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35"/>
  </p:handoutMasterIdLst>
  <p:sldIdLst>
    <p:sldId id="256" r:id="rId3"/>
    <p:sldId id="257" r:id="rId4"/>
    <p:sldId id="258" r:id="rId5"/>
    <p:sldId id="279" r:id="rId6"/>
    <p:sldId id="271" r:id="rId7"/>
    <p:sldId id="274" r:id="rId8"/>
    <p:sldId id="283" r:id="rId9"/>
    <p:sldId id="272" r:id="rId10"/>
    <p:sldId id="264" r:id="rId11"/>
    <p:sldId id="278" r:id="rId12"/>
    <p:sldId id="282" r:id="rId13"/>
    <p:sldId id="276" r:id="rId14"/>
    <p:sldId id="280" r:id="rId15"/>
    <p:sldId id="281" r:id="rId16"/>
    <p:sldId id="265" r:id="rId17"/>
    <p:sldId id="273" r:id="rId18"/>
    <p:sldId id="289" r:id="rId19"/>
    <p:sldId id="287" r:id="rId20"/>
    <p:sldId id="285" r:id="rId21"/>
    <p:sldId id="277" r:id="rId22"/>
    <p:sldId id="266" r:id="rId23"/>
    <p:sldId id="286" r:id="rId24"/>
    <p:sldId id="288" r:id="rId25"/>
    <p:sldId id="275" r:id="rId27"/>
    <p:sldId id="284" r:id="rId28"/>
    <p:sldId id="290" r:id="rId29"/>
    <p:sldId id="263" r:id="rId30"/>
    <p:sldId id="267" r:id="rId31"/>
    <p:sldId id="268" r:id="rId32"/>
    <p:sldId id="269" r:id="rId33"/>
    <p:sldId id="270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1906" y="7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6DE72-475B-4AE1-BACB-3F82355D6E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496F8-1E2F-4D91-8D62-362243AC534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1773-C543-45ED-9143-F12A86732A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Wo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704203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2917164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5156203" y="1675161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1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7394127" y="1683019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9630932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691F7-CD37-427F-B4BF-3D642A4DA7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D8258-24EA-42B7-80A2-E92E14C42C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jpeg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11" Type="http://schemas.openxmlformats.org/officeDocument/2006/relationships/image" Target="../media/image69.png"/><Relationship Id="rId10" Type="http://schemas.openxmlformats.org/officeDocument/2006/relationships/image" Target="../media/image68.png"/><Relationship Id="rId1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84.png"/><Relationship Id="rId13" Type="http://schemas.openxmlformats.org/officeDocument/2006/relationships/image" Target="../media/image29.png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36.png"/><Relationship Id="rId7" Type="http://schemas.openxmlformats.org/officeDocument/2006/relationships/image" Target="../media/image90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46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96.png"/><Relationship Id="rId14" Type="http://schemas.openxmlformats.org/officeDocument/2006/relationships/image" Target="../media/image95.png"/><Relationship Id="rId13" Type="http://schemas.openxmlformats.org/officeDocument/2006/relationships/image" Target="../media/image94.png"/><Relationship Id="rId12" Type="http://schemas.openxmlformats.org/officeDocument/2006/relationships/image" Target="../media/image93.png"/><Relationship Id="rId11" Type="http://schemas.openxmlformats.org/officeDocument/2006/relationships/image" Target="../media/image92.png"/><Relationship Id="rId10" Type="http://schemas.openxmlformats.org/officeDocument/2006/relationships/image" Target="../media/image91.png"/><Relationship Id="rId1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7" b="11981"/>
          <a:stretch>
            <a:fillRect/>
          </a:stretch>
        </p:blipFill>
        <p:spPr>
          <a:xfrm rot="3706122">
            <a:off x="4661515" y="3839833"/>
            <a:ext cx="3240901" cy="6036335"/>
          </a:xfrm>
          <a:custGeom>
            <a:avLst/>
            <a:gdLst>
              <a:gd name="connsiteX0" fmla="*/ 0 w 3240901"/>
              <a:gd name="connsiteY0" fmla="*/ 0 h 6036335"/>
              <a:gd name="connsiteX1" fmla="*/ 3240901 w 3240901"/>
              <a:gd name="connsiteY1" fmla="*/ 0 h 6036335"/>
              <a:gd name="connsiteX2" fmla="*/ 0 w 3240901"/>
              <a:gd name="connsiteY2" fmla="*/ 6036335 h 603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0901" h="6036335">
                <a:moveTo>
                  <a:pt x="0" y="0"/>
                </a:moveTo>
                <a:lnTo>
                  <a:pt x="3240901" y="0"/>
                </a:lnTo>
                <a:lnTo>
                  <a:pt x="0" y="6036335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0"/>
          <a:stretch>
            <a:fillRect/>
          </a:stretch>
        </p:blipFill>
        <p:spPr>
          <a:xfrm rot="19126816">
            <a:off x="4666386" y="-1509711"/>
            <a:ext cx="3312437" cy="3365451"/>
          </a:xfrm>
          <a:custGeom>
            <a:avLst/>
            <a:gdLst>
              <a:gd name="connsiteX0" fmla="*/ 0 w 4209960"/>
              <a:gd name="connsiteY0" fmla="*/ 0 h 4277339"/>
              <a:gd name="connsiteX1" fmla="*/ 4209960 w 4209960"/>
              <a:gd name="connsiteY1" fmla="*/ 3688104 h 4277339"/>
              <a:gd name="connsiteX2" fmla="*/ 4209960 w 4209960"/>
              <a:gd name="connsiteY2" fmla="*/ 4277339 h 4277339"/>
              <a:gd name="connsiteX3" fmla="*/ 0 w 4209960"/>
              <a:gd name="connsiteY3" fmla="*/ 4277339 h 427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960" h="4277339">
                <a:moveTo>
                  <a:pt x="0" y="0"/>
                </a:moveTo>
                <a:lnTo>
                  <a:pt x="4209960" y="3688104"/>
                </a:lnTo>
                <a:lnTo>
                  <a:pt x="4209960" y="4277339"/>
                </a:lnTo>
                <a:lnTo>
                  <a:pt x="0" y="4277339"/>
                </a:lnTo>
                <a:close/>
              </a:path>
            </a:pathLst>
          </a:custGeom>
        </p:spPr>
      </p:pic>
      <p:sp>
        <p:nvSpPr>
          <p:cNvPr id="14" name="文本框 13"/>
          <p:cNvSpPr txBox="1"/>
          <p:nvPr/>
        </p:nvSpPr>
        <p:spPr>
          <a:xfrm>
            <a:off x="4844461" y="1940265"/>
            <a:ext cx="125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年</a:t>
            </a:r>
            <a:endParaRPr lang="zh-CN" altLang="en-US" sz="96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12582" y="2714785"/>
            <a:ext cx="553998" cy="27382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</a:t>
            </a: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31789" y="3183728"/>
            <a:ext cx="957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终</a:t>
            </a:r>
            <a:endParaRPr lang="zh-CN" altLang="en-US" sz="60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47718" y="3431170"/>
            <a:ext cx="1256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总</a:t>
            </a:r>
            <a:endParaRPr lang="zh-CN" altLang="en-US" sz="66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41932" y="4369412"/>
            <a:ext cx="1256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结</a:t>
            </a:r>
            <a:endParaRPr lang="zh-CN" altLang="en-US" sz="7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019223" y="4199391"/>
            <a:ext cx="399579" cy="883614"/>
            <a:chOff x="1492250" y="1645522"/>
            <a:chExt cx="595313" cy="1392953"/>
          </a:xfrm>
        </p:grpSpPr>
        <p:grpSp>
          <p:nvGrpSpPr>
            <p:cNvPr id="20" name="组合 19"/>
            <p:cNvGrpSpPr/>
            <p:nvPr/>
          </p:nvGrpSpPr>
          <p:grpSpPr>
            <a:xfrm>
              <a:off x="1492250" y="1657350"/>
              <a:ext cx="595313" cy="1381125"/>
              <a:chOff x="1492250" y="1657350"/>
              <a:chExt cx="595313" cy="1381125"/>
            </a:xfrm>
          </p:grpSpPr>
          <p:sp>
            <p:nvSpPr>
              <p:cNvPr id="2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92250" y="1657350"/>
                <a:ext cx="595313" cy="137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3" name="Freeform 5"/>
              <p:cNvSpPr/>
              <p:nvPr/>
            </p:nvSpPr>
            <p:spPr bwMode="auto">
              <a:xfrm>
                <a:off x="1492250" y="1743075"/>
                <a:ext cx="595313" cy="1295400"/>
              </a:xfrm>
              <a:custGeom>
                <a:avLst/>
                <a:gdLst>
                  <a:gd name="T0" fmla="*/ 525 w 774"/>
                  <a:gd name="T1" fmla="*/ 2 h 2073"/>
                  <a:gd name="T2" fmla="*/ 617 w 774"/>
                  <a:gd name="T3" fmla="*/ 13 h 2073"/>
                  <a:gd name="T4" fmla="*/ 675 w 774"/>
                  <a:gd name="T5" fmla="*/ 407 h 2073"/>
                  <a:gd name="T6" fmla="*/ 674 w 774"/>
                  <a:gd name="T7" fmla="*/ 471 h 2073"/>
                  <a:gd name="T8" fmla="*/ 681 w 774"/>
                  <a:gd name="T9" fmla="*/ 772 h 2073"/>
                  <a:gd name="T10" fmla="*/ 681 w 774"/>
                  <a:gd name="T11" fmla="*/ 1015 h 2073"/>
                  <a:gd name="T12" fmla="*/ 683 w 774"/>
                  <a:gd name="T13" fmla="*/ 1274 h 2073"/>
                  <a:gd name="T14" fmla="*/ 681 w 774"/>
                  <a:gd name="T15" fmla="*/ 1729 h 2073"/>
                  <a:gd name="T16" fmla="*/ 699 w 774"/>
                  <a:gd name="T17" fmla="*/ 1963 h 2073"/>
                  <a:gd name="T18" fmla="*/ 735 w 774"/>
                  <a:gd name="T19" fmla="*/ 1902 h 2073"/>
                  <a:gd name="T20" fmla="*/ 767 w 774"/>
                  <a:gd name="T21" fmla="*/ 1770 h 2073"/>
                  <a:gd name="T22" fmla="*/ 754 w 774"/>
                  <a:gd name="T23" fmla="*/ 2047 h 2073"/>
                  <a:gd name="T24" fmla="*/ 613 w 774"/>
                  <a:gd name="T25" fmla="*/ 2065 h 2073"/>
                  <a:gd name="T26" fmla="*/ 426 w 774"/>
                  <a:gd name="T27" fmla="*/ 2050 h 2073"/>
                  <a:gd name="T28" fmla="*/ 264 w 774"/>
                  <a:gd name="T29" fmla="*/ 2068 h 2073"/>
                  <a:gd name="T30" fmla="*/ 267 w 774"/>
                  <a:gd name="T31" fmla="*/ 2049 h 2073"/>
                  <a:gd name="T32" fmla="*/ 496 w 774"/>
                  <a:gd name="T33" fmla="*/ 2039 h 2073"/>
                  <a:gd name="T34" fmla="*/ 594 w 774"/>
                  <a:gd name="T35" fmla="*/ 2021 h 2073"/>
                  <a:gd name="T36" fmla="*/ 617 w 774"/>
                  <a:gd name="T37" fmla="*/ 2023 h 2073"/>
                  <a:gd name="T38" fmla="*/ 669 w 774"/>
                  <a:gd name="T39" fmla="*/ 1983 h 2073"/>
                  <a:gd name="T40" fmla="*/ 525 w 774"/>
                  <a:gd name="T41" fmla="*/ 1972 h 2073"/>
                  <a:gd name="T42" fmla="*/ 409 w 774"/>
                  <a:gd name="T43" fmla="*/ 1960 h 2073"/>
                  <a:gd name="T44" fmla="*/ 279 w 774"/>
                  <a:gd name="T45" fmla="*/ 1970 h 2073"/>
                  <a:gd name="T46" fmla="*/ 84 w 774"/>
                  <a:gd name="T47" fmla="*/ 1920 h 2073"/>
                  <a:gd name="T48" fmla="*/ 104 w 774"/>
                  <a:gd name="T49" fmla="*/ 1796 h 2073"/>
                  <a:gd name="T50" fmla="*/ 91 w 774"/>
                  <a:gd name="T51" fmla="*/ 1337 h 2073"/>
                  <a:gd name="T52" fmla="*/ 105 w 774"/>
                  <a:gd name="T53" fmla="*/ 1026 h 2073"/>
                  <a:gd name="T54" fmla="*/ 107 w 774"/>
                  <a:gd name="T55" fmla="*/ 722 h 2073"/>
                  <a:gd name="T56" fmla="*/ 102 w 774"/>
                  <a:gd name="T57" fmla="*/ 474 h 2073"/>
                  <a:gd name="T58" fmla="*/ 49 w 774"/>
                  <a:gd name="T59" fmla="*/ 468 h 2073"/>
                  <a:gd name="T60" fmla="*/ 42 w 774"/>
                  <a:gd name="T61" fmla="*/ 631 h 2073"/>
                  <a:gd name="T62" fmla="*/ 44 w 774"/>
                  <a:gd name="T63" fmla="*/ 797 h 2073"/>
                  <a:gd name="T64" fmla="*/ 48 w 774"/>
                  <a:gd name="T65" fmla="*/ 872 h 2073"/>
                  <a:gd name="T66" fmla="*/ 41 w 774"/>
                  <a:gd name="T67" fmla="*/ 1079 h 2073"/>
                  <a:gd name="T68" fmla="*/ 55 w 774"/>
                  <a:gd name="T69" fmla="*/ 1252 h 2073"/>
                  <a:gd name="T70" fmla="*/ 53 w 774"/>
                  <a:gd name="T71" fmla="*/ 1514 h 2073"/>
                  <a:gd name="T72" fmla="*/ 37 w 774"/>
                  <a:gd name="T73" fmla="*/ 1747 h 2073"/>
                  <a:gd name="T74" fmla="*/ 18 w 774"/>
                  <a:gd name="T75" fmla="*/ 1466 h 2073"/>
                  <a:gd name="T76" fmla="*/ 4 w 774"/>
                  <a:gd name="T77" fmla="*/ 1419 h 2073"/>
                  <a:gd name="T78" fmla="*/ 14 w 774"/>
                  <a:gd name="T79" fmla="*/ 1322 h 2073"/>
                  <a:gd name="T80" fmla="*/ 14 w 774"/>
                  <a:gd name="T81" fmla="*/ 1261 h 2073"/>
                  <a:gd name="T82" fmla="*/ 1 w 774"/>
                  <a:gd name="T83" fmla="*/ 1043 h 2073"/>
                  <a:gd name="T84" fmla="*/ 6 w 774"/>
                  <a:gd name="T85" fmla="*/ 924 h 2073"/>
                  <a:gd name="T86" fmla="*/ 10 w 774"/>
                  <a:gd name="T87" fmla="*/ 832 h 2073"/>
                  <a:gd name="T88" fmla="*/ 3 w 774"/>
                  <a:gd name="T89" fmla="*/ 719 h 2073"/>
                  <a:gd name="T90" fmla="*/ 7 w 774"/>
                  <a:gd name="T91" fmla="*/ 649 h 2073"/>
                  <a:gd name="T92" fmla="*/ 15 w 774"/>
                  <a:gd name="T93" fmla="*/ 598 h 2073"/>
                  <a:gd name="T94" fmla="*/ 1 w 774"/>
                  <a:gd name="T95" fmla="*/ 536 h 2073"/>
                  <a:gd name="T96" fmla="*/ 13 w 774"/>
                  <a:gd name="T97" fmla="*/ 424 h 2073"/>
                  <a:gd name="T98" fmla="*/ 6 w 774"/>
                  <a:gd name="T99" fmla="*/ 359 h 2073"/>
                  <a:gd name="T100" fmla="*/ 1 w 774"/>
                  <a:gd name="T101" fmla="*/ 235 h 2073"/>
                  <a:gd name="T102" fmla="*/ 15 w 774"/>
                  <a:gd name="T103" fmla="*/ 166 h 2073"/>
                  <a:gd name="T104" fmla="*/ 13 w 774"/>
                  <a:gd name="T105" fmla="*/ 116 h 2073"/>
                  <a:gd name="T106" fmla="*/ 35 w 774"/>
                  <a:gd name="T107" fmla="*/ 10 h 2073"/>
                  <a:gd name="T108" fmla="*/ 37 w 774"/>
                  <a:gd name="T109" fmla="*/ 106 h 2073"/>
                  <a:gd name="T110" fmla="*/ 52 w 774"/>
                  <a:gd name="T111" fmla="*/ 341 h 2073"/>
                  <a:gd name="T112" fmla="*/ 83 w 774"/>
                  <a:gd name="T113" fmla="*/ 392 h 2073"/>
                  <a:gd name="T114" fmla="*/ 107 w 774"/>
                  <a:gd name="T115" fmla="*/ 144 h 2073"/>
                  <a:gd name="T116" fmla="*/ 151 w 774"/>
                  <a:gd name="T117" fmla="*/ 9 h 2073"/>
                  <a:gd name="T118" fmla="*/ 237 w 774"/>
                  <a:gd name="T119" fmla="*/ 16 h 2073"/>
                  <a:gd name="T120" fmla="*/ 372 w 774"/>
                  <a:gd name="T121" fmla="*/ 5 h 2073"/>
                  <a:gd name="T122" fmla="*/ 440 w 774"/>
                  <a:gd name="T123" fmla="*/ 3 h 2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4" h="2073">
                    <a:moveTo>
                      <a:pt x="445" y="0"/>
                    </a:moveTo>
                    <a:cubicBezTo>
                      <a:pt x="446" y="0"/>
                      <a:pt x="449" y="3"/>
                      <a:pt x="451" y="2"/>
                    </a:cubicBezTo>
                    <a:cubicBezTo>
                      <a:pt x="451" y="5"/>
                      <a:pt x="454" y="6"/>
                      <a:pt x="454" y="8"/>
                    </a:cubicBezTo>
                    <a:cubicBezTo>
                      <a:pt x="455" y="12"/>
                      <a:pt x="456" y="15"/>
                      <a:pt x="456" y="19"/>
                    </a:cubicBezTo>
                    <a:cubicBezTo>
                      <a:pt x="467" y="19"/>
                      <a:pt x="467" y="19"/>
                      <a:pt x="467" y="19"/>
                    </a:cubicBezTo>
                    <a:cubicBezTo>
                      <a:pt x="469" y="16"/>
                      <a:pt x="471" y="13"/>
                      <a:pt x="474" y="11"/>
                    </a:cubicBezTo>
                    <a:cubicBezTo>
                      <a:pt x="477" y="10"/>
                      <a:pt x="481" y="9"/>
                      <a:pt x="484" y="10"/>
                    </a:cubicBezTo>
                    <a:cubicBezTo>
                      <a:pt x="511" y="10"/>
                      <a:pt x="511" y="10"/>
                      <a:pt x="511" y="10"/>
                    </a:cubicBezTo>
                    <a:cubicBezTo>
                      <a:pt x="510" y="8"/>
                      <a:pt x="512" y="7"/>
                      <a:pt x="513" y="6"/>
                    </a:cubicBezTo>
                    <a:cubicBezTo>
                      <a:pt x="514" y="5"/>
                      <a:pt x="513" y="2"/>
                      <a:pt x="515" y="2"/>
                    </a:cubicBezTo>
                    <a:cubicBezTo>
                      <a:pt x="519" y="2"/>
                      <a:pt x="522" y="1"/>
                      <a:pt x="525" y="2"/>
                    </a:cubicBezTo>
                    <a:cubicBezTo>
                      <a:pt x="527" y="5"/>
                      <a:pt x="530" y="6"/>
                      <a:pt x="533" y="5"/>
                    </a:cubicBezTo>
                    <a:cubicBezTo>
                      <a:pt x="534" y="5"/>
                      <a:pt x="535" y="7"/>
                      <a:pt x="536" y="8"/>
                    </a:cubicBezTo>
                    <a:cubicBezTo>
                      <a:pt x="539" y="7"/>
                      <a:pt x="543" y="8"/>
                      <a:pt x="543" y="11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45" y="14"/>
                      <a:pt x="546" y="16"/>
                      <a:pt x="547" y="19"/>
                    </a:cubicBezTo>
                    <a:cubicBezTo>
                      <a:pt x="559" y="19"/>
                      <a:pt x="559" y="19"/>
                      <a:pt x="559" y="19"/>
                    </a:cubicBezTo>
                    <a:cubicBezTo>
                      <a:pt x="559" y="16"/>
                      <a:pt x="562" y="14"/>
                      <a:pt x="563" y="12"/>
                    </a:cubicBezTo>
                    <a:cubicBezTo>
                      <a:pt x="570" y="7"/>
                      <a:pt x="585" y="9"/>
                      <a:pt x="588" y="16"/>
                    </a:cubicBezTo>
                    <a:cubicBezTo>
                      <a:pt x="588" y="17"/>
                      <a:pt x="590" y="19"/>
                      <a:pt x="592" y="19"/>
                    </a:cubicBezTo>
                    <a:cubicBezTo>
                      <a:pt x="617" y="19"/>
                      <a:pt x="617" y="19"/>
                      <a:pt x="617" y="19"/>
                    </a:cubicBezTo>
                    <a:cubicBezTo>
                      <a:pt x="617" y="13"/>
                      <a:pt x="617" y="13"/>
                      <a:pt x="617" y="13"/>
                    </a:cubicBezTo>
                    <a:cubicBezTo>
                      <a:pt x="619" y="13"/>
                      <a:pt x="621" y="13"/>
                      <a:pt x="621" y="12"/>
                    </a:cubicBezTo>
                    <a:cubicBezTo>
                      <a:pt x="623" y="8"/>
                      <a:pt x="632" y="11"/>
                      <a:pt x="636" y="10"/>
                    </a:cubicBezTo>
                    <a:cubicBezTo>
                      <a:pt x="638" y="10"/>
                      <a:pt x="640" y="9"/>
                      <a:pt x="642" y="7"/>
                    </a:cubicBezTo>
                    <a:cubicBezTo>
                      <a:pt x="641" y="5"/>
                      <a:pt x="642" y="5"/>
                      <a:pt x="644" y="5"/>
                    </a:cubicBezTo>
                    <a:cubicBezTo>
                      <a:pt x="645" y="4"/>
                      <a:pt x="647" y="3"/>
                      <a:pt x="649" y="5"/>
                    </a:cubicBezTo>
                    <a:cubicBezTo>
                      <a:pt x="651" y="7"/>
                      <a:pt x="650" y="9"/>
                      <a:pt x="652" y="11"/>
                    </a:cubicBezTo>
                    <a:cubicBezTo>
                      <a:pt x="652" y="12"/>
                      <a:pt x="652" y="15"/>
                      <a:pt x="652" y="16"/>
                    </a:cubicBezTo>
                    <a:cubicBezTo>
                      <a:pt x="652" y="16"/>
                      <a:pt x="654" y="17"/>
                      <a:pt x="654" y="18"/>
                    </a:cubicBezTo>
                    <a:cubicBezTo>
                      <a:pt x="658" y="19"/>
                      <a:pt x="668" y="19"/>
                      <a:pt x="673" y="19"/>
                    </a:cubicBezTo>
                    <a:cubicBezTo>
                      <a:pt x="674" y="404"/>
                      <a:pt x="674" y="404"/>
                      <a:pt x="674" y="404"/>
                    </a:cubicBezTo>
                    <a:cubicBezTo>
                      <a:pt x="675" y="404"/>
                      <a:pt x="675" y="406"/>
                      <a:pt x="675" y="407"/>
                    </a:cubicBezTo>
                    <a:cubicBezTo>
                      <a:pt x="677" y="408"/>
                      <a:pt x="678" y="411"/>
                      <a:pt x="679" y="412"/>
                    </a:cubicBezTo>
                    <a:cubicBezTo>
                      <a:pt x="679" y="413"/>
                      <a:pt x="681" y="415"/>
                      <a:pt x="681" y="416"/>
                    </a:cubicBezTo>
                    <a:cubicBezTo>
                      <a:pt x="681" y="419"/>
                      <a:pt x="681" y="421"/>
                      <a:pt x="683" y="423"/>
                    </a:cubicBezTo>
                    <a:cubicBezTo>
                      <a:pt x="683" y="436"/>
                      <a:pt x="683" y="436"/>
                      <a:pt x="683" y="436"/>
                    </a:cubicBezTo>
                    <a:cubicBezTo>
                      <a:pt x="683" y="437"/>
                      <a:pt x="681" y="438"/>
                      <a:pt x="681" y="439"/>
                    </a:cubicBezTo>
                    <a:cubicBezTo>
                      <a:pt x="681" y="440"/>
                      <a:pt x="683" y="441"/>
                      <a:pt x="683" y="442"/>
                    </a:cubicBezTo>
                    <a:cubicBezTo>
                      <a:pt x="683" y="456"/>
                      <a:pt x="683" y="456"/>
                      <a:pt x="683" y="456"/>
                    </a:cubicBezTo>
                    <a:cubicBezTo>
                      <a:pt x="683" y="457"/>
                      <a:pt x="681" y="459"/>
                      <a:pt x="681" y="459"/>
                    </a:cubicBezTo>
                    <a:cubicBezTo>
                      <a:pt x="680" y="461"/>
                      <a:pt x="680" y="464"/>
                      <a:pt x="678" y="466"/>
                    </a:cubicBezTo>
                    <a:cubicBezTo>
                      <a:pt x="677" y="466"/>
                      <a:pt x="678" y="467"/>
                      <a:pt x="678" y="468"/>
                    </a:cubicBezTo>
                    <a:cubicBezTo>
                      <a:pt x="676" y="468"/>
                      <a:pt x="675" y="469"/>
                      <a:pt x="674" y="471"/>
                    </a:cubicBezTo>
                    <a:cubicBezTo>
                      <a:pt x="672" y="474"/>
                      <a:pt x="673" y="482"/>
                      <a:pt x="676" y="484"/>
                    </a:cubicBezTo>
                    <a:cubicBezTo>
                      <a:pt x="677" y="484"/>
                      <a:pt x="678" y="485"/>
                      <a:pt x="678" y="486"/>
                    </a:cubicBezTo>
                    <a:cubicBezTo>
                      <a:pt x="679" y="488"/>
                      <a:pt x="681" y="489"/>
                      <a:pt x="681" y="491"/>
                    </a:cubicBezTo>
                    <a:cubicBezTo>
                      <a:pt x="680" y="494"/>
                      <a:pt x="681" y="496"/>
                      <a:pt x="683" y="497"/>
                    </a:cubicBezTo>
                    <a:cubicBezTo>
                      <a:pt x="683" y="511"/>
                      <a:pt x="683" y="511"/>
                      <a:pt x="683" y="511"/>
                    </a:cubicBezTo>
                    <a:cubicBezTo>
                      <a:pt x="683" y="512"/>
                      <a:pt x="681" y="513"/>
                      <a:pt x="681" y="514"/>
                    </a:cubicBezTo>
                    <a:cubicBezTo>
                      <a:pt x="681" y="516"/>
                      <a:pt x="681" y="517"/>
                      <a:pt x="680" y="519"/>
                    </a:cubicBezTo>
                    <a:cubicBezTo>
                      <a:pt x="678" y="520"/>
                      <a:pt x="678" y="523"/>
                      <a:pt x="678" y="525"/>
                    </a:cubicBezTo>
                    <a:cubicBezTo>
                      <a:pt x="677" y="525"/>
                      <a:pt x="675" y="525"/>
                      <a:pt x="675" y="527"/>
                    </a:cubicBezTo>
                    <a:cubicBezTo>
                      <a:pt x="674" y="756"/>
                      <a:pt x="674" y="756"/>
                      <a:pt x="674" y="756"/>
                    </a:cubicBezTo>
                    <a:cubicBezTo>
                      <a:pt x="678" y="759"/>
                      <a:pt x="681" y="765"/>
                      <a:pt x="681" y="772"/>
                    </a:cubicBezTo>
                    <a:cubicBezTo>
                      <a:pt x="681" y="773"/>
                      <a:pt x="683" y="773"/>
                      <a:pt x="683" y="774"/>
                    </a:cubicBezTo>
                    <a:cubicBezTo>
                      <a:pt x="683" y="785"/>
                      <a:pt x="683" y="785"/>
                      <a:pt x="683" y="785"/>
                    </a:cubicBezTo>
                    <a:cubicBezTo>
                      <a:pt x="683" y="785"/>
                      <a:pt x="681" y="786"/>
                      <a:pt x="681" y="786"/>
                    </a:cubicBezTo>
                    <a:cubicBezTo>
                      <a:pt x="681" y="848"/>
                      <a:pt x="681" y="848"/>
                      <a:pt x="681" y="848"/>
                    </a:cubicBezTo>
                    <a:cubicBezTo>
                      <a:pt x="681" y="848"/>
                      <a:pt x="683" y="849"/>
                      <a:pt x="683" y="849"/>
                    </a:cubicBezTo>
                    <a:cubicBezTo>
                      <a:pt x="683" y="865"/>
                      <a:pt x="683" y="879"/>
                      <a:pt x="683" y="895"/>
                    </a:cubicBezTo>
                    <a:cubicBezTo>
                      <a:pt x="683" y="896"/>
                      <a:pt x="681" y="898"/>
                      <a:pt x="681" y="898"/>
                    </a:cubicBezTo>
                    <a:cubicBezTo>
                      <a:pt x="681" y="911"/>
                      <a:pt x="685" y="924"/>
                      <a:pt x="682" y="936"/>
                    </a:cubicBezTo>
                    <a:cubicBezTo>
                      <a:pt x="684" y="944"/>
                      <a:pt x="683" y="952"/>
                      <a:pt x="682" y="958"/>
                    </a:cubicBezTo>
                    <a:cubicBezTo>
                      <a:pt x="679" y="971"/>
                      <a:pt x="681" y="985"/>
                      <a:pt x="683" y="996"/>
                    </a:cubicBezTo>
                    <a:cubicBezTo>
                      <a:pt x="684" y="1004"/>
                      <a:pt x="683" y="1010"/>
                      <a:pt x="681" y="1015"/>
                    </a:cubicBezTo>
                    <a:cubicBezTo>
                      <a:pt x="681" y="1068"/>
                      <a:pt x="681" y="1068"/>
                      <a:pt x="681" y="1068"/>
                    </a:cubicBezTo>
                    <a:cubicBezTo>
                      <a:pt x="681" y="1069"/>
                      <a:pt x="683" y="1070"/>
                      <a:pt x="683" y="1071"/>
                    </a:cubicBezTo>
                    <a:cubicBezTo>
                      <a:pt x="683" y="1084"/>
                      <a:pt x="683" y="1084"/>
                      <a:pt x="683" y="1084"/>
                    </a:cubicBezTo>
                    <a:cubicBezTo>
                      <a:pt x="683" y="1084"/>
                      <a:pt x="681" y="1085"/>
                      <a:pt x="681" y="1085"/>
                    </a:cubicBezTo>
                    <a:cubicBezTo>
                      <a:pt x="680" y="1092"/>
                      <a:pt x="678" y="1098"/>
                      <a:pt x="674" y="1102"/>
                    </a:cubicBezTo>
                    <a:cubicBezTo>
                      <a:pt x="674" y="1217"/>
                      <a:pt x="674" y="1217"/>
                      <a:pt x="674" y="1217"/>
                    </a:cubicBezTo>
                    <a:cubicBezTo>
                      <a:pt x="677" y="1220"/>
                      <a:pt x="679" y="1223"/>
                      <a:pt x="680" y="1227"/>
                    </a:cubicBezTo>
                    <a:cubicBezTo>
                      <a:pt x="681" y="1229"/>
                      <a:pt x="680" y="1232"/>
                      <a:pt x="681" y="1234"/>
                    </a:cubicBezTo>
                    <a:cubicBezTo>
                      <a:pt x="681" y="1234"/>
                      <a:pt x="683" y="1235"/>
                      <a:pt x="683" y="1235"/>
                    </a:cubicBezTo>
                    <a:cubicBezTo>
                      <a:pt x="683" y="1240"/>
                      <a:pt x="683" y="1246"/>
                      <a:pt x="681" y="1249"/>
                    </a:cubicBezTo>
                    <a:cubicBezTo>
                      <a:pt x="681" y="1258"/>
                      <a:pt x="683" y="1266"/>
                      <a:pt x="683" y="1274"/>
                    </a:cubicBezTo>
                    <a:cubicBezTo>
                      <a:pt x="681" y="1343"/>
                      <a:pt x="681" y="1343"/>
                      <a:pt x="681" y="1343"/>
                    </a:cubicBezTo>
                    <a:cubicBezTo>
                      <a:pt x="681" y="1344"/>
                      <a:pt x="683" y="1344"/>
                      <a:pt x="683" y="1345"/>
                    </a:cubicBezTo>
                    <a:cubicBezTo>
                      <a:pt x="683" y="1361"/>
                      <a:pt x="683" y="1374"/>
                      <a:pt x="683" y="1391"/>
                    </a:cubicBezTo>
                    <a:cubicBezTo>
                      <a:pt x="683" y="1391"/>
                      <a:pt x="681" y="1393"/>
                      <a:pt x="681" y="1393"/>
                    </a:cubicBezTo>
                    <a:cubicBezTo>
                      <a:pt x="681" y="1564"/>
                      <a:pt x="681" y="1564"/>
                      <a:pt x="681" y="1564"/>
                    </a:cubicBezTo>
                    <a:cubicBezTo>
                      <a:pt x="681" y="1564"/>
                      <a:pt x="683" y="1566"/>
                      <a:pt x="683" y="1566"/>
                    </a:cubicBezTo>
                    <a:cubicBezTo>
                      <a:pt x="683" y="1579"/>
                      <a:pt x="683" y="1579"/>
                      <a:pt x="683" y="1579"/>
                    </a:cubicBezTo>
                    <a:cubicBezTo>
                      <a:pt x="683" y="1580"/>
                      <a:pt x="681" y="1580"/>
                      <a:pt x="681" y="1581"/>
                    </a:cubicBezTo>
                    <a:cubicBezTo>
                      <a:pt x="680" y="1588"/>
                      <a:pt x="678" y="1593"/>
                      <a:pt x="673" y="1599"/>
                    </a:cubicBezTo>
                    <a:cubicBezTo>
                      <a:pt x="673" y="1712"/>
                      <a:pt x="673" y="1712"/>
                      <a:pt x="673" y="1712"/>
                    </a:cubicBezTo>
                    <a:cubicBezTo>
                      <a:pt x="678" y="1716"/>
                      <a:pt x="681" y="1721"/>
                      <a:pt x="681" y="1729"/>
                    </a:cubicBezTo>
                    <a:cubicBezTo>
                      <a:pt x="681" y="1729"/>
                      <a:pt x="683" y="1730"/>
                      <a:pt x="683" y="1730"/>
                    </a:cubicBezTo>
                    <a:cubicBezTo>
                      <a:pt x="684" y="1735"/>
                      <a:pt x="683" y="1741"/>
                      <a:pt x="681" y="1744"/>
                    </a:cubicBezTo>
                    <a:cubicBezTo>
                      <a:pt x="681" y="1895"/>
                      <a:pt x="681" y="1895"/>
                      <a:pt x="681" y="1895"/>
                    </a:cubicBezTo>
                    <a:cubicBezTo>
                      <a:pt x="681" y="1895"/>
                      <a:pt x="683" y="1897"/>
                      <a:pt x="683" y="1897"/>
                    </a:cubicBezTo>
                    <a:cubicBezTo>
                      <a:pt x="683" y="1928"/>
                      <a:pt x="683" y="1928"/>
                      <a:pt x="683" y="1928"/>
                    </a:cubicBezTo>
                    <a:cubicBezTo>
                      <a:pt x="683" y="1928"/>
                      <a:pt x="681" y="1929"/>
                      <a:pt x="681" y="1929"/>
                    </a:cubicBezTo>
                    <a:cubicBezTo>
                      <a:pt x="681" y="1941"/>
                      <a:pt x="681" y="1941"/>
                      <a:pt x="681" y="1941"/>
                    </a:cubicBezTo>
                    <a:cubicBezTo>
                      <a:pt x="681" y="1941"/>
                      <a:pt x="683" y="1943"/>
                      <a:pt x="683" y="1944"/>
                    </a:cubicBezTo>
                    <a:cubicBezTo>
                      <a:pt x="682" y="1949"/>
                      <a:pt x="683" y="1955"/>
                      <a:pt x="687" y="1958"/>
                    </a:cubicBezTo>
                    <a:cubicBezTo>
                      <a:pt x="688" y="1960"/>
                      <a:pt x="689" y="1963"/>
                      <a:pt x="690" y="1963"/>
                    </a:cubicBezTo>
                    <a:cubicBezTo>
                      <a:pt x="699" y="1963"/>
                      <a:pt x="699" y="1963"/>
                      <a:pt x="699" y="1963"/>
                    </a:cubicBezTo>
                    <a:cubicBezTo>
                      <a:pt x="699" y="1966"/>
                      <a:pt x="699" y="1966"/>
                      <a:pt x="699" y="1966"/>
                    </a:cubicBezTo>
                    <a:cubicBezTo>
                      <a:pt x="701" y="1966"/>
                      <a:pt x="704" y="1966"/>
                      <a:pt x="705" y="1964"/>
                    </a:cubicBezTo>
                    <a:cubicBezTo>
                      <a:pt x="709" y="1963"/>
                      <a:pt x="713" y="1963"/>
                      <a:pt x="716" y="1962"/>
                    </a:cubicBezTo>
                    <a:cubicBezTo>
                      <a:pt x="719" y="1961"/>
                      <a:pt x="721" y="1958"/>
                      <a:pt x="721" y="1957"/>
                    </a:cubicBezTo>
                    <a:cubicBezTo>
                      <a:pt x="723" y="1948"/>
                      <a:pt x="723" y="1948"/>
                      <a:pt x="723" y="1948"/>
                    </a:cubicBezTo>
                    <a:cubicBezTo>
                      <a:pt x="724" y="1941"/>
                      <a:pt x="723" y="1933"/>
                      <a:pt x="724" y="1927"/>
                    </a:cubicBezTo>
                    <a:cubicBezTo>
                      <a:pt x="726" y="1927"/>
                      <a:pt x="726" y="1927"/>
                      <a:pt x="726" y="1927"/>
                    </a:cubicBezTo>
                    <a:cubicBezTo>
                      <a:pt x="726" y="1923"/>
                      <a:pt x="727" y="1920"/>
                      <a:pt x="728" y="1917"/>
                    </a:cubicBezTo>
                    <a:cubicBezTo>
                      <a:pt x="729" y="1918"/>
                      <a:pt x="730" y="1917"/>
                      <a:pt x="730" y="1916"/>
                    </a:cubicBezTo>
                    <a:cubicBezTo>
                      <a:pt x="732" y="1914"/>
                      <a:pt x="734" y="1913"/>
                      <a:pt x="735" y="1911"/>
                    </a:cubicBezTo>
                    <a:cubicBezTo>
                      <a:pt x="735" y="1908"/>
                      <a:pt x="736" y="1905"/>
                      <a:pt x="735" y="1902"/>
                    </a:cubicBezTo>
                    <a:cubicBezTo>
                      <a:pt x="738" y="1902"/>
                      <a:pt x="738" y="1902"/>
                      <a:pt x="738" y="1902"/>
                    </a:cubicBezTo>
                    <a:cubicBezTo>
                      <a:pt x="738" y="1895"/>
                      <a:pt x="739" y="1887"/>
                      <a:pt x="738" y="1879"/>
                    </a:cubicBezTo>
                    <a:cubicBezTo>
                      <a:pt x="741" y="1867"/>
                      <a:pt x="741" y="1867"/>
                      <a:pt x="741" y="1867"/>
                    </a:cubicBezTo>
                    <a:cubicBezTo>
                      <a:pt x="744" y="1863"/>
                      <a:pt x="746" y="1859"/>
                      <a:pt x="750" y="1856"/>
                    </a:cubicBezTo>
                    <a:cubicBezTo>
                      <a:pt x="752" y="1847"/>
                      <a:pt x="752" y="1847"/>
                      <a:pt x="752" y="1847"/>
                    </a:cubicBezTo>
                    <a:cubicBezTo>
                      <a:pt x="753" y="1843"/>
                      <a:pt x="752" y="1840"/>
                      <a:pt x="753" y="1838"/>
                    </a:cubicBezTo>
                    <a:cubicBezTo>
                      <a:pt x="755" y="1822"/>
                      <a:pt x="755" y="1805"/>
                      <a:pt x="754" y="1788"/>
                    </a:cubicBezTo>
                    <a:cubicBezTo>
                      <a:pt x="756" y="1776"/>
                      <a:pt x="756" y="1776"/>
                      <a:pt x="756" y="1776"/>
                    </a:cubicBezTo>
                    <a:cubicBezTo>
                      <a:pt x="756" y="1775"/>
                      <a:pt x="758" y="1774"/>
                      <a:pt x="760" y="1772"/>
                    </a:cubicBezTo>
                    <a:cubicBezTo>
                      <a:pt x="760" y="1772"/>
                      <a:pt x="760" y="1770"/>
                      <a:pt x="760" y="1770"/>
                    </a:cubicBezTo>
                    <a:cubicBezTo>
                      <a:pt x="761" y="1770"/>
                      <a:pt x="766" y="1769"/>
                      <a:pt x="767" y="1770"/>
                    </a:cubicBezTo>
                    <a:cubicBezTo>
                      <a:pt x="769" y="1773"/>
                      <a:pt x="770" y="1775"/>
                      <a:pt x="773" y="1779"/>
                    </a:cubicBezTo>
                    <a:cubicBezTo>
                      <a:pt x="773" y="1959"/>
                      <a:pt x="773" y="1959"/>
                      <a:pt x="773" y="1959"/>
                    </a:cubicBezTo>
                    <a:cubicBezTo>
                      <a:pt x="773" y="1960"/>
                      <a:pt x="774" y="1962"/>
                      <a:pt x="774" y="1963"/>
                    </a:cubicBezTo>
                    <a:cubicBezTo>
                      <a:pt x="773" y="1971"/>
                      <a:pt x="771" y="1978"/>
                      <a:pt x="766" y="1982"/>
                    </a:cubicBezTo>
                    <a:cubicBezTo>
                      <a:pt x="766" y="1983"/>
                      <a:pt x="765" y="1984"/>
                      <a:pt x="764" y="1983"/>
                    </a:cubicBezTo>
                    <a:cubicBezTo>
                      <a:pt x="764" y="1986"/>
                      <a:pt x="762" y="1988"/>
                      <a:pt x="762" y="1989"/>
                    </a:cubicBezTo>
                    <a:cubicBezTo>
                      <a:pt x="762" y="1994"/>
                      <a:pt x="761" y="1998"/>
                      <a:pt x="764" y="2000"/>
                    </a:cubicBezTo>
                    <a:cubicBezTo>
                      <a:pt x="764" y="2003"/>
                      <a:pt x="764" y="2006"/>
                      <a:pt x="763" y="2009"/>
                    </a:cubicBezTo>
                    <a:cubicBezTo>
                      <a:pt x="763" y="2009"/>
                      <a:pt x="764" y="2009"/>
                      <a:pt x="764" y="2009"/>
                    </a:cubicBezTo>
                    <a:cubicBezTo>
                      <a:pt x="765" y="2017"/>
                      <a:pt x="764" y="2024"/>
                      <a:pt x="761" y="2029"/>
                    </a:cubicBezTo>
                    <a:cubicBezTo>
                      <a:pt x="763" y="2037"/>
                      <a:pt x="759" y="2043"/>
                      <a:pt x="754" y="2047"/>
                    </a:cubicBezTo>
                    <a:cubicBezTo>
                      <a:pt x="751" y="2051"/>
                      <a:pt x="747" y="2055"/>
                      <a:pt x="744" y="2060"/>
                    </a:cubicBezTo>
                    <a:cubicBezTo>
                      <a:pt x="741" y="2062"/>
                      <a:pt x="739" y="2064"/>
                      <a:pt x="735" y="2064"/>
                    </a:cubicBezTo>
                    <a:cubicBezTo>
                      <a:pt x="723" y="2063"/>
                      <a:pt x="723" y="2063"/>
                      <a:pt x="723" y="2063"/>
                    </a:cubicBezTo>
                    <a:cubicBezTo>
                      <a:pt x="707" y="2063"/>
                      <a:pt x="707" y="2063"/>
                      <a:pt x="707" y="2063"/>
                    </a:cubicBezTo>
                    <a:cubicBezTo>
                      <a:pt x="707" y="2063"/>
                      <a:pt x="706" y="2064"/>
                      <a:pt x="705" y="2064"/>
                    </a:cubicBezTo>
                    <a:cubicBezTo>
                      <a:pt x="701" y="2063"/>
                      <a:pt x="698" y="2064"/>
                      <a:pt x="695" y="2065"/>
                    </a:cubicBezTo>
                    <a:cubicBezTo>
                      <a:pt x="649" y="2065"/>
                      <a:pt x="649" y="2065"/>
                      <a:pt x="649" y="2065"/>
                    </a:cubicBezTo>
                    <a:cubicBezTo>
                      <a:pt x="649" y="2066"/>
                      <a:pt x="649" y="2067"/>
                      <a:pt x="648" y="2067"/>
                    </a:cubicBezTo>
                    <a:cubicBezTo>
                      <a:pt x="622" y="2067"/>
                      <a:pt x="622" y="2067"/>
                      <a:pt x="622" y="2067"/>
                    </a:cubicBezTo>
                    <a:cubicBezTo>
                      <a:pt x="621" y="2067"/>
                      <a:pt x="621" y="2066"/>
                      <a:pt x="620" y="2065"/>
                    </a:cubicBezTo>
                    <a:cubicBezTo>
                      <a:pt x="618" y="2065"/>
                      <a:pt x="614" y="2066"/>
                      <a:pt x="613" y="2065"/>
                    </a:cubicBezTo>
                    <a:cubicBezTo>
                      <a:pt x="610" y="2063"/>
                      <a:pt x="604" y="2064"/>
                      <a:pt x="601" y="2063"/>
                    </a:cubicBezTo>
                    <a:cubicBezTo>
                      <a:pt x="580" y="2061"/>
                      <a:pt x="555" y="2063"/>
                      <a:pt x="532" y="2063"/>
                    </a:cubicBezTo>
                    <a:cubicBezTo>
                      <a:pt x="515" y="2063"/>
                      <a:pt x="497" y="2063"/>
                      <a:pt x="480" y="2065"/>
                    </a:cubicBezTo>
                    <a:cubicBezTo>
                      <a:pt x="475" y="2064"/>
                      <a:pt x="467" y="2063"/>
                      <a:pt x="459" y="2064"/>
                    </a:cubicBezTo>
                    <a:cubicBezTo>
                      <a:pt x="458" y="2064"/>
                      <a:pt x="457" y="2064"/>
                      <a:pt x="457" y="2063"/>
                    </a:cubicBezTo>
                    <a:cubicBezTo>
                      <a:pt x="453" y="2062"/>
                      <a:pt x="450" y="2062"/>
                      <a:pt x="448" y="2064"/>
                    </a:cubicBezTo>
                    <a:cubicBezTo>
                      <a:pt x="439" y="2064"/>
                      <a:pt x="439" y="2064"/>
                      <a:pt x="439" y="2064"/>
                    </a:cubicBezTo>
                    <a:cubicBezTo>
                      <a:pt x="439" y="2064"/>
                      <a:pt x="438" y="2063"/>
                      <a:pt x="438" y="2062"/>
                    </a:cubicBezTo>
                    <a:cubicBezTo>
                      <a:pt x="437" y="2063"/>
                      <a:pt x="435" y="2062"/>
                      <a:pt x="436" y="2061"/>
                    </a:cubicBezTo>
                    <a:cubicBezTo>
                      <a:pt x="433" y="2059"/>
                      <a:pt x="433" y="2056"/>
                      <a:pt x="431" y="2053"/>
                    </a:cubicBezTo>
                    <a:cubicBezTo>
                      <a:pt x="430" y="2051"/>
                      <a:pt x="428" y="2050"/>
                      <a:pt x="426" y="2050"/>
                    </a:cubicBezTo>
                    <a:cubicBezTo>
                      <a:pt x="422" y="2049"/>
                      <a:pt x="419" y="2049"/>
                      <a:pt x="416" y="2050"/>
                    </a:cubicBezTo>
                    <a:cubicBezTo>
                      <a:pt x="409" y="2060"/>
                      <a:pt x="409" y="2060"/>
                      <a:pt x="409" y="2060"/>
                    </a:cubicBezTo>
                    <a:cubicBezTo>
                      <a:pt x="411" y="2063"/>
                      <a:pt x="408" y="2063"/>
                      <a:pt x="407" y="2062"/>
                    </a:cubicBezTo>
                    <a:cubicBezTo>
                      <a:pt x="407" y="2063"/>
                      <a:pt x="407" y="2064"/>
                      <a:pt x="406" y="2064"/>
                    </a:cubicBezTo>
                    <a:cubicBezTo>
                      <a:pt x="401" y="2064"/>
                      <a:pt x="395" y="2063"/>
                      <a:pt x="389" y="2063"/>
                    </a:cubicBezTo>
                    <a:cubicBezTo>
                      <a:pt x="345" y="2063"/>
                      <a:pt x="345" y="2063"/>
                      <a:pt x="345" y="2063"/>
                    </a:cubicBezTo>
                    <a:cubicBezTo>
                      <a:pt x="345" y="2063"/>
                      <a:pt x="345" y="2064"/>
                      <a:pt x="344" y="2064"/>
                    </a:cubicBezTo>
                    <a:cubicBezTo>
                      <a:pt x="340" y="2063"/>
                      <a:pt x="334" y="2064"/>
                      <a:pt x="331" y="2065"/>
                    </a:cubicBezTo>
                    <a:cubicBezTo>
                      <a:pt x="283" y="2065"/>
                      <a:pt x="283" y="2065"/>
                      <a:pt x="283" y="2065"/>
                    </a:cubicBezTo>
                    <a:cubicBezTo>
                      <a:pt x="285" y="2068"/>
                      <a:pt x="280" y="2066"/>
                      <a:pt x="279" y="2067"/>
                    </a:cubicBezTo>
                    <a:cubicBezTo>
                      <a:pt x="277" y="2071"/>
                      <a:pt x="269" y="2073"/>
                      <a:pt x="264" y="2068"/>
                    </a:cubicBezTo>
                    <a:cubicBezTo>
                      <a:pt x="262" y="2068"/>
                      <a:pt x="260" y="2067"/>
                      <a:pt x="258" y="2065"/>
                    </a:cubicBezTo>
                    <a:cubicBezTo>
                      <a:pt x="257" y="2065"/>
                      <a:pt x="253" y="2065"/>
                      <a:pt x="252" y="2065"/>
                    </a:cubicBezTo>
                    <a:cubicBezTo>
                      <a:pt x="252" y="2066"/>
                      <a:pt x="251" y="2067"/>
                      <a:pt x="251" y="2067"/>
                    </a:cubicBezTo>
                    <a:cubicBezTo>
                      <a:pt x="246" y="2067"/>
                      <a:pt x="241" y="2067"/>
                      <a:pt x="239" y="2065"/>
                    </a:cubicBezTo>
                    <a:cubicBezTo>
                      <a:pt x="237" y="2064"/>
                      <a:pt x="237" y="2061"/>
                      <a:pt x="238" y="2059"/>
                    </a:cubicBezTo>
                    <a:cubicBezTo>
                      <a:pt x="238" y="2058"/>
                      <a:pt x="239" y="2058"/>
                      <a:pt x="240" y="2057"/>
                    </a:cubicBezTo>
                    <a:cubicBezTo>
                      <a:pt x="239" y="2057"/>
                      <a:pt x="238" y="2056"/>
                      <a:pt x="239" y="2055"/>
                    </a:cubicBezTo>
                    <a:cubicBezTo>
                      <a:pt x="241" y="2054"/>
                      <a:pt x="243" y="2053"/>
                      <a:pt x="245" y="2051"/>
                    </a:cubicBezTo>
                    <a:cubicBezTo>
                      <a:pt x="245" y="2051"/>
                      <a:pt x="247" y="2051"/>
                      <a:pt x="248" y="2051"/>
                    </a:cubicBezTo>
                    <a:cubicBezTo>
                      <a:pt x="248" y="2050"/>
                      <a:pt x="249" y="2050"/>
                      <a:pt x="248" y="2050"/>
                    </a:cubicBezTo>
                    <a:cubicBezTo>
                      <a:pt x="256" y="2048"/>
                      <a:pt x="262" y="2048"/>
                      <a:pt x="267" y="2049"/>
                    </a:cubicBezTo>
                    <a:cubicBezTo>
                      <a:pt x="295" y="2049"/>
                      <a:pt x="295" y="2049"/>
                      <a:pt x="295" y="2049"/>
                    </a:cubicBezTo>
                    <a:cubicBezTo>
                      <a:pt x="294" y="2052"/>
                      <a:pt x="298" y="2051"/>
                      <a:pt x="299" y="2051"/>
                    </a:cubicBezTo>
                    <a:cubicBezTo>
                      <a:pt x="302" y="2049"/>
                      <a:pt x="305" y="2048"/>
                      <a:pt x="308" y="2045"/>
                    </a:cubicBezTo>
                    <a:cubicBezTo>
                      <a:pt x="309" y="2042"/>
                      <a:pt x="313" y="2040"/>
                      <a:pt x="317" y="2038"/>
                    </a:cubicBezTo>
                    <a:cubicBezTo>
                      <a:pt x="362" y="2038"/>
                      <a:pt x="408" y="2037"/>
                      <a:pt x="452" y="2038"/>
                    </a:cubicBezTo>
                    <a:cubicBezTo>
                      <a:pt x="453" y="2038"/>
                      <a:pt x="453" y="2040"/>
                      <a:pt x="454" y="2040"/>
                    </a:cubicBezTo>
                    <a:cubicBezTo>
                      <a:pt x="455" y="2041"/>
                      <a:pt x="458" y="2041"/>
                      <a:pt x="458" y="2041"/>
                    </a:cubicBezTo>
                    <a:cubicBezTo>
                      <a:pt x="461" y="2045"/>
                      <a:pt x="465" y="2047"/>
                      <a:pt x="469" y="2050"/>
                    </a:cubicBezTo>
                    <a:cubicBezTo>
                      <a:pt x="474" y="2049"/>
                      <a:pt x="479" y="2048"/>
                      <a:pt x="482" y="2048"/>
                    </a:cubicBezTo>
                    <a:cubicBezTo>
                      <a:pt x="489" y="2047"/>
                      <a:pt x="492" y="2044"/>
                      <a:pt x="494" y="2040"/>
                    </a:cubicBezTo>
                    <a:cubicBezTo>
                      <a:pt x="495" y="2041"/>
                      <a:pt x="496" y="2041"/>
                      <a:pt x="496" y="2039"/>
                    </a:cubicBezTo>
                    <a:cubicBezTo>
                      <a:pt x="496" y="2037"/>
                      <a:pt x="499" y="2038"/>
                      <a:pt x="500" y="2038"/>
                    </a:cubicBezTo>
                    <a:cubicBezTo>
                      <a:pt x="500" y="2038"/>
                      <a:pt x="502" y="2036"/>
                      <a:pt x="502" y="2035"/>
                    </a:cubicBezTo>
                    <a:cubicBezTo>
                      <a:pt x="503" y="2035"/>
                      <a:pt x="506" y="2035"/>
                      <a:pt x="506" y="2035"/>
                    </a:cubicBezTo>
                    <a:cubicBezTo>
                      <a:pt x="505" y="2033"/>
                      <a:pt x="509" y="2034"/>
                      <a:pt x="511" y="2033"/>
                    </a:cubicBezTo>
                    <a:cubicBezTo>
                      <a:pt x="513" y="2033"/>
                      <a:pt x="515" y="2031"/>
                      <a:pt x="516" y="2031"/>
                    </a:cubicBezTo>
                    <a:cubicBezTo>
                      <a:pt x="524" y="2031"/>
                      <a:pt x="524" y="2031"/>
                      <a:pt x="524" y="2031"/>
                    </a:cubicBezTo>
                    <a:cubicBezTo>
                      <a:pt x="537" y="2034"/>
                      <a:pt x="557" y="2032"/>
                      <a:pt x="574" y="2032"/>
                    </a:cubicBezTo>
                    <a:cubicBezTo>
                      <a:pt x="576" y="2032"/>
                      <a:pt x="577" y="2030"/>
                      <a:pt x="578" y="2029"/>
                    </a:cubicBezTo>
                    <a:cubicBezTo>
                      <a:pt x="577" y="2027"/>
                      <a:pt x="579" y="2027"/>
                      <a:pt x="580" y="2026"/>
                    </a:cubicBezTo>
                    <a:cubicBezTo>
                      <a:pt x="582" y="2023"/>
                      <a:pt x="585" y="2022"/>
                      <a:pt x="588" y="2021"/>
                    </a:cubicBezTo>
                    <a:cubicBezTo>
                      <a:pt x="589" y="2020"/>
                      <a:pt x="592" y="2021"/>
                      <a:pt x="594" y="2021"/>
                    </a:cubicBezTo>
                    <a:cubicBezTo>
                      <a:pt x="594" y="2023"/>
                      <a:pt x="594" y="2023"/>
                      <a:pt x="594" y="2023"/>
                    </a:cubicBezTo>
                    <a:cubicBezTo>
                      <a:pt x="596" y="2022"/>
                      <a:pt x="595" y="2025"/>
                      <a:pt x="595" y="2026"/>
                    </a:cubicBezTo>
                    <a:cubicBezTo>
                      <a:pt x="599" y="2026"/>
                      <a:pt x="599" y="2026"/>
                      <a:pt x="599" y="2026"/>
                    </a:cubicBezTo>
                    <a:cubicBezTo>
                      <a:pt x="599" y="2027"/>
                      <a:pt x="598" y="2029"/>
                      <a:pt x="600" y="2029"/>
                    </a:cubicBezTo>
                    <a:cubicBezTo>
                      <a:pt x="600" y="2032"/>
                      <a:pt x="603" y="2030"/>
                      <a:pt x="603" y="2032"/>
                    </a:cubicBezTo>
                    <a:cubicBezTo>
                      <a:pt x="605" y="2033"/>
                      <a:pt x="607" y="2033"/>
                      <a:pt x="608" y="2031"/>
                    </a:cubicBezTo>
                    <a:cubicBezTo>
                      <a:pt x="609" y="2031"/>
                      <a:pt x="609" y="2030"/>
                      <a:pt x="609" y="2029"/>
                    </a:cubicBezTo>
                    <a:cubicBezTo>
                      <a:pt x="611" y="2029"/>
                      <a:pt x="611" y="2029"/>
                      <a:pt x="611" y="2029"/>
                    </a:cubicBezTo>
                    <a:cubicBezTo>
                      <a:pt x="611" y="2028"/>
                      <a:pt x="611" y="2026"/>
                      <a:pt x="612" y="2026"/>
                    </a:cubicBezTo>
                    <a:cubicBezTo>
                      <a:pt x="614" y="2026"/>
                      <a:pt x="614" y="2026"/>
                      <a:pt x="614" y="2025"/>
                    </a:cubicBezTo>
                    <a:cubicBezTo>
                      <a:pt x="614" y="2023"/>
                      <a:pt x="616" y="2023"/>
                      <a:pt x="617" y="2023"/>
                    </a:cubicBezTo>
                    <a:cubicBezTo>
                      <a:pt x="617" y="2022"/>
                      <a:pt x="617" y="2021"/>
                      <a:pt x="618" y="2021"/>
                    </a:cubicBezTo>
                    <a:cubicBezTo>
                      <a:pt x="643" y="2020"/>
                      <a:pt x="669" y="2021"/>
                      <a:pt x="692" y="2019"/>
                    </a:cubicBezTo>
                    <a:cubicBezTo>
                      <a:pt x="696" y="2017"/>
                      <a:pt x="700" y="2016"/>
                      <a:pt x="702" y="2012"/>
                    </a:cubicBezTo>
                    <a:cubicBezTo>
                      <a:pt x="702" y="2011"/>
                      <a:pt x="703" y="2009"/>
                      <a:pt x="703" y="2008"/>
                    </a:cubicBezTo>
                    <a:cubicBezTo>
                      <a:pt x="706" y="2008"/>
                      <a:pt x="705" y="2004"/>
                      <a:pt x="705" y="2003"/>
                    </a:cubicBezTo>
                    <a:cubicBezTo>
                      <a:pt x="704" y="2002"/>
                      <a:pt x="704" y="2000"/>
                      <a:pt x="702" y="2000"/>
                    </a:cubicBezTo>
                    <a:cubicBezTo>
                      <a:pt x="703" y="1998"/>
                      <a:pt x="700" y="1997"/>
                      <a:pt x="700" y="1995"/>
                    </a:cubicBezTo>
                    <a:cubicBezTo>
                      <a:pt x="699" y="1995"/>
                      <a:pt x="698" y="1995"/>
                      <a:pt x="697" y="1994"/>
                    </a:cubicBezTo>
                    <a:cubicBezTo>
                      <a:pt x="696" y="1992"/>
                      <a:pt x="689" y="1992"/>
                      <a:pt x="687" y="1992"/>
                    </a:cubicBezTo>
                    <a:cubicBezTo>
                      <a:pt x="680" y="1990"/>
                      <a:pt x="676" y="1987"/>
                      <a:pt x="672" y="1984"/>
                    </a:cubicBezTo>
                    <a:cubicBezTo>
                      <a:pt x="671" y="1983"/>
                      <a:pt x="670" y="1983"/>
                      <a:pt x="669" y="1983"/>
                    </a:cubicBezTo>
                    <a:cubicBezTo>
                      <a:pt x="669" y="1980"/>
                      <a:pt x="669" y="1980"/>
                      <a:pt x="669" y="1980"/>
                    </a:cubicBezTo>
                    <a:cubicBezTo>
                      <a:pt x="667" y="1980"/>
                      <a:pt x="667" y="1980"/>
                      <a:pt x="667" y="1980"/>
                    </a:cubicBezTo>
                    <a:cubicBezTo>
                      <a:pt x="666" y="1978"/>
                      <a:pt x="664" y="1975"/>
                      <a:pt x="662" y="1975"/>
                    </a:cubicBezTo>
                    <a:cubicBezTo>
                      <a:pt x="659" y="1974"/>
                      <a:pt x="657" y="1974"/>
                      <a:pt x="654" y="1974"/>
                    </a:cubicBezTo>
                    <a:cubicBezTo>
                      <a:pt x="654" y="1972"/>
                      <a:pt x="654" y="1972"/>
                      <a:pt x="654" y="1972"/>
                    </a:cubicBezTo>
                    <a:cubicBezTo>
                      <a:pt x="635" y="1972"/>
                      <a:pt x="616" y="1972"/>
                      <a:pt x="597" y="1971"/>
                    </a:cubicBezTo>
                    <a:cubicBezTo>
                      <a:pt x="597" y="1971"/>
                      <a:pt x="595" y="1972"/>
                      <a:pt x="594" y="1972"/>
                    </a:cubicBezTo>
                    <a:cubicBezTo>
                      <a:pt x="585" y="1970"/>
                      <a:pt x="585" y="1970"/>
                      <a:pt x="585" y="1970"/>
                    </a:cubicBezTo>
                    <a:cubicBezTo>
                      <a:pt x="544" y="1970"/>
                      <a:pt x="544" y="1970"/>
                      <a:pt x="544" y="1970"/>
                    </a:cubicBezTo>
                    <a:cubicBezTo>
                      <a:pt x="543" y="1970"/>
                      <a:pt x="540" y="1973"/>
                      <a:pt x="539" y="1971"/>
                    </a:cubicBezTo>
                    <a:cubicBezTo>
                      <a:pt x="534" y="1968"/>
                      <a:pt x="528" y="1970"/>
                      <a:pt x="525" y="1972"/>
                    </a:cubicBezTo>
                    <a:cubicBezTo>
                      <a:pt x="518" y="1972"/>
                      <a:pt x="514" y="1970"/>
                      <a:pt x="509" y="1969"/>
                    </a:cubicBezTo>
                    <a:cubicBezTo>
                      <a:pt x="507" y="1971"/>
                      <a:pt x="504" y="1971"/>
                      <a:pt x="502" y="1970"/>
                    </a:cubicBezTo>
                    <a:cubicBezTo>
                      <a:pt x="501" y="1970"/>
                      <a:pt x="498" y="1969"/>
                      <a:pt x="498" y="1969"/>
                    </a:cubicBezTo>
                    <a:cubicBezTo>
                      <a:pt x="491" y="1961"/>
                      <a:pt x="491" y="1961"/>
                      <a:pt x="491" y="1961"/>
                    </a:cubicBezTo>
                    <a:cubicBezTo>
                      <a:pt x="487" y="1959"/>
                      <a:pt x="484" y="1961"/>
                      <a:pt x="481" y="1963"/>
                    </a:cubicBezTo>
                    <a:cubicBezTo>
                      <a:pt x="475" y="1967"/>
                      <a:pt x="467" y="1973"/>
                      <a:pt x="458" y="1972"/>
                    </a:cubicBezTo>
                    <a:cubicBezTo>
                      <a:pt x="456" y="1972"/>
                      <a:pt x="453" y="1972"/>
                      <a:pt x="452" y="1971"/>
                    </a:cubicBezTo>
                    <a:cubicBezTo>
                      <a:pt x="450" y="1967"/>
                      <a:pt x="449" y="1962"/>
                      <a:pt x="449" y="1958"/>
                    </a:cubicBezTo>
                    <a:cubicBezTo>
                      <a:pt x="402" y="1958"/>
                      <a:pt x="402" y="1958"/>
                      <a:pt x="402" y="1958"/>
                    </a:cubicBezTo>
                    <a:cubicBezTo>
                      <a:pt x="402" y="1960"/>
                      <a:pt x="405" y="1959"/>
                      <a:pt x="405" y="1959"/>
                    </a:cubicBezTo>
                    <a:cubicBezTo>
                      <a:pt x="404" y="1962"/>
                      <a:pt x="408" y="1960"/>
                      <a:pt x="409" y="1960"/>
                    </a:cubicBezTo>
                    <a:cubicBezTo>
                      <a:pt x="410" y="1961"/>
                      <a:pt x="410" y="1963"/>
                      <a:pt x="410" y="1963"/>
                    </a:cubicBezTo>
                    <a:cubicBezTo>
                      <a:pt x="411" y="1963"/>
                      <a:pt x="414" y="1963"/>
                      <a:pt x="415" y="1963"/>
                    </a:cubicBezTo>
                    <a:cubicBezTo>
                      <a:pt x="415" y="1962"/>
                      <a:pt x="416" y="1961"/>
                      <a:pt x="417" y="1961"/>
                    </a:cubicBezTo>
                    <a:cubicBezTo>
                      <a:pt x="417" y="1960"/>
                      <a:pt x="417" y="1962"/>
                      <a:pt x="417" y="1963"/>
                    </a:cubicBezTo>
                    <a:cubicBezTo>
                      <a:pt x="419" y="1963"/>
                      <a:pt x="422" y="1962"/>
                      <a:pt x="423" y="1965"/>
                    </a:cubicBezTo>
                    <a:cubicBezTo>
                      <a:pt x="424" y="1966"/>
                      <a:pt x="424" y="1969"/>
                      <a:pt x="424" y="1971"/>
                    </a:cubicBezTo>
                    <a:cubicBezTo>
                      <a:pt x="422" y="1973"/>
                      <a:pt x="422" y="1973"/>
                      <a:pt x="422" y="1973"/>
                    </a:cubicBezTo>
                    <a:cubicBezTo>
                      <a:pt x="422" y="1976"/>
                      <a:pt x="415" y="1974"/>
                      <a:pt x="412" y="1974"/>
                    </a:cubicBezTo>
                    <a:cubicBezTo>
                      <a:pt x="411" y="1974"/>
                      <a:pt x="410" y="1972"/>
                      <a:pt x="409" y="1972"/>
                    </a:cubicBezTo>
                    <a:cubicBezTo>
                      <a:pt x="406" y="1972"/>
                      <a:pt x="402" y="1973"/>
                      <a:pt x="400" y="1971"/>
                    </a:cubicBezTo>
                    <a:cubicBezTo>
                      <a:pt x="360" y="1970"/>
                      <a:pt x="319" y="1970"/>
                      <a:pt x="279" y="1970"/>
                    </a:cubicBezTo>
                    <a:cubicBezTo>
                      <a:pt x="279" y="1966"/>
                      <a:pt x="281" y="1962"/>
                      <a:pt x="282" y="1958"/>
                    </a:cubicBezTo>
                    <a:cubicBezTo>
                      <a:pt x="223" y="1958"/>
                      <a:pt x="161" y="1956"/>
                      <a:pt x="105" y="1959"/>
                    </a:cubicBezTo>
                    <a:cubicBezTo>
                      <a:pt x="106" y="1956"/>
                      <a:pt x="102" y="1958"/>
                      <a:pt x="102" y="1957"/>
                    </a:cubicBezTo>
                    <a:cubicBezTo>
                      <a:pt x="98" y="1954"/>
                      <a:pt x="96" y="1953"/>
                      <a:pt x="94" y="1951"/>
                    </a:cubicBezTo>
                    <a:cubicBezTo>
                      <a:pt x="91" y="1948"/>
                      <a:pt x="89" y="1944"/>
                      <a:pt x="88" y="1941"/>
                    </a:cubicBezTo>
                    <a:cubicBezTo>
                      <a:pt x="87" y="1940"/>
                      <a:pt x="84" y="1938"/>
                      <a:pt x="82" y="1939"/>
                    </a:cubicBezTo>
                    <a:cubicBezTo>
                      <a:pt x="82" y="1936"/>
                      <a:pt x="82" y="1936"/>
                      <a:pt x="82" y="1936"/>
                    </a:cubicBezTo>
                    <a:cubicBezTo>
                      <a:pt x="80" y="1936"/>
                      <a:pt x="80" y="1935"/>
                      <a:pt x="79" y="1934"/>
                    </a:cubicBezTo>
                    <a:cubicBezTo>
                      <a:pt x="80" y="1932"/>
                      <a:pt x="77" y="1931"/>
                      <a:pt x="77" y="1929"/>
                    </a:cubicBezTo>
                    <a:cubicBezTo>
                      <a:pt x="77" y="1926"/>
                      <a:pt x="79" y="1923"/>
                      <a:pt x="82" y="1922"/>
                    </a:cubicBezTo>
                    <a:cubicBezTo>
                      <a:pt x="81" y="1919"/>
                      <a:pt x="83" y="1919"/>
                      <a:pt x="84" y="1920"/>
                    </a:cubicBezTo>
                    <a:cubicBezTo>
                      <a:pt x="84" y="1917"/>
                      <a:pt x="84" y="1917"/>
                      <a:pt x="84" y="1917"/>
                    </a:cubicBezTo>
                    <a:cubicBezTo>
                      <a:pt x="86" y="1917"/>
                      <a:pt x="87" y="1916"/>
                      <a:pt x="88" y="1915"/>
                    </a:cubicBezTo>
                    <a:cubicBezTo>
                      <a:pt x="90" y="1911"/>
                      <a:pt x="90" y="1905"/>
                      <a:pt x="89" y="1900"/>
                    </a:cubicBezTo>
                    <a:cubicBezTo>
                      <a:pt x="87" y="1877"/>
                      <a:pt x="90" y="1849"/>
                      <a:pt x="88" y="1827"/>
                    </a:cubicBezTo>
                    <a:cubicBezTo>
                      <a:pt x="88" y="1823"/>
                      <a:pt x="89" y="1819"/>
                      <a:pt x="90" y="1816"/>
                    </a:cubicBezTo>
                    <a:cubicBezTo>
                      <a:pt x="90" y="1813"/>
                      <a:pt x="89" y="1810"/>
                      <a:pt x="90" y="1808"/>
                    </a:cubicBezTo>
                    <a:cubicBezTo>
                      <a:pt x="92" y="1807"/>
                      <a:pt x="91" y="1806"/>
                      <a:pt x="90" y="1806"/>
                    </a:cubicBezTo>
                    <a:cubicBezTo>
                      <a:pt x="91" y="1805"/>
                      <a:pt x="92" y="1805"/>
                      <a:pt x="93" y="1804"/>
                    </a:cubicBezTo>
                    <a:cubicBezTo>
                      <a:pt x="92" y="1802"/>
                      <a:pt x="94" y="1801"/>
                      <a:pt x="95" y="1799"/>
                    </a:cubicBezTo>
                    <a:cubicBezTo>
                      <a:pt x="97" y="1799"/>
                      <a:pt x="97" y="1796"/>
                      <a:pt x="99" y="1796"/>
                    </a:cubicBezTo>
                    <a:cubicBezTo>
                      <a:pt x="100" y="1796"/>
                      <a:pt x="104" y="1796"/>
                      <a:pt x="104" y="1796"/>
                    </a:cubicBezTo>
                    <a:cubicBezTo>
                      <a:pt x="104" y="1799"/>
                      <a:pt x="108" y="1797"/>
                      <a:pt x="110" y="1797"/>
                    </a:cubicBezTo>
                    <a:cubicBezTo>
                      <a:pt x="110" y="1329"/>
                      <a:pt x="110" y="1329"/>
                      <a:pt x="110" y="1329"/>
                    </a:cubicBezTo>
                    <a:cubicBezTo>
                      <a:pt x="109" y="1329"/>
                      <a:pt x="107" y="1330"/>
                      <a:pt x="106" y="1330"/>
                    </a:cubicBezTo>
                    <a:cubicBezTo>
                      <a:pt x="106" y="1331"/>
                      <a:pt x="106" y="1332"/>
                      <a:pt x="105" y="1332"/>
                    </a:cubicBezTo>
                    <a:cubicBezTo>
                      <a:pt x="104" y="1333"/>
                      <a:pt x="104" y="1334"/>
                      <a:pt x="104" y="1335"/>
                    </a:cubicBezTo>
                    <a:cubicBezTo>
                      <a:pt x="102" y="1335"/>
                      <a:pt x="102" y="1335"/>
                      <a:pt x="102" y="1335"/>
                    </a:cubicBezTo>
                    <a:cubicBezTo>
                      <a:pt x="101" y="1343"/>
                      <a:pt x="101" y="1353"/>
                      <a:pt x="101" y="1362"/>
                    </a:cubicBezTo>
                    <a:cubicBezTo>
                      <a:pt x="100" y="1363"/>
                      <a:pt x="98" y="1367"/>
                      <a:pt x="94" y="1367"/>
                    </a:cubicBezTo>
                    <a:cubicBezTo>
                      <a:pt x="92" y="1363"/>
                      <a:pt x="93" y="1358"/>
                      <a:pt x="91" y="1355"/>
                    </a:cubicBezTo>
                    <a:cubicBezTo>
                      <a:pt x="89" y="1353"/>
                      <a:pt x="90" y="1349"/>
                      <a:pt x="91" y="1347"/>
                    </a:cubicBezTo>
                    <a:cubicBezTo>
                      <a:pt x="92" y="1344"/>
                      <a:pt x="91" y="1340"/>
                      <a:pt x="91" y="1337"/>
                    </a:cubicBezTo>
                    <a:cubicBezTo>
                      <a:pt x="91" y="1335"/>
                      <a:pt x="92" y="1336"/>
                      <a:pt x="93" y="1336"/>
                    </a:cubicBezTo>
                    <a:cubicBezTo>
                      <a:pt x="94" y="1266"/>
                      <a:pt x="94" y="1266"/>
                      <a:pt x="94" y="1266"/>
                    </a:cubicBezTo>
                    <a:cubicBezTo>
                      <a:pt x="94" y="1265"/>
                      <a:pt x="94" y="1264"/>
                      <a:pt x="94" y="1264"/>
                    </a:cubicBezTo>
                    <a:cubicBezTo>
                      <a:pt x="97" y="1265"/>
                      <a:pt x="96" y="1261"/>
                      <a:pt x="97" y="1261"/>
                    </a:cubicBezTo>
                    <a:cubicBezTo>
                      <a:pt x="99" y="1258"/>
                      <a:pt x="102" y="1254"/>
                      <a:pt x="104" y="1251"/>
                    </a:cubicBezTo>
                    <a:cubicBezTo>
                      <a:pt x="105" y="1246"/>
                      <a:pt x="102" y="1244"/>
                      <a:pt x="101" y="1240"/>
                    </a:cubicBezTo>
                    <a:cubicBezTo>
                      <a:pt x="101" y="1240"/>
                      <a:pt x="99" y="1240"/>
                      <a:pt x="98" y="1240"/>
                    </a:cubicBezTo>
                    <a:cubicBezTo>
                      <a:pt x="99" y="1238"/>
                      <a:pt x="98" y="1237"/>
                      <a:pt x="96" y="1236"/>
                    </a:cubicBezTo>
                    <a:cubicBezTo>
                      <a:pt x="96" y="1234"/>
                      <a:pt x="96" y="1231"/>
                      <a:pt x="93" y="1231"/>
                    </a:cubicBezTo>
                    <a:cubicBezTo>
                      <a:pt x="93" y="1046"/>
                      <a:pt x="93" y="1046"/>
                      <a:pt x="93" y="1046"/>
                    </a:cubicBezTo>
                    <a:cubicBezTo>
                      <a:pt x="95" y="1039"/>
                      <a:pt x="99" y="1032"/>
                      <a:pt x="105" y="1026"/>
                    </a:cubicBezTo>
                    <a:cubicBezTo>
                      <a:pt x="106" y="1022"/>
                      <a:pt x="107" y="1016"/>
                      <a:pt x="107" y="1010"/>
                    </a:cubicBezTo>
                    <a:cubicBezTo>
                      <a:pt x="105" y="1009"/>
                      <a:pt x="106" y="1007"/>
                      <a:pt x="106" y="1005"/>
                    </a:cubicBezTo>
                    <a:cubicBezTo>
                      <a:pt x="104" y="1001"/>
                      <a:pt x="101" y="999"/>
                      <a:pt x="97" y="996"/>
                    </a:cubicBezTo>
                    <a:cubicBezTo>
                      <a:pt x="96" y="997"/>
                      <a:pt x="96" y="995"/>
                      <a:pt x="96" y="993"/>
                    </a:cubicBezTo>
                    <a:cubicBezTo>
                      <a:pt x="95" y="992"/>
                      <a:pt x="94" y="992"/>
                      <a:pt x="94" y="991"/>
                    </a:cubicBezTo>
                    <a:cubicBezTo>
                      <a:pt x="93" y="986"/>
                      <a:pt x="94" y="982"/>
                      <a:pt x="96" y="980"/>
                    </a:cubicBezTo>
                    <a:cubicBezTo>
                      <a:pt x="97" y="977"/>
                      <a:pt x="99" y="974"/>
                      <a:pt x="101" y="972"/>
                    </a:cubicBezTo>
                    <a:cubicBezTo>
                      <a:pt x="102" y="972"/>
                      <a:pt x="102" y="971"/>
                      <a:pt x="102" y="970"/>
                    </a:cubicBezTo>
                    <a:cubicBezTo>
                      <a:pt x="105" y="970"/>
                      <a:pt x="108" y="969"/>
                      <a:pt x="109" y="967"/>
                    </a:cubicBezTo>
                    <a:cubicBezTo>
                      <a:pt x="110" y="720"/>
                      <a:pt x="110" y="720"/>
                      <a:pt x="110" y="720"/>
                    </a:cubicBezTo>
                    <a:cubicBezTo>
                      <a:pt x="108" y="720"/>
                      <a:pt x="108" y="721"/>
                      <a:pt x="107" y="722"/>
                    </a:cubicBezTo>
                    <a:cubicBezTo>
                      <a:pt x="103" y="726"/>
                      <a:pt x="98" y="728"/>
                      <a:pt x="93" y="730"/>
                    </a:cubicBezTo>
                    <a:cubicBezTo>
                      <a:pt x="93" y="551"/>
                      <a:pt x="93" y="551"/>
                      <a:pt x="93" y="551"/>
                    </a:cubicBezTo>
                    <a:cubicBezTo>
                      <a:pt x="95" y="543"/>
                      <a:pt x="99" y="536"/>
                      <a:pt x="105" y="531"/>
                    </a:cubicBezTo>
                    <a:cubicBezTo>
                      <a:pt x="107" y="525"/>
                      <a:pt x="108" y="517"/>
                      <a:pt x="106" y="510"/>
                    </a:cubicBezTo>
                    <a:cubicBezTo>
                      <a:pt x="104" y="505"/>
                      <a:pt x="101" y="503"/>
                      <a:pt x="97" y="501"/>
                    </a:cubicBezTo>
                    <a:cubicBezTo>
                      <a:pt x="96" y="501"/>
                      <a:pt x="96" y="499"/>
                      <a:pt x="96" y="498"/>
                    </a:cubicBezTo>
                    <a:cubicBezTo>
                      <a:pt x="95" y="497"/>
                      <a:pt x="94" y="496"/>
                      <a:pt x="94" y="495"/>
                    </a:cubicBezTo>
                    <a:cubicBezTo>
                      <a:pt x="93" y="491"/>
                      <a:pt x="94" y="487"/>
                      <a:pt x="96" y="485"/>
                    </a:cubicBezTo>
                    <a:cubicBezTo>
                      <a:pt x="95" y="483"/>
                      <a:pt x="98" y="482"/>
                      <a:pt x="99" y="480"/>
                    </a:cubicBezTo>
                    <a:cubicBezTo>
                      <a:pt x="100" y="480"/>
                      <a:pt x="101" y="479"/>
                      <a:pt x="100" y="478"/>
                    </a:cubicBezTo>
                    <a:cubicBezTo>
                      <a:pt x="102" y="477"/>
                      <a:pt x="102" y="476"/>
                      <a:pt x="102" y="474"/>
                    </a:cubicBezTo>
                    <a:cubicBezTo>
                      <a:pt x="105" y="475"/>
                      <a:pt x="108" y="474"/>
                      <a:pt x="110" y="470"/>
                    </a:cubicBezTo>
                    <a:cubicBezTo>
                      <a:pt x="110" y="404"/>
                      <a:pt x="110" y="404"/>
                      <a:pt x="110" y="404"/>
                    </a:cubicBezTo>
                    <a:cubicBezTo>
                      <a:pt x="102" y="402"/>
                      <a:pt x="95" y="403"/>
                      <a:pt x="86" y="404"/>
                    </a:cubicBezTo>
                    <a:cubicBezTo>
                      <a:pt x="86" y="404"/>
                      <a:pt x="85" y="405"/>
                      <a:pt x="84" y="405"/>
                    </a:cubicBezTo>
                    <a:cubicBezTo>
                      <a:pt x="64" y="405"/>
                      <a:pt x="64" y="405"/>
                      <a:pt x="64" y="405"/>
                    </a:cubicBezTo>
                    <a:cubicBezTo>
                      <a:pt x="63" y="405"/>
                      <a:pt x="62" y="409"/>
                      <a:pt x="60" y="408"/>
                    </a:cubicBezTo>
                    <a:cubicBezTo>
                      <a:pt x="61" y="410"/>
                      <a:pt x="59" y="411"/>
                      <a:pt x="58" y="412"/>
                    </a:cubicBezTo>
                    <a:cubicBezTo>
                      <a:pt x="57" y="413"/>
                      <a:pt x="56" y="414"/>
                      <a:pt x="56" y="414"/>
                    </a:cubicBezTo>
                    <a:cubicBezTo>
                      <a:pt x="55" y="417"/>
                      <a:pt x="52" y="418"/>
                      <a:pt x="52" y="421"/>
                    </a:cubicBezTo>
                    <a:cubicBezTo>
                      <a:pt x="52" y="435"/>
                      <a:pt x="55" y="450"/>
                      <a:pt x="52" y="462"/>
                    </a:cubicBezTo>
                    <a:cubicBezTo>
                      <a:pt x="52" y="465"/>
                      <a:pt x="49" y="466"/>
                      <a:pt x="49" y="468"/>
                    </a:cubicBezTo>
                    <a:cubicBezTo>
                      <a:pt x="48" y="471"/>
                      <a:pt x="45" y="472"/>
                      <a:pt x="44" y="475"/>
                    </a:cubicBezTo>
                    <a:cubicBezTo>
                      <a:pt x="43" y="476"/>
                      <a:pt x="42" y="478"/>
                      <a:pt x="42" y="479"/>
                    </a:cubicBezTo>
                    <a:cubicBezTo>
                      <a:pt x="41" y="483"/>
                      <a:pt x="41" y="487"/>
                      <a:pt x="44" y="490"/>
                    </a:cubicBezTo>
                    <a:cubicBezTo>
                      <a:pt x="44" y="531"/>
                      <a:pt x="44" y="531"/>
                      <a:pt x="44" y="531"/>
                    </a:cubicBezTo>
                    <a:cubicBezTo>
                      <a:pt x="44" y="533"/>
                      <a:pt x="41" y="534"/>
                      <a:pt x="41" y="536"/>
                    </a:cubicBezTo>
                    <a:cubicBezTo>
                      <a:pt x="40" y="541"/>
                      <a:pt x="39" y="545"/>
                      <a:pt x="39" y="550"/>
                    </a:cubicBezTo>
                    <a:cubicBezTo>
                      <a:pt x="38" y="562"/>
                      <a:pt x="39" y="573"/>
                      <a:pt x="41" y="583"/>
                    </a:cubicBezTo>
                    <a:cubicBezTo>
                      <a:pt x="42" y="584"/>
                      <a:pt x="43" y="585"/>
                      <a:pt x="43" y="587"/>
                    </a:cubicBezTo>
                    <a:cubicBezTo>
                      <a:pt x="44" y="589"/>
                      <a:pt x="44" y="591"/>
                      <a:pt x="44" y="593"/>
                    </a:cubicBezTo>
                    <a:cubicBezTo>
                      <a:pt x="43" y="604"/>
                      <a:pt x="44" y="617"/>
                      <a:pt x="44" y="629"/>
                    </a:cubicBezTo>
                    <a:cubicBezTo>
                      <a:pt x="44" y="630"/>
                      <a:pt x="42" y="631"/>
                      <a:pt x="42" y="631"/>
                    </a:cubicBezTo>
                    <a:cubicBezTo>
                      <a:pt x="41" y="636"/>
                      <a:pt x="41" y="639"/>
                      <a:pt x="44" y="640"/>
                    </a:cubicBezTo>
                    <a:cubicBezTo>
                      <a:pt x="43" y="645"/>
                      <a:pt x="46" y="647"/>
                      <a:pt x="47" y="649"/>
                    </a:cubicBezTo>
                    <a:cubicBezTo>
                      <a:pt x="49" y="652"/>
                      <a:pt x="51" y="653"/>
                      <a:pt x="51" y="655"/>
                    </a:cubicBezTo>
                    <a:cubicBezTo>
                      <a:pt x="52" y="659"/>
                      <a:pt x="53" y="663"/>
                      <a:pt x="53" y="669"/>
                    </a:cubicBezTo>
                    <a:cubicBezTo>
                      <a:pt x="52" y="695"/>
                      <a:pt x="52" y="724"/>
                      <a:pt x="53" y="750"/>
                    </a:cubicBezTo>
                    <a:cubicBezTo>
                      <a:pt x="55" y="750"/>
                      <a:pt x="55" y="750"/>
                      <a:pt x="55" y="750"/>
                    </a:cubicBezTo>
                    <a:cubicBezTo>
                      <a:pt x="55" y="757"/>
                      <a:pt x="55" y="757"/>
                      <a:pt x="55" y="757"/>
                    </a:cubicBezTo>
                    <a:cubicBezTo>
                      <a:pt x="53" y="757"/>
                      <a:pt x="53" y="757"/>
                      <a:pt x="53" y="757"/>
                    </a:cubicBezTo>
                    <a:cubicBezTo>
                      <a:pt x="52" y="782"/>
                      <a:pt x="52" y="782"/>
                      <a:pt x="52" y="782"/>
                    </a:cubicBezTo>
                    <a:cubicBezTo>
                      <a:pt x="52" y="782"/>
                      <a:pt x="51" y="782"/>
                      <a:pt x="50" y="783"/>
                    </a:cubicBezTo>
                    <a:cubicBezTo>
                      <a:pt x="48" y="788"/>
                      <a:pt x="45" y="792"/>
                      <a:pt x="44" y="797"/>
                    </a:cubicBezTo>
                    <a:cubicBezTo>
                      <a:pt x="43" y="805"/>
                      <a:pt x="44" y="813"/>
                      <a:pt x="42" y="819"/>
                    </a:cubicBezTo>
                    <a:cubicBezTo>
                      <a:pt x="42" y="821"/>
                      <a:pt x="42" y="822"/>
                      <a:pt x="43" y="822"/>
                    </a:cubicBezTo>
                    <a:cubicBezTo>
                      <a:pt x="43" y="825"/>
                      <a:pt x="46" y="826"/>
                      <a:pt x="46" y="828"/>
                    </a:cubicBezTo>
                    <a:cubicBezTo>
                      <a:pt x="47" y="831"/>
                      <a:pt x="50" y="834"/>
                      <a:pt x="52" y="836"/>
                    </a:cubicBezTo>
                    <a:cubicBezTo>
                      <a:pt x="53" y="841"/>
                      <a:pt x="52" y="847"/>
                      <a:pt x="51" y="850"/>
                    </a:cubicBezTo>
                    <a:cubicBezTo>
                      <a:pt x="50" y="850"/>
                      <a:pt x="49" y="852"/>
                      <a:pt x="47" y="852"/>
                    </a:cubicBezTo>
                    <a:cubicBezTo>
                      <a:pt x="47" y="855"/>
                      <a:pt x="47" y="855"/>
                      <a:pt x="47" y="855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4" y="858"/>
                      <a:pt x="44" y="861"/>
                      <a:pt x="44" y="864"/>
                    </a:cubicBezTo>
                    <a:cubicBezTo>
                      <a:pt x="44" y="866"/>
                      <a:pt x="46" y="868"/>
                      <a:pt x="48" y="868"/>
                    </a:cubicBezTo>
                    <a:cubicBezTo>
                      <a:pt x="49" y="869"/>
                      <a:pt x="48" y="871"/>
                      <a:pt x="48" y="872"/>
                    </a:cubicBezTo>
                    <a:cubicBezTo>
                      <a:pt x="49" y="872"/>
                      <a:pt x="51" y="873"/>
                      <a:pt x="51" y="874"/>
                    </a:cubicBezTo>
                    <a:cubicBezTo>
                      <a:pt x="53" y="878"/>
                      <a:pt x="53" y="882"/>
                      <a:pt x="53" y="887"/>
                    </a:cubicBezTo>
                    <a:cubicBezTo>
                      <a:pt x="51" y="910"/>
                      <a:pt x="54" y="934"/>
                      <a:pt x="52" y="956"/>
                    </a:cubicBezTo>
                    <a:cubicBezTo>
                      <a:pt x="52" y="959"/>
                      <a:pt x="50" y="961"/>
                      <a:pt x="49" y="962"/>
                    </a:cubicBezTo>
                    <a:cubicBezTo>
                      <a:pt x="48" y="966"/>
                      <a:pt x="45" y="968"/>
                      <a:pt x="44" y="970"/>
                    </a:cubicBezTo>
                    <a:cubicBezTo>
                      <a:pt x="42" y="974"/>
                      <a:pt x="43" y="979"/>
                      <a:pt x="43" y="984"/>
                    </a:cubicBezTo>
                    <a:cubicBezTo>
                      <a:pt x="45" y="996"/>
                      <a:pt x="43" y="1011"/>
                      <a:pt x="44" y="1022"/>
                    </a:cubicBezTo>
                    <a:cubicBezTo>
                      <a:pt x="44" y="1024"/>
                      <a:pt x="42" y="1029"/>
                      <a:pt x="43" y="1031"/>
                    </a:cubicBezTo>
                    <a:cubicBezTo>
                      <a:pt x="45" y="1034"/>
                      <a:pt x="44" y="1041"/>
                      <a:pt x="40" y="1043"/>
                    </a:cubicBezTo>
                    <a:cubicBezTo>
                      <a:pt x="39" y="1044"/>
                      <a:pt x="39" y="1046"/>
                      <a:pt x="39" y="1048"/>
                    </a:cubicBezTo>
                    <a:cubicBezTo>
                      <a:pt x="38" y="1059"/>
                      <a:pt x="39" y="1069"/>
                      <a:pt x="41" y="1079"/>
                    </a:cubicBezTo>
                    <a:cubicBezTo>
                      <a:pt x="42" y="1079"/>
                      <a:pt x="43" y="1081"/>
                      <a:pt x="43" y="1082"/>
                    </a:cubicBezTo>
                    <a:cubicBezTo>
                      <a:pt x="44" y="1084"/>
                      <a:pt x="44" y="1086"/>
                      <a:pt x="44" y="1088"/>
                    </a:cubicBezTo>
                    <a:cubicBezTo>
                      <a:pt x="43" y="1100"/>
                      <a:pt x="44" y="1113"/>
                      <a:pt x="44" y="1125"/>
                    </a:cubicBezTo>
                    <a:cubicBezTo>
                      <a:pt x="44" y="1125"/>
                      <a:pt x="42" y="1127"/>
                      <a:pt x="42" y="1127"/>
                    </a:cubicBezTo>
                    <a:cubicBezTo>
                      <a:pt x="41" y="1131"/>
                      <a:pt x="41" y="1134"/>
                      <a:pt x="44" y="1136"/>
                    </a:cubicBezTo>
                    <a:cubicBezTo>
                      <a:pt x="43" y="1140"/>
                      <a:pt x="46" y="1143"/>
                      <a:pt x="47" y="1144"/>
                    </a:cubicBezTo>
                    <a:cubicBezTo>
                      <a:pt x="49" y="1147"/>
                      <a:pt x="51" y="1148"/>
                      <a:pt x="51" y="1150"/>
                    </a:cubicBezTo>
                    <a:cubicBezTo>
                      <a:pt x="52" y="1154"/>
                      <a:pt x="53" y="1159"/>
                      <a:pt x="53" y="1164"/>
                    </a:cubicBezTo>
                    <a:cubicBezTo>
                      <a:pt x="52" y="1190"/>
                      <a:pt x="52" y="1219"/>
                      <a:pt x="53" y="1246"/>
                    </a:cubicBezTo>
                    <a:cubicBezTo>
                      <a:pt x="55" y="1246"/>
                      <a:pt x="55" y="1246"/>
                      <a:pt x="55" y="1246"/>
                    </a:cubicBezTo>
                    <a:cubicBezTo>
                      <a:pt x="55" y="1252"/>
                      <a:pt x="55" y="1252"/>
                      <a:pt x="55" y="1252"/>
                    </a:cubicBezTo>
                    <a:cubicBezTo>
                      <a:pt x="53" y="1252"/>
                      <a:pt x="53" y="1252"/>
                      <a:pt x="53" y="1252"/>
                    </a:cubicBezTo>
                    <a:cubicBezTo>
                      <a:pt x="52" y="1399"/>
                      <a:pt x="52" y="1399"/>
                      <a:pt x="52" y="1399"/>
                    </a:cubicBezTo>
                    <a:cubicBezTo>
                      <a:pt x="51" y="1402"/>
                      <a:pt x="50" y="1404"/>
                      <a:pt x="47" y="1405"/>
                    </a:cubicBezTo>
                    <a:cubicBezTo>
                      <a:pt x="48" y="1407"/>
                      <a:pt x="45" y="1408"/>
                      <a:pt x="44" y="1410"/>
                    </a:cubicBezTo>
                    <a:cubicBezTo>
                      <a:pt x="42" y="1415"/>
                      <a:pt x="45" y="1421"/>
                      <a:pt x="48" y="1422"/>
                    </a:cubicBezTo>
                    <a:cubicBezTo>
                      <a:pt x="48" y="1426"/>
                      <a:pt x="51" y="1428"/>
                      <a:pt x="53" y="1430"/>
                    </a:cubicBezTo>
                    <a:cubicBezTo>
                      <a:pt x="53" y="1442"/>
                      <a:pt x="52" y="1455"/>
                      <a:pt x="53" y="1467"/>
                    </a:cubicBezTo>
                    <a:cubicBezTo>
                      <a:pt x="53" y="1468"/>
                      <a:pt x="55" y="1469"/>
                      <a:pt x="55" y="1470"/>
                    </a:cubicBezTo>
                    <a:cubicBezTo>
                      <a:pt x="55" y="1488"/>
                      <a:pt x="55" y="1488"/>
                      <a:pt x="55" y="1488"/>
                    </a:cubicBezTo>
                    <a:cubicBezTo>
                      <a:pt x="55" y="1488"/>
                      <a:pt x="53" y="1490"/>
                      <a:pt x="53" y="1490"/>
                    </a:cubicBezTo>
                    <a:cubicBezTo>
                      <a:pt x="53" y="1498"/>
                      <a:pt x="52" y="1506"/>
                      <a:pt x="53" y="1514"/>
                    </a:cubicBezTo>
                    <a:cubicBezTo>
                      <a:pt x="55" y="1514"/>
                      <a:pt x="55" y="1514"/>
                      <a:pt x="55" y="1514"/>
                    </a:cubicBezTo>
                    <a:cubicBezTo>
                      <a:pt x="55" y="1523"/>
                      <a:pt x="55" y="1523"/>
                      <a:pt x="55" y="1523"/>
                    </a:cubicBezTo>
                    <a:cubicBezTo>
                      <a:pt x="53" y="1526"/>
                      <a:pt x="52" y="1528"/>
                      <a:pt x="49" y="1530"/>
                    </a:cubicBezTo>
                    <a:cubicBezTo>
                      <a:pt x="44" y="1533"/>
                      <a:pt x="40" y="1538"/>
                      <a:pt x="39" y="1542"/>
                    </a:cubicBezTo>
                    <a:cubicBezTo>
                      <a:pt x="39" y="1614"/>
                      <a:pt x="39" y="1614"/>
                      <a:pt x="39" y="1614"/>
                    </a:cubicBezTo>
                    <a:cubicBezTo>
                      <a:pt x="39" y="1615"/>
                      <a:pt x="37" y="1615"/>
                      <a:pt x="37" y="1615"/>
                    </a:cubicBezTo>
                    <a:cubicBezTo>
                      <a:pt x="37" y="1638"/>
                      <a:pt x="37" y="1638"/>
                      <a:pt x="37" y="1638"/>
                    </a:cubicBezTo>
                    <a:cubicBezTo>
                      <a:pt x="37" y="1639"/>
                      <a:pt x="39" y="1640"/>
                      <a:pt x="39" y="1641"/>
                    </a:cubicBezTo>
                    <a:cubicBezTo>
                      <a:pt x="39" y="1703"/>
                      <a:pt x="39" y="1703"/>
                      <a:pt x="39" y="1703"/>
                    </a:cubicBezTo>
                    <a:cubicBezTo>
                      <a:pt x="39" y="1705"/>
                      <a:pt x="37" y="1705"/>
                      <a:pt x="37" y="1706"/>
                    </a:cubicBezTo>
                    <a:cubicBezTo>
                      <a:pt x="37" y="1747"/>
                      <a:pt x="37" y="1747"/>
                      <a:pt x="37" y="1747"/>
                    </a:cubicBezTo>
                    <a:cubicBezTo>
                      <a:pt x="37" y="1748"/>
                      <a:pt x="39" y="1748"/>
                      <a:pt x="39" y="1749"/>
                    </a:cubicBezTo>
                    <a:cubicBezTo>
                      <a:pt x="39" y="1764"/>
                      <a:pt x="39" y="1764"/>
                      <a:pt x="39" y="1764"/>
                    </a:cubicBezTo>
                    <a:cubicBezTo>
                      <a:pt x="39" y="1765"/>
                      <a:pt x="36" y="1767"/>
                      <a:pt x="35" y="1769"/>
                    </a:cubicBezTo>
                    <a:cubicBezTo>
                      <a:pt x="31" y="1769"/>
                      <a:pt x="31" y="1769"/>
                      <a:pt x="31" y="1769"/>
                    </a:cubicBezTo>
                    <a:cubicBezTo>
                      <a:pt x="32" y="1772"/>
                      <a:pt x="28" y="1770"/>
                      <a:pt x="27" y="1770"/>
                    </a:cubicBezTo>
                    <a:cubicBezTo>
                      <a:pt x="26" y="1770"/>
                      <a:pt x="25" y="1769"/>
                      <a:pt x="24" y="1769"/>
                    </a:cubicBezTo>
                    <a:cubicBezTo>
                      <a:pt x="23" y="1769"/>
                      <a:pt x="20" y="1768"/>
                      <a:pt x="20" y="1766"/>
                    </a:cubicBezTo>
                    <a:cubicBezTo>
                      <a:pt x="17" y="1766"/>
                      <a:pt x="17" y="1766"/>
                      <a:pt x="17" y="1766"/>
                    </a:cubicBezTo>
                    <a:cubicBezTo>
                      <a:pt x="14" y="1761"/>
                      <a:pt x="15" y="1754"/>
                      <a:pt x="17" y="1749"/>
                    </a:cubicBezTo>
                    <a:cubicBezTo>
                      <a:pt x="17" y="1739"/>
                      <a:pt x="17" y="1739"/>
                      <a:pt x="17" y="1739"/>
                    </a:cubicBezTo>
                    <a:cubicBezTo>
                      <a:pt x="20" y="1651"/>
                      <a:pt x="18" y="1556"/>
                      <a:pt x="18" y="1466"/>
                    </a:cubicBezTo>
                    <a:cubicBezTo>
                      <a:pt x="18" y="1465"/>
                      <a:pt x="17" y="1465"/>
                      <a:pt x="17" y="1464"/>
                    </a:cubicBezTo>
                    <a:cubicBezTo>
                      <a:pt x="17" y="1463"/>
                      <a:pt x="17" y="1458"/>
                      <a:pt x="17" y="1458"/>
                    </a:cubicBezTo>
                    <a:cubicBezTo>
                      <a:pt x="14" y="1453"/>
                      <a:pt x="12" y="1451"/>
                      <a:pt x="11" y="1447"/>
                    </a:cubicBezTo>
                    <a:cubicBezTo>
                      <a:pt x="11" y="1445"/>
                      <a:pt x="11" y="1442"/>
                      <a:pt x="14" y="1441"/>
                    </a:cubicBezTo>
                    <a:cubicBezTo>
                      <a:pt x="13" y="1440"/>
                      <a:pt x="12" y="1439"/>
                      <a:pt x="13" y="1438"/>
                    </a:cubicBezTo>
                    <a:cubicBezTo>
                      <a:pt x="13" y="1438"/>
                      <a:pt x="14" y="1437"/>
                      <a:pt x="13" y="1436"/>
                    </a:cubicBezTo>
                    <a:cubicBezTo>
                      <a:pt x="12" y="1435"/>
                      <a:pt x="13" y="1433"/>
                      <a:pt x="13" y="1431"/>
                    </a:cubicBezTo>
                    <a:cubicBezTo>
                      <a:pt x="11" y="1430"/>
                      <a:pt x="12" y="1428"/>
                      <a:pt x="10" y="1428"/>
                    </a:cubicBezTo>
                    <a:cubicBezTo>
                      <a:pt x="8" y="1428"/>
                      <a:pt x="8" y="1426"/>
                      <a:pt x="8" y="1425"/>
                    </a:cubicBezTo>
                    <a:cubicBezTo>
                      <a:pt x="7" y="1423"/>
                      <a:pt x="6" y="1421"/>
                      <a:pt x="6" y="1419"/>
                    </a:cubicBezTo>
                    <a:cubicBezTo>
                      <a:pt x="4" y="1419"/>
                      <a:pt x="4" y="1419"/>
                      <a:pt x="4" y="1419"/>
                    </a:cubicBezTo>
                    <a:cubicBezTo>
                      <a:pt x="3" y="1417"/>
                      <a:pt x="4" y="1415"/>
                      <a:pt x="3" y="1412"/>
                    </a:cubicBezTo>
                    <a:cubicBezTo>
                      <a:pt x="3" y="1412"/>
                      <a:pt x="1" y="1410"/>
                      <a:pt x="1" y="1410"/>
                    </a:cubicBezTo>
                    <a:cubicBezTo>
                      <a:pt x="1" y="1409"/>
                      <a:pt x="1" y="1406"/>
                      <a:pt x="1" y="1405"/>
                    </a:cubicBezTo>
                    <a:cubicBezTo>
                      <a:pt x="1" y="1405"/>
                      <a:pt x="3" y="1404"/>
                      <a:pt x="3" y="1404"/>
                    </a:cubicBezTo>
                    <a:cubicBezTo>
                      <a:pt x="3" y="1350"/>
                      <a:pt x="3" y="1350"/>
                      <a:pt x="3" y="1350"/>
                    </a:cubicBezTo>
                    <a:cubicBezTo>
                      <a:pt x="3" y="1349"/>
                      <a:pt x="0" y="1348"/>
                      <a:pt x="1" y="1346"/>
                    </a:cubicBezTo>
                    <a:cubicBezTo>
                      <a:pt x="1" y="1346"/>
                      <a:pt x="3" y="1344"/>
                      <a:pt x="3" y="1343"/>
                    </a:cubicBezTo>
                    <a:cubicBezTo>
                      <a:pt x="3" y="1341"/>
                      <a:pt x="3" y="1338"/>
                      <a:pt x="4" y="1336"/>
                    </a:cubicBezTo>
                    <a:cubicBezTo>
                      <a:pt x="4" y="1336"/>
                      <a:pt x="6" y="1335"/>
                      <a:pt x="7" y="1334"/>
                    </a:cubicBezTo>
                    <a:cubicBezTo>
                      <a:pt x="6" y="1331"/>
                      <a:pt x="8" y="1328"/>
                      <a:pt x="10" y="1326"/>
                    </a:cubicBezTo>
                    <a:cubicBezTo>
                      <a:pt x="11" y="1326"/>
                      <a:pt x="13" y="1324"/>
                      <a:pt x="14" y="1322"/>
                    </a:cubicBezTo>
                    <a:cubicBezTo>
                      <a:pt x="14" y="1321"/>
                      <a:pt x="12" y="1320"/>
                      <a:pt x="14" y="1319"/>
                    </a:cubicBezTo>
                    <a:cubicBezTo>
                      <a:pt x="13" y="1316"/>
                      <a:pt x="13" y="1312"/>
                      <a:pt x="13" y="1310"/>
                    </a:cubicBezTo>
                    <a:cubicBezTo>
                      <a:pt x="13" y="1310"/>
                      <a:pt x="12" y="1309"/>
                      <a:pt x="12" y="1307"/>
                    </a:cubicBezTo>
                    <a:cubicBezTo>
                      <a:pt x="12" y="1306"/>
                      <a:pt x="13" y="1303"/>
                      <a:pt x="13" y="1302"/>
                    </a:cubicBezTo>
                    <a:cubicBezTo>
                      <a:pt x="15" y="1302"/>
                      <a:pt x="15" y="1302"/>
                      <a:pt x="15" y="1302"/>
                    </a:cubicBezTo>
                    <a:cubicBezTo>
                      <a:pt x="15" y="1298"/>
                      <a:pt x="16" y="1295"/>
                      <a:pt x="17" y="1293"/>
                    </a:cubicBezTo>
                    <a:cubicBezTo>
                      <a:pt x="17" y="1280"/>
                      <a:pt x="17" y="1280"/>
                      <a:pt x="17" y="1280"/>
                    </a:cubicBezTo>
                    <a:cubicBezTo>
                      <a:pt x="16" y="1277"/>
                      <a:pt x="15" y="1274"/>
                      <a:pt x="15" y="1270"/>
                    </a:cubicBezTo>
                    <a:cubicBezTo>
                      <a:pt x="14" y="1270"/>
                      <a:pt x="12" y="1271"/>
                      <a:pt x="13" y="1270"/>
                    </a:cubicBezTo>
                    <a:cubicBezTo>
                      <a:pt x="13" y="1269"/>
                      <a:pt x="14" y="1268"/>
                      <a:pt x="13" y="1267"/>
                    </a:cubicBezTo>
                    <a:cubicBezTo>
                      <a:pt x="12" y="1266"/>
                      <a:pt x="14" y="1263"/>
                      <a:pt x="14" y="1261"/>
                    </a:cubicBezTo>
                    <a:cubicBezTo>
                      <a:pt x="17" y="1253"/>
                      <a:pt x="17" y="1253"/>
                      <a:pt x="17" y="1253"/>
                    </a:cubicBezTo>
                    <a:cubicBezTo>
                      <a:pt x="17" y="1059"/>
                      <a:pt x="17" y="1059"/>
                      <a:pt x="17" y="1059"/>
                    </a:cubicBezTo>
                    <a:cubicBezTo>
                      <a:pt x="17" y="1058"/>
                      <a:pt x="17" y="1056"/>
                      <a:pt x="17" y="1056"/>
                    </a:cubicBezTo>
                    <a:cubicBezTo>
                      <a:pt x="15" y="1056"/>
                      <a:pt x="15" y="1055"/>
                      <a:pt x="15" y="1053"/>
                    </a:cubicBezTo>
                    <a:cubicBezTo>
                      <a:pt x="14" y="1053"/>
                      <a:pt x="13" y="1053"/>
                      <a:pt x="12" y="1052"/>
                    </a:cubicBezTo>
                    <a:cubicBezTo>
                      <a:pt x="12" y="1051"/>
                      <a:pt x="11" y="1051"/>
                      <a:pt x="10" y="1051"/>
                    </a:cubicBezTo>
                    <a:cubicBezTo>
                      <a:pt x="9" y="1050"/>
                      <a:pt x="7" y="1051"/>
                      <a:pt x="7" y="1050"/>
                    </a:cubicBezTo>
                    <a:cubicBezTo>
                      <a:pt x="6" y="1049"/>
                      <a:pt x="6" y="1048"/>
                      <a:pt x="6" y="1048"/>
                    </a:cubicBezTo>
                    <a:cubicBezTo>
                      <a:pt x="4" y="1048"/>
                      <a:pt x="4" y="1048"/>
                      <a:pt x="4" y="1048"/>
                    </a:cubicBezTo>
                    <a:cubicBezTo>
                      <a:pt x="3" y="1043"/>
                      <a:pt x="3" y="1043"/>
                      <a:pt x="3" y="1043"/>
                    </a:cubicBezTo>
                    <a:cubicBezTo>
                      <a:pt x="1" y="1043"/>
                      <a:pt x="1" y="1043"/>
                      <a:pt x="1" y="1043"/>
                    </a:cubicBezTo>
                    <a:cubicBezTo>
                      <a:pt x="1" y="1031"/>
                      <a:pt x="1" y="1031"/>
                      <a:pt x="1" y="1031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3" y="963"/>
                      <a:pt x="3" y="963"/>
                      <a:pt x="3" y="963"/>
                    </a:cubicBezTo>
                    <a:cubicBezTo>
                      <a:pt x="1" y="963"/>
                      <a:pt x="1" y="963"/>
                      <a:pt x="1" y="963"/>
                    </a:cubicBezTo>
                    <a:cubicBezTo>
                      <a:pt x="1" y="957"/>
                      <a:pt x="1" y="957"/>
                      <a:pt x="1" y="957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3" y="953"/>
                      <a:pt x="4" y="950"/>
                      <a:pt x="4" y="947"/>
                    </a:cubicBezTo>
                    <a:cubicBezTo>
                      <a:pt x="6" y="947"/>
                      <a:pt x="6" y="947"/>
                      <a:pt x="6" y="947"/>
                    </a:cubicBezTo>
                    <a:cubicBezTo>
                      <a:pt x="6" y="942"/>
                      <a:pt x="10" y="940"/>
                      <a:pt x="12" y="937"/>
                    </a:cubicBezTo>
                    <a:cubicBezTo>
                      <a:pt x="13" y="935"/>
                      <a:pt x="11" y="931"/>
                      <a:pt x="8" y="932"/>
                    </a:cubicBezTo>
                    <a:cubicBezTo>
                      <a:pt x="7" y="929"/>
                      <a:pt x="6" y="927"/>
                      <a:pt x="6" y="924"/>
                    </a:cubicBezTo>
                    <a:cubicBezTo>
                      <a:pt x="4" y="924"/>
                      <a:pt x="4" y="924"/>
                      <a:pt x="4" y="924"/>
                    </a:cubicBezTo>
                    <a:cubicBezTo>
                      <a:pt x="3" y="922"/>
                      <a:pt x="4" y="919"/>
                      <a:pt x="3" y="917"/>
                    </a:cubicBezTo>
                    <a:cubicBezTo>
                      <a:pt x="3" y="916"/>
                      <a:pt x="1" y="915"/>
                      <a:pt x="1" y="914"/>
                    </a:cubicBezTo>
                    <a:cubicBezTo>
                      <a:pt x="1" y="914"/>
                      <a:pt x="1" y="911"/>
                      <a:pt x="1" y="910"/>
                    </a:cubicBezTo>
                    <a:cubicBezTo>
                      <a:pt x="1" y="909"/>
                      <a:pt x="3" y="909"/>
                      <a:pt x="3" y="908"/>
                    </a:cubicBezTo>
                    <a:cubicBezTo>
                      <a:pt x="3" y="855"/>
                      <a:pt x="3" y="855"/>
                      <a:pt x="3" y="855"/>
                    </a:cubicBezTo>
                    <a:cubicBezTo>
                      <a:pt x="3" y="854"/>
                      <a:pt x="0" y="853"/>
                      <a:pt x="1" y="851"/>
                    </a:cubicBezTo>
                    <a:cubicBezTo>
                      <a:pt x="1" y="850"/>
                      <a:pt x="3" y="849"/>
                      <a:pt x="3" y="848"/>
                    </a:cubicBezTo>
                    <a:cubicBezTo>
                      <a:pt x="3" y="846"/>
                      <a:pt x="3" y="843"/>
                      <a:pt x="4" y="841"/>
                    </a:cubicBezTo>
                    <a:cubicBezTo>
                      <a:pt x="4" y="840"/>
                      <a:pt x="6" y="840"/>
                      <a:pt x="7" y="839"/>
                    </a:cubicBezTo>
                    <a:cubicBezTo>
                      <a:pt x="6" y="836"/>
                      <a:pt x="8" y="833"/>
                      <a:pt x="10" y="832"/>
                    </a:cubicBezTo>
                    <a:cubicBezTo>
                      <a:pt x="11" y="831"/>
                      <a:pt x="11" y="828"/>
                      <a:pt x="13" y="828"/>
                    </a:cubicBezTo>
                    <a:cubicBezTo>
                      <a:pt x="12" y="816"/>
                      <a:pt x="12" y="803"/>
                      <a:pt x="13" y="793"/>
                    </a:cubicBezTo>
                    <a:cubicBezTo>
                      <a:pt x="14" y="792"/>
                      <a:pt x="12" y="788"/>
                      <a:pt x="13" y="787"/>
                    </a:cubicBezTo>
                    <a:cubicBezTo>
                      <a:pt x="12" y="786"/>
                      <a:pt x="13" y="784"/>
                      <a:pt x="13" y="783"/>
                    </a:cubicBezTo>
                    <a:cubicBezTo>
                      <a:pt x="12" y="776"/>
                      <a:pt x="13" y="767"/>
                      <a:pt x="13" y="760"/>
                    </a:cubicBezTo>
                    <a:cubicBezTo>
                      <a:pt x="13" y="759"/>
                      <a:pt x="14" y="758"/>
                      <a:pt x="14" y="756"/>
                    </a:cubicBezTo>
                    <a:cubicBezTo>
                      <a:pt x="14" y="755"/>
                      <a:pt x="13" y="753"/>
                      <a:pt x="13" y="752"/>
                    </a:cubicBezTo>
                    <a:cubicBezTo>
                      <a:pt x="12" y="747"/>
                      <a:pt x="8" y="744"/>
                      <a:pt x="6" y="740"/>
                    </a:cubicBezTo>
                    <a:cubicBezTo>
                      <a:pt x="5" y="737"/>
                      <a:pt x="3" y="734"/>
                      <a:pt x="1" y="731"/>
                    </a:cubicBezTo>
                    <a:cubicBezTo>
                      <a:pt x="1" y="719"/>
                      <a:pt x="1" y="719"/>
                      <a:pt x="1" y="719"/>
                    </a:cubicBezTo>
                    <a:cubicBezTo>
                      <a:pt x="3" y="719"/>
                      <a:pt x="3" y="719"/>
                      <a:pt x="3" y="719"/>
                    </a:cubicBezTo>
                    <a:cubicBezTo>
                      <a:pt x="3" y="702"/>
                      <a:pt x="3" y="702"/>
                      <a:pt x="3" y="702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699"/>
                      <a:pt x="1" y="699"/>
                      <a:pt x="1" y="699"/>
                    </a:cubicBezTo>
                    <a:cubicBezTo>
                      <a:pt x="3" y="699"/>
                      <a:pt x="3" y="699"/>
                      <a:pt x="3" y="699"/>
                    </a:cubicBezTo>
                    <a:cubicBezTo>
                      <a:pt x="3" y="695"/>
                      <a:pt x="4" y="692"/>
                      <a:pt x="4" y="689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6" y="684"/>
                      <a:pt x="9" y="681"/>
                      <a:pt x="12" y="679"/>
                    </a:cubicBezTo>
                    <a:cubicBezTo>
                      <a:pt x="13" y="678"/>
                      <a:pt x="15" y="674"/>
                      <a:pt x="15" y="673"/>
                    </a:cubicBezTo>
                    <a:cubicBezTo>
                      <a:pt x="15" y="662"/>
                      <a:pt x="15" y="662"/>
                      <a:pt x="15" y="662"/>
                    </a:cubicBezTo>
                    <a:cubicBezTo>
                      <a:pt x="13" y="660"/>
                      <a:pt x="13" y="659"/>
                      <a:pt x="14" y="658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6" y="648"/>
                      <a:pt x="6" y="646"/>
                      <a:pt x="6" y="646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3" y="642"/>
                      <a:pt x="3" y="636"/>
                      <a:pt x="4" y="632"/>
                    </a:cubicBezTo>
                    <a:cubicBezTo>
                      <a:pt x="6" y="632"/>
                      <a:pt x="6" y="632"/>
                      <a:pt x="6" y="632"/>
                    </a:cubicBezTo>
                    <a:cubicBezTo>
                      <a:pt x="6" y="631"/>
                      <a:pt x="6" y="628"/>
                      <a:pt x="7" y="628"/>
                    </a:cubicBezTo>
                    <a:cubicBezTo>
                      <a:pt x="8" y="627"/>
                      <a:pt x="11" y="624"/>
                      <a:pt x="12" y="623"/>
                    </a:cubicBezTo>
                    <a:cubicBezTo>
                      <a:pt x="12" y="621"/>
                      <a:pt x="16" y="620"/>
                      <a:pt x="13" y="617"/>
                    </a:cubicBezTo>
                    <a:cubicBezTo>
                      <a:pt x="13" y="617"/>
                      <a:pt x="14" y="616"/>
                      <a:pt x="14" y="615"/>
                    </a:cubicBezTo>
                    <a:cubicBezTo>
                      <a:pt x="13" y="614"/>
                      <a:pt x="13" y="611"/>
                      <a:pt x="13" y="610"/>
                    </a:cubicBezTo>
                    <a:cubicBezTo>
                      <a:pt x="11" y="607"/>
                      <a:pt x="12" y="603"/>
                      <a:pt x="14" y="601"/>
                    </a:cubicBezTo>
                    <a:cubicBezTo>
                      <a:pt x="12" y="600"/>
                      <a:pt x="14" y="599"/>
                      <a:pt x="15" y="598"/>
                    </a:cubicBezTo>
                    <a:cubicBezTo>
                      <a:pt x="17" y="588"/>
                      <a:pt x="17" y="588"/>
                      <a:pt x="17" y="588"/>
                    </a:cubicBezTo>
                    <a:cubicBezTo>
                      <a:pt x="17" y="570"/>
                      <a:pt x="17" y="570"/>
                      <a:pt x="17" y="570"/>
                    </a:cubicBezTo>
                    <a:cubicBezTo>
                      <a:pt x="15" y="558"/>
                      <a:pt x="15" y="558"/>
                      <a:pt x="15" y="558"/>
                    </a:cubicBezTo>
                    <a:cubicBezTo>
                      <a:pt x="14" y="558"/>
                      <a:pt x="13" y="558"/>
                      <a:pt x="12" y="557"/>
                    </a:cubicBezTo>
                    <a:cubicBezTo>
                      <a:pt x="12" y="556"/>
                      <a:pt x="11" y="555"/>
                      <a:pt x="10" y="555"/>
                    </a:cubicBezTo>
                    <a:cubicBezTo>
                      <a:pt x="10" y="555"/>
                      <a:pt x="8" y="555"/>
                      <a:pt x="7" y="555"/>
                    </a:cubicBezTo>
                    <a:cubicBezTo>
                      <a:pt x="7" y="554"/>
                      <a:pt x="7" y="553"/>
                      <a:pt x="6" y="552"/>
                    </a:cubicBezTo>
                    <a:cubicBezTo>
                      <a:pt x="5" y="553"/>
                      <a:pt x="4" y="552"/>
                      <a:pt x="4" y="551"/>
                    </a:cubicBezTo>
                    <a:cubicBezTo>
                      <a:pt x="4" y="550"/>
                      <a:pt x="3" y="548"/>
                      <a:pt x="3" y="548"/>
                    </a:cubicBezTo>
                    <a:cubicBezTo>
                      <a:pt x="1" y="548"/>
                      <a:pt x="1" y="548"/>
                      <a:pt x="1" y="548"/>
                    </a:cubicBezTo>
                    <a:cubicBezTo>
                      <a:pt x="1" y="536"/>
                      <a:pt x="1" y="536"/>
                      <a:pt x="1" y="536"/>
                    </a:cubicBezTo>
                    <a:cubicBezTo>
                      <a:pt x="3" y="536"/>
                      <a:pt x="3" y="536"/>
                      <a:pt x="3" y="536"/>
                    </a:cubicBezTo>
                    <a:cubicBezTo>
                      <a:pt x="3" y="468"/>
                      <a:pt x="3" y="468"/>
                      <a:pt x="3" y="468"/>
                    </a:cubicBezTo>
                    <a:cubicBezTo>
                      <a:pt x="1" y="468"/>
                      <a:pt x="1" y="468"/>
                      <a:pt x="1" y="468"/>
                    </a:cubicBezTo>
                    <a:cubicBezTo>
                      <a:pt x="1" y="461"/>
                      <a:pt x="1" y="461"/>
                      <a:pt x="1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3" y="458"/>
                      <a:pt x="4" y="454"/>
                      <a:pt x="4" y="451"/>
                    </a:cubicBezTo>
                    <a:cubicBezTo>
                      <a:pt x="6" y="451"/>
                      <a:pt x="6" y="451"/>
                      <a:pt x="6" y="451"/>
                    </a:cubicBezTo>
                    <a:cubicBezTo>
                      <a:pt x="6" y="447"/>
                      <a:pt x="10" y="444"/>
                      <a:pt x="12" y="442"/>
                    </a:cubicBezTo>
                    <a:cubicBezTo>
                      <a:pt x="13" y="441"/>
                      <a:pt x="14" y="438"/>
                      <a:pt x="14" y="438"/>
                    </a:cubicBezTo>
                    <a:cubicBezTo>
                      <a:pt x="12" y="435"/>
                      <a:pt x="13" y="432"/>
                      <a:pt x="13" y="431"/>
                    </a:cubicBezTo>
                    <a:cubicBezTo>
                      <a:pt x="13" y="429"/>
                      <a:pt x="14" y="427"/>
                      <a:pt x="13" y="424"/>
                    </a:cubicBezTo>
                    <a:cubicBezTo>
                      <a:pt x="12" y="423"/>
                      <a:pt x="14" y="420"/>
                      <a:pt x="14" y="418"/>
                    </a:cubicBezTo>
                    <a:cubicBezTo>
                      <a:pt x="14" y="417"/>
                      <a:pt x="12" y="415"/>
                      <a:pt x="13" y="414"/>
                    </a:cubicBezTo>
                    <a:cubicBezTo>
                      <a:pt x="14" y="412"/>
                      <a:pt x="14" y="408"/>
                      <a:pt x="12" y="405"/>
                    </a:cubicBezTo>
                    <a:cubicBezTo>
                      <a:pt x="13" y="402"/>
                      <a:pt x="15" y="397"/>
                      <a:pt x="13" y="395"/>
                    </a:cubicBezTo>
                    <a:cubicBezTo>
                      <a:pt x="13" y="394"/>
                      <a:pt x="15" y="391"/>
                      <a:pt x="15" y="388"/>
                    </a:cubicBezTo>
                    <a:cubicBezTo>
                      <a:pt x="13" y="387"/>
                      <a:pt x="14" y="385"/>
                      <a:pt x="13" y="384"/>
                    </a:cubicBezTo>
                    <a:cubicBezTo>
                      <a:pt x="11" y="380"/>
                      <a:pt x="8" y="378"/>
                      <a:pt x="7" y="375"/>
                    </a:cubicBezTo>
                    <a:cubicBezTo>
                      <a:pt x="6" y="375"/>
                      <a:pt x="6" y="373"/>
                      <a:pt x="6" y="372"/>
                    </a:cubicBezTo>
                    <a:cubicBezTo>
                      <a:pt x="4" y="372"/>
                      <a:pt x="4" y="372"/>
                      <a:pt x="4" y="372"/>
                    </a:cubicBezTo>
                    <a:cubicBezTo>
                      <a:pt x="3" y="368"/>
                      <a:pt x="3" y="363"/>
                      <a:pt x="4" y="359"/>
                    </a:cubicBezTo>
                    <a:cubicBezTo>
                      <a:pt x="6" y="359"/>
                      <a:pt x="6" y="359"/>
                      <a:pt x="6" y="359"/>
                    </a:cubicBezTo>
                    <a:cubicBezTo>
                      <a:pt x="6" y="358"/>
                      <a:pt x="6" y="355"/>
                      <a:pt x="7" y="354"/>
                    </a:cubicBezTo>
                    <a:cubicBezTo>
                      <a:pt x="8" y="353"/>
                      <a:pt x="11" y="350"/>
                      <a:pt x="12" y="349"/>
                    </a:cubicBezTo>
                    <a:cubicBezTo>
                      <a:pt x="14" y="347"/>
                      <a:pt x="15" y="343"/>
                      <a:pt x="15" y="339"/>
                    </a:cubicBezTo>
                    <a:cubicBezTo>
                      <a:pt x="15" y="339"/>
                      <a:pt x="13" y="337"/>
                      <a:pt x="13" y="337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3" y="323"/>
                      <a:pt x="13" y="321"/>
                      <a:pt x="13" y="320"/>
                    </a:cubicBezTo>
                    <a:cubicBezTo>
                      <a:pt x="15" y="304"/>
                      <a:pt x="12" y="290"/>
                      <a:pt x="13" y="276"/>
                    </a:cubicBezTo>
                    <a:cubicBezTo>
                      <a:pt x="13" y="275"/>
                      <a:pt x="15" y="275"/>
                      <a:pt x="13" y="274"/>
                    </a:cubicBezTo>
                    <a:cubicBezTo>
                      <a:pt x="14" y="268"/>
                      <a:pt x="12" y="262"/>
                      <a:pt x="14" y="256"/>
                    </a:cubicBezTo>
                    <a:cubicBezTo>
                      <a:pt x="12" y="251"/>
                      <a:pt x="8" y="249"/>
                      <a:pt x="6" y="244"/>
                    </a:cubicBezTo>
                    <a:cubicBezTo>
                      <a:pt x="5" y="241"/>
                      <a:pt x="3" y="239"/>
                      <a:pt x="1" y="235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0"/>
                      <a:pt x="4" y="196"/>
                      <a:pt x="4" y="193"/>
                    </a:cubicBezTo>
                    <a:cubicBezTo>
                      <a:pt x="6" y="193"/>
                      <a:pt x="6" y="193"/>
                      <a:pt x="6" y="193"/>
                    </a:cubicBezTo>
                    <a:cubicBezTo>
                      <a:pt x="6" y="189"/>
                      <a:pt x="10" y="186"/>
                      <a:pt x="12" y="185"/>
                    </a:cubicBezTo>
                    <a:cubicBezTo>
                      <a:pt x="12" y="181"/>
                      <a:pt x="14" y="179"/>
                      <a:pt x="15" y="177"/>
                    </a:cubicBezTo>
                    <a:cubicBezTo>
                      <a:pt x="15" y="166"/>
                      <a:pt x="15" y="166"/>
                      <a:pt x="15" y="166"/>
                    </a:cubicBezTo>
                    <a:cubicBezTo>
                      <a:pt x="13" y="165"/>
                      <a:pt x="13" y="163"/>
                      <a:pt x="14" y="162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6" y="153"/>
                      <a:pt x="6" y="151"/>
                      <a:pt x="6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46"/>
                      <a:pt x="3" y="141"/>
                      <a:pt x="4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6"/>
                      <a:pt x="6" y="133"/>
                      <a:pt x="7" y="132"/>
                    </a:cubicBezTo>
                    <a:cubicBezTo>
                      <a:pt x="8" y="131"/>
                      <a:pt x="11" y="129"/>
                      <a:pt x="12" y="128"/>
                    </a:cubicBezTo>
                    <a:cubicBezTo>
                      <a:pt x="11" y="126"/>
                      <a:pt x="15" y="126"/>
                      <a:pt x="13" y="124"/>
                    </a:cubicBezTo>
                    <a:cubicBezTo>
                      <a:pt x="12" y="123"/>
                      <a:pt x="14" y="122"/>
                      <a:pt x="12" y="120"/>
                    </a:cubicBezTo>
                    <a:cubicBezTo>
                      <a:pt x="13" y="119"/>
                      <a:pt x="15" y="117"/>
                      <a:pt x="13" y="116"/>
                    </a:cubicBezTo>
                    <a:cubicBezTo>
                      <a:pt x="13" y="116"/>
                      <a:pt x="14" y="115"/>
                      <a:pt x="13" y="114"/>
                    </a:cubicBezTo>
                    <a:cubicBezTo>
                      <a:pt x="11" y="112"/>
                      <a:pt x="12" y="108"/>
                      <a:pt x="14" y="106"/>
                    </a:cubicBezTo>
                    <a:cubicBezTo>
                      <a:pt x="12" y="105"/>
                      <a:pt x="14" y="104"/>
                      <a:pt x="15" y="10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72"/>
                      <a:pt x="15" y="53"/>
                      <a:pt x="17" y="33"/>
                    </a:cubicBezTo>
                    <a:cubicBezTo>
                      <a:pt x="20" y="34"/>
                      <a:pt x="18" y="30"/>
                      <a:pt x="18" y="29"/>
                    </a:cubicBezTo>
                    <a:cubicBezTo>
                      <a:pt x="15" y="28"/>
                      <a:pt x="17" y="20"/>
                      <a:pt x="17" y="17"/>
                    </a:cubicBezTo>
                    <a:cubicBezTo>
                      <a:pt x="19" y="16"/>
                      <a:pt x="20" y="13"/>
                      <a:pt x="21" y="10"/>
                    </a:cubicBezTo>
                    <a:cubicBezTo>
                      <a:pt x="22" y="11"/>
                      <a:pt x="23" y="10"/>
                      <a:pt x="22" y="8"/>
                    </a:cubicBezTo>
                    <a:cubicBezTo>
                      <a:pt x="26" y="7"/>
                      <a:pt x="31" y="7"/>
                      <a:pt x="35" y="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9"/>
                      <a:pt x="38" y="13"/>
                      <a:pt x="37" y="15"/>
                    </a:cubicBezTo>
                    <a:cubicBezTo>
                      <a:pt x="37" y="19"/>
                      <a:pt x="36" y="26"/>
                      <a:pt x="32" y="30"/>
                    </a:cubicBezTo>
                    <a:cubicBezTo>
                      <a:pt x="31" y="30"/>
                      <a:pt x="30" y="32"/>
                      <a:pt x="30" y="34"/>
                    </a:cubicBezTo>
                    <a:cubicBezTo>
                      <a:pt x="29" y="43"/>
                      <a:pt x="30" y="55"/>
                      <a:pt x="29" y="63"/>
                    </a:cubicBezTo>
                    <a:cubicBezTo>
                      <a:pt x="29" y="65"/>
                      <a:pt x="30" y="67"/>
                      <a:pt x="29" y="70"/>
                    </a:cubicBezTo>
                    <a:cubicBezTo>
                      <a:pt x="29" y="71"/>
                      <a:pt x="30" y="71"/>
                      <a:pt x="31" y="72"/>
                    </a:cubicBezTo>
                    <a:cubicBezTo>
                      <a:pt x="31" y="73"/>
                      <a:pt x="31" y="76"/>
                      <a:pt x="31" y="76"/>
                    </a:cubicBezTo>
                    <a:cubicBezTo>
                      <a:pt x="32" y="77"/>
                      <a:pt x="35" y="79"/>
                      <a:pt x="35" y="8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9" y="92"/>
                      <a:pt x="39" y="100"/>
                      <a:pt x="38" y="103"/>
                    </a:cubicBezTo>
                    <a:cubicBezTo>
                      <a:pt x="38" y="104"/>
                      <a:pt x="37" y="105"/>
                      <a:pt x="37" y="106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7" y="186"/>
                      <a:pt x="39" y="186"/>
                      <a:pt x="39" y="187"/>
                    </a:cubicBezTo>
                    <a:cubicBezTo>
                      <a:pt x="38" y="266"/>
                      <a:pt x="38" y="266"/>
                      <a:pt x="38" y="266"/>
                    </a:cubicBezTo>
                    <a:cubicBezTo>
                      <a:pt x="36" y="269"/>
                      <a:pt x="37" y="277"/>
                      <a:pt x="37" y="280"/>
                    </a:cubicBezTo>
                    <a:cubicBezTo>
                      <a:pt x="39" y="282"/>
                      <a:pt x="38" y="288"/>
                      <a:pt x="39" y="291"/>
                    </a:cubicBezTo>
                    <a:cubicBezTo>
                      <a:pt x="40" y="298"/>
                      <a:pt x="41" y="305"/>
                      <a:pt x="44" y="310"/>
                    </a:cubicBezTo>
                    <a:cubicBezTo>
                      <a:pt x="44" y="321"/>
                      <a:pt x="44" y="321"/>
                      <a:pt x="44" y="321"/>
                    </a:cubicBezTo>
                    <a:cubicBezTo>
                      <a:pt x="44" y="321"/>
                      <a:pt x="42" y="322"/>
                      <a:pt x="42" y="322"/>
                    </a:cubicBezTo>
                    <a:cubicBezTo>
                      <a:pt x="41" y="324"/>
                      <a:pt x="42" y="326"/>
                      <a:pt x="44" y="328"/>
                    </a:cubicBezTo>
                    <a:cubicBezTo>
                      <a:pt x="44" y="329"/>
                      <a:pt x="45" y="330"/>
                      <a:pt x="45" y="331"/>
                    </a:cubicBezTo>
                    <a:cubicBezTo>
                      <a:pt x="47" y="334"/>
                      <a:pt x="49" y="339"/>
                      <a:pt x="52" y="341"/>
                    </a:cubicBezTo>
                    <a:cubicBezTo>
                      <a:pt x="53" y="346"/>
                      <a:pt x="52" y="351"/>
                      <a:pt x="51" y="355"/>
                    </a:cubicBezTo>
                    <a:cubicBezTo>
                      <a:pt x="50" y="355"/>
                      <a:pt x="49" y="356"/>
                      <a:pt x="47" y="357"/>
                    </a:cubicBezTo>
                    <a:cubicBezTo>
                      <a:pt x="47" y="359"/>
                      <a:pt x="47" y="359"/>
                      <a:pt x="47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62"/>
                      <a:pt x="44" y="366"/>
                      <a:pt x="44" y="369"/>
                    </a:cubicBezTo>
                    <a:cubicBezTo>
                      <a:pt x="44" y="371"/>
                      <a:pt x="46" y="372"/>
                      <a:pt x="48" y="373"/>
                    </a:cubicBezTo>
                    <a:cubicBezTo>
                      <a:pt x="49" y="374"/>
                      <a:pt x="48" y="376"/>
                      <a:pt x="48" y="377"/>
                    </a:cubicBezTo>
                    <a:cubicBezTo>
                      <a:pt x="49" y="377"/>
                      <a:pt x="51" y="377"/>
                      <a:pt x="51" y="379"/>
                    </a:cubicBezTo>
                    <a:cubicBezTo>
                      <a:pt x="53" y="383"/>
                      <a:pt x="53" y="389"/>
                      <a:pt x="53" y="395"/>
                    </a:cubicBezTo>
                    <a:cubicBezTo>
                      <a:pt x="56" y="394"/>
                      <a:pt x="60" y="393"/>
                      <a:pt x="64" y="393"/>
                    </a:cubicBezTo>
                    <a:cubicBezTo>
                      <a:pt x="69" y="392"/>
                      <a:pt x="77" y="392"/>
                      <a:pt x="83" y="392"/>
                    </a:cubicBezTo>
                    <a:cubicBezTo>
                      <a:pt x="87" y="392"/>
                      <a:pt x="92" y="391"/>
                      <a:pt x="94" y="388"/>
                    </a:cubicBezTo>
                    <a:cubicBezTo>
                      <a:pt x="95" y="388"/>
                      <a:pt x="98" y="388"/>
                      <a:pt x="98" y="388"/>
                    </a:cubicBezTo>
                    <a:cubicBezTo>
                      <a:pt x="99" y="385"/>
                      <a:pt x="105" y="387"/>
                      <a:pt x="108" y="386"/>
                    </a:cubicBezTo>
                    <a:cubicBezTo>
                      <a:pt x="107" y="388"/>
                      <a:pt x="109" y="388"/>
                      <a:pt x="110" y="388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199"/>
                      <a:pt x="108" y="196"/>
                      <a:pt x="107" y="195"/>
                    </a:cubicBezTo>
                    <a:cubicBezTo>
                      <a:pt x="107" y="194"/>
                      <a:pt x="107" y="191"/>
                      <a:pt x="107" y="191"/>
                    </a:cubicBezTo>
                    <a:cubicBezTo>
                      <a:pt x="110" y="191"/>
                      <a:pt x="108" y="187"/>
                      <a:pt x="109" y="186"/>
                    </a:cubicBezTo>
                    <a:cubicBezTo>
                      <a:pt x="110" y="183"/>
                      <a:pt x="110" y="179"/>
                      <a:pt x="109" y="177"/>
                    </a:cubicBezTo>
                    <a:cubicBezTo>
                      <a:pt x="109" y="172"/>
                      <a:pt x="109" y="168"/>
                      <a:pt x="108" y="165"/>
                    </a:cubicBezTo>
                    <a:cubicBezTo>
                      <a:pt x="106" y="158"/>
                      <a:pt x="106" y="150"/>
                      <a:pt x="107" y="144"/>
                    </a:cubicBezTo>
                    <a:cubicBezTo>
                      <a:pt x="107" y="143"/>
                      <a:pt x="110" y="142"/>
                      <a:pt x="110" y="141"/>
                    </a:cubicBezTo>
                    <a:cubicBezTo>
                      <a:pt x="109" y="129"/>
                      <a:pt x="111" y="116"/>
                      <a:pt x="109" y="106"/>
                    </a:cubicBezTo>
                    <a:cubicBezTo>
                      <a:pt x="109" y="104"/>
                      <a:pt x="109" y="103"/>
                      <a:pt x="107" y="102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10" y="98"/>
                      <a:pt x="109" y="93"/>
                      <a:pt x="109" y="91"/>
                    </a:cubicBezTo>
                    <a:cubicBezTo>
                      <a:pt x="110" y="70"/>
                      <a:pt x="111" y="46"/>
                      <a:pt x="109" y="26"/>
                    </a:cubicBezTo>
                    <a:cubicBezTo>
                      <a:pt x="109" y="25"/>
                      <a:pt x="107" y="25"/>
                      <a:pt x="107" y="24"/>
                    </a:cubicBezTo>
                    <a:cubicBezTo>
                      <a:pt x="107" y="22"/>
                      <a:pt x="107" y="20"/>
                      <a:pt x="108" y="18"/>
                    </a:cubicBezTo>
                    <a:cubicBezTo>
                      <a:pt x="109" y="15"/>
                      <a:pt x="110" y="12"/>
                      <a:pt x="113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0"/>
                      <a:pt x="150" y="9"/>
                      <a:pt x="151" y="9"/>
                    </a:cubicBezTo>
                    <a:cubicBezTo>
                      <a:pt x="149" y="6"/>
                      <a:pt x="153" y="8"/>
                      <a:pt x="154" y="8"/>
                    </a:cubicBezTo>
                    <a:cubicBezTo>
                      <a:pt x="155" y="7"/>
                      <a:pt x="156" y="5"/>
                      <a:pt x="157" y="5"/>
                    </a:cubicBezTo>
                    <a:cubicBezTo>
                      <a:pt x="167" y="5"/>
                      <a:pt x="180" y="6"/>
                      <a:pt x="191" y="5"/>
                    </a:cubicBezTo>
                    <a:cubicBezTo>
                      <a:pt x="191" y="2"/>
                      <a:pt x="191" y="2"/>
                      <a:pt x="191" y="2"/>
                    </a:cubicBezTo>
                    <a:cubicBezTo>
                      <a:pt x="193" y="2"/>
                      <a:pt x="197" y="1"/>
                      <a:pt x="199" y="2"/>
                    </a:cubicBezTo>
                    <a:cubicBezTo>
                      <a:pt x="200" y="2"/>
                      <a:pt x="200" y="3"/>
                      <a:pt x="200" y="5"/>
                    </a:cubicBezTo>
                    <a:cubicBezTo>
                      <a:pt x="201" y="4"/>
                      <a:pt x="203" y="4"/>
                      <a:pt x="203" y="5"/>
                    </a:cubicBezTo>
                    <a:cubicBezTo>
                      <a:pt x="202" y="9"/>
                      <a:pt x="203" y="12"/>
                      <a:pt x="204" y="16"/>
                    </a:cubicBezTo>
                    <a:cubicBezTo>
                      <a:pt x="205" y="16"/>
                      <a:pt x="206" y="17"/>
                      <a:pt x="205" y="19"/>
                    </a:cubicBezTo>
                    <a:cubicBezTo>
                      <a:pt x="237" y="19"/>
                      <a:pt x="237" y="19"/>
                      <a:pt x="237" y="19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3" y="11"/>
                      <a:pt x="243" y="8"/>
                      <a:pt x="245" y="7"/>
                    </a:cubicBezTo>
                    <a:cubicBezTo>
                      <a:pt x="246" y="7"/>
                      <a:pt x="247" y="8"/>
                      <a:pt x="248" y="7"/>
                    </a:cubicBezTo>
                    <a:cubicBezTo>
                      <a:pt x="248" y="7"/>
                      <a:pt x="249" y="5"/>
                      <a:pt x="249" y="5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6" y="5"/>
                      <a:pt x="347" y="7"/>
                      <a:pt x="349" y="7"/>
                    </a:cubicBezTo>
                    <a:cubicBezTo>
                      <a:pt x="350" y="8"/>
                      <a:pt x="351" y="7"/>
                      <a:pt x="352" y="7"/>
                    </a:cubicBezTo>
                    <a:cubicBezTo>
                      <a:pt x="353" y="9"/>
                      <a:pt x="354" y="10"/>
                      <a:pt x="353" y="10"/>
                    </a:cubicBezTo>
                    <a:cubicBezTo>
                      <a:pt x="361" y="11"/>
                      <a:pt x="368" y="10"/>
                      <a:pt x="372" y="6"/>
                    </a:cubicBezTo>
                    <a:cubicBezTo>
                      <a:pt x="372" y="7"/>
                      <a:pt x="372" y="5"/>
                      <a:pt x="372" y="5"/>
                    </a:cubicBezTo>
                    <a:cubicBezTo>
                      <a:pt x="376" y="5"/>
                      <a:pt x="378" y="8"/>
                      <a:pt x="380" y="10"/>
                    </a:cubicBezTo>
                    <a:cubicBezTo>
                      <a:pt x="385" y="11"/>
                      <a:pt x="389" y="10"/>
                      <a:pt x="390" y="7"/>
                    </a:cubicBezTo>
                    <a:cubicBezTo>
                      <a:pt x="392" y="8"/>
                      <a:pt x="392" y="6"/>
                      <a:pt x="393" y="5"/>
                    </a:cubicBezTo>
                    <a:cubicBezTo>
                      <a:pt x="395" y="5"/>
                      <a:pt x="397" y="4"/>
                      <a:pt x="399" y="5"/>
                    </a:cubicBezTo>
                    <a:cubicBezTo>
                      <a:pt x="400" y="6"/>
                      <a:pt x="400" y="8"/>
                      <a:pt x="401" y="10"/>
                    </a:cubicBezTo>
                    <a:cubicBezTo>
                      <a:pt x="402" y="10"/>
                      <a:pt x="403" y="11"/>
                      <a:pt x="403" y="12"/>
                    </a:cubicBezTo>
                    <a:cubicBezTo>
                      <a:pt x="403" y="13"/>
                      <a:pt x="404" y="14"/>
                      <a:pt x="404" y="15"/>
                    </a:cubicBezTo>
                    <a:cubicBezTo>
                      <a:pt x="405" y="15"/>
                      <a:pt x="407" y="14"/>
                      <a:pt x="407" y="16"/>
                    </a:cubicBezTo>
                    <a:cubicBezTo>
                      <a:pt x="407" y="17"/>
                      <a:pt x="407" y="18"/>
                      <a:pt x="407" y="19"/>
                    </a:cubicBezTo>
                    <a:cubicBezTo>
                      <a:pt x="436" y="19"/>
                      <a:pt x="436" y="19"/>
                      <a:pt x="436" y="19"/>
                    </a:cubicBezTo>
                    <a:cubicBezTo>
                      <a:pt x="435" y="12"/>
                      <a:pt x="438" y="7"/>
                      <a:pt x="440" y="3"/>
                    </a:cubicBezTo>
                    <a:cubicBezTo>
                      <a:pt x="441" y="1"/>
                      <a:pt x="443" y="2"/>
                      <a:pt x="444" y="2"/>
                    </a:cubicBez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4" name="Freeform 6"/>
              <p:cNvSpPr/>
              <p:nvPr/>
            </p:nvSpPr>
            <p:spPr bwMode="auto">
              <a:xfrm>
                <a:off x="1619250" y="1657350"/>
                <a:ext cx="382588" cy="39688"/>
              </a:xfrm>
              <a:custGeom>
                <a:avLst/>
                <a:gdLst>
                  <a:gd name="T0" fmla="*/ 291 w 496"/>
                  <a:gd name="T1" fmla="*/ 0 h 64"/>
                  <a:gd name="T2" fmla="*/ 305 w 496"/>
                  <a:gd name="T3" fmla="*/ 11 h 64"/>
                  <a:gd name="T4" fmla="*/ 309 w 496"/>
                  <a:gd name="T5" fmla="*/ 15 h 64"/>
                  <a:gd name="T6" fmla="*/ 318 w 496"/>
                  <a:gd name="T7" fmla="*/ 12 h 64"/>
                  <a:gd name="T8" fmla="*/ 391 w 496"/>
                  <a:gd name="T9" fmla="*/ 15 h 64"/>
                  <a:gd name="T10" fmla="*/ 401 w 496"/>
                  <a:gd name="T11" fmla="*/ 18 h 64"/>
                  <a:gd name="T12" fmla="*/ 408 w 496"/>
                  <a:gd name="T13" fmla="*/ 19 h 64"/>
                  <a:gd name="T14" fmla="*/ 444 w 496"/>
                  <a:gd name="T15" fmla="*/ 18 h 64"/>
                  <a:gd name="T16" fmla="*/ 448 w 496"/>
                  <a:gd name="T17" fmla="*/ 20 h 64"/>
                  <a:gd name="T18" fmla="*/ 454 w 496"/>
                  <a:gd name="T19" fmla="*/ 26 h 64"/>
                  <a:gd name="T20" fmla="*/ 459 w 496"/>
                  <a:gd name="T21" fmla="*/ 33 h 64"/>
                  <a:gd name="T22" fmla="*/ 475 w 496"/>
                  <a:gd name="T23" fmla="*/ 31 h 64"/>
                  <a:gd name="T24" fmla="*/ 496 w 496"/>
                  <a:gd name="T25" fmla="*/ 63 h 64"/>
                  <a:gd name="T26" fmla="*/ 257 w 496"/>
                  <a:gd name="T27" fmla="*/ 60 h 64"/>
                  <a:gd name="T28" fmla="*/ 254 w 496"/>
                  <a:gd name="T29" fmla="*/ 55 h 64"/>
                  <a:gd name="T30" fmla="*/ 249 w 496"/>
                  <a:gd name="T31" fmla="*/ 50 h 64"/>
                  <a:gd name="T32" fmla="*/ 245 w 496"/>
                  <a:gd name="T33" fmla="*/ 52 h 64"/>
                  <a:gd name="T34" fmla="*/ 241 w 496"/>
                  <a:gd name="T35" fmla="*/ 55 h 64"/>
                  <a:gd name="T36" fmla="*/ 236 w 496"/>
                  <a:gd name="T37" fmla="*/ 61 h 64"/>
                  <a:gd name="T38" fmla="*/ 224 w 496"/>
                  <a:gd name="T39" fmla="*/ 60 h 64"/>
                  <a:gd name="T40" fmla="*/ 220 w 496"/>
                  <a:gd name="T41" fmla="*/ 55 h 64"/>
                  <a:gd name="T42" fmla="*/ 207 w 496"/>
                  <a:gd name="T43" fmla="*/ 50 h 64"/>
                  <a:gd name="T44" fmla="*/ 203 w 496"/>
                  <a:gd name="T45" fmla="*/ 50 h 64"/>
                  <a:gd name="T46" fmla="*/ 192 w 496"/>
                  <a:gd name="T47" fmla="*/ 46 h 64"/>
                  <a:gd name="T48" fmla="*/ 163 w 496"/>
                  <a:gd name="T49" fmla="*/ 47 h 64"/>
                  <a:gd name="T50" fmla="*/ 152 w 496"/>
                  <a:gd name="T51" fmla="*/ 50 h 64"/>
                  <a:gd name="T52" fmla="*/ 145 w 496"/>
                  <a:gd name="T53" fmla="*/ 45 h 64"/>
                  <a:gd name="T54" fmla="*/ 118 w 496"/>
                  <a:gd name="T55" fmla="*/ 47 h 64"/>
                  <a:gd name="T56" fmla="*/ 103 w 496"/>
                  <a:gd name="T57" fmla="*/ 40 h 64"/>
                  <a:gd name="T58" fmla="*/ 99 w 496"/>
                  <a:gd name="T59" fmla="*/ 37 h 64"/>
                  <a:gd name="T60" fmla="*/ 76 w 496"/>
                  <a:gd name="T61" fmla="*/ 29 h 64"/>
                  <a:gd name="T62" fmla="*/ 66 w 496"/>
                  <a:gd name="T63" fmla="*/ 44 h 64"/>
                  <a:gd name="T64" fmla="*/ 6 w 496"/>
                  <a:gd name="T65" fmla="*/ 45 h 64"/>
                  <a:gd name="T66" fmla="*/ 3 w 496"/>
                  <a:gd name="T67" fmla="*/ 38 h 64"/>
                  <a:gd name="T68" fmla="*/ 2 w 496"/>
                  <a:gd name="T69" fmla="*/ 34 h 64"/>
                  <a:gd name="T70" fmla="*/ 12 w 496"/>
                  <a:gd name="T71" fmla="*/ 25 h 64"/>
                  <a:gd name="T72" fmla="*/ 17 w 496"/>
                  <a:gd name="T73" fmla="*/ 22 h 64"/>
                  <a:gd name="T74" fmla="*/ 23 w 496"/>
                  <a:gd name="T75" fmla="*/ 19 h 64"/>
                  <a:gd name="T76" fmla="*/ 33 w 496"/>
                  <a:gd name="T77" fmla="*/ 20 h 64"/>
                  <a:gd name="T78" fmla="*/ 54 w 496"/>
                  <a:gd name="T79" fmla="*/ 19 h 64"/>
                  <a:gd name="T80" fmla="*/ 66 w 496"/>
                  <a:gd name="T81" fmla="*/ 14 h 64"/>
                  <a:gd name="T82" fmla="*/ 73 w 496"/>
                  <a:gd name="T83" fmla="*/ 10 h 64"/>
                  <a:gd name="T84" fmla="*/ 90 w 496"/>
                  <a:gd name="T85" fmla="*/ 11 h 64"/>
                  <a:gd name="T86" fmla="*/ 101 w 496"/>
                  <a:gd name="T87" fmla="*/ 15 h 64"/>
                  <a:gd name="T88" fmla="*/ 105 w 496"/>
                  <a:gd name="T89" fmla="*/ 18 h 64"/>
                  <a:gd name="T90" fmla="*/ 114 w 496"/>
                  <a:gd name="T91" fmla="*/ 19 h 64"/>
                  <a:gd name="T92" fmla="*/ 139 w 496"/>
                  <a:gd name="T93" fmla="*/ 19 h 64"/>
                  <a:gd name="T94" fmla="*/ 193 w 496"/>
                  <a:gd name="T95" fmla="*/ 19 h 64"/>
                  <a:gd name="T96" fmla="*/ 208 w 496"/>
                  <a:gd name="T97" fmla="*/ 18 h 64"/>
                  <a:gd name="T98" fmla="*/ 217 w 496"/>
                  <a:gd name="T99" fmla="*/ 12 h 64"/>
                  <a:gd name="T100" fmla="*/ 225 w 496"/>
                  <a:gd name="T101" fmla="*/ 12 h 64"/>
                  <a:gd name="T102" fmla="*/ 252 w 496"/>
                  <a:gd name="T103" fmla="*/ 15 h 64"/>
                  <a:gd name="T104" fmla="*/ 262 w 496"/>
                  <a:gd name="T105" fmla="*/ 12 h 64"/>
                  <a:gd name="T106" fmla="*/ 271 w 496"/>
                  <a:gd name="T107" fmla="*/ 5 h 64"/>
                  <a:gd name="T108" fmla="*/ 278 w 496"/>
                  <a:gd name="T10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6" h="64">
                    <a:moveTo>
                      <a:pt x="280" y="1"/>
                    </a:moveTo>
                    <a:cubicBezTo>
                      <a:pt x="283" y="0"/>
                      <a:pt x="287" y="0"/>
                      <a:pt x="291" y="0"/>
                    </a:cubicBezTo>
                    <a:cubicBezTo>
                      <a:pt x="292" y="2"/>
                      <a:pt x="294" y="2"/>
                      <a:pt x="295" y="3"/>
                    </a:cubicBezTo>
                    <a:cubicBezTo>
                      <a:pt x="298" y="5"/>
                      <a:pt x="302" y="8"/>
                      <a:pt x="305" y="11"/>
                    </a:cubicBezTo>
                    <a:cubicBezTo>
                      <a:pt x="306" y="12"/>
                      <a:pt x="308" y="12"/>
                      <a:pt x="309" y="12"/>
                    </a:cubicBezTo>
                    <a:cubicBezTo>
                      <a:pt x="309" y="15"/>
                      <a:pt x="309" y="15"/>
                      <a:pt x="309" y="15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2"/>
                      <a:pt x="318" y="12"/>
                      <a:pt x="318" y="12"/>
                    </a:cubicBezTo>
                    <a:cubicBezTo>
                      <a:pt x="383" y="12"/>
                      <a:pt x="383" y="12"/>
                      <a:pt x="383" y="12"/>
                    </a:cubicBezTo>
                    <a:cubicBezTo>
                      <a:pt x="385" y="14"/>
                      <a:pt x="388" y="16"/>
                      <a:pt x="391" y="15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401" y="18"/>
                      <a:pt x="401" y="18"/>
                      <a:pt x="401" y="18"/>
                    </a:cubicBezTo>
                    <a:cubicBezTo>
                      <a:pt x="402" y="18"/>
                      <a:pt x="403" y="19"/>
                      <a:pt x="404" y="19"/>
                    </a:cubicBezTo>
                    <a:cubicBezTo>
                      <a:pt x="405" y="20"/>
                      <a:pt x="408" y="19"/>
                      <a:pt x="408" y="19"/>
                    </a:cubicBezTo>
                    <a:cubicBezTo>
                      <a:pt x="410" y="19"/>
                      <a:pt x="411" y="18"/>
                      <a:pt x="412" y="18"/>
                    </a:cubicBezTo>
                    <a:cubicBezTo>
                      <a:pt x="444" y="18"/>
                      <a:pt x="444" y="18"/>
                      <a:pt x="444" y="18"/>
                    </a:cubicBezTo>
                    <a:cubicBezTo>
                      <a:pt x="445" y="18"/>
                      <a:pt x="445" y="19"/>
                      <a:pt x="445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7" y="22"/>
                      <a:pt x="448" y="23"/>
                      <a:pt x="449" y="22"/>
                    </a:cubicBezTo>
                    <a:cubicBezTo>
                      <a:pt x="451" y="24"/>
                      <a:pt x="452" y="26"/>
                      <a:pt x="454" y="26"/>
                    </a:cubicBezTo>
                    <a:cubicBezTo>
                      <a:pt x="454" y="29"/>
                      <a:pt x="454" y="29"/>
                      <a:pt x="454" y="29"/>
                    </a:cubicBezTo>
                    <a:cubicBezTo>
                      <a:pt x="457" y="29"/>
                      <a:pt x="458" y="33"/>
                      <a:pt x="459" y="33"/>
                    </a:cubicBezTo>
                    <a:cubicBezTo>
                      <a:pt x="471" y="33"/>
                      <a:pt x="471" y="33"/>
                      <a:pt x="471" y="33"/>
                    </a:cubicBezTo>
                    <a:cubicBezTo>
                      <a:pt x="472" y="32"/>
                      <a:pt x="474" y="31"/>
                      <a:pt x="475" y="31"/>
                    </a:cubicBezTo>
                    <a:cubicBezTo>
                      <a:pt x="496" y="31"/>
                      <a:pt x="496" y="31"/>
                      <a:pt x="496" y="31"/>
                    </a:cubicBezTo>
                    <a:cubicBezTo>
                      <a:pt x="496" y="63"/>
                      <a:pt x="496" y="63"/>
                      <a:pt x="496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1"/>
                      <a:pt x="259" y="60"/>
                      <a:pt x="257" y="60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6" y="57"/>
                      <a:pt x="255" y="57"/>
                      <a:pt x="254" y="55"/>
                    </a:cubicBezTo>
                    <a:cubicBezTo>
                      <a:pt x="253" y="54"/>
                      <a:pt x="252" y="51"/>
                      <a:pt x="249" y="52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4" y="52"/>
                      <a:pt x="242" y="52"/>
                      <a:pt x="243" y="54"/>
                    </a:cubicBezTo>
                    <a:cubicBezTo>
                      <a:pt x="244" y="55"/>
                      <a:pt x="242" y="55"/>
                      <a:pt x="241" y="55"/>
                    </a:cubicBezTo>
                    <a:cubicBezTo>
                      <a:pt x="241" y="57"/>
                      <a:pt x="239" y="58"/>
                      <a:pt x="240" y="60"/>
                    </a:cubicBezTo>
                    <a:cubicBezTo>
                      <a:pt x="238" y="60"/>
                      <a:pt x="237" y="60"/>
                      <a:pt x="236" y="61"/>
                    </a:cubicBezTo>
                    <a:cubicBezTo>
                      <a:pt x="236" y="64"/>
                      <a:pt x="232" y="62"/>
                      <a:pt x="229" y="62"/>
                    </a:cubicBezTo>
                    <a:cubicBezTo>
                      <a:pt x="228" y="60"/>
                      <a:pt x="226" y="60"/>
                      <a:pt x="224" y="60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0" y="55"/>
                      <a:pt x="220" y="55"/>
                      <a:pt x="220" y="55"/>
                    </a:cubicBezTo>
                    <a:cubicBezTo>
                      <a:pt x="220" y="53"/>
                      <a:pt x="220" y="51"/>
                      <a:pt x="217" y="50"/>
                    </a:cubicBezTo>
                    <a:cubicBezTo>
                      <a:pt x="215" y="50"/>
                      <a:pt x="211" y="50"/>
                      <a:pt x="207" y="50"/>
                    </a:cubicBezTo>
                    <a:cubicBezTo>
                      <a:pt x="207" y="51"/>
                      <a:pt x="207" y="53"/>
                      <a:pt x="206" y="52"/>
                    </a:cubicBezTo>
                    <a:cubicBezTo>
                      <a:pt x="205" y="52"/>
                      <a:pt x="204" y="50"/>
                      <a:pt x="203" y="50"/>
                    </a:cubicBezTo>
                    <a:cubicBezTo>
                      <a:pt x="200" y="50"/>
                      <a:pt x="198" y="48"/>
                      <a:pt x="196" y="47"/>
                    </a:cubicBezTo>
                    <a:cubicBezTo>
                      <a:pt x="196" y="47"/>
                      <a:pt x="193" y="47"/>
                      <a:pt x="192" y="46"/>
                    </a:cubicBezTo>
                    <a:cubicBezTo>
                      <a:pt x="186" y="45"/>
                      <a:pt x="176" y="46"/>
                      <a:pt x="168" y="46"/>
                    </a:cubicBezTo>
                    <a:cubicBezTo>
                      <a:pt x="167" y="46"/>
                      <a:pt x="165" y="47"/>
                      <a:pt x="163" y="47"/>
                    </a:cubicBezTo>
                    <a:cubicBezTo>
                      <a:pt x="161" y="48"/>
                      <a:pt x="161" y="50"/>
                      <a:pt x="159" y="50"/>
                    </a:cubicBezTo>
                    <a:cubicBezTo>
                      <a:pt x="157" y="50"/>
                      <a:pt x="153" y="50"/>
                      <a:pt x="152" y="50"/>
                    </a:cubicBezTo>
                    <a:cubicBezTo>
                      <a:pt x="152" y="49"/>
                      <a:pt x="151" y="47"/>
                      <a:pt x="150" y="47"/>
                    </a:cubicBezTo>
                    <a:cubicBezTo>
                      <a:pt x="148" y="47"/>
                      <a:pt x="146" y="45"/>
                      <a:pt x="145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19" y="46"/>
                      <a:pt x="119" y="47"/>
                      <a:pt x="118" y="47"/>
                    </a:cubicBezTo>
                    <a:cubicBezTo>
                      <a:pt x="113" y="47"/>
                      <a:pt x="111" y="44"/>
                      <a:pt x="108" y="43"/>
                    </a:cubicBezTo>
                    <a:cubicBezTo>
                      <a:pt x="106" y="42"/>
                      <a:pt x="104" y="41"/>
                      <a:pt x="103" y="40"/>
                    </a:cubicBezTo>
                    <a:cubicBezTo>
                      <a:pt x="102" y="39"/>
                      <a:pt x="102" y="37"/>
                      <a:pt x="101" y="37"/>
                    </a:cubicBezTo>
                    <a:cubicBezTo>
                      <a:pt x="101" y="36"/>
                      <a:pt x="99" y="37"/>
                      <a:pt x="99" y="37"/>
                    </a:cubicBezTo>
                    <a:cubicBezTo>
                      <a:pt x="98" y="34"/>
                      <a:pt x="94" y="33"/>
                      <a:pt x="92" y="30"/>
                    </a:cubicBezTo>
                    <a:cubicBezTo>
                      <a:pt x="88" y="29"/>
                      <a:pt x="82" y="29"/>
                      <a:pt x="76" y="29"/>
                    </a:cubicBezTo>
                    <a:cubicBezTo>
                      <a:pt x="73" y="33"/>
                      <a:pt x="71" y="38"/>
                      <a:pt x="67" y="42"/>
                    </a:cubicBezTo>
                    <a:cubicBezTo>
                      <a:pt x="66" y="42"/>
                      <a:pt x="65" y="43"/>
                      <a:pt x="66" y="44"/>
                    </a:cubicBezTo>
                    <a:cubicBezTo>
                      <a:pt x="64" y="45"/>
                      <a:pt x="62" y="46"/>
                      <a:pt x="60" y="45"/>
                    </a:cubicBezTo>
                    <a:cubicBezTo>
                      <a:pt x="43" y="43"/>
                      <a:pt x="22" y="44"/>
                      <a:pt x="6" y="45"/>
                    </a:cubicBezTo>
                    <a:cubicBezTo>
                      <a:pt x="5" y="45"/>
                      <a:pt x="4" y="44"/>
                      <a:pt x="4" y="43"/>
                    </a:cubicBezTo>
                    <a:cubicBezTo>
                      <a:pt x="1" y="44"/>
                      <a:pt x="3" y="40"/>
                      <a:pt x="3" y="38"/>
                    </a:cubicBezTo>
                    <a:cubicBezTo>
                      <a:pt x="1" y="39"/>
                      <a:pt x="0" y="38"/>
                      <a:pt x="1" y="37"/>
                    </a:cubicBezTo>
                    <a:cubicBezTo>
                      <a:pt x="3" y="38"/>
                      <a:pt x="2" y="35"/>
                      <a:pt x="2" y="34"/>
                    </a:cubicBezTo>
                    <a:cubicBezTo>
                      <a:pt x="3" y="31"/>
                      <a:pt x="6" y="29"/>
                      <a:pt x="7" y="26"/>
                    </a:cubicBezTo>
                    <a:cubicBezTo>
                      <a:pt x="8" y="25"/>
                      <a:pt x="10" y="25"/>
                      <a:pt x="12" y="25"/>
                    </a:cubicBezTo>
                    <a:cubicBezTo>
                      <a:pt x="12" y="24"/>
                      <a:pt x="12" y="23"/>
                      <a:pt x="13" y="22"/>
                    </a:cubicBezTo>
                    <a:cubicBezTo>
                      <a:pt x="14" y="22"/>
                      <a:pt x="16" y="22"/>
                      <a:pt x="17" y="22"/>
                    </a:cubicBezTo>
                    <a:cubicBezTo>
                      <a:pt x="15" y="19"/>
                      <a:pt x="19" y="21"/>
                      <a:pt x="20" y="21"/>
                    </a:cubicBezTo>
                    <a:cubicBezTo>
                      <a:pt x="21" y="20"/>
                      <a:pt x="21" y="18"/>
                      <a:pt x="23" y="19"/>
                    </a:cubicBezTo>
                    <a:cubicBezTo>
                      <a:pt x="24" y="20"/>
                      <a:pt x="28" y="20"/>
                      <a:pt x="29" y="19"/>
                    </a:cubicBezTo>
                    <a:cubicBezTo>
                      <a:pt x="31" y="18"/>
                      <a:pt x="32" y="20"/>
                      <a:pt x="33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3" y="18"/>
                      <a:pt x="54" y="19"/>
                    </a:cubicBezTo>
                    <a:cubicBezTo>
                      <a:pt x="55" y="20"/>
                      <a:pt x="56" y="19"/>
                      <a:pt x="57" y="19"/>
                    </a:cubicBezTo>
                    <a:cubicBezTo>
                      <a:pt x="61" y="18"/>
                      <a:pt x="63" y="16"/>
                      <a:pt x="66" y="14"/>
                    </a:cubicBezTo>
                    <a:cubicBezTo>
                      <a:pt x="65" y="12"/>
                      <a:pt x="68" y="12"/>
                      <a:pt x="68" y="11"/>
                    </a:cubicBezTo>
                    <a:cubicBezTo>
                      <a:pt x="70" y="10"/>
                      <a:pt x="71" y="9"/>
                      <a:pt x="73" y="10"/>
                    </a:cubicBezTo>
                    <a:cubicBezTo>
                      <a:pt x="73" y="10"/>
                      <a:pt x="75" y="12"/>
                      <a:pt x="75" y="12"/>
                    </a:cubicBezTo>
                    <a:cubicBezTo>
                      <a:pt x="80" y="12"/>
                      <a:pt x="86" y="12"/>
                      <a:pt x="90" y="11"/>
                    </a:cubicBezTo>
                    <a:cubicBezTo>
                      <a:pt x="93" y="12"/>
                      <a:pt x="96" y="12"/>
                      <a:pt x="100" y="12"/>
                    </a:cubicBezTo>
                    <a:cubicBezTo>
                      <a:pt x="100" y="13"/>
                      <a:pt x="100" y="15"/>
                      <a:pt x="101" y="15"/>
                    </a:cubicBezTo>
                    <a:cubicBezTo>
                      <a:pt x="102" y="15"/>
                      <a:pt x="104" y="15"/>
                      <a:pt x="105" y="15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6" y="18"/>
                      <a:pt x="111" y="17"/>
                      <a:pt x="113" y="18"/>
                    </a:cubicBezTo>
                    <a:cubicBezTo>
                      <a:pt x="114" y="18"/>
                      <a:pt x="114" y="20"/>
                      <a:pt x="114" y="19"/>
                    </a:cubicBezTo>
                    <a:cubicBezTo>
                      <a:pt x="118" y="17"/>
                      <a:pt x="126" y="17"/>
                      <a:pt x="129" y="19"/>
                    </a:cubicBezTo>
                    <a:cubicBezTo>
                      <a:pt x="132" y="19"/>
                      <a:pt x="137" y="20"/>
                      <a:pt x="139" y="19"/>
                    </a:cubicBezTo>
                    <a:cubicBezTo>
                      <a:pt x="155" y="21"/>
                      <a:pt x="173" y="20"/>
                      <a:pt x="190" y="20"/>
                    </a:cubicBezTo>
                    <a:cubicBezTo>
                      <a:pt x="191" y="20"/>
                      <a:pt x="191" y="18"/>
                      <a:pt x="193" y="19"/>
                    </a:cubicBezTo>
                    <a:cubicBezTo>
                      <a:pt x="194" y="20"/>
                      <a:pt x="198" y="20"/>
                      <a:pt x="200" y="19"/>
                    </a:cubicBezTo>
                    <a:cubicBezTo>
                      <a:pt x="202" y="18"/>
                      <a:pt x="204" y="17"/>
                      <a:pt x="208" y="18"/>
                    </a:cubicBezTo>
                    <a:cubicBezTo>
                      <a:pt x="208" y="18"/>
                      <a:pt x="210" y="16"/>
                      <a:pt x="210" y="16"/>
                    </a:cubicBezTo>
                    <a:cubicBezTo>
                      <a:pt x="214" y="16"/>
                      <a:pt x="216" y="14"/>
                      <a:pt x="217" y="12"/>
                    </a:cubicBezTo>
                    <a:cubicBezTo>
                      <a:pt x="219" y="13"/>
                      <a:pt x="221" y="12"/>
                      <a:pt x="222" y="11"/>
                    </a:cubicBezTo>
                    <a:cubicBezTo>
                      <a:pt x="223" y="12"/>
                      <a:pt x="224" y="12"/>
                      <a:pt x="225" y="12"/>
                    </a:cubicBezTo>
                    <a:cubicBezTo>
                      <a:pt x="252" y="12"/>
                      <a:pt x="252" y="12"/>
                      <a:pt x="252" y="12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62" y="15"/>
                      <a:pt x="262" y="15"/>
                      <a:pt x="262" y="15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3" y="12"/>
                      <a:pt x="265" y="13"/>
                      <a:pt x="265" y="12"/>
                    </a:cubicBezTo>
                    <a:cubicBezTo>
                      <a:pt x="266" y="9"/>
                      <a:pt x="269" y="8"/>
                      <a:pt x="271" y="5"/>
                    </a:cubicBezTo>
                    <a:cubicBezTo>
                      <a:pt x="271" y="5"/>
                      <a:pt x="273" y="5"/>
                      <a:pt x="273" y="4"/>
                    </a:cubicBezTo>
                    <a:cubicBezTo>
                      <a:pt x="273" y="1"/>
                      <a:pt x="277" y="3"/>
                      <a:pt x="278" y="2"/>
                    </a:cubicBezTo>
                    <a:cubicBezTo>
                      <a:pt x="279" y="2"/>
                      <a:pt x="279" y="1"/>
                      <a:pt x="280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5" name="Freeform 7"/>
              <p:cNvSpPr/>
              <p:nvPr/>
            </p:nvSpPr>
            <p:spPr bwMode="auto">
              <a:xfrm>
                <a:off x="2065338" y="2324100"/>
                <a:ext cx="22225" cy="501650"/>
              </a:xfrm>
              <a:custGeom>
                <a:avLst/>
                <a:gdLst>
                  <a:gd name="T0" fmla="*/ 16 w 29"/>
                  <a:gd name="T1" fmla="*/ 2 h 802"/>
                  <a:gd name="T2" fmla="*/ 22 w 29"/>
                  <a:gd name="T3" fmla="*/ 8 h 802"/>
                  <a:gd name="T4" fmla="*/ 26 w 29"/>
                  <a:gd name="T5" fmla="*/ 17 h 802"/>
                  <a:gd name="T6" fmla="*/ 28 w 29"/>
                  <a:gd name="T7" fmla="*/ 136 h 802"/>
                  <a:gd name="T8" fmla="*/ 27 w 29"/>
                  <a:gd name="T9" fmla="*/ 253 h 802"/>
                  <a:gd name="T10" fmla="*/ 27 w 29"/>
                  <a:gd name="T11" fmla="*/ 543 h 802"/>
                  <a:gd name="T12" fmla="*/ 20 w 29"/>
                  <a:gd name="T13" fmla="*/ 557 h 802"/>
                  <a:gd name="T14" fmla="*/ 16 w 29"/>
                  <a:gd name="T15" fmla="*/ 564 h 802"/>
                  <a:gd name="T16" fmla="*/ 17 w 29"/>
                  <a:gd name="T17" fmla="*/ 583 h 802"/>
                  <a:gd name="T18" fmla="*/ 18 w 29"/>
                  <a:gd name="T19" fmla="*/ 600 h 802"/>
                  <a:gd name="T20" fmla="*/ 24 w 29"/>
                  <a:gd name="T21" fmla="*/ 606 h 802"/>
                  <a:gd name="T22" fmla="*/ 28 w 29"/>
                  <a:gd name="T23" fmla="*/ 621 h 802"/>
                  <a:gd name="T24" fmla="*/ 20 w 29"/>
                  <a:gd name="T25" fmla="*/ 752 h 802"/>
                  <a:gd name="T26" fmla="*/ 15 w 29"/>
                  <a:gd name="T27" fmla="*/ 755 h 802"/>
                  <a:gd name="T28" fmla="*/ 10 w 29"/>
                  <a:gd name="T29" fmla="*/ 802 h 802"/>
                  <a:gd name="T30" fmla="*/ 6 w 29"/>
                  <a:gd name="T31" fmla="*/ 744 h 802"/>
                  <a:gd name="T32" fmla="*/ 8 w 29"/>
                  <a:gd name="T33" fmla="*/ 691 h 802"/>
                  <a:gd name="T34" fmla="*/ 6 w 29"/>
                  <a:gd name="T35" fmla="*/ 649 h 802"/>
                  <a:gd name="T36" fmla="*/ 8 w 29"/>
                  <a:gd name="T37" fmla="*/ 624 h 802"/>
                  <a:gd name="T38" fmla="*/ 1 w 29"/>
                  <a:gd name="T39" fmla="*/ 630 h 802"/>
                  <a:gd name="T40" fmla="*/ 7 w 29"/>
                  <a:gd name="T41" fmla="*/ 584 h 802"/>
                  <a:gd name="T42" fmla="*/ 12 w 29"/>
                  <a:gd name="T43" fmla="*/ 555 h 802"/>
                  <a:gd name="T44" fmla="*/ 11 w 29"/>
                  <a:gd name="T45" fmla="*/ 513 h 802"/>
                  <a:gd name="T46" fmla="*/ 11 w 29"/>
                  <a:gd name="T47" fmla="*/ 466 h 802"/>
                  <a:gd name="T48" fmla="*/ 12 w 29"/>
                  <a:gd name="T49" fmla="*/ 432 h 802"/>
                  <a:gd name="T50" fmla="*/ 6 w 29"/>
                  <a:gd name="T51" fmla="*/ 428 h 802"/>
                  <a:gd name="T52" fmla="*/ 7 w 29"/>
                  <a:gd name="T53" fmla="*/ 234 h 802"/>
                  <a:gd name="T54" fmla="*/ 8 w 29"/>
                  <a:gd name="T55" fmla="*/ 202 h 802"/>
                  <a:gd name="T56" fmla="*/ 6 w 29"/>
                  <a:gd name="T57" fmla="*/ 146 h 802"/>
                  <a:gd name="T58" fmla="*/ 8 w 29"/>
                  <a:gd name="T59" fmla="*/ 56 h 802"/>
                  <a:gd name="T60" fmla="*/ 6 w 29"/>
                  <a:gd name="T61" fmla="*/ 14 h 802"/>
                  <a:gd name="T62" fmla="*/ 9 w 29"/>
                  <a:gd name="T63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802">
                    <a:moveTo>
                      <a:pt x="9" y="2"/>
                    </a:moveTo>
                    <a:cubicBezTo>
                      <a:pt x="11" y="0"/>
                      <a:pt x="14" y="1"/>
                      <a:pt x="16" y="2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3" y="8"/>
                      <a:pt x="23" y="9"/>
                      <a:pt x="23" y="10"/>
                    </a:cubicBezTo>
                    <a:cubicBezTo>
                      <a:pt x="24" y="13"/>
                      <a:pt x="25" y="16"/>
                      <a:pt x="26" y="17"/>
                    </a:cubicBezTo>
                    <a:cubicBezTo>
                      <a:pt x="26" y="22"/>
                      <a:pt x="28" y="27"/>
                      <a:pt x="28" y="31"/>
                    </a:cubicBezTo>
                    <a:cubicBezTo>
                      <a:pt x="26" y="65"/>
                      <a:pt x="27" y="103"/>
                      <a:pt x="28" y="136"/>
                    </a:cubicBezTo>
                    <a:cubicBezTo>
                      <a:pt x="26" y="170"/>
                      <a:pt x="28" y="207"/>
                      <a:pt x="28" y="239"/>
                    </a:cubicBezTo>
                    <a:cubicBezTo>
                      <a:pt x="28" y="243"/>
                      <a:pt x="27" y="248"/>
                      <a:pt x="27" y="253"/>
                    </a:cubicBezTo>
                    <a:cubicBezTo>
                      <a:pt x="26" y="320"/>
                      <a:pt x="29" y="384"/>
                      <a:pt x="27" y="450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7" y="545"/>
                      <a:pt x="24" y="546"/>
                      <a:pt x="26" y="547"/>
                    </a:cubicBezTo>
                    <a:cubicBezTo>
                      <a:pt x="24" y="550"/>
                      <a:pt x="23" y="555"/>
                      <a:pt x="20" y="557"/>
                    </a:cubicBezTo>
                    <a:cubicBezTo>
                      <a:pt x="20" y="557"/>
                      <a:pt x="19" y="559"/>
                      <a:pt x="18" y="558"/>
                    </a:cubicBezTo>
                    <a:cubicBezTo>
                      <a:pt x="18" y="561"/>
                      <a:pt x="16" y="563"/>
                      <a:pt x="16" y="564"/>
                    </a:cubicBezTo>
                    <a:cubicBezTo>
                      <a:pt x="16" y="569"/>
                      <a:pt x="15" y="573"/>
                      <a:pt x="18" y="575"/>
                    </a:cubicBezTo>
                    <a:cubicBezTo>
                      <a:pt x="18" y="578"/>
                      <a:pt x="18" y="581"/>
                      <a:pt x="17" y="583"/>
                    </a:cubicBezTo>
                    <a:cubicBezTo>
                      <a:pt x="17" y="584"/>
                      <a:pt x="18" y="584"/>
                      <a:pt x="18" y="584"/>
                    </a:cubicBezTo>
                    <a:cubicBezTo>
                      <a:pt x="18" y="590"/>
                      <a:pt x="18" y="595"/>
                      <a:pt x="18" y="600"/>
                    </a:cubicBezTo>
                    <a:cubicBezTo>
                      <a:pt x="21" y="600"/>
                      <a:pt x="21" y="600"/>
                      <a:pt x="21" y="600"/>
                    </a:cubicBezTo>
                    <a:cubicBezTo>
                      <a:pt x="22" y="602"/>
                      <a:pt x="25" y="603"/>
                      <a:pt x="24" y="606"/>
                    </a:cubicBezTo>
                    <a:cubicBezTo>
                      <a:pt x="26" y="608"/>
                      <a:pt x="26" y="608"/>
                      <a:pt x="26" y="608"/>
                    </a:cubicBezTo>
                    <a:cubicBezTo>
                      <a:pt x="26" y="612"/>
                      <a:pt x="28" y="618"/>
                      <a:pt x="28" y="621"/>
                    </a:cubicBezTo>
                    <a:cubicBezTo>
                      <a:pt x="26" y="661"/>
                      <a:pt x="28" y="701"/>
                      <a:pt x="28" y="740"/>
                    </a:cubicBezTo>
                    <a:cubicBezTo>
                      <a:pt x="26" y="746"/>
                      <a:pt x="23" y="749"/>
                      <a:pt x="20" y="752"/>
                    </a:cubicBezTo>
                    <a:cubicBezTo>
                      <a:pt x="19" y="752"/>
                      <a:pt x="18" y="753"/>
                      <a:pt x="18" y="753"/>
                    </a:cubicBezTo>
                    <a:cubicBezTo>
                      <a:pt x="18" y="756"/>
                      <a:pt x="16" y="755"/>
                      <a:pt x="15" y="755"/>
                    </a:cubicBezTo>
                    <a:cubicBezTo>
                      <a:pt x="14" y="769"/>
                      <a:pt x="16" y="783"/>
                      <a:pt x="15" y="797"/>
                    </a:cubicBezTo>
                    <a:cubicBezTo>
                      <a:pt x="15" y="800"/>
                      <a:pt x="13" y="802"/>
                      <a:pt x="10" y="802"/>
                    </a:cubicBezTo>
                    <a:cubicBezTo>
                      <a:pt x="9" y="802"/>
                      <a:pt x="9" y="799"/>
                      <a:pt x="6" y="798"/>
                    </a:cubicBezTo>
                    <a:cubicBezTo>
                      <a:pt x="7" y="779"/>
                      <a:pt x="5" y="762"/>
                      <a:pt x="6" y="744"/>
                    </a:cubicBezTo>
                    <a:cubicBezTo>
                      <a:pt x="6" y="743"/>
                      <a:pt x="8" y="743"/>
                      <a:pt x="8" y="742"/>
                    </a:cubicBezTo>
                    <a:cubicBezTo>
                      <a:pt x="9" y="725"/>
                      <a:pt x="9" y="708"/>
                      <a:pt x="8" y="691"/>
                    </a:cubicBezTo>
                    <a:cubicBezTo>
                      <a:pt x="8" y="690"/>
                      <a:pt x="6" y="689"/>
                      <a:pt x="6" y="688"/>
                    </a:cubicBezTo>
                    <a:cubicBezTo>
                      <a:pt x="6" y="649"/>
                      <a:pt x="6" y="649"/>
                      <a:pt x="6" y="649"/>
                    </a:cubicBezTo>
                    <a:cubicBezTo>
                      <a:pt x="6" y="648"/>
                      <a:pt x="8" y="648"/>
                      <a:pt x="8" y="647"/>
                    </a:cubicBezTo>
                    <a:cubicBezTo>
                      <a:pt x="8" y="639"/>
                      <a:pt x="10" y="631"/>
                      <a:pt x="8" y="624"/>
                    </a:cubicBezTo>
                    <a:cubicBezTo>
                      <a:pt x="7" y="624"/>
                      <a:pt x="5" y="624"/>
                      <a:pt x="5" y="626"/>
                    </a:cubicBezTo>
                    <a:cubicBezTo>
                      <a:pt x="4" y="627"/>
                      <a:pt x="3" y="629"/>
                      <a:pt x="1" y="630"/>
                    </a:cubicBezTo>
                    <a:cubicBezTo>
                      <a:pt x="0" y="625"/>
                      <a:pt x="2" y="618"/>
                      <a:pt x="4" y="616"/>
                    </a:cubicBezTo>
                    <a:cubicBezTo>
                      <a:pt x="8" y="607"/>
                      <a:pt x="9" y="594"/>
                      <a:pt x="7" y="584"/>
                    </a:cubicBezTo>
                    <a:cubicBezTo>
                      <a:pt x="8" y="580"/>
                      <a:pt x="8" y="575"/>
                      <a:pt x="8" y="570"/>
                    </a:cubicBezTo>
                    <a:cubicBezTo>
                      <a:pt x="9" y="565"/>
                      <a:pt x="11" y="560"/>
                      <a:pt x="12" y="555"/>
                    </a:cubicBezTo>
                    <a:cubicBezTo>
                      <a:pt x="12" y="549"/>
                      <a:pt x="12" y="542"/>
                      <a:pt x="11" y="538"/>
                    </a:cubicBezTo>
                    <a:cubicBezTo>
                      <a:pt x="12" y="530"/>
                      <a:pt x="12" y="520"/>
                      <a:pt x="11" y="513"/>
                    </a:cubicBezTo>
                    <a:cubicBezTo>
                      <a:pt x="12" y="506"/>
                      <a:pt x="12" y="496"/>
                      <a:pt x="11" y="489"/>
                    </a:cubicBezTo>
                    <a:cubicBezTo>
                      <a:pt x="12" y="482"/>
                      <a:pt x="12" y="472"/>
                      <a:pt x="11" y="466"/>
                    </a:cubicBezTo>
                    <a:cubicBezTo>
                      <a:pt x="12" y="459"/>
                      <a:pt x="13" y="451"/>
                      <a:pt x="11" y="444"/>
                    </a:cubicBezTo>
                    <a:cubicBezTo>
                      <a:pt x="10" y="440"/>
                      <a:pt x="12" y="437"/>
                      <a:pt x="12" y="432"/>
                    </a:cubicBezTo>
                    <a:cubicBezTo>
                      <a:pt x="10" y="434"/>
                      <a:pt x="9" y="431"/>
                      <a:pt x="9" y="430"/>
                    </a:cubicBezTo>
                    <a:cubicBezTo>
                      <a:pt x="8" y="429"/>
                      <a:pt x="6" y="429"/>
                      <a:pt x="6" y="428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7" y="225"/>
                      <a:pt x="6" y="216"/>
                      <a:pt x="5" y="207"/>
                    </a:cubicBezTo>
                    <a:cubicBezTo>
                      <a:pt x="5" y="206"/>
                      <a:pt x="7" y="204"/>
                      <a:pt x="8" y="202"/>
                    </a:cubicBezTo>
                    <a:cubicBezTo>
                      <a:pt x="8" y="198"/>
                      <a:pt x="8" y="195"/>
                      <a:pt x="6" y="193"/>
                    </a:cubicBezTo>
                    <a:cubicBezTo>
                      <a:pt x="6" y="177"/>
                      <a:pt x="5" y="161"/>
                      <a:pt x="6" y="146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7"/>
                      <a:pt x="8" y="57"/>
                      <a:pt x="8" y="56"/>
                    </a:cubicBezTo>
                    <a:cubicBezTo>
                      <a:pt x="9" y="44"/>
                      <a:pt x="10" y="29"/>
                      <a:pt x="8" y="17"/>
                    </a:cubicBezTo>
                    <a:cubicBezTo>
                      <a:pt x="8" y="16"/>
                      <a:pt x="6" y="15"/>
                      <a:pt x="6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9" y="3"/>
                      <a:pt x="9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6" name="Freeform 8"/>
              <p:cNvSpPr/>
              <p:nvPr/>
            </p:nvSpPr>
            <p:spPr bwMode="auto">
              <a:xfrm>
                <a:off x="2068513" y="2141538"/>
                <a:ext cx="19050" cy="144463"/>
              </a:xfrm>
              <a:custGeom>
                <a:avLst/>
                <a:gdLst>
                  <a:gd name="T0" fmla="*/ 2 w 24"/>
                  <a:gd name="T1" fmla="*/ 1 h 230"/>
                  <a:gd name="T2" fmla="*/ 10 w 24"/>
                  <a:gd name="T3" fmla="*/ 5 h 230"/>
                  <a:gd name="T4" fmla="*/ 12 w 24"/>
                  <a:gd name="T5" fmla="*/ 7 h 230"/>
                  <a:gd name="T6" fmla="*/ 19 w 24"/>
                  <a:gd name="T7" fmla="*/ 16 h 230"/>
                  <a:gd name="T8" fmla="*/ 23 w 24"/>
                  <a:gd name="T9" fmla="*/ 25 h 230"/>
                  <a:gd name="T10" fmla="*/ 22 w 24"/>
                  <a:gd name="T11" fmla="*/ 43 h 230"/>
                  <a:gd name="T12" fmla="*/ 23 w 24"/>
                  <a:gd name="T13" fmla="*/ 159 h 230"/>
                  <a:gd name="T14" fmla="*/ 23 w 24"/>
                  <a:gd name="T15" fmla="*/ 165 h 230"/>
                  <a:gd name="T16" fmla="*/ 23 w 24"/>
                  <a:gd name="T17" fmla="*/ 196 h 230"/>
                  <a:gd name="T18" fmla="*/ 21 w 24"/>
                  <a:gd name="T19" fmla="*/ 213 h 230"/>
                  <a:gd name="T20" fmla="*/ 19 w 24"/>
                  <a:gd name="T21" fmla="*/ 216 h 230"/>
                  <a:gd name="T22" fmla="*/ 17 w 24"/>
                  <a:gd name="T23" fmla="*/ 221 h 230"/>
                  <a:gd name="T24" fmla="*/ 5 w 24"/>
                  <a:gd name="T25" fmla="*/ 229 h 230"/>
                  <a:gd name="T26" fmla="*/ 1 w 24"/>
                  <a:gd name="T27" fmla="*/ 224 h 230"/>
                  <a:gd name="T28" fmla="*/ 1 w 24"/>
                  <a:gd name="T29" fmla="*/ 124 h 230"/>
                  <a:gd name="T30" fmla="*/ 1 w 24"/>
                  <a:gd name="T31" fmla="*/ 36 h 230"/>
                  <a:gd name="T32" fmla="*/ 3 w 24"/>
                  <a:gd name="T33" fmla="*/ 34 h 230"/>
                  <a:gd name="T34" fmla="*/ 3 w 24"/>
                  <a:gd name="T35" fmla="*/ 27 h 230"/>
                  <a:gd name="T36" fmla="*/ 1 w 24"/>
                  <a:gd name="T37" fmla="*/ 26 h 230"/>
                  <a:gd name="T38" fmla="*/ 0 w 24"/>
                  <a:gd name="T39" fmla="*/ 4 h 230"/>
                  <a:gd name="T40" fmla="*/ 2 w 24"/>
                  <a:gd name="T41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30">
                    <a:moveTo>
                      <a:pt x="2" y="1"/>
                    </a:moveTo>
                    <a:cubicBezTo>
                      <a:pt x="6" y="0"/>
                      <a:pt x="9" y="3"/>
                      <a:pt x="10" y="5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3" y="11"/>
                      <a:pt x="17" y="14"/>
                      <a:pt x="19" y="16"/>
                    </a:cubicBezTo>
                    <a:cubicBezTo>
                      <a:pt x="20" y="20"/>
                      <a:pt x="22" y="22"/>
                      <a:pt x="23" y="25"/>
                    </a:cubicBezTo>
                    <a:cubicBezTo>
                      <a:pt x="23" y="31"/>
                      <a:pt x="22" y="37"/>
                      <a:pt x="22" y="43"/>
                    </a:cubicBezTo>
                    <a:cubicBezTo>
                      <a:pt x="22" y="81"/>
                      <a:pt x="21" y="122"/>
                      <a:pt x="23" y="159"/>
                    </a:cubicBezTo>
                    <a:cubicBezTo>
                      <a:pt x="23" y="160"/>
                      <a:pt x="24" y="163"/>
                      <a:pt x="23" y="165"/>
                    </a:cubicBezTo>
                    <a:cubicBezTo>
                      <a:pt x="22" y="174"/>
                      <a:pt x="21" y="187"/>
                      <a:pt x="23" y="196"/>
                    </a:cubicBezTo>
                    <a:cubicBezTo>
                      <a:pt x="24" y="202"/>
                      <a:pt x="21" y="207"/>
                      <a:pt x="21" y="213"/>
                    </a:cubicBezTo>
                    <a:cubicBezTo>
                      <a:pt x="21" y="214"/>
                      <a:pt x="20" y="215"/>
                      <a:pt x="19" y="216"/>
                    </a:cubicBezTo>
                    <a:cubicBezTo>
                      <a:pt x="20" y="219"/>
                      <a:pt x="18" y="220"/>
                      <a:pt x="17" y="221"/>
                    </a:cubicBezTo>
                    <a:cubicBezTo>
                      <a:pt x="15" y="226"/>
                      <a:pt x="12" y="230"/>
                      <a:pt x="5" y="229"/>
                    </a:cubicBezTo>
                    <a:cubicBezTo>
                      <a:pt x="4" y="227"/>
                      <a:pt x="1" y="225"/>
                      <a:pt x="1" y="22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7"/>
                      <a:pt x="1" y="26"/>
                      <a:pt x="1" y="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7" name="Freeform 9"/>
              <p:cNvSpPr/>
              <p:nvPr/>
            </p:nvSpPr>
            <p:spPr bwMode="auto">
              <a:xfrm>
                <a:off x="2068513" y="2014538"/>
                <a:ext cx="19050" cy="109538"/>
              </a:xfrm>
              <a:custGeom>
                <a:avLst/>
                <a:gdLst>
                  <a:gd name="T0" fmla="*/ 4 w 24"/>
                  <a:gd name="T1" fmla="*/ 2 h 176"/>
                  <a:gd name="T2" fmla="*/ 11 w 24"/>
                  <a:gd name="T3" fmla="*/ 2 h 176"/>
                  <a:gd name="T4" fmla="*/ 16 w 24"/>
                  <a:gd name="T5" fmla="*/ 5 h 176"/>
                  <a:gd name="T6" fmla="*/ 17 w 24"/>
                  <a:gd name="T7" fmla="*/ 8 h 176"/>
                  <a:gd name="T8" fmla="*/ 18 w 24"/>
                  <a:gd name="T9" fmla="*/ 10 h 176"/>
                  <a:gd name="T10" fmla="*/ 22 w 24"/>
                  <a:gd name="T11" fmla="*/ 18 h 176"/>
                  <a:gd name="T12" fmla="*/ 21 w 24"/>
                  <a:gd name="T13" fmla="*/ 21 h 176"/>
                  <a:gd name="T14" fmla="*/ 22 w 24"/>
                  <a:gd name="T15" fmla="*/ 33 h 176"/>
                  <a:gd name="T16" fmla="*/ 22 w 24"/>
                  <a:gd name="T17" fmla="*/ 130 h 176"/>
                  <a:gd name="T18" fmla="*/ 21 w 24"/>
                  <a:gd name="T19" fmla="*/ 139 h 176"/>
                  <a:gd name="T20" fmla="*/ 19 w 24"/>
                  <a:gd name="T21" fmla="*/ 141 h 176"/>
                  <a:gd name="T22" fmla="*/ 13 w 24"/>
                  <a:gd name="T23" fmla="*/ 152 h 176"/>
                  <a:gd name="T24" fmla="*/ 13 w 24"/>
                  <a:gd name="T25" fmla="*/ 164 h 176"/>
                  <a:gd name="T26" fmla="*/ 10 w 24"/>
                  <a:gd name="T27" fmla="*/ 170 h 176"/>
                  <a:gd name="T28" fmla="*/ 6 w 24"/>
                  <a:gd name="T29" fmla="*/ 174 h 176"/>
                  <a:gd name="T30" fmla="*/ 0 w 24"/>
                  <a:gd name="T31" fmla="*/ 170 h 176"/>
                  <a:gd name="T32" fmla="*/ 1 w 24"/>
                  <a:gd name="T33" fmla="*/ 145 h 176"/>
                  <a:gd name="T34" fmla="*/ 1 w 24"/>
                  <a:gd name="T35" fmla="*/ 57 h 176"/>
                  <a:gd name="T36" fmla="*/ 3 w 24"/>
                  <a:gd name="T37" fmla="*/ 56 h 176"/>
                  <a:gd name="T38" fmla="*/ 3 w 24"/>
                  <a:gd name="T39" fmla="*/ 17 h 176"/>
                  <a:gd name="T40" fmla="*/ 1 w 24"/>
                  <a:gd name="T41" fmla="*/ 14 h 176"/>
                  <a:gd name="T42" fmla="*/ 1 w 24"/>
                  <a:gd name="T43" fmla="*/ 4 h 176"/>
                  <a:gd name="T44" fmla="*/ 4 w 24"/>
                  <a:gd name="T45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176">
                    <a:moveTo>
                      <a:pt x="4" y="2"/>
                    </a:moveTo>
                    <a:cubicBezTo>
                      <a:pt x="6" y="0"/>
                      <a:pt x="9" y="1"/>
                      <a:pt x="11" y="2"/>
                    </a:cubicBezTo>
                    <a:cubicBezTo>
                      <a:pt x="13" y="3"/>
                      <a:pt x="15" y="5"/>
                      <a:pt x="16" y="5"/>
                    </a:cubicBezTo>
                    <a:cubicBezTo>
                      <a:pt x="16" y="6"/>
                      <a:pt x="16" y="7"/>
                      <a:pt x="17" y="8"/>
                    </a:cubicBezTo>
                    <a:cubicBezTo>
                      <a:pt x="18" y="8"/>
                      <a:pt x="19" y="9"/>
                      <a:pt x="18" y="10"/>
                    </a:cubicBezTo>
                    <a:cubicBezTo>
                      <a:pt x="18" y="13"/>
                      <a:pt x="21" y="16"/>
                      <a:pt x="22" y="18"/>
                    </a:cubicBezTo>
                    <a:cubicBezTo>
                      <a:pt x="20" y="19"/>
                      <a:pt x="20" y="20"/>
                      <a:pt x="21" y="21"/>
                    </a:cubicBezTo>
                    <a:cubicBezTo>
                      <a:pt x="22" y="26"/>
                      <a:pt x="24" y="29"/>
                      <a:pt x="22" y="33"/>
                    </a:cubicBezTo>
                    <a:cubicBezTo>
                      <a:pt x="22" y="65"/>
                      <a:pt x="22" y="99"/>
                      <a:pt x="22" y="130"/>
                    </a:cubicBezTo>
                    <a:cubicBezTo>
                      <a:pt x="22" y="133"/>
                      <a:pt x="22" y="136"/>
                      <a:pt x="21" y="139"/>
                    </a:cubicBezTo>
                    <a:cubicBezTo>
                      <a:pt x="21" y="140"/>
                      <a:pt x="19" y="140"/>
                      <a:pt x="19" y="141"/>
                    </a:cubicBezTo>
                    <a:cubicBezTo>
                      <a:pt x="19" y="146"/>
                      <a:pt x="16" y="149"/>
                      <a:pt x="13" y="152"/>
                    </a:cubicBezTo>
                    <a:cubicBezTo>
                      <a:pt x="13" y="156"/>
                      <a:pt x="13" y="160"/>
                      <a:pt x="13" y="164"/>
                    </a:cubicBezTo>
                    <a:cubicBezTo>
                      <a:pt x="10" y="165"/>
                      <a:pt x="11" y="168"/>
                      <a:pt x="10" y="170"/>
                    </a:cubicBezTo>
                    <a:cubicBezTo>
                      <a:pt x="8" y="172"/>
                      <a:pt x="7" y="173"/>
                      <a:pt x="6" y="174"/>
                    </a:cubicBezTo>
                    <a:cubicBezTo>
                      <a:pt x="4" y="176"/>
                      <a:pt x="0" y="172"/>
                      <a:pt x="0" y="170"/>
                    </a:cubicBezTo>
                    <a:cubicBezTo>
                      <a:pt x="0" y="162"/>
                      <a:pt x="1" y="154"/>
                      <a:pt x="1" y="14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6"/>
                      <a:pt x="3" y="56"/>
                      <a:pt x="3" y="56"/>
                    </a:cubicBezTo>
                    <a:cubicBezTo>
                      <a:pt x="4" y="43"/>
                      <a:pt x="5" y="29"/>
                      <a:pt x="3" y="17"/>
                    </a:cubicBezTo>
                    <a:cubicBezTo>
                      <a:pt x="3" y="16"/>
                      <a:pt x="1" y="15"/>
                      <a:pt x="1" y="1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8" name="Freeform 10"/>
              <p:cNvSpPr/>
              <p:nvPr/>
            </p:nvSpPr>
            <p:spPr bwMode="auto">
              <a:xfrm>
                <a:off x="1514475" y="1673225"/>
                <a:ext cx="77788" cy="36513"/>
              </a:xfrm>
              <a:custGeom>
                <a:avLst/>
                <a:gdLst>
                  <a:gd name="T0" fmla="*/ 90 w 102"/>
                  <a:gd name="T1" fmla="*/ 2 h 58"/>
                  <a:gd name="T2" fmla="*/ 98 w 102"/>
                  <a:gd name="T3" fmla="*/ 5 h 58"/>
                  <a:gd name="T4" fmla="*/ 101 w 102"/>
                  <a:gd name="T5" fmla="*/ 9 h 58"/>
                  <a:gd name="T6" fmla="*/ 101 w 102"/>
                  <a:gd name="T7" fmla="*/ 15 h 58"/>
                  <a:gd name="T8" fmla="*/ 96 w 102"/>
                  <a:gd name="T9" fmla="*/ 20 h 58"/>
                  <a:gd name="T10" fmla="*/ 68 w 102"/>
                  <a:gd name="T11" fmla="*/ 20 h 58"/>
                  <a:gd name="T12" fmla="*/ 57 w 102"/>
                  <a:gd name="T13" fmla="*/ 20 h 58"/>
                  <a:gd name="T14" fmla="*/ 55 w 102"/>
                  <a:gd name="T15" fmla="*/ 22 h 58"/>
                  <a:gd name="T16" fmla="*/ 35 w 102"/>
                  <a:gd name="T17" fmla="*/ 22 h 58"/>
                  <a:gd name="T18" fmla="*/ 31 w 102"/>
                  <a:gd name="T19" fmla="*/ 25 h 58"/>
                  <a:gd name="T20" fmla="*/ 29 w 102"/>
                  <a:gd name="T21" fmla="*/ 28 h 58"/>
                  <a:gd name="T22" fmla="*/ 27 w 102"/>
                  <a:gd name="T23" fmla="*/ 31 h 58"/>
                  <a:gd name="T24" fmla="*/ 21 w 102"/>
                  <a:gd name="T25" fmla="*/ 46 h 58"/>
                  <a:gd name="T26" fmla="*/ 18 w 102"/>
                  <a:gd name="T27" fmla="*/ 48 h 58"/>
                  <a:gd name="T28" fmla="*/ 18 w 102"/>
                  <a:gd name="T29" fmla="*/ 51 h 58"/>
                  <a:gd name="T30" fmla="*/ 15 w 102"/>
                  <a:gd name="T31" fmla="*/ 51 h 58"/>
                  <a:gd name="T32" fmla="*/ 13 w 102"/>
                  <a:gd name="T33" fmla="*/ 54 h 58"/>
                  <a:gd name="T34" fmla="*/ 11 w 102"/>
                  <a:gd name="T35" fmla="*/ 56 h 58"/>
                  <a:gd name="T36" fmla="*/ 6 w 102"/>
                  <a:gd name="T37" fmla="*/ 58 h 58"/>
                  <a:gd name="T38" fmla="*/ 3 w 102"/>
                  <a:gd name="T39" fmla="*/ 56 h 58"/>
                  <a:gd name="T40" fmla="*/ 2 w 102"/>
                  <a:gd name="T41" fmla="*/ 48 h 58"/>
                  <a:gd name="T42" fmla="*/ 1 w 102"/>
                  <a:gd name="T43" fmla="*/ 41 h 58"/>
                  <a:gd name="T44" fmla="*/ 4 w 102"/>
                  <a:gd name="T45" fmla="*/ 32 h 58"/>
                  <a:gd name="T46" fmla="*/ 7 w 102"/>
                  <a:gd name="T47" fmla="*/ 29 h 58"/>
                  <a:gd name="T48" fmla="*/ 14 w 102"/>
                  <a:gd name="T49" fmla="*/ 21 h 58"/>
                  <a:gd name="T50" fmla="*/ 16 w 102"/>
                  <a:gd name="T51" fmla="*/ 20 h 58"/>
                  <a:gd name="T52" fmla="*/ 21 w 102"/>
                  <a:gd name="T53" fmla="*/ 15 h 58"/>
                  <a:gd name="T54" fmla="*/ 23 w 102"/>
                  <a:gd name="T55" fmla="*/ 14 h 58"/>
                  <a:gd name="T56" fmla="*/ 28 w 102"/>
                  <a:gd name="T57" fmla="*/ 11 h 58"/>
                  <a:gd name="T58" fmla="*/ 35 w 102"/>
                  <a:gd name="T59" fmla="*/ 10 h 58"/>
                  <a:gd name="T60" fmla="*/ 54 w 102"/>
                  <a:gd name="T61" fmla="*/ 9 h 58"/>
                  <a:gd name="T62" fmla="*/ 65 w 102"/>
                  <a:gd name="T63" fmla="*/ 5 h 58"/>
                  <a:gd name="T64" fmla="*/ 69 w 102"/>
                  <a:gd name="T65" fmla="*/ 5 h 58"/>
                  <a:gd name="T66" fmla="*/ 78 w 102"/>
                  <a:gd name="T67" fmla="*/ 3 h 58"/>
                  <a:gd name="T68" fmla="*/ 83 w 102"/>
                  <a:gd name="T69" fmla="*/ 4 h 58"/>
                  <a:gd name="T70" fmla="*/ 85 w 102"/>
                  <a:gd name="T71" fmla="*/ 3 h 58"/>
                  <a:gd name="T72" fmla="*/ 89 w 102"/>
                  <a:gd name="T73" fmla="*/ 3 h 58"/>
                  <a:gd name="T74" fmla="*/ 90 w 102"/>
                  <a:gd name="T7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58">
                    <a:moveTo>
                      <a:pt x="90" y="2"/>
                    </a:moveTo>
                    <a:cubicBezTo>
                      <a:pt x="93" y="0"/>
                      <a:pt x="96" y="3"/>
                      <a:pt x="98" y="5"/>
                    </a:cubicBezTo>
                    <a:cubicBezTo>
                      <a:pt x="98" y="6"/>
                      <a:pt x="100" y="7"/>
                      <a:pt x="101" y="9"/>
                    </a:cubicBezTo>
                    <a:cubicBezTo>
                      <a:pt x="102" y="10"/>
                      <a:pt x="101" y="14"/>
                      <a:pt x="101" y="15"/>
                    </a:cubicBezTo>
                    <a:cubicBezTo>
                      <a:pt x="100" y="17"/>
                      <a:pt x="98" y="20"/>
                      <a:pt x="96" y="20"/>
                    </a:cubicBezTo>
                    <a:cubicBezTo>
                      <a:pt x="87" y="21"/>
                      <a:pt x="76" y="19"/>
                      <a:pt x="68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2"/>
                      <a:pt x="5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5"/>
                      <a:pt x="31" y="25"/>
                    </a:cubicBezTo>
                    <a:cubicBezTo>
                      <a:pt x="32" y="27"/>
                      <a:pt x="30" y="27"/>
                      <a:pt x="29" y="28"/>
                    </a:cubicBezTo>
                    <a:cubicBezTo>
                      <a:pt x="28" y="29"/>
                      <a:pt x="27" y="30"/>
                      <a:pt x="27" y="31"/>
                    </a:cubicBezTo>
                    <a:cubicBezTo>
                      <a:pt x="24" y="34"/>
                      <a:pt x="23" y="41"/>
                      <a:pt x="21" y="46"/>
                    </a:cubicBezTo>
                    <a:cubicBezTo>
                      <a:pt x="21" y="47"/>
                      <a:pt x="19" y="48"/>
                      <a:pt x="18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2"/>
                      <a:pt x="15" y="54"/>
                      <a:pt x="13" y="54"/>
                    </a:cubicBezTo>
                    <a:cubicBezTo>
                      <a:pt x="14" y="56"/>
                      <a:pt x="13" y="56"/>
                      <a:pt x="11" y="56"/>
                    </a:cubicBezTo>
                    <a:cubicBezTo>
                      <a:pt x="10" y="57"/>
                      <a:pt x="8" y="58"/>
                      <a:pt x="6" y="58"/>
                    </a:cubicBezTo>
                    <a:cubicBezTo>
                      <a:pt x="7" y="55"/>
                      <a:pt x="4" y="56"/>
                      <a:pt x="3" y="56"/>
                    </a:cubicBezTo>
                    <a:cubicBezTo>
                      <a:pt x="3" y="54"/>
                      <a:pt x="2" y="51"/>
                      <a:pt x="2" y="48"/>
                    </a:cubicBezTo>
                    <a:cubicBezTo>
                      <a:pt x="0" y="48"/>
                      <a:pt x="0" y="43"/>
                      <a:pt x="1" y="41"/>
                    </a:cubicBezTo>
                    <a:cubicBezTo>
                      <a:pt x="2" y="39"/>
                      <a:pt x="3" y="35"/>
                      <a:pt x="4" y="32"/>
                    </a:cubicBezTo>
                    <a:cubicBezTo>
                      <a:pt x="6" y="33"/>
                      <a:pt x="6" y="29"/>
                      <a:pt x="7" y="29"/>
                    </a:cubicBezTo>
                    <a:cubicBezTo>
                      <a:pt x="10" y="28"/>
                      <a:pt x="13" y="25"/>
                      <a:pt x="14" y="21"/>
                    </a:cubicBezTo>
                    <a:cubicBezTo>
                      <a:pt x="15" y="22"/>
                      <a:pt x="15" y="20"/>
                      <a:pt x="16" y="20"/>
                    </a:cubicBezTo>
                    <a:cubicBezTo>
                      <a:pt x="16" y="17"/>
                      <a:pt x="18" y="16"/>
                      <a:pt x="21" y="15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4" y="11"/>
                      <a:pt x="26" y="11"/>
                      <a:pt x="28" y="11"/>
                    </a:cubicBezTo>
                    <a:cubicBezTo>
                      <a:pt x="29" y="10"/>
                      <a:pt x="34" y="10"/>
                      <a:pt x="35" y="10"/>
                    </a:cubicBezTo>
                    <a:cubicBezTo>
                      <a:pt x="40" y="8"/>
                      <a:pt x="48" y="9"/>
                      <a:pt x="54" y="9"/>
                    </a:cubicBezTo>
                    <a:cubicBezTo>
                      <a:pt x="58" y="8"/>
                      <a:pt x="63" y="7"/>
                      <a:pt x="65" y="5"/>
                    </a:cubicBezTo>
                    <a:cubicBezTo>
                      <a:pt x="66" y="4"/>
                      <a:pt x="69" y="5"/>
                      <a:pt x="69" y="5"/>
                    </a:cubicBezTo>
                    <a:cubicBezTo>
                      <a:pt x="70" y="2"/>
                      <a:pt x="76" y="3"/>
                      <a:pt x="78" y="3"/>
                    </a:cubicBezTo>
                    <a:cubicBezTo>
                      <a:pt x="78" y="6"/>
                      <a:pt x="82" y="4"/>
                      <a:pt x="83" y="4"/>
                    </a:cubicBezTo>
                    <a:cubicBezTo>
                      <a:pt x="84" y="4"/>
                      <a:pt x="84" y="4"/>
                      <a:pt x="85" y="3"/>
                    </a:cubicBezTo>
                    <a:cubicBezTo>
                      <a:pt x="86" y="3"/>
                      <a:pt x="88" y="3"/>
                      <a:pt x="89" y="3"/>
                    </a:cubicBezTo>
                    <a:cubicBezTo>
                      <a:pt x="89" y="3"/>
                      <a:pt x="90" y="2"/>
                      <a:pt x="90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2068513" y="1889125"/>
                <a:ext cx="19050" cy="50800"/>
              </a:xfrm>
              <a:custGeom>
                <a:avLst/>
                <a:gdLst>
                  <a:gd name="T0" fmla="*/ 3 w 24"/>
                  <a:gd name="T1" fmla="*/ 2 h 83"/>
                  <a:gd name="T2" fmla="*/ 9 w 24"/>
                  <a:gd name="T3" fmla="*/ 1 h 83"/>
                  <a:gd name="T4" fmla="*/ 13 w 24"/>
                  <a:gd name="T5" fmla="*/ 7 h 83"/>
                  <a:gd name="T6" fmla="*/ 14 w 24"/>
                  <a:gd name="T7" fmla="*/ 25 h 83"/>
                  <a:gd name="T8" fmla="*/ 13 w 24"/>
                  <a:gd name="T9" fmla="*/ 38 h 83"/>
                  <a:gd name="T10" fmla="*/ 19 w 24"/>
                  <a:gd name="T11" fmla="*/ 49 h 83"/>
                  <a:gd name="T12" fmla="*/ 19 w 24"/>
                  <a:gd name="T13" fmla="*/ 53 h 83"/>
                  <a:gd name="T14" fmla="*/ 21 w 24"/>
                  <a:gd name="T15" fmla="*/ 54 h 83"/>
                  <a:gd name="T16" fmla="*/ 23 w 24"/>
                  <a:gd name="T17" fmla="*/ 78 h 83"/>
                  <a:gd name="T18" fmla="*/ 20 w 24"/>
                  <a:gd name="T19" fmla="*/ 81 h 83"/>
                  <a:gd name="T20" fmla="*/ 20 w 24"/>
                  <a:gd name="T21" fmla="*/ 82 h 83"/>
                  <a:gd name="T22" fmla="*/ 16 w 24"/>
                  <a:gd name="T23" fmla="*/ 77 h 83"/>
                  <a:gd name="T24" fmla="*/ 13 w 24"/>
                  <a:gd name="T25" fmla="*/ 77 h 83"/>
                  <a:gd name="T26" fmla="*/ 12 w 24"/>
                  <a:gd name="T27" fmla="*/ 74 h 83"/>
                  <a:gd name="T28" fmla="*/ 8 w 24"/>
                  <a:gd name="T29" fmla="*/ 64 h 83"/>
                  <a:gd name="T30" fmla="*/ 3 w 24"/>
                  <a:gd name="T31" fmla="*/ 58 h 83"/>
                  <a:gd name="T32" fmla="*/ 0 w 24"/>
                  <a:gd name="T33" fmla="*/ 57 h 83"/>
                  <a:gd name="T34" fmla="*/ 1 w 24"/>
                  <a:gd name="T35" fmla="*/ 30 h 83"/>
                  <a:gd name="T36" fmla="*/ 3 w 24"/>
                  <a:gd name="T37" fmla="*/ 28 h 83"/>
                  <a:gd name="T38" fmla="*/ 3 w 24"/>
                  <a:gd name="T39" fmla="*/ 17 h 83"/>
                  <a:gd name="T40" fmla="*/ 1 w 24"/>
                  <a:gd name="T41" fmla="*/ 16 h 83"/>
                  <a:gd name="T42" fmla="*/ 1 w 24"/>
                  <a:gd name="T43" fmla="*/ 4 h 83"/>
                  <a:gd name="T44" fmla="*/ 3 w 24"/>
                  <a:gd name="T4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83">
                    <a:moveTo>
                      <a:pt x="3" y="2"/>
                    </a:moveTo>
                    <a:cubicBezTo>
                      <a:pt x="5" y="0"/>
                      <a:pt x="7" y="1"/>
                      <a:pt x="9" y="1"/>
                    </a:cubicBezTo>
                    <a:cubicBezTo>
                      <a:pt x="11" y="2"/>
                      <a:pt x="13" y="6"/>
                      <a:pt x="13" y="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9"/>
                      <a:pt x="13" y="33"/>
                      <a:pt x="13" y="38"/>
                    </a:cubicBezTo>
                    <a:cubicBezTo>
                      <a:pt x="15" y="42"/>
                      <a:pt x="16" y="46"/>
                      <a:pt x="19" y="49"/>
                    </a:cubicBezTo>
                    <a:cubicBezTo>
                      <a:pt x="19" y="50"/>
                      <a:pt x="19" y="53"/>
                      <a:pt x="19" y="53"/>
                    </a:cubicBezTo>
                    <a:cubicBezTo>
                      <a:pt x="19" y="54"/>
                      <a:pt x="21" y="54"/>
                      <a:pt x="21" y="54"/>
                    </a:cubicBezTo>
                    <a:cubicBezTo>
                      <a:pt x="23" y="62"/>
                      <a:pt x="24" y="70"/>
                      <a:pt x="23" y="78"/>
                    </a:cubicBezTo>
                    <a:cubicBezTo>
                      <a:pt x="23" y="79"/>
                      <a:pt x="22" y="80"/>
                      <a:pt x="20" y="81"/>
                    </a:cubicBezTo>
                    <a:cubicBezTo>
                      <a:pt x="20" y="81"/>
                      <a:pt x="21" y="83"/>
                      <a:pt x="20" y="82"/>
                    </a:cubicBezTo>
                    <a:cubicBezTo>
                      <a:pt x="18" y="81"/>
                      <a:pt x="16" y="79"/>
                      <a:pt x="16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1" y="70"/>
                      <a:pt x="8" y="68"/>
                      <a:pt x="8" y="64"/>
                    </a:cubicBezTo>
                    <a:cubicBezTo>
                      <a:pt x="5" y="63"/>
                      <a:pt x="4" y="61"/>
                      <a:pt x="3" y="58"/>
                    </a:cubicBezTo>
                    <a:cubicBezTo>
                      <a:pt x="2" y="59"/>
                      <a:pt x="1" y="58"/>
                      <a:pt x="0" y="57"/>
                    </a:cubicBezTo>
                    <a:cubicBezTo>
                      <a:pt x="0" y="47"/>
                      <a:pt x="1" y="39"/>
                      <a:pt x="1" y="30"/>
                    </a:cubicBezTo>
                    <a:cubicBezTo>
                      <a:pt x="1" y="29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0" name="Freeform 12"/>
              <p:cNvSpPr/>
              <p:nvPr/>
            </p:nvSpPr>
            <p:spPr bwMode="auto">
              <a:xfrm>
                <a:off x="1562100" y="2668588"/>
                <a:ext cx="11113" cy="46038"/>
              </a:xfrm>
              <a:custGeom>
                <a:avLst/>
                <a:gdLst>
                  <a:gd name="T0" fmla="*/ 3 w 15"/>
                  <a:gd name="T1" fmla="*/ 3 h 72"/>
                  <a:gd name="T2" fmla="*/ 3 w 15"/>
                  <a:gd name="T3" fmla="*/ 0 h 72"/>
                  <a:gd name="T4" fmla="*/ 9 w 15"/>
                  <a:gd name="T5" fmla="*/ 0 h 72"/>
                  <a:gd name="T6" fmla="*/ 11 w 15"/>
                  <a:gd name="T7" fmla="*/ 10 h 72"/>
                  <a:gd name="T8" fmla="*/ 13 w 15"/>
                  <a:gd name="T9" fmla="*/ 11 h 72"/>
                  <a:gd name="T10" fmla="*/ 13 w 15"/>
                  <a:gd name="T11" fmla="*/ 36 h 72"/>
                  <a:gd name="T12" fmla="*/ 11 w 15"/>
                  <a:gd name="T13" fmla="*/ 38 h 72"/>
                  <a:gd name="T14" fmla="*/ 11 w 15"/>
                  <a:gd name="T15" fmla="*/ 63 h 72"/>
                  <a:gd name="T16" fmla="*/ 7 w 15"/>
                  <a:gd name="T17" fmla="*/ 72 h 72"/>
                  <a:gd name="T18" fmla="*/ 2 w 15"/>
                  <a:gd name="T19" fmla="*/ 72 h 72"/>
                  <a:gd name="T20" fmla="*/ 2 w 15"/>
                  <a:gd name="T21" fmla="*/ 64 h 72"/>
                  <a:gd name="T22" fmla="*/ 0 w 15"/>
                  <a:gd name="T23" fmla="*/ 62 h 72"/>
                  <a:gd name="T24" fmla="*/ 2 w 15"/>
                  <a:gd name="T25" fmla="*/ 7 h 72"/>
                  <a:gd name="T26" fmla="*/ 3 w 15"/>
                  <a:gd name="T27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2">
                    <a:moveTo>
                      <a:pt x="3" y="3"/>
                    </a:moveTo>
                    <a:cubicBezTo>
                      <a:pt x="3" y="3"/>
                      <a:pt x="3" y="1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1" y="6"/>
                      <a:pt x="11" y="10"/>
                    </a:cubicBezTo>
                    <a:cubicBezTo>
                      <a:pt x="11" y="10"/>
                      <a:pt x="13" y="12"/>
                      <a:pt x="13" y="11"/>
                    </a:cubicBezTo>
                    <a:cubicBezTo>
                      <a:pt x="15" y="20"/>
                      <a:pt x="15" y="28"/>
                      <a:pt x="13" y="36"/>
                    </a:cubicBezTo>
                    <a:cubicBezTo>
                      <a:pt x="13" y="36"/>
                      <a:pt x="11" y="38"/>
                      <a:pt x="11" y="38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8" y="65"/>
                      <a:pt x="7" y="68"/>
                      <a:pt x="7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7"/>
                      <a:pt x="2" y="64"/>
                    </a:cubicBezTo>
                    <a:cubicBezTo>
                      <a:pt x="1" y="64"/>
                      <a:pt x="0" y="63"/>
                      <a:pt x="0" y="62"/>
                    </a:cubicBezTo>
                    <a:cubicBezTo>
                      <a:pt x="2" y="45"/>
                      <a:pt x="3" y="25"/>
                      <a:pt x="2" y="7"/>
                    </a:cubicBezTo>
                    <a:cubicBezTo>
                      <a:pt x="2" y="6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1" name="Freeform 13"/>
              <p:cNvSpPr/>
              <p:nvPr/>
            </p:nvSpPr>
            <p:spPr bwMode="auto">
              <a:xfrm>
                <a:off x="1592263" y="3022600"/>
                <a:ext cx="33338" cy="12700"/>
              </a:xfrm>
              <a:custGeom>
                <a:avLst/>
                <a:gdLst>
                  <a:gd name="T0" fmla="*/ 7 w 42"/>
                  <a:gd name="T1" fmla="*/ 0 h 20"/>
                  <a:gd name="T2" fmla="*/ 14 w 42"/>
                  <a:gd name="T3" fmla="*/ 1 h 20"/>
                  <a:gd name="T4" fmla="*/ 25 w 42"/>
                  <a:gd name="T5" fmla="*/ 6 h 20"/>
                  <a:gd name="T6" fmla="*/ 38 w 42"/>
                  <a:gd name="T7" fmla="*/ 6 h 20"/>
                  <a:gd name="T8" fmla="*/ 41 w 42"/>
                  <a:gd name="T9" fmla="*/ 11 h 20"/>
                  <a:gd name="T10" fmla="*/ 41 w 42"/>
                  <a:gd name="T11" fmla="*/ 18 h 20"/>
                  <a:gd name="T12" fmla="*/ 39 w 42"/>
                  <a:gd name="T13" fmla="*/ 19 h 20"/>
                  <a:gd name="T14" fmla="*/ 30 w 42"/>
                  <a:gd name="T15" fmla="*/ 19 h 20"/>
                  <a:gd name="T16" fmla="*/ 27 w 42"/>
                  <a:gd name="T17" fmla="*/ 17 h 20"/>
                  <a:gd name="T18" fmla="*/ 21 w 42"/>
                  <a:gd name="T19" fmla="*/ 16 h 20"/>
                  <a:gd name="T20" fmla="*/ 2 w 42"/>
                  <a:gd name="T21" fmla="*/ 10 h 20"/>
                  <a:gd name="T22" fmla="*/ 1 w 42"/>
                  <a:gd name="T23" fmla="*/ 3 h 20"/>
                  <a:gd name="T24" fmla="*/ 7 w 42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7" y="0"/>
                    </a:moveTo>
                    <a:cubicBezTo>
                      <a:pt x="9" y="0"/>
                      <a:pt x="12" y="1"/>
                      <a:pt x="14" y="1"/>
                    </a:cubicBezTo>
                    <a:cubicBezTo>
                      <a:pt x="18" y="3"/>
                      <a:pt x="21" y="5"/>
                      <a:pt x="25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8"/>
                      <a:pt x="41" y="9"/>
                      <a:pt x="41" y="11"/>
                    </a:cubicBezTo>
                    <a:cubicBezTo>
                      <a:pt x="42" y="13"/>
                      <a:pt x="42" y="16"/>
                      <a:pt x="41" y="18"/>
                    </a:cubicBezTo>
                    <a:cubicBezTo>
                      <a:pt x="41" y="19"/>
                      <a:pt x="40" y="19"/>
                      <a:pt x="3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6"/>
                      <a:pt x="28" y="18"/>
                      <a:pt x="27" y="17"/>
                    </a:cubicBezTo>
                    <a:cubicBezTo>
                      <a:pt x="25" y="17"/>
                      <a:pt x="23" y="15"/>
                      <a:pt x="21" y="16"/>
                    </a:cubicBezTo>
                    <a:cubicBezTo>
                      <a:pt x="13" y="20"/>
                      <a:pt x="6" y="14"/>
                      <a:pt x="2" y="10"/>
                    </a:cubicBezTo>
                    <a:cubicBezTo>
                      <a:pt x="0" y="9"/>
                      <a:pt x="1" y="5"/>
                      <a:pt x="1" y="3"/>
                    </a:cubicBezTo>
                    <a:cubicBezTo>
                      <a:pt x="2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2" name="Freeform 14"/>
              <p:cNvSpPr/>
              <p:nvPr/>
            </p:nvSpPr>
            <p:spPr bwMode="auto">
              <a:xfrm>
                <a:off x="1560513" y="2636838"/>
                <a:ext cx="11113" cy="15875"/>
              </a:xfrm>
              <a:custGeom>
                <a:avLst/>
                <a:gdLst>
                  <a:gd name="T0" fmla="*/ 4 w 14"/>
                  <a:gd name="T1" fmla="*/ 1 h 27"/>
                  <a:gd name="T2" fmla="*/ 10 w 14"/>
                  <a:gd name="T3" fmla="*/ 1 h 27"/>
                  <a:gd name="T4" fmla="*/ 12 w 14"/>
                  <a:gd name="T5" fmla="*/ 6 h 27"/>
                  <a:gd name="T6" fmla="*/ 14 w 14"/>
                  <a:gd name="T7" fmla="*/ 6 h 27"/>
                  <a:gd name="T8" fmla="*/ 14 w 14"/>
                  <a:gd name="T9" fmla="*/ 13 h 27"/>
                  <a:gd name="T10" fmla="*/ 12 w 14"/>
                  <a:gd name="T11" fmla="*/ 13 h 27"/>
                  <a:gd name="T12" fmla="*/ 11 w 14"/>
                  <a:gd name="T13" fmla="*/ 26 h 27"/>
                  <a:gd name="T14" fmla="*/ 3 w 14"/>
                  <a:gd name="T15" fmla="*/ 26 h 27"/>
                  <a:gd name="T16" fmla="*/ 3 w 14"/>
                  <a:gd name="T17" fmla="*/ 15 h 27"/>
                  <a:gd name="T18" fmla="*/ 1 w 14"/>
                  <a:gd name="T19" fmla="*/ 13 h 27"/>
                  <a:gd name="T20" fmla="*/ 3 w 14"/>
                  <a:gd name="T21" fmla="*/ 4 h 27"/>
                  <a:gd name="T22" fmla="*/ 4 w 14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4" y="1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2" y="2"/>
                      <a:pt x="12" y="5"/>
                      <a:pt x="12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6" y="27"/>
                      <a:pt x="3" y="26"/>
                    </a:cubicBezTo>
                    <a:cubicBezTo>
                      <a:pt x="3" y="23"/>
                      <a:pt x="3" y="19"/>
                      <a:pt x="3" y="15"/>
                    </a:cubicBezTo>
                    <a:cubicBezTo>
                      <a:pt x="2" y="15"/>
                      <a:pt x="0" y="14"/>
                      <a:pt x="1" y="13"/>
                    </a:cubicBezTo>
                    <a:cubicBezTo>
                      <a:pt x="2" y="10"/>
                      <a:pt x="2" y="7"/>
                      <a:pt x="3" y="4"/>
                    </a:cubicBezTo>
                    <a:cubicBezTo>
                      <a:pt x="3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3" name="Freeform 15"/>
              <p:cNvSpPr/>
              <p:nvPr/>
            </p:nvSpPr>
            <p:spPr bwMode="auto">
              <a:xfrm>
                <a:off x="2058988" y="1792288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0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8 h 21"/>
                  <a:gd name="T12" fmla="*/ 0 w 7"/>
                  <a:gd name="T13" fmla="*/ 1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6" y="4"/>
                      <a:pt x="7" y="9"/>
                      <a:pt x="6" y="15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5" y="16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8"/>
                    </a:cubicBezTo>
                    <a:cubicBezTo>
                      <a:pt x="0" y="13"/>
                      <a:pt x="0" y="6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4" name="Freeform 16"/>
              <p:cNvSpPr/>
              <p:nvPr/>
            </p:nvSpPr>
            <p:spPr bwMode="auto">
              <a:xfrm>
                <a:off x="2058988" y="2101850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1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9 h 21"/>
                  <a:gd name="T12" fmla="*/ 0 w 7"/>
                  <a:gd name="T13" fmla="*/ 2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6" y="4"/>
                      <a:pt x="7" y="10"/>
                      <a:pt x="6" y="15"/>
                    </a:cubicBezTo>
                    <a:cubicBezTo>
                      <a:pt x="6" y="16"/>
                      <a:pt x="5" y="16"/>
                      <a:pt x="4" y="16"/>
                    </a:cubicBezTo>
                    <a:cubicBezTo>
                      <a:pt x="5" y="17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9"/>
                    </a:cubicBezTo>
                    <a:cubicBezTo>
                      <a:pt x="0" y="14"/>
                      <a:pt x="0" y="7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5" name="Freeform 17"/>
              <p:cNvSpPr/>
              <p:nvPr/>
            </p:nvSpPr>
            <p:spPr bwMode="auto">
              <a:xfrm>
                <a:off x="1655763" y="3027363"/>
                <a:ext cx="11113" cy="6350"/>
              </a:xfrm>
              <a:custGeom>
                <a:avLst/>
                <a:gdLst>
                  <a:gd name="T0" fmla="*/ 2 w 14"/>
                  <a:gd name="T1" fmla="*/ 2 h 12"/>
                  <a:gd name="T2" fmla="*/ 11 w 14"/>
                  <a:gd name="T3" fmla="*/ 2 h 12"/>
                  <a:gd name="T4" fmla="*/ 14 w 14"/>
                  <a:gd name="T5" fmla="*/ 5 h 12"/>
                  <a:gd name="T6" fmla="*/ 10 w 14"/>
                  <a:gd name="T7" fmla="*/ 9 h 12"/>
                  <a:gd name="T8" fmla="*/ 2 w 14"/>
                  <a:gd name="T9" fmla="*/ 8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1" y="4"/>
                      <a:pt x="13" y="4"/>
                      <a:pt x="14" y="5"/>
                    </a:cubicBezTo>
                    <a:cubicBezTo>
                      <a:pt x="12" y="6"/>
                      <a:pt x="11" y="8"/>
                      <a:pt x="10" y="9"/>
                    </a:cubicBezTo>
                    <a:cubicBezTo>
                      <a:pt x="7" y="12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6" name="Freeform 18"/>
              <p:cNvSpPr/>
              <p:nvPr/>
            </p:nvSpPr>
            <p:spPr bwMode="auto">
              <a:xfrm>
                <a:off x="1549400" y="2830513"/>
                <a:ext cx="7938" cy="7938"/>
              </a:xfrm>
              <a:custGeom>
                <a:avLst/>
                <a:gdLst>
                  <a:gd name="T0" fmla="*/ 3 w 9"/>
                  <a:gd name="T1" fmla="*/ 1 h 12"/>
                  <a:gd name="T2" fmla="*/ 6 w 9"/>
                  <a:gd name="T3" fmla="*/ 0 h 12"/>
                  <a:gd name="T4" fmla="*/ 8 w 9"/>
                  <a:gd name="T5" fmla="*/ 8 h 12"/>
                  <a:gd name="T6" fmla="*/ 8 w 9"/>
                  <a:gd name="T7" fmla="*/ 12 h 12"/>
                  <a:gd name="T8" fmla="*/ 3 w 9"/>
                  <a:gd name="T9" fmla="*/ 12 h 12"/>
                  <a:gd name="T10" fmla="*/ 1 w 9"/>
                  <a:gd name="T11" fmla="*/ 9 h 12"/>
                  <a:gd name="T12" fmla="*/ 3 w 9"/>
                  <a:gd name="T13" fmla="*/ 1 h 12"/>
                  <a:gd name="T14" fmla="*/ 3 w 9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3" y="1"/>
                    </a:moveTo>
                    <a:cubicBezTo>
                      <a:pt x="4" y="0"/>
                      <a:pt x="6" y="0"/>
                      <a:pt x="6" y="0"/>
                    </a:cubicBezTo>
                    <a:cubicBezTo>
                      <a:pt x="8" y="2"/>
                      <a:pt x="9" y="4"/>
                      <a:pt x="8" y="8"/>
                    </a:cubicBezTo>
                    <a:cubicBezTo>
                      <a:pt x="8" y="8"/>
                      <a:pt x="8" y="11"/>
                      <a:pt x="8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2" y="10"/>
                      <a:pt x="1" y="9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511569" y="1645522"/>
              <a:ext cx="482744" cy="130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猪七爷</a:t>
              </a:r>
              <a:endParaRPr lang="zh-CN" altLang="en-US" sz="16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724382" y="1896320"/>
            <a:ext cx="3759844" cy="37598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954228" y="0"/>
            <a:ext cx="2237772" cy="685906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百字禅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6" b="40783"/>
          <a:stretch>
            <a:fillRect/>
          </a:stretch>
        </p:blipFill>
        <p:spPr bwMode="auto">
          <a:xfrm>
            <a:off x="7213569" y="4847963"/>
            <a:ext cx="4846637" cy="2383212"/>
          </a:xfrm>
          <a:custGeom>
            <a:avLst/>
            <a:gdLst>
              <a:gd name="connsiteX0" fmla="*/ 3214763 w 4846637"/>
              <a:gd name="connsiteY0" fmla="*/ 1 h 2383212"/>
              <a:gd name="connsiteX1" fmla="*/ 4838209 w 4846637"/>
              <a:gd name="connsiteY1" fmla="*/ 159524 h 2383212"/>
              <a:gd name="connsiteX2" fmla="*/ 4846637 w 4846637"/>
              <a:gd name="connsiteY2" fmla="*/ 161659 h 2383212"/>
              <a:gd name="connsiteX3" fmla="*/ 4846637 w 4846637"/>
              <a:gd name="connsiteY3" fmla="*/ 1798062 h 2383212"/>
              <a:gd name="connsiteX4" fmla="*/ 4833377 w 4846637"/>
              <a:gd name="connsiteY4" fmla="*/ 1796493 h 2383212"/>
              <a:gd name="connsiteX5" fmla="*/ 4154300 w 4846637"/>
              <a:gd name="connsiteY5" fmla="*/ 1683874 h 2383212"/>
              <a:gd name="connsiteX6" fmla="*/ 3966041 w 4846637"/>
              <a:gd name="connsiteY6" fmla="*/ 1710768 h 2383212"/>
              <a:gd name="connsiteX7" fmla="*/ 3885359 w 4846637"/>
              <a:gd name="connsiteY7" fmla="*/ 2114180 h 2383212"/>
              <a:gd name="connsiteX8" fmla="*/ 3428159 w 4846637"/>
              <a:gd name="connsiteY8" fmla="*/ 2383121 h 2383212"/>
              <a:gd name="connsiteX9" fmla="*/ 335336 w 4846637"/>
              <a:gd name="connsiteY9" fmla="*/ 2087285 h 2383212"/>
              <a:gd name="connsiteX10" fmla="*/ 32935 w 4846637"/>
              <a:gd name="connsiteY10" fmla="*/ 2043976 h 2383212"/>
              <a:gd name="connsiteX11" fmla="*/ 0 w 4846637"/>
              <a:gd name="connsiteY11" fmla="*/ 2039388 h 2383212"/>
              <a:gd name="connsiteX12" fmla="*/ 0 w 4846637"/>
              <a:gd name="connsiteY12" fmla="*/ 600107 h 2383212"/>
              <a:gd name="connsiteX13" fmla="*/ 105396 w 4846637"/>
              <a:gd name="connsiteY13" fmla="*/ 608293 h 2383212"/>
              <a:gd name="connsiteX14" fmla="*/ 1545571 w 4846637"/>
              <a:gd name="connsiteY14" fmla="*/ 688791 h 2383212"/>
              <a:gd name="connsiteX15" fmla="*/ 2782700 w 4846637"/>
              <a:gd name="connsiteY15" fmla="*/ 16438 h 2383212"/>
              <a:gd name="connsiteX16" fmla="*/ 3214763 w 4846637"/>
              <a:gd name="connsiteY16" fmla="*/ 1 h 238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46637" h="2383212">
                <a:moveTo>
                  <a:pt x="3214763" y="1"/>
                </a:moveTo>
                <a:cubicBezTo>
                  <a:pt x="3711060" y="168"/>
                  <a:pt x="4363097" y="50949"/>
                  <a:pt x="4838209" y="159524"/>
                </a:cubicBezTo>
                <a:lnTo>
                  <a:pt x="4846637" y="161659"/>
                </a:lnTo>
                <a:lnTo>
                  <a:pt x="4846637" y="1798062"/>
                </a:lnTo>
                <a:lnTo>
                  <a:pt x="4833377" y="1796493"/>
                </a:lnTo>
                <a:cubicBezTo>
                  <a:pt x="4559953" y="1755592"/>
                  <a:pt x="4279806" y="1686115"/>
                  <a:pt x="4154300" y="1683874"/>
                </a:cubicBezTo>
                <a:cubicBezTo>
                  <a:pt x="3903288" y="1679392"/>
                  <a:pt x="4010865" y="1639050"/>
                  <a:pt x="3966041" y="1710768"/>
                </a:cubicBezTo>
                <a:cubicBezTo>
                  <a:pt x="3921218" y="1782486"/>
                  <a:pt x="3975006" y="2002121"/>
                  <a:pt x="3885359" y="2114180"/>
                </a:cubicBezTo>
                <a:cubicBezTo>
                  <a:pt x="3795712" y="2226239"/>
                  <a:pt x="4019829" y="2387603"/>
                  <a:pt x="3428159" y="2383121"/>
                </a:cubicBezTo>
                <a:cubicBezTo>
                  <a:pt x="2836489" y="2378639"/>
                  <a:pt x="1146642" y="2208308"/>
                  <a:pt x="335336" y="2087285"/>
                </a:cubicBezTo>
                <a:cubicBezTo>
                  <a:pt x="233923" y="2072157"/>
                  <a:pt x="132720" y="2057870"/>
                  <a:pt x="32935" y="2043976"/>
                </a:cubicBezTo>
                <a:lnTo>
                  <a:pt x="0" y="2039388"/>
                </a:lnTo>
                <a:lnTo>
                  <a:pt x="0" y="600107"/>
                </a:lnTo>
                <a:lnTo>
                  <a:pt x="105396" y="608293"/>
                </a:lnTo>
                <a:cubicBezTo>
                  <a:pt x="609530" y="653072"/>
                  <a:pt x="1186983" y="753225"/>
                  <a:pt x="1545571" y="688791"/>
                </a:cubicBezTo>
                <a:cubicBezTo>
                  <a:pt x="2119312" y="585697"/>
                  <a:pt x="2150688" y="74708"/>
                  <a:pt x="2782700" y="16438"/>
                </a:cubicBezTo>
                <a:cubicBezTo>
                  <a:pt x="2901203" y="5513"/>
                  <a:pt x="3049330" y="-55"/>
                  <a:pt x="3214763" y="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8707317" y="2708411"/>
            <a:ext cx="492443" cy="13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314940" y="2681193"/>
            <a:ext cx="369332" cy="262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to add up your title here</a:t>
            </a:r>
            <a:endParaRPr lang="zh-CN" altLang="en-US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337699" y="2690802"/>
            <a:ext cx="2121535" cy="22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，根据您的需要自由拉伸文本框大小。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823593" y="2709767"/>
            <a:ext cx="1477328" cy="22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您的内容输入您的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272" y="2891341"/>
            <a:ext cx="5227398" cy="3231667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030147" y="2202085"/>
            <a:ext cx="3148314" cy="314831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1424931" y="4206885"/>
            <a:ext cx="381138" cy="830997"/>
            <a:chOff x="1461502" y="1645522"/>
            <a:chExt cx="626061" cy="1444325"/>
          </a:xfrm>
        </p:grpSpPr>
        <p:grpSp>
          <p:nvGrpSpPr>
            <p:cNvPr id="15" name="组合 14"/>
            <p:cNvGrpSpPr/>
            <p:nvPr/>
          </p:nvGrpSpPr>
          <p:grpSpPr>
            <a:xfrm>
              <a:off x="1492250" y="1657350"/>
              <a:ext cx="595313" cy="1381125"/>
              <a:chOff x="1492250" y="1657350"/>
              <a:chExt cx="595313" cy="1381125"/>
            </a:xfrm>
          </p:grpSpPr>
          <p:sp>
            <p:nvSpPr>
              <p:cNvPr id="1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92250" y="1657350"/>
                <a:ext cx="595313" cy="137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5"/>
              <p:cNvSpPr/>
              <p:nvPr/>
            </p:nvSpPr>
            <p:spPr bwMode="auto">
              <a:xfrm>
                <a:off x="1492250" y="1743075"/>
                <a:ext cx="595313" cy="1295400"/>
              </a:xfrm>
              <a:custGeom>
                <a:avLst/>
                <a:gdLst>
                  <a:gd name="T0" fmla="*/ 525 w 774"/>
                  <a:gd name="T1" fmla="*/ 2 h 2073"/>
                  <a:gd name="T2" fmla="*/ 617 w 774"/>
                  <a:gd name="T3" fmla="*/ 13 h 2073"/>
                  <a:gd name="T4" fmla="*/ 675 w 774"/>
                  <a:gd name="T5" fmla="*/ 407 h 2073"/>
                  <a:gd name="T6" fmla="*/ 674 w 774"/>
                  <a:gd name="T7" fmla="*/ 471 h 2073"/>
                  <a:gd name="T8" fmla="*/ 681 w 774"/>
                  <a:gd name="T9" fmla="*/ 772 h 2073"/>
                  <a:gd name="T10" fmla="*/ 681 w 774"/>
                  <a:gd name="T11" fmla="*/ 1015 h 2073"/>
                  <a:gd name="T12" fmla="*/ 683 w 774"/>
                  <a:gd name="T13" fmla="*/ 1274 h 2073"/>
                  <a:gd name="T14" fmla="*/ 681 w 774"/>
                  <a:gd name="T15" fmla="*/ 1729 h 2073"/>
                  <a:gd name="T16" fmla="*/ 699 w 774"/>
                  <a:gd name="T17" fmla="*/ 1963 h 2073"/>
                  <a:gd name="T18" fmla="*/ 735 w 774"/>
                  <a:gd name="T19" fmla="*/ 1902 h 2073"/>
                  <a:gd name="T20" fmla="*/ 767 w 774"/>
                  <a:gd name="T21" fmla="*/ 1770 h 2073"/>
                  <a:gd name="T22" fmla="*/ 754 w 774"/>
                  <a:gd name="T23" fmla="*/ 2047 h 2073"/>
                  <a:gd name="T24" fmla="*/ 613 w 774"/>
                  <a:gd name="T25" fmla="*/ 2065 h 2073"/>
                  <a:gd name="T26" fmla="*/ 426 w 774"/>
                  <a:gd name="T27" fmla="*/ 2050 h 2073"/>
                  <a:gd name="T28" fmla="*/ 264 w 774"/>
                  <a:gd name="T29" fmla="*/ 2068 h 2073"/>
                  <a:gd name="T30" fmla="*/ 267 w 774"/>
                  <a:gd name="T31" fmla="*/ 2049 h 2073"/>
                  <a:gd name="T32" fmla="*/ 496 w 774"/>
                  <a:gd name="T33" fmla="*/ 2039 h 2073"/>
                  <a:gd name="T34" fmla="*/ 594 w 774"/>
                  <a:gd name="T35" fmla="*/ 2021 h 2073"/>
                  <a:gd name="T36" fmla="*/ 617 w 774"/>
                  <a:gd name="T37" fmla="*/ 2023 h 2073"/>
                  <a:gd name="T38" fmla="*/ 669 w 774"/>
                  <a:gd name="T39" fmla="*/ 1983 h 2073"/>
                  <a:gd name="T40" fmla="*/ 525 w 774"/>
                  <a:gd name="T41" fmla="*/ 1972 h 2073"/>
                  <a:gd name="T42" fmla="*/ 409 w 774"/>
                  <a:gd name="T43" fmla="*/ 1960 h 2073"/>
                  <a:gd name="T44" fmla="*/ 279 w 774"/>
                  <a:gd name="T45" fmla="*/ 1970 h 2073"/>
                  <a:gd name="T46" fmla="*/ 84 w 774"/>
                  <a:gd name="T47" fmla="*/ 1920 h 2073"/>
                  <a:gd name="T48" fmla="*/ 104 w 774"/>
                  <a:gd name="T49" fmla="*/ 1796 h 2073"/>
                  <a:gd name="T50" fmla="*/ 91 w 774"/>
                  <a:gd name="T51" fmla="*/ 1337 h 2073"/>
                  <a:gd name="T52" fmla="*/ 105 w 774"/>
                  <a:gd name="T53" fmla="*/ 1026 h 2073"/>
                  <a:gd name="T54" fmla="*/ 107 w 774"/>
                  <a:gd name="T55" fmla="*/ 722 h 2073"/>
                  <a:gd name="T56" fmla="*/ 102 w 774"/>
                  <a:gd name="T57" fmla="*/ 474 h 2073"/>
                  <a:gd name="T58" fmla="*/ 49 w 774"/>
                  <a:gd name="T59" fmla="*/ 468 h 2073"/>
                  <a:gd name="T60" fmla="*/ 42 w 774"/>
                  <a:gd name="T61" fmla="*/ 631 h 2073"/>
                  <a:gd name="T62" fmla="*/ 44 w 774"/>
                  <a:gd name="T63" fmla="*/ 797 h 2073"/>
                  <a:gd name="T64" fmla="*/ 48 w 774"/>
                  <a:gd name="T65" fmla="*/ 872 h 2073"/>
                  <a:gd name="T66" fmla="*/ 41 w 774"/>
                  <a:gd name="T67" fmla="*/ 1079 h 2073"/>
                  <a:gd name="T68" fmla="*/ 55 w 774"/>
                  <a:gd name="T69" fmla="*/ 1252 h 2073"/>
                  <a:gd name="T70" fmla="*/ 53 w 774"/>
                  <a:gd name="T71" fmla="*/ 1514 h 2073"/>
                  <a:gd name="T72" fmla="*/ 37 w 774"/>
                  <a:gd name="T73" fmla="*/ 1747 h 2073"/>
                  <a:gd name="T74" fmla="*/ 18 w 774"/>
                  <a:gd name="T75" fmla="*/ 1466 h 2073"/>
                  <a:gd name="T76" fmla="*/ 4 w 774"/>
                  <a:gd name="T77" fmla="*/ 1419 h 2073"/>
                  <a:gd name="T78" fmla="*/ 14 w 774"/>
                  <a:gd name="T79" fmla="*/ 1322 h 2073"/>
                  <a:gd name="T80" fmla="*/ 14 w 774"/>
                  <a:gd name="T81" fmla="*/ 1261 h 2073"/>
                  <a:gd name="T82" fmla="*/ 1 w 774"/>
                  <a:gd name="T83" fmla="*/ 1043 h 2073"/>
                  <a:gd name="T84" fmla="*/ 6 w 774"/>
                  <a:gd name="T85" fmla="*/ 924 h 2073"/>
                  <a:gd name="T86" fmla="*/ 10 w 774"/>
                  <a:gd name="T87" fmla="*/ 832 h 2073"/>
                  <a:gd name="T88" fmla="*/ 3 w 774"/>
                  <a:gd name="T89" fmla="*/ 719 h 2073"/>
                  <a:gd name="T90" fmla="*/ 7 w 774"/>
                  <a:gd name="T91" fmla="*/ 649 h 2073"/>
                  <a:gd name="T92" fmla="*/ 15 w 774"/>
                  <a:gd name="T93" fmla="*/ 598 h 2073"/>
                  <a:gd name="T94" fmla="*/ 1 w 774"/>
                  <a:gd name="T95" fmla="*/ 536 h 2073"/>
                  <a:gd name="T96" fmla="*/ 13 w 774"/>
                  <a:gd name="T97" fmla="*/ 424 h 2073"/>
                  <a:gd name="T98" fmla="*/ 6 w 774"/>
                  <a:gd name="T99" fmla="*/ 359 h 2073"/>
                  <a:gd name="T100" fmla="*/ 1 w 774"/>
                  <a:gd name="T101" fmla="*/ 235 h 2073"/>
                  <a:gd name="T102" fmla="*/ 15 w 774"/>
                  <a:gd name="T103" fmla="*/ 166 h 2073"/>
                  <a:gd name="T104" fmla="*/ 13 w 774"/>
                  <a:gd name="T105" fmla="*/ 116 h 2073"/>
                  <a:gd name="T106" fmla="*/ 35 w 774"/>
                  <a:gd name="T107" fmla="*/ 10 h 2073"/>
                  <a:gd name="T108" fmla="*/ 37 w 774"/>
                  <a:gd name="T109" fmla="*/ 106 h 2073"/>
                  <a:gd name="T110" fmla="*/ 52 w 774"/>
                  <a:gd name="T111" fmla="*/ 341 h 2073"/>
                  <a:gd name="T112" fmla="*/ 83 w 774"/>
                  <a:gd name="T113" fmla="*/ 392 h 2073"/>
                  <a:gd name="T114" fmla="*/ 107 w 774"/>
                  <a:gd name="T115" fmla="*/ 144 h 2073"/>
                  <a:gd name="T116" fmla="*/ 151 w 774"/>
                  <a:gd name="T117" fmla="*/ 9 h 2073"/>
                  <a:gd name="T118" fmla="*/ 237 w 774"/>
                  <a:gd name="T119" fmla="*/ 16 h 2073"/>
                  <a:gd name="T120" fmla="*/ 372 w 774"/>
                  <a:gd name="T121" fmla="*/ 5 h 2073"/>
                  <a:gd name="T122" fmla="*/ 440 w 774"/>
                  <a:gd name="T123" fmla="*/ 3 h 2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4" h="2073">
                    <a:moveTo>
                      <a:pt x="445" y="0"/>
                    </a:moveTo>
                    <a:cubicBezTo>
                      <a:pt x="446" y="0"/>
                      <a:pt x="449" y="3"/>
                      <a:pt x="451" y="2"/>
                    </a:cubicBezTo>
                    <a:cubicBezTo>
                      <a:pt x="451" y="5"/>
                      <a:pt x="454" y="6"/>
                      <a:pt x="454" y="8"/>
                    </a:cubicBezTo>
                    <a:cubicBezTo>
                      <a:pt x="455" y="12"/>
                      <a:pt x="456" y="15"/>
                      <a:pt x="456" y="19"/>
                    </a:cubicBezTo>
                    <a:cubicBezTo>
                      <a:pt x="467" y="19"/>
                      <a:pt x="467" y="19"/>
                      <a:pt x="467" y="19"/>
                    </a:cubicBezTo>
                    <a:cubicBezTo>
                      <a:pt x="469" y="16"/>
                      <a:pt x="471" y="13"/>
                      <a:pt x="474" y="11"/>
                    </a:cubicBezTo>
                    <a:cubicBezTo>
                      <a:pt x="477" y="10"/>
                      <a:pt x="481" y="9"/>
                      <a:pt x="484" y="10"/>
                    </a:cubicBezTo>
                    <a:cubicBezTo>
                      <a:pt x="511" y="10"/>
                      <a:pt x="511" y="10"/>
                      <a:pt x="511" y="10"/>
                    </a:cubicBezTo>
                    <a:cubicBezTo>
                      <a:pt x="510" y="8"/>
                      <a:pt x="512" y="7"/>
                      <a:pt x="513" y="6"/>
                    </a:cubicBezTo>
                    <a:cubicBezTo>
                      <a:pt x="514" y="5"/>
                      <a:pt x="513" y="2"/>
                      <a:pt x="515" y="2"/>
                    </a:cubicBezTo>
                    <a:cubicBezTo>
                      <a:pt x="519" y="2"/>
                      <a:pt x="522" y="1"/>
                      <a:pt x="525" y="2"/>
                    </a:cubicBezTo>
                    <a:cubicBezTo>
                      <a:pt x="527" y="5"/>
                      <a:pt x="530" y="6"/>
                      <a:pt x="533" y="5"/>
                    </a:cubicBezTo>
                    <a:cubicBezTo>
                      <a:pt x="534" y="5"/>
                      <a:pt x="535" y="7"/>
                      <a:pt x="536" y="8"/>
                    </a:cubicBezTo>
                    <a:cubicBezTo>
                      <a:pt x="539" y="7"/>
                      <a:pt x="543" y="8"/>
                      <a:pt x="543" y="11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45" y="14"/>
                      <a:pt x="546" y="16"/>
                      <a:pt x="547" y="19"/>
                    </a:cubicBezTo>
                    <a:cubicBezTo>
                      <a:pt x="559" y="19"/>
                      <a:pt x="559" y="19"/>
                      <a:pt x="559" y="19"/>
                    </a:cubicBezTo>
                    <a:cubicBezTo>
                      <a:pt x="559" y="16"/>
                      <a:pt x="562" y="14"/>
                      <a:pt x="563" y="12"/>
                    </a:cubicBezTo>
                    <a:cubicBezTo>
                      <a:pt x="570" y="7"/>
                      <a:pt x="585" y="9"/>
                      <a:pt x="588" y="16"/>
                    </a:cubicBezTo>
                    <a:cubicBezTo>
                      <a:pt x="588" y="17"/>
                      <a:pt x="590" y="19"/>
                      <a:pt x="592" y="19"/>
                    </a:cubicBezTo>
                    <a:cubicBezTo>
                      <a:pt x="617" y="19"/>
                      <a:pt x="617" y="19"/>
                      <a:pt x="617" y="19"/>
                    </a:cubicBezTo>
                    <a:cubicBezTo>
                      <a:pt x="617" y="13"/>
                      <a:pt x="617" y="13"/>
                      <a:pt x="617" y="13"/>
                    </a:cubicBezTo>
                    <a:cubicBezTo>
                      <a:pt x="619" y="13"/>
                      <a:pt x="621" y="13"/>
                      <a:pt x="621" y="12"/>
                    </a:cubicBezTo>
                    <a:cubicBezTo>
                      <a:pt x="623" y="8"/>
                      <a:pt x="632" y="11"/>
                      <a:pt x="636" y="10"/>
                    </a:cubicBezTo>
                    <a:cubicBezTo>
                      <a:pt x="638" y="10"/>
                      <a:pt x="640" y="9"/>
                      <a:pt x="642" y="7"/>
                    </a:cubicBezTo>
                    <a:cubicBezTo>
                      <a:pt x="641" y="5"/>
                      <a:pt x="642" y="5"/>
                      <a:pt x="644" y="5"/>
                    </a:cubicBezTo>
                    <a:cubicBezTo>
                      <a:pt x="645" y="4"/>
                      <a:pt x="647" y="3"/>
                      <a:pt x="649" y="5"/>
                    </a:cubicBezTo>
                    <a:cubicBezTo>
                      <a:pt x="651" y="7"/>
                      <a:pt x="650" y="9"/>
                      <a:pt x="652" y="11"/>
                    </a:cubicBezTo>
                    <a:cubicBezTo>
                      <a:pt x="652" y="12"/>
                      <a:pt x="652" y="15"/>
                      <a:pt x="652" y="16"/>
                    </a:cubicBezTo>
                    <a:cubicBezTo>
                      <a:pt x="652" y="16"/>
                      <a:pt x="654" y="17"/>
                      <a:pt x="654" y="18"/>
                    </a:cubicBezTo>
                    <a:cubicBezTo>
                      <a:pt x="658" y="19"/>
                      <a:pt x="668" y="19"/>
                      <a:pt x="673" y="19"/>
                    </a:cubicBezTo>
                    <a:cubicBezTo>
                      <a:pt x="674" y="404"/>
                      <a:pt x="674" y="404"/>
                      <a:pt x="674" y="404"/>
                    </a:cubicBezTo>
                    <a:cubicBezTo>
                      <a:pt x="675" y="404"/>
                      <a:pt x="675" y="406"/>
                      <a:pt x="675" y="407"/>
                    </a:cubicBezTo>
                    <a:cubicBezTo>
                      <a:pt x="677" y="408"/>
                      <a:pt x="678" y="411"/>
                      <a:pt x="679" y="412"/>
                    </a:cubicBezTo>
                    <a:cubicBezTo>
                      <a:pt x="679" y="413"/>
                      <a:pt x="681" y="415"/>
                      <a:pt x="681" y="416"/>
                    </a:cubicBezTo>
                    <a:cubicBezTo>
                      <a:pt x="681" y="419"/>
                      <a:pt x="681" y="421"/>
                      <a:pt x="683" y="423"/>
                    </a:cubicBezTo>
                    <a:cubicBezTo>
                      <a:pt x="683" y="436"/>
                      <a:pt x="683" y="436"/>
                      <a:pt x="683" y="436"/>
                    </a:cubicBezTo>
                    <a:cubicBezTo>
                      <a:pt x="683" y="437"/>
                      <a:pt x="681" y="438"/>
                      <a:pt x="681" y="439"/>
                    </a:cubicBezTo>
                    <a:cubicBezTo>
                      <a:pt x="681" y="440"/>
                      <a:pt x="683" y="441"/>
                      <a:pt x="683" y="442"/>
                    </a:cubicBezTo>
                    <a:cubicBezTo>
                      <a:pt x="683" y="456"/>
                      <a:pt x="683" y="456"/>
                      <a:pt x="683" y="456"/>
                    </a:cubicBezTo>
                    <a:cubicBezTo>
                      <a:pt x="683" y="457"/>
                      <a:pt x="681" y="459"/>
                      <a:pt x="681" y="459"/>
                    </a:cubicBezTo>
                    <a:cubicBezTo>
                      <a:pt x="680" y="461"/>
                      <a:pt x="680" y="464"/>
                      <a:pt x="678" y="466"/>
                    </a:cubicBezTo>
                    <a:cubicBezTo>
                      <a:pt x="677" y="466"/>
                      <a:pt x="678" y="467"/>
                      <a:pt x="678" y="468"/>
                    </a:cubicBezTo>
                    <a:cubicBezTo>
                      <a:pt x="676" y="468"/>
                      <a:pt x="675" y="469"/>
                      <a:pt x="674" y="471"/>
                    </a:cubicBezTo>
                    <a:cubicBezTo>
                      <a:pt x="672" y="474"/>
                      <a:pt x="673" y="482"/>
                      <a:pt x="676" y="484"/>
                    </a:cubicBezTo>
                    <a:cubicBezTo>
                      <a:pt x="677" y="484"/>
                      <a:pt x="678" y="485"/>
                      <a:pt x="678" y="486"/>
                    </a:cubicBezTo>
                    <a:cubicBezTo>
                      <a:pt x="679" y="488"/>
                      <a:pt x="681" y="489"/>
                      <a:pt x="681" y="491"/>
                    </a:cubicBezTo>
                    <a:cubicBezTo>
                      <a:pt x="680" y="494"/>
                      <a:pt x="681" y="496"/>
                      <a:pt x="683" y="497"/>
                    </a:cubicBezTo>
                    <a:cubicBezTo>
                      <a:pt x="683" y="511"/>
                      <a:pt x="683" y="511"/>
                      <a:pt x="683" y="511"/>
                    </a:cubicBezTo>
                    <a:cubicBezTo>
                      <a:pt x="683" y="512"/>
                      <a:pt x="681" y="513"/>
                      <a:pt x="681" y="514"/>
                    </a:cubicBezTo>
                    <a:cubicBezTo>
                      <a:pt x="681" y="516"/>
                      <a:pt x="681" y="517"/>
                      <a:pt x="680" y="519"/>
                    </a:cubicBezTo>
                    <a:cubicBezTo>
                      <a:pt x="678" y="520"/>
                      <a:pt x="678" y="523"/>
                      <a:pt x="678" y="525"/>
                    </a:cubicBezTo>
                    <a:cubicBezTo>
                      <a:pt x="677" y="525"/>
                      <a:pt x="675" y="525"/>
                      <a:pt x="675" y="527"/>
                    </a:cubicBezTo>
                    <a:cubicBezTo>
                      <a:pt x="674" y="756"/>
                      <a:pt x="674" y="756"/>
                      <a:pt x="674" y="756"/>
                    </a:cubicBezTo>
                    <a:cubicBezTo>
                      <a:pt x="678" y="759"/>
                      <a:pt x="681" y="765"/>
                      <a:pt x="681" y="772"/>
                    </a:cubicBezTo>
                    <a:cubicBezTo>
                      <a:pt x="681" y="773"/>
                      <a:pt x="683" y="773"/>
                      <a:pt x="683" y="774"/>
                    </a:cubicBezTo>
                    <a:cubicBezTo>
                      <a:pt x="683" y="785"/>
                      <a:pt x="683" y="785"/>
                      <a:pt x="683" y="785"/>
                    </a:cubicBezTo>
                    <a:cubicBezTo>
                      <a:pt x="683" y="785"/>
                      <a:pt x="681" y="786"/>
                      <a:pt x="681" y="786"/>
                    </a:cubicBezTo>
                    <a:cubicBezTo>
                      <a:pt x="681" y="848"/>
                      <a:pt x="681" y="848"/>
                      <a:pt x="681" y="848"/>
                    </a:cubicBezTo>
                    <a:cubicBezTo>
                      <a:pt x="681" y="848"/>
                      <a:pt x="683" y="849"/>
                      <a:pt x="683" y="849"/>
                    </a:cubicBezTo>
                    <a:cubicBezTo>
                      <a:pt x="683" y="865"/>
                      <a:pt x="683" y="879"/>
                      <a:pt x="683" y="895"/>
                    </a:cubicBezTo>
                    <a:cubicBezTo>
                      <a:pt x="683" y="896"/>
                      <a:pt x="681" y="898"/>
                      <a:pt x="681" y="898"/>
                    </a:cubicBezTo>
                    <a:cubicBezTo>
                      <a:pt x="681" y="911"/>
                      <a:pt x="685" y="924"/>
                      <a:pt x="682" y="936"/>
                    </a:cubicBezTo>
                    <a:cubicBezTo>
                      <a:pt x="684" y="944"/>
                      <a:pt x="683" y="952"/>
                      <a:pt x="682" y="958"/>
                    </a:cubicBezTo>
                    <a:cubicBezTo>
                      <a:pt x="679" y="971"/>
                      <a:pt x="681" y="985"/>
                      <a:pt x="683" y="996"/>
                    </a:cubicBezTo>
                    <a:cubicBezTo>
                      <a:pt x="684" y="1004"/>
                      <a:pt x="683" y="1010"/>
                      <a:pt x="681" y="1015"/>
                    </a:cubicBezTo>
                    <a:cubicBezTo>
                      <a:pt x="681" y="1068"/>
                      <a:pt x="681" y="1068"/>
                      <a:pt x="681" y="1068"/>
                    </a:cubicBezTo>
                    <a:cubicBezTo>
                      <a:pt x="681" y="1069"/>
                      <a:pt x="683" y="1070"/>
                      <a:pt x="683" y="1071"/>
                    </a:cubicBezTo>
                    <a:cubicBezTo>
                      <a:pt x="683" y="1084"/>
                      <a:pt x="683" y="1084"/>
                      <a:pt x="683" y="1084"/>
                    </a:cubicBezTo>
                    <a:cubicBezTo>
                      <a:pt x="683" y="1084"/>
                      <a:pt x="681" y="1085"/>
                      <a:pt x="681" y="1085"/>
                    </a:cubicBezTo>
                    <a:cubicBezTo>
                      <a:pt x="680" y="1092"/>
                      <a:pt x="678" y="1098"/>
                      <a:pt x="674" y="1102"/>
                    </a:cubicBezTo>
                    <a:cubicBezTo>
                      <a:pt x="674" y="1217"/>
                      <a:pt x="674" y="1217"/>
                      <a:pt x="674" y="1217"/>
                    </a:cubicBezTo>
                    <a:cubicBezTo>
                      <a:pt x="677" y="1220"/>
                      <a:pt x="679" y="1223"/>
                      <a:pt x="680" y="1227"/>
                    </a:cubicBezTo>
                    <a:cubicBezTo>
                      <a:pt x="681" y="1229"/>
                      <a:pt x="680" y="1232"/>
                      <a:pt x="681" y="1234"/>
                    </a:cubicBezTo>
                    <a:cubicBezTo>
                      <a:pt x="681" y="1234"/>
                      <a:pt x="683" y="1235"/>
                      <a:pt x="683" y="1235"/>
                    </a:cubicBezTo>
                    <a:cubicBezTo>
                      <a:pt x="683" y="1240"/>
                      <a:pt x="683" y="1246"/>
                      <a:pt x="681" y="1249"/>
                    </a:cubicBezTo>
                    <a:cubicBezTo>
                      <a:pt x="681" y="1258"/>
                      <a:pt x="683" y="1266"/>
                      <a:pt x="683" y="1274"/>
                    </a:cubicBezTo>
                    <a:cubicBezTo>
                      <a:pt x="681" y="1343"/>
                      <a:pt x="681" y="1343"/>
                      <a:pt x="681" y="1343"/>
                    </a:cubicBezTo>
                    <a:cubicBezTo>
                      <a:pt x="681" y="1344"/>
                      <a:pt x="683" y="1344"/>
                      <a:pt x="683" y="1345"/>
                    </a:cubicBezTo>
                    <a:cubicBezTo>
                      <a:pt x="683" y="1361"/>
                      <a:pt x="683" y="1374"/>
                      <a:pt x="683" y="1391"/>
                    </a:cubicBezTo>
                    <a:cubicBezTo>
                      <a:pt x="683" y="1391"/>
                      <a:pt x="681" y="1393"/>
                      <a:pt x="681" y="1393"/>
                    </a:cubicBezTo>
                    <a:cubicBezTo>
                      <a:pt x="681" y="1564"/>
                      <a:pt x="681" y="1564"/>
                      <a:pt x="681" y="1564"/>
                    </a:cubicBezTo>
                    <a:cubicBezTo>
                      <a:pt x="681" y="1564"/>
                      <a:pt x="683" y="1566"/>
                      <a:pt x="683" y="1566"/>
                    </a:cubicBezTo>
                    <a:cubicBezTo>
                      <a:pt x="683" y="1579"/>
                      <a:pt x="683" y="1579"/>
                      <a:pt x="683" y="1579"/>
                    </a:cubicBezTo>
                    <a:cubicBezTo>
                      <a:pt x="683" y="1580"/>
                      <a:pt x="681" y="1580"/>
                      <a:pt x="681" y="1581"/>
                    </a:cubicBezTo>
                    <a:cubicBezTo>
                      <a:pt x="680" y="1588"/>
                      <a:pt x="678" y="1593"/>
                      <a:pt x="673" y="1599"/>
                    </a:cubicBezTo>
                    <a:cubicBezTo>
                      <a:pt x="673" y="1712"/>
                      <a:pt x="673" y="1712"/>
                      <a:pt x="673" y="1712"/>
                    </a:cubicBezTo>
                    <a:cubicBezTo>
                      <a:pt x="678" y="1716"/>
                      <a:pt x="681" y="1721"/>
                      <a:pt x="681" y="1729"/>
                    </a:cubicBezTo>
                    <a:cubicBezTo>
                      <a:pt x="681" y="1729"/>
                      <a:pt x="683" y="1730"/>
                      <a:pt x="683" y="1730"/>
                    </a:cubicBezTo>
                    <a:cubicBezTo>
                      <a:pt x="684" y="1735"/>
                      <a:pt x="683" y="1741"/>
                      <a:pt x="681" y="1744"/>
                    </a:cubicBezTo>
                    <a:cubicBezTo>
                      <a:pt x="681" y="1895"/>
                      <a:pt x="681" y="1895"/>
                      <a:pt x="681" y="1895"/>
                    </a:cubicBezTo>
                    <a:cubicBezTo>
                      <a:pt x="681" y="1895"/>
                      <a:pt x="683" y="1897"/>
                      <a:pt x="683" y="1897"/>
                    </a:cubicBezTo>
                    <a:cubicBezTo>
                      <a:pt x="683" y="1928"/>
                      <a:pt x="683" y="1928"/>
                      <a:pt x="683" y="1928"/>
                    </a:cubicBezTo>
                    <a:cubicBezTo>
                      <a:pt x="683" y="1928"/>
                      <a:pt x="681" y="1929"/>
                      <a:pt x="681" y="1929"/>
                    </a:cubicBezTo>
                    <a:cubicBezTo>
                      <a:pt x="681" y="1941"/>
                      <a:pt x="681" y="1941"/>
                      <a:pt x="681" y="1941"/>
                    </a:cubicBezTo>
                    <a:cubicBezTo>
                      <a:pt x="681" y="1941"/>
                      <a:pt x="683" y="1943"/>
                      <a:pt x="683" y="1944"/>
                    </a:cubicBezTo>
                    <a:cubicBezTo>
                      <a:pt x="682" y="1949"/>
                      <a:pt x="683" y="1955"/>
                      <a:pt x="687" y="1958"/>
                    </a:cubicBezTo>
                    <a:cubicBezTo>
                      <a:pt x="688" y="1960"/>
                      <a:pt x="689" y="1963"/>
                      <a:pt x="690" y="1963"/>
                    </a:cubicBezTo>
                    <a:cubicBezTo>
                      <a:pt x="699" y="1963"/>
                      <a:pt x="699" y="1963"/>
                      <a:pt x="699" y="1963"/>
                    </a:cubicBezTo>
                    <a:cubicBezTo>
                      <a:pt x="699" y="1966"/>
                      <a:pt x="699" y="1966"/>
                      <a:pt x="699" y="1966"/>
                    </a:cubicBezTo>
                    <a:cubicBezTo>
                      <a:pt x="701" y="1966"/>
                      <a:pt x="704" y="1966"/>
                      <a:pt x="705" y="1964"/>
                    </a:cubicBezTo>
                    <a:cubicBezTo>
                      <a:pt x="709" y="1963"/>
                      <a:pt x="713" y="1963"/>
                      <a:pt x="716" y="1962"/>
                    </a:cubicBezTo>
                    <a:cubicBezTo>
                      <a:pt x="719" y="1961"/>
                      <a:pt x="721" y="1958"/>
                      <a:pt x="721" y="1957"/>
                    </a:cubicBezTo>
                    <a:cubicBezTo>
                      <a:pt x="723" y="1948"/>
                      <a:pt x="723" y="1948"/>
                      <a:pt x="723" y="1948"/>
                    </a:cubicBezTo>
                    <a:cubicBezTo>
                      <a:pt x="724" y="1941"/>
                      <a:pt x="723" y="1933"/>
                      <a:pt x="724" y="1927"/>
                    </a:cubicBezTo>
                    <a:cubicBezTo>
                      <a:pt x="726" y="1927"/>
                      <a:pt x="726" y="1927"/>
                      <a:pt x="726" y="1927"/>
                    </a:cubicBezTo>
                    <a:cubicBezTo>
                      <a:pt x="726" y="1923"/>
                      <a:pt x="727" y="1920"/>
                      <a:pt x="728" y="1917"/>
                    </a:cubicBezTo>
                    <a:cubicBezTo>
                      <a:pt x="729" y="1918"/>
                      <a:pt x="730" y="1917"/>
                      <a:pt x="730" y="1916"/>
                    </a:cubicBezTo>
                    <a:cubicBezTo>
                      <a:pt x="732" y="1914"/>
                      <a:pt x="734" y="1913"/>
                      <a:pt x="735" y="1911"/>
                    </a:cubicBezTo>
                    <a:cubicBezTo>
                      <a:pt x="735" y="1908"/>
                      <a:pt x="736" y="1905"/>
                      <a:pt x="735" y="1902"/>
                    </a:cubicBezTo>
                    <a:cubicBezTo>
                      <a:pt x="738" y="1902"/>
                      <a:pt x="738" y="1902"/>
                      <a:pt x="738" y="1902"/>
                    </a:cubicBezTo>
                    <a:cubicBezTo>
                      <a:pt x="738" y="1895"/>
                      <a:pt x="739" y="1887"/>
                      <a:pt x="738" y="1879"/>
                    </a:cubicBezTo>
                    <a:cubicBezTo>
                      <a:pt x="741" y="1867"/>
                      <a:pt x="741" y="1867"/>
                      <a:pt x="741" y="1867"/>
                    </a:cubicBezTo>
                    <a:cubicBezTo>
                      <a:pt x="744" y="1863"/>
                      <a:pt x="746" y="1859"/>
                      <a:pt x="750" y="1856"/>
                    </a:cubicBezTo>
                    <a:cubicBezTo>
                      <a:pt x="752" y="1847"/>
                      <a:pt x="752" y="1847"/>
                      <a:pt x="752" y="1847"/>
                    </a:cubicBezTo>
                    <a:cubicBezTo>
                      <a:pt x="753" y="1843"/>
                      <a:pt x="752" y="1840"/>
                      <a:pt x="753" y="1838"/>
                    </a:cubicBezTo>
                    <a:cubicBezTo>
                      <a:pt x="755" y="1822"/>
                      <a:pt x="755" y="1805"/>
                      <a:pt x="754" y="1788"/>
                    </a:cubicBezTo>
                    <a:cubicBezTo>
                      <a:pt x="756" y="1776"/>
                      <a:pt x="756" y="1776"/>
                      <a:pt x="756" y="1776"/>
                    </a:cubicBezTo>
                    <a:cubicBezTo>
                      <a:pt x="756" y="1775"/>
                      <a:pt x="758" y="1774"/>
                      <a:pt x="760" y="1772"/>
                    </a:cubicBezTo>
                    <a:cubicBezTo>
                      <a:pt x="760" y="1772"/>
                      <a:pt x="760" y="1770"/>
                      <a:pt x="760" y="1770"/>
                    </a:cubicBezTo>
                    <a:cubicBezTo>
                      <a:pt x="761" y="1770"/>
                      <a:pt x="766" y="1769"/>
                      <a:pt x="767" y="1770"/>
                    </a:cubicBezTo>
                    <a:cubicBezTo>
                      <a:pt x="769" y="1773"/>
                      <a:pt x="770" y="1775"/>
                      <a:pt x="773" y="1779"/>
                    </a:cubicBezTo>
                    <a:cubicBezTo>
                      <a:pt x="773" y="1959"/>
                      <a:pt x="773" y="1959"/>
                      <a:pt x="773" y="1959"/>
                    </a:cubicBezTo>
                    <a:cubicBezTo>
                      <a:pt x="773" y="1960"/>
                      <a:pt x="774" y="1962"/>
                      <a:pt x="774" y="1963"/>
                    </a:cubicBezTo>
                    <a:cubicBezTo>
                      <a:pt x="773" y="1971"/>
                      <a:pt x="771" y="1978"/>
                      <a:pt x="766" y="1982"/>
                    </a:cubicBezTo>
                    <a:cubicBezTo>
                      <a:pt x="766" y="1983"/>
                      <a:pt x="765" y="1984"/>
                      <a:pt x="764" y="1983"/>
                    </a:cubicBezTo>
                    <a:cubicBezTo>
                      <a:pt x="764" y="1986"/>
                      <a:pt x="762" y="1988"/>
                      <a:pt x="762" y="1989"/>
                    </a:cubicBezTo>
                    <a:cubicBezTo>
                      <a:pt x="762" y="1994"/>
                      <a:pt x="761" y="1998"/>
                      <a:pt x="764" y="2000"/>
                    </a:cubicBezTo>
                    <a:cubicBezTo>
                      <a:pt x="764" y="2003"/>
                      <a:pt x="764" y="2006"/>
                      <a:pt x="763" y="2009"/>
                    </a:cubicBezTo>
                    <a:cubicBezTo>
                      <a:pt x="763" y="2009"/>
                      <a:pt x="764" y="2009"/>
                      <a:pt x="764" y="2009"/>
                    </a:cubicBezTo>
                    <a:cubicBezTo>
                      <a:pt x="765" y="2017"/>
                      <a:pt x="764" y="2024"/>
                      <a:pt x="761" y="2029"/>
                    </a:cubicBezTo>
                    <a:cubicBezTo>
                      <a:pt x="763" y="2037"/>
                      <a:pt x="759" y="2043"/>
                      <a:pt x="754" y="2047"/>
                    </a:cubicBezTo>
                    <a:cubicBezTo>
                      <a:pt x="751" y="2051"/>
                      <a:pt x="747" y="2055"/>
                      <a:pt x="744" y="2060"/>
                    </a:cubicBezTo>
                    <a:cubicBezTo>
                      <a:pt x="741" y="2062"/>
                      <a:pt x="739" y="2064"/>
                      <a:pt x="735" y="2064"/>
                    </a:cubicBezTo>
                    <a:cubicBezTo>
                      <a:pt x="723" y="2063"/>
                      <a:pt x="723" y="2063"/>
                      <a:pt x="723" y="2063"/>
                    </a:cubicBezTo>
                    <a:cubicBezTo>
                      <a:pt x="707" y="2063"/>
                      <a:pt x="707" y="2063"/>
                      <a:pt x="707" y="2063"/>
                    </a:cubicBezTo>
                    <a:cubicBezTo>
                      <a:pt x="707" y="2063"/>
                      <a:pt x="706" y="2064"/>
                      <a:pt x="705" y="2064"/>
                    </a:cubicBezTo>
                    <a:cubicBezTo>
                      <a:pt x="701" y="2063"/>
                      <a:pt x="698" y="2064"/>
                      <a:pt x="695" y="2065"/>
                    </a:cubicBezTo>
                    <a:cubicBezTo>
                      <a:pt x="649" y="2065"/>
                      <a:pt x="649" y="2065"/>
                      <a:pt x="649" y="2065"/>
                    </a:cubicBezTo>
                    <a:cubicBezTo>
                      <a:pt x="649" y="2066"/>
                      <a:pt x="649" y="2067"/>
                      <a:pt x="648" y="2067"/>
                    </a:cubicBezTo>
                    <a:cubicBezTo>
                      <a:pt x="622" y="2067"/>
                      <a:pt x="622" y="2067"/>
                      <a:pt x="622" y="2067"/>
                    </a:cubicBezTo>
                    <a:cubicBezTo>
                      <a:pt x="621" y="2067"/>
                      <a:pt x="621" y="2066"/>
                      <a:pt x="620" y="2065"/>
                    </a:cubicBezTo>
                    <a:cubicBezTo>
                      <a:pt x="618" y="2065"/>
                      <a:pt x="614" y="2066"/>
                      <a:pt x="613" y="2065"/>
                    </a:cubicBezTo>
                    <a:cubicBezTo>
                      <a:pt x="610" y="2063"/>
                      <a:pt x="604" y="2064"/>
                      <a:pt x="601" y="2063"/>
                    </a:cubicBezTo>
                    <a:cubicBezTo>
                      <a:pt x="580" y="2061"/>
                      <a:pt x="555" y="2063"/>
                      <a:pt x="532" y="2063"/>
                    </a:cubicBezTo>
                    <a:cubicBezTo>
                      <a:pt x="515" y="2063"/>
                      <a:pt x="497" y="2063"/>
                      <a:pt x="480" y="2065"/>
                    </a:cubicBezTo>
                    <a:cubicBezTo>
                      <a:pt x="475" y="2064"/>
                      <a:pt x="467" y="2063"/>
                      <a:pt x="459" y="2064"/>
                    </a:cubicBezTo>
                    <a:cubicBezTo>
                      <a:pt x="458" y="2064"/>
                      <a:pt x="457" y="2064"/>
                      <a:pt x="457" y="2063"/>
                    </a:cubicBezTo>
                    <a:cubicBezTo>
                      <a:pt x="453" y="2062"/>
                      <a:pt x="450" y="2062"/>
                      <a:pt x="448" y="2064"/>
                    </a:cubicBezTo>
                    <a:cubicBezTo>
                      <a:pt x="439" y="2064"/>
                      <a:pt x="439" y="2064"/>
                      <a:pt x="439" y="2064"/>
                    </a:cubicBezTo>
                    <a:cubicBezTo>
                      <a:pt x="439" y="2064"/>
                      <a:pt x="438" y="2063"/>
                      <a:pt x="438" y="2062"/>
                    </a:cubicBezTo>
                    <a:cubicBezTo>
                      <a:pt x="437" y="2063"/>
                      <a:pt x="435" y="2062"/>
                      <a:pt x="436" y="2061"/>
                    </a:cubicBezTo>
                    <a:cubicBezTo>
                      <a:pt x="433" y="2059"/>
                      <a:pt x="433" y="2056"/>
                      <a:pt x="431" y="2053"/>
                    </a:cubicBezTo>
                    <a:cubicBezTo>
                      <a:pt x="430" y="2051"/>
                      <a:pt x="428" y="2050"/>
                      <a:pt x="426" y="2050"/>
                    </a:cubicBezTo>
                    <a:cubicBezTo>
                      <a:pt x="422" y="2049"/>
                      <a:pt x="419" y="2049"/>
                      <a:pt x="416" y="2050"/>
                    </a:cubicBezTo>
                    <a:cubicBezTo>
                      <a:pt x="409" y="2060"/>
                      <a:pt x="409" y="2060"/>
                      <a:pt x="409" y="2060"/>
                    </a:cubicBezTo>
                    <a:cubicBezTo>
                      <a:pt x="411" y="2063"/>
                      <a:pt x="408" y="2063"/>
                      <a:pt x="407" y="2062"/>
                    </a:cubicBezTo>
                    <a:cubicBezTo>
                      <a:pt x="407" y="2063"/>
                      <a:pt x="407" y="2064"/>
                      <a:pt x="406" y="2064"/>
                    </a:cubicBezTo>
                    <a:cubicBezTo>
                      <a:pt x="401" y="2064"/>
                      <a:pt x="395" y="2063"/>
                      <a:pt x="389" y="2063"/>
                    </a:cubicBezTo>
                    <a:cubicBezTo>
                      <a:pt x="345" y="2063"/>
                      <a:pt x="345" y="2063"/>
                      <a:pt x="345" y="2063"/>
                    </a:cubicBezTo>
                    <a:cubicBezTo>
                      <a:pt x="345" y="2063"/>
                      <a:pt x="345" y="2064"/>
                      <a:pt x="344" y="2064"/>
                    </a:cubicBezTo>
                    <a:cubicBezTo>
                      <a:pt x="340" y="2063"/>
                      <a:pt x="334" y="2064"/>
                      <a:pt x="331" y="2065"/>
                    </a:cubicBezTo>
                    <a:cubicBezTo>
                      <a:pt x="283" y="2065"/>
                      <a:pt x="283" y="2065"/>
                      <a:pt x="283" y="2065"/>
                    </a:cubicBezTo>
                    <a:cubicBezTo>
                      <a:pt x="285" y="2068"/>
                      <a:pt x="280" y="2066"/>
                      <a:pt x="279" y="2067"/>
                    </a:cubicBezTo>
                    <a:cubicBezTo>
                      <a:pt x="277" y="2071"/>
                      <a:pt x="269" y="2073"/>
                      <a:pt x="264" y="2068"/>
                    </a:cubicBezTo>
                    <a:cubicBezTo>
                      <a:pt x="262" y="2068"/>
                      <a:pt x="260" y="2067"/>
                      <a:pt x="258" y="2065"/>
                    </a:cubicBezTo>
                    <a:cubicBezTo>
                      <a:pt x="257" y="2065"/>
                      <a:pt x="253" y="2065"/>
                      <a:pt x="252" y="2065"/>
                    </a:cubicBezTo>
                    <a:cubicBezTo>
                      <a:pt x="252" y="2066"/>
                      <a:pt x="251" y="2067"/>
                      <a:pt x="251" y="2067"/>
                    </a:cubicBezTo>
                    <a:cubicBezTo>
                      <a:pt x="246" y="2067"/>
                      <a:pt x="241" y="2067"/>
                      <a:pt x="239" y="2065"/>
                    </a:cubicBezTo>
                    <a:cubicBezTo>
                      <a:pt x="237" y="2064"/>
                      <a:pt x="237" y="2061"/>
                      <a:pt x="238" y="2059"/>
                    </a:cubicBezTo>
                    <a:cubicBezTo>
                      <a:pt x="238" y="2058"/>
                      <a:pt x="239" y="2058"/>
                      <a:pt x="240" y="2057"/>
                    </a:cubicBezTo>
                    <a:cubicBezTo>
                      <a:pt x="239" y="2057"/>
                      <a:pt x="238" y="2056"/>
                      <a:pt x="239" y="2055"/>
                    </a:cubicBezTo>
                    <a:cubicBezTo>
                      <a:pt x="241" y="2054"/>
                      <a:pt x="243" y="2053"/>
                      <a:pt x="245" y="2051"/>
                    </a:cubicBezTo>
                    <a:cubicBezTo>
                      <a:pt x="245" y="2051"/>
                      <a:pt x="247" y="2051"/>
                      <a:pt x="248" y="2051"/>
                    </a:cubicBezTo>
                    <a:cubicBezTo>
                      <a:pt x="248" y="2050"/>
                      <a:pt x="249" y="2050"/>
                      <a:pt x="248" y="2050"/>
                    </a:cubicBezTo>
                    <a:cubicBezTo>
                      <a:pt x="256" y="2048"/>
                      <a:pt x="262" y="2048"/>
                      <a:pt x="267" y="2049"/>
                    </a:cubicBezTo>
                    <a:cubicBezTo>
                      <a:pt x="295" y="2049"/>
                      <a:pt x="295" y="2049"/>
                      <a:pt x="295" y="2049"/>
                    </a:cubicBezTo>
                    <a:cubicBezTo>
                      <a:pt x="294" y="2052"/>
                      <a:pt x="298" y="2051"/>
                      <a:pt x="299" y="2051"/>
                    </a:cubicBezTo>
                    <a:cubicBezTo>
                      <a:pt x="302" y="2049"/>
                      <a:pt x="305" y="2048"/>
                      <a:pt x="308" y="2045"/>
                    </a:cubicBezTo>
                    <a:cubicBezTo>
                      <a:pt x="309" y="2042"/>
                      <a:pt x="313" y="2040"/>
                      <a:pt x="317" y="2038"/>
                    </a:cubicBezTo>
                    <a:cubicBezTo>
                      <a:pt x="362" y="2038"/>
                      <a:pt x="408" y="2037"/>
                      <a:pt x="452" y="2038"/>
                    </a:cubicBezTo>
                    <a:cubicBezTo>
                      <a:pt x="453" y="2038"/>
                      <a:pt x="453" y="2040"/>
                      <a:pt x="454" y="2040"/>
                    </a:cubicBezTo>
                    <a:cubicBezTo>
                      <a:pt x="455" y="2041"/>
                      <a:pt x="458" y="2041"/>
                      <a:pt x="458" y="2041"/>
                    </a:cubicBezTo>
                    <a:cubicBezTo>
                      <a:pt x="461" y="2045"/>
                      <a:pt x="465" y="2047"/>
                      <a:pt x="469" y="2050"/>
                    </a:cubicBezTo>
                    <a:cubicBezTo>
                      <a:pt x="474" y="2049"/>
                      <a:pt x="479" y="2048"/>
                      <a:pt x="482" y="2048"/>
                    </a:cubicBezTo>
                    <a:cubicBezTo>
                      <a:pt x="489" y="2047"/>
                      <a:pt x="492" y="2044"/>
                      <a:pt x="494" y="2040"/>
                    </a:cubicBezTo>
                    <a:cubicBezTo>
                      <a:pt x="495" y="2041"/>
                      <a:pt x="496" y="2041"/>
                      <a:pt x="496" y="2039"/>
                    </a:cubicBezTo>
                    <a:cubicBezTo>
                      <a:pt x="496" y="2037"/>
                      <a:pt x="499" y="2038"/>
                      <a:pt x="500" y="2038"/>
                    </a:cubicBezTo>
                    <a:cubicBezTo>
                      <a:pt x="500" y="2038"/>
                      <a:pt x="502" y="2036"/>
                      <a:pt x="502" y="2035"/>
                    </a:cubicBezTo>
                    <a:cubicBezTo>
                      <a:pt x="503" y="2035"/>
                      <a:pt x="506" y="2035"/>
                      <a:pt x="506" y="2035"/>
                    </a:cubicBezTo>
                    <a:cubicBezTo>
                      <a:pt x="505" y="2033"/>
                      <a:pt x="509" y="2034"/>
                      <a:pt x="511" y="2033"/>
                    </a:cubicBezTo>
                    <a:cubicBezTo>
                      <a:pt x="513" y="2033"/>
                      <a:pt x="515" y="2031"/>
                      <a:pt x="516" y="2031"/>
                    </a:cubicBezTo>
                    <a:cubicBezTo>
                      <a:pt x="524" y="2031"/>
                      <a:pt x="524" y="2031"/>
                      <a:pt x="524" y="2031"/>
                    </a:cubicBezTo>
                    <a:cubicBezTo>
                      <a:pt x="537" y="2034"/>
                      <a:pt x="557" y="2032"/>
                      <a:pt x="574" y="2032"/>
                    </a:cubicBezTo>
                    <a:cubicBezTo>
                      <a:pt x="576" y="2032"/>
                      <a:pt x="577" y="2030"/>
                      <a:pt x="578" y="2029"/>
                    </a:cubicBezTo>
                    <a:cubicBezTo>
                      <a:pt x="577" y="2027"/>
                      <a:pt x="579" y="2027"/>
                      <a:pt x="580" y="2026"/>
                    </a:cubicBezTo>
                    <a:cubicBezTo>
                      <a:pt x="582" y="2023"/>
                      <a:pt x="585" y="2022"/>
                      <a:pt x="588" y="2021"/>
                    </a:cubicBezTo>
                    <a:cubicBezTo>
                      <a:pt x="589" y="2020"/>
                      <a:pt x="592" y="2021"/>
                      <a:pt x="594" y="2021"/>
                    </a:cubicBezTo>
                    <a:cubicBezTo>
                      <a:pt x="594" y="2023"/>
                      <a:pt x="594" y="2023"/>
                      <a:pt x="594" y="2023"/>
                    </a:cubicBezTo>
                    <a:cubicBezTo>
                      <a:pt x="596" y="2022"/>
                      <a:pt x="595" y="2025"/>
                      <a:pt x="595" y="2026"/>
                    </a:cubicBezTo>
                    <a:cubicBezTo>
                      <a:pt x="599" y="2026"/>
                      <a:pt x="599" y="2026"/>
                      <a:pt x="599" y="2026"/>
                    </a:cubicBezTo>
                    <a:cubicBezTo>
                      <a:pt x="599" y="2027"/>
                      <a:pt x="598" y="2029"/>
                      <a:pt x="600" y="2029"/>
                    </a:cubicBezTo>
                    <a:cubicBezTo>
                      <a:pt x="600" y="2032"/>
                      <a:pt x="603" y="2030"/>
                      <a:pt x="603" y="2032"/>
                    </a:cubicBezTo>
                    <a:cubicBezTo>
                      <a:pt x="605" y="2033"/>
                      <a:pt x="607" y="2033"/>
                      <a:pt x="608" y="2031"/>
                    </a:cubicBezTo>
                    <a:cubicBezTo>
                      <a:pt x="609" y="2031"/>
                      <a:pt x="609" y="2030"/>
                      <a:pt x="609" y="2029"/>
                    </a:cubicBezTo>
                    <a:cubicBezTo>
                      <a:pt x="611" y="2029"/>
                      <a:pt x="611" y="2029"/>
                      <a:pt x="611" y="2029"/>
                    </a:cubicBezTo>
                    <a:cubicBezTo>
                      <a:pt x="611" y="2028"/>
                      <a:pt x="611" y="2026"/>
                      <a:pt x="612" y="2026"/>
                    </a:cubicBezTo>
                    <a:cubicBezTo>
                      <a:pt x="614" y="2026"/>
                      <a:pt x="614" y="2026"/>
                      <a:pt x="614" y="2025"/>
                    </a:cubicBezTo>
                    <a:cubicBezTo>
                      <a:pt x="614" y="2023"/>
                      <a:pt x="616" y="2023"/>
                      <a:pt x="617" y="2023"/>
                    </a:cubicBezTo>
                    <a:cubicBezTo>
                      <a:pt x="617" y="2022"/>
                      <a:pt x="617" y="2021"/>
                      <a:pt x="618" y="2021"/>
                    </a:cubicBezTo>
                    <a:cubicBezTo>
                      <a:pt x="643" y="2020"/>
                      <a:pt x="669" y="2021"/>
                      <a:pt x="692" y="2019"/>
                    </a:cubicBezTo>
                    <a:cubicBezTo>
                      <a:pt x="696" y="2017"/>
                      <a:pt x="700" y="2016"/>
                      <a:pt x="702" y="2012"/>
                    </a:cubicBezTo>
                    <a:cubicBezTo>
                      <a:pt x="702" y="2011"/>
                      <a:pt x="703" y="2009"/>
                      <a:pt x="703" y="2008"/>
                    </a:cubicBezTo>
                    <a:cubicBezTo>
                      <a:pt x="706" y="2008"/>
                      <a:pt x="705" y="2004"/>
                      <a:pt x="705" y="2003"/>
                    </a:cubicBezTo>
                    <a:cubicBezTo>
                      <a:pt x="704" y="2002"/>
                      <a:pt x="704" y="2000"/>
                      <a:pt x="702" y="2000"/>
                    </a:cubicBezTo>
                    <a:cubicBezTo>
                      <a:pt x="703" y="1998"/>
                      <a:pt x="700" y="1997"/>
                      <a:pt x="700" y="1995"/>
                    </a:cubicBezTo>
                    <a:cubicBezTo>
                      <a:pt x="699" y="1995"/>
                      <a:pt x="698" y="1995"/>
                      <a:pt x="697" y="1994"/>
                    </a:cubicBezTo>
                    <a:cubicBezTo>
                      <a:pt x="696" y="1992"/>
                      <a:pt x="689" y="1992"/>
                      <a:pt x="687" y="1992"/>
                    </a:cubicBezTo>
                    <a:cubicBezTo>
                      <a:pt x="680" y="1990"/>
                      <a:pt x="676" y="1987"/>
                      <a:pt x="672" y="1984"/>
                    </a:cubicBezTo>
                    <a:cubicBezTo>
                      <a:pt x="671" y="1983"/>
                      <a:pt x="670" y="1983"/>
                      <a:pt x="669" y="1983"/>
                    </a:cubicBezTo>
                    <a:cubicBezTo>
                      <a:pt x="669" y="1980"/>
                      <a:pt x="669" y="1980"/>
                      <a:pt x="669" y="1980"/>
                    </a:cubicBezTo>
                    <a:cubicBezTo>
                      <a:pt x="667" y="1980"/>
                      <a:pt x="667" y="1980"/>
                      <a:pt x="667" y="1980"/>
                    </a:cubicBezTo>
                    <a:cubicBezTo>
                      <a:pt x="666" y="1978"/>
                      <a:pt x="664" y="1975"/>
                      <a:pt x="662" y="1975"/>
                    </a:cubicBezTo>
                    <a:cubicBezTo>
                      <a:pt x="659" y="1974"/>
                      <a:pt x="657" y="1974"/>
                      <a:pt x="654" y="1974"/>
                    </a:cubicBezTo>
                    <a:cubicBezTo>
                      <a:pt x="654" y="1972"/>
                      <a:pt x="654" y="1972"/>
                      <a:pt x="654" y="1972"/>
                    </a:cubicBezTo>
                    <a:cubicBezTo>
                      <a:pt x="635" y="1972"/>
                      <a:pt x="616" y="1972"/>
                      <a:pt x="597" y="1971"/>
                    </a:cubicBezTo>
                    <a:cubicBezTo>
                      <a:pt x="597" y="1971"/>
                      <a:pt x="595" y="1972"/>
                      <a:pt x="594" y="1972"/>
                    </a:cubicBezTo>
                    <a:cubicBezTo>
                      <a:pt x="585" y="1970"/>
                      <a:pt x="585" y="1970"/>
                      <a:pt x="585" y="1970"/>
                    </a:cubicBezTo>
                    <a:cubicBezTo>
                      <a:pt x="544" y="1970"/>
                      <a:pt x="544" y="1970"/>
                      <a:pt x="544" y="1970"/>
                    </a:cubicBezTo>
                    <a:cubicBezTo>
                      <a:pt x="543" y="1970"/>
                      <a:pt x="540" y="1973"/>
                      <a:pt x="539" y="1971"/>
                    </a:cubicBezTo>
                    <a:cubicBezTo>
                      <a:pt x="534" y="1968"/>
                      <a:pt x="528" y="1970"/>
                      <a:pt x="525" y="1972"/>
                    </a:cubicBezTo>
                    <a:cubicBezTo>
                      <a:pt x="518" y="1972"/>
                      <a:pt x="514" y="1970"/>
                      <a:pt x="509" y="1969"/>
                    </a:cubicBezTo>
                    <a:cubicBezTo>
                      <a:pt x="507" y="1971"/>
                      <a:pt x="504" y="1971"/>
                      <a:pt x="502" y="1970"/>
                    </a:cubicBezTo>
                    <a:cubicBezTo>
                      <a:pt x="501" y="1970"/>
                      <a:pt x="498" y="1969"/>
                      <a:pt x="498" y="1969"/>
                    </a:cubicBezTo>
                    <a:cubicBezTo>
                      <a:pt x="491" y="1961"/>
                      <a:pt x="491" y="1961"/>
                      <a:pt x="491" y="1961"/>
                    </a:cubicBezTo>
                    <a:cubicBezTo>
                      <a:pt x="487" y="1959"/>
                      <a:pt x="484" y="1961"/>
                      <a:pt x="481" y="1963"/>
                    </a:cubicBezTo>
                    <a:cubicBezTo>
                      <a:pt x="475" y="1967"/>
                      <a:pt x="467" y="1973"/>
                      <a:pt x="458" y="1972"/>
                    </a:cubicBezTo>
                    <a:cubicBezTo>
                      <a:pt x="456" y="1972"/>
                      <a:pt x="453" y="1972"/>
                      <a:pt x="452" y="1971"/>
                    </a:cubicBezTo>
                    <a:cubicBezTo>
                      <a:pt x="450" y="1967"/>
                      <a:pt x="449" y="1962"/>
                      <a:pt x="449" y="1958"/>
                    </a:cubicBezTo>
                    <a:cubicBezTo>
                      <a:pt x="402" y="1958"/>
                      <a:pt x="402" y="1958"/>
                      <a:pt x="402" y="1958"/>
                    </a:cubicBezTo>
                    <a:cubicBezTo>
                      <a:pt x="402" y="1960"/>
                      <a:pt x="405" y="1959"/>
                      <a:pt x="405" y="1959"/>
                    </a:cubicBezTo>
                    <a:cubicBezTo>
                      <a:pt x="404" y="1962"/>
                      <a:pt x="408" y="1960"/>
                      <a:pt x="409" y="1960"/>
                    </a:cubicBezTo>
                    <a:cubicBezTo>
                      <a:pt x="410" y="1961"/>
                      <a:pt x="410" y="1963"/>
                      <a:pt x="410" y="1963"/>
                    </a:cubicBezTo>
                    <a:cubicBezTo>
                      <a:pt x="411" y="1963"/>
                      <a:pt x="414" y="1963"/>
                      <a:pt x="415" y="1963"/>
                    </a:cubicBezTo>
                    <a:cubicBezTo>
                      <a:pt x="415" y="1962"/>
                      <a:pt x="416" y="1961"/>
                      <a:pt x="417" y="1961"/>
                    </a:cubicBezTo>
                    <a:cubicBezTo>
                      <a:pt x="417" y="1960"/>
                      <a:pt x="417" y="1962"/>
                      <a:pt x="417" y="1963"/>
                    </a:cubicBezTo>
                    <a:cubicBezTo>
                      <a:pt x="419" y="1963"/>
                      <a:pt x="422" y="1962"/>
                      <a:pt x="423" y="1965"/>
                    </a:cubicBezTo>
                    <a:cubicBezTo>
                      <a:pt x="424" y="1966"/>
                      <a:pt x="424" y="1969"/>
                      <a:pt x="424" y="1971"/>
                    </a:cubicBezTo>
                    <a:cubicBezTo>
                      <a:pt x="422" y="1973"/>
                      <a:pt x="422" y="1973"/>
                      <a:pt x="422" y="1973"/>
                    </a:cubicBezTo>
                    <a:cubicBezTo>
                      <a:pt x="422" y="1976"/>
                      <a:pt x="415" y="1974"/>
                      <a:pt x="412" y="1974"/>
                    </a:cubicBezTo>
                    <a:cubicBezTo>
                      <a:pt x="411" y="1974"/>
                      <a:pt x="410" y="1972"/>
                      <a:pt x="409" y="1972"/>
                    </a:cubicBezTo>
                    <a:cubicBezTo>
                      <a:pt x="406" y="1972"/>
                      <a:pt x="402" y="1973"/>
                      <a:pt x="400" y="1971"/>
                    </a:cubicBezTo>
                    <a:cubicBezTo>
                      <a:pt x="360" y="1970"/>
                      <a:pt x="319" y="1970"/>
                      <a:pt x="279" y="1970"/>
                    </a:cubicBezTo>
                    <a:cubicBezTo>
                      <a:pt x="279" y="1966"/>
                      <a:pt x="281" y="1962"/>
                      <a:pt x="282" y="1958"/>
                    </a:cubicBezTo>
                    <a:cubicBezTo>
                      <a:pt x="223" y="1958"/>
                      <a:pt x="161" y="1956"/>
                      <a:pt x="105" y="1959"/>
                    </a:cubicBezTo>
                    <a:cubicBezTo>
                      <a:pt x="106" y="1956"/>
                      <a:pt x="102" y="1958"/>
                      <a:pt x="102" y="1957"/>
                    </a:cubicBezTo>
                    <a:cubicBezTo>
                      <a:pt x="98" y="1954"/>
                      <a:pt x="96" y="1953"/>
                      <a:pt x="94" y="1951"/>
                    </a:cubicBezTo>
                    <a:cubicBezTo>
                      <a:pt x="91" y="1948"/>
                      <a:pt x="89" y="1944"/>
                      <a:pt x="88" y="1941"/>
                    </a:cubicBezTo>
                    <a:cubicBezTo>
                      <a:pt x="87" y="1940"/>
                      <a:pt x="84" y="1938"/>
                      <a:pt x="82" y="1939"/>
                    </a:cubicBezTo>
                    <a:cubicBezTo>
                      <a:pt x="82" y="1936"/>
                      <a:pt x="82" y="1936"/>
                      <a:pt x="82" y="1936"/>
                    </a:cubicBezTo>
                    <a:cubicBezTo>
                      <a:pt x="80" y="1936"/>
                      <a:pt x="80" y="1935"/>
                      <a:pt x="79" y="1934"/>
                    </a:cubicBezTo>
                    <a:cubicBezTo>
                      <a:pt x="80" y="1932"/>
                      <a:pt x="77" y="1931"/>
                      <a:pt x="77" y="1929"/>
                    </a:cubicBezTo>
                    <a:cubicBezTo>
                      <a:pt x="77" y="1926"/>
                      <a:pt x="79" y="1923"/>
                      <a:pt x="82" y="1922"/>
                    </a:cubicBezTo>
                    <a:cubicBezTo>
                      <a:pt x="81" y="1919"/>
                      <a:pt x="83" y="1919"/>
                      <a:pt x="84" y="1920"/>
                    </a:cubicBezTo>
                    <a:cubicBezTo>
                      <a:pt x="84" y="1917"/>
                      <a:pt x="84" y="1917"/>
                      <a:pt x="84" y="1917"/>
                    </a:cubicBezTo>
                    <a:cubicBezTo>
                      <a:pt x="86" y="1917"/>
                      <a:pt x="87" y="1916"/>
                      <a:pt x="88" y="1915"/>
                    </a:cubicBezTo>
                    <a:cubicBezTo>
                      <a:pt x="90" y="1911"/>
                      <a:pt x="90" y="1905"/>
                      <a:pt x="89" y="1900"/>
                    </a:cubicBezTo>
                    <a:cubicBezTo>
                      <a:pt x="87" y="1877"/>
                      <a:pt x="90" y="1849"/>
                      <a:pt x="88" y="1827"/>
                    </a:cubicBezTo>
                    <a:cubicBezTo>
                      <a:pt x="88" y="1823"/>
                      <a:pt x="89" y="1819"/>
                      <a:pt x="90" y="1816"/>
                    </a:cubicBezTo>
                    <a:cubicBezTo>
                      <a:pt x="90" y="1813"/>
                      <a:pt x="89" y="1810"/>
                      <a:pt x="90" y="1808"/>
                    </a:cubicBezTo>
                    <a:cubicBezTo>
                      <a:pt x="92" y="1807"/>
                      <a:pt x="91" y="1806"/>
                      <a:pt x="90" y="1806"/>
                    </a:cubicBezTo>
                    <a:cubicBezTo>
                      <a:pt x="91" y="1805"/>
                      <a:pt x="92" y="1805"/>
                      <a:pt x="93" y="1804"/>
                    </a:cubicBezTo>
                    <a:cubicBezTo>
                      <a:pt x="92" y="1802"/>
                      <a:pt x="94" y="1801"/>
                      <a:pt x="95" y="1799"/>
                    </a:cubicBezTo>
                    <a:cubicBezTo>
                      <a:pt x="97" y="1799"/>
                      <a:pt x="97" y="1796"/>
                      <a:pt x="99" y="1796"/>
                    </a:cubicBezTo>
                    <a:cubicBezTo>
                      <a:pt x="100" y="1796"/>
                      <a:pt x="104" y="1796"/>
                      <a:pt x="104" y="1796"/>
                    </a:cubicBezTo>
                    <a:cubicBezTo>
                      <a:pt x="104" y="1799"/>
                      <a:pt x="108" y="1797"/>
                      <a:pt x="110" y="1797"/>
                    </a:cubicBezTo>
                    <a:cubicBezTo>
                      <a:pt x="110" y="1329"/>
                      <a:pt x="110" y="1329"/>
                      <a:pt x="110" y="1329"/>
                    </a:cubicBezTo>
                    <a:cubicBezTo>
                      <a:pt x="109" y="1329"/>
                      <a:pt x="107" y="1330"/>
                      <a:pt x="106" y="1330"/>
                    </a:cubicBezTo>
                    <a:cubicBezTo>
                      <a:pt x="106" y="1331"/>
                      <a:pt x="106" y="1332"/>
                      <a:pt x="105" y="1332"/>
                    </a:cubicBezTo>
                    <a:cubicBezTo>
                      <a:pt x="104" y="1333"/>
                      <a:pt x="104" y="1334"/>
                      <a:pt x="104" y="1335"/>
                    </a:cubicBezTo>
                    <a:cubicBezTo>
                      <a:pt x="102" y="1335"/>
                      <a:pt x="102" y="1335"/>
                      <a:pt x="102" y="1335"/>
                    </a:cubicBezTo>
                    <a:cubicBezTo>
                      <a:pt x="101" y="1343"/>
                      <a:pt x="101" y="1353"/>
                      <a:pt x="101" y="1362"/>
                    </a:cubicBezTo>
                    <a:cubicBezTo>
                      <a:pt x="100" y="1363"/>
                      <a:pt x="98" y="1367"/>
                      <a:pt x="94" y="1367"/>
                    </a:cubicBezTo>
                    <a:cubicBezTo>
                      <a:pt x="92" y="1363"/>
                      <a:pt x="93" y="1358"/>
                      <a:pt x="91" y="1355"/>
                    </a:cubicBezTo>
                    <a:cubicBezTo>
                      <a:pt x="89" y="1353"/>
                      <a:pt x="90" y="1349"/>
                      <a:pt x="91" y="1347"/>
                    </a:cubicBezTo>
                    <a:cubicBezTo>
                      <a:pt x="92" y="1344"/>
                      <a:pt x="91" y="1340"/>
                      <a:pt x="91" y="1337"/>
                    </a:cubicBezTo>
                    <a:cubicBezTo>
                      <a:pt x="91" y="1335"/>
                      <a:pt x="92" y="1336"/>
                      <a:pt x="93" y="1336"/>
                    </a:cubicBezTo>
                    <a:cubicBezTo>
                      <a:pt x="94" y="1266"/>
                      <a:pt x="94" y="1266"/>
                      <a:pt x="94" y="1266"/>
                    </a:cubicBezTo>
                    <a:cubicBezTo>
                      <a:pt x="94" y="1265"/>
                      <a:pt x="94" y="1264"/>
                      <a:pt x="94" y="1264"/>
                    </a:cubicBezTo>
                    <a:cubicBezTo>
                      <a:pt x="97" y="1265"/>
                      <a:pt x="96" y="1261"/>
                      <a:pt x="97" y="1261"/>
                    </a:cubicBezTo>
                    <a:cubicBezTo>
                      <a:pt x="99" y="1258"/>
                      <a:pt x="102" y="1254"/>
                      <a:pt x="104" y="1251"/>
                    </a:cubicBezTo>
                    <a:cubicBezTo>
                      <a:pt x="105" y="1246"/>
                      <a:pt x="102" y="1244"/>
                      <a:pt x="101" y="1240"/>
                    </a:cubicBezTo>
                    <a:cubicBezTo>
                      <a:pt x="101" y="1240"/>
                      <a:pt x="99" y="1240"/>
                      <a:pt x="98" y="1240"/>
                    </a:cubicBezTo>
                    <a:cubicBezTo>
                      <a:pt x="99" y="1238"/>
                      <a:pt x="98" y="1237"/>
                      <a:pt x="96" y="1236"/>
                    </a:cubicBezTo>
                    <a:cubicBezTo>
                      <a:pt x="96" y="1234"/>
                      <a:pt x="96" y="1231"/>
                      <a:pt x="93" y="1231"/>
                    </a:cubicBezTo>
                    <a:cubicBezTo>
                      <a:pt x="93" y="1046"/>
                      <a:pt x="93" y="1046"/>
                      <a:pt x="93" y="1046"/>
                    </a:cubicBezTo>
                    <a:cubicBezTo>
                      <a:pt x="95" y="1039"/>
                      <a:pt x="99" y="1032"/>
                      <a:pt x="105" y="1026"/>
                    </a:cubicBezTo>
                    <a:cubicBezTo>
                      <a:pt x="106" y="1022"/>
                      <a:pt x="107" y="1016"/>
                      <a:pt x="107" y="1010"/>
                    </a:cubicBezTo>
                    <a:cubicBezTo>
                      <a:pt x="105" y="1009"/>
                      <a:pt x="106" y="1007"/>
                      <a:pt x="106" y="1005"/>
                    </a:cubicBezTo>
                    <a:cubicBezTo>
                      <a:pt x="104" y="1001"/>
                      <a:pt x="101" y="999"/>
                      <a:pt x="97" y="996"/>
                    </a:cubicBezTo>
                    <a:cubicBezTo>
                      <a:pt x="96" y="997"/>
                      <a:pt x="96" y="995"/>
                      <a:pt x="96" y="993"/>
                    </a:cubicBezTo>
                    <a:cubicBezTo>
                      <a:pt x="95" y="992"/>
                      <a:pt x="94" y="992"/>
                      <a:pt x="94" y="991"/>
                    </a:cubicBezTo>
                    <a:cubicBezTo>
                      <a:pt x="93" y="986"/>
                      <a:pt x="94" y="982"/>
                      <a:pt x="96" y="980"/>
                    </a:cubicBezTo>
                    <a:cubicBezTo>
                      <a:pt x="97" y="977"/>
                      <a:pt x="99" y="974"/>
                      <a:pt x="101" y="972"/>
                    </a:cubicBezTo>
                    <a:cubicBezTo>
                      <a:pt x="102" y="972"/>
                      <a:pt x="102" y="971"/>
                      <a:pt x="102" y="970"/>
                    </a:cubicBezTo>
                    <a:cubicBezTo>
                      <a:pt x="105" y="970"/>
                      <a:pt x="108" y="969"/>
                      <a:pt x="109" y="967"/>
                    </a:cubicBezTo>
                    <a:cubicBezTo>
                      <a:pt x="110" y="720"/>
                      <a:pt x="110" y="720"/>
                      <a:pt x="110" y="720"/>
                    </a:cubicBezTo>
                    <a:cubicBezTo>
                      <a:pt x="108" y="720"/>
                      <a:pt x="108" y="721"/>
                      <a:pt x="107" y="722"/>
                    </a:cubicBezTo>
                    <a:cubicBezTo>
                      <a:pt x="103" y="726"/>
                      <a:pt x="98" y="728"/>
                      <a:pt x="93" y="730"/>
                    </a:cubicBezTo>
                    <a:cubicBezTo>
                      <a:pt x="93" y="551"/>
                      <a:pt x="93" y="551"/>
                      <a:pt x="93" y="551"/>
                    </a:cubicBezTo>
                    <a:cubicBezTo>
                      <a:pt x="95" y="543"/>
                      <a:pt x="99" y="536"/>
                      <a:pt x="105" y="531"/>
                    </a:cubicBezTo>
                    <a:cubicBezTo>
                      <a:pt x="107" y="525"/>
                      <a:pt x="108" y="517"/>
                      <a:pt x="106" y="510"/>
                    </a:cubicBezTo>
                    <a:cubicBezTo>
                      <a:pt x="104" y="505"/>
                      <a:pt x="101" y="503"/>
                      <a:pt x="97" y="501"/>
                    </a:cubicBezTo>
                    <a:cubicBezTo>
                      <a:pt x="96" y="501"/>
                      <a:pt x="96" y="499"/>
                      <a:pt x="96" y="498"/>
                    </a:cubicBezTo>
                    <a:cubicBezTo>
                      <a:pt x="95" y="497"/>
                      <a:pt x="94" y="496"/>
                      <a:pt x="94" y="495"/>
                    </a:cubicBezTo>
                    <a:cubicBezTo>
                      <a:pt x="93" y="491"/>
                      <a:pt x="94" y="487"/>
                      <a:pt x="96" y="485"/>
                    </a:cubicBezTo>
                    <a:cubicBezTo>
                      <a:pt x="95" y="483"/>
                      <a:pt x="98" y="482"/>
                      <a:pt x="99" y="480"/>
                    </a:cubicBezTo>
                    <a:cubicBezTo>
                      <a:pt x="100" y="480"/>
                      <a:pt x="101" y="479"/>
                      <a:pt x="100" y="478"/>
                    </a:cubicBezTo>
                    <a:cubicBezTo>
                      <a:pt x="102" y="477"/>
                      <a:pt x="102" y="476"/>
                      <a:pt x="102" y="474"/>
                    </a:cubicBezTo>
                    <a:cubicBezTo>
                      <a:pt x="105" y="475"/>
                      <a:pt x="108" y="474"/>
                      <a:pt x="110" y="470"/>
                    </a:cubicBezTo>
                    <a:cubicBezTo>
                      <a:pt x="110" y="404"/>
                      <a:pt x="110" y="404"/>
                      <a:pt x="110" y="404"/>
                    </a:cubicBezTo>
                    <a:cubicBezTo>
                      <a:pt x="102" y="402"/>
                      <a:pt x="95" y="403"/>
                      <a:pt x="86" y="404"/>
                    </a:cubicBezTo>
                    <a:cubicBezTo>
                      <a:pt x="86" y="404"/>
                      <a:pt x="85" y="405"/>
                      <a:pt x="84" y="405"/>
                    </a:cubicBezTo>
                    <a:cubicBezTo>
                      <a:pt x="64" y="405"/>
                      <a:pt x="64" y="405"/>
                      <a:pt x="64" y="405"/>
                    </a:cubicBezTo>
                    <a:cubicBezTo>
                      <a:pt x="63" y="405"/>
                      <a:pt x="62" y="409"/>
                      <a:pt x="60" y="408"/>
                    </a:cubicBezTo>
                    <a:cubicBezTo>
                      <a:pt x="61" y="410"/>
                      <a:pt x="59" y="411"/>
                      <a:pt x="58" y="412"/>
                    </a:cubicBezTo>
                    <a:cubicBezTo>
                      <a:pt x="57" y="413"/>
                      <a:pt x="56" y="414"/>
                      <a:pt x="56" y="414"/>
                    </a:cubicBezTo>
                    <a:cubicBezTo>
                      <a:pt x="55" y="417"/>
                      <a:pt x="52" y="418"/>
                      <a:pt x="52" y="421"/>
                    </a:cubicBezTo>
                    <a:cubicBezTo>
                      <a:pt x="52" y="435"/>
                      <a:pt x="55" y="450"/>
                      <a:pt x="52" y="462"/>
                    </a:cubicBezTo>
                    <a:cubicBezTo>
                      <a:pt x="52" y="465"/>
                      <a:pt x="49" y="466"/>
                      <a:pt x="49" y="468"/>
                    </a:cubicBezTo>
                    <a:cubicBezTo>
                      <a:pt x="48" y="471"/>
                      <a:pt x="45" y="472"/>
                      <a:pt x="44" y="475"/>
                    </a:cubicBezTo>
                    <a:cubicBezTo>
                      <a:pt x="43" y="476"/>
                      <a:pt x="42" y="478"/>
                      <a:pt x="42" y="479"/>
                    </a:cubicBezTo>
                    <a:cubicBezTo>
                      <a:pt x="41" y="483"/>
                      <a:pt x="41" y="487"/>
                      <a:pt x="44" y="490"/>
                    </a:cubicBezTo>
                    <a:cubicBezTo>
                      <a:pt x="44" y="531"/>
                      <a:pt x="44" y="531"/>
                      <a:pt x="44" y="531"/>
                    </a:cubicBezTo>
                    <a:cubicBezTo>
                      <a:pt x="44" y="533"/>
                      <a:pt x="41" y="534"/>
                      <a:pt x="41" y="536"/>
                    </a:cubicBezTo>
                    <a:cubicBezTo>
                      <a:pt x="40" y="541"/>
                      <a:pt x="39" y="545"/>
                      <a:pt x="39" y="550"/>
                    </a:cubicBezTo>
                    <a:cubicBezTo>
                      <a:pt x="38" y="562"/>
                      <a:pt x="39" y="573"/>
                      <a:pt x="41" y="583"/>
                    </a:cubicBezTo>
                    <a:cubicBezTo>
                      <a:pt x="42" y="584"/>
                      <a:pt x="43" y="585"/>
                      <a:pt x="43" y="587"/>
                    </a:cubicBezTo>
                    <a:cubicBezTo>
                      <a:pt x="44" y="589"/>
                      <a:pt x="44" y="591"/>
                      <a:pt x="44" y="593"/>
                    </a:cubicBezTo>
                    <a:cubicBezTo>
                      <a:pt x="43" y="604"/>
                      <a:pt x="44" y="617"/>
                      <a:pt x="44" y="629"/>
                    </a:cubicBezTo>
                    <a:cubicBezTo>
                      <a:pt x="44" y="630"/>
                      <a:pt x="42" y="631"/>
                      <a:pt x="42" y="631"/>
                    </a:cubicBezTo>
                    <a:cubicBezTo>
                      <a:pt x="41" y="636"/>
                      <a:pt x="41" y="639"/>
                      <a:pt x="44" y="640"/>
                    </a:cubicBezTo>
                    <a:cubicBezTo>
                      <a:pt x="43" y="645"/>
                      <a:pt x="46" y="647"/>
                      <a:pt x="47" y="649"/>
                    </a:cubicBezTo>
                    <a:cubicBezTo>
                      <a:pt x="49" y="652"/>
                      <a:pt x="51" y="653"/>
                      <a:pt x="51" y="655"/>
                    </a:cubicBezTo>
                    <a:cubicBezTo>
                      <a:pt x="52" y="659"/>
                      <a:pt x="53" y="663"/>
                      <a:pt x="53" y="669"/>
                    </a:cubicBezTo>
                    <a:cubicBezTo>
                      <a:pt x="52" y="695"/>
                      <a:pt x="52" y="724"/>
                      <a:pt x="53" y="750"/>
                    </a:cubicBezTo>
                    <a:cubicBezTo>
                      <a:pt x="55" y="750"/>
                      <a:pt x="55" y="750"/>
                      <a:pt x="55" y="750"/>
                    </a:cubicBezTo>
                    <a:cubicBezTo>
                      <a:pt x="55" y="757"/>
                      <a:pt x="55" y="757"/>
                      <a:pt x="55" y="757"/>
                    </a:cubicBezTo>
                    <a:cubicBezTo>
                      <a:pt x="53" y="757"/>
                      <a:pt x="53" y="757"/>
                      <a:pt x="53" y="757"/>
                    </a:cubicBezTo>
                    <a:cubicBezTo>
                      <a:pt x="52" y="782"/>
                      <a:pt x="52" y="782"/>
                      <a:pt x="52" y="782"/>
                    </a:cubicBezTo>
                    <a:cubicBezTo>
                      <a:pt x="52" y="782"/>
                      <a:pt x="51" y="782"/>
                      <a:pt x="50" y="783"/>
                    </a:cubicBezTo>
                    <a:cubicBezTo>
                      <a:pt x="48" y="788"/>
                      <a:pt x="45" y="792"/>
                      <a:pt x="44" y="797"/>
                    </a:cubicBezTo>
                    <a:cubicBezTo>
                      <a:pt x="43" y="805"/>
                      <a:pt x="44" y="813"/>
                      <a:pt x="42" y="819"/>
                    </a:cubicBezTo>
                    <a:cubicBezTo>
                      <a:pt x="42" y="821"/>
                      <a:pt x="42" y="822"/>
                      <a:pt x="43" y="822"/>
                    </a:cubicBezTo>
                    <a:cubicBezTo>
                      <a:pt x="43" y="825"/>
                      <a:pt x="46" y="826"/>
                      <a:pt x="46" y="828"/>
                    </a:cubicBezTo>
                    <a:cubicBezTo>
                      <a:pt x="47" y="831"/>
                      <a:pt x="50" y="834"/>
                      <a:pt x="52" y="836"/>
                    </a:cubicBezTo>
                    <a:cubicBezTo>
                      <a:pt x="53" y="841"/>
                      <a:pt x="52" y="847"/>
                      <a:pt x="51" y="850"/>
                    </a:cubicBezTo>
                    <a:cubicBezTo>
                      <a:pt x="50" y="850"/>
                      <a:pt x="49" y="852"/>
                      <a:pt x="47" y="852"/>
                    </a:cubicBezTo>
                    <a:cubicBezTo>
                      <a:pt x="47" y="855"/>
                      <a:pt x="47" y="855"/>
                      <a:pt x="47" y="855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4" y="858"/>
                      <a:pt x="44" y="861"/>
                      <a:pt x="44" y="864"/>
                    </a:cubicBezTo>
                    <a:cubicBezTo>
                      <a:pt x="44" y="866"/>
                      <a:pt x="46" y="868"/>
                      <a:pt x="48" y="868"/>
                    </a:cubicBezTo>
                    <a:cubicBezTo>
                      <a:pt x="49" y="869"/>
                      <a:pt x="48" y="871"/>
                      <a:pt x="48" y="872"/>
                    </a:cubicBezTo>
                    <a:cubicBezTo>
                      <a:pt x="49" y="872"/>
                      <a:pt x="51" y="873"/>
                      <a:pt x="51" y="874"/>
                    </a:cubicBezTo>
                    <a:cubicBezTo>
                      <a:pt x="53" y="878"/>
                      <a:pt x="53" y="882"/>
                      <a:pt x="53" y="887"/>
                    </a:cubicBezTo>
                    <a:cubicBezTo>
                      <a:pt x="51" y="910"/>
                      <a:pt x="54" y="934"/>
                      <a:pt x="52" y="956"/>
                    </a:cubicBezTo>
                    <a:cubicBezTo>
                      <a:pt x="52" y="959"/>
                      <a:pt x="50" y="961"/>
                      <a:pt x="49" y="962"/>
                    </a:cubicBezTo>
                    <a:cubicBezTo>
                      <a:pt x="48" y="966"/>
                      <a:pt x="45" y="968"/>
                      <a:pt x="44" y="970"/>
                    </a:cubicBezTo>
                    <a:cubicBezTo>
                      <a:pt x="42" y="974"/>
                      <a:pt x="43" y="979"/>
                      <a:pt x="43" y="984"/>
                    </a:cubicBezTo>
                    <a:cubicBezTo>
                      <a:pt x="45" y="996"/>
                      <a:pt x="43" y="1011"/>
                      <a:pt x="44" y="1022"/>
                    </a:cubicBezTo>
                    <a:cubicBezTo>
                      <a:pt x="44" y="1024"/>
                      <a:pt x="42" y="1029"/>
                      <a:pt x="43" y="1031"/>
                    </a:cubicBezTo>
                    <a:cubicBezTo>
                      <a:pt x="45" y="1034"/>
                      <a:pt x="44" y="1041"/>
                      <a:pt x="40" y="1043"/>
                    </a:cubicBezTo>
                    <a:cubicBezTo>
                      <a:pt x="39" y="1044"/>
                      <a:pt x="39" y="1046"/>
                      <a:pt x="39" y="1048"/>
                    </a:cubicBezTo>
                    <a:cubicBezTo>
                      <a:pt x="38" y="1059"/>
                      <a:pt x="39" y="1069"/>
                      <a:pt x="41" y="1079"/>
                    </a:cubicBezTo>
                    <a:cubicBezTo>
                      <a:pt x="42" y="1079"/>
                      <a:pt x="43" y="1081"/>
                      <a:pt x="43" y="1082"/>
                    </a:cubicBezTo>
                    <a:cubicBezTo>
                      <a:pt x="44" y="1084"/>
                      <a:pt x="44" y="1086"/>
                      <a:pt x="44" y="1088"/>
                    </a:cubicBezTo>
                    <a:cubicBezTo>
                      <a:pt x="43" y="1100"/>
                      <a:pt x="44" y="1113"/>
                      <a:pt x="44" y="1125"/>
                    </a:cubicBezTo>
                    <a:cubicBezTo>
                      <a:pt x="44" y="1125"/>
                      <a:pt x="42" y="1127"/>
                      <a:pt x="42" y="1127"/>
                    </a:cubicBezTo>
                    <a:cubicBezTo>
                      <a:pt x="41" y="1131"/>
                      <a:pt x="41" y="1134"/>
                      <a:pt x="44" y="1136"/>
                    </a:cubicBezTo>
                    <a:cubicBezTo>
                      <a:pt x="43" y="1140"/>
                      <a:pt x="46" y="1143"/>
                      <a:pt x="47" y="1144"/>
                    </a:cubicBezTo>
                    <a:cubicBezTo>
                      <a:pt x="49" y="1147"/>
                      <a:pt x="51" y="1148"/>
                      <a:pt x="51" y="1150"/>
                    </a:cubicBezTo>
                    <a:cubicBezTo>
                      <a:pt x="52" y="1154"/>
                      <a:pt x="53" y="1159"/>
                      <a:pt x="53" y="1164"/>
                    </a:cubicBezTo>
                    <a:cubicBezTo>
                      <a:pt x="52" y="1190"/>
                      <a:pt x="52" y="1219"/>
                      <a:pt x="53" y="1246"/>
                    </a:cubicBezTo>
                    <a:cubicBezTo>
                      <a:pt x="55" y="1246"/>
                      <a:pt x="55" y="1246"/>
                      <a:pt x="55" y="1246"/>
                    </a:cubicBezTo>
                    <a:cubicBezTo>
                      <a:pt x="55" y="1252"/>
                      <a:pt x="55" y="1252"/>
                      <a:pt x="55" y="1252"/>
                    </a:cubicBezTo>
                    <a:cubicBezTo>
                      <a:pt x="53" y="1252"/>
                      <a:pt x="53" y="1252"/>
                      <a:pt x="53" y="1252"/>
                    </a:cubicBezTo>
                    <a:cubicBezTo>
                      <a:pt x="52" y="1399"/>
                      <a:pt x="52" y="1399"/>
                      <a:pt x="52" y="1399"/>
                    </a:cubicBezTo>
                    <a:cubicBezTo>
                      <a:pt x="51" y="1402"/>
                      <a:pt x="50" y="1404"/>
                      <a:pt x="47" y="1405"/>
                    </a:cubicBezTo>
                    <a:cubicBezTo>
                      <a:pt x="48" y="1407"/>
                      <a:pt x="45" y="1408"/>
                      <a:pt x="44" y="1410"/>
                    </a:cubicBezTo>
                    <a:cubicBezTo>
                      <a:pt x="42" y="1415"/>
                      <a:pt x="45" y="1421"/>
                      <a:pt x="48" y="1422"/>
                    </a:cubicBezTo>
                    <a:cubicBezTo>
                      <a:pt x="48" y="1426"/>
                      <a:pt x="51" y="1428"/>
                      <a:pt x="53" y="1430"/>
                    </a:cubicBezTo>
                    <a:cubicBezTo>
                      <a:pt x="53" y="1442"/>
                      <a:pt x="52" y="1455"/>
                      <a:pt x="53" y="1467"/>
                    </a:cubicBezTo>
                    <a:cubicBezTo>
                      <a:pt x="53" y="1468"/>
                      <a:pt x="55" y="1469"/>
                      <a:pt x="55" y="1470"/>
                    </a:cubicBezTo>
                    <a:cubicBezTo>
                      <a:pt x="55" y="1488"/>
                      <a:pt x="55" y="1488"/>
                      <a:pt x="55" y="1488"/>
                    </a:cubicBezTo>
                    <a:cubicBezTo>
                      <a:pt x="55" y="1488"/>
                      <a:pt x="53" y="1490"/>
                      <a:pt x="53" y="1490"/>
                    </a:cubicBezTo>
                    <a:cubicBezTo>
                      <a:pt x="53" y="1498"/>
                      <a:pt x="52" y="1506"/>
                      <a:pt x="53" y="1514"/>
                    </a:cubicBezTo>
                    <a:cubicBezTo>
                      <a:pt x="55" y="1514"/>
                      <a:pt x="55" y="1514"/>
                      <a:pt x="55" y="1514"/>
                    </a:cubicBezTo>
                    <a:cubicBezTo>
                      <a:pt x="55" y="1523"/>
                      <a:pt x="55" y="1523"/>
                      <a:pt x="55" y="1523"/>
                    </a:cubicBezTo>
                    <a:cubicBezTo>
                      <a:pt x="53" y="1526"/>
                      <a:pt x="52" y="1528"/>
                      <a:pt x="49" y="1530"/>
                    </a:cubicBezTo>
                    <a:cubicBezTo>
                      <a:pt x="44" y="1533"/>
                      <a:pt x="40" y="1538"/>
                      <a:pt x="39" y="1542"/>
                    </a:cubicBezTo>
                    <a:cubicBezTo>
                      <a:pt x="39" y="1614"/>
                      <a:pt x="39" y="1614"/>
                      <a:pt x="39" y="1614"/>
                    </a:cubicBezTo>
                    <a:cubicBezTo>
                      <a:pt x="39" y="1615"/>
                      <a:pt x="37" y="1615"/>
                      <a:pt x="37" y="1615"/>
                    </a:cubicBezTo>
                    <a:cubicBezTo>
                      <a:pt x="37" y="1638"/>
                      <a:pt x="37" y="1638"/>
                      <a:pt x="37" y="1638"/>
                    </a:cubicBezTo>
                    <a:cubicBezTo>
                      <a:pt x="37" y="1639"/>
                      <a:pt x="39" y="1640"/>
                      <a:pt x="39" y="1641"/>
                    </a:cubicBezTo>
                    <a:cubicBezTo>
                      <a:pt x="39" y="1703"/>
                      <a:pt x="39" y="1703"/>
                      <a:pt x="39" y="1703"/>
                    </a:cubicBezTo>
                    <a:cubicBezTo>
                      <a:pt x="39" y="1705"/>
                      <a:pt x="37" y="1705"/>
                      <a:pt x="37" y="1706"/>
                    </a:cubicBezTo>
                    <a:cubicBezTo>
                      <a:pt x="37" y="1747"/>
                      <a:pt x="37" y="1747"/>
                      <a:pt x="37" y="1747"/>
                    </a:cubicBezTo>
                    <a:cubicBezTo>
                      <a:pt x="37" y="1748"/>
                      <a:pt x="39" y="1748"/>
                      <a:pt x="39" y="1749"/>
                    </a:cubicBezTo>
                    <a:cubicBezTo>
                      <a:pt x="39" y="1764"/>
                      <a:pt x="39" y="1764"/>
                      <a:pt x="39" y="1764"/>
                    </a:cubicBezTo>
                    <a:cubicBezTo>
                      <a:pt x="39" y="1765"/>
                      <a:pt x="36" y="1767"/>
                      <a:pt x="35" y="1769"/>
                    </a:cubicBezTo>
                    <a:cubicBezTo>
                      <a:pt x="31" y="1769"/>
                      <a:pt x="31" y="1769"/>
                      <a:pt x="31" y="1769"/>
                    </a:cubicBezTo>
                    <a:cubicBezTo>
                      <a:pt x="32" y="1772"/>
                      <a:pt x="28" y="1770"/>
                      <a:pt x="27" y="1770"/>
                    </a:cubicBezTo>
                    <a:cubicBezTo>
                      <a:pt x="26" y="1770"/>
                      <a:pt x="25" y="1769"/>
                      <a:pt x="24" y="1769"/>
                    </a:cubicBezTo>
                    <a:cubicBezTo>
                      <a:pt x="23" y="1769"/>
                      <a:pt x="20" y="1768"/>
                      <a:pt x="20" y="1766"/>
                    </a:cubicBezTo>
                    <a:cubicBezTo>
                      <a:pt x="17" y="1766"/>
                      <a:pt x="17" y="1766"/>
                      <a:pt x="17" y="1766"/>
                    </a:cubicBezTo>
                    <a:cubicBezTo>
                      <a:pt x="14" y="1761"/>
                      <a:pt x="15" y="1754"/>
                      <a:pt x="17" y="1749"/>
                    </a:cubicBezTo>
                    <a:cubicBezTo>
                      <a:pt x="17" y="1739"/>
                      <a:pt x="17" y="1739"/>
                      <a:pt x="17" y="1739"/>
                    </a:cubicBezTo>
                    <a:cubicBezTo>
                      <a:pt x="20" y="1651"/>
                      <a:pt x="18" y="1556"/>
                      <a:pt x="18" y="1466"/>
                    </a:cubicBezTo>
                    <a:cubicBezTo>
                      <a:pt x="18" y="1465"/>
                      <a:pt x="17" y="1465"/>
                      <a:pt x="17" y="1464"/>
                    </a:cubicBezTo>
                    <a:cubicBezTo>
                      <a:pt x="17" y="1463"/>
                      <a:pt x="17" y="1458"/>
                      <a:pt x="17" y="1458"/>
                    </a:cubicBezTo>
                    <a:cubicBezTo>
                      <a:pt x="14" y="1453"/>
                      <a:pt x="12" y="1451"/>
                      <a:pt x="11" y="1447"/>
                    </a:cubicBezTo>
                    <a:cubicBezTo>
                      <a:pt x="11" y="1445"/>
                      <a:pt x="11" y="1442"/>
                      <a:pt x="14" y="1441"/>
                    </a:cubicBezTo>
                    <a:cubicBezTo>
                      <a:pt x="13" y="1440"/>
                      <a:pt x="12" y="1439"/>
                      <a:pt x="13" y="1438"/>
                    </a:cubicBezTo>
                    <a:cubicBezTo>
                      <a:pt x="13" y="1438"/>
                      <a:pt x="14" y="1437"/>
                      <a:pt x="13" y="1436"/>
                    </a:cubicBezTo>
                    <a:cubicBezTo>
                      <a:pt x="12" y="1435"/>
                      <a:pt x="13" y="1433"/>
                      <a:pt x="13" y="1431"/>
                    </a:cubicBezTo>
                    <a:cubicBezTo>
                      <a:pt x="11" y="1430"/>
                      <a:pt x="12" y="1428"/>
                      <a:pt x="10" y="1428"/>
                    </a:cubicBezTo>
                    <a:cubicBezTo>
                      <a:pt x="8" y="1428"/>
                      <a:pt x="8" y="1426"/>
                      <a:pt x="8" y="1425"/>
                    </a:cubicBezTo>
                    <a:cubicBezTo>
                      <a:pt x="7" y="1423"/>
                      <a:pt x="6" y="1421"/>
                      <a:pt x="6" y="1419"/>
                    </a:cubicBezTo>
                    <a:cubicBezTo>
                      <a:pt x="4" y="1419"/>
                      <a:pt x="4" y="1419"/>
                      <a:pt x="4" y="1419"/>
                    </a:cubicBezTo>
                    <a:cubicBezTo>
                      <a:pt x="3" y="1417"/>
                      <a:pt x="4" y="1415"/>
                      <a:pt x="3" y="1412"/>
                    </a:cubicBezTo>
                    <a:cubicBezTo>
                      <a:pt x="3" y="1412"/>
                      <a:pt x="1" y="1410"/>
                      <a:pt x="1" y="1410"/>
                    </a:cubicBezTo>
                    <a:cubicBezTo>
                      <a:pt x="1" y="1409"/>
                      <a:pt x="1" y="1406"/>
                      <a:pt x="1" y="1405"/>
                    </a:cubicBezTo>
                    <a:cubicBezTo>
                      <a:pt x="1" y="1405"/>
                      <a:pt x="3" y="1404"/>
                      <a:pt x="3" y="1404"/>
                    </a:cubicBezTo>
                    <a:cubicBezTo>
                      <a:pt x="3" y="1350"/>
                      <a:pt x="3" y="1350"/>
                      <a:pt x="3" y="1350"/>
                    </a:cubicBezTo>
                    <a:cubicBezTo>
                      <a:pt x="3" y="1349"/>
                      <a:pt x="0" y="1348"/>
                      <a:pt x="1" y="1346"/>
                    </a:cubicBezTo>
                    <a:cubicBezTo>
                      <a:pt x="1" y="1346"/>
                      <a:pt x="3" y="1344"/>
                      <a:pt x="3" y="1343"/>
                    </a:cubicBezTo>
                    <a:cubicBezTo>
                      <a:pt x="3" y="1341"/>
                      <a:pt x="3" y="1338"/>
                      <a:pt x="4" y="1336"/>
                    </a:cubicBezTo>
                    <a:cubicBezTo>
                      <a:pt x="4" y="1336"/>
                      <a:pt x="6" y="1335"/>
                      <a:pt x="7" y="1334"/>
                    </a:cubicBezTo>
                    <a:cubicBezTo>
                      <a:pt x="6" y="1331"/>
                      <a:pt x="8" y="1328"/>
                      <a:pt x="10" y="1326"/>
                    </a:cubicBezTo>
                    <a:cubicBezTo>
                      <a:pt x="11" y="1326"/>
                      <a:pt x="13" y="1324"/>
                      <a:pt x="14" y="1322"/>
                    </a:cubicBezTo>
                    <a:cubicBezTo>
                      <a:pt x="14" y="1321"/>
                      <a:pt x="12" y="1320"/>
                      <a:pt x="14" y="1319"/>
                    </a:cubicBezTo>
                    <a:cubicBezTo>
                      <a:pt x="13" y="1316"/>
                      <a:pt x="13" y="1312"/>
                      <a:pt x="13" y="1310"/>
                    </a:cubicBezTo>
                    <a:cubicBezTo>
                      <a:pt x="13" y="1310"/>
                      <a:pt x="12" y="1309"/>
                      <a:pt x="12" y="1307"/>
                    </a:cubicBezTo>
                    <a:cubicBezTo>
                      <a:pt x="12" y="1306"/>
                      <a:pt x="13" y="1303"/>
                      <a:pt x="13" y="1302"/>
                    </a:cubicBezTo>
                    <a:cubicBezTo>
                      <a:pt x="15" y="1302"/>
                      <a:pt x="15" y="1302"/>
                      <a:pt x="15" y="1302"/>
                    </a:cubicBezTo>
                    <a:cubicBezTo>
                      <a:pt x="15" y="1298"/>
                      <a:pt x="16" y="1295"/>
                      <a:pt x="17" y="1293"/>
                    </a:cubicBezTo>
                    <a:cubicBezTo>
                      <a:pt x="17" y="1280"/>
                      <a:pt x="17" y="1280"/>
                      <a:pt x="17" y="1280"/>
                    </a:cubicBezTo>
                    <a:cubicBezTo>
                      <a:pt x="16" y="1277"/>
                      <a:pt x="15" y="1274"/>
                      <a:pt x="15" y="1270"/>
                    </a:cubicBezTo>
                    <a:cubicBezTo>
                      <a:pt x="14" y="1270"/>
                      <a:pt x="12" y="1271"/>
                      <a:pt x="13" y="1270"/>
                    </a:cubicBezTo>
                    <a:cubicBezTo>
                      <a:pt x="13" y="1269"/>
                      <a:pt x="14" y="1268"/>
                      <a:pt x="13" y="1267"/>
                    </a:cubicBezTo>
                    <a:cubicBezTo>
                      <a:pt x="12" y="1266"/>
                      <a:pt x="14" y="1263"/>
                      <a:pt x="14" y="1261"/>
                    </a:cubicBezTo>
                    <a:cubicBezTo>
                      <a:pt x="17" y="1253"/>
                      <a:pt x="17" y="1253"/>
                      <a:pt x="17" y="1253"/>
                    </a:cubicBezTo>
                    <a:cubicBezTo>
                      <a:pt x="17" y="1059"/>
                      <a:pt x="17" y="1059"/>
                      <a:pt x="17" y="1059"/>
                    </a:cubicBezTo>
                    <a:cubicBezTo>
                      <a:pt x="17" y="1058"/>
                      <a:pt x="17" y="1056"/>
                      <a:pt x="17" y="1056"/>
                    </a:cubicBezTo>
                    <a:cubicBezTo>
                      <a:pt x="15" y="1056"/>
                      <a:pt x="15" y="1055"/>
                      <a:pt x="15" y="1053"/>
                    </a:cubicBezTo>
                    <a:cubicBezTo>
                      <a:pt x="14" y="1053"/>
                      <a:pt x="13" y="1053"/>
                      <a:pt x="12" y="1052"/>
                    </a:cubicBezTo>
                    <a:cubicBezTo>
                      <a:pt x="12" y="1051"/>
                      <a:pt x="11" y="1051"/>
                      <a:pt x="10" y="1051"/>
                    </a:cubicBezTo>
                    <a:cubicBezTo>
                      <a:pt x="9" y="1050"/>
                      <a:pt x="7" y="1051"/>
                      <a:pt x="7" y="1050"/>
                    </a:cubicBezTo>
                    <a:cubicBezTo>
                      <a:pt x="6" y="1049"/>
                      <a:pt x="6" y="1048"/>
                      <a:pt x="6" y="1048"/>
                    </a:cubicBezTo>
                    <a:cubicBezTo>
                      <a:pt x="4" y="1048"/>
                      <a:pt x="4" y="1048"/>
                      <a:pt x="4" y="1048"/>
                    </a:cubicBezTo>
                    <a:cubicBezTo>
                      <a:pt x="3" y="1043"/>
                      <a:pt x="3" y="1043"/>
                      <a:pt x="3" y="1043"/>
                    </a:cubicBezTo>
                    <a:cubicBezTo>
                      <a:pt x="1" y="1043"/>
                      <a:pt x="1" y="1043"/>
                      <a:pt x="1" y="1043"/>
                    </a:cubicBezTo>
                    <a:cubicBezTo>
                      <a:pt x="1" y="1031"/>
                      <a:pt x="1" y="1031"/>
                      <a:pt x="1" y="1031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3" y="963"/>
                      <a:pt x="3" y="963"/>
                      <a:pt x="3" y="963"/>
                    </a:cubicBezTo>
                    <a:cubicBezTo>
                      <a:pt x="1" y="963"/>
                      <a:pt x="1" y="963"/>
                      <a:pt x="1" y="963"/>
                    </a:cubicBezTo>
                    <a:cubicBezTo>
                      <a:pt x="1" y="957"/>
                      <a:pt x="1" y="957"/>
                      <a:pt x="1" y="957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3" y="953"/>
                      <a:pt x="4" y="950"/>
                      <a:pt x="4" y="947"/>
                    </a:cubicBezTo>
                    <a:cubicBezTo>
                      <a:pt x="6" y="947"/>
                      <a:pt x="6" y="947"/>
                      <a:pt x="6" y="947"/>
                    </a:cubicBezTo>
                    <a:cubicBezTo>
                      <a:pt x="6" y="942"/>
                      <a:pt x="10" y="940"/>
                      <a:pt x="12" y="937"/>
                    </a:cubicBezTo>
                    <a:cubicBezTo>
                      <a:pt x="13" y="935"/>
                      <a:pt x="11" y="931"/>
                      <a:pt x="8" y="932"/>
                    </a:cubicBezTo>
                    <a:cubicBezTo>
                      <a:pt x="7" y="929"/>
                      <a:pt x="6" y="927"/>
                      <a:pt x="6" y="924"/>
                    </a:cubicBezTo>
                    <a:cubicBezTo>
                      <a:pt x="4" y="924"/>
                      <a:pt x="4" y="924"/>
                      <a:pt x="4" y="924"/>
                    </a:cubicBezTo>
                    <a:cubicBezTo>
                      <a:pt x="3" y="922"/>
                      <a:pt x="4" y="919"/>
                      <a:pt x="3" y="917"/>
                    </a:cubicBezTo>
                    <a:cubicBezTo>
                      <a:pt x="3" y="916"/>
                      <a:pt x="1" y="915"/>
                      <a:pt x="1" y="914"/>
                    </a:cubicBezTo>
                    <a:cubicBezTo>
                      <a:pt x="1" y="914"/>
                      <a:pt x="1" y="911"/>
                      <a:pt x="1" y="910"/>
                    </a:cubicBezTo>
                    <a:cubicBezTo>
                      <a:pt x="1" y="909"/>
                      <a:pt x="3" y="909"/>
                      <a:pt x="3" y="908"/>
                    </a:cubicBezTo>
                    <a:cubicBezTo>
                      <a:pt x="3" y="855"/>
                      <a:pt x="3" y="855"/>
                      <a:pt x="3" y="855"/>
                    </a:cubicBezTo>
                    <a:cubicBezTo>
                      <a:pt x="3" y="854"/>
                      <a:pt x="0" y="853"/>
                      <a:pt x="1" y="851"/>
                    </a:cubicBezTo>
                    <a:cubicBezTo>
                      <a:pt x="1" y="850"/>
                      <a:pt x="3" y="849"/>
                      <a:pt x="3" y="848"/>
                    </a:cubicBezTo>
                    <a:cubicBezTo>
                      <a:pt x="3" y="846"/>
                      <a:pt x="3" y="843"/>
                      <a:pt x="4" y="841"/>
                    </a:cubicBezTo>
                    <a:cubicBezTo>
                      <a:pt x="4" y="840"/>
                      <a:pt x="6" y="840"/>
                      <a:pt x="7" y="839"/>
                    </a:cubicBezTo>
                    <a:cubicBezTo>
                      <a:pt x="6" y="836"/>
                      <a:pt x="8" y="833"/>
                      <a:pt x="10" y="832"/>
                    </a:cubicBezTo>
                    <a:cubicBezTo>
                      <a:pt x="11" y="831"/>
                      <a:pt x="11" y="828"/>
                      <a:pt x="13" y="828"/>
                    </a:cubicBezTo>
                    <a:cubicBezTo>
                      <a:pt x="12" y="816"/>
                      <a:pt x="12" y="803"/>
                      <a:pt x="13" y="793"/>
                    </a:cubicBezTo>
                    <a:cubicBezTo>
                      <a:pt x="14" y="792"/>
                      <a:pt x="12" y="788"/>
                      <a:pt x="13" y="787"/>
                    </a:cubicBezTo>
                    <a:cubicBezTo>
                      <a:pt x="12" y="786"/>
                      <a:pt x="13" y="784"/>
                      <a:pt x="13" y="783"/>
                    </a:cubicBezTo>
                    <a:cubicBezTo>
                      <a:pt x="12" y="776"/>
                      <a:pt x="13" y="767"/>
                      <a:pt x="13" y="760"/>
                    </a:cubicBezTo>
                    <a:cubicBezTo>
                      <a:pt x="13" y="759"/>
                      <a:pt x="14" y="758"/>
                      <a:pt x="14" y="756"/>
                    </a:cubicBezTo>
                    <a:cubicBezTo>
                      <a:pt x="14" y="755"/>
                      <a:pt x="13" y="753"/>
                      <a:pt x="13" y="752"/>
                    </a:cubicBezTo>
                    <a:cubicBezTo>
                      <a:pt x="12" y="747"/>
                      <a:pt x="8" y="744"/>
                      <a:pt x="6" y="740"/>
                    </a:cubicBezTo>
                    <a:cubicBezTo>
                      <a:pt x="5" y="737"/>
                      <a:pt x="3" y="734"/>
                      <a:pt x="1" y="731"/>
                    </a:cubicBezTo>
                    <a:cubicBezTo>
                      <a:pt x="1" y="719"/>
                      <a:pt x="1" y="719"/>
                      <a:pt x="1" y="719"/>
                    </a:cubicBezTo>
                    <a:cubicBezTo>
                      <a:pt x="3" y="719"/>
                      <a:pt x="3" y="719"/>
                      <a:pt x="3" y="719"/>
                    </a:cubicBezTo>
                    <a:cubicBezTo>
                      <a:pt x="3" y="702"/>
                      <a:pt x="3" y="702"/>
                      <a:pt x="3" y="702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699"/>
                      <a:pt x="1" y="699"/>
                      <a:pt x="1" y="699"/>
                    </a:cubicBezTo>
                    <a:cubicBezTo>
                      <a:pt x="3" y="699"/>
                      <a:pt x="3" y="699"/>
                      <a:pt x="3" y="699"/>
                    </a:cubicBezTo>
                    <a:cubicBezTo>
                      <a:pt x="3" y="695"/>
                      <a:pt x="4" y="692"/>
                      <a:pt x="4" y="689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6" y="684"/>
                      <a:pt x="9" y="681"/>
                      <a:pt x="12" y="679"/>
                    </a:cubicBezTo>
                    <a:cubicBezTo>
                      <a:pt x="13" y="678"/>
                      <a:pt x="15" y="674"/>
                      <a:pt x="15" y="673"/>
                    </a:cubicBezTo>
                    <a:cubicBezTo>
                      <a:pt x="15" y="662"/>
                      <a:pt x="15" y="662"/>
                      <a:pt x="15" y="662"/>
                    </a:cubicBezTo>
                    <a:cubicBezTo>
                      <a:pt x="13" y="660"/>
                      <a:pt x="13" y="659"/>
                      <a:pt x="14" y="658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6" y="648"/>
                      <a:pt x="6" y="646"/>
                      <a:pt x="6" y="646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3" y="642"/>
                      <a:pt x="3" y="636"/>
                      <a:pt x="4" y="632"/>
                    </a:cubicBezTo>
                    <a:cubicBezTo>
                      <a:pt x="6" y="632"/>
                      <a:pt x="6" y="632"/>
                      <a:pt x="6" y="632"/>
                    </a:cubicBezTo>
                    <a:cubicBezTo>
                      <a:pt x="6" y="631"/>
                      <a:pt x="6" y="628"/>
                      <a:pt x="7" y="628"/>
                    </a:cubicBezTo>
                    <a:cubicBezTo>
                      <a:pt x="8" y="627"/>
                      <a:pt x="11" y="624"/>
                      <a:pt x="12" y="623"/>
                    </a:cubicBezTo>
                    <a:cubicBezTo>
                      <a:pt x="12" y="621"/>
                      <a:pt x="16" y="620"/>
                      <a:pt x="13" y="617"/>
                    </a:cubicBezTo>
                    <a:cubicBezTo>
                      <a:pt x="13" y="617"/>
                      <a:pt x="14" y="616"/>
                      <a:pt x="14" y="615"/>
                    </a:cubicBezTo>
                    <a:cubicBezTo>
                      <a:pt x="13" y="614"/>
                      <a:pt x="13" y="611"/>
                      <a:pt x="13" y="610"/>
                    </a:cubicBezTo>
                    <a:cubicBezTo>
                      <a:pt x="11" y="607"/>
                      <a:pt x="12" y="603"/>
                      <a:pt x="14" y="601"/>
                    </a:cubicBezTo>
                    <a:cubicBezTo>
                      <a:pt x="12" y="600"/>
                      <a:pt x="14" y="599"/>
                      <a:pt x="15" y="598"/>
                    </a:cubicBezTo>
                    <a:cubicBezTo>
                      <a:pt x="17" y="588"/>
                      <a:pt x="17" y="588"/>
                      <a:pt x="17" y="588"/>
                    </a:cubicBezTo>
                    <a:cubicBezTo>
                      <a:pt x="17" y="570"/>
                      <a:pt x="17" y="570"/>
                      <a:pt x="17" y="570"/>
                    </a:cubicBezTo>
                    <a:cubicBezTo>
                      <a:pt x="15" y="558"/>
                      <a:pt x="15" y="558"/>
                      <a:pt x="15" y="558"/>
                    </a:cubicBezTo>
                    <a:cubicBezTo>
                      <a:pt x="14" y="558"/>
                      <a:pt x="13" y="558"/>
                      <a:pt x="12" y="557"/>
                    </a:cubicBezTo>
                    <a:cubicBezTo>
                      <a:pt x="12" y="556"/>
                      <a:pt x="11" y="555"/>
                      <a:pt x="10" y="555"/>
                    </a:cubicBezTo>
                    <a:cubicBezTo>
                      <a:pt x="10" y="555"/>
                      <a:pt x="8" y="555"/>
                      <a:pt x="7" y="555"/>
                    </a:cubicBezTo>
                    <a:cubicBezTo>
                      <a:pt x="7" y="554"/>
                      <a:pt x="7" y="553"/>
                      <a:pt x="6" y="552"/>
                    </a:cubicBezTo>
                    <a:cubicBezTo>
                      <a:pt x="5" y="553"/>
                      <a:pt x="4" y="552"/>
                      <a:pt x="4" y="551"/>
                    </a:cubicBezTo>
                    <a:cubicBezTo>
                      <a:pt x="4" y="550"/>
                      <a:pt x="3" y="548"/>
                      <a:pt x="3" y="548"/>
                    </a:cubicBezTo>
                    <a:cubicBezTo>
                      <a:pt x="1" y="548"/>
                      <a:pt x="1" y="548"/>
                      <a:pt x="1" y="548"/>
                    </a:cubicBezTo>
                    <a:cubicBezTo>
                      <a:pt x="1" y="536"/>
                      <a:pt x="1" y="536"/>
                      <a:pt x="1" y="536"/>
                    </a:cubicBezTo>
                    <a:cubicBezTo>
                      <a:pt x="3" y="536"/>
                      <a:pt x="3" y="536"/>
                      <a:pt x="3" y="536"/>
                    </a:cubicBezTo>
                    <a:cubicBezTo>
                      <a:pt x="3" y="468"/>
                      <a:pt x="3" y="468"/>
                      <a:pt x="3" y="468"/>
                    </a:cubicBezTo>
                    <a:cubicBezTo>
                      <a:pt x="1" y="468"/>
                      <a:pt x="1" y="468"/>
                      <a:pt x="1" y="468"/>
                    </a:cubicBezTo>
                    <a:cubicBezTo>
                      <a:pt x="1" y="461"/>
                      <a:pt x="1" y="461"/>
                      <a:pt x="1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3" y="458"/>
                      <a:pt x="4" y="454"/>
                      <a:pt x="4" y="451"/>
                    </a:cubicBezTo>
                    <a:cubicBezTo>
                      <a:pt x="6" y="451"/>
                      <a:pt x="6" y="451"/>
                      <a:pt x="6" y="451"/>
                    </a:cubicBezTo>
                    <a:cubicBezTo>
                      <a:pt x="6" y="447"/>
                      <a:pt x="10" y="444"/>
                      <a:pt x="12" y="442"/>
                    </a:cubicBezTo>
                    <a:cubicBezTo>
                      <a:pt x="13" y="441"/>
                      <a:pt x="14" y="438"/>
                      <a:pt x="14" y="438"/>
                    </a:cubicBezTo>
                    <a:cubicBezTo>
                      <a:pt x="12" y="435"/>
                      <a:pt x="13" y="432"/>
                      <a:pt x="13" y="431"/>
                    </a:cubicBezTo>
                    <a:cubicBezTo>
                      <a:pt x="13" y="429"/>
                      <a:pt x="14" y="427"/>
                      <a:pt x="13" y="424"/>
                    </a:cubicBezTo>
                    <a:cubicBezTo>
                      <a:pt x="12" y="423"/>
                      <a:pt x="14" y="420"/>
                      <a:pt x="14" y="418"/>
                    </a:cubicBezTo>
                    <a:cubicBezTo>
                      <a:pt x="14" y="417"/>
                      <a:pt x="12" y="415"/>
                      <a:pt x="13" y="414"/>
                    </a:cubicBezTo>
                    <a:cubicBezTo>
                      <a:pt x="14" y="412"/>
                      <a:pt x="14" y="408"/>
                      <a:pt x="12" y="405"/>
                    </a:cubicBezTo>
                    <a:cubicBezTo>
                      <a:pt x="13" y="402"/>
                      <a:pt x="15" y="397"/>
                      <a:pt x="13" y="395"/>
                    </a:cubicBezTo>
                    <a:cubicBezTo>
                      <a:pt x="13" y="394"/>
                      <a:pt x="15" y="391"/>
                      <a:pt x="15" y="388"/>
                    </a:cubicBezTo>
                    <a:cubicBezTo>
                      <a:pt x="13" y="387"/>
                      <a:pt x="14" y="385"/>
                      <a:pt x="13" y="384"/>
                    </a:cubicBezTo>
                    <a:cubicBezTo>
                      <a:pt x="11" y="380"/>
                      <a:pt x="8" y="378"/>
                      <a:pt x="7" y="375"/>
                    </a:cubicBezTo>
                    <a:cubicBezTo>
                      <a:pt x="6" y="375"/>
                      <a:pt x="6" y="373"/>
                      <a:pt x="6" y="372"/>
                    </a:cubicBezTo>
                    <a:cubicBezTo>
                      <a:pt x="4" y="372"/>
                      <a:pt x="4" y="372"/>
                      <a:pt x="4" y="372"/>
                    </a:cubicBezTo>
                    <a:cubicBezTo>
                      <a:pt x="3" y="368"/>
                      <a:pt x="3" y="363"/>
                      <a:pt x="4" y="359"/>
                    </a:cubicBezTo>
                    <a:cubicBezTo>
                      <a:pt x="6" y="359"/>
                      <a:pt x="6" y="359"/>
                      <a:pt x="6" y="359"/>
                    </a:cubicBezTo>
                    <a:cubicBezTo>
                      <a:pt x="6" y="358"/>
                      <a:pt x="6" y="355"/>
                      <a:pt x="7" y="354"/>
                    </a:cubicBezTo>
                    <a:cubicBezTo>
                      <a:pt x="8" y="353"/>
                      <a:pt x="11" y="350"/>
                      <a:pt x="12" y="349"/>
                    </a:cubicBezTo>
                    <a:cubicBezTo>
                      <a:pt x="14" y="347"/>
                      <a:pt x="15" y="343"/>
                      <a:pt x="15" y="339"/>
                    </a:cubicBezTo>
                    <a:cubicBezTo>
                      <a:pt x="15" y="339"/>
                      <a:pt x="13" y="337"/>
                      <a:pt x="13" y="337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3" y="323"/>
                      <a:pt x="13" y="321"/>
                      <a:pt x="13" y="320"/>
                    </a:cubicBezTo>
                    <a:cubicBezTo>
                      <a:pt x="15" y="304"/>
                      <a:pt x="12" y="290"/>
                      <a:pt x="13" y="276"/>
                    </a:cubicBezTo>
                    <a:cubicBezTo>
                      <a:pt x="13" y="275"/>
                      <a:pt x="15" y="275"/>
                      <a:pt x="13" y="274"/>
                    </a:cubicBezTo>
                    <a:cubicBezTo>
                      <a:pt x="14" y="268"/>
                      <a:pt x="12" y="262"/>
                      <a:pt x="14" y="256"/>
                    </a:cubicBezTo>
                    <a:cubicBezTo>
                      <a:pt x="12" y="251"/>
                      <a:pt x="8" y="249"/>
                      <a:pt x="6" y="244"/>
                    </a:cubicBezTo>
                    <a:cubicBezTo>
                      <a:pt x="5" y="241"/>
                      <a:pt x="3" y="239"/>
                      <a:pt x="1" y="235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0"/>
                      <a:pt x="4" y="196"/>
                      <a:pt x="4" y="193"/>
                    </a:cubicBezTo>
                    <a:cubicBezTo>
                      <a:pt x="6" y="193"/>
                      <a:pt x="6" y="193"/>
                      <a:pt x="6" y="193"/>
                    </a:cubicBezTo>
                    <a:cubicBezTo>
                      <a:pt x="6" y="189"/>
                      <a:pt x="10" y="186"/>
                      <a:pt x="12" y="185"/>
                    </a:cubicBezTo>
                    <a:cubicBezTo>
                      <a:pt x="12" y="181"/>
                      <a:pt x="14" y="179"/>
                      <a:pt x="15" y="177"/>
                    </a:cubicBezTo>
                    <a:cubicBezTo>
                      <a:pt x="15" y="166"/>
                      <a:pt x="15" y="166"/>
                      <a:pt x="15" y="166"/>
                    </a:cubicBezTo>
                    <a:cubicBezTo>
                      <a:pt x="13" y="165"/>
                      <a:pt x="13" y="163"/>
                      <a:pt x="14" y="162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6" y="153"/>
                      <a:pt x="6" y="151"/>
                      <a:pt x="6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46"/>
                      <a:pt x="3" y="141"/>
                      <a:pt x="4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6"/>
                      <a:pt x="6" y="133"/>
                      <a:pt x="7" y="132"/>
                    </a:cubicBezTo>
                    <a:cubicBezTo>
                      <a:pt x="8" y="131"/>
                      <a:pt x="11" y="129"/>
                      <a:pt x="12" y="128"/>
                    </a:cubicBezTo>
                    <a:cubicBezTo>
                      <a:pt x="11" y="126"/>
                      <a:pt x="15" y="126"/>
                      <a:pt x="13" y="124"/>
                    </a:cubicBezTo>
                    <a:cubicBezTo>
                      <a:pt x="12" y="123"/>
                      <a:pt x="14" y="122"/>
                      <a:pt x="12" y="120"/>
                    </a:cubicBezTo>
                    <a:cubicBezTo>
                      <a:pt x="13" y="119"/>
                      <a:pt x="15" y="117"/>
                      <a:pt x="13" y="116"/>
                    </a:cubicBezTo>
                    <a:cubicBezTo>
                      <a:pt x="13" y="116"/>
                      <a:pt x="14" y="115"/>
                      <a:pt x="13" y="114"/>
                    </a:cubicBezTo>
                    <a:cubicBezTo>
                      <a:pt x="11" y="112"/>
                      <a:pt x="12" y="108"/>
                      <a:pt x="14" y="106"/>
                    </a:cubicBezTo>
                    <a:cubicBezTo>
                      <a:pt x="12" y="105"/>
                      <a:pt x="14" y="104"/>
                      <a:pt x="15" y="10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72"/>
                      <a:pt x="15" y="53"/>
                      <a:pt x="17" y="33"/>
                    </a:cubicBezTo>
                    <a:cubicBezTo>
                      <a:pt x="20" y="34"/>
                      <a:pt x="18" y="30"/>
                      <a:pt x="18" y="29"/>
                    </a:cubicBezTo>
                    <a:cubicBezTo>
                      <a:pt x="15" y="28"/>
                      <a:pt x="17" y="20"/>
                      <a:pt x="17" y="17"/>
                    </a:cubicBezTo>
                    <a:cubicBezTo>
                      <a:pt x="19" y="16"/>
                      <a:pt x="20" y="13"/>
                      <a:pt x="21" y="10"/>
                    </a:cubicBezTo>
                    <a:cubicBezTo>
                      <a:pt x="22" y="11"/>
                      <a:pt x="23" y="10"/>
                      <a:pt x="22" y="8"/>
                    </a:cubicBezTo>
                    <a:cubicBezTo>
                      <a:pt x="26" y="7"/>
                      <a:pt x="31" y="7"/>
                      <a:pt x="35" y="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9"/>
                      <a:pt x="38" y="13"/>
                      <a:pt x="37" y="15"/>
                    </a:cubicBezTo>
                    <a:cubicBezTo>
                      <a:pt x="37" y="19"/>
                      <a:pt x="36" y="26"/>
                      <a:pt x="32" y="30"/>
                    </a:cubicBezTo>
                    <a:cubicBezTo>
                      <a:pt x="31" y="30"/>
                      <a:pt x="30" y="32"/>
                      <a:pt x="30" y="34"/>
                    </a:cubicBezTo>
                    <a:cubicBezTo>
                      <a:pt x="29" y="43"/>
                      <a:pt x="30" y="55"/>
                      <a:pt x="29" y="63"/>
                    </a:cubicBezTo>
                    <a:cubicBezTo>
                      <a:pt x="29" y="65"/>
                      <a:pt x="30" y="67"/>
                      <a:pt x="29" y="70"/>
                    </a:cubicBezTo>
                    <a:cubicBezTo>
                      <a:pt x="29" y="71"/>
                      <a:pt x="30" y="71"/>
                      <a:pt x="31" y="72"/>
                    </a:cubicBezTo>
                    <a:cubicBezTo>
                      <a:pt x="31" y="73"/>
                      <a:pt x="31" y="76"/>
                      <a:pt x="31" y="76"/>
                    </a:cubicBezTo>
                    <a:cubicBezTo>
                      <a:pt x="32" y="77"/>
                      <a:pt x="35" y="79"/>
                      <a:pt x="35" y="8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9" y="92"/>
                      <a:pt x="39" y="100"/>
                      <a:pt x="38" y="103"/>
                    </a:cubicBezTo>
                    <a:cubicBezTo>
                      <a:pt x="38" y="104"/>
                      <a:pt x="37" y="105"/>
                      <a:pt x="37" y="106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7" y="186"/>
                      <a:pt x="39" y="186"/>
                      <a:pt x="39" y="187"/>
                    </a:cubicBezTo>
                    <a:cubicBezTo>
                      <a:pt x="38" y="266"/>
                      <a:pt x="38" y="266"/>
                      <a:pt x="38" y="266"/>
                    </a:cubicBezTo>
                    <a:cubicBezTo>
                      <a:pt x="36" y="269"/>
                      <a:pt x="37" y="277"/>
                      <a:pt x="37" y="280"/>
                    </a:cubicBezTo>
                    <a:cubicBezTo>
                      <a:pt x="39" y="282"/>
                      <a:pt x="38" y="288"/>
                      <a:pt x="39" y="291"/>
                    </a:cubicBezTo>
                    <a:cubicBezTo>
                      <a:pt x="40" y="298"/>
                      <a:pt x="41" y="305"/>
                      <a:pt x="44" y="310"/>
                    </a:cubicBezTo>
                    <a:cubicBezTo>
                      <a:pt x="44" y="321"/>
                      <a:pt x="44" y="321"/>
                      <a:pt x="44" y="321"/>
                    </a:cubicBezTo>
                    <a:cubicBezTo>
                      <a:pt x="44" y="321"/>
                      <a:pt x="42" y="322"/>
                      <a:pt x="42" y="322"/>
                    </a:cubicBezTo>
                    <a:cubicBezTo>
                      <a:pt x="41" y="324"/>
                      <a:pt x="42" y="326"/>
                      <a:pt x="44" y="328"/>
                    </a:cubicBezTo>
                    <a:cubicBezTo>
                      <a:pt x="44" y="329"/>
                      <a:pt x="45" y="330"/>
                      <a:pt x="45" y="331"/>
                    </a:cubicBezTo>
                    <a:cubicBezTo>
                      <a:pt x="47" y="334"/>
                      <a:pt x="49" y="339"/>
                      <a:pt x="52" y="341"/>
                    </a:cubicBezTo>
                    <a:cubicBezTo>
                      <a:pt x="53" y="346"/>
                      <a:pt x="52" y="351"/>
                      <a:pt x="51" y="355"/>
                    </a:cubicBezTo>
                    <a:cubicBezTo>
                      <a:pt x="50" y="355"/>
                      <a:pt x="49" y="356"/>
                      <a:pt x="47" y="357"/>
                    </a:cubicBezTo>
                    <a:cubicBezTo>
                      <a:pt x="47" y="359"/>
                      <a:pt x="47" y="359"/>
                      <a:pt x="47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62"/>
                      <a:pt x="44" y="366"/>
                      <a:pt x="44" y="369"/>
                    </a:cubicBezTo>
                    <a:cubicBezTo>
                      <a:pt x="44" y="371"/>
                      <a:pt x="46" y="372"/>
                      <a:pt x="48" y="373"/>
                    </a:cubicBezTo>
                    <a:cubicBezTo>
                      <a:pt x="49" y="374"/>
                      <a:pt x="48" y="376"/>
                      <a:pt x="48" y="377"/>
                    </a:cubicBezTo>
                    <a:cubicBezTo>
                      <a:pt x="49" y="377"/>
                      <a:pt x="51" y="377"/>
                      <a:pt x="51" y="379"/>
                    </a:cubicBezTo>
                    <a:cubicBezTo>
                      <a:pt x="53" y="383"/>
                      <a:pt x="53" y="389"/>
                      <a:pt x="53" y="395"/>
                    </a:cubicBezTo>
                    <a:cubicBezTo>
                      <a:pt x="56" y="394"/>
                      <a:pt x="60" y="393"/>
                      <a:pt x="64" y="393"/>
                    </a:cubicBezTo>
                    <a:cubicBezTo>
                      <a:pt x="69" y="392"/>
                      <a:pt x="77" y="392"/>
                      <a:pt x="83" y="392"/>
                    </a:cubicBezTo>
                    <a:cubicBezTo>
                      <a:pt x="87" y="392"/>
                      <a:pt x="92" y="391"/>
                      <a:pt x="94" y="388"/>
                    </a:cubicBezTo>
                    <a:cubicBezTo>
                      <a:pt x="95" y="388"/>
                      <a:pt x="98" y="388"/>
                      <a:pt x="98" y="388"/>
                    </a:cubicBezTo>
                    <a:cubicBezTo>
                      <a:pt x="99" y="385"/>
                      <a:pt x="105" y="387"/>
                      <a:pt x="108" y="386"/>
                    </a:cubicBezTo>
                    <a:cubicBezTo>
                      <a:pt x="107" y="388"/>
                      <a:pt x="109" y="388"/>
                      <a:pt x="110" y="388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199"/>
                      <a:pt x="108" y="196"/>
                      <a:pt x="107" y="195"/>
                    </a:cubicBezTo>
                    <a:cubicBezTo>
                      <a:pt x="107" y="194"/>
                      <a:pt x="107" y="191"/>
                      <a:pt x="107" y="191"/>
                    </a:cubicBezTo>
                    <a:cubicBezTo>
                      <a:pt x="110" y="191"/>
                      <a:pt x="108" y="187"/>
                      <a:pt x="109" y="186"/>
                    </a:cubicBezTo>
                    <a:cubicBezTo>
                      <a:pt x="110" y="183"/>
                      <a:pt x="110" y="179"/>
                      <a:pt x="109" y="177"/>
                    </a:cubicBezTo>
                    <a:cubicBezTo>
                      <a:pt x="109" y="172"/>
                      <a:pt x="109" y="168"/>
                      <a:pt x="108" y="165"/>
                    </a:cubicBezTo>
                    <a:cubicBezTo>
                      <a:pt x="106" y="158"/>
                      <a:pt x="106" y="150"/>
                      <a:pt x="107" y="144"/>
                    </a:cubicBezTo>
                    <a:cubicBezTo>
                      <a:pt x="107" y="143"/>
                      <a:pt x="110" y="142"/>
                      <a:pt x="110" y="141"/>
                    </a:cubicBezTo>
                    <a:cubicBezTo>
                      <a:pt x="109" y="129"/>
                      <a:pt x="111" y="116"/>
                      <a:pt x="109" y="106"/>
                    </a:cubicBezTo>
                    <a:cubicBezTo>
                      <a:pt x="109" y="104"/>
                      <a:pt x="109" y="103"/>
                      <a:pt x="107" y="102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10" y="98"/>
                      <a:pt x="109" y="93"/>
                      <a:pt x="109" y="91"/>
                    </a:cubicBezTo>
                    <a:cubicBezTo>
                      <a:pt x="110" y="70"/>
                      <a:pt x="111" y="46"/>
                      <a:pt x="109" y="26"/>
                    </a:cubicBezTo>
                    <a:cubicBezTo>
                      <a:pt x="109" y="25"/>
                      <a:pt x="107" y="25"/>
                      <a:pt x="107" y="24"/>
                    </a:cubicBezTo>
                    <a:cubicBezTo>
                      <a:pt x="107" y="22"/>
                      <a:pt x="107" y="20"/>
                      <a:pt x="108" y="18"/>
                    </a:cubicBezTo>
                    <a:cubicBezTo>
                      <a:pt x="109" y="15"/>
                      <a:pt x="110" y="12"/>
                      <a:pt x="113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0"/>
                      <a:pt x="150" y="9"/>
                      <a:pt x="151" y="9"/>
                    </a:cubicBezTo>
                    <a:cubicBezTo>
                      <a:pt x="149" y="6"/>
                      <a:pt x="153" y="8"/>
                      <a:pt x="154" y="8"/>
                    </a:cubicBezTo>
                    <a:cubicBezTo>
                      <a:pt x="155" y="7"/>
                      <a:pt x="156" y="5"/>
                      <a:pt x="157" y="5"/>
                    </a:cubicBezTo>
                    <a:cubicBezTo>
                      <a:pt x="167" y="5"/>
                      <a:pt x="180" y="6"/>
                      <a:pt x="191" y="5"/>
                    </a:cubicBezTo>
                    <a:cubicBezTo>
                      <a:pt x="191" y="2"/>
                      <a:pt x="191" y="2"/>
                      <a:pt x="191" y="2"/>
                    </a:cubicBezTo>
                    <a:cubicBezTo>
                      <a:pt x="193" y="2"/>
                      <a:pt x="197" y="1"/>
                      <a:pt x="199" y="2"/>
                    </a:cubicBezTo>
                    <a:cubicBezTo>
                      <a:pt x="200" y="2"/>
                      <a:pt x="200" y="3"/>
                      <a:pt x="200" y="5"/>
                    </a:cubicBezTo>
                    <a:cubicBezTo>
                      <a:pt x="201" y="4"/>
                      <a:pt x="203" y="4"/>
                      <a:pt x="203" y="5"/>
                    </a:cubicBezTo>
                    <a:cubicBezTo>
                      <a:pt x="202" y="9"/>
                      <a:pt x="203" y="12"/>
                      <a:pt x="204" y="16"/>
                    </a:cubicBezTo>
                    <a:cubicBezTo>
                      <a:pt x="205" y="16"/>
                      <a:pt x="206" y="17"/>
                      <a:pt x="205" y="19"/>
                    </a:cubicBezTo>
                    <a:cubicBezTo>
                      <a:pt x="237" y="19"/>
                      <a:pt x="237" y="19"/>
                      <a:pt x="237" y="19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3" y="11"/>
                      <a:pt x="243" y="8"/>
                      <a:pt x="245" y="7"/>
                    </a:cubicBezTo>
                    <a:cubicBezTo>
                      <a:pt x="246" y="7"/>
                      <a:pt x="247" y="8"/>
                      <a:pt x="248" y="7"/>
                    </a:cubicBezTo>
                    <a:cubicBezTo>
                      <a:pt x="248" y="7"/>
                      <a:pt x="249" y="5"/>
                      <a:pt x="249" y="5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6" y="5"/>
                      <a:pt x="347" y="7"/>
                      <a:pt x="349" y="7"/>
                    </a:cubicBezTo>
                    <a:cubicBezTo>
                      <a:pt x="350" y="8"/>
                      <a:pt x="351" y="7"/>
                      <a:pt x="352" y="7"/>
                    </a:cubicBezTo>
                    <a:cubicBezTo>
                      <a:pt x="353" y="9"/>
                      <a:pt x="354" y="10"/>
                      <a:pt x="353" y="10"/>
                    </a:cubicBezTo>
                    <a:cubicBezTo>
                      <a:pt x="361" y="11"/>
                      <a:pt x="368" y="10"/>
                      <a:pt x="372" y="6"/>
                    </a:cubicBezTo>
                    <a:cubicBezTo>
                      <a:pt x="372" y="7"/>
                      <a:pt x="372" y="5"/>
                      <a:pt x="372" y="5"/>
                    </a:cubicBezTo>
                    <a:cubicBezTo>
                      <a:pt x="376" y="5"/>
                      <a:pt x="378" y="8"/>
                      <a:pt x="380" y="10"/>
                    </a:cubicBezTo>
                    <a:cubicBezTo>
                      <a:pt x="385" y="11"/>
                      <a:pt x="389" y="10"/>
                      <a:pt x="390" y="7"/>
                    </a:cubicBezTo>
                    <a:cubicBezTo>
                      <a:pt x="392" y="8"/>
                      <a:pt x="392" y="6"/>
                      <a:pt x="393" y="5"/>
                    </a:cubicBezTo>
                    <a:cubicBezTo>
                      <a:pt x="395" y="5"/>
                      <a:pt x="397" y="4"/>
                      <a:pt x="399" y="5"/>
                    </a:cubicBezTo>
                    <a:cubicBezTo>
                      <a:pt x="400" y="6"/>
                      <a:pt x="400" y="8"/>
                      <a:pt x="401" y="10"/>
                    </a:cubicBezTo>
                    <a:cubicBezTo>
                      <a:pt x="402" y="10"/>
                      <a:pt x="403" y="11"/>
                      <a:pt x="403" y="12"/>
                    </a:cubicBezTo>
                    <a:cubicBezTo>
                      <a:pt x="403" y="13"/>
                      <a:pt x="404" y="14"/>
                      <a:pt x="404" y="15"/>
                    </a:cubicBezTo>
                    <a:cubicBezTo>
                      <a:pt x="405" y="15"/>
                      <a:pt x="407" y="14"/>
                      <a:pt x="407" y="16"/>
                    </a:cubicBezTo>
                    <a:cubicBezTo>
                      <a:pt x="407" y="17"/>
                      <a:pt x="407" y="18"/>
                      <a:pt x="407" y="19"/>
                    </a:cubicBezTo>
                    <a:cubicBezTo>
                      <a:pt x="436" y="19"/>
                      <a:pt x="436" y="19"/>
                      <a:pt x="436" y="19"/>
                    </a:cubicBezTo>
                    <a:cubicBezTo>
                      <a:pt x="435" y="12"/>
                      <a:pt x="438" y="7"/>
                      <a:pt x="440" y="3"/>
                    </a:cubicBezTo>
                    <a:cubicBezTo>
                      <a:pt x="441" y="1"/>
                      <a:pt x="443" y="2"/>
                      <a:pt x="444" y="2"/>
                    </a:cubicBez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1619250" y="1657350"/>
                <a:ext cx="382588" cy="39688"/>
              </a:xfrm>
              <a:custGeom>
                <a:avLst/>
                <a:gdLst>
                  <a:gd name="T0" fmla="*/ 291 w 496"/>
                  <a:gd name="T1" fmla="*/ 0 h 64"/>
                  <a:gd name="T2" fmla="*/ 305 w 496"/>
                  <a:gd name="T3" fmla="*/ 11 h 64"/>
                  <a:gd name="T4" fmla="*/ 309 w 496"/>
                  <a:gd name="T5" fmla="*/ 15 h 64"/>
                  <a:gd name="T6" fmla="*/ 318 w 496"/>
                  <a:gd name="T7" fmla="*/ 12 h 64"/>
                  <a:gd name="T8" fmla="*/ 391 w 496"/>
                  <a:gd name="T9" fmla="*/ 15 h 64"/>
                  <a:gd name="T10" fmla="*/ 401 w 496"/>
                  <a:gd name="T11" fmla="*/ 18 h 64"/>
                  <a:gd name="T12" fmla="*/ 408 w 496"/>
                  <a:gd name="T13" fmla="*/ 19 h 64"/>
                  <a:gd name="T14" fmla="*/ 444 w 496"/>
                  <a:gd name="T15" fmla="*/ 18 h 64"/>
                  <a:gd name="T16" fmla="*/ 448 w 496"/>
                  <a:gd name="T17" fmla="*/ 20 h 64"/>
                  <a:gd name="T18" fmla="*/ 454 w 496"/>
                  <a:gd name="T19" fmla="*/ 26 h 64"/>
                  <a:gd name="T20" fmla="*/ 459 w 496"/>
                  <a:gd name="T21" fmla="*/ 33 h 64"/>
                  <a:gd name="T22" fmla="*/ 475 w 496"/>
                  <a:gd name="T23" fmla="*/ 31 h 64"/>
                  <a:gd name="T24" fmla="*/ 496 w 496"/>
                  <a:gd name="T25" fmla="*/ 63 h 64"/>
                  <a:gd name="T26" fmla="*/ 257 w 496"/>
                  <a:gd name="T27" fmla="*/ 60 h 64"/>
                  <a:gd name="T28" fmla="*/ 254 w 496"/>
                  <a:gd name="T29" fmla="*/ 55 h 64"/>
                  <a:gd name="T30" fmla="*/ 249 w 496"/>
                  <a:gd name="T31" fmla="*/ 50 h 64"/>
                  <a:gd name="T32" fmla="*/ 245 w 496"/>
                  <a:gd name="T33" fmla="*/ 52 h 64"/>
                  <a:gd name="T34" fmla="*/ 241 w 496"/>
                  <a:gd name="T35" fmla="*/ 55 h 64"/>
                  <a:gd name="T36" fmla="*/ 236 w 496"/>
                  <a:gd name="T37" fmla="*/ 61 h 64"/>
                  <a:gd name="T38" fmla="*/ 224 w 496"/>
                  <a:gd name="T39" fmla="*/ 60 h 64"/>
                  <a:gd name="T40" fmla="*/ 220 w 496"/>
                  <a:gd name="T41" fmla="*/ 55 h 64"/>
                  <a:gd name="T42" fmla="*/ 207 w 496"/>
                  <a:gd name="T43" fmla="*/ 50 h 64"/>
                  <a:gd name="T44" fmla="*/ 203 w 496"/>
                  <a:gd name="T45" fmla="*/ 50 h 64"/>
                  <a:gd name="T46" fmla="*/ 192 w 496"/>
                  <a:gd name="T47" fmla="*/ 46 h 64"/>
                  <a:gd name="T48" fmla="*/ 163 w 496"/>
                  <a:gd name="T49" fmla="*/ 47 h 64"/>
                  <a:gd name="T50" fmla="*/ 152 w 496"/>
                  <a:gd name="T51" fmla="*/ 50 h 64"/>
                  <a:gd name="T52" fmla="*/ 145 w 496"/>
                  <a:gd name="T53" fmla="*/ 45 h 64"/>
                  <a:gd name="T54" fmla="*/ 118 w 496"/>
                  <a:gd name="T55" fmla="*/ 47 h 64"/>
                  <a:gd name="T56" fmla="*/ 103 w 496"/>
                  <a:gd name="T57" fmla="*/ 40 h 64"/>
                  <a:gd name="T58" fmla="*/ 99 w 496"/>
                  <a:gd name="T59" fmla="*/ 37 h 64"/>
                  <a:gd name="T60" fmla="*/ 76 w 496"/>
                  <a:gd name="T61" fmla="*/ 29 h 64"/>
                  <a:gd name="T62" fmla="*/ 66 w 496"/>
                  <a:gd name="T63" fmla="*/ 44 h 64"/>
                  <a:gd name="T64" fmla="*/ 6 w 496"/>
                  <a:gd name="T65" fmla="*/ 45 h 64"/>
                  <a:gd name="T66" fmla="*/ 3 w 496"/>
                  <a:gd name="T67" fmla="*/ 38 h 64"/>
                  <a:gd name="T68" fmla="*/ 2 w 496"/>
                  <a:gd name="T69" fmla="*/ 34 h 64"/>
                  <a:gd name="T70" fmla="*/ 12 w 496"/>
                  <a:gd name="T71" fmla="*/ 25 h 64"/>
                  <a:gd name="T72" fmla="*/ 17 w 496"/>
                  <a:gd name="T73" fmla="*/ 22 h 64"/>
                  <a:gd name="T74" fmla="*/ 23 w 496"/>
                  <a:gd name="T75" fmla="*/ 19 h 64"/>
                  <a:gd name="T76" fmla="*/ 33 w 496"/>
                  <a:gd name="T77" fmla="*/ 20 h 64"/>
                  <a:gd name="T78" fmla="*/ 54 w 496"/>
                  <a:gd name="T79" fmla="*/ 19 h 64"/>
                  <a:gd name="T80" fmla="*/ 66 w 496"/>
                  <a:gd name="T81" fmla="*/ 14 h 64"/>
                  <a:gd name="T82" fmla="*/ 73 w 496"/>
                  <a:gd name="T83" fmla="*/ 10 h 64"/>
                  <a:gd name="T84" fmla="*/ 90 w 496"/>
                  <a:gd name="T85" fmla="*/ 11 h 64"/>
                  <a:gd name="T86" fmla="*/ 101 w 496"/>
                  <a:gd name="T87" fmla="*/ 15 h 64"/>
                  <a:gd name="T88" fmla="*/ 105 w 496"/>
                  <a:gd name="T89" fmla="*/ 18 h 64"/>
                  <a:gd name="T90" fmla="*/ 114 w 496"/>
                  <a:gd name="T91" fmla="*/ 19 h 64"/>
                  <a:gd name="T92" fmla="*/ 139 w 496"/>
                  <a:gd name="T93" fmla="*/ 19 h 64"/>
                  <a:gd name="T94" fmla="*/ 193 w 496"/>
                  <a:gd name="T95" fmla="*/ 19 h 64"/>
                  <a:gd name="T96" fmla="*/ 208 w 496"/>
                  <a:gd name="T97" fmla="*/ 18 h 64"/>
                  <a:gd name="T98" fmla="*/ 217 w 496"/>
                  <a:gd name="T99" fmla="*/ 12 h 64"/>
                  <a:gd name="T100" fmla="*/ 225 w 496"/>
                  <a:gd name="T101" fmla="*/ 12 h 64"/>
                  <a:gd name="T102" fmla="*/ 252 w 496"/>
                  <a:gd name="T103" fmla="*/ 15 h 64"/>
                  <a:gd name="T104" fmla="*/ 262 w 496"/>
                  <a:gd name="T105" fmla="*/ 12 h 64"/>
                  <a:gd name="T106" fmla="*/ 271 w 496"/>
                  <a:gd name="T107" fmla="*/ 5 h 64"/>
                  <a:gd name="T108" fmla="*/ 278 w 496"/>
                  <a:gd name="T10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6" h="64">
                    <a:moveTo>
                      <a:pt x="280" y="1"/>
                    </a:moveTo>
                    <a:cubicBezTo>
                      <a:pt x="283" y="0"/>
                      <a:pt x="287" y="0"/>
                      <a:pt x="291" y="0"/>
                    </a:cubicBezTo>
                    <a:cubicBezTo>
                      <a:pt x="292" y="2"/>
                      <a:pt x="294" y="2"/>
                      <a:pt x="295" y="3"/>
                    </a:cubicBezTo>
                    <a:cubicBezTo>
                      <a:pt x="298" y="5"/>
                      <a:pt x="302" y="8"/>
                      <a:pt x="305" y="11"/>
                    </a:cubicBezTo>
                    <a:cubicBezTo>
                      <a:pt x="306" y="12"/>
                      <a:pt x="308" y="12"/>
                      <a:pt x="309" y="12"/>
                    </a:cubicBezTo>
                    <a:cubicBezTo>
                      <a:pt x="309" y="15"/>
                      <a:pt x="309" y="15"/>
                      <a:pt x="309" y="15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2"/>
                      <a:pt x="318" y="12"/>
                      <a:pt x="318" y="12"/>
                    </a:cubicBezTo>
                    <a:cubicBezTo>
                      <a:pt x="383" y="12"/>
                      <a:pt x="383" y="12"/>
                      <a:pt x="383" y="12"/>
                    </a:cubicBezTo>
                    <a:cubicBezTo>
                      <a:pt x="385" y="14"/>
                      <a:pt x="388" y="16"/>
                      <a:pt x="391" y="15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401" y="18"/>
                      <a:pt x="401" y="18"/>
                      <a:pt x="401" y="18"/>
                    </a:cubicBezTo>
                    <a:cubicBezTo>
                      <a:pt x="402" y="18"/>
                      <a:pt x="403" y="19"/>
                      <a:pt x="404" y="19"/>
                    </a:cubicBezTo>
                    <a:cubicBezTo>
                      <a:pt x="405" y="20"/>
                      <a:pt x="408" y="19"/>
                      <a:pt x="408" y="19"/>
                    </a:cubicBezTo>
                    <a:cubicBezTo>
                      <a:pt x="410" y="19"/>
                      <a:pt x="411" y="18"/>
                      <a:pt x="412" y="18"/>
                    </a:cubicBezTo>
                    <a:cubicBezTo>
                      <a:pt x="444" y="18"/>
                      <a:pt x="444" y="18"/>
                      <a:pt x="444" y="18"/>
                    </a:cubicBezTo>
                    <a:cubicBezTo>
                      <a:pt x="445" y="18"/>
                      <a:pt x="445" y="19"/>
                      <a:pt x="445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7" y="22"/>
                      <a:pt x="448" y="23"/>
                      <a:pt x="449" y="22"/>
                    </a:cubicBezTo>
                    <a:cubicBezTo>
                      <a:pt x="451" y="24"/>
                      <a:pt x="452" y="26"/>
                      <a:pt x="454" y="26"/>
                    </a:cubicBezTo>
                    <a:cubicBezTo>
                      <a:pt x="454" y="29"/>
                      <a:pt x="454" y="29"/>
                      <a:pt x="454" y="29"/>
                    </a:cubicBezTo>
                    <a:cubicBezTo>
                      <a:pt x="457" y="29"/>
                      <a:pt x="458" y="33"/>
                      <a:pt x="459" y="33"/>
                    </a:cubicBezTo>
                    <a:cubicBezTo>
                      <a:pt x="471" y="33"/>
                      <a:pt x="471" y="33"/>
                      <a:pt x="471" y="33"/>
                    </a:cubicBezTo>
                    <a:cubicBezTo>
                      <a:pt x="472" y="32"/>
                      <a:pt x="474" y="31"/>
                      <a:pt x="475" y="31"/>
                    </a:cubicBezTo>
                    <a:cubicBezTo>
                      <a:pt x="496" y="31"/>
                      <a:pt x="496" y="31"/>
                      <a:pt x="496" y="31"/>
                    </a:cubicBezTo>
                    <a:cubicBezTo>
                      <a:pt x="496" y="63"/>
                      <a:pt x="496" y="63"/>
                      <a:pt x="496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1"/>
                      <a:pt x="259" y="60"/>
                      <a:pt x="257" y="60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6" y="57"/>
                      <a:pt x="255" y="57"/>
                      <a:pt x="254" y="55"/>
                    </a:cubicBezTo>
                    <a:cubicBezTo>
                      <a:pt x="253" y="54"/>
                      <a:pt x="252" y="51"/>
                      <a:pt x="249" y="52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4" y="52"/>
                      <a:pt x="242" y="52"/>
                      <a:pt x="243" y="54"/>
                    </a:cubicBezTo>
                    <a:cubicBezTo>
                      <a:pt x="244" y="55"/>
                      <a:pt x="242" y="55"/>
                      <a:pt x="241" y="55"/>
                    </a:cubicBezTo>
                    <a:cubicBezTo>
                      <a:pt x="241" y="57"/>
                      <a:pt x="239" y="58"/>
                      <a:pt x="240" y="60"/>
                    </a:cubicBezTo>
                    <a:cubicBezTo>
                      <a:pt x="238" y="60"/>
                      <a:pt x="237" y="60"/>
                      <a:pt x="236" y="61"/>
                    </a:cubicBezTo>
                    <a:cubicBezTo>
                      <a:pt x="236" y="64"/>
                      <a:pt x="232" y="62"/>
                      <a:pt x="229" y="62"/>
                    </a:cubicBezTo>
                    <a:cubicBezTo>
                      <a:pt x="228" y="60"/>
                      <a:pt x="226" y="60"/>
                      <a:pt x="224" y="60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0" y="55"/>
                      <a:pt x="220" y="55"/>
                      <a:pt x="220" y="55"/>
                    </a:cubicBezTo>
                    <a:cubicBezTo>
                      <a:pt x="220" y="53"/>
                      <a:pt x="220" y="51"/>
                      <a:pt x="217" y="50"/>
                    </a:cubicBezTo>
                    <a:cubicBezTo>
                      <a:pt x="215" y="50"/>
                      <a:pt x="211" y="50"/>
                      <a:pt x="207" y="50"/>
                    </a:cubicBezTo>
                    <a:cubicBezTo>
                      <a:pt x="207" y="51"/>
                      <a:pt x="207" y="53"/>
                      <a:pt x="206" y="52"/>
                    </a:cubicBezTo>
                    <a:cubicBezTo>
                      <a:pt x="205" y="52"/>
                      <a:pt x="204" y="50"/>
                      <a:pt x="203" y="50"/>
                    </a:cubicBezTo>
                    <a:cubicBezTo>
                      <a:pt x="200" y="50"/>
                      <a:pt x="198" y="48"/>
                      <a:pt x="196" y="47"/>
                    </a:cubicBezTo>
                    <a:cubicBezTo>
                      <a:pt x="196" y="47"/>
                      <a:pt x="193" y="47"/>
                      <a:pt x="192" y="46"/>
                    </a:cubicBezTo>
                    <a:cubicBezTo>
                      <a:pt x="186" y="45"/>
                      <a:pt x="176" y="46"/>
                      <a:pt x="168" y="46"/>
                    </a:cubicBezTo>
                    <a:cubicBezTo>
                      <a:pt x="167" y="46"/>
                      <a:pt x="165" y="47"/>
                      <a:pt x="163" y="47"/>
                    </a:cubicBezTo>
                    <a:cubicBezTo>
                      <a:pt x="161" y="48"/>
                      <a:pt x="161" y="50"/>
                      <a:pt x="159" y="50"/>
                    </a:cubicBezTo>
                    <a:cubicBezTo>
                      <a:pt x="157" y="50"/>
                      <a:pt x="153" y="50"/>
                      <a:pt x="152" y="50"/>
                    </a:cubicBezTo>
                    <a:cubicBezTo>
                      <a:pt x="152" y="49"/>
                      <a:pt x="151" y="47"/>
                      <a:pt x="150" y="47"/>
                    </a:cubicBezTo>
                    <a:cubicBezTo>
                      <a:pt x="148" y="47"/>
                      <a:pt x="146" y="45"/>
                      <a:pt x="145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19" y="46"/>
                      <a:pt x="119" y="47"/>
                      <a:pt x="118" y="47"/>
                    </a:cubicBezTo>
                    <a:cubicBezTo>
                      <a:pt x="113" y="47"/>
                      <a:pt x="111" y="44"/>
                      <a:pt x="108" y="43"/>
                    </a:cubicBezTo>
                    <a:cubicBezTo>
                      <a:pt x="106" y="42"/>
                      <a:pt x="104" y="41"/>
                      <a:pt x="103" y="40"/>
                    </a:cubicBezTo>
                    <a:cubicBezTo>
                      <a:pt x="102" y="39"/>
                      <a:pt x="102" y="37"/>
                      <a:pt x="101" y="37"/>
                    </a:cubicBezTo>
                    <a:cubicBezTo>
                      <a:pt x="101" y="36"/>
                      <a:pt x="99" y="37"/>
                      <a:pt x="99" y="37"/>
                    </a:cubicBezTo>
                    <a:cubicBezTo>
                      <a:pt x="98" y="34"/>
                      <a:pt x="94" y="33"/>
                      <a:pt x="92" y="30"/>
                    </a:cubicBezTo>
                    <a:cubicBezTo>
                      <a:pt x="88" y="29"/>
                      <a:pt x="82" y="29"/>
                      <a:pt x="76" y="29"/>
                    </a:cubicBezTo>
                    <a:cubicBezTo>
                      <a:pt x="73" y="33"/>
                      <a:pt x="71" y="38"/>
                      <a:pt x="67" y="42"/>
                    </a:cubicBezTo>
                    <a:cubicBezTo>
                      <a:pt x="66" y="42"/>
                      <a:pt x="65" y="43"/>
                      <a:pt x="66" y="44"/>
                    </a:cubicBezTo>
                    <a:cubicBezTo>
                      <a:pt x="64" y="45"/>
                      <a:pt x="62" y="46"/>
                      <a:pt x="60" y="45"/>
                    </a:cubicBezTo>
                    <a:cubicBezTo>
                      <a:pt x="43" y="43"/>
                      <a:pt x="22" y="44"/>
                      <a:pt x="6" y="45"/>
                    </a:cubicBezTo>
                    <a:cubicBezTo>
                      <a:pt x="5" y="45"/>
                      <a:pt x="4" y="44"/>
                      <a:pt x="4" y="43"/>
                    </a:cubicBezTo>
                    <a:cubicBezTo>
                      <a:pt x="1" y="44"/>
                      <a:pt x="3" y="40"/>
                      <a:pt x="3" y="38"/>
                    </a:cubicBezTo>
                    <a:cubicBezTo>
                      <a:pt x="1" y="39"/>
                      <a:pt x="0" y="38"/>
                      <a:pt x="1" y="37"/>
                    </a:cubicBezTo>
                    <a:cubicBezTo>
                      <a:pt x="3" y="38"/>
                      <a:pt x="2" y="35"/>
                      <a:pt x="2" y="34"/>
                    </a:cubicBezTo>
                    <a:cubicBezTo>
                      <a:pt x="3" y="31"/>
                      <a:pt x="6" y="29"/>
                      <a:pt x="7" y="26"/>
                    </a:cubicBezTo>
                    <a:cubicBezTo>
                      <a:pt x="8" y="25"/>
                      <a:pt x="10" y="25"/>
                      <a:pt x="12" y="25"/>
                    </a:cubicBezTo>
                    <a:cubicBezTo>
                      <a:pt x="12" y="24"/>
                      <a:pt x="12" y="23"/>
                      <a:pt x="13" y="22"/>
                    </a:cubicBezTo>
                    <a:cubicBezTo>
                      <a:pt x="14" y="22"/>
                      <a:pt x="16" y="22"/>
                      <a:pt x="17" y="22"/>
                    </a:cubicBezTo>
                    <a:cubicBezTo>
                      <a:pt x="15" y="19"/>
                      <a:pt x="19" y="21"/>
                      <a:pt x="20" y="21"/>
                    </a:cubicBezTo>
                    <a:cubicBezTo>
                      <a:pt x="21" y="20"/>
                      <a:pt x="21" y="18"/>
                      <a:pt x="23" y="19"/>
                    </a:cubicBezTo>
                    <a:cubicBezTo>
                      <a:pt x="24" y="20"/>
                      <a:pt x="28" y="20"/>
                      <a:pt x="29" y="19"/>
                    </a:cubicBezTo>
                    <a:cubicBezTo>
                      <a:pt x="31" y="18"/>
                      <a:pt x="32" y="20"/>
                      <a:pt x="33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3" y="18"/>
                      <a:pt x="54" y="19"/>
                    </a:cubicBezTo>
                    <a:cubicBezTo>
                      <a:pt x="55" y="20"/>
                      <a:pt x="56" y="19"/>
                      <a:pt x="57" y="19"/>
                    </a:cubicBezTo>
                    <a:cubicBezTo>
                      <a:pt x="61" y="18"/>
                      <a:pt x="63" y="16"/>
                      <a:pt x="66" y="14"/>
                    </a:cubicBezTo>
                    <a:cubicBezTo>
                      <a:pt x="65" y="12"/>
                      <a:pt x="68" y="12"/>
                      <a:pt x="68" y="11"/>
                    </a:cubicBezTo>
                    <a:cubicBezTo>
                      <a:pt x="70" y="10"/>
                      <a:pt x="71" y="9"/>
                      <a:pt x="73" y="10"/>
                    </a:cubicBezTo>
                    <a:cubicBezTo>
                      <a:pt x="73" y="10"/>
                      <a:pt x="75" y="12"/>
                      <a:pt x="75" y="12"/>
                    </a:cubicBezTo>
                    <a:cubicBezTo>
                      <a:pt x="80" y="12"/>
                      <a:pt x="86" y="12"/>
                      <a:pt x="90" y="11"/>
                    </a:cubicBezTo>
                    <a:cubicBezTo>
                      <a:pt x="93" y="12"/>
                      <a:pt x="96" y="12"/>
                      <a:pt x="100" y="12"/>
                    </a:cubicBezTo>
                    <a:cubicBezTo>
                      <a:pt x="100" y="13"/>
                      <a:pt x="100" y="15"/>
                      <a:pt x="101" y="15"/>
                    </a:cubicBezTo>
                    <a:cubicBezTo>
                      <a:pt x="102" y="15"/>
                      <a:pt x="104" y="15"/>
                      <a:pt x="105" y="15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6" y="18"/>
                      <a:pt x="111" y="17"/>
                      <a:pt x="113" y="18"/>
                    </a:cubicBezTo>
                    <a:cubicBezTo>
                      <a:pt x="114" y="18"/>
                      <a:pt x="114" y="20"/>
                      <a:pt x="114" y="19"/>
                    </a:cubicBezTo>
                    <a:cubicBezTo>
                      <a:pt x="118" y="17"/>
                      <a:pt x="126" y="17"/>
                      <a:pt x="129" y="19"/>
                    </a:cubicBezTo>
                    <a:cubicBezTo>
                      <a:pt x="132" y="19"/>
                      <a:pt x="137" y="20"/>
                      <a:pt x="139" y="19"/>
                    </a:cubicBezTo>
                    <a:cubicBezTo>
                      <a:pt x="155" y="21"/>
                      <a:pt x="173" y="20"/>
                      <a:pt x="190" y="20"/>
                    </a:cubicBezTo>
                    <a:cubicBezTo>
                      <a:pt x="191" y="20"/>
                      <a:pt x="191" y="18"/>
                      <a:pt x="193" y="19"/>
                    </a:cubicBezTo>
                    <a:cubicBezTo>
                      <a:pt x="194" y="20"/>
                      <a:pt x="198" y="20"/>
                      <a:pt x="200" y="19"/>
                    </a:cubicBezTo>
                    <a:cubicBezTo>
                      <a:pt x="202" y="18"/>
                      <a:pt x="204" y="17"/>
                      <a:pt x="208" y="18"/>
                    </a:cubicBezTo>
                    <a:cubicBezTo>
                      <a:pt x="208" y="18"/>
                      <a:pt x="210" y="16"/>
                      <a:pt x="210" y="16"/>
                    </a:cubicBezTo>
                    <a:cubicBezTo>
                      <a:pt x="214" y="16"/>
                      <a:pt x="216" y="14"/>
                      <a:pt x="217" y="12"/>
                    </a:cubicBezTo>
                    <a:cubicBezTo>
                      <a:pt x="219" y="13"/>
                      <a:pt x="221" y="12"/>
                      <a:pt x="222" y="11"/>
                    </a:cubicBezTo>
                    <a:cubicBezTo>
                      <a:pt x="223" y="12"/>
                      <a:pt x="224" y="12"/>
                      <a:pt x="225" y="12"/>
                    </a:cubicBezTo>
                    <a:cubicBezTo>
                      <a:pt x="252" y="12"/>
                      <a:pt x="252" y="12"/>
                      <a:pt x="252" y="12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62" y="15"/>
                      <a:pt x="262" y="15"/>
                      <a:pt x="262" y="15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3" y="12"/>
                      <a:pt x="265" y="13"/>
                      <a:pt x="265" y="12"/>
                    </a:cubicBezTo>
                    <a:cubicBezTo>
                      <a:pt x="266" y="9"/>
                      <a:pt x="269" y="8"/>
                      <a:pt x="271" y="5"/>
                    </a:cubicBezTo>
                    <a:cubicBezTo>
                      <a:pt x="271" y="5"/>
                      <a:pt x="273" y="5"/>
                      <a:pt x="273" y="4"/>
                    </a:cubicBezTo>
                    <a:cubicBezTo>
                      <a:pt x="273" y="1"/>
                      <a:pt x="277" y="3"/>
                      <a:pt x="278" y="2"/>
                    </a:cubicBezTo>
                    <a:cubicBezTo>
                      <a:pt x="279" y="2"/>
                      <a:pt x="279" y="1"/>
                      <a:pt x="280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2065338" y="2324100"/>
                <a:ext cx="22225" cy="501650"/>
              </a:xfrm>
              <a:custGeom>
                <a:avLst/>
                <a:gdLst>
                  <a:gd name="T0" fmla="*/ 16 w 29"/>
                  <a:gd name="T1" fmla="*/ 2 h 802"/>
                  <a:gd name="T2" fmla="*/ 22 w 29"/>
                  <a:gd name="T3" fmla="*/ 8 h 802"/>
                  <a:gd name="T4" fmla="*/ 26 w 29"/>
                  <a:gd name="T5" fmla="*/ 17 h 802"/>
                  <a:gd name="T6" fmla="*/ 28 w 29"/>
                  <a:gd name="T7" fmla="*/ 136 h 802"/>
                  <a:gd name="T8" fmla="*/ 27 w 29"/>
                  <a:gd name="T9" fmla="*/ 253 h 802"/>
                  <a:gd name="T10" fmla="*/ 27 w 29"/>
                  <a:gd name="T11" fmla="*/ 543 h 802"/>
                  <a:gd name="T12" fmla="*/ 20 w 29"/>
                  <a:gd name="T13" fmla="*/ 557 h 802"/>
                  <a:gd name="T14" fmla="*/ 16 w 29"/>
                  <a:gd name="T15" fmla="*/ 564 h 802"/>
                  <a:gd name="T16" fmla="*/ 17 w 29"/>
                  <a:gd name="T17" fmla="*/ 583 h 802"/>
                  <a:gd name="T18" fmla="*/ 18 w 29"/>
                  <a:gd name="T19" fmla="*/ 600 h 802"/>
                  <a:gd name="T20" fmla="*/ 24 w 29"/>
                  <a:gd name="T21" fmla="*/ 606 h 802"/>
                  <a:gd name="T22" fmla="*/ 28 w 29"/>
                  <a:gd name="T23" fmla="*/ 621 h 802"/>
                  <a:gd name="T24" fmla="*/ 20 w 29"/>
                  <a:gd name="T25" fmla="*/ 752 h 802"/>
                  <a:gd name="T26" fmla="*/ 15 w 29"/>
                  <a:gd name="T27" fmla="*/ 755 h 802"/>
                  <a:gd name="T28" fmla="*/ 10 w 29"/>
                  <a:gd name="T29" fmla="*/ 802 h 802"/>
                  <a:gd name="T30" fmla="*/ 6 w 29"/>
                  <a:gd name="T31" fmla="*/ 744 h 802"/>
                  <a:gd name="T32" fmla="*/ 8 w 29"/>
                  <a:gd name="T33" fmla="*/ 691 h 802"/>
                  <a:gd name="T34" fmla="*/ 6 w 29"/>
                  <a:gd name="T35" fmla="*/ 649 h 802"/>
                  <a:gd name="T36" fmla="*/ 8 w 29"/>
                  <a:gd name="T37" fmla="*/ 624 h 802"/>
                  <a:gd name="T38" fmla="*/ 1 w 29"/>
                  <a:gd name="T39" fmla="*/ 630 h 802"/>
                  <a:gd name="T40" fmla="*/ 7 w 29"/>
                  <a:gd name="T41" fmla="*/ 584 h 802"/>
                  <a:gd name="T42" fmla="*/ 12 w 29"/>
                  <a:gd name="T43" fmla="*/ 555 h 802"/>
                  <a:gd name="T44" fmla="*/ 11 w 29"/>
                  <a:gd name="T45" fmla="*/ 513 h 802"/>
                  <a:gd name="T46" fmla="*/ 11 w 29"/>
                  <a:gd name="T47" fmla="*/ 466 h 802"/>
                  <a:gd name="T48" fmla="*/ 12 w 29"/>
                  <a:gd name="T49" fmla="*/ 432 h 802"/>
                  <a:gd name="T50" fmla="*/ 6 w 29"/>
                  <a:gd name="T51" fmla="*/ 428 h 802"/>
                  <a:gd name="T52" fmla="*/ 7 w 29"/>
                  <a:gd name="T53" fmla="*/ 234 h 802"/>
                  <a:gd name="T54" fmla="*/ 8 w 29"/>
                  <a:gd name="T55" fmla="*/ 202 h 802"/>
                  <a:gd name="T56" fmla="*/ 6 w 29"/>
                  <a:gd name="T57" fmla="*/ 146 h 802"/>
                  <a:gd name="T58" fmla="*/ 8 w 29"/>
                  <a:gd name="T59" fmla="*/ 56 h 802"/>
                  <a:gd name="T60" fmla="*/ 6 w 29"/>
                  <a:gd name="T61" fmla="*/ 14 h 802"/>
                  <a:gd name="T62" fmla="*/ 9 w 29"/>
                  <a:gd name="T63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802">
                    <a:moveTo>
                      <a:pt x="9" y="2"/>
                    </a:moveTo>
                    <a:cubicBezTo>
                      <a:pt x="11" y="0"/>
                      <a:pt x="14" y="1"/>
                      <a:pt x="16" y="2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3" y="8"/>
                      <a:pt x="23" y="9"/>
                      <a:pt x="23" y="10"/>
                    </a:cubicBezTo>
                    <a:cubicBezTo>
                      <a:pt x="24" y="13"/>
                      <a:pt x="25" y="16"/>
                      <a:pt x="26" y="17"/>
                    </a:cubicBezTo>
                    <a:cubicBezTo>
                      <a:pt x="26" y="22"/>
                      <a:pt x="28" y="27"/>
                      <a:pt x="28" y="31"/>
                    </a:cubicBezTo>
                    <a:cubicBezTo>
                      <a:pt x="26" y="65"/>
                      <a:pt x="27" y="103"/>
                      <a:pt x="28" y="136"/>
                    </a:cubicBezTo>
                    <a:cubicBezTo>
                      <a:pt x="26" y="170"/>
                      <a:pt x="28" y="207"/>
                      <a:pt x="28" y="239"/>
                    </a:cubicBezTo>
                    <a:cubicBezTo>
                      <a:pt x="28" y="243"/>
                      <a:pt x="27" y="248"/>
                      <a:pt x="27" y="253"/>
                    </a:cubicBezTo>
                    <a:cubicBezTo>
                      <a:pt x="26" y="320"/>
                      <a:pt x="29" y="384"/>
                      <a:pt x="27" y="450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7" y="545"/>
                      <a:pt x="24" y="546"/>
                      <a:pt x="26" y="547"/>
                    </a:cubicBezTo>
                    <a:cubicBezTo>
                      <a:pt x="24" y="550"/>
                      <a:pt x="23" y="555"/>
                      <a:pt x="20" y="557"/>
                    </a:cubicBezTo>
                    <a:cubicBezTo>
                      <a:pt x="20" y="557"/>
                      <a:pt x="19" y="559"/>
                      <a:pt x="18" y="558"/>
                    </a:cubicBezTo>
                    <a:cubicBezTo>
                      <a:pt x="18" y="561"/>
                      <a:pt x="16" y="563"/>
                      <a:pt x="16" y="564"/>
                    </a:cubicBezTo>
                    <a:cubicBezTo>
                      <a:pt x="16" y="569"/>
                      <a:pt x="15" y="573"/>
                      <a:pt x="18" y="575"/>
                    </a:cubicBezTo>
                    <a:cubicBezTo>
                      <a:pt x="18" y="578"/>
                      <a:pt x="18" y="581"/>
                      <a:pt x="17" y="583"/>
                    </a:cubicBezTo>
                    <a:cubicBezTo>
                      <a:pt x="17" y="584"/>
                      <a:pt x="18" y="584"/>
                      <a:pt x="18" y="584"/>
                    </a:cubicBezTo>
                    <a:cubicBezTo>
                      <a:pt x="18" y="590"/>
                      <a:pt x="18" y="595"/>
                      <a:pt x="18" y="600"/>
                    </a:cubicBezTo>
                    <a:cubicBezTo>
                      <a:pt x="21" y="600"/>
                      <a:pt x="21" y="600"/>
                      <a:pt x="21" y="600"/>
                    </a:cubicBezTo>
                    <a:cubicBezTo>
                      <a:pt x="22" y="602"/>
                      <a:pt x="25" y="603"/>
                      <a:pt x="24" y="606"/>
                    </a:cubicBezTo>
                    <a:cubicBezTo>
                      <a:pt x="26" y="608"/>
                      <a:pt x="26" y="608"/>
                      <a:pt x="26" y="608"/>
                    </a:cubicBezTo>
                    <a:cubicBezTo>
                      <a:pt x="26" y="612"/>
                      <a:pt x="28" y="618"/>
                      <a:pt x="28" y="621"/>
                    </a:cubicBezTo>
                    <a:cubicBezTo>
                      <a:pt x="26" y="661"/>
                      <a:pt x="28" y="701"/>
                      <a:pt x="28" y="740"/>
                    </a:cubicBezTo>
                    <a:cubicBezTo>
                      <a:pt x="26" y="746"/>
                      <a:pt x="23" y="749"/>
                      <a:pt x="20" y="752"/>
                    </a:cubicBezTo>
                    <a:cubicBezTo>
                      <a:pt x="19" y="752"/>
                      <a:pt x="18" y="753"/>
                      <a:pt x="18" y="753"/>
                    </a:cubicBezTo>
                    <a:cubicBezTo>
                      <a:pt x="18" y="756"/>
                      <a:pt x="16" y="755"/>
                      <a:pt x="15" y="755"/>
                    </a:cubicBezTo>
                    <a:cubicBezTo>
                      <a:pt x="14" y="769"/>
                      <a:pt x="16" y="783"/>
                      <a:pt x="15" y="797"/>
                    </a:cubicBezTo>
                    <a:cubicBezTo>
                      <a:pt x="15" y="800"/>
                      <a:pt x="13" y="802"/>
                      <a:pt x="10" y="802"/>
                    </a:cubicBezTo>
                    <a:cubicBezTo>
                      <a:pt x="9" y="802"/>
                      <a:pt x="9" y="799"/>
                      <a:pt x="6" y="798"/>
                    </a:cubicBezTo>
                    <a:cubicBezTo>
                      <a:pt x="7" y="779"/>
                      <a:pt x="5" y="762"/>
                      <a:pt x="6" y="744"/>
                    </a:cubicBezTo>
                    <a:cubicBezTo>
                      <a:pt x="6" y="743"/>
                      <a:pt x="8" y="743"/>
                      <a:pt x="8" y="742"/>
                    </a:cubicBezTo>
                    <a:cubicBezTo>
                      <a:pt x="9" y="725"/>
                      <a:pt x="9" y="708"/>
                      <a:pt x="8" y="691"/>
                    </a:cubicBezTo>
                    <a:cubicBezTo>
                      <a:pt x="8" y="690"/>
                      <a:pt x="6" y="689"/>
                      <a:pt x="6" y="688"/>
                    </a:cubicBezTo>
                    <a:cubicBezTo>
                      <a:pt x="6" y="649"/>
                      <a:pt x="6" y="649"/>
                      <a:pt x="6" y="649"/>
                    </a:cubicBezTo>
                    <a:cubicBezTo>
                      <a:pt x="6" y="648"/>
                      <a:pt x="8" y="648"/>
                      <a:pt x="8" y="647"/>
                    </a:cubicBezTo>
                    <a:cubicBezTo>
                      <a:pt x="8" y="639"/>
                      <a:pt x="10" y="631"/>
                      <a:pt x="8" y="624"/>
                    </a:cubicBezTo>
                    <a:cubicBezTo>
                      <a:pt x="7" y="624"/>
                      <a:pt x="5" y="624"/>
                      <a:pt x="5" y="626"/>
                    </a:cubicBezTo>
                    <a:cubicBezTo>
                      <a:pt x="4" y="627"/>
                      <a:pt x="3" y="629"/>
                      <a:pt x="1" y="630"/>
                    </a:cubicBezTo>
                    <a:cubicBezTo>
                      <a:pt x="0" y="625"/>
                      <a:pt x="2" y="618"/>
                      <a:pt x="4" y="616"/>
                    </a:cubicBezTo>
                    <a:cubicBezTo>
                      <a:pt x="8" y="607"/>
                      <a:pt x="9" y="594"/>
                      <a:pt x="7" y="584"/>
                    </a:cubicBezTo>
                    <a:cubicBezTo>
                      <a:pt x="8" y="580"/>
                      <a:pt x="8" y="575"/>
                      <a:pt x="8" y="570"/>
                    </a:cubicBezTo>
                    <a:cubicBezTo>
                      <a:pt x="9" y="565"/>
                      <a:pt x="11" y="560"/>
                      <a:pt x="12" y="555"/>
                    </a:cubicBezTo>
                    <a:cubicBezTo>
                      <a:pt x="12" y="549"/>
                      <a:pt x="12" y="542"/>
                      <a:pt x="11" y="538"/>
                    </a:cubicBezTo>
                    <a:cubicBezTo>
                      <a:pt x="12" y="530"/>
                      <a:pt x="12" y="520"/>
                      <a:pt x="11" y="513"/>
                    </a:cubicBezTo>
                    <a:cubicBezTo>
                      <a:pt x="12" y="506"/>
                      <a:pt x="12" y="496"/>
                      <a:pt x="11" y="489"/>
                    </a:cubicBezTo>
                    <a:cubicBezTo>
                      <a:pt x="12" y="482"/>
                      <a:pt x="12" y="472"/>
                      <a:pt x="11" y="466"/>
                    </a:cubicBezTo>
                    <a:cubicBezTo>
                      <a:pt x="12" y="459"/>
                      <a:pt x="13" y="451"/>
                      <a:pt x="11" y="444"/>
                    </a:cubicBezTo>
                    <a:cubicBezTo>
                      <a:pt x="10" y="440"/>
                      <a:pt x="12" y="437"/>
                      <a:pt x="12" y="432"/>
                    </a:cubicBezTo>
                    <a:cubicBezTo>
                      <a:pt x="10" y="434"/>
                      <a:pt x="9" y="431"/>
                      <a:pt x="9" y="430"/>
                    </a:cubicBezTo>
                    <a:cubicBezTo>
                      <a:pt x="8" y="429"/>
                      <a:pt x="6" y="429"/>
                      <a:pt x="6" y="428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7" y="225"/>
                      <a:pt x="6" y="216"/>
                      <a:pt x="5" y="207"/>
                    </a:cubicBezTo>
                    <a:cubicBezTo>
                      <a:pt x="5" y="206"/>
                      <a:pt x="7" y="204"/>
                      <a:pt x="8" y="202"/>
                    </a:cubicBezTo>
                    <a:cubicBezTo>
                      <a:pt x="8" y="198"/>
                      <a:pt x="8" y="195"/>
                      <a:pt x="6" y="193"/>
                    </a:cubicBezTo>
                    <a:cubicBezTo>
                      <a:pt x="6" y="177"/>
                      <a:pt x="5" y="161"/>
                      <a:pt x="6" y="146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7"/>
                      <a:pt x="8" y="57"/>
                      <a:pt x="8" y="56"/>
                    </a:cubicBezTo>
                    <a:cubicBezTo>
                      <a:pt x="9" y="44"/>
                      <a:pt x="10" y="29"/>
                      <a:pt x="8" y="17"/>
                    </a:cubicBezTo>
                    <a:cubicBezTo>
                      <a:pt x="8" y="16"/>
                      <a:pt x="6" y="15"/>
                      <a:pt x="6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9" y="3"/>
                      <a:pt x="9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2068513" y="2141538"/>
                <a:ext cx="19050" cy="144463"/>
              </a:xfrm>
              <a:custGeom>
                <a:avLst/>
                <a:gdLst>
                  <a:gd name="T0" fmla="*/ 2 w 24"/>
                  <a:gd name="T1" fmla="*/ 1 h 230"/>
                  <a:gd name="T2" fmla="*/ 10 w 24"/>
                  <a:gd name="T3" fmla="*/ 5 h 230"/>
                  <a:gd name="T4" fmla="*/ 12 w 24"/>
                  <a:gd name="T5" fmla="*/ 7 h 230"/>
                  <a:gd name="T6" fmla="*/ 19 w 24"/>
                  <a:gd name="T7" fmla="*/ 16 h 230"/>
                  <a:gd name="T8" fmla="*/ 23 w 24"/>
                  <a:gd name="T9" fmla="*/ 25 h 230"/>
                  <a:gd name="T10" fmla="*/ 22 w 24"/>
                  <a:gd name="T11" fmla="*/ 43 h 230"/>
                  <a:gd name="T12" fmla="*/ 23 w 24"/>
                  <a:gd name="T13" fmla="*/ 159 h 230"/>
                  <a:gd name="T14" fmla="*/ 23 w 24"/>
                  <a:gd name="T15" fmla="*/ 165 h 230"/>
                  <a:gd name="T16" fmla="*/ 23 w 24"/>
                  <a:gd name="T17" fmla="*/ 196 h 230"/>
                  <a:gd name="T18" fmla="*/ 21 w 24"/>
                  <a:gd name="T19" fmla="*/ 213 h 230"/>
                  <a:gd name="T20" fmla="*/ 19 w 24"/>
                  <a:gd name="T21" fmla="*/ 216 h 230"/>
                  <a:gd name="T22" fmla="*/ 17 w 24"/>
                  <a:gd name="T23" fmla="*/ 221 h 230"/>
                  <a:gd name="T24" fmla="*/ 5 w 24"/>
                  <a:gd name="T25" fmla="*/ 229 h 230"/>
                  <a:gd name="T26" fmla="*/ 1 w 24"/>
                  <a:gd name="T27" fmla="*/ 224 h 230"/>
                  <a:gd name="T28" fmla="*/ 1 w 24"/>
                  <a:gd name="T29" fmla="*/ 124 h 230"/>
                  <a:gd name="T30" fmla="*/ 1 w 24"/>
                  <a:gd name="T31" fmla="*/ 36 h 230"/>
                  <a:gd name="T32" fmla="*/ 3 w 24"/>
                  <a:gd name="T33" fmla="*/ 34 h 230"/>
                  <a:gd name="T34" fmla="*/ 3 w 24"/>
                  <a:gd name="T35" fmla="*/ 27 h 230"/>
                  <a:gd name="T36" fmla="*/ 1 w 24"/>
                  <a:gd name="T37" fmla="*/ 26 h 230"/>
                  <a:gd name="T38" fmla="*/ 0 w 24"/>
                  <a:gd name="T39" fmla="*/ 4 h 230"/>
                  <a:gd name="T40" fmla="*/ 2 w 24"/>
                  <a:gd name="T41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30">
                    <a:moveTo>
                      <a:pt x="2" y="1"/>
                    </a:moveTo>
                    <a:cubicBezTo>
                      <a:pt x="6" y="0"/>
                      <a:pt x="9" y="3"/>
                      <a:pt x="10" y="5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3" y="11"/>
                      <a:pt x="17" y="14"/>
                      <a:pt x="19" y="16"/>
                    </a:cubicBezTo>
                    <a:cubicBezTo>
                      <a:pt x="20" y="20"/>
                      <a:pt x="22" y="22"/>
                      <a:pt x="23" y="25"/>
                    </a:cubicBezTo>
                    <a:cubicBezTo>
                      <a:pt x="23" y="31"/>
                      <a:pt x="22" y="37"/>
                      <a:pt x="22" y="43"/>
                    </a:cubicBezTo>
                    <a:cubicBezTo>
                      <a:pt x="22" y="81"/>
                      <a:pt x="21" y="122"/>
                      <a:pt x="23" y="159"/>
                    </a:cubicBezTo>
                    <a:cubicBezTo>
                      <a:pt x="23" y="160"/>
                      <a:pt x="24" y="163"/>
                      <a:pt x="23" y="165"/>
                    </a:cubicBezTo>
                    <a:cubicBezTo>
                      <a:pt x="22" y="174"/>
                      <a:pt x="21" y="187"/>
                      <a:pt x="23" y="196"/>
                    </a:cubicBezTo>
                    <a:cubicBezTo>
                      <a:pt x="24" y="202"/>
                      <a:pt x="21" y="207"/>
                      <a:pt x="21" y="213"/>
                    </a:cubicBezTo>
                    <a:cubicBezTo>
                      <a:pt x="21" y="214"/>
                      <a:pt x="20" y="215"/>
                      <a:pt x="19" y="216"/>
                    </a:cubicBezTo>
                    <a:cubicBezTo>
                      <a:pt x="20" y="219"/>
                      <a:pt x="18" y="220"/>
                      <a:pt x="17" y="221"/>
                    </a:cubicBezTo>
                    <a:cubicBezTo>
                      <a:pt x="15" y="226"/>
                      <a:pt x="12" y="230"/>
                      <a:pt x="5" y="229"/>
                    </a:cubicBezTo>
                    <a:cubicBezTo>
                      <a:pt x="4" y="227"/>
                      <a:pt x="1" y="225"/>
                      <a:pt x="1" y="22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7"/>
                      <a:pt x="1" y="26"/>
                      <a:pt x="1" y="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9"/>
              <p:cNvSpPr/>
              <p:nvPr/>
            </p:nvSpPr>
            <p:spPr bwMode="auto">
              <a:xfrm>
                <a:off x="2068513" y="2014538"/>
                <a:ext cx="19050" cy="109538"/>
              </a:xfrm>
              <a:custGeom>
                <a:avLst/>
                <a:gdLst>
                  <a:gd name="T0" fmla="*/ 4 w 24"/>
                  <a:gd name="T1" fmla="*/ 2 h 176"/>
                  <a:gd name="T2" fmla="*/ 11 w 24"/>
                  <a:gd name="T3" fmla="*/ 2 h 176"/>
                  <a:gd name="T4" fmla="*/ 16 w 24"/>
                  <a:gd name="T5" fmla="*/ 5 h 176"/>
                  <a:gd name="T6" fmla="*/ 17 w 24"/>
                  <a:gd name="T7" fmla="*/ 8 h 176"/>
                  <a:gd name="T8" fmla="*/ 18 w 24"/>
                  <a:gd name="T9" fmla="*/ 10 h 176"/>
                  <a:gd name="T10" fmla="*/ 22 w 24"/>
                  <a:gd name="T11" fmla="*/ 18 h 176"/>
                  <a:gd name="T12" fmla="*/ 21 w 24"/>
                  <a:gd name="T13" fmla="*/ 21 h 176"/>
                  <a:gd name="T14" fmla="*/ 22 w 24"/>
                  <a:gd name="T15" fmla="*/ 33 h 176"/>
                  <a:gd name="T16" fmla="*/ 22 w 24"/>
                  <a:gd name="T17" fmla="*/ 130 h 176"/>
                  <a:gd name="T18" fmla="*/ 21 w 24"/>
                  <a:gd name="T19" fmla="*/ 139 h 176"/>
                  <a:gd name="T20" fmla="*/ 19 w 24"/>
                  <a:gd name="T21" fmla="*/ 141 h 176"/>
                  <a:gd name="T22" fmla="*/ 13 w 24"/>
                  <a:gd name="T23" fmla="*/ 152 h 176"/>
                  <a:gd name="T24" fmla="*/ 13 w 24"/>
                  <a:gd name="T25" fmla="*/ 164 h 176"/>
                  <a:gd name="T26" fmla="*/ 10 w 24"/>
                  <a:gd name="T27" fmla="*/ 170 h 176"/>
                  <a:gd name="T28" fmla="*/ 6 w 24"/>
                  <a:gd name="T29" fmla="*/ 174 h 176"/>
                  <a:gd name="T30" fmla="*/ 0 w 24"/>
                  <a:gd name="T31" fmla="*/ 170 h 176"/>
                  <a:gd name="T32" fmla="*/ 1 w 24"/>
                  <a:gd name="T33" fmla="*/ 145 h 176"/>
                  <a:gd name="T34" fmla="*/ 1 w 24"/>
                  <a:gd name="T35" fmla="*/ 57 h 176"/>
                  <a:gd name="T36" fmla="*/ 3 w 24"/>
                  <a:gd name="T37" fmla="*/ 56 h 176"/>
                  <a:gd name="T38" fmla="*/ 3 w 24"/>
                  <a:gd name="T39" fmla="*/ 17 h 176"/>
                  <a:gd name="T40" fmla="*/ 1 w 24"/>
                  <a:gd name="T41" fmla="*/ 14 h 176"/>
                  <a:gd name="T42" fmla="*/ 1 w 24"/>
                  <a:gd name="T43" fmla="*/ 4 h 176"/>
                  <a:gd name="T44" fmla="*/ 4 w 24"/>
                  <a:gd name="T45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176">
                    <a:moveTo>
                      <a:pt x="4" y="2"/>
                    </a:moveTo>
                    <a:cubicBezTo>
                      <a:pt x="6" y="0"/>
                      <a:pt x="9" y="1"/>
                      <a:pt x="11" y="2"/>
                    </a:cubicBezTo>
                    <a:cubicBezTo>
                      <a:pt x="13" y="3"/>
                      <a:pt x="15" y="5"/>
                      <a:pt x="16" y="5"/>
                    </a:cubicBezTo>
                    <a:cubicBezTo>
                      <a:pt x="16" y="6"/>
                      <a:pt x="16" y="7"/>
                      <a:pt x="17" y="8"/>
                    </a:cubicBezTo>
                    <a:cubicBezTo>
                      <a:pt x="18" y="8"/>
                      <a:pt x="19" y="9"/>
                      <a:pt x="18" y="10"/>
                    </a:cubicBezTo>
                    <a:cubicBezTo>
                      <a:pt x="18" y="13"/>
                      <a:pt x="21" y="16"/>
                      <a:pt x="22" y="18"/>
                    </a:cubicBezTo>
                    <a:cubicBezTo>
                      <a:pt x="20" y="19"/>
                      <a:pt x="20" y="20"/>
                      <a:pt x="21" y="21"/>
                    </a:cubicBezTo>
                    <a:cubicBezTo>
                      <a:pt x="22" y="26"/>
                      <a:pt x="24" y="29"/>
                      <a:pt x="22" y="33"/>
                    </a:cubicBezTo>
                    <a:cubicBezTo>
                      <a:pt x="22" y="65"/>
                      <a:pt x="22" y="99"/>
                      <a:pt x="22" y="130"/>
                    </a:cubicBezTo>
                    <a:cubicBezTo>
                      <a:pt x="22" y="133"/>
                      <a:pt x="22" y="136"/>
                      <a:pt x="21" y="139"/>
                    </a:cubicBezTo>
                    <a:cubicBezTo>
                      <a:pt x="21" y="140"/>
                      <a:pt x="19" y="140"/>
                      <a:pt x="19" y="141"/>
                    </a:cubicBezTo>
                    <a:cubicBezTo>
                      <a:pt x="19" y="146"/>
                      <a:pt x="16" y="149"/>
                      <a:pt x="13" y="152"/>
                    </a:cubicBezTo>
                    <a:cubicBezTo>
                      <a:pt x="13" y="156"/>
                      <a:pt x="13" y="160"/>
                      <a:pt x="13" y="164"/>
                    </a:cubicBezTo>
                    <a:cubicBezTo>
                      <a:pt x="10" y="165"/>
                      <a:pt x="11" y="168"/>
                      <a:pt x="10" y="170"/>
                    </a:cubicBezTo>
                    <a:cubicBezTo>
                      <a:pt x="8" y="172"/>
                      <a:pt x="7" y="173"/>
                      <a:pt x="6" y="174"/>
                    </a:cubicBezTo>
                    <a:cubicBezTo>
                      <a:pt x="4" y="176"/>
                      <a:pt x="0" y="172"/>
                      <a:pt x="0" y="170"/>
                    </a:cubicBezTo>
                    <a:cubicBezTo>
                      <a:pt x="0" y="162"/>
                      <a:pt x="1" y="154"/>
                      <a:pt x="1" y="14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6"/>
                      <a:pt x="3" y="56"/>
                      <a:pt x="3" y="56"/>
                    </a:cubicBezTo>
                    <a:cubicBezTo>
                      <a:pt x="4" y="43"/>
                      <a:pt x="5" y="29"/>
                      <a:pt x="3" y="17"/>
                    </a:cubicBezTo>
                    <a:cubicBezTo>
                      <a:pt x="3" y="16"/>
                      <a:pt x="1" y="15"/>
                      <a:pt x="1" y="1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0"/>
              <p:cNvSpPr/>
              <p:nvPr/>
            </p:nvSpPr>
            <p:spPr bwMode="auto">
              <a:xfrm>
                <a:off x="1514475" y="1673225"/>
                <a:ext cx="77788" cy="36513"/>
              </a:xfrm>
              <a:custGeom>
                <a:avLst/>
                <a:gdLst>
                  <a:gd name="T0" fmla="*/ 90 w 102"/>
                  <a:gd name="T1" fmla="*/ 2 h 58"/>
                  <a:gd name="T2" fmla="*/ 98 w 102"/>
                  <a:gd name="T3" fmla="*/ 5 h 58"/>
                  <a:gd name="T4" fmla="*/ 101 w 102"/>
                  <a:gd name="T5" fmla="*/ 9 h 58"/>
                  <a:gd name="T6" fmla="*/ 101 w 102"/>
                  <a:gd name="T7" fmla="*/ 15 h 58"/>
                  <a:gd name="T8" fmla="*/ 96 w 102"/>
                  <a:gd name="T9" fmla="*/ 20 h 58"/>
                  <a:gd name="T10" fmla="*/ 68 w 102"/>
                  <a:gd name="T11" fmla="*/ 20 h 58"/>
                  <a:gd name="T12" fmla="*/ 57 w 102"/>
                  <a:gd name="T13" fmla="*/ 20 h 58"/>
                  <a:gd name="T14" fmla="*/ 55 w 102"/>
                  <a:gd name="T15" fmla="*/ 22 h 58"/>
                  <a:gd name="T16" fmla="*/ 35 w 102"/>
                  <a:gd name="T17" fmla="*/ 22 h 58"/>
                  <a:gd name="T18" fmla="*/ 31 w 102"/>
                  <a:gd name="T19" fmla="*/ 25 h 58"/>
                  <a:gd name="T20" fmla="*/ 29 w 102"/>
                  <a:gd name="T21" fmla="*/ 28 h 58"/>
                  <a:gd name="T22" fmla="*/ 27 w 102"/>
                  <a:gd name="T23" fmla="*/ 31 h 58"/>
                  <a:gd name="T24" fmla="*/ 21 w 102"/>
                  <a:gd name="T25" fmla="*/ 46 h 58"/>
                  <a:gd name="T26" fmla="*/ 18 w 102"/>
                  <a:gd name="T27" fmla="*/ 48 h 58"/>
                  <a:gd name="T28" fmla="*/ 18 w 102"/>
                  <a:gd name="T29" fmla="*/ 51 h 58"/>
                  <a:gd name="T30" fmla="*/ 15 w 102"/>
                  <a:gd name="T31" fmla="*/ 51 h 58"/>
                  <a:gd name="T32" fmla="*/ 13 w 102"/>
                  <a:gd name="T33" fmla="*/ 54 h 58"/>
                  <a:gd name="T34" fmla="*/ 11 w 102"/>
                  <a:gd name="T35" fmla="*/ 56 h 58"/>
                  <a:gd name="T36" fmla="*/ 6 w 102"/>
                  <a:gd name="T37" fmla="*/ 58 h 58"/>
                  <a:gd name="T38" fmla="*/ 3 w 102"/>
                  <a:gd name="T39" fmla="*/ 56 h 58"/>
                  <a:gd name="T40" fmla="*/ 2 w 102"/>
                  <a:gd name="T41" fmla="*/ 48 h 58"/>
                  <a:gd name="T42" fmla="*/ 1 w 102"/>
                  <a:gd name="T43" fmla="*/ 41 h 58"/>
                  <a:gd name="T44" fmla="*/ 4 w 102"/>
                  <a:gd name="T45" fmla="*/ 32 h 58"/>
                  <a:gd name="T46" fmla="*/ 7 w 102"/>
                  <a:gd name="T47" fmla="*/ 29 h 58"/>
                  <a:gd name="T48" fmla="*/ 14 w 102"/>
                  <a:gd name="T49" fmla="*/ 21 h 58"/>
                  <a:gd name="T50" fmla="*/ 16 w 102"/>
                  <a:gd name="T51" fmla="*/ 20 h 58"/>
                  <a:gd name="T52" fmla="*/ 21 w 102"/>
                  <a:gd name="T53" fmla="*/ 15 h 58"/>
                  <a:gd name="T54" fmla="*/ 23 w 102"/>
                  <a:gd name="T55" fmla="*/ 14 h 58"/>
                  <a:gd name="T56" fmla="*/ 28 w 102"/>
                  <a:gd name="T57" fmla="*/ 11 h 58"/>
                  <a:gd name="T58" fmla="*/ 35 w 102"/>
                  <a:gd name="T59" fmla="*/ 10 h 58"/>
                  <a:gd name="T60" fmla="*/ 54 w 102"/>
                  <a:gd name="T61" fmla="*/ 9 h 58"/>
                  <a:gd name="T62" fmla="*/ 65 w 102"/>
                  <a:gd name="T63" fmla="*/ 5 h 58"/>
                  <a:gd name="T64" fmla="*/ 69 w 102"/>
                  <a:gd name="T65" fmla="*/ 5 h 58"/>
                  <a:gd name="T66" fmla="*/ 78 w 102"/>
                  <a:gd name="T67" fmla="*/ 3 h 58"/>
                  <a:gd name="T68" fmla="*/ 83 w 102"/>
                  <a:gd name="T69" fmla="*/ 4 h 58"/>
                  <a:gd name="T70" fmla="*/ 85 w 102"/>
                  <a:gd name="T71" fmla="*/ 3 h 58"/>
                  <a:gd name="T72" fmla="*/ 89 w 102"/>
                  <a:gd name="T73" fmla="*/ 3 h 58"/>
                  <a:gd name="T74" fmla="*/ 90 w 102"/>
                  <a:gd name="T7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58">
                    <a:moveTo>
                      <a:pt x="90" y="2"/>
                    </a:moveTo>
                    <a:cubicBezTo>
                      <a:pt x="93" y="0"/>
                      <a:pt x="96" y="3"/>
                      <a:pt x="98" y="5"/>
                    </a:cubicBezTo>
                    <a:cubicBezTo>
                      <a:pt x="98" y="6"/>
                      <a:pt x="100" y="7"/>
                      <a:pt x="101" y="9"/>
                    </a:cubicBezTo>
                    <a:cubicBezTo>
                      <a:pt x="102" y="10"/>
                      <a:pt x="101" y="14"/>
                      <a:pt x="101" y="15"/>
                    </a:cubicBezTo>
                    <a:cubicBezTo>
                      <a:pt x="100" y="17"/>
                      <a:pt x="98" y="20"/>
                      <a:pt x="96" y="20"/>
                    </a:cubicBezTo>
                    <a:cubicBezTo>
                      <a:pt x="87" y="21"/>
                      <a:pt x="76" y="19"/>
                      <a:pt x="68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2"/>
                      <a:pt x="5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5"/>
                      <a:pt x="31" y="25"/>
                    </a:cubicBezTo>
                    <a:cubicBezTo>
                      <a:pt x="32" y="27"/>
                      <a:pt x="30" y="27"/>
                      <a:pt x="29" y="28"/>
                    </a:cubicBezTo>
                    <a:cubicBezTo>
                      <a:pt x="28" y="29"/>
                      <a:pt x="27" y="30"/>
                      <a:pt x="27" y="31"/>
                    </a:cubicBezTo>
                    <a:cubicBezTo>
                      <a:pt x="24" y="34"/>
                      <a:pt x="23" y="41"/>
                      <a:pt x="21" y="46"/>
                    </a:cubicBezTo>
                    <a:cubicBezTo>
                      <a:pt x="21" y="47"/>
                      <a:pt x="19" y="48"/>
                      <a:pt x="18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2"/>
                      <a:pt x="15" y="54"/>
                      <a:pt x="13" y="54"/>
                    </a:cubicBezTo>
                    <a:cubicBezTo>
                      <a:pt x="14" y="56"/>
                      <a:pt x="13" y="56"/>
                      <a:pt x="11" y="56"/>
                    </a:cubicBezTo>
                    <a:cubicBezTo>
                      <a:pt x="10" y="57"/>
                      <a:pt x="8" y="58"/>
                      <a:pt x="6" y="58"/>
                    </a:cubicBezTo>
                    <a:cubicBezTo>
                      <a:pt x="7" y="55"/>
                      <a:pt x="4" y="56"/>
                      <a:pt x="3" y="56"/>
                    </a:cubicBezTo>
                    <a:cubicBezTo>
                      <a:pt x="3" y="54"/>
                      <a:pt x="2" y="51"/>
                      <a:pt x="2" y="48"/>
                    </a:cubicBezTo>
                    <a:cubicBezTo>
                      <a:pt x="0" y="48"/>
                      <a:pt x="0" y="43"/>
                      <a:pt x="1" y="41"/>
                    </a:cubicBezTo>
                    <a:cubicBezTo>
                      <a:pt x="2" y="39"/>
                      <a:pt x="3" y="35"/>
                      <a:pt x="4" y="32"/>
                    </a:cubicBezTo>
                    <a:cubicBezTo>
                      <a:pt x="6" y="33"/>
                      <a:pt x="6" y="29"/>
                      <a:pt x="7" y="29"/>
                    </a:cubicBezTo>
                    <a:cubicBezTo>
                      <a:pt x="10" y="28"/>
                      <a:pt x="13" y="25"/>
                      <a:pt x="14" y="21"/>
                    </a:cubicBezTo>
                    <a:cubicBezTo>
                      <a:pt x="15" y="22"/>
                      <a:pt x="15" y="20"/>
                      <a:pt x="16" y="20"/>
                    </a:cubicBezTo>
                    <a:cubicBezTo>
                      <a:pt x="16" y="17"/>
                      <a:pt x="18" y="16"/>
                      <a:pt x="21" y="15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4" y="11"/>
                      <a:pt x="26" y="11"/>
                      <a:pt x="28" y="11"/>
                    </a:cubicBezTo>
                    <a:cubicBezTo>
                      <a:pt x="29" y="10"/>
                      <a:pt x="34" y="10"/>
                      <a:pt x="35" y="10"/>
                    </a:cubicBezTo>
                    <a:cubicBezTo>
                      <a:pt x="40" y="8"/>
                      <a:pt x="48" y="9"/>
                      <a:pt x="54" y="9"/>
                    </a:cubicBezTo>
                    <a:cubicBezTo>
                      <a:pt x="58" y="8"/>
                      <a:pt x="63" y="7"/>
                      <a:pt x="65" y="5"/>
                    </a:cubicBezTo>
                    <a:cubicBezTo>
                      <a:pt x="66" y="4"/>
                      <a:pt x="69" y="5"/>
                      <a:pt x="69" y="5"/>
                    </a:cubicBezTo>
                    <a:cubicBezTo>
                      <a:pt x="70" y="2"/>
                      <a:pt x="76" y="3"/>
                      <a:pt x="78" y="3"/>
                    </a:cubicBezTo>
                    <a:cubicBezTo>
                      <a:pt x="78" y="6"/>
                      <a:pt x="82" y="4"/>
                      <a:pt x="83" y="4"/>
                    </a:cubicBezTo>
                    <a:cubicBezTo>
                      <a:pt x="84" y="4"/>
                      <a:pt x="84" y="4"/>
                      <a:pt x="85" y="3"/>
                    </a:cubicBezTo>
                    <a:cubicBezTo>
                      <a:pt x="86" y="3"/>
                      <a:pt x="88" y="3"/>
                      <a:pt x="89" y="3"/>
                    </a:cubicBezTo>
                    <a:cubicBezTo>
                      <a:pt x="89" y="3"/>
                      <a:pt x="90" y="2"/>
                      <a:pt x="90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1"/>
              <p:cNvSpPr/>
              <p:nvPr/>
            </p:nvSpPr>
            <p:spPr bwMode="auto">
              <a:xfrm>
                <a:off x="2068513" y="1889125"/>
                <a:ext cx="19050" cy="50800"/>
              </a:xfrm>
              <a:custGeom>
                <a:avLst/>
                <a:gdLst>
                  <a:gd name="T0" fmla="*/ 3 w 24"/>
                  <a:gd name="T1" fmla="*/ 2 h 83"/>
                  <a:gd name="T2" fmla="*/ 9 w 24"/>
                  <a:gd name="T3" fmla="*/ 1 h 83"/>
                  <a:gd name="T4" fmla="*/ 13 w 24"/>
                  <a:gd name="T5" fmla="*/ 7 h 83"/>
                  <a:gd name="T6" fmla="*/ 14 w 24"/>
                  <a:gd name="T7" fmla="*/ 25 h 83"/>
                  <a:gd name="T8" fmla="*/ 13 w 24"/>
                  <a:gd name="T9" fmla="*/ 38 h 83"/>
                  <a:gd name="T10" fmla="*/ 19 w 24"/>
                  <a:gd name="T11" fmla="*/ 49 h 83"/>
                  <a:gd name="T12" fmla="*/ 19 w 24"/>
                  <a:gd name="T13" fmla="*/ 53 h 83"/>
                  <a:gd name="T14" fmla="*/ 21 w 24"/>
                  <a:gd name="T15" fmla="*/ 54 h 83"/>
                  <a:gd name="T16" fmla="*/ 23 w 24"/>
                  <a:gd name="T17" fmla="*/ 78 h 83"/>
                  <a:gd name="T18" fmla="*/ 20 w 24"/>
                  <a:gd name="T19" fmla="*/ 81 h 83"/>
                  <a:gd name="T20" fmla="*/ 20 w 24"/>
                  <a:gd name="T21" fmla="*/ 82 h 83"/>
                  <a:gd name="T22" fmla="*/ 16 w 24"/>
                  <a:gd name="T23" fmla="*/ 77 h 83"/>
                  <a:gd name="T24" fmla="*/ 13 w 24"/>
                  <a:gd name="T25" fmla="*/ 77 h 83"/>
                  <a:gd name="T26" fmla="*/ 12 w 24"/>
                  <a:gd name="T27" fmla="*/ 74 h 83"/>
                  <a:gd name="T28" fmla="*/ 8 w 24"/>
                  <a:gd name="T29" fmla="*/ 64 h 83"/>
                  <a:gd name="T30" fmla="*/ 3 w 24"/>
                  <a:gd name="T31" fmla="*/ 58 h 83"/>
                  <a:gd name="T32" fmla="*/ 0 w 24"/>
                  <a:gd name="T33" fmla="*/ 57 h 83"/>
                  <a:gd name="T34" fmla="*/ 1 w 24"/>
                  <a:gd name="T35" fmla="*/ 30 h 83"/>
                  <a:gd name="T36" fmla="*/ 3 w 24"/>
                  <a:gd name="T37" fmla="*/ 28 h 83"/>
                  <a:gd name="T38" fmla="*/ 3 w 24"/>
                  <a:gd name="T39" fmla="*/ 17 h 83"/>
                  <a:gd name="T40" fmla="*/ 1 w 24"/>
                  <a:gd name="T41" fmla="*/ 16 h 83"/>
                  <a:gd name="T42" fmla="*/ 1 w 24"/>
                  <a:gd name="T43" fmla="*/ 4 h 83"/>
                  <a:gd name="T44" fmla="*/ 3 w 24"/>
                  <a:gd name="T4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83">
                    <a:moveTo>
                      <a:pt x="3" y="2"/>
                    </a:moveTo>
                    <a:cubicBezTo>
                      <a:pt x="5" y="0"/>
                      <a:pt x="7" y="1"/>
                      <a:pt x="9" y="1"/>
                    </a:cubicBezTo>
                    <a:cubicBezTo>
                      <a:pt x="11" y="2"/>
                      <a:pt x="13" y="6"/>
                      <a:pt x="13" y="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9"/>
                      <a:pt x="13" y="33"/>
                      <a:pt x="13" y="38"/>
                    </a:cubicBezTo>
                    <a:cubicBezTo>
                      <a:pt x="15" y="42"/>
                      <a:pt x="16" y="46"/>
                      <a:pt x="19" y="49"/>
                    </a:cubicBezTo>
                    <a:cubicBezTo>
                      <a:pt x="19" y="50"/>
                      <a:pt x="19" y="53"/>
                      <a:pt x="19" y="53"/>
                    </a:cubicBezTo>
                    <a:cubicBezTo>
                      <a:pt x="19" y="54"/>
                      <a:pt x="21" y="54"/>
                      <a:pt x="21" y="54"/>
                    </a:cubicBezTo>
                    <a:cubicBezTo>
                      <a:pt x="23" y="62"/>
                      <a:pt x="24" y="70"/>
                      <a:pt x="23" y="78"/>
                    </a:cubicBezTo>
                    <a:cubicBezTo>
                      <a:pt x="23" y="79"/>
                      <a:pt x="22" y="80"/>
                      <a:pt x="20" y="81"/>
                    </a:cubicBezTo>
                    <a:cubicBezTo>
                      <a:pt x="20" y="81"/>
                      <a:pt x="21" y="83"/>
                      <a:pt x="20" y="82"/>
                    </a:cubicBezTo>
                    <a:cubicBezTo>
                      <a:pt x="18" y="81"/>
                      <a:pt x="16" y="79"/>
                      <a:pt x="16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1" y="70"/>
                      <a:pt x="8" y="68"/>
                      <a:pt x="8" y="64"/>
                    </a:cubicBezTo>
                    <a:cubicBezTo>
                      <a:pt x="5" y="63"/>
                      <a:pt x="4" y="61"/>
                      <a:pt x="3" y="58"/>
                    </a:cubicBezTo>
                    <a:cubicBezTo>
                      <a:pt x="2" y="59"/>
                      <a:pt x="1" y="58"/>
                      <a:pt x="0" y="57"/>
                    </a:cubicBezTo>
                    <a:cubicBezTo>
                      <a:pt x="0" y="47"/>
                      <a:pt x="1" y="39"/>
                      <a:pt x="1" y="30"/>
                    </a:cubicBezTo>
                    <a:cubicBezTo>
                      <a:pt x="1" y="29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12"/>
              <p:cNvSpPr/>
              <p:nvPr/>
            </p:nvSpPr>
            <p:spPr bwMode="auto">
              <a:xfrm>
                <a:off x="1562100" y="2668588"/>
                <a:ext cx="11113" cy="46038"/>
              </a:xfrm>
              <a:custGeom>
                <a:avLst/>
                <a:gdLst>
                  <a:gd name="T0" fmla="*/ 3 w 15"/>
                  <a:gd name="T1" fmla="*/ 3 h 72"/>
                  <a:gd name="T2" fmla="*/ 3 w 15"/>
                  <a:gd name="T3" fmla="*/ 0 h 72"/>
                  <a:gd name="T4" fmla="*/ 9 w 15"/>
                  <a:gd name="T5" fmla="*/ 0 h 72"/>
                  <a:gd name="T6" fmla="*/ 11 w 15"/>
                  <a:gd name="T7" fmla="*/ 10 h 72"/>
                  <a:gd name="T8" fmla="*/ 13 w 15"/>
                  <a:gd name="T9" fmla="*/ 11 h 72"/>
                  <a:gd name="T10" fmla="*/ 13 w 15"/>
                  <a:gd name="T11" fmla="*/ 36 h 72"/>
                  <a:gd name="T12" fmla="*/ 11 w 15"/>
                  <a:gd name="T13" fmla="*/ 38 h 72"/>
                  <a:gd name="T14" fmla="*/ 11 w 15"/>
                  <a:gd name="T15" fmla="*/ 63 h 72"/>
                  <a:gd name="T16" fmla="*/ 7 w 15"/>
                  <a:gd name="T17" fmla="*/ 72 h 72"/>
                  <a:gd name="T18" fmla="*/ 2 w 15"/>
                  <a:gd name="T19" fmla="*/ 72 h 72"/>
                  <a:gd name="T20" fmla="*/ 2 w 15"/>
                  <a:gd name="T21" fmla="*/ 64 h 72"/>
                  <a:gd name="T22" fmla="*/ 0 w 15"/>
                  <a:gd name="T23" fmla="*/ 62 h 72"/>
                  <a:gd name="T24" fmla="*/ 2 w 15"/>
                  <a:gd name="T25" fmla="*/ 7 h 72"/>
                  <a:gd name="T26" fmla="*/ 3 w 15"/>
                  <a:gd name="T27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2">
                    <a:moveTo>
                      <a:pt x="3" y="3"/>
                    </a:moveTo>
                    <a:cubicBezTo>
                      <a:pt x="3" y="3"/>
                      <a:pt x="3" y="1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1" y="6"/>
                      <a:pt x="11" y="10"/>
                    </a:cubicBezTo>
                    <a:cubicBezTo>
                      <a:pt x="11" y="10"/>
                      <a:pt x="13" y="12"/>
                      <a:pt x="13" y="11"/>
                    </a:cubicBezTo>
                    <a:cubicBezTo>
                      <a:pt x="15" y="20"/>
                      <a:pt x="15" y="28"/>
                      <a:pt x="13" y="36"/>
                    </a:cubicBezTo>
                    <a:cubicBezTo>
                      <a:pt x="13" y="36"/>
                      <a:pt x="11" y="38"/>
                      <a:pt x="11" y="38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8" y="65"/>
                      <a:pt x="7" y="68"/>
                      <a:pt x="7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7"/>
                      <a:pt x="2" y="64"/>
                    </a:cubicBezTo>
                    <a:cubicBezTo>
                      <a:pt x="1" y="64"/>
                      <a:pt x="0" y="63"/>
                      <a:pt x="0" y="62"/>
                    </a:cubicBezTo>
                    <a:cubicBezTo>
                      <a:pt x="2" y="45"/>
                      <a:pt x="3" y="25"/>
                      <a:pt x="2" y="7"/>
                    </a:cubicBezTo>
                    <a:cubicBezTo>
                      <a:pt x="2" y="6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3"/>
              <p:cNvSpPr/>
              <p:nvPr/>
            </p:nvSpPr>
            <p:spPr bwMode="auto">
              <a:xfrm>
                <a:off x="1592263" y="3022600"/>
                <a:ext cx="33338" cy="12700"/>
              </a:xfrm>
              <a:custGeom>
                <a:avLst/>
                <a:gdLst>
                  <a:gd name="T0" fmla="*/ 7 w 42"/>
                  <a:gd name="T1" fmla="*/ 0 h 20"/>
                  <a:gd name="T2" fmla="*/ 14 w 42"/>
                  <a:gd name="T3" fmla="*/ 1 h 20"/>
                  <a:gd name="T4" fmla="*/ 25 w 42"/>
                  <a:gd name="T5" fmla="*/ 6 h 20"/>
                  <a:gd name="T6" fmla="*/ 38 w 42"/>
                  <a:gd name="T7" fmla="*/ 6 h 20"/>
                  <a:gd name="T8" fmla="*/ 41 w 42"/>
                  <a:gd name="T9" fmla="*/ 11 h 20"/>
                  <a:gd name="T10" fmla="*/ 41 w 42"/>
                  <a:gd name="T11" fmla="*/ 18 h 20"/>
                  <a:gd name="T12" fmla="*/ 39 w 42"/>
                  <a:gd name="T13" fmla="*/ 19 h 20"/>
                  <a:gd name="T14" fmla="*/ 30 w 42"/>
                  <a:gd name="T15" fmla="*/ 19 h 20"/>
                  <a:gd name="T16" fmla="*/ 27 w 42"/>
                  <a:gd name="T17" fmla="*/ 17 h 20"/>
                  <a:gd name="T18" fmla="*/ 21 w 42"/>
                  <a:gd name="T19" fmla="*/ 16 h 20"/>
                  <a:gd name="T20" fmla="*/ 2 w 42"/>
                  <a:gd name="T21" fmla="*/ 10 h 20"/>
                  <a:gd name="T22" fmla="*/ 1 w 42"/>
                  <a:gd name="T23" fmla="*/ 3 h 20"/>
                  <a:gd name="T24" fmla="*/ 7 w 42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7" y="0"/>
                    </a:moveTo>
                    <a:cubicBezTo>
                      <a:pt x="9" y="0"/>
                      <a:pt x="12" y="1"/>
                      <a:pt x="14" y="1"/>
                    </a:cubicBezTo>
                    <a:cubicBezTo>
                      <a:pt x="18" y="3"/>
                      <a:pt x="21" y="5"/>
                      <a:pt x="25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8"/>
                      <a:pt x="41" y="9"/>
                      <a:pt x="41" y="11"/>
                    </a:cubicBezTo>
                    <a:cubicBezTo>
                      <a:pt x="42" y="13"/>
                      <a:pt x="42" y="16"/>
                      <a:pt x="41" y="18"/>
                    </a:cubicBezTo>
                    <a:cubicBezTo>
                      <a:pt x="41" y="19"/>
                      <a:pt x="40" y="19"/>
                      <a:pt x="3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6"/>
                      <a:pt x="28" y="18"/>
                      <a:pt x="27" y="17"/>
                    </a:cubicBezTo>
                    <a:cubicBezTo>
                      <a:pt x="25" y="17"/>
                      <a:pt x="23" y="15"/>
                      <a:pt x="21" y="16"/>
                    </a:cubicBezTo>
                    <a:cubicBezTo>
                      <a:pt x="13" y="20"/>
                      <a:pt x="6" y="14"/>
                      <a:pt x="2" y="10"/>
                    </a:cubicBezTo>
                    <a:cubicBezTo>
                      <a:pt x="0" y="9"/>
                      <a:pt x="1" y="5"/>
                      <a:pt x="1" y="3"/>
                    </a:cubicBezTo>
                    <a:cubicBezTo>
                      <a:pt x="2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14"/>
              <p:cNvSpPr/>
              <p:nvPr/>
            </p:nvSpPr>
            <p:spPr bwMode="auto">
              <a:xfrm>
                <a:off x="1560513" y="2636838"/>
                <a:ext cx="11113" cy="15875"/>
              </a:xfrm>
              <a:custGeom>
                <a:avLst/>
                <a:gdLst>
                  <a:gd name="T0" fmla="*/ 4 w 14"/>
                  <a:gd name="T1" fmla="*/ 1 h 27"/>
                  <a:gd name="T2" fmla="*/ 10 w 14"/>
                  <a:gd name="T3" fmla="*/ 1 h 27"/>
                  <a:gd name="T4" fmla="*/ 12 w 14"/>
                  <a:gd name="T5" fmla="*/ 6 h 27"/>
                  <a:gd name="T6" fmla="*/ 14 w 14"/>
                  <a:gd name="T7" fmla="*/ 6 h 27"/>
                  <a:gd name="T8" fmla="*/ 14 w 14"/>
                  <a:gd name="T9" fmla="*/ 13 h 27"/>
                  <a:gd name="T10" fmla="*/ 12 w 14"/>
                  <a:gd name="T11" fmla="*/ 13 h 27"/>
                  <a:gd name="T12" fmla="*/ 11 w 14"/>
                  <a:gd name="T13" fmla="*/ 26 h 27"/>
                  <a:gd name="T14" fmla="*/ 3 w 14"/>
                  <a:gd name="T15" fmla="*/ 26 h 27"/>
                  <a:gd name="T16" fmla="*/ 3 w 14"/>
                  <a:gd name="T17" fmla="*/ 15 h 27"/>
                  <a:gd name="T18" fmla="*/ 1 w 14"/>
                  <a:gd name="T19" fmla="*/ 13 h 27"/>
                  <a:gd name="T20" fmla="*/ 3 w 14"/>
                  <a:gd name="T21" fmla="*/ 4 h 27"/>
                  <a:gd name="T22" fmla="*/ 4 w 14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4" y="1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2" y="2"/>
                      <a:pt x="12" y="5"/>
                      <a:pt x="12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6" y="27"/>
                      <a:pt x="3" y="26"/>
                    </a:cubicBezTo>
                    <a:cubicBezTo>
                      <a:pt x="3" y="23"/>
                      <a:pt x="3" y="19"/>
                      <a:pt x="3" y="15"/>
                    </a:cubicBezTo>
                    <a:cubicBezTo>
                      <a:pt x="2" y="15"/>
                      <a:pt x="0" y="14"/>
                      <a:pt x="1" y="13"/>
                    </a:cubicBezTo>
                    <a:cubicBezTo>
                      <a:pt x="2" y="10"/>
                      <a:pt x="2" y="7"/>
                      <a:pt x="3" y="4"/>
                    </a:cubicBezTo>
                    <a:cubicBezTo>
                      <a:pt x="3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15"/>
              <p:cNvSpPr/>
              <p:nvPr/>
            </p:nvSpPr>
            <p:spPr bwMode="auto">
              <a:xfrm>
                <a:off x="2058988" y="1792288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0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8 h 21"/>
                  <a:gd name="T12" fmla="*/ 0 w 7"/>
                  <a:gd name="T13" fmla="*/ 1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6" y="4"/>
                      <a:pt x="7" y="9"/>
                      <a:pt x="6" y="15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5" y="16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8"/>
                    </a:cubicBezTo>
                    <a:cubicBezTo>
                      <a:pt x="0" y="13"/>
                      <a:pt x="0" y="6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6"/>
              <p:cNvSpPr/>
              <p:nvPr/>
            </p:nvSpPr>
            <p:spPr bwMode="auto">
              <a:xfrm>
                <a:off x="2058988" y="2101850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1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9 h 21"/>
                  <a:gd name="T12" fmla="*/ 0 w 7"/>
                  <a:gd name="T13" fmla="*/ 2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6" y="4"/>
                      <a:pt x="7" y="10"/>
                      <a:pt x="6" y="15"/>
                    </a:cubicBezTo>
                    <a:cubicBezTo>
                      <a:pt x="6" y="16"/>
                      <a:pt x="5" y="16"/>
                      <a:pt x="4" y="16"/>
                    </a:cubicBezTo>
                    <a:cubicBezTo>
                      <a:pt x="5" y="17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9"/>
                    </a:cubicBezTo>
                    <a:cubicBezTo>
                      <a:pt x="0" y="14"/>
                      <a:pt x="0" y="7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17"/>
              <p:cNvSpPr/>
              <p:nvPr/>
            </p:nvSpPr>
            <p:spPr bwMode="auto">
              <a:xfrm>
                <a:off x="1655763" y="3027363"/>
                <a:ext cx="11113" cy="6350"/>
              </a:xfrm>
              <a:custGeom>
                <a:avLst/>
                <a:gdLst>
                  <a:gd name="T0" fmla="*/ 2 w 14"/>
                  <a:gd name="T1" fmla="*/ 2 h 12"/>
                  <a:gd name="T2" fmla="*/ 11 w 14"/>
                  <a:gd name="T3" fmla="*/ 2 h 12"/>
                  <a:gd name="T4" fmla="*/ 14 w 14"/>
                  <a:gd name="T5" fmla="*/ 5 h 12"/>
                  <a:gd name="T6" fmla="*/ 10 w 14"/>
                  <a:gd name="T7" fmla="*/ 9 h 12"/>
                  <a:gd name="T8" fmla="*/ 2 w 14"/>
                  <a:gd name="T9" fmla="*/ 8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1" y="4"/>
                      <a:pt x="13" y="4"/>
                      <a:pt x="14" y="5"/>
                    </a:cubicBezTo>
                    <a:cubicBezTo>
                      <a:pt x="12" y="6"/>
                      <a:pt x="11" y="8"/>
                      <a:pt x="10" y="9"/>
                    </a:cubicBezTo>
                    <a:cubicBezTo>
                      <a:pt x="7" y="12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18"/>
              <p:cNvSpPr/>
              <p:nvPr/>
            </p:nvSpPr>
            <p:spPr bwMode="auto">
              <a:xfrm>
                <a:off x="1549400" y="2830513"/>
                <a:ext cx="7938" cy="7938"/>
              </a:xfrm>
              <a:custGeom>
                <a:avLst/>
                <a:gdLst>
                  <a:gd name="T0" fmla="*/ 3 w 9"/>
                  <a:gd name="T1" fmla="*/ 1 h 12"/>
                  <a:gd name="T2" fmla="*/ 6 w 9"/>
                  <a:gd name="T3" fmla="*/ 0 h 12"/>
                  <a:gd name="T4" fmla="*/ 8 w 9"/>
                  <a:gd name="T5" fmla="*/ 8 h 12"/>
                  <a:gd name="T6" fmla="*/ 8 w 9"/>
                  <a:gd name="T7" fmla="*/ 12 h 12"/>
                  <a:gd name="T8" fmla="*/ 3 w 9"/>
                  <a:gd name="T9" fmla="*/ 12 h 12"/>
                  <a:gd name="T10" fmla="*/ 1 w 9"/>
                  <a:gd name="T11" fmla="*/ 9 h 12"/>
                  <a:gd name="T12" fmla="*/ 3 w 9"/>
                  <a:gd name="T13" fmla="*/ 1 h 12"/>
                  <a:gd name="T14" fmla="*/ 3 w 9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3" y="1"/>
                    </a:moveTo>
                    <a:cubicBezTo>
                      <a:pt x="4" y="0"/>
                      <a:pt x="6" y="0"/>
                      <a:pt x="6" y="0"/>
                    </a:cubicBezTo>
                    <a:cubicBezTo>
                      <a:pt x="8" y="2"/>
                      <a:pt x="9" y="4"/>
                      <a:pt x="8" y="8"/>
                    </a:cubicBezTo>
                    <a:cubicBezTo>
                      <a:pt x="8" y="8"/>
                      <a:pt x="8" y="11"/>
                      <a:pt x="8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2" y="10"/>
                      <a:pt x="1" y="9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461502" y="1645522"/>
              <a:ext cx="482743" cy="144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中国风</a:t>
              </a:r>
              <a:endParaRPr lang="zh-CN" altLang="en-US" sz="16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34" name="组合 33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utoUpdateAnimBg="0"/>
      <p:bldP spid="10" grpId="0" bldLvl="0" autoUpdateAnimBg="0"/>
      <p:bldP spid="11" grpId="0" bldLvl="0" autoUpdateAnimBg="0"/>
      <p:bldP spid="12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744997" y="2231539"/>
            <a:ext cx="9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  <a:endParaRPr lang="zh-CN" altLang="en-US" sz="66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25814" y="3910016"/>
            <a:ext cx="141450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</a:t>
            </a:r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你的标题</a:t>
            </a:r>
            <a:endParaRPr 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1344715" y="4313931"/>
            <a:ext cx="1976700" cy="8616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endParaRPr lang="en-US" altLang="zh-CN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50675" y="2231540"/>
            <a:ext cx="9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  <a:endParaRPr lang="zh-CN" altLang="en-US" sz="66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4131492" y="3910017"/>
            <a:ext cx="141450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</a:t>
            </a:r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你的标题</a:t>
            </a:r>
            <a:endParaRPr 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3850393" y="4313932"/>
            <a:ext cx="1976700" cy="8616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endParaRPr lang="en-US" altLang="zh-CN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47401" y="2231538"/>
            <a:ext cx="9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  <a:endParaRPr lang="zh-CN" altLang="en-US" sz="66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34" name="TextBox 6"/>
          <p:cNvSpPr txBox="1"/>
          <p:nvPr/>
        </p:nvSpPr>
        <p:spPr>
          <a:xfrm>
            <a:off x="6728218" y="3910015"/>
            <a:ext cx="141450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</a:t>
            </a:r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你的标题</a:t>
            </a:r>
            <a:endParaRPr 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6447119" y="4313930"/>
            <a:ext cx="1976700" cy="8616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endParaRPr lang="en-US" altLang="zh-CN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353079" y="2231539"/>
            <a:ext cx="9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肆</a:t>
            </a:r>
            <a:endParaRPr lang="zh-CN" altLang="en-US" sz="66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9233896" y="3910016"/>
            <a:ext cx="141450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</a:t>
            </a:r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你的标题</a:t>
            </a:r>
            <a:endParaRPr 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1" name="TextBox 7"/>
          <p:cNvSpPr txBox="1"/>
          <p:nvPr/>
        </p:nvSpPr>
        <p:spPr>
          <a:xfrm>
            <a:off x="8952797" y="4313931"/>
            <a:ext cx="1976700" cy="8616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endParaRPr lang="en-US" altLang="zh-CN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 rot="17392927">
            <a:off x="1574638" y="2140039"/>
            <a:ext cx="1443940" cy="1457048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33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9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2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3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4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5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6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7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8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9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0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868" y="2896141"/>
            <a:ext cx="1293585" cy="932279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 rot="17392927">
            <a:off x="4087353" y="2140039"/>
            <a:ext cx="1443940" cy="1457048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53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4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5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6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7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8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9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0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1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2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3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rot="17392927">
            <a:off x="6655781" y="2140040"/>
            <a:ext cx="1443940" cy="1457048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66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7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8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9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0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1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2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3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4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5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6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 rot="17392927">
            <a:off x="9168496" y="2140040"/>
            <a:ext cx="1443940" cy="1457048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79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0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1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2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3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4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5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6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7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8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9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01" name="图片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49621">
            <a:off x="4107579" y="2431291"/>
            <a:ext cx="740087" cy="1268035"/>
          </a:xfrm>
          <a:custGeom>
            <a:avLst/>
            <a:gdLst>
              <a:gd name="connsiteX0" fmla="*/ 740087 w 740087"/>
              <a:gd name="connsiteY0" fmla="*/ 0 h 1268035"/>
              <a:gd name="connsiteX1" fmla="*/ 740087 w 740087"/>
              <a:gd name="connsiteY1" fmla="*/ 1268035 h 1268035"/>
              <a:gd name="connsiteX2" fmla="*/ 636299 w 740087"/>
              <a:gd name="connsiteY2" fmla="*/ 1268035 h 1268035"/>
              <a:gd name="connsiteX3" fmla="*/ 619983 w 740087"/>
              <a:gd name="connsiteY3" fmla="*/ 1265231 h 1268035"/>
              <a:gd name="connsiteX4" fmla="*/ 463583 w 740087"/>
              <a:gd name="connsiteY4" fmla="*/ 1213153 h 1268035"/>
              <a:gd name="connsiteX5" fmla="*/ 36200 w 740087"/>
              <a:gd name="connsiteY5" fmla="*/ 760053 h 1268035"/>
              <a:gd name="connsiteX6" fmla="*/ 0 w 740087"/>
              <a:gd name="connsiteY6" fmla="*/ 628202 h 1268035"/>
              <a:gd name="connsiteX7" fmla="*/ 0 w 740087"/>
              <a:gd name="connsiteY7" fmla="*/ 307277 h 1268035"/>
              <a:gd name="connsiteX8" fmla="*/ 2307 w 740087"/>
              <a:gd name="connsiteY8" fmla="*/ 293857 h 1268035"/>
              <a:gd name="connsiteX9" fmla="*/ 54384 w 740087"/>
              <a:gd name="connsiteY9" fmla="*/ 137457 h 1268035"/>
              <a:gd name="connsiteX10" fmla="*/ 92290 w 740087"/>
              <a:gd name="connsiteY10" fmla="*/ 63267 h 1268035"/>
              <a:gd name="connsiteX11" fmla="*/ 133142 w 740087"/>
              <a:gd name="connsiteY11" fmla="*/ 0 h 1268035"/>
              <a:gd name="connsiteX12" fmla="*/ 740087 w 740087"/>
              <a:gd name="connsiteY12" fmla="*/ 0 h 126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0087" h="1268035">
                <a:moveTo>
                  <a:pt x="740087" y="0"/>
                </a:moveTo>
                <a:lnTo>
                  <a:pt x="740087" y="1268035"/>
                </a:lnTo>
                <a:lnTo>
                  <a:pt x="636299" y="1268035"/>
                </a:lnTo>
                <a:lnTo>
                  <a:pt x="619983" y="1265231"/>
                </a:lnTo>
                <a:cubicBezTo>
                  <a:pt x="567212" y="1253427"/>
                  <a:pt x="514839" y="1236159"/>
                  <a:pt x="463583" y="1213153"/>
                </a:cubicBezTo>
                <a:cubicBezTo>
                  <a:pt x="258562" y="1121129"/>
                  <a:pt x="110250" y="954716"/>
                  <a:pt x="36200" y="760053"/>
                </a:cubicBezTo>
                <a:lnTo>
                  <a:pt x="0" y="628202"/>
                </a:lnTo>
                <a:lnTo>
                  <a:pt x="0" y="307277"/>
                </a:lnTo>
                <a:lnTo>
                  <a:pt x="2307" y="293857"/>
                </a:lnTo>
                <a:cubicBezTo>
                  <a:pt x="14110" y="241086"/>
                  <a:pt x="31378" y="188712"/>
                  <a:pt x="54384" y="137457"/>
                </a:cubicBezTo>
                <a:cubicBezTo>
                  <a:pt x="65887" y="111829"/>
                  <a:pt x="78552" y="87088"/>
                  <a:pt x="92290" y="63267"/>
                </a:cubicBezTo>
                <a:lnTo>
                  <a:pt x="133142" y="0"/>
                </a:lnTo>
                <a:lnTo>
                  <a:pt x="740087" y="0"/>
                </a:lnTo>
                <a:close/>
              </a:path>
            </a:pathLst>
          </a:cu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8424" y="2363351"/>
            <a:ext cx="1105376" cy="1229065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74" y="2116691"/>
            <a:ext cx="1125709" cy="1558817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90" name="组合 89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91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2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39520" y="2489200"/>
            <a:ext cx="2143760" cy="436880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473200" y="5394960"/>
            <a:ext cx="1717040" cy="1463040"/>
          </a:xfrm>
          <a:prstGeom prst="rect">
            <a:avLst/>
          </a:prstGeom>
          <a:blipFill dpi="0" rotWithShape="1">
            <a:blip r:embed="rId1"/>
            <a:srcRect/>
            <a:stretch>
              <a:fillRect l="-17000"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937226" y="2898200"/>
            <a:ext cx="788987" cy="786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壹</a:t>
            </a:r>
            <a:endParaRPr lang="zh-CN" altLang="en-US" sz="40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13840" y="3957362"/>
            <a:ext cx="1656080" cy="1200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3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3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</a:t>
            </a:r>
            <a:r>
              <a:rPr lang="zh-CN" altLang="en-US" sz="13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endParaRPr lang="en-US" altLang="zh-CN" sz="1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79520" y="2489200"/>
            <a:ext cx="2143760" cy="436880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013200" y="5394960"/>
            <a:ext cx="1717040" cy="1463040"/>
          </a:xfrm>
          <a:prstGeom prst="rect">
            <a:avLst/>
          </a:prstGeom>
          <a:blipFill>
            <a:blip r:embed="rId2"/>
            <a:stretch>
              <a:fillRect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477226" y="2898200"/>
            <a:ext cx="788987" cy="786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贰</a:t>
            </a:r>
            <a:endParaRPr lang="zh-CN" altLang="en-US" sz="40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4053840" y="3957362"/>
            <a:ext cx="1656080" cy="1200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3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3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</a:t>
            </a:r>
            <a:r>
              <a:rPr lang="zh-CN" altLang="en-US" sz="13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endParaRPr lang="en-US" altLang="zh-CN" sz="1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55226" y="2489200"/>
            <a:ext cx="2143760" cy="436880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88906" y="5394960"/>
            <a:ext cx="1717040" cy="1463040"/>
          </a:xfrm>
          <a:prstGeom prst="rect">
            <a:avLst/>
          </a:prstGeom>
          <a:blipFill>
            <a:blip r:embed="rId3"/>
            <a:stretch>
              <a:fillRect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952932" y="2898200"/>
            <a:ext cx="788987" cy="786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  <a:endParaRPr lang="zh-CN" altLang="en-US" sz="40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6529546" y="3957362"/>
            <a:ext cx="1656080" cy="1200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3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3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</a:t>
            </a:r>
            <a:r>
              <a:rPr lang="zh-CN" altLang="en-US" sz="13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endParaRPr lang="en-US" altLang="zh-CN" sz="1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795226" y="2489200"/>
            <a:ext cx="2143760" cy="436880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028906" y="5394960"/>
            <a:ext cx="1717040" cy="1463040"/>
          </a:xfrm>
          <a:prstGeom prst="rect">
            <a:avLst/>
          </a:prstGeom>
          <a:blipFill dpi="0" rotWithShape="1">
            <a:blip r:embed="rId4"/>
            <a:srcRect/>
            <a:stretch>
              <a:fillRect t="-99000" b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9492932" y="2898200"/>
            <a:ext cx="788987" cy="786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肆</a:t>
            </a:r>
            <a:endParaRPr lang="zh-CN" altLang="en-US" sz="40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9069546" y="3957362"/>
            <a:ext cx="1656080" cy="1200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3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3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</a:t>
            </a:r>
            <a:r>
              <a:rPr lang="zh-CN" altLang="en-US" sz="13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3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endParaRPr lang="en-US" altLang="zh-CN" sz="1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21" name="组合 20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2018255" y="2909522"/>
            <a:ext cx="1740945" cy="1508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58895" y="4683760"/>
            <a:ext cx="1578385" cy="1188720"/>
          </a:xfrm>
          <a:prstGeom prst="rect">
            <a:avLst/>
          </a:prstGeom>
          <a:blipFill>
            <a:blip r:embed="rId1"/>
            <a:stretch>
              <a:fillRect l="-8000" r="-8000"/>
            </a:stretch>
          </a:blipFill>
          <a:ln w="38100">
            <a:solidFill>
              <a:srgbClr val="337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4348480" y="2432002"/>
            <a:ext cx="0" cy="2006840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>
            <a:off x="5287983" y="2909522"/>
            <a:ext cx="1740945" cy="1508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28623" y="4683760"/>
            <a:ext cx="1578385" cy="1188720"/>
          </a:xfrm>
          <a:prstGeom prst="rect">
            <a:avLst/>
          </a:prstGeom>
          <a:blipFill>
            <a:blip r:embed="rId1"/>
            <a:stretch>
              <a:fillRect l="-8000" r="-8000"/>
            </a:stretch>
          </a:blipFill>
          <a:ln w="38100">
            <a:solidFill>
              <a:srgbClr val="337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7"/>
          <p:cNvSpPr txBox="1"/>
          <p:nvPr/>
        </p:nvSpPr>
        <p:spPr>
          <a:xfrm>
            <a:off x="8720271" y="2930737"/>
            <a:ext cx="1740945" cy="1508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60911" y="4704975"/>
            <a:ext cx="1578385" cy="1188720"/>
          </a:xfrm>
          <a:prstGeom prst="rect">
            <a:avLst/>
          </a:prstGeom>
          <a:blipFill>
            <a:blip r:embed="rId1"/>
            <a:stretch>
              <a:fillRect l="-8000" r="-8000"/>
            </a:stretch>
          </a:blipFill>
          <a:ln w="38100">
            <a:solidFill>
              <a:srgbClr val="337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7945120" y="2453217"/>
            <a:ext cx="0" cy="1985625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9279" y="0"/>
            <a:ext cx="2723775" cy="2038895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028415" y="2390990"/>
            <a:ext cx="1070385" cy="3115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000" b="1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您的标题</a:t>
            </a:r>
            <a:endParaRPr lang="en-US" sz="2000" b="1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5287983" y="2390990"/>
            <a:ext cx="1070385" cy="3115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000" b="1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您的标题</a:t>
            </a:r>
            <a:endParaRPr lang="en-US" sz="2000" b="1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8720271" y="2380129"/>
            <a:ext cx="1070385" cy="3115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000" b="1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您的标题</a:t>
            </a:r>
            <a:endParaRPr lang="en-US" sz="2000" b="1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7" name="组合 16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94450" y="3987162"/>
            <a:ext cx="677108" cy="10377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标题</a:t>
            </a:r>
            <a:endParaRPr lang="zh-CN" altLang="en-US" sz="3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79664" y="3946528"/>
            <a:ext cx="677108" cy="10240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标题</a:t>
            </a:r>
            <a:endParaRPr lang="zh-CN" altLang="en-US" sz="3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00737" y="3996214"/>
            <a:ext cx="677108" cy="10377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标题</a:t>
            </a:r>
            <a:endParaRPr lang="zh-CN" altLang="en-US" sz="3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6082" y="3965456"/>
            <a:ext cx="1692771" cy="16016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28336" y="3913679"/>
            <a:ext cx="1692771" cy="16016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545540" y="3954312"/>
            <a:ext cx="1692771" cy="16016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 rot="5234399">
            <a:off x="1495839" y="1792461"/>
            <a:ext cx="1925453" cy="1942932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25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6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7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8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9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0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1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2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3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4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5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1670960" y="1948097"/>
            <a:ext cx="1613330" cy="1613330"/>
          </a:xfrm>
          <a:prstGeom prst="ellipse">
            <a:avLst/>
          </a:prstGeom>
          <a:blipFill dpi="0" rotWithShape="1">
            <a:blip r:embed="rId1"/>
            <a:srcRect/>
            <a:stretch>
              <a:fillRect r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 rot="5234399">
            <a:off x="5088556" y="1774639"/>
            <a:ext cx="1925453" cy="1942932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38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9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0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1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2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3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4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5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6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7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8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49" name="椭圆 48"/>
          <p:cNvSpPr/>
          <p:nvPr/>
        </p:nvSpPr>
        <p:spPr>
          <a:xfrm>
            <a:off x="5263677" y="1930275"/>
            <a:ext cx="1613330" cy="1613330"/>
          </a:xfrm>
          <a:prstGeom prst="ellipse">
            <a:avLst/>
          </a:prstGeom>
          <a:blipFill dpi="0" rotWithShape="1">
            <a:blip r:embed="rId2"/>
            <a:srcRect/>
            <a:stretch>
              <a:fillRect l="-84000" r="-5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 rot="5234399">
            <a:off x="8809530" y="1809721"/>
            <a:ext cx="1925453" cy="1942932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51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2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3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4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5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6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7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8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9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0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1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62" name="椭圆 61"/>
          <p:cNvSpPr/>
          <p:nvPr/>
        </p:nvSpPr>
        <p:spPr>
          <a:xfrm>
            <a:off x="8984651" y="1965357"/>
            <a:ext cx="1613330" cy="1613330"/>
          </a:xfrm>
          <a:prstGeom prst="ellipse">
            <a:avLst/>
          </a:prstGeom>
          <a:blipFill dpi="0" rotWithShape="1">
            <a:blip r:embed="rId3"/>
            <a:srcRect/>
            <a:stretch>
              <a:fillRect r="-4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64" name="组合 63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65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6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68" name="图片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60551"/>
          <a:stretch>
            <a:fillRect/>
          </a:stretch>
        </p:blipFill>
        <p:spPr>
          <a:xfrm rot="11339431">
            <a:off x="7350892" y="4556955"/>
            <a:ext cx="4960312" cy="2705240"/>
          </a:xfrm>
          <a:custGeom>
            <a:avLst/>
            <a:gdLst>
              <a:gd name="connsiteX0" fmla="*/ 4960312 w 4960312"/>
              <a:gd name="connsiteY0" fmla="*/ 2705240 h 2705240"/>
              <a:gd name="connsiteX1" fmla="*/ 303843 w 4960312"/>
              <a:gd name="connsiteY1" fmla="*/ 2705240 h 2705240"/>
              <a:gd name="connsiteX2" fmla="*/ 0 w 4960312"/>
              <a:gd name="connsiteY2" fmla="*/ 784795 h 2705240"/>
              <a:gd name="connsiteX3" fmla="*/ 4960312 w 4960312"/>
              <a:gd name="connsiteY3" fmla="*/ 0 h 270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0312" h="2705240">
                <a:moveTo>
                  <a:pt x="4960312" y="2705240"/>
                </a:moveTo>
                <a:lnTo>
                  <a:pt x="303843" y="2705240"/>
                </a:lnTo>
                <a:lnTo>
                  <a:pt x="0" y="784795"/>
                </a:lnTo>
                <a:lnTo>
                  <a:pt x="4960312" y="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31307"/>
          <a:stretch>
            <a:fillRect/>
          </a:stretch>
        </p:blipFill>
        <p:spPr>
          <a:xfrm rot="14086061">
            <a:off x="-424432" y="3650632"/>
            <a:ext cx="5413047" cy="4710992"/>
          </a:xfrm>
          <a:custGeom>
            <a:avLst/>
            <a:gdLst>
              <a:gd name="connsiteX0" fmla="*/ 5413047 w 5413047"/>
              <a:gd name="connsiteY0" fmla="*/ 4710991 h 4710992"/>
              <a:gd name="connsiteX1" fmla="*/ 0 w 5413047"/>
              <a:gd name="connsiteY1" fmla="*/ 4710992 h 4710992"/>
              <a:gd name="connsiteX2" fmla="*/ 3327220 w 5413047"/>
              <a:gd name="connsiteY2" fmla="*/ 0 h 4710992"/>
              <a:gd name="connsiteX3" fmla="*/ 5413047 w 5413047"/>
              <a:gd name="connsiteY3" fmla="*/ 1473151 h 471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047" h="4710992">
                <a:moveTo>
                  <a:pt x="5413047" y="4710991"/>
                </a:moveTo>
                <a:lnTo>
                  <a:pt x="0" y="4710992"/>
                </a:lnTo>
                <a:lnTo>
                  <a:pt x="3327220" y="0"/>
                </a:lnTo>
                <a:lnTo>
                  <a:pt x="5413047" y="1473151"/>
                </a:lnTo>
                <a:close/>
              </a:path>
            </a:pathLst>
          </a:custGeom>
        </p:spPr>
      </p:pic>
      <p:sp>
        <p:nvSpPr>
          <p:cNvPr id="2" name="任意多边形 15"/>
          <p:cNvSpPr/>
          <p:nvPr/>
        </p:nvSpPr>
        <p:spPr>
          <a:xfrm flipV="1">
            <a:off x="5381755" y="2823694"/>
            <a:ext cx="1163320" cy="152841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5"/>
          <p:cNvSpPr/>
          <p:nvPr/>
        </p:nvSpPr>
        <p:spPr>
          <a:xfrm flipV="1">
            <a:off x="2945270" y="5216340"/>
            <a:ext cx="1473200" cy="193554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819239" y="1962557"/>
            <a:ext cx="738664" cy="295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经验反思总结</a:t>
            </a:r>
            <a:endParaRPr lang="zh-CN" altLang="en-US" sz="3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414056" y="2022827"/>
            <a:ext cx="461665" cy="80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mtClean="0">
                <a:solidFill>
                  <a:srgbClr val="337EB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章节三</a:t>
            </a:r>
            <a:endParaRPr lang="zh-CN" altLang="en-US" dirty="0">
              <a:solidFill>
                <a:srgbClr val="337EB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551513" y="3416338"/>
            <a:ext cx="400110" cy="136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140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Chapter Title</a:t>
            </a:r>
            <a:endParaRPr lang="zh-CN" altLang="en-US" sz="140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9666633" y="1736416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9666633" y="4941883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bldLvl="0" autoUpdateAnimBg="0"/>
      <p:bldP spid="9" grpId="0" bldLvl="0" autoUpdateAnimBg="0"/>
      <p:bldP spid="10" grpId="0" bldLvl="0" autoUpdateAnimBg="0"/>
      <p:bldP spid="11" grpId="0" animBg="1" autoUpdateAnimBg="0"/>
      <p:bldP spid="12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8829040" y="0"/>
            <a:ext cx="3362960" cy="685800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7138046" y="2298094"/>
            <a:ext cx="492443" cy="13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745669" y="2270876"/>
            <a:ext cx="369332" cy="262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to add up your title here</a:t>
            </a:r>
            <a:endParaRPr lang="zh-CN" altLang="en-US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4768428" y="2280485"/>
            <a:ext cx="2121535" cy="22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，根据您的需要自由拉伸文本框大小。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254322" y="2299450"/>
            <a:ext cx="1477328" cy="22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您的内容输入您的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41216" y="2055506"/>
            <a:ext cx="738664" cy="17130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smtClean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关键字</a:t>
            </a:r>
            <a:endParaRPr lang="zh-CN" altLang="en-US" sz="3600">
              <a:solidFill>
                <a:schemeClr val="bg1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373609" y="3985476"/>
            <a:ext cx="381138" cy="830997"/>
            <a:chOff x="1461502" y="1645522"/>
            <a:chExt cx="626061" cy="1444325"/>
          </a:xfrm>
        </p:grpSpPr>
        <p:grpSp>
          <p:nvGrpSpPr>
            <p:cNvPr id="9" name="组合 8"/>
            <p:cNvGrpSpPr/>
            <p:nvPr/>
          </p:nvGrpSpPr>
          <p:grpSpPr>
            <a:xfrm>
              <a:off x="1492250" y="1657350"/>
              <a:ext cx="595313" cy="1381125"/>
              <a:chOff x="1492250" y="1657350"/>
              <a:chExt cx="595313" cy="1381125"/>
            </a:xfrm>
          </p:grpSpPr>
          <p:sp>
            <p:nvSpPr>
              <p:cNvPr id="1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92250" y="1657350"/>
                <a:ext cx="595313" cy="137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2" name="Freeform 5"/>
              <p:cNvSpPr/>
              <p:nvPr/>
            </p:nvSpPr>
            <p:spPr bwMode="auto">
              <a:xfrm>
                <a:off x="1492250" y="1743075"/>
                <a:ext cx="595313" cy="1295400"/>
              </a:xfrm>
              <a:custGeom>
                <a:avLst/>
                <a:gdLst>
                  <a:gd name="T0" fmla="*/ 525 w 774"/>
                  <a:gd name="T1" fmla="*/ 2 h 2073"/>
                  <a:gd name="T2" fmla="*/ 617 w 774"/>
                  <a:gd name="T3" fmla="*/ 13 h 2073"/>
                  <a:gd name="T4" fmla="*/ 675 w 774"/>
                  <a:gd name="T5" fmla="*/ 407 h 2073"/>
                  <a:gd name="T6" fmla="*/ 674 w 774"/>
                  <a:gd name="T7" fmla="*/ 471 h 2073"/>
                  <a:gd name="T8" fmla="*/ 681 w 774"/>
                  <a:gd name="T9" fmla="*/ 772 h 2073"/>
                  <a:gd name="T10" fmla="*/ 681 w 774"/>
                  <a:gd name="T11" fmla="*/ 1015 h 2073"/>
                  <a:gd name="T12" fmla="*/ 683 w 774"/>
                  <a:gd name="T13" fmla="*/ 1274 h 2073"/>
                  <a:gd name="T14" fmla="*/ 681 w 774"/>
                  <a:gd name="T15" fmla="*/ 1729 h 2073"/>
                  <a:gd name="T16" fmla="*/ 699 w 774"/>
                  <a:gd name="T17" fmla="*/ 1963 h 2073"/>
                  <a:gd name="T18" fmla="*/ 735 w 774"/>
                  <a:gd name="T19" fmla="*/ 1902 h 2073"/>
                  <a:gd name="T20" fmla="*/ 767 w 774"/>
                  <a:gd name="T21" fmla="*/ 1770 h 2073"/>
                  <a:gd name="T22" fmla="*/ 754 w 774"/>
                  <a:gd name="T23" fmla="*/ 2047 h 2073"/>
                  <a:gd name="T24" fmla="*/ 613 w 774"/>
                  <a:gd name="T25" fmla="*/ 2065 h 2073"/>
                  <a:gd name="T26" fmla="*/ 426 w 774"/>
                  <a:gd name="T27" fmla="*/ 2050 h 2073"/>
                  <a:gd name="T28" fmla="*/ 264 w 774"/>
                  <a:gd name="T29" fmla="*/ 2068 h 2073"/>
                  <a:gd name="T30" fmla="*/ 267 w 774"/>
                  <a:gd name="T31" fmla="*/ 2049 h 2073"/>
                  <a:gd name="T32" fmla="*/ 496 w 774"/>
                  <a:gd name="T33" fmla="*/ 2039 h 2073"/>
                  <a:gd name="T34" fmla="*/ 594 w 774"/>
                  <a:gd name="T35" fmla="*/ 2021 h 2073"/>
                  <a:gd name="T36" fmla="*/ 617 w 774"/>
                  <a:gd name="T37" fmla="*/ 2023 h 2073"/>
                  <a:gd name="T38" fmla="*/ 669 w 774"/>
                  <a:gd name="T39" fmla="*/ 1983 h 2073"/>
                  <a:gd name="T40" fmla="*/ 525 w 774"/>
                  <a:gd name="T41" fmla="*/ 1972 h 2073"/>
                  <a:gd name="T42" fmla="*/ 409 w 774"/>
                  <a:gd name="T43" fmla="*/ 1960 h 2073"/>
                  <a:gd name="T44" fmla="*/ 279 w 774"/>
                  <a:gd name="T45" fmla="*/ 1970 h 2073"/>
                  <a:gd name="T46" fmla="*/ 84 w 774"/>
                  <a:gd name="T47" fmla="*/ 1920 h 2073"/>
                  <a:gd name="T48" fmla="*/ 104 w 774"/>
                  <a:gd name="T49" fmla="*/ 1796 h 2073"/>
                  <a:gd name="T50" fmla="*/ 91 w 774"/>
                  <a:gd name="T51" fmla="*/ 1337 h 2073"/>
                  <a:gd name="T52" fmla="*/ 105 w 774"/>
                  <a:gd name="T53" fmla="*/ 1026 h 2073"/>
                  <a:gd name="T54" fmla="*/ 107 w 774"/>
                  <a:gd name="T55" fmla="*/ 722 h 2073"/>
                  <a:gd name="T56" fmla="*/ 102 w 774"/>
                  <a:gd name="T57" fmla="*/ 474 h 2073"/>
                  <a:gd name="T58" fmla="*/ 49 w 774"/>
                  <a:gd name="T59" fmla="*/ 468 h 2073"/>
                  <a:gd name="T60" fmla="*/ 42 w 774"/>
                  <a:gd name="T61" fmla="*/ 631 h 2073"/>
                  <a:gd name="T62" fmla="*/ 44 w 774"/>
                  <a:gd name="T63" fmla="*/ 797 h 2073"/>
                  <a:gd name="T64" fmla="*/ 48 w 774"/>
                  <a:gd name="T65" fmla="*/ 872 h 2073"/>
                  <a:gd name="T66" fmla="*/ 41 w 774"/>
                  <a:gd name="T67" fmla="*/ 1079 h 2073"/>
                  <a:gd name="T68" fmla="*/ 55 w 774"/>
                  <a:gd name="T69" fmla="*/ 1252 h 2073"/>
                  <a:gd name="T70" fmla="*/ 53 w 774"/>
                  <a:gd name="T71" fmla="*/ 1514 h 2073"/>
                  <a:gd name="T72" fmla="*/ 37 w 774"/>
                  <a:gd name="T73" fmla="*/ 1747 h 2073"/>
                  <a:gd name="T74" fmla="*/ 18 w 774"/>
                  <a:gd name="T75" fmla="*/ 1466 h 2073"/>
                  <a:gd name="T76" fmla="*/ 4 w 774"/>
                  <a:gd name="T77" fmla="*/ 1419 h 2073"/>
                  <a:gd name="T78" fmla="*/ 14 w 774"/>
                  <a:gd name="T79" fmla="*/ 1322 h 2073"/>
                  <a:gd name="T80" fmla="*/ 14 w 774"/>
                  <a:gd name="T81" fmla="*/ 1261 h 2073"/>
                  <a:gd name="T82" fmla="*/ 1 w 774"/>
                  <a:gd name="T83" fmla="*/ 1043 h 2073"/>
                  <a:gd name="T84" fmla="*/ 6 w 774"/>
                  <a:gd name="T85" fmla="*/ 924 h 2073"/>
                  <a:gd name="T86" fmla="*/ 10 w 774"/>
                  <a:gd name="T87" fmla="*/ 832 h 2073"/>
                  <a:gd name="T88" fmla="*/ 3 w 774"/>
                  <a:gd name="T89" fmla="*/ 719 h 2073"/>
                  <a:gd name="T90" fmla="*/ 7 w 774"/>
                  <a:gd name="T91" fmla="*/ 649 h 2073"/>
                  <a:gd name="T92" fmla="*/ 15 w 774"/>
                  <a:gd name="T93" fmla="*/ 598 h 2073"/>
                  <a:gd name="T94" fmla="*/ 1 w 774"/>
                  <a:gd name="T95" fmla="*/ 536 h 2073"/>
                  <a:gd name="T96" fmla="*/ 13 w 774"/>
                  <a:gd name="T97" fmla="*/ 424 h 2073"/>
                  <a:gd name="T98" fmla="*/ 6 w 774"/>
                  <a:gd name="T99" fmla="*/ 359 h 2073"/>
                  <a:gd name="T100" fmla="*/ 1 w 774"/>
                  <a:gd name="T101" fmla="*/ 235 h 2073"/>
                  <a:gd name="T102" fmla="*/ 15 w 774"/>
                  <a:gd name="T103" fmla="*/ 166 h 2073"/>
                  <a:gd name="T104" fmla="*/ 13 w 774"/>
                  <a:gd name="T105" fmla="*/ 116 h 2073"/>
                  <a:gd name="T106" fmla="*/ 35 w 774"/>
                  <a:gd name="T107" fmla="*/ 10 h 2073"/>
                  <a:gd name="T108" fmla="*/ 37 w 774"/>
                  <a:gd name="T109" fmla="*/ 106 h 2073"/>
                  <a:gd name="T110" fmla="*/ 52 w 774"/>
                  <a:gd name="T111" fmla="*/ 341 h 2073"/>
                  <a:gd name="T112" fmla="*/ 83 w 774"/>
                  <a:gd name="T113" fmla="*/ 392 h 2073"/>
                  <a:gd name="T114" fmla="*/ 107 w 774"/>
                  <a:gd name="T115" fmla="*/ 144 h 2073"/>
                  <a:gd name="T116" fmla="*/ 151 w 774"/>
                  <a:gd name="T117" fmla="*/ 9 h 2073"/>
                  <a:gd name="T118" fmla="*/ 237 w 774"/>
                  <a:gd name="T119" fmla="*/ 16 h 2073"/>
                  <a:gd name="T120" fmla="*/ 372 w 774"/>
                  <a:gd name="T121" fmla="*/ 5 h 2073"/>
                  <a:gd name="T122" fmla="*/ 440 w 774"/>
                  <a:gd name="T123" fmla="*/ 3 h 2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4" h="2073">
                    <a:moveTo>
                      <a:pt x="445" y="0"/>
                    </a:moveTo>
                    <a:cubicBezTo>
                      <a:pt x="446" y="0"/>
                      <a:pt x="449" y="3"/>
                      <a:pt x="451" y="2"/>
                    </a:cubicBezTo>
                    <a:cubicBezTo>
                      <a:pt x="451" y="5"/>
                      <a:pt x="454" y="6"/>
                      <a:pt x="454" y="8"/>
                    </a:cubicBezTo>
                    <a:cubicBezTo>
                      <a:pt x="455" y="12"/>
                      <a:pt x="456" y="15"/>
                      <a:pt x="456" y="19"/>
                    </a:cubicBezTo>
                    <a:cubicBezTo>
                      <a:pt x="467" y="19"/>
                      <a:pt x="467" y="19"/>
                      <a:pt x="467" y="19"/>
                    </a:cubicBezTo>
                    <a:cubicBezTo>
                      <a:pt x="469" y="16"/>
                      <a:pt x="471" y="13"/>
                      <a:pt x="474" y="11"/>
                    </a:cubicBezTo>
                    <a:cubicBezTo>
                      <a:pt x="477" y="10"/>
                      <a:pt x="481" y="9"/>
                      <a:pt x="484" y="10"/>
                    </a:cubicBezTo>
                    <a:cubicBezTo>
                      <a:pt x="511" y="10"/>
                      <a:pt x="511" y="10"/>
                      <a:pt x="511" y="10"/>
                    </a:cubicBezTo>
                    <a:cubicBezTo>
                      <a:pt x="510" y="8"/>
                      <a:pt x="512" y="7"/>
                      <a:pt x="513" y="6"/>
                    </a:cubicBezTo>
                    <a:cubicBezTo>
                      <a:pt x="514" y="5"/>
                      <a:pt x="513" y="2"/>
                      <a:pt x="515" y="2"/>
                    </a:cubicBezTo>
                    <a:cubicBezTo>
                      <a:pt x="519" y="2"/>
                      <a:pt x="522" y="1"/>
                      <a:pt x="525" y="2"/>
                    </a:cubicBezTo>
                    <a:cubicBezTo>
                      <a:pt x="527" y="5"/>
                      <a:pt x="530" y="6"/>
                      <a:pt x="533" y="5"/>
                    </a:cubicBezTo>
                    <a:cubicBezTo>
                      <a:pt x="534" y="5"/>
                      <a:pt x="535" y="7"/>
                      <a:pt x="536" y="8"/>
                    </a:cubicBezTo>
                    <a:cubicBezTo>
                      <a:pt x="539" y="7"/>
                      <a:pt x="543" y="8"/>
                      <a:pt x="543" y="11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45" y="14"/>
                      <a:pt x="546" y="16"/>
                      <a:pt x="547" y="19"/>
                    </a:cubicBezTo>
                    <a:cubicBezTo>
                      <a:pt x="559" y="19"/>
                      <a:pt x="559" y="19"/>
                      <a:pt x="559" y="19"/>
                    </a:cubicBezTo>
                    <a:cubicBezTo>
                      <a:pt x="559" y="16"/>
                      <a:pt x="562" y="14"/>
                      <a:pt x="563" y="12"/>
                    </a:cubicBezTo>
                    <a:cubicBezTo>
                      <a:pt x="570" y="7"/>
                      <a:pt x="585" y="9"/>
                      <a:pt x="588" y="16"/>
                    </a:cubicBezTo>
                    <a:cubicBezTo>
                      <a:pt x="588" y="17"/>
                      <a:pt x="590" y="19"/>
                      <a:pt x="592" y="19"/>
                    </a:cubicBezTo>
                    <a:cubicBezTo>
                      <a:pt x="617" y="19"/>
                      <a:pt x="617" y="19"/>
                      <a:pt x="617" y="19"/>
                    </a:cubicBezTo>
                    <a:cubicBezTo>
                      <a:pt x="617" y="13"/>
                      <a:pt x="617" y="13"/>
                      <a:pt x="617" y="13"/>
                    </a:cubicBezTo>
                    <a:cubicBezTo>
                      <a:pt x="619" y="13"/>
                      <a:pt x="621" y="13"/>
                      <a:pt x="621" y="12"/>
                    </a:cubicBezTo>
                    <a:cubicBezTo>
                      <a:pt x="623" y="8"/>
                      <a:pt x="632" y="11"/>
                      <a:pt x="636" y="10"/>
                    </a:cubicBezTo>
                    <a:cubicBezTo>
                      <a:pt x="638" y="10"/>
                      <a:pt x="640" y="9"/>
                      <a:pt x="642" y="7"/>
                    </a:cubicBezTo>
                    <a:cubicBezTo>
                      <a:pt x="641" y="5"/>
                      <a:pt x="642" y="5"/>
                      <a:pt x="644" y="5"/>
                    </a:cubicBezTo>
                    <a:cubicBezTo>
                      <a:pt x="645" y="4"/>
                      <a:pt x="647" y="3"/>
                      <a:pt x="649" y="5"/>
                    </a:cubicBezTo>
                    <a:cubicBezTo>
                      <a:pt x="651" y="7"/>
                      <a:pt x="650" y="9"/>
                      <a:pt x="652" y="11"/>
                    </a:cubicBezTo>
                    <a:cubicBezTo>
                      <a:pt x="652" y="12"/>
                      <a:pt x="652" y="15"/>
                      <a:pt x="652" y="16"/>
                    </a:cubicBezTo>
                    <a:cubicBezTo>
                      <a:pt x="652" y="16"/>
                      <a:pt x="654" y="17"/>
                      <a:pt x="654" y="18"/>
                    </a:cubicBezTo>
                    <a:cubicBezTo>
                      <a:pt x="658" y="19"/>
                      <a:pt x="668" y="19"/>
                      <a:pt x="673" y="19"/>
                    </a:cubicBezTo>
                    <a:cubicBezTo>
                      <a:pt x="674" y="404"/>
                      <a:pt x="674" y="404"/>
                      <a:pt x="674" y="404"/>
                    </a:cubicBezTo>
                    <a:cubicBezTo>
                      <a:pt x="675" y="404"/>
                      <a:pt x="675" y="406"/>
                      <a:pt x="675" y="407"/>
                    </a:cubicBezTo>
                    <a:cubicBezTo>
                      <a:pt x="677" y="408"/>
                      <a:pt x="678" y="411"/>
                      <a:pt x="679" y="412"/>
                    </a:cubicBezTo>
                    <a:cubicBezTo>
                      <a:pt x="679" y="413"/>
                      <a:pt x="681" y="415"/>
                      <a:pt x="681" y="416"/>
                    </a:cubicBezTo>
                    <a:cubicBezTo>
                      <a:pt x="681" y="419"/>
                      <a:pt x="681" y="421"/>
                      <a:pt x="683" y="423"/>
                    </a:cubicBezTo>
                    <a:cubicBezTo>
                      <a:pt x="683" y="436"/>
                      <a:pt x="683" y="436"/>
                      <a:pt x="683" y="436"/>
                    </a:cubicBezTo>
                    <a:cubicBezTo>
                      <a:pt x="683" y="437"/>
                      <a:pt x="681" y="438"/>
                      <a:pt x="681" y="439"/>
                    </a:cubicBezTo>
                    <a:cubicBezTo>
                      <a:pt x="681" y="440"/>
                      <a:pt x="683" y="441"/>
                      <a:pt x="683" y="442"/>
                    </a:cubicBezTo>
                    <a:cubicBezTo>
                      <a:pt x="683" y="456"/>
                      <a:pt x="683" y="456"/>
                      <a:pt x="683" y="456"/>
                    </a:cubicBezTo>
                    <a:cubicBezTo>
                      <a:pt x="683" y="457"/>
                      <a:pt x="681" y="459"/>
                      <a:pt x="681" y="459"/>
                    </a:cubicBezTo>
                    <a:cubicBezTo>
                      <a:pt x="680" y="461"/>
                      <a:pt x="680" y="464"/>
                      <a:pt x="678" y="466"/>
                    </a:cubicBezTo>
                    <a:cubicBezTo>
                      <a:pt x="677" y="466"/>
                      <a:pt x="678" y="467"/>
                      <a:pt x="678" y="468"/>
                    </a:cubicBezTo>
                    <a:cubicBezTo>
                      <a:pt x="676" y="468"/>
                      <a:pt x="675" y="469"/>
                      <a:pt x="674" y="471"/>
                    </a:cubicBezTo>
                    <a:cubicBezTo>
                      <a:pt x="672" y="474"/>
                      <a:pt x="673" y="482"/>
                      <a:pt x="676" y="484"/>
                    </a:cubicBezTo>
                    <a:cubicBezTo>
                      <a:pt x="677" y="484"/>
                      <a:pt x="678" y="485"/>
                      <a:pt x="678" y="486"/>
                    </a:cubicBezTo>
                    <a:cubicBezTo>
                      <a:pt x="679" y="488"/>
                      <a:pt x="681" y="489"/>
                      <a:pt x="681" y="491"/>
                    </a:cubicBezTo>
                    <a:cubicBezTo>
                      <a:pt x="680" y="494"/>
                      <a:pt x="681" y="496"/>
                      <a:pt x="683" y="497"/>
                    </a:cubicBezTo>
                    <a:cubicBezTo>
                      <a:pt x="683" y="511"/>
                      <a:pt x="683" y="511"/>
                      <a:pt x="683" y="511"/>
                    </a:cubicBezTo>
                    <a:cubicBezTo>
                      <a:pt x="683" y="512"/>
                      <a:pt x="681" y="513"/>
                      <a:pt x="681" y="514"/>
                    </a:cubicBezTo>
                    <a:cubicBezTo>
                      <a:pt x="681" y="516"/>
                      <a:pt x="681" y="517"/>
                      <a:pt x="680" y="519"/>
                    </a:cubicBezTo>
                    <a:cubicBezTo>
                      <a:pt x="678" y="520"/>
                      <a:pt x="678" y="523"/>
                      <a:pt x="678" y="525"/>
                    </a:cubicBezTo>
                    <a:cubicBezTo>
                      <a:pt x="677" y="525"/>
                      <a:pt x="675" y="525"/>
                      <a:pt x="675" y="527"/>
                    </a:cubicBezTo>
                    <a:cubicBezTo>
                      <a:pt x="674" y="756"/>
                      <a:pt x="674" y="756"/>
                      <a:pt x="674" y="756"/>
                    </a:cubicBezTo>
                    <a:cubicBezTo>
                      <a:pt x="678" y="759"/>
                      <a:pt x="681" y="765"/>
                      <a:pt x="681" y="772"/>
                    </a:cubicBezTo>
                    <a:cubicBezTo>
                      <a:pt x="681" y="773"/>
                      <a:pt x="683" y="773"/>
                      <a:pt x="683" y="774"/>
                    </a:cubicBezTo>
                    <a:cubicBezTo>
                      <a:pt x="683" y="785"/>
                      <a:pt x="683" y="785"/>
                      <a:pt x="683" y="785"/>
                    </a:cubicBezTo>
                    <a:cubicBezTo>
                      <a:pt x="683" y="785"/>
                      <a:pt x="681" y="786"/>
                      <a:pt x="681" y="786"/>
                    </a:cubicBezTo>
                    <a:cubicBezTo>
                      <a:pt x="681" y="848"/>
                      <a:pt x="681" y="848"/>
                      <a:pt x="681" y="848"/>
                    </a:cubicBezTo>
                    <a:cubicBezTo>
                      <a:pt x="681" y="848"/>
                      <a:pt x="683" y="849"/>
                      <a:pt x="683" y="849"/>
                    </a:cubicBezTo>
                    <a:cubicBezTo>
                      <a:pt x="683" y="865"/>
                      <a:pt x="683" y="879"/>
                      <a:pt x="683" y="895"/>
                    </a:cubicBezTo>
                    <a:cubicBezTo>
                      <a:pt x="683" y="896"/>
                      <a:pt x="681" y="898"/>
                      <a:pt x="681" y="898"/>
                    </a:cubicBezTo>
                    <a:cubicBezTo>
                      <a:pt x="681" y="911"/>
                      <a:pt x="685" y="924"/>
                      <a:pt x="682" y="936"/>
                    </a:cubicBezTo>
                    <a:cubicBezTo>
                      <a:pt x="684" y="944"/>
                      <a:pt x="683" y="952"/>
                      <a:pt x="682" y="958"/>
                    </a:cubicBezTo>
                    <a:cubicBezTo>
                      <a:pt x="679" y="971"/>
                      <a:pt x="681" y="985"/>
                      <a:pt x="683" y="996"/>
                    </a:cubicBezTo>
                    <a:cubicBezTo>
                      <a:pt x="684" y="1004"/>
                      <a:pt x="683" y="1010"/>
                      <a:pt x="681" y="1015"/>
                    </a:cubicBezTo>
                    <a:cubicBezTo>
                      <a:pt x="681" y="1068"/>
                      <a:pt x="681" y="1068"/>
                      <a:pt x="681" y="1068"/>
                    </a:cubicBezTo>
                    <a:cubicBezTo>
                      <a:pt x="681" y="1069"/>
                      <a:pt x="683" y="1070"/>
                      <a:pt x="683" y="1071"/>
                    </a:cubicBezTo>
                    <a:cubicBezTo>
                      <a:pt x="683" y="1084"/>
                      <a:pt x="683" y="1084"/>
                      <a:pt x="683" y="1084"/>
                    </a:cubicBezTo>
                    <a:cubicBezTo>
                      <a:pt x="683" y="1084"/>
                      <a:pt x="681" y="1085"/>
                      <a:pt x="681" y="1085"/>
                    </a:cubicBezTo>
                    <a:cubicBezTo>
                      <a:pt x="680" y="1092"/>
                      <a:pt x="678" y="1098"/>
                      <a:pt x="674" y="1102"/>
                    </a:cubicBezTo>
                    <a:cubicBezTo>
                      <a:pt x="674" y="1217"/>
                      <a:pt x="674" y="1217"/>
                      <a:pt x="674" y="1217"/>
                    </a:cubicBezTo>
                    <a:cubicBezTo>
                      <a:pt x="677" y="1220"/>
                      <a:pt x="679" y="1223"/>
                      <a:pt x="680" y="1227"/>
                    </a:cubicBezTo>
                    <a:cubicBezTo>
                      <a:pt x="681" y="1229"/>
                      <a:pt x="680" y="1232"/>
                      <a:pt x="681" y="1234"/>
                    </a:cubicBezTo>
                    <a:cubicBezTo>
                      <a:pt x="681" y="1234"/>
                      <a:pt x="683" y="1235"/>
                      <a:pt x="683" y="1235"/>
                    </a:cubicBezTo>
                    <a:cubicBezTo>
                      <a:pt x="683" y="1240"/>
                      <a:pt x="683" y="1246"/>
                      <a:pt x="681" y="1249"/>
                    </a:cubicBezTo>
                    <a:cubicBezTo>
                      <a:pt x="681" y="1258"/>
                      <a:pt x="683" y="1266"/>
                      <a:pt x="683" y="1274"/>
                    </a:cubicBezTo>
                    <a:cubicBezTo>
                      <a:pt x="681" y="1343"/>
                      <a:pt x="681" y="1343"/>
                      <a:pt x="681" y="1343"/>
                    </a:cubicBezTo>
                    <a:cubicBezTo>
                      <a:pt x="681" y="1344"/>
                      <a:pt x="683" y="1344"/>
                      <a:pt x="683" y="1345"/>
                    </a:cubicBezTo>
                    <a:cubicBezTo>
                      <a:pt x="683" y="1361"/>
                      <a:pt x="683" y="1374"/>
                      <a:pt x="683" y="1391"/>
                    </a:cubicBezTo>
                    <a:cubicBezTo>
                      <a:pt x="683" y="1391"/>
                      <a:pt x="681" y="1393"/>
                      <a:pt x="681" y="1393"/>
                    </a:cubicBezTo>
                    <a:cubicBezTo>
                      <a:pt x="681" y="1564"/>
                      <a:pt x="681" y="1564"/>
                      <a:pt x="681" y="1564"/>
                    </a:cubicBezTo>
                    <a:cubicBezTo>
                      <a:pt x="681" y="1564"/>
                      <a:pt x="683" y="1566"/>
                      <a:pt x="683" y="1566"/>
                    </a:cubicBezTo>
                    <a:cubicBezTo>
                      <a:pt x="683" y="1579"/>
                      <a:pt x="683" y="1579"/>
                      <a:pt x="683" y="1579"/>
                    </a:cubicBezTo>
                    <a:cubicBezTo>
                      <a:pt x="683" y="1580"/>
                      <a:pt x="681" y="1580"/>
                      <a:pt x="681" y="1581"/>
                    </a:cubicBezTo>
                    <a:cubicBezTo>
                      <a:pt x="680" y="1588"/>
                      <a:pt x="678" y="1593"/>
                      <a:pt x="673" y="1599"/>
                    </a:cubicBezTo>
                    <a:cubicBezTo>
                      <a:pt x="673" y="1712"/>
                      <a:pt x="673" y="1712"/>
                      <a:pt x="673" y="1712"/>
                    </a:cubicBezTo>
                    <a:cubicBezTo>
                      <a:pt x="678" y="1716"/>
                      <a:pt x="681" y="1721"/>
                      <a:pt x="681" y="1729"/>
                    </a:cubicBezTo>
                    <a:cubicBezTo>
                      <a:pt x="681" y="1729"/>
                      <a:pt x="683" y="1730"/>
                      <a:pt x="683" y="1730"/>
                    </a:cubicBezTo>
                    <a:cubicBezTo>
                      <a:pt x="684" y="1735"/>
                      <a:pt x="683" y="1741"/>
                      <a:pt x="681" y="1744"/>
                    </a:cubicBezTo>
                    <a:cubicBezTo>
                      <a:pt x="681" y="1895"/>
                      <a:pt x="681" y="1895"/>
                      <a:pt x="681" y="1895"/>
                    </a:cubicBezTo>
                    <a:cubicBezTo>
                      <a:pt x="681" y="1895"/>
                      <a:pt x="683" y="1897"/>
                      <a:pt x="683" y="1897"/>
                    </a:cubicBezTo>
                    <a:cubicBezTo>
                      <a:pt x="683" y="1928"/>
                      <a:pt x="683" y="1928"/>
                      <a:pt x="683" y="1928"/>
                    </a:cubicBezTo>
                    <a:cubicBezTo>
                      <a:pt x="683" y="1928"/>
                      <a:pt x="681" y="1929"/>
                      <a:pt x="681" y="1929"/>
                    </a:cubicBezTo>
                    <a:cubicBezTo>
                      <a:pt x="681" y="1941"/>
                      <a:pt x="681" y="1941"/>
                      <a:pt x="681" y="1941"/>
                    </a:cubicBezTo>
                    <a:cubicBezTo>
                      <a:pt x="681" y="1941"/>
                      <a:pt x="683" y="1943"/>
                      <a:pt x="683" y="1944"/>
                    </a:cubicBezTo>
                    <a:cubicBezTo>
                      <a:pt x="682" y="1949"/>
                      <a:pt x="683" y="1955"/>
                      <a:pt x="687" y="1958"/>
                    </a:cubicBezTo>
                    <a:cubicBezTo>
                      <a:pt x="688" y="1960"/>
                      <a:pt x="689" y="1963"/>
                      <a:pt x="690" y="1963"/>
                    </a:cubicBezTo>
                    <a:cubicBezTo>
                      <a:pt x="699" y="1963"/>
                      <a:pt x="699" y="1963"/>
                      <a:pt x="699" y="1963"/>
                    </a:cubicBezTo>
                    <a:cubicBezTo>
                      <a:pt x="699" y="1966"/>
                      <a:pt x="699" y="1966"/>
                      <a:pt x="699" y="1966"/>
                    </a:cubicBezTo>
                    <a:cubicBezTo>
                      <a:pt x="701" y="1966"/>
                      <a:pt x="704" y="1966"/>
                      <a:pt x="705" y="1964"/>
                    </a:cubicBezTo>
                    <a:cubicBezTo>
                      <a:pt x="709" y="1963"/>
                      <a:pt x="713" y="1963"/>
                      <a:pt x="716" y="1962"/>
                    </a:cubicBezTo>
                    <a:cubicBezTo>
                      <a:pt x="719" y="1961"/>
                      <a:pt x="721" y="1958"/>
                      <a:pt x="721" y="1957"/>
                    </a:cubicBezTo>
                    <a:cubicBezTo>
                      <a:pt x="723" y="1948"/>
                      <a:pt x="723" y="1948"/>
                      <a:pt x="723" y="1948"/>
                    </a:cubicBezTo>
                    <a:cubicBezTo>
                      <a:pt x="724" y="1941"/>
                      <a:pt x="723" y="1933"/>
                      <a:pt x="724" y="1927"/>
                    </a:cubicBezTo>
                    <a:cubicBezTo>
                      <a:pt x="726" y="1927"/>
                      <a:pt x="726" y="1927"/>
                      <a:pt x="726" y="1927"/>
                    </a:cubicBezTo>
                    <a:cubicBezTo>
                      <a:pt x="726" y="1923"/>
                      <a:pt x="727" y="1920"/>
                      <a:pt x="728" y="1917"/>
                    </a:cubicBezTo>
                    <a:cubicBezTo>
                      <a:pt x="729" y="1918"/>
                      <a:pt x="730" y="1917"/>
                      <a:pt x="730" y="1916"/>
                    </a:cubicBezTo>
                    <a:cubicBezTo>
                      <a:pt x="732" y="1914"/>
                      <a:pt x="734" y="1913"/>
                      <a:pt x="735" y="1911"/>
                    </a:cubicBezTo>
                    <a:cubicBezTo>
                      <a:pt x="735" y="1908"/>
                      <a:pt x="736" y="1905"/>
                      <a:pt x="735" y="1902"/>
                    </a:cubicBezTo>
                    <a:cubicBezTo>
                      <a:pt x="738" y="1902"/>
                      <a:pt x="738" y="1902"/>
                      <a:pt x="738" y="1902"/>
                    </a:cubicBezTo>
                    <a:cubicBezTo>
                      <a:pt x="738" y="1895"/>
                      <a:pt x="739" y="1887"/>
                      <a:pt x="738" y="1879"/>
                    </a:cubicBezTo>
                    <a:cubicBezTo>
                      <a:pt x="741" y="1867"/>
                      <a:pt x="741" y="1867"/>
                      <a:pt x="741" y="1867"/>
                    </a:cubicBezTo>
                    <a:cubicBezTo>
                      <a:pt x="744" y="1863"/>
                      <a:pt x="746" y="1859"/>
                      <a:pt x="750" y="1856"/>
                    </a:cubicBezTo>
                    <a:cubicBezTo>
                      <a:pt x="752" y="1847"/>
                      <a:pt x="752" y="1847"/>
                      <a:pt x="752" y="1847"/>
                    </a:cubicBezTo>
                    <a:cubicBezTo>
                      <a:pt x="753" y="1843"/>
                      <a:pt x="752" y="1840"/>
                      <a:pt x="753" y="1838"/>
                    </a:cubicBezTo>
                    <a:cubicBezTo>
                      <a:pt x="755" y="1822"/>
                      <a:pt x="755" y="1805"/>
                      <a:pt x="754" y="1788"/>
                    </a:cubicBezTo>
                    <a:cubicBezTo>
                      <a:pt x="756" y="1776"/>
                      <a:pt x="756" y="1776"/>
                      <a:pt x="756" y="1776"/>
                    </a:cubicBezTo>
                    <a:cubicBezTo>
                      <a:pt x="756" y="1775"/>
                      <a:pt x="758" y="1774"/>
                      <a:pt x="760" y="1772"/>
                    </a:cubicBezTo>
                    <a:cubicBezTo>
                      <a:pt x="760" y="1772"/>
                      <a:pt x="760" y="1770"/>
                      <a:pt x="760" y="1770"/>
                    </a:cubicBezTo>
                    <a:cubicBezTo>
                      <a:pt x="761" y="1770"/>
                      <a:pt x="766" y="1769"/>
                      <a:pt x="767" y="1770"/>
                    </a:cubicBezTo>
                    <a:cubicBezTo>
                      <a:pt x="769" y="1773"/>
                      <a:pt x="770" y="1775"/>
                      <a:pt x="773" y="1779"/>
                    </a:cubicBezTo>
                    <a:cubicBezTo>
                      <a:pt x="773" y="1959"/>
                      <a:pt x="773" y="1959"/>
                      <a:pt x="773" y="1959"/>
                    </a:cubicBezTo>
                    <a:cubicBezTo>
                      <a:pt x="773" y="1960"/>
                      <a:pt x="774" y="1962"/>
                      <a:pt x="774" y="1963"/>
                    </a:cubicBezTo>
                    <a:cubicBezTo>
                      <a:pt x="773" y="1971"/>
                      <a:pt x="771" y="1978"/>
                      <a:pt x="766" y="1982"/>
                    </a:cubicBezTo>
                    <a:cubicBezTo>
                      <a:pt x="766" y="1983"/>
                      <a:pt x="765" y="1984"/>
                      <a:pt x="764" y="1983"/>
                    </a:cubicBezTo>
                    <a:cubicBezTo>
                      <a:pt x="764" y="1986"/>
                      <a:pt x="762" y="1988"/>
                      <a:pt x="762" y="1989"/>
                    </a:cubicBezTo>
                    <a:cubicBezTo>
                      <a:pt x="762" y="1994"/>
                      <a:pt x="761" y="1998"/>
                      <a:pt x="764" y="2000"/>
                    </a:cubicBezTo>
                    <a:cubicBezTo>
                      <a:pt x="764" y="2003"/>
                      <a:pt x="764" y="2006"/>
                      <a:pt x="763" y="2009"/>
                    </a:cubicBezTo>
                    <a:cubicBezTo>
                      <a:pt x="763" y="2009"/>
                      <a:pt x="764" y="2009"/>
                      <a:pt x="764" y="2009"/>
                    </a:cubicBezTo>
                    <a:cubicBezTo>
                      <a:pt x="765" y="2017"/>
                      <a:pt x="764" y="2024"/>
                      <a:pt x="761" y="2029"/>
                    </a:cubicBezTo>
                    <a:cubicBezTo>
                      <a:pt x="763" y="2037"/>
                      <a:pt x="759" y="2043"/>
                      <a:pt x="754" y="2047"/>
                    </a:cubicBezTo>
                    <a:cubicBezTo>
                      <a:pt x="751" y="2051"/>
                      <a:pt x="747" y="2055"/>
                      <a:pt x="744" y="2060"/>
                    </a:cubicBezTo>
                    <a:cubicBezTo>
                      <a:pt x="741" y="2062"/>
                      <a:pt x="739" y="2064"/>
                      <a:pt x="735" y="2064"/>
                    </a:cubicBezTo>
                    <a:cubicBezTo>
                      <a:pt x="723" y="2063"/>
                      <a:pt x="723" y="2063"/>
                      <a:pt x="723" y="2063"/>
                    </a:cubicBezTo>
                    <a:cubicBezTo>
                      <a:pt x="707" y="2063"/>
                      <a:pt x="707" y="2063"/>
                      <a:pt x="707" y="2063"/>
                    </a:cubicBezTo>
                    <a:cubicBezTo>
                      <a:pt x="707" y="2063"/>
                      <a:pt x="706" y="2064"/>
                      <a:pt x="705" y="2064"/>
                    </a:cubicBezTo>
                    <a:cubicBezTo>
                      <a:pt x="701" y="2063"/>
                      <a:pt x="698" y="2064"/>
                      <a:pt x="695" y="2065"/>
                    </a:cubicBezTo>
                    <a:cubicBezTo>
                      <a:pt x="649" y="2065"/>
                      <a:pt x="649" y="2065"/>
                      <a:pt x="649" y="2065"/>
                    </a:cubicBezTo>
                    <a:cubicBezTo>
                      <a:pt x="649" y="2066"/>
                      <a:pt x="649" y="2067"/>
                      <a:pt x="648" y="2067"/>
                    </a:cubicBezTo>
                    <a:cubicBezTo>
                      <a:pt x="622" y="2067"/>
                      <a:pt x="622" y="2067"/>
                      <a:pt x="622" y="2067"/>
                    </a:cubicBezTo>
                    <a:cubicBezTo>
                      <a:pt x="621" y="2067"/>
                      <a:pt x="621" y="2066"/>
                      <a:pt x="620" y="2065"/>
                    </a:cubicBezTo>
                    <a:cubicBezTo>
                      <a:pt x="618" y="2065"/>
                      <a:pt x="614" y="2066"/>
                      <a:pt x="613" y="2065"/>
                    </a:cubicBezTo>
                    <a:cubicBezTo>
                      <a:pt x="610" y="2063"/>
                      <a:pt x="604" y="2064"/>
                      <a:pt x="601" y="2063"/>
                    </a:cubicBezTo>
                    <a:cubicBezTo>
                      <a:pt x="580" y="2061"/>
                      <a:pt x="555" y="2063"/>
                      <a:pt x="532" y="2063"/>
                    </a:cubicBezTo>
                    <a:cubicBezTo>
                      <a:pt x="515" y="2063"/>
                      <a:pt x="497" y="2063"/>
                      <a:pt x="480" y="2065"/>
                    </a:cubicBezTo>
                    <a:cubicBezTo>
                      <a:pt x="475" y="2064"/>
                      <a:pt x="467" y="2063"/>
                      <a:pt x="459" y="2064"/>
                    </a:cubicBezTo>
                    <a:cubicBezTo>
                      <a:pt x="458" y="2064"/>
                      <a:pt x="457" y="2064"/>
                      <a:pt x="457" y="2063"/>
                    </a:cubicBezTo>
                    <a:cubicBezTo>
                      <a:pt x="453" y="2062"/>
                      <a:pt x="450" y="2062"/>
                      <a:pt x="448" y="2064"/>
                    </a:cubicBezTo>
                    <a:cubicBezTo>
                      <a:pt x="439" y="2064"/>
                      <a:pt x="439" y="2064"/>
                      <a:pt x="439" y="2064"/>
                    </a:cubicBezTo>
                    <a:cubicBezTo>
                      <a:pt x="439" y="2064"/>
                      <a:pt x="438" y="2063"/>
                      <a:pt x="438" y="2062"/>
                    </a:cubicBezTo>
                    <a:cubicBezTo>
                      <a:pt x="437" y="2063"/>
                      <a:pt x="435" y="2062"/>
                      <a:pt x="436" y="2061"/>
                    </a:cubicBezTo>
                    <a:cubicBezTo>
                      <a:pt x="433" y="2059"/>
                      <a:pt x="433" y="2056"/>
                      <a:pt x="431" y="2053"/>
                    </a:cubicBezTo>
                    <a:cubicBezTo>
                      <a:pt x="430" y="2051"/>
                      <a:pt x="428" y="2050"/>
                      <a:pt x="426" y="2050"/>
                    </a:cubicBezTo>
                    <a:cubicBezTo>
                      <a:pt x="422" y="2049"/>
                      <a:pt x="419" y="2049"/>
                      <a:pt x="416" y="2050"/>
                    </a:cubicBezTo>
                    <a:cubicBezTo>
                      <a:pt x="409" y="2060"/>
                      <a:pt x="409" y="2060"/>
                      <a:pt x="409" y="2060"/>
                    </a:cubicBezTo>
                    <a:cubicBezTo>
                      <a:pt x="411" y="2063"/>
                      <a:pt x="408" y="2063"/>
                      <a:pt x="407" y="2062"/>
                    </a:cubicBezTo>
                    <a:cubicBezTo>
                      <a:pt x="407" y="2063"/>
                      <a:pt x="407" y="2064"/>
                      <a:pt x="406" y="2064"/>
                    </a:cubicBezTo>
                    <a:cubicBezTo>
                      <a:pt x="401" y="2064"/>
                      <a:pt x="395" y="2063"/>
                      <a:pt x="389" y="2063"/>
                    </a:cubicBezTo>
                    <a:cubicBezTo>
                      <a:pt x="345" y="2063"/>
                      <a:pt x="345" y="2063"/>
                      <a:pt x="345" y="2063"/>
                    </a:cubicBezTo>
                    <a:cubicBezTo>
                      <a:pt x="345" y="2063"/>
                      <a:pt x="345" y="2064"/>
                      <a:pt x="344" y="2064"/>
                    </a:cubicBezTo>
                    <a:cubicBezTo>
                      <a:pt x="340" y="2063"/>
                      <a:pt x="334" y="2064"/>
                      <a:pt x="331" y="2065"/>
                    </a:cubicBezTo>
                    <a:cubicBezTo>
                      <a:pt x="283" y="2065"/>
                      <a:pt x="283" y="2065"/>
                      <a:pt x="283" y="2065"/>
                    </a:cubicBezTo>
                    <a:cubicBezTo>
                      <a:pt x="285" y="2068"/>
                      <a:pt x="280" y="2066"/>
                      <a:pt x="279" y="2067"/>
                    </a:cubicBezTo>
                    <a:cubicBezTo>
                      <a:pt x="277" y="2071"/>
                      <a:pt x="269" y="2073"/>
                      <a:pt x="264" y="2068"/>
                    </a:cubicBezTo>
                    <a:cubicBezTo>
                      <a:pt x="262" y="2068"/>
                      <a:pt x="260" y="2067"/>
                      <a:pt x="258" y="2065"/>
                    </a:cubicBezTo>
                    <a:cubicBezTo>
                      <a:pt x="257" y="2065"/>
                      <a:pt x="253" y="2065"/>
                      <a:pt x="252" y="2065"/>
                    </a:cubicBezTo>
                    <a:cubicBezTo>
                      <a:pt x="252" y="2066"/>
                      <a:pt x="251" y="2067"/>
                      <a:pt x="251" y="2067"/>
                    </a:cubicBezTo>
                    <a:cubicBezTo>
                      <a:pt x="246" y="2067"/>
                      <a:pt x="241" y="2067"/>
                      <a:pt x="239" y="2065"/>
                    </a:cubicBezTo>
                    <a:cubicBezTo>
                      <a:pt x="237" y="2064"/>
                      <a:pt x="237" y="2061"/>
                      <a:pt x="238" y="2059"/>
                    </a:cubicBezTo>
                    <a:cubicBezTo>
                      <a:pt x="238" y="2058"/>
                      <a:pt x="239" y="2058"/>
                      <a:pt x="240" y="2057"/>
                    </a:cubicBezTo>
                    <a:cubicBezTo>
                      <a:pt x="239" y="2057"/>
                      <a:pt x="238" y="2056"/>
                      <a:pt x="239" y="2055"/>
                    </a:cubicBezTo>
                    <a:cubicBezTo>
                      <a:pt x="241" y="2054"/>
                      <a:pt x="243" y="2053"/>
                      <a:pt x="245" y="2051"/>
                    </a:cubicBezTo>
                    <a:cubicBezTo>
                      <a:pt x="245" y="2051"/>
                      <a:pt x="247" y="2051"/>
                      <a:pt x="248" y="2051"/>
                    </a:cubicBezTo>
                    <a:cubicBezTo>
                      <a:pt x="248" y="2050"/>
                      <a:pt x="249" y="2050"/>
                      <a:pt x="248" y="2050"/>
                    </a:cubicBezTo>
                    <a:cubicBezTo>
                      <a:pt x="256" y="2048"/>
                      <a:pt x="262" y="2048"/>
                      <a:pt x="267" y="2049"/>
                    </a:cubicBezTo>
                    <a:cubicBezTo>
                      <a:pt x="295" y="2049"/>
                      <a:pt x="295" y="2049"/>
                      <a:pt x="295" y="2049"/>
                    </a:cubicBezTo>
                    <a:cubicBezTo>
                      <a:pt x="294" y="2052"/>
                      <a:pt x="298" y="2051"/>
                      <a:pt x="299" y="2051"/>
                    </a:cubicBezTo>
                    <a:cubicBezTo>
                      <a:pt x="302" y="2049"/>
                      <a:pt x="305" y="2048"/>
                      <a:pt x="308" y="2045"/>
                    </a:cubicBezTo>
                    <a:cubicBezTo>
                      <a:pt x="309" y="2042"/>
                      <a:pt x="313" y="2040"/>
                      <a:pt x="317" y="2038"/>
                    </a:cubicBezTo>
                    <a:cubicBezTo>
                      <a:pt x="362" y="2038"/>
                      <a:pt x="408" y="2037"/>
                      <a:pt x="452" y="2038"/>
                    </a:cubicBezTo>
                    <a:cubicBezTo>
                      <a:pt x="453" y="2038"/>
                      <a:pt x="453" y="2040"/>
                      <a:pt x="454" y="2040"/>
                    </a:cubicBezTo>
                    <a:cubicBezTo>
                      <a:pt x="455" y="2041"/>
                      <a:pt x="458" y="2041"/>
                      <a:pt x="458" y="2041"/>
                    </a:cubicBezTo>
                    <a:cubicBezTo>
                      <a:pt x="461" y="2045"/>
                      <a:pt x="465" y="2047"/>
                      <a:pt x="469" y="2050"/>
                    </a:cubicBezTo>
                    <a:cubicBezTo>
                      <a:pt x="474" y="2049"/>
                      <a:pt x="479" y="2048"/>
                      <a:pt x="482" y="2048"/>
                    </a:cubicBezTo>
                    <a:cubicBezTo>
                      <a:pt x="489" y="2047"/>
                      <a:pt x="492" y="2044"/>
                      <a:pt x="494" y="2040"/>
                    </a:cubicBezTo>
                    <a:cubicBezTo>
                      <a:pt x="495" y="2041"/>
                      <a:pt x="496" y="2041"/>
                      <a:pt x="496" y="2039"/>
                    </a:cubicBezTo>
                    <a:cubicBezTo>
                      <a:pt x="496" y="2037"/>
                      <a:pt x="499" y="2038"/>
                      <a:pt x="500" y="2038"/>
                    </a:cubicBezTo>
                    <a:cubicBezTo>
                      <a:pt x="500" y="2038"/>
                      <a:pt x="502" y="2036"/>
                      <a:pt x="502" y="2035"/>
                    </a:cubicBezTo>
                    <a:cubicBezTo>
                      <a:pt x="503" y="2035"/>
                      <a:pt x="506" y="2035"/>
                      <a:pt x="506" y="2035"/>
                    </a:cubicBezTo>
                    <a:cubicBezTo>
                      <a:pt x="505" y="2033"/>
                      <a:pt x="509" y="2034"/>
                      <a:pt x="511" y="2033"/>
                    </a:cubicBezTo>
                    <a:cubicBezTo>
                      <a:pt x="513" y="2033"/>
                      <a:pt x="515" y="2031"/>
                      <a:pt x="516" y="2031"/>
                    </a:cubicBezTo>
                    <a:cubicBezTo>
                      <a:pt x="524" y="2031"/>
                      <a:pt x="524" y="2031"/>
                      <a:pt x="524" y="2031"/>
                    </a:cubicBezTo>
                    <a:cubicBezTo>
                      <a:pt x="537" y="2034"/>
                      <a:pt x="557" y="2032"/>
                      <a:pt x="574" y="2032"/>
                    </a:cubicBezTo>
                    <a:cubicBezTo>
                      <a:pt x="576" y="2032"/>
                      <a:pt x="577" y="2030"/>
                      <a:pt x="578" y="2029"/>
                    </a:cubicBezTo>
                    <a:cubicBezTo>
                      <a:pt x="577" y="2027"/>
                      <a:pt x="579" y="2027"/>
                      <a:pt x="580" y="2026"/>
                    </a:cubicBezTo>
                    <a:cubicBezTo>
                      <a:pt x="582" y="2023"/>
                      <a:pt x="585" y="2022"/>
                      <a:pt x="588" y="2021"/>
                    </a:cubicBezTo>
                    <a:cubicBezTo>
                      <a:pt x="589" y="2020"/>
                      <a:pt x="592" y="2021"/>
                      <a:pt x="594" y="2021"/>
                    </a:cubicBezTo>
                    <a:cubicBezTo>
                      <a:pt x="594" y="2023"/>
                      <a:pt x="594" y="2023"/>
                      <a:pt x="594" y="2023"/>
                    </a:cubicBezTo>
                    <a:cubicBezTo>
                      <a:pt x="596" y="2022"/>
                      <a:pt x="595" y="2025"/>
                      <a:pt x="595" y="2026"/>
                    </a:cubicBezTo>
                    <a:cubicBezTo>
                      <a:pt x="599" y="2026"/>
                      <a:pt x="599" y="2026"/>
                      <a:pt x="599" y="2026"/>
                    </a:cubicBezTo>
                    <a:cubicBezTo>
                      <a:pt x="599" y="2027"/>
                      <a:pt x="598" y="2029"/>
                      <a:pt x="600" y="2029"/>
                    </a:cubicBezTo>
                    <a:cubicBezTo>
                      <a:pt x="600" y="2032"/>
                      <a:pt x="603" y="2030"/>
                      <a:pt x="603" y="2032"/>
                    </a:cubicBezTo>
                    <a:cubicBezTo>
                      <a:pt x="605" y="2033"/>
                      <a:pt x="607" y="2033"/>
                      <a:pt x="608" y="2031"/>
                    </a:cubicBezTo>
                    <a:cubicBezTo>
                      <a:pt x="609" y="2031"/>
                      <a:pt x="609" y="2030"/>
                      <a:pt x="609" y="2029"/>
                    </a:cubicBezTo>
                    <a:cubicBezTo>
                      <a:pt x="611" y="2029"/>
                      <a:pt x="611" y="2029"/>
                      <a:pt x="611" y="2029"/>
                    </a:cubicBezTo>
                    <a:cubicBezTo>
                      <a:pt x="611" y="2028"/>
                      <a:pt x="611" y="2026"/>
                      <a:pt x="612" y="2026"/>
                    </a:cubicBezTo>
                    <a:cubicBezTo>
                      <a:pt x="614" y="2026"/>
                      <a:pt x="614" y="2026"/>
                      <a:pt x="614" y="2025"/>
                    </a:cubicBezTo>
                    <a:cubicBezTo>
                      <a:pt x="614" y="2023"/>
                      <a:pt x="616" y="2023"/>
                      <a:pt x="617" y="2023"/>
                    </a:cubicBezTo>
                    <a:cubicBezTo>
                      <a:pt x="617" y="2022"/>
                      <a:pt x="617" y="2021"/>
                      <a:pt x="618" y="2021"/>
                    </a:cubicBezTo>
                    <a:cubicBezTo>
                      <a:pt x="643" y="2020"/>
                      <a:pt x="669" y="2021"/>
                      <a:pt x="692" y="2019"/>
                    </a:cubicBezTo>
                    <a:cubicBezTo>
                      <a:pt x="696" y="2017"/>
                      <a:pt x="700" y="2016"/>
                      <a:pt x="702" y="2012"/>
                    </a:cubicBezTo>
                    <a:cubicBezTo>
                      <a:pt x="702" y="2011"/>
                      <a:pt x="703" y="2009"/>
                      <a:pt x="703" y="2008"/>
                    </a:cubicBezTo>
                    <a:cubicBezTo>
                      <a:pt x="706" y="2008"/>
                      <a:pt x="705" y="2004"/>
                      <a:pt x="705" y="2003"/>
                    </a:cubicBezTo>
                    <a:cubicBezTo>
                      <a:pt x="704" y="2002"/>
                      <a:pt x="704" y="2000"/>
                      <a:pt x="702" y="2000"/>
                    </a:cubicBezTo>
                    <a:cubicBezTo>
                      <a:pt x="703" y="1998"/>
                      <a:pt x="700" y="1997"/>
                      <a:pt x="700" y="1995"/>
                    </a:cubicBezTo>
                    <a:cubicBezTo>
                      <a:pt x="699" y="1995"/>
                      <a:pt x="698" y="1995"/>
                      <a:pt x="697" y="1994"/>
                    </a:cubicBezTo>
                    <a:cubicBezTo>
                      <a:pt x="696" y="1992"/>
                      <a:pt x="689" y="1992"/>
                      <a:pt x="687" y="1992"/>
                    </a:cubicBezTo>
                    <a:cubicBezTo>
                      <a:pt x="680" y="1990"/>
                      <a:pt x="676" y="1987"/>
                      <a:pt x="672" y="1984"/>
                    </a:cubicBezTo>
                    <a:cubicBezTo>
                      <a:pt x="671" y="1983"/>
                      <a:pt x="670" y="1983"/>
                      <a:pt x="669" y="1983"/>
                    </a:cubicBezTo>
                    <a:cubicBezTo>
                      <a:pt x="669" y="1980"/>
                      <a:pt x="669" y="1980"/>
                      <a:pt x="669" y="1980"/>
                    </a:cubicBezTo>
                    <a:cubicBezTo>
                      <a:pt x="667" y="1980"/>
                      <a:pt x="667" y="1980"/>
                      <a:pt x="667" y="1980"/>
                    </a:cubicBezTo>
                    <a:cubicBezTo>
                      <a:pt x="666" y="1978"/>
                      <a:pt x="664" y="1975"/>
                      <a:pt x="662" y="1975"/>
                    </a:cubicBezTo>
                    <a:cubicBezTo>
                      <a:pt x="659" y="1974"/>
                      <a:pt x="657" y="1974"/>
                      <a:pt x="654" y="1974"/>
                    </a:cubicBezTo>
                    <a:cubicBezTo>
                      <a:pt x="654" y="1972"/>
                      <a:pt x="654" y="1972"/>
                      <a:pt x="654" y="1972"/>
                    </a:cubicBezTo>
                    <a:cubicBezTo>
                      <a:pt x="635" y="1972"/>
                      <a:pt x="616" y="1972"/>
                      <a:pt x="597" y="1971"/>
                    </a:cubicBezTo>
                    <a:cubicBezTo>
                      <a:pt x="597" y="1971"/>
                      <a:pt x="595" y="1972"/>
                      <a:pt x="594" y="1972"/>
                    </a:cubicBezTo>
                    <a:cubicBezTo>
                      <a:pt x="585" y="1970"/>
                      <a:pt x="585" y="1970"/>
                      <a:pt x="585" y="1970"/>
                    </a:cubicBezTo>
                    <a:cubicBezTo>
                      <a:pt x="544" y="1970"/>
                      <a:pt x="544" y="1970"/>
                      <a:pt x="544" y="1970"/>
                    </a:cubicBezTo>
                    <a:cubicBezTo>
                      <a:pt x="543" y="1970"/>
                      <a:pt x="540" y="1973"/>
                      <a:pt x="539" y="1971"/>
                    </a:cubicBezTo>
                    <a:cubicBezTo>
                      <a:pt x="534" y="1968"/>
                      <a:pt x="528" y="1970"/>
                      <a:pt x="525" y="1972"/>
                    </a:cubicBezTo>
                    <a:cubicBezTo>
                      <a:pt x="518" y="1972"/>
                      <a:pt x="514" y="1970"/>
                      <a:pt x="509" y="1969"/>
                    </a:cubicBezTo>
                    <a:cubicBezTo>
                      <a:pt x="507" y="1971"/>
                      <a:pt x="504" y="1971"/>
                      <a:pt x="502" y="1970"/>
                    </a:cubicBezTo>
                    <a:cubicBezTo>
                      <a:pt x="501" y="1970"/>
                      <a:pt x="498" y="1969"/>
                      <a:pt x="498" y="1969"/>
                    </a:cubicBezTo>
                    <a:cubicBezTo>
                      <a:pt x="491" y="1961"/>
                      <a:pt x="491" y="1961"/>
                      <a:pt x="491" y="1961"/>
                    </a:cubicBezTo>
                    <a:cubicBezTo>
                      <a:pt x="487" y="1959"/>
                      <a:pt x="484" y="1961"/>
                      <a:pt x="481" y="1963"/>
                    </a:cubicBezTo>
                    <a:cubicBezTo>
                      <a:pt x="475" y="1967"/>
                      <a:pt x="467" y="1973"/>
                      <a:pt x="458" y="1972"/>
                    </a:cubicBezTo>
                    <a:cubicBezTo>
                      <a:pt x="456" y="1972"/>
                      <a:pt x="453" y="1972"/>
                      <a:pt x="452" y="1971"/>
                    </a:cubicBezTo>
                    <a:cubicBezTo>
                      <a:pt x="450" y="1967"/>
                      <a:pt x="449" y="1962"/>
                      <a:pt x="449" y="1958"/>
                    </a:cubicBezTo>
                    <a:cubicBezTo>
                      <a:pt x="402" y="1958"/>
                      <a:pt x="402" y="1958"/>
                      <a:pt x="402" y="1958"/>
                    </a:cubicBezTo>
                    <a:cubicBezTo>
                      <a:pt x="402" y="1960"/>
                      <a:pt x="405" y="1959"/>
                      <a:pt x="405" y="1959"/>
                    </a:cubicBezTo>
                    <a:cubicBezTo>
                      <a:pt x="404" y="1962"/>
                      <a:pt x="408" y="1960"/>
                      <a:pt x="409" y="1960"/>
                    </a:cubicBezTo>
                    <a:cubicBezTo>
                      <a:pt x="410" y="1961"/>
                      <a:pt x="410" y="1963"/>
                      <a:pt x="410" y="1963"/>
                    </a:cubicBezTo>
                    <a:cubicBezTo>
                      <a:pt x="411" y="1963"/>
                      <a:pt x="414" y="1963"/>
                      <a:pt x="415" y="1963"/>
                    </a:cubicBezTo>
                    <a:cubicBezTo>
                      <a:pt x="415" y="1962"/>
                      <a:pt x="416" y="1961"/>
                      <a:pt x="417" y="1961"/>
                    </a:cubicBezTo>
                    <a:cubicBezTo>
                      <a:pt x="417" y="1960"/>
                      <a:pt x="417" y="1962"/>
                      <a:pt x="417" y="1963"/>
                    </a:cubicBezTo>
                    <a:cubicBezTo>
                      <a:pt x="419" y="1963"/>
                      <a:pt x="422" y="1962"/>
                      <a:pt x="423" y="1965"/>
                    </a:cubicBezTo>
                    <a:cubicBezTo>
                      <a:pt x="424" y="1966"/>
                      <a:pt x="424" y="1969"/>
                      <a:pt x="424" y="1971"/>
                    </a:cubicBezTo>
                    <a:cubicBezTo>
                      <a:pt x="422" y="1973"/>
                      <a:pt x="422" y="1973"/>
                      <a:pt x="422" y="1973"/>
                    </a:cubicBezTo>
                    <a:cubicBezTo>
                      <a:pt x="422" y="1976"/>
                      <a:pt x="415" y="1974"/>
                      <a:pt x="412" y="1974"/>
                    </a:cubicBezTo>
                    <a:cubicBezTo>
                      <a:pt x="411" y="1974"/>
                      <a:pt x="410" y="1972"/>
                      <a:pt x="409" y="1972"/>
                    </a:cubicBezTo>
                    <a:cubicBezTo>
                      <a:pt x="406" y="1972"/>
                      <a:pt x="402" y="1973"/>
                      <a:pt x="400" y="1971"/>
                    </a:cubicBezTo>
                    <a:cubicBezTo>
                      <a:pt x="360" y="1970"/>
                      <a:pt x="319" y="1970"/>
                      <a:pt x="279" y="1970"/>
                    </a:cubicBezTo>
                    <a:cubicBezTo>
                      <a:pt x="279" y="1966"/>
                      <a:pt x="281" y="1962"/>
                      <a:pt x="282" y="1958"/>
                    </a:cubicBezTo>
                    <a:cubicBezTo>
                      <a:pt x="223" y="1958"/>
                      <a:pt x="161" y="1956"/>
                      <a:pt x="105" y="1959"/>
                    </a:cubicBezTo>
                    <a:cubicBezTo>
                      <a:pt x="106" y="1956"/>
                      <a:pt x="102" y="1958"/>
                      <a:pt x="102" y="1957"/>
                    </a:cubicBezTo>
                    <a:cubicBezTo>
                      <a:pt x="98" y="1954"/>
                      <a:pt x="96" y="1953"/>
                      <a:pt x="94" y="1951"/>
                    </a:cubicBezTo>
                    <a:cubicBezTo>
                      <a:pt x="91" y="1948"/>
                      <a:pt x="89" y="1944"/>
                      <a:pt x="88" y="1941"/>
                    </a:cubicBezTo>
                    <a:cubicBezTo>
                      <a:pt x="87" y="1940"/>
                      <a:pt x="84" y="1938"/>
                      <a:pt x="82" y="1939"/>
                    </a:cubicBezTo>
                    <a:cubicBezTo>
                      <a:pt x="82" y="1936"/>
                      <a:pt x="82" y="1936"/>
                      <a:pt x="82" y="1936"/>
                    </a:cubicBezTo>
                    <a:cubicBezTo>
                      <a:pt x="80" y="1936"/>
                      <a:pt x="80" y="1935"/>
                      <a:pt x="79" y="1934"/>
                    </a:cubicBezTo>
                    <a:cubicBezTo>
                      <a:pt x="80" y="1932"/>
                      <a:pt x="77" y="1931"/>
                      <a:pt x="77" y="1929"/>
                    </a:cubicBezTo>
                    <a:cubicBezTo>
                      <a:pt x="77" y="1926"/>
                      <a:pt x="79" y="1923"/>
                      <a:pt x="82" y="1922"/>
                    </a:cubicBezTo>
                    <a:cubicBezTo>
                      <a:pt x="81" y="1919"/>
                      <a:pt x="83" y="1919"/>
                      <a:pt x="84" y="1920"/>
                    </a:cubicBezTo>
                    <a:cubicBezTo>
                      <a:pt x="84" y="1917"/>
                      <a:pt x="84" y="1917"/>
                      <a:pt x="84" y="1917"/>
                    </a:cubicBezTo>
                    <a:cubicBezTo>
                      <a:pt x="86" y="1917"/>
                      <a:pt x="87" y="1916"/>
                      <a:pt x="88" y="1915"/>
                    </a:cubicBezTo>
                    <a:cubicBezTo>
                      <a:pt x="90" y="1911"/>
                      <a:pt x="90" y="1905"/>
                      <a:pt x="89" y="1900"/>
                    </a:cubicBezTo>
                    <a:cubicBezTo>
                      <a:pt x="87" y="1877"/>
                      <a:pt x="90" y="1849"/>
                      <a:pt x="88" y="1827"/>
                    </a:cubicBezTo>
                    <a:cubicBezTo>
                      <a:pt x="88" y="1823"/>
                      <a:pt x="89" y="1819"/>
                      <a:pt x="90" y="1816"/>
                    </a:cubicBezTo>
                    <a:cubicBezTo>
                      <a:pt x="90" y="1813"/>
                      <a:pt x="89" y="1810"/>
                      <a:pt x="90" y="1808"/>
                    </a:cubicBezTo>
                    <a:cubicBezTo>
                      <a:pt x="92" y="1807"/>
                      <a:pt x="91" y="1806"/>
                      <a:pt x="90" y="1806"/>
                    </a:cubicBezTo>
                    <a:cubicBezTo>
                      <a:pt x="91" y="1805"/>
                      <a:pt x="92" y="1805"/>
                      <a:pt x="93" y="1804"/>
                    </a:cubicBezTo>
                    <a:cubicBezTo>
                      <a:pt x="92" y="1802"/>
                      <a:pt x="94" y="1801"/>
                      <a:pt x="95" y="1799"/>
                    </a:cubicBezTo>
                    <a:cubicBezTo>
                      <a:pt x="97" y="1799"/>
                      <a:pt x="97" y="1796"/>
                      <a:pt x="99" y="1796"/>
                    </a:cubicBezTo>
                    <a:cubicBezTo>
                      <a:pt x="100" y="1796"/>
                      <a:pt x="104" y="1796"/>
                      <a:pt x="104" y="1796"/>
                    </a:cubicBezTo>
                    <a:cubicBezTo>
                      <a:pt x="104" y="1799"/>
                      <a:pt x="108" y="1797"/>
                      <a:pt x="110" y="1797"/>
                    </a:cubicBezTo>
                    <a:cubicBezTo>
                      <a:pt x="110" y="1329"/>
                      <a:pt x="110" y="1329"/>
                      <a:pt x="110" y="1329"/>
                    </a:cubicBezTo>
                    <a:cubicBezTo>
                      <a:pt x="109" y="1329"/>
                      <a:pt x="107" y="1330"/>
                      <a:pt x="106" y="1330"/>
                    </a:cubicBezTo>
                    <a:cubicBezTo>
                      <a:pt x="106" y="1331"/>
                      <a:pt x="106" y="1332"/>
                      <a:pt x="105" y="1332"/>
                    </a:cubicBezTo>
                    <a:cubicBezTo>
                      <a:pt x="104" y="1333"/>
                      <a:pt x="104" y="1334"/>
                      <a:pt x="104" y="1335"/>
                    </a:cubicBezTo>
                    <a:cubicBezTo>
                      <a:pt x="102" y="1335"/>
                      <a:pt x="102" y="1335"/>
                      <a:pt x="102" y="1335"/>
                    </a:cubicBezTo>
                    <a:cubicBezTo>
                      <a:pt x="101" y="1343"/>
                      <a:pt x="101" y="1353"/>
                      <a:pt x="101" y="1362"/>
                    </a:cubicBezTo>
                    <a:cubicBezTo>
                      <a:pt x="100" y="1363"/>
                      <a:pt x="98" y="1367"/>
                      <a:pt x="94" y="1367"/>
                    </a:cubicBezTo>
                    <a:cubicBezTo>
                      <a:pt x="92" y="1363"/>
                      <a:pt x="93" y="1358"/>
                      <a:pt x="91" y="1355"/>
                    </a:cubicBezTo>
                    <a:cubicBezTo>
                      <a:pt x="89" y="1353"/>
                      <a:pt x="90" y="1349"/>
                      <a:pt x="91" y="1347"/>
                    </a:cubicBezTo>
                    <a:cubicBezTo>
                      <a:pt x="92" y="1344"/>
                      <a:pt x="91" y="1340"/>
                      <a:pt x="91" y="1337"/>
                    </a:cubicBezTo>
                    <a:cubicBezTo>
                      <a:pt x="91" y="1335"/>
                      <a:pt x="92" y="1336"/>
                      <a:pt x="93" y="1336"/>
                    </a:cubicBezTo>
                    <a:cubicBezTo>
                      <a:pt x="94" y="1266"/>
                      <a:pt x="94" y="1266"/>
                      <a:pt x="94" y="1266"/>
                    </a:cubicBezTo>
                    <a:cubicBezTo>
                      <a:pt x="94" y="1265"/>
                      <a:pt x="94" y="1264"/>
                      <a:pt x="94" y="1264"/>
                    </a:cubicBezTo>
                    <a:cubicBezTo>
                      <a:pt x="97" y="1265"/>
                      <a:pt x="96" y="1261"/>
                      <a:pt x="97" y="1261"/>
                    </a:cubicBezTo>
                    <a:cubicBezTo>
                      <a:pt x="99" y="1258"/>
                      <a:pt x="102" y="1254"/>
                      <a:pt x="104" y="1251"/>
                    </a:cubicBezTo>
                    <a:cubicBezTo>
                      <a:pt x="105" y="1246"/>
                      <a:pt x="102" y="1244"/>
                      <a:pt x="101" y="1240"/>
                    </a:cubicBezTo>
                    <a:cubicBezTo>
                      <a:pt x="101" y="1240"/>
                      <a:pt x="99" y="1240"/>
                      <a:pt x="98" y="1240"/>
                    </a:cubicBezTo>
                    <a:cubicBezTo>
                      <a:pt x="99" y="1238"/>
                      <a:pt x="98" y="1237"/>
                      <a:pt x="96" y="1236"/>
                    </a:cubicBezTo>
                    <a:cubicBezTo>
                      <a:pt x="96" y="1234"/>
                      <a:pt x="96" y="1231"/>
                      <a:pt x="93" y="1231"/>
                    </a:cubicBezTo>
                    <a:cubicBezTo>
                      <a:pt x="93" y="1046"/>
                      <a:pt x="93" y="1046"/>
                      <a:pt x="93" y="1046"/>
                    </a:cubicBezTo>
                    <a:cubicBezTo>
                      <a:pt x="95" y="1039"/>
                      <a:pt x="99" y="1032"/>
                      <a:pt x="105" y="1026"/>
                    </a:cubicBezTo>
                    <a:cubicBezTo>
                      <a:pt x="106" y="1022"/>
                      <a:pt x="107" y="1016"/>
                      <a:pt x="107" y="1010"/>
                    </a:cubicBezTo>
                    <a:cubicBezTo>
                      <a:pt x="105" y="1009"/>
                      <a:pt x="106" y="1007"/>
                      <a:pt x="106" y="1005"/>
                    </a:cubicBezTo>
                    <a:cubicBezTo>
                      <a:pt x="104" y="1001"/>
                      <a:pt x="101" y="999"/>
                      <a:pt x="97" y="996"/>
                    </a:cubicBezTo>
                    <a:cubicBezTo>
                      <a:pt x="96" y="997"/>
                      <a:pt x="96" y="995"/>
                      <a:pt x="96" y="993"/>
                    </a:cubicBezTo>
                    <a:cubicBezTo>
                      <a:pt x="95" y="992"/>
                      <a:pt x="94" y="992"/>
                      <a:pt x="94" y="991"/>
                    </a:cubicBezTo>
                    <a:cubicBezTo>
                      <a:pt x="93" y="986"/>
                      <a:pt x="94" y="982"/>
                      <a:pt x="96" y="980"/>
                    </a:cubicBezTo>
                    <a:cubicBezTo>
                      <a:pt x="97" y="977"/>
                      <a:pt x="99" y="974"/>
                      <a:pt x="101" y="972"/>
                    </a:cubicBezTo>
                    <a:cubicBezTo>
                      <a:pt x="102" y="972"/>
                      <a:pt x="102" y="971"/>
                      <a:pt x="102" y="970"/>
                    </a:cubicBezTo>
                    <a:cubicBezTo>
                      <a:pt x="105" y="970"/>
                      <a:pt x="108" y="969"/>
                      <a:pt x="109" y="967"/>
                    </a:cubicBezTo>
                    <a:cubicBezTo>
                      <a:pt x="110" y="720"/>
                      <a:pt x="110" y="720"/>
                      <a:pt x="110" y="720"/>
                    </a:cubicBezTo>
                    <a:cubicBezTo>
                      <a:pt x="108" y="720"/>
                      <a:pt x="108" y="721"/>
                      <a:pt x="107" y="722"/>
                    </a:cubicBezTo>
                    <a:cubicBezTo>
                      <a:pt x="103" y="726"/>
                      <a:pt x="98" y="728"/>
                      <a:pt x="93" y="730"/>
                    </a:cubicBezTo>
                    <a:cubicBezTo>
                      <a:pt x="93" y="551"/>
                      <a:pt x="93" y="551"/>
                      <a:pt x="93" y="551"/>
                    </a:cubicBezTo>
                    <a:cubicBezTo>
                      <a:pt x="95" y="543"/>
                      <a:pt x="99" y="536"/>
                      <a:pt x="105" y="531"/>
                    </a:cubicBezTo>
                    <a:cubicBezTo>
                      <a:pt x="107" y="525"/>
                      <a:pt x="108" y="517"/>
                      <a:pt x="106" y="510"/>
                    </a:cubicBezTo>
                    <a:cubicBezTo>
                      <a:pt x="104" y="505"/>
                      <a:pt x="101" y="503"/>
                      <a:pt x="97" y="501"/>
                    </a:cubicBezTo>
                    <a:cubicBezTo>
                      <a:pt x="96" y="501"/>
                      <a:pt x="96" y="499"/>
                      <a:pt x="96" y="498"/>
                    </a:cubicBezTo>
                    <a:cubicBezTo>
                      <a:pt x="95" y="497"/>
                      <a:pt x="94" y="496"/>
                      <a:pt x="94" y="495"/>
                    </a:cubicBezTo>
                    <a:cubicBezTo>
                      <a:pt x="93" y="491"/>
                      <a:pt x="94" y="487"/>
                      <a:pt x="96" y="485"/>
                    </a:cubicBezTo>
                    <a:cubicBezTo>
                      <a:pt x="95" y="483"/>
                      <a:pt x="98" y="482"/>
                      <a:pt x="99" y="480"/>
                    </a:cubicBezTo>
                    <a:cubicBezTo>
                      <a:pt x="100" y="480"/>
                      <a:pt x="101" y="479"/>
                      <a:pt x="100" y="478"/>
                    </a:cubicBezTo>
                    <a:cubicBezTo>
                      <a:pt x="102" y="477"/>
                      <a:pt x="102" y="476"/>
                      <a:pt x="102" y="474"/>
                    </a:cubicBezTo>
                    <a:cubicBezTo>
                      <a:pt x="105" y="475"/>
                      <a:pt x="108" y="474"/>
                      <a:pt x="110" y="470"/>
                    </a:cubicBezTo>
                    <a:cubicBezTo>
                      <a:pt x="110" y="404"/>
                      <a:pt x="110" y="404"/>
                      <a:pt x="110" y="404"/>
                    </a:cubicBezTo>
                    <a:cubicBezTo>
                      <a:pt x="102" y="402"/>
                      <a:pt x="95" y="403"/>
                      <a:pt x="86" y="404"/>
                    </a:cubicBezTo>
                    <a:cubicBezTo>
                      <a:pt x="86" y="404"/>
                      <a:pt x="85" y="405"/>
                      <a:pt x="84" y="405"/>
                    </a:cubicBezTo>
                    <a:cubicBezTo>
                      <a:pt x="64" y="405"/>
                      <a:pt x="64" y="405"/>
                      <a:pt x="64" y="405"/>
                    </a:cubicBezTo>
                    <a:cubicBezTo>
                      <a:pt x="63" y="405"/>
                      <a:pt x="62" y="409"/>
                      <a:pt x="60" y="408"/>
                    </a:cubicBezTo>
                    <a:cubicBezTo>
                      <a:pt x="61" y="410"/>
                      <a:pt x="59" y="411"/>
                      <a:pt x="58" y="412"/>
                    </a:cubicBezTo>
                    <a:cubicBezTo>
                      <a:pt x="57" y="413"/>
                      <a:pt x="56" y="414"/>
                      <a:pt x="56" y="414"/>
                    </a:cubicBezTo>
                    <a:cubicBezTo>
                      <a:pt x="55" y="417"/>
                      <a:pt x="52" y="418"/>
                      <a:pt x="52" y="421"/>
                    </a:cubicBezTo>
                    <a:cubicBezTo>
                      <a:pt x="52" y="435"/>
                      <a:pt x="55" y="450"/>
                      <a:pt x="52" y="462"/>
                    </a:cubicBezTo>
                    <a:cubicBezTo>
                      <a:pt x="52" y="465"/>
                      <a:pt x="49" y="466"/>
                      <a:pt x="49" y="468"/>
                    </a:cubicBezTo>
                    <a:cubicBezTo>
                      <a:pt x="48" y="471"/>
                      <a:pt x="45" y="472"/>
                      <a:pt x="44" y="475"/>
                    </a:cubicBezTo>
                    <a:cubicBezTo>
                      <a:pt x="43" y="476"/>
                      <a:pt x="42" y="478"/>
                      <a:pt x="42" y="479"/>
                    </a:cubicBezTo>
                    <a:cubicBezTo>
                      <a:pt x="41" y="483"/>
                      <a:pt x="41" y="487"/>
                      <a:pt x="44" y="490"/>
                    </a:cubicBezTo>
                    <a:cubicBezTo>
                      <a:pt x="44" y="531"/>
                      <a:pt x="44" y="531"/>
                      <a:pt x="44" y="531"/>
                    </a:cubicBezTo>
                    <a:cubicBezTo>
                      <a:pt x="44" y="533"/>
                      <a:pt x="41" y="534"/>
                      <a:pt x="41" y="536"/>
                    </a:cubicBezTo>
                    <a:cubicBezTo>
                      <a:pt x="40" y="541"/>
                      <a:pt x="39" y="545"/>
                      <a:pt x="39" y="550"/>
                    </a:cubicBezTo>
                    <a:cubicBezTo>
                      <a:pt x="38" y="562"/>
                      <a:pt x="39" y="573"/>
                      <a:pt x="41" y="583"/>
                    </a:cubicBezTo>
                    <a:cubicBezTo>
                      <a:pt x="42" y="584"/>
                      <a:pt x="43" y="585"/>
                      <a:pt x="43" y="587"/>
                    </a:cubicBezTo>
                    <a:cubicBezTo>
                      <a:pt x="44" y="589"/>
                      <a:pt x="44" y="591"/>
                      <a:pt x="44" y="593"/>
                    </a:cubicBezTo>
                    <a:cubicBezTo>
                      <a:pt x="43" y="604"/>
                      <a:pt x="44" y="617"/>
                      <a:pt x="44" y="629"/>
                    </a:cubicBezTo>
                    <a:cubicBezTo>
                      <a:pt x="44" y="630"/>
                      <a:pt x="42" y="631"/>
                      <a:pt x="42" y="631"/>
                    </a:cubicBezTo>
                    <a:cubicBezTo>
                      <a:pt x="41" y="636"/>
                      <a:pt x="41" y="639"/>
                      <a:pt x="44" y="640"/>
                    </a:cubicBezTo>
                    <a:cubicBezTo>
                      <a:pt x="43" y="645"/>
                      <a:pt x="46" y="647"/>
                      <a:pt x="47" y="649"/>
                    </a:cubicBezTo>
                    <a:cubicBezTo>
                      <a:pt x="49" y="652"/>
                      <a:pt x="51" y="653"/>
                      <a:pt x="51" y="655"/>
                    </a:cubicBezTo>
                    <a:cubicBezTo>
                      <a:pt x="52" y="659"/>
                      <a:pt x="53" y="663"/>
                      <a:pt x="53" y="669"/>
                    </a:cubicBezTo>
                    <a:cubicBezTo>
                      <a:pt x="52" y="695"/>
                      <a:pt x="52" y="724"/>
                      <a:pt x="53" y="750"/>
                    </a:cubicBezTo>
                    <a:cubicBezTo>
                      <a:pt x="55" y="750"/>
                      <a:pt x="55" y="750"/>
                      <a:pt x="55" y="750"/>
                    </a:cubicBezTo>
                    <a:cubicBezTo>
                      <a:pt x="55" y="757"/>
                      <a:pt x="55" y="757"/>
                      <a:pt x="55" y="757"/>
                    </a:cubicBezTo>
                    <a:cubicBezTo>
                      <a:pt x="53" y="757"/>
                      <a:pt x="53" y="757"/>
                      <a:pt x="53" y="757"/>
                    </a:cubicBezTo>
                    <a:cubicBezTo>
                      <a:pt x="52" y="782"/>
                      <a:pt x="52" y="782"/>
                      <a:pt x="52" y="782"/>
                    </a:cubicBezTo>
                    <a:cubicBezTo>
                      <a:pt x="52" y="782"/>
                      <a:pt x="51" y="782"/>
                      <a:pt x="50" y="783"/>
                    </a:cubicBezTo>
                    <a:cubicBezTo>
                      <a:pt x="48" y="788"/>
                      <a:pt x="45" y="792"/>
                      <a:pt x="44" y="797"/>
                    </a:cubicBezTo>
                    <a:cubicBezTo>
                      <a:pt x="43" y="805"/>
                      <a:pt x="44" y="813"/>
                      <a:pt x="42" y="819"/>
                    </a:cubicBezTo>
                    <a:cubicBezTo>
                      <a:pt x="42" y="821"/>
                      <a:pt x="42" y="822"/>
                      <a:pt x="43" y="822"/>
                    </a:cubicBezTo>
                    <a:cubicBezTo>
                      <a:pt x="43" y="825"/>
                      <a:pt x="46" y="826"/>
                      <a:pt x="46" y="828"/>
                    </a:cubicBezTo>
                    <a:cubicBezTo>
                      <a:pt x="47" y="831"/>
                      <a:pt x="50" y="834"/>
                      <a:pt x="52" y="836"/>
                    </a:cubicBezTo>
                    <a:cubicBezTo>
                      <a:pt x="53" y="841"/>
                      <a:pt x="52" y="847"/>
                      <a:pt x="51" y="850"/>
                    </a:cubicBezTo>
                    <a:cubicBezTo>
                      <a:pt x="50" y="850"/>
                      <a:pt x="49" y="852"/>
                      <a:pt x="47" y="852"/>
                    </a:cubicBezTo>
                    <a:cubicBezTo>
                      <a:pt x="47" y="855"/>
                      <a:pt x="47" y="855"/>
                      <a:pt x="47" y="855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4" y="858"/>
                      <a:pt x="44" y="861"/>
                      <a:pt x="44" y="864"/>
                    </a:cubicBezTo>
                    <a:cubicBezTo>
                      <a:pt x="44" y="866"/>
                      <a:pt x="46" y="868"/>
                      <a:pt x="48" y="868"/>
                    </a:cubicBezTo>
                    <a:cubicBezTo>
                      <a:pt x="49" y="869"/>
                      <a:pt x="48" y="871"/>
                      <a:pt x="48" y="872"/>
                    </a:cubicBezTo>
                    <a:cubicBezTo>
                      <a:pt x="49" y="872"/>
                      <a:pt x="51" y="873"/>
                      <a:pt x="51" y="874"/>
                    </a:cubicBezTo>
                    <a:cubicBezTo>
                      <a:pt x="53" y="878"/>
                      <a:pt x="53" y="882"/>
                      <a:pt x="53" y="887"/>
                    </a:cubicBezTo>
                    <a:cubicBezTo>
                      <a:pt x="51" y="910"/>
                      <a:pt x="54" y="934"/>
                      <a:pt x="52" y="956"/>
                    </a:cubicBezTo>
                    <a:cubicBezTo>
                      <a:pt x="52" y="959"/>
                      <a:pt x="50" y="961"/>
                      <a:pt x="49" y="962"/>
                    </a:cubicBezTo>
                    <a:cubicBezTo>
                      <a:pt x="48" y="966"/>
                      <a:pt x="45" y="968"/>
                      <a:pt x="44" y="970"/>
                    </a:cubicBezTo>
                    <a:cubicBezTo>
                      <a:pt x="42" y="974"/>
                      <a:pt x="43" y="979"/>
                      <a:pt x="43" y="984"/>
                    </a:cubicBezTo>
                    <a:cubicBezTo>
                      <a:pt x="45" y="996"/>
                      <a:pt x="43" y="1011"/>
                      <a:pt x="44" y="1022"/>
                    </a:cubicBezTo>
                    <a:cubicBezTo>
                      <a:pt x="44" y="1024"/>
                      <a:pt x="42" y="1029"/>
                      <a:pt x="43" y="1031"/>
                    </a:cubicBezTo>
                    <a:cubicBezTo>
                      <a:pt x="45" y="1034"/>
                      <a:pt x="44" y="1041"/>
                      <a:pt x="40" y="1043"/>
                    </a:cubicBezTo>
                    <a:cubicBezTo>
                      <a:pt x="39" y="1044"/>
                      <a:pt x="39" y="1046"/>
                      <a:pt x="39" y="1048"/>
                    </a:cubicBezTo>
                    <a:cubicBezTo>
                      <a:pt x="38" y="1059"/>
                      <a:pt x="39" y="1069"/>
                      <a:pt x="41" y="1079"/>
                    </a:cubicBezTo>
                    <a:cubicBezTo>
                      <a:pt x="42" y="1079"/>
                      <a:pt x="43" y="1081"/>
                      <a:pt x="43" y="1082"/>
                    </a:cubicBezTo>
                    <a:cubicBezTo>
                      <a:pt x="44" y="1084"/>
                      <a:pt x="44" y="1086"/>
                      <a:pt x="44" y="1088"/>
                    </a:cubicBezTo>
                    <a:cubicBezTo>
                      <a:pt x="43" y="1100"/>
                      <a:pt x="44" y="1113"/>
                      <a:pt x="44" y="1125"/>
                    </a:cubicBezTo>
                    <a:cubicBezTo>
                      <a:pt x="44" y="1125"/>
                      <a:pt x="42" y="1127"/>
                      <a:pt x="42" y="1127"/>
                    </a:cubicBezTo>
                    <a:cubicBezTo>
                      <a:pt x="41" y="1131"/>
                      <a:pt x="41" y="1134"/>
                      <a:pt x="44" y="1136"/>
                    </a:cubicBezTo>
                    <a:cubicBezTo>
                      <a:pt x="43" y="1140"/>
                      <a:pt x="46" y="1143"/>
                      <a:pt x="47" y="1144"/>
                    </a:cubicBezTo>
                    <a:cubicBezTo>
                      <a:pt x="49" y="1147"/>
                      <a:pt x="51" y="1148"/>
                      <a:pt x="51" y="1150"/>
                    </a:cubicBezTo>
                    <a:cubicBezTo>
                      <a:pt x="52" y="1154"/>
                      <a:pt x="53" y="1159"/>
                      <a:pt x="53" y="1164"/>
                    </a:cubicBezTo>
                    <a:cubicBezTo>
                      <a:pt x="52" y="1190"/>
                      <a:pt x="52" y="1219"/>
                      <a:pt x="53" y="1246"/>
                    </a:cubicBezTo>
                    <a:cubicBezTo>
                      <a:pt x="55" y="1246"/>
                      <a:pt x="55" y="1246"/>
                      <a:pt x="55" y="1246"/>
                    </a:cubicBezTo>
                    <a:cubicBezTo>
                      <a:pt x="55" y="1252"/>
                      <a:pt x="55" y="1252"/>
                      <a:pt x="55" y="1252"/>
                    </a:cubicBezTo>
                    <a:cubicBezTo>
                      <a:pt x="53" y="1252"/>
                      <a:pt x="53" y="1252"/>
                      <a:pt x="53" y="1252"/>
                    </a:cubicBezTo>
                    <a:cubicBezTo>
                      <a:pt x="52" y="1399"/>
                      <a:pt x="52" y="1399"/>
                      <a:pt x="52" y="1399"/>
                    </a:cubicBezTo>
                    <a:cubicBezTo>
                      <a:pt x="51" y="1402"/>
                      <a:pt x="50" y="1404"/>
                      <a:pt x="47" y="1405"/>
                    </a:cubicBezTo>
                    <a:cubicBezTo>
                      <a:pt x="48" y="1407"/>
                      <a:pt x="45" y="1408"/>
                      <a:pt x="44" y="1410"/>
                    </a:cubicBezTo>
                    <a:cubicBezTo>
                      <a:pt x="42" y="1415"/>
                      <a:pt x="45" y="1421"/>
                      <a:pt x="48" y="1422"/>
                    </a:cubicBezTo>
                    <a:cubicBezTo>
                      <a:pt x="48" y="1426"/>
                      <a:pt x="51" y="1428"/>
                      <a:pt x="53" y="1430"/>
                    </a:cubicBezTo>
                    <a:cubicBezTo>
                      <a:pt x="53" y="1442"/>
                      <a:pt x="52" y="1455"/>
                      <a:pt x="53" y="1467"/>
                    </a:cubicBezTo>
                    <a:cubicBezTo>
                      <a:pt x="53" y="1468"/>
                      <a:pt x="55" y="1469"/>
                      <a:pt x="55" y="1470"/>
                    </a:cubicBezTo>
                    <a:cubicBezTo>
                      <a:pt x="55" y="1488"/>
                      <a:pt x="55" y="1488"/>
                      <a:pt x="55" y="1488"/>
                    </a:cubicBezTo>
                    <a:cubicBezTo>
                      <a:pt x="55" y="1488"/>
                      <a:pt x="53" y="1490"/>
                      <a:pt x="53" y="1490"/>
                    </a:cubicBezTo>
                    <a:cubicBezTo>
                      <a:pt x="53" y="1498"/>
                      <a:pt x="52" y="1506"/>
                      <a:pt x="53" y="1514"/>
                    </a:cubicBezTo>
                    <a:cubicBezTo>
                      <a:pt x="55" y="1514"/>
                      <a:pt x="55" y="1514"/>
                      <a:pt x="55" y="1514"/>
                    </a:cubicBezTo>
                    <a:cubicBezTo>
                      <a:pt x="55" y="1523"/>
                      <a:pt x="55" y="1523"/>
                      <a:pt x="55" y="1523"/>
                    </a:cubicBezTo>
                    <a:cubicBezTo>
                      <a:pt x="53" y="1526"/>
                      <a:pt x="52" y="1528"/>
                      <a:pt x="49" y="1530"/>
                    </a:cubicBezTo>
                    <a:cubicBezTo>
                      <a:pt x="44" y="1533"/>
                      <a:pt x="40" y="1538"/>
                      <a:pt x="39" y="1542"/>
                    </a:cubicBezTo>
                    <a:cubicBezTo>
                      <a:pt x="39" y="1614"/>
                      <a:pt x="39" y="1614"/>
                      <a:pt x="39" y="1614"/>
                    </a:cubicBezTo>
                    <a:cubicBezTo>
                      <a:pt x="39" y="1615"/>
                      <a:pt x="37" y="1615"/>
                      <a:pt x="37" y="1615"/>
                    </a:cubicBezTo>
                    <a:cubicBezTo>
                      <a:pt x="37" y="1638"/>
                      <a:pt x="37" y="1638"/>
                      <a:pt x="37" y="1638"/>
                    </a:cubicBezTo>
                    <a:cubicBezTo>
                      <a:pt x="37" y="1639"/>
                      <a:pt x="39" y="1640"/>
                      <a:pt x="39" y="1641"/>
                    </a:cubicBezTo>
                    <a:cubicBezTo>
                      <a:pt x="39" y="1703"/>
                      <a:pt x="39" y="1703"/>
                      <a:pt x="39" y="1703"/>
                    </a:cubicBezTo>
                    <a:cubicBezTo>
                      <a:pt x="39" y="1705"/>
                      <a:pt x="37" y="1705"/>
                      <a:pt x="37" y="1706"/>
                    </a:cubicBezTo>
                    <a:cubicBezTo>
                      <a:pt x="37" y="1747"/>
                      <a:pt x="37" y="1747"/>
                      <a:pt x="37" y="1747"/>
                    </a:cubicBezTo>
                    <a:cubicBezTo>
                      <a:pt x="37" y="1748"/>
                      <a:pt x="39" y="1748"/>
                      <a:pt x="39" y="1749"/>
                    </a:cubicBezTo>
                    <a:cubicBezTo>
                      <a:pt x="39" y="1764"/>
                      <a:pt x="39" y="1764"/>
                      <a:pt x="39" y="1764"/>
                    </a:cubicBezTo>
                    <a:cubicBezTo>
                      <a:pt x="39" y="1765"/>
                      <a:pt x="36" y="1767"/>
                      <a:pt x="35" y="1769"/>
                    </a:cubicBezTo>
                    <a:cubicBezTo>
                      <a:pt x="31" y="1769"/>
                      <a:pt x="31" y="1769"/>
                      <a:pt x="31" y="1769"/>
                    </a:cubicBezTo>
                    <a:cubicBezTo>
                      <a:pt x="32" y="1772"/>
                      <a:pt x="28" y="1770"/>
                      <a:pt x="27" y="1770"/>
                    </a:cubicBezTo>
                    <a:cubicBezTo>
                      <a:pt x="26" y="1770"/>
                      <a:pt x="25" y="1769"/>
                      <a:pt x="24" y="1769"/>
                    </a:cubicBezTo>
                    <a:cubicBezTo>
                      <a:pt x="23" y="1769"/>
                      <a:pt x="20" y="1768"/>
                      <a:pt x="20" y="1766"/>
                    </a:cubicBezTo>
                    <a:cubicBezTo>
                      <a:pt x="17" y="1766"/>
                      <a:pt x="17" y="1766"/>
                      <a:pt x="17" y="1766"/>
                    </a:cubicBezTo>
                    <a:cubicBezTo>
                      <a:pt x="14" y="1761"/>
                      <a:pt x="15" y="1754"/>
                      <a:pt x="17" y="1749"/>
                    </a:cubicBezTo>
                    <a:cubicBezTo>
                      <a:pt x="17" y="1739"/>
                      <a:pt x="17" y="1739"/>
                      <a:pt x="17" y="1739"/>
                    </a:cubicBezTo>
                    <a:cubicBezTo>
                      <a:pt x="20" y="1651"/>
                      <a:pt x="18" y="1556"/>
                      <a:pt x="18" y="1466"/>
                    </a:cubicBezTo>
                    <a:cubicBezTo>
                      <a:pt x="18" y="1465"/>
                      <a:pt x="17" y="1465"/>
                      <a:pt x="17" y="1464"/>
                    </a:cubicBezTo>
                    <a:cubicBezTo>
                      <a:pt x="17" y="1463"/>
                      <a:pt x="17" y="1458"/>
                      <a:pt x="17" y="1458"/>
                    </a:cubicBezTo>
                    <a:cubicBezTo>
                      <a:pt x="14" y="1453"/>
                      <a:pt x="12" y="1451"/>
                      <a:pt x="11" y="1447"/>
                    </a:cubicBezTo>
                    <a:cubicBezTo>
                      <a:pt x="11" y="1445"/>
                      <a:pt x="11" y="1442"/>
                      <a:pt x="14" y="1441"/>
                    </a:cubicBezTo>
                    <a:cubicBezTo>
                      <a:pt x="13" y="1440"/>
                      <a:pt x="12" y="1439"/>
                      <a:pt x="13" y="1438"/>
                    </a:cubicBezTo>
                    <a:cubicBezTo>
                      <a:pt x="13" y="1438"/>
                      <a:pt x="14" y="1437"/>
                      <a:pt x="13" y="1436"/>
                    </a:cubicBezTo>
                    <a:cubicBezTo>
                      <a:pt x="12" y="1435"/>
                      <a:pt x="13" y="1433"/>
                      <a:pt x="13" y="1431"/>
                    </a:cubicBezTo>
                    <a:cubicBezTo>
                      <a:pt x="11" y="1430"/>
                      <a:pt x="12" y="1428"/>
                      <a:pt x="10" y="1428"/>
                    </a:cubicBezTo>
                    <a:cubicBezTo>
                      <a:pt x="8" y="1428"/>
                      <a:pt x="8" y="1426"/>
                      <a:pt x="8" y="1425"/>
                    </a:cubicBezTo>
                    <a:cubicBezTo>
                      <a:pt x="7" y="1423"/>
                      <a:pt x="6" y="1421"/>
                      <a:pt x="6" y="1419"/>
                    </a:cubicBezTo>
                    <a:cubicBezTo>
                      <a:pt x="4" y="1419"/>
                      <a:pt x="4" y="1419"/>
                      <a:pt x="4" y="1419"/>
                    </a:cubicBezTo>
                    <a:cubicBezTo>
                      <a:pt x="3" y="1417"/>
                      <a:pt x="4" y="1415"/>
                      <a:pt x="3" y="1412"/>
                    </a:cubicBezTo>
                    <a:cubicBezTo>
                      <a:pt x="3" y="1412"/>
                      <a:pt x="1" y="1410"/>
                      <a:pt x="1" y="1410"/>
                    </a:cubicBezTo>
                    <a:cubicBezTo>
                      <a:pt x="1" y="1409"/>
                      <a:pt x="1" y="1406"/>
                      <a:pt x="1" y="1405"/>
                    </a:cubicBezTo>
                    <a:cubicBezTo>
                      <a:pt x="1" y="1405"/>
                      <a:pt x="3" y="1404"/>
                      <a:pt x="3" y="1404"/>
                    </a:cubicBezTo>
                    <a:cubicBezTo>
                      <a:pt x="3" y="1350"/>
                      <a:pt x="3" y="1350"/>
                      <a:pt x="3" y="1350"/>
                    </a:cubicBezTo>
                    <a:cubicBezTo>
                      <a:pt x="3" y="1349"/>
                      <a:pt x="0" y="1348"/>
                      <a:pt x="1" y="1346"/>
                    </a:cubicBezTo>
                    <a:cubicBezTo>
                      <a:pt x="1" y="1346"/>
                      <a:pt x="3" y="1344"/>
                      <a:pt x="3" y="1343"/>
                    </a:cubicBezTo>
                    <a:cubicBezTo>
                      <a:pt x="3" y="1341"/>
                      <a:pt x="3" y="1338"/>
                      <a:pt x="4" y="1336"/>
                    </a:cubicBezTo>
                    <a:cubicBezTo>
                      <a:pt x="4" y="1336"/>
                      <a:pt x="6" y="1335"/>
                      <a:pt x="7" y="1334"/>
                    </a:cubicBezTo>
                    <a:cubicBezTo>
                      <a:pt x="6" y="1331"/>
                      <a:pt x="8" y="1328"/>
                      <a:pt x="10" y="1326"/>
                    </a:cubicBezTo>
                    <a:cubicBezTo>
                      <a:pt x="11" y="1326"/>
                      <a:pt x="13" y="1324"/>
                      <a:pt x="14" y="1322"/>
                    </a:cubicBezTo>
                    <a:cubicBezTo>
                      <a:pt x="14" y="1321"/>
                      <a:pt x="12" y="1320"/>
                      <a:pt x="14" y="1319"/>
                    </a:cubicBezTo>
                    <a:cubicBezTo>
                      <a:pt x="13" y="1316"/>
                      <a:pt x="13" y="1312"/>
                      <a:pt x="13" y="1310"/>
                    </a:cubicBezTo>
                    <a:cubicBezTo>
                      <a:pt x="13" y="1310"/>
                      <a:pt x="12" y="1309"/>
                      <a:pt x="12" y="1307"/>
                    </a:cubicBezTo>
                    <a:cubicBezTo>
                      <a:pt x="12" y="1306"/>
                      <a:pt x="13" y="1303"/>
                      <a:pt x="13" y="1302"/>
                    </a:cubicBezTo>
                    <a:cubicBezTo>
                      <a:pt x="15" y="1302"/>
                      <a:pt x="15" y="1302"/>
                      <a:pt x="15" y="1302"/>
                    </a:cubicBezTo>
                    <a:cubicBezTo>
                      <a:pt x="15" y="1298"/>
                      <a:pt x="16" y="1295"/>
                      <a:pt x="17" y="1293"/>
                    </a:cubicBezTo>
                    <a:cubicBezTo>
                      <a:pt x="17" y="1280"/>
                      <a:pt x="17" y="1280"/>
                      <a:pt x="17" y="1280"/>
                    </a:cubicBezTo>
                    <a:cubicBezTo>
                      <a:pt x="16" y="1277"/>
                      <a:pt x="15" y="1274"/>
                      <a:pt x="15" y="1270"/>
                    </a:cubicBezTo>
                    <a:cubicBezTo>
                      <a:pt x="14" y="1270"/>
                      <a:pt x="12" y="1271"/>
                      <a:pt x="13" y="1270"/>
                    </a:cubicBezTo>
                    <a:cubicBezTo>
                      <a:pt x="13" y="1269"/>
                      <a:pt x="14" y="1268"/>
                      <a:pt x="13" y="1267"/>
                    </a:cubicBezTo>
                    <a:cubicBezTo>
                      <a:pt x="12" y="1266"/>
                      <a:pt x="14" y="1263"/>
                      <a:pt x="14" y="1261"/>
                    </a:cubicBezTo>
                    <a:cubicBezTo>
                      <a:pt x="17" y="1253"/>
                      <a:pt x="17" y="1253"/>
                      <a:pt x="17" y="1253"/>
                    </a:cubicBezTo>
                    <a:cubicBezTo>
                      <a:pt x="17" y="1059"/>
                      <a:pt x="17" y="1059"/>
                      <a:pt x="17" y="1059"/>
                    </a:cubicBezTo>
                    <a:cubicBezTo>
                      <a:pt x="17" y="1058"/>
                      <a:pt x="17" y="1056"/>
                      <a:pt x="17" y="1056"/>
                    </a:cubicBezTo>
                    <a:cubicBezTo>
                      <a:pt x="15" y="1056"/>
                      <a:pt x="15" y="1055"/>
                      <a:pt x="15" y="1053"/>
                    </a:cubicBezTo>
                    <a:cubicBezTo>
                      <a:pt x="14" y="1053"/>
                      <a:pt x="13" y="1053"/>
                      <a:pt x="12" y="1052"/>
                    </a:cubicBezTo>
                    <a:cubicBezTo>
                      <a:pt x="12" y="1051"/>
                      <a:pt x="11" y="1051"/>
                      <a:pt x="10" y="1051"/>
                    </a:cubicBezTo>
                    <a:cubicBezTo>
                      <a:pt x="9" y="1050"/>
                      <a:pt x="7" y="1051"/>
                      <a:pt x="7" y="1050"/>
                    </a:cubicBezTo>
                    <a:cubicBezTo>
                      <a:pt x="6" y="1049"/>
                      <a:pt x="6" y="1048"/>
                      <a:pt x="6" y="1048"/>
                    </a:cubicBezTo>
                    <a:cubicBezTo>
                      <a:pt x="4" y="1048"/>
                      <a:pt x="4" y="1048"/>
                      <a:pt x="4" y="1048"/>
                    </a:cubicBezTo>
                    <a:cubicBezTo>
                      <a:pt x="3" y="1043"/>
                      <a:pt x="3" y="1043"/>
                      <a:pt x="3" y="1043"/>
                    </a:cubicBezTo>
                    <a:cubicBezTo>
                      <a:pt x="1" y="1043"/>
                      <a:pt x="1" y="1043"/>
                      <a:pt x="1" y="1043"/>
                    </a:cubicBezTo>
                    <a:cubicBezTo>
                      <a:pt x="1" y="1031"/>
                      <a:pt x="1" y="1031"/>
                      <a:pt x="1" y="1031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3" y="963"/>
                      <a:pt x="3" y="963"/>
                      <a:pt x="3" y="963"/>
                    </a:cubicBezTo>
                    <a:cubicBezTo>
                      <a:pt x="1" y="963"/>
                      <a:pt x="1" y="963"/>
                      <a:pt x="1" y="963"/>
                    </a:cubicBezTo>
                    <a:cubicBezTo>
                      <a:pt x="1" y="957"/>
                      <a:pt x="1" y="957"/>
                      <a:pt x="1" y="957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3" y="953"/>
                      <a:pt x="4" y="950"/>
                      <a:pt x="4" y="947"/>
                    </a:cubicBezTo>
                    <a:cubicBezTo>
                      <a:pt x="6" y="947"/>
                      <a:pt x="6" y="947"/>
                      <a:pt x="6" y="947"/>
                    </a:cubicBezTo>
                    <a:cubicBezTo>
                      <a:pt x="6" y="942"/>
                      <a:pt x="10" y="940"/>
                      <a:pt x="12" y="937"/>
                    </a:cubicBezTo>
                    <a:cubicBezTo>
                      <a:pt x="13" y="935"/>
                      <a:pt x="11" y="931"/>
                      <a:pt x="8" y="932"/>
                    </a:cubicBezTo>
                    <a:cubicBezTo>
                      <a:pt x="7" y="929"/>
                      <a:pt x="6" y="927"/>
                      <a:pt x="6" y="924"/>
                    </a:cubicBezTo>
                    <a:cubicBezTo>
                      <a:pt x="4" y="924"/>
                      <a:pt x="4" y="924"/>
                      <a:pt x="4" y="924"/>
                    </a:cubicBezTo>
                    <a:cubicBezTo>
                      <a:pt x="3" y="922"/>
                      <a:pt x="4" y="919"/>
                      <a:pt x="3" y="917"/>
                    </a:cubicBezTo>
                    <a:cubicBezTo>
                      <a:pt x="3" y="916"/>
                      <a:pt x="1" y="915"/>
                      <a:pt x="1" y="914"/>
                    </a:cubicBezTo>
                    <a:cubicBezTo>
                      <a:pt x="1" y="914"/>
                      <a:pt x="1" y="911"/>
                      <a:pt x="1" y="910"/>
                    </a:cubicBezTo>
                    <a:cubicBezTo>
                      <a:pt x="1" y="909"/>
                      <a:pt x="3" y="909"/>
                      <a:pt x="3" y="908"/>
                    </a:cubicBezTo>
                    <a:cubicBezTo>
                      <a:pt x="3" y="855"/>
                      <a:pt x="3" y="855"/>
                      <a:pt x="3" y="855"/>
                    </a:cubicBezTo>
                    <a:cubicBezTo>
                      <a:pt x="3" y="854"/>
                      <a:pt x="0" y="853"/>
                      <a:pt x="1" y="851"/>
                    </a:cubicBezTo>
                    <a:cubicBezTo>
                      <a:pt x="1" y="850"/>
                      <a:pt x="3" y="849"/>
                      <a:pt x="3" y="848"/>
                    </a:cubicBezTo>
                    <a:cubicBezTo>
                      <a:pt x="3" y="846"/>
                      <a:pt x="3" y="843"/>
                      <a:pt x="4" y="841"/>
                    </a:cubicBezTo>
                    <a:cubicBezTo>
                      <a:pt x="4" y="840"/>
                      <a:pt x="6" y="840"/>
                      <a:pt x="7" y="839"/>
                    </a:cubicBezTo>
                    <a:cubicBezTo>
                      <a:pt x="6" y="836"/>
                      <a:pt x="8" y="833"/>
                      <a:pt x="10" y="832"/>
                    </a:cubicBezTo>
                    <a:cubicBezTo>
                      <a:pt x="11" y="831"/>
                      <a:pt x="11" y="828"/>
                      <a:pt x="13" y="828"/>
                    </a:cubicBezTo>
                    <a:cubicBezTo>
                      <a:pt x="12" y="816"/>
                      <a:pt x="12" y="803"/>
                      <a:pt x="13" y="793"/>
                    </a:cubicBezTo>
                    <a:cubicBezTo>
                      <a:pt x="14" y="792"/>
                      <a:pt x="12" y="788"/>
                      <a:pt x="13" y="787"/>
                    </a:cubicBezTo>
                    <a:cubicBezTo>
                      <a:pt x="12" y="786"/>
                      <a:pt x="13" y="784"/>
                      <a:pt x="13" y="783"/>
                    </a:cubicBezTo>
                    <a:cubicBezTo>
                      <a:pt x="12" y="776"/>
                      <a:pt x="13" y="767"/>
                      <a:pt x="13" y="760"/>
                    </a:cubicBezTo>
                    <a:cubicBezTo>
                      <a:pt x="13" y="759"/>
                      <a:pt x="14" y="758"/>
                      <a:pt x="14" y="756"/>
                    </a:cubicBezTo>
                    <a:cubicBezTo>
                      <a:pt x="14" y="755"/>
                      <a:pt x="13" y="753"/>
                      <a:pt x="13" y="752"/>
                    </a:cubicBezTo>
                    <a:cubicBezTo>
                      <a:pt x="12" y="747"/>
                      <a:pt x="8" y="744"/>
                      <a:pt x="6" y="740"/>
                    </a:cubicBezTo>
                    <a:cubicBezTo>
                      <a:pt x="5" y="737"/>
                      <a:pt x="3" y="734"/>
                      <a:pt x="1" y="731"/>
                    </a:cubicBezTo>
                    <a:cubicBezTo>
                      <a:pt x="1" y="719"/>
                      <a:pt x="1" y="719"/>
                      <a:pt x="1" y="719"/>
                    </a:cubicBezTo>
                    <a:cubicBezTo>
                      <a:pt x="3" y="719"/>
                      <a:pt x="3" y="719"/>
                      <a:pt x="3" y="719"/>
                    </a:cubicBezTo>
                    <a:cubicBezTo>
                      <a:pt x="3" y="702"/>
                      <a:pt x="3" y="702"/>
                      <a:pt x="3" y="702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699"/>
                      <a:pt x="1" y="699"/>
                      <a:pt x="1" y="699"/>
                    </a:cubicBezTo>
                    <a:cubicBezTo>
                      <a:pt x="3" y="699"/>
                      <a:pt x="3" y="699"/>
                      <a:pt x="3" y="699"/>
                    </a:cubicBezTo>
                    <a:cubicBezTo>
                      <a:pt x="3" y="695"/>
                      <a:pt x="4" y="692"/>
                      <a:pt x="4" y="689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6" y="684"/>
                      <a:pt x="9" y="681"/>
                      <a:pt x="12" y="679"/>
                    </a:cubicBezTo>
                    <a:cubicBezTo>
                      <a:pt x="13" y="678"/>
                      <a:pt x="15" y="674"/>
                      <a:pt x="15" y="673"/>
                    </a:cubicBezTo>
                    <a:cubicBezTo>
                      <a:pt x="15" y="662"/>
                      <a:pt x="15" y="662"/>
                      <a:pt x="15" y="662"/>
                    </a:cubicBezTo>
                    <a:cubicBezTo>
                      <a:pt x="13" y="660"/>
                      <a:pt x="13" y="659"/>
                      <a:pt x="14" y="658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6" y="648"/>
                      <a:pt x="6" y="646"/>
                      <a:pt x="6" y="646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3" y="642"/>
                      <a:pt x="3" y="636"/>
                      <a:pt x="4" y="632"/>
                    </a:cubicBezTo>
                    <a:cubicBezTo>
                      <a:pt x="6" y="632"/>
                      <a:pt x="6" y="632"/>
                      <a:pt x="6" y="632"/>
                    </a:cubicBezTo>
                    <a:cubicBezTo>
                      <a:pt x="6" y="631"/>
                      <a:pt x="6" y="628"/>
                      <a:pt x="7" y="628"/>
                    </a:cubicBezTo>
                    <a:cubicBezTo>
                      <a:pt x="8" y="627"/>
                      <a:pt x="11" y="624"/>
                      <a:pt x="12" y="623"/>
                    </a:cubicBezTo>
                    <a:cubicBezTo>
                      <a:pt x="12" y="621"/>
                      <a:pt x="16" y="620"/>
                      <a:pt x="13" y="617"/>
                    </a:cubicBezTo>
                    <a:cubicBezTo>
                      <a:pt x="13" y="617"/>
                      <a:pt x="14" y="616"/>
                      <a:pt x="14" y="615"/>
                    </a:cubicBezTo>
                    <a:cubicBezTo>
                      <a:pt x="13" y="614"/>
                      <a:pt x="13" y="611"/>
                      <a:pt x="13" y="610"/>
                    </a:cubicBezTo>
                    <a:cubicBezTo>
                      <a:pt x="11" y="607"/>
                      <a:pt x="12" y="603"/>
                      <a:pt x="14" y="601"/>
                    </a:cubicBezTo>
                    <a:cubicBezTo>
                      <a:pt x="12" y="600"/>
                      <a:pt x="14" y="599"/>
                      <a:pt x="15" y="598"/>
                    </a:cubicBezTo>
                    <a:cubicBezTo>
                      <a:pt x="17" y="588"/>
                      <a:pt x="17" y="588"/>
                      <a:pt x="17" y="588"/>
                    </a:cubicBezTo>
                    <a:cubicBezTo>
                      <a:pt x="17" y="570"/>
                      <a:pt x="17" y="570"/>
                      <a:pt x="17" y="570"/>
                    </a:cubicBezTo>
                    <a:cubicBezTo>
                      <a:pt x="15" y="558"/>
                      <a:pt x="15" y="558"/>
                      <a:pt x="15" y="558"/>
                    </a:cubicBezTo>
                    <a:cubicBezTo>
                      <a:pt x="14" y="558"/>
                      <a:pt x="13" y="558"/>
                      <a:pt x="12" y="557"/>
                    </a:cubicBezTo>
                    <a:cubicBezTo>
                      <a:pt x="12" y="556"/>
                      <a:pt x="11" y="555"/>
                      <a:pt x="10" y="555"/>
                    </a:cubicBezTo>
                    <a:cubicBezTo>
                      <a:pt x="10" y="555"/>
                      <a:pt x="8" y="555"/>
                      <a:pt x="7" y="555"/>
                    </a:cubicBezTo>
                    <a:cubicBezTo>
                      <a:pt x="7" y="554"/>
                      <a:pt x="7" y="553"/>
                      <a:pt x="6" y="552"/>
                    </a:cubicBezTo>
                    <a:cubicBezTo>
                      <a:pt x="5" y="553"/>
                      <a:pt x="4" y="552"/>
                      <a:pt x="4" y="551"/>
                    </a:cubicBezTo>
                    <a:cubicBezTo>
                      <a:pt x="4" y="550"/>
                      <a:pt x="3" y="548"/>
                      <a:pt x="3" y="548"/>
                    </a:cubicBezTo>
                    <a:cubicBezTo>
                      <a:pt x="1" y="548"/>
                      <a:pt x="1" y="548"/>
                      <a:pt x="1" y="548"/>
                    </a:cubicBezTo>
                    <a:cubicBezTo>
                      <a:pt x="1" y="536"/>
                      <a:pt x="1" y="536"/>
                      <a:pt x="1" y="536"/>
                    </a:cubicBezTo>
                    <a:cubicBezTo>
                      <a:pt x="3" y="536"/>
                      <a:pt x="3" y="536"/>
                      <a:pt x="3" y="536"/>
                    </a:cubicBezTo>
                    <a:cubicBezTo>
                      <a:pt x="3" y="468"/>
                      <a:pt x="3" y="468"/>
                      <a:pt x="3" y="468"/>
                    </a:cubicBezTo>
                    <a:cubicBezTo>
                      <a:pt x="1" y="468"/>
                      <a:pt x="1" y="468"/>
                      <a:pt x="1" y="468"/>
                    </a:cubicBezTo>
                    <a:cubicBezTo>
                      <a:pt x="1" y="461"/>
                      <a:pt x="1" y="461"/>
                      <a:pt x="1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3" y="458"/>
                      <a:pt x="4" y="454"/>
                      <a:pt x="4" y="451"/>
                    </a:cubicBezTo>
                    <a:cubicBezTo>
                      <a:pt x="6" y="451"/>
                      <a:pt x="6" y="451"/>
                      <a:pt x="6" y="451"/>
                    </a:cubicBezTo>
                    <a:cubicBezTo>
                      <a:pt x="6" y="447"/>
                      <a:pt x="10" y="444"/>
                      <a:pt x="12" y="442"/>
                    </a:cubicBezTo>
                    <a:cubicBezTo>
                      <a:pt x="13" y="441"/>
                      <a:pt x="14" y="438"/>
                      <a:pt x="14" y="438"/>
                    </a:cubicBezTo>
                    <a:cubicBezTo>
                      <a:pt x="12" y="435"/>
                      <a:pt x="13" y="432"/>
                      <a:pt x="13" y="431"/>
                    </a:cubicBezTo>
                    <a:cubicBezTo>
                      <a:pt x="13" y="429"/>
                      <a:pt x="14" y="427"/>
                      <a:pt x="13" y="424"/>
                    </a:cubicBezTo>
                    <a:cubicBezTo>
                      <a:pt x="12" y="423"/>
                      <a:pt x="14" y="420"/>
                      <a:pt x="14" y="418"/>
                    </a:cubicBezTo>
                    <a:cubicBezTo>
                      <a:pt x="14" y="417"/>
                      <a:pt x="12" y="415"/>
                      <a:pt x="13" y="414"/>
                    </a:cubicBezTo>
                    <a:cubicBezTo>
                      <a:pt x="14" y="412"/>
                      <a:pt x="14" y="408"/>
                      <a:pt x="12" y="405"/>
                    </a:cubicBezTo>
                    <a:cubicBezTo>
                      <a:pt x="13" y="402"/>
                      <a:pt x="15" y="397"/>
                      <a:pt x="13" y="395"/>
                    </a:cubicBezTo>
                    <a:cubicBezTo>
                      <a:pt x="13" y="394"/>
                      <a:pt x="15" y="391"/>
                      <a:pt x="15" y="388"/>
                    </a:cubicBezTo>
                    <a:cubicBezTo>
                      <a:pt x="13" y="387"/>
                      <a:pt x="14" y="385"/>
                      <a:pt x="13" y="384"/>
                    </a:cubicBezTo>
                    <a:cubicBezTo>
                      <a:pt x="11" y="380"/>
                      <a:pt x="8" y="378"/>
                      <a:pt x="7" y="375"/>
                    </a:cubicBezTo>
                    <a:cubicBezTo>
                      <a:pt x="6" y="375"/>
                      <a:pt x="6" y="373"/>
                      <a:pt x="6" y="372"/>
                    </a:cubicBezTo>
                    <a:cubicBezTo>
                      <a:pt x="4" y="372"/>
                      <a:pt x="4" y="372"/>
                      <a:pt x="4" y="372"/>
                    </a:cubicBezTo>
                    <a:cubicBezTo>
                      <a:pt x="3" y="368"/>
                      <a:pt x="3" y="363"/>
                      <a:pt x="4" y="359"/>
                    </a:cubicBezTo>
                    <a:cubicBezTo>
                      <a:pt x="6" y="359"/>
                      <a:pt x="6" y="359"/>
                      <a:pt x="6" y="359"/>
                    </a:cubicBezTo>
                    <a:cubicBezTo>
                      <a:pt x="6" y="358"/>
                      <a:pt x="6" y="355"/>
                      <a:pt x="7" y="354"/>
                    </a:cubicBezTo>
                    <a:cubicBezTo>
                      <a:pt x="8" y="353"/>
                      <a:pt x="11" y="350"/>
                      <a:pt x="12" y="349"/>
                    </a:cubicBezTo>
                    <a:cubicBezTo>
                      <a:pt x="14" y="347"/>
                      <a:pt x="15" y="343"/>
                      <a:pt x="15" y="339"/>
                    </a:cubicBezTo>
                    <a:cubicBezTo>
                      <a:pt x="15" y="339"/>
                      <a:pt x="13" y="337"/>
                      <a:pt x="13" y="337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3" y="323"/>
                      <a:pt x="13" y="321"/>
                      <a:pt x="13" y="320"/>
                    </a:cubicBezTo>
                    <a:cubicBezTo>
                      <a:pt x="15" y="304"/>
                      <a:pt x="12" y="290"/>
                      <a:pt x="13" y="276"/>
                    </a:cubicBezTo>
                    <a:cubicBezTo>
                      <a:pt x="13" y="275"/>
                      <a:pt x="15" y="275"/>
                      <a:pt x="13" y="274"/>
                    </a:cubicBezTo>
                    <a:cubicBezTo>
                      <a:pt x="14" y="268"/>
                      <a:pt x="12" y="262"/>
                      <a:pt x="14" y="256"/>
                    </a:cubicBezTo>
                    <a:cubicBezTo>
                      <a:pt x="12" y="251"/>
                      <a:pt x="8" y="249"/>
                      <a:pt x="6" y="244"/>
                    </a:cubicBezTo>
                    <a:cubicBezTo>
                      <a:pt x="5" y="241"/>
                      <a:pt x="3" y="239"/>
                      <a:pt x="1" y="235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0"/>
                      <a:pt x="4" y="196"/>
                      <a:pt x="4" y="193"/>
                    </a:cubicBezTo>
                    <a:cubicBezTo>
                      <a:pt x="6" y="193"/>
                      <a:pt x="6" y="193"/>
                      <a:pt x="6" y="193"/>
                    </a:cubicBezTo>
                    <a:cubicBezTo>
                      <a:pt x="6" y="189"/>
                      <a:pt x="10" y="186"/>
                      <a:pt x="12" y="185"/>
                    </a:cubicBezTo>
                    <a:cubicBezTo>
                      <a:pt x="12" y="181"/>
                      <a:pt x="14" y="179"/>
                      <a:pt x="15" y="177"/>
                    </a:cubicBezTo>
                    <a:cubicBezTo>
                      <a:pt x="15" y="166"/>
                      <a:pt x="15" y="166"/>
                      <a:pt x="15" y="166"/>
                    </a:cubicBezTo>
                    <a:cubicBezTo>
                      <a:pt x="13" y="165"/>
                      <a:pt x="13" y="163"/>
                      <a:pt x="14" y="162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6" y="153"/>
                      <a:pt x="6" y="151"/>
                      <a:pt x="6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46"/>
                      <a:pt x="3" y="141"/>
                      <a:pt x="4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6"/>
                      <a:pt x="6" y="133"/>
                      <a:pt x="7" y="132"/>
                    </a:cubicBezTo>
                    <a:cubicBezTo>
                      <a:pt x="8" y="131"/>
                      <a:pt x="11" y="129"/>
                      <a:pt x="12" y="128"/>
                    </a:cubicBezTo>
                    <a:cubicBezTo>
                      <a:pt x="11" y="126"/>
                      <a:pt x="15" y="126"/>
                      <a:pt x="13" y="124"/>
                    </a:cubicBezTo>
                    <a:cubicBezTo>
                      <a:pt x="12" y="123"/>
                      <a:pt x="14" y="122"/>
                      <a:pt x="12" y="120"/>
                    </a:cubicBezTo>
                    <a:cubicBezTo>
                      <a:pt x="13" y="119"/>
                      <a:pt x="15" y="117"/>
                      <a:pt x="13" y="116"/>
                    </a:cubicBezTo>
                    <a:cubicBezTo>
                      <a:pt x="13" y="116"/>
                      <a:pt x="14" y="115"/>
                      <a:pt x="13" y="114"/>
                    </a:cubicBezTo>
                    <a:cubicBezTo>
                      <a:pt x="11" y="112"/>
                      <a:pt x="12" y="108"/>
                      <a:pt x="14" y="106"/>
                    </a:cubicBezTo>
                    <a:cubicBezTo>
                      <a:pt x="12" y="105"/>
                      <a:pt x="14" y="104"/>
                      <a:pt x="15" y="10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72"/>
                      <a:pt x="15" y="53"/>
                      <a:pt x="17" y="33"/>
                    </a:cubicBezTo>
                    <a:cubicBezTo>
                      <a:pt x="20" y="34"/>
                      <a:pt x="18" y="30"/>
                      <a:pt x="18" y="29"/>
                    </a:cubicBezTo>
                    <a:cubicBezTo>
                      <a:pt x="15" y="28"/>
                      <a:pt x="17" y="20"/>
                      <a:pt x="17" y="17"/>
                    </a:cubicBezTo>
                    <a:cubicBezTo>
                      <a:pt x="19" y="16"/>
                      <a:pt x="20" y="13"/>
                      <a:pt x="21" y="10"/>
                    </a:cubicBezTo>
                    <a:cubicBezTo>
                      <a:pt x="22" y="11"/>
                      <a:pt x="23" y="10"/>
                      <a:pt x="22" y="8"/>
                    </a:cubicBezTo>
                    <a:cubicBezTo>
                      <a:pt x="26" y="7"/>
                      <a:pt x="31" y="7"/>
                      <a:pt x="35" y="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9"/>
                      <a:pt x="38" y="13"/>
                      <a:pt x="37" y="15"/>
                    </a:cubicBezTo>
                    <a:cubicBezTo>
                      <a:pt x="37" y="19"/>
                      <a:pt x="36" y="26"/>
                      <a:pt x="32" y="30"/>
                    </a:cubicBezTo>
                    <a:cubicBezTo>
                      <a:pt x="31" y="30"/>
                      <a:pt x="30" y="32"/>
                      <a:pt x="30" y="34"/>
                    </a:cubicBezTo>
                    <a:cubicBezTo>
                      <a:pt x="29" y="43"/>
                      <a:pt x="30" y="55"/>
                      <a:pt x="29" y="63"/>
                    </a:cubicBezTo>
                    <a:cubicBezTo>
                      <a:pt x="29" y="65"/>
                      <a:pt x="30" y="67"/>
                      <a:pt x="29" y="70"/>
                    </a:cubicBezTo>
                    <a:cubicBezTo>
                      <a:pt x="29" y="71"/>
                      <a:pt x="30" y="71"/>
                      <a:pt x="31" y="72"/>
                    </a:cubicBezTo>
                    <a:cubicBezTo>
                      <a:pt x="31" y="73"/>
                      <a:pt x="31" y="76"/>
                      <a:pt x="31" y="76"/>
                    </a:cubicBezTo>
                    <a:cubicBezTo>
                      <a:pt x="32" y="77"/>
                      <a:pt x="35" y="79"/>
                      <a:pt x="35" y="8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9" y="92"/>
                      <a:pt x="39" y="100"/>
                      <a:pt x="38" y="103"/>
                    </a:cubicBezTo>
                    <a:cubicBezTo>
                      <a:pt x="38" y="104"/>
                      <a:pt x="37" y="105"/>
                      <a:pt x="37" y="106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7" y="186"/>
                      <a:pt x="39" y="186"/>
                      <a:pt x="39" y="187"/>
                    </a:cubicBezTo>
                    <a:cubicBezTo>
                      <a:pt x="38" y="266"/>
                      <a:pt x="38" y="266"/>
                      <a:pt x="38" y="266"/>
                    </a:cubicBezTo>
                    <a:cubicBezTo>
                      <a:pt x="36" y="269"/>
                      <a:pt x="37" y="277"/>
                      <a:pt x="37" y="280"/>
                    </a:cubicBezTo>
                    <a:cubicBezTo>
                      <a:pt x="39" y="282"/>
                      <a:pt x="38" y="288"/>
                      <a:pt x="39" y="291"/>
                    </a:cubicBezTo>
                    <a:cubicBezTo>
                      <a:pt x="40" y="298"/>
                      <a:pt x="41" y="305"/>
                      <a:pt x="44" y="310"/>
                    </a:cubicBezTo>
                    <a:cubicBezTo>
                      <a:pt x="44" y="321"/>
                      <a:pt x="44" y="321"/>
                      <a:pt x="44" y="321"/>
                    </a:cubicBezTo>
                    <a:cubicBezTo>
                      <a:pt x="44" y="321"/>
                      <a:pt x="42" y="322"/>
                      <a:pt x="42" y="322"/>
                    </a:cubicBezTo>
                    <a:cubicBezTo>
                      <a:pt x="41" y="324"/>
                      <a:pt x="42" y="326"/>
                      <a:pt x="44" y="328"/>
                    </a:cubicBezTo>
                    <a:cubicBezTo>
                      <a:pt x="44" y="329"/>
                      <a:pt x="45" y="330"/>
                      <a:pt x="45" y="331"/>
                    </a:cubicBezTo>
                    <a:cubicBezTo>
                      <a:pt x="47" y="334"/>
                      <a:pt x="49" y="339"/>
                      <a:pt x="52" y="341"/>
                    </a:cubicBezTo>
                    <a:cubicBezTo>
                      <a:pt x="53" y="346"/>
                      <a:pt x="52" y="351"/>
                      <a:pt x="51" y="355"/>
                    </a:cubicBezTo>
                    <a:cubicBezTo>
                      <a:pt x="50" y="355"/>
                      <a:pt x="49" y="356"/>
                      <a:pt x="47" y="357"/>
                    </a:cubicBezTo>
                    <a:cubicBezTo>
                      <a:pt x="47" y="359"/>
                      <a:pt x="47" y="359"/>
                      <a:pt x="47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62"/>
                      <a:pt x="44" y="366"/>
                      <a:pt x="44" y="369"/>
                    </a:cubicBezTo>
                    <a:cubicBezTo>
                      <a:pt x="44" y="371"/>
                      <a:pt x="46" y="372"/>
                      <a:pt x="48" y="373"/>
                    </a:cubicBezTo>
                    <a:cubicBezTo>
                      <a:pt x="49" y="374"/>
                      <a:pt x="48" y="376"/>
                      <a:pt x="48" y="377"/>
                    </a:cubicBezTo>
                    <a:cubicBezTo>
                      <a:pt x="49" y="377"/>
                      <a:pt x="51" y="377"/>
                      <a:pt x="51" y="379"/>
                    </a:cubicBezTo>
                    <a:cubicBezTo>
                      <a:pt x="53" y="383"/>
                      <a:pt x="53" y="389"/>
                      <a:pt x="53" y="395"/>
                    </a:cubicBezTo>
                    <a:cubicBezTo>
                      <a:pt x="56" y="394"/>
                      <a:pt x="60" y="393"/>
                      <a:pt x="64" y="393"/>
                    </a:cubicBezTo>
                    <a:cubicBezTo>
                      <a:pt x="69" y="392"/>
                      <a:pt x="77" y="392"/>
                      <a:pt x="83" y="392"/>
                    </a:cubicBezTo>
                    <a:cubicBezTo>
                      <a:pt x="87" y="392"/>
                      <a:pt x="92" y="391"/>
                      <a:pt x="94" y="388"/>
                    </a:cubicBezTo>
                    <a:cubicBezTo>
                      <a:pt x="95" y="388"/>
                      <a:pt x="98" y="388"/>
                      <a:pt x="98" y="388"/>
                    </a:cubicBezTo>
                    <a:cubicBezTo>
                      <a:pt x="99" y="385"/>
                      <a:pt x="105" y="387"/>
                      <a:pt x="108" y="386"/>
                    </a:cubicBezTo>
                    <a:cubicBezTo>
                      <a:pt x="107" y="388"/>
                      <a:pt x="109" y="388"/>
                      <a:pt x="110" y="388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199"/>
                      <a:pt x="108" y="196"/>
                      <a:pt x="107" y="195"/>
                    </a:cubicBezTo>
                    <a:cubicBezTo>
                      <a:pt x="107" y="194"/>
                      <a:pt x="107" y="191"/>
                      <a:pt x="107" y="191"/>
                    </a:cubicBezTo>
                    <a:cubicBezTo>
                      <a:pt x="110" y="191"/>
                      <a:pt x="108" y="187"/>
                      <a:pt x="109" y="186"/>
                    </a:cubicBezTo>
                    <a:cubicBezTo>
                      <a:pt x="110" y="183"/>
                      <a:pt x="110" y="179"/>
                      <a:pt x="109" y="177"/>
                    </a:cubicBezTo>
                    <a:cubicBezTo>
                      <a:pt x="109" y="172"/>
                      <a:pt x="109" y="168"/>
                      <a:pt x="108" y="165"/>
                    </a:cubicBezTo>
                    <a:cubicBezTo>
                      <a:pt x="106" y="158"/>
                      <a:pt x="106" y="150"/>
                      <a:pt x="107" y="144"/>
                    </a:cubicBezTo>
                    <a:cubicBezTo>
                      <a:pt x="107" y="143"/>
                      <a:pt x="110" y="142"/>
                      <a:pt x="110" y="141"/>
                    </a:cubicBezTo>
                    <a:cubicBezTo>
                      <a:pt x="109" y="129"/>
                      <a:pt x="111" y="116"/>
                      <a:pt x="109" y="106"/>
                    </a:cubicBezTo>
                    <a:cubicBezTo>
                      <a:pt x="109" y="104"/>
                      <a:pt x="109" y="103"/>
                      <a:pt x="107" y="102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10" y="98"/>
                      <a:pt x="109" y="93"/>
                      <a:pt x="109" y="91"/>
                    </a:cubicBezTo>
                    <a:cubicBezTo>
                      <a:pt x="110" y="70"/>
                      <a:pt x="111" y="46"/>
                      <a:pt x="109" y="26"/>
                    </a:cubicBezTo>
                    <a:cubicBezTo>
                      <a:pt x="109" y="25"/>
                      <a:pt x="107" y="25"/>
                      <a:pt x="107" y="24"/>
                    </a:cubicBezTo>
                    <a:cubicBezTo>
                      <a:pt x="107" y="22"/>
                      <a:pt x="107" y="20"/>
                      <a:pt x="108" y="18"/>
                    </a:cubicBezTo>
                    <a:cubicBezTo>
                      <a:pt x="109" y="15"/>
                      <a:pt x="110" y="12"/>
                      <a:pt x="113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0"/>
                      <a:pt x="150" y="9"/>
                      <a:pt x="151" y="9"/>
                    </a:cubicBezTo>
                    <a:cubicBezTo>
                      <a:pt x="149" y="6"/>
                      <a:pt x="153" y="8"/>
                      <a:pt x="154" y="8"/>
                    </a:cubicBezTo>
                    <a:cubicBezTo>
                      <a:pt x="155" y="7"/>
                      <a:pt x="156" y="5"/>
                      <a:pt x="157" y="5"/>
                    </a:cubicBezTo>
                    <a:cubicBezTo>
                      <a:pt x="167" y="5"/>
                      <a:pt x="180" y="6"/>
                      <a:pt x="191" y="5"/>
                    </a:cubicBezTo>
                    <a:cubicBezTo>
                      <a:pt x="191" y="2"/>
                      <a:pt x="191" y="2"/>
                      <a:pt x="191" y="2"/>
                    </a:cubicBezTo>
                    <a:cubicBezTo>
                      <a:pt x="193" y="2"/>
                      <a:pt x="197" y="1"/>
                      <a:pt x="199" y="2"/>
                    </a:cubicBezTo>
                    <a:cubicBezTo>
                      <a:pt x="200" y="2"/>
                      <a:pt x="200" y="3"/>
                      <a:pt x="200" y="5"/>
                    </a:cubicBezTo>
                    <a:cubicBezTo>
                      <a:pt x="201" y="4"/>
                      <a:pt x="203" y="4"/>
                      <a:pt x="203" y="5"/>
                    </a:cubicBezTo>
                    <a:cubicBezTo>
                      <a:pt x="202" y="9"/>
                      <a:pt x="203" y="12"/>
                      <a:pt x="204" y="16"/>
                    </a:cubicBezTo>
                    <a:cubicBezTo>
                      <a:pt x="205" y="16"/>
                      <a:pt x="206" y="17"/>
                      <a:pt x="205" y="19"/>
                    </a:cubicBezTo>
                    <a:cubicBezTo>
                      <a:pt x="237" y="19"/>
                      <a:pt x="237" y="19"/>
                      <a:pt x="237" y="19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3" y="11"/>
                      <a:pt x="243" y="8"/>
                      <a:pt x="245" y="7"/>
                    </a:cubicBezTo>
                    <a:cubicBezTo>
                      <a:pt x="246" y="7"/>
                      <a:pt x="247" y="8"/>
                      <a:pt x="248" y="7"/>
                    </a:cubicBezTo>
                    <a:cubicBezTo>
                      <a:pt x="248" y="7"/>
                      <a:pt x="249" y="5"/>
                      <a:pt x="249" y="5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6" y="5"/>
                      <a:pt x="347" y="7"/>
                      <a:pt x="349" y="7"/>
                    </a:cubicBezTo>
                    <a:cubicBezTo>
                      <a:pt x="350" y="8"/>
                      <a:pt x="351" y="7"/>
                      <a:pt x="352" y="7"/>
                    </a:cubicBezTo>
                    <a:cubicBezTo>
                      <a:pt x="353" y="9"/>
                      <a:pt x="354" y="10"/>
                      <a:pt x="353" y="10"/>
                    </a:cubicBezTo>
                    <a:cubicBezTo>
                      <a:pt x="361" y="11"/>
                      <a:pt x="368" y="10"/>
                      <a:pt x="372" y="6"/>
                    </a:cubicBezTo>
                    <a:cubicBezTo>
                      <a:pt x="372" y="7"/>
                      <a:pt x="372" y="5"/>
                      <a:pt x="372" y="5"/>
                    </a:cubicBezTo>
                    <a:cubicBezTo>
                      <a:pt x="376" y="5"/>
                      <a:pt x="378" y="8"/>
                      <a:pt x="380" y="10"/>
                    </a:cubicBezTo>
                    <a:cubicBezTo>
                      <a:pt x="385" y="11"/>
                      <a:pt x="389" y="10"/>
                      <a:pt x="390" y="7"/>
                    </a:cubicBezTo>
                    <a:cubicBezTo>
                      <a:pt x="392" y="8"/>
                      <a:pt x="392" y="6"/>
                      <a:pt x="393" y="5"/>
                    </a:cubicBezTo>
                    <a:cubicBezTo>
                      <a:pt x="395" y="5"/>
                      <a:pt x="397" y="4"/>
                      <a:pt x="399" y="5"/>
                    </a:cubicBezTo>
                    <a:cubicBezTo>
                      <a:pt x="400" y="6"/>
                      <a:pt x="400" y="8"/>
                      <a:pt x="401" y="10"/>
                    </a:cubicBezTo>
                    <a:cubicBezTo>
                      <a:pt x="402" y="10"/>
                      <a:pt x="403" y="11"/>
                      <a:pt x="403" y="12"/>
                    </a:cubicBezTo>
                    <a:cubicBezTo>
                      <a:pt x="403" y="13"/>
                      <a:pt x="404" y="14"/>
                      <a:pt x="404" y="15"/>
                    </a:cubicBezTo>
                    <a:cubicBezTo>
                      <a:pt x="405" y="15"/>
                      <a:pt x="407" y="14"/>
                      <a:pt x="407" y="16"/>
                    </a:cubicBezTo>
                    <a:cubicBezTo>
                      <a:pt x="407" y="17"/>
                      <a:pt x="407" y="18"/>
                      <a:pt x="407" y="19"/>
                    </a:cubicBezTo>
                    <a:cubicBezTo>
                      <a:pt x="436" y="19"/>
                      <a:pt x="436" y="19"/>
                      <a:pt x="436" y="19"/>
                    </a:cubicBezTo>
                    <a:cubicBezTo>
                      <a:pt x="435" y="12"/>
                      <a:pt x="438" y="7"/>
                      <a:pt x="440" y="3"/>
                    </a:cubicBezTo>
                    <a:cubicBezTo>
                      <a:pt x="441" y="1"/>
                      <a:pt x="443" y="2"/>
                      <a:pt x="444" y="2"/>
                    </a:cubicBez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3" name="Freeform 6"/>
              <p:cNvSpPr/>
              <p:nvPr/>
            </p:nvSpPr>
            <p:spPr bwMode="auto">
              <a:xfrm>
                <a:off x="1619250" y="1657350"/>
                <a:ext cx="382588" cy="39688"/>
              </a:xfrm>
              <a:custGeom>
                <a:avLst/>
                <a:gdLst>
                  <a:gd name="T0" fmla="*/ 291 w 496"/>
                  <a:gd name="T1" fmla="*/ 0 h 64"/>
                  <a:gd name="T2" fmla="*/ 305 w 496"/>
                  <a:gd name="T3" fmla="*/ 11 h 64"/>
                  <a:gd name="T4" fmla="*/ 309 w 496"/>
                  <a:gd name="T5" fmla="*/ 15 h 64"/>
                  <a:gd name="T6" fmla="*/ 318 w 496"/>
                  <a:gd name="T7" fmla="*/ 12 h 64"/>
                  <a:gd name="T8" fmla="*/ 391 w 496"/>
                  <a:gd name="T9" fmla="*/ 15 h 64"/>
                  <a:gd name="T10" fmla="*/ 401 w 496"/>
                  <a:gd name="T11" fmla="*/ 18 h 64"/>
                  <a:gd name="T12" fmla="*/ 408 w 496"/>
                  <a:gd name="T13" fmla="*/ 19 h 64"/>
                  <a:gd name="T14" fmla="*/ 444 w 496"/>
                  <a:gd name="T15" fmla="*/ 18 h 64"/>
                  <a:gd name="T16" fmla="*/ 448 w 496"/>
                  <a:gd name="T17" fmla="*/ 20 h 64"/>
                  <a:gd name="T18" fmla="*/ 454 w 496"/>
                  <a:gd name="T19" fmla="*/ 26 h 64"/>
                  <a:gd name="T20" fmla="*/ 459 w 496"/>
                  <a:gd name="T21" fmla="*/ 33 h 64"/>
                  <a:gd name="T22" fmla="*/ 475 w 496"/>
                  <a:gd name="T23" fmla="*/ 31 h 64"/>
                  <a:gd name="T24" fmla="*/ 496 w 496"/>
                  <a:gd name="T25" fmla="*/ 63 h 64"/>
                  <a:gd name="T26" fmla="*/ 257 w 496"/>
                  <a:gd name="T27" fmla="*/ 60 h 64"/>
                  <a:gd name="T28" fmla="*/ 254 w 496"/>
                  <a:gd name="T29" fmla="*/ 55 h 64"/>
                  <a:gd name="T30" fmla="*/ 249 w 496"/>
                  <a:gd name="T31" fmla="*/ 50 h 64"/>
                  <a:gd name="T32" fmla="*/ 245 w 496"/>
                  <a:gd name="T33" fmla="*/ 52 h 64"/>
                  <a:gd name="T34" fmla="*/ 241 w 496"/>
                  <a:gd name="T35" fmla="*/ 55 h 64"/>
                  <a:gd name="T36" fmla="*/ 236 w 496"/>
                  <a:gd name="T37" fmla="*/ 61 h 64"/>
                  <a:gd name="T38" fmla="*/ 224 w 496"/>
                  <a:gd name="T39" fmla="*/ 60 h 64"/>
                  <a:gd name="T40" fmla="*/ 220 w 496"/>
                  <a:gd name="T41" fmla="*/ 55 h 64"/>
                  <a:gd name="T42" fmla="*/ 207 w 496"/>
                  <a:gd name="T43" fmla="*/ 50 h 64"/>
                  <a:gd name="T44" fmla="*/ 203 w 496"/>
                  <a:gd name="T45" fmla="*/ 50 h 64"/>
                  <a:gd name="T46" fmla="*/ 192 w 496"/>
                  <a:gd name="T47" fmla="*/ 46 h 64"/>
                  <a:gd name="T48" fmla="*/ 163 w 496"/>
                  <a:gd name="T49" fmla="*/ 47 h 64"/>
                  <a:gd name="T50" fmla="*/ 152 w 496"/>
                  <a:gd name="T51" fmla="*/ 50 h 64"/>
                  <a:gd name="T52" fmla="*/ 145 w 496"/>
                  <a:gd name="T53" fmla="*/ 45 h 64"/>
                  <a:gd name="T54" fmla="*/ 118 w 496"/>
                  <a:gd name="T55" fmla="*/ 47 h 64"/>
                  <a:gd name="T56" fmla="*/ 103 w 496"/>
                  <a:gd name="T57" fmla="*/ 40 h 64"/>
                  <a:gd name="T58" fmla="*/ 99 w 496"/>
                  <a:gd name="T59" fmla="*/ 37 h 64"/>
                  <a:gd name="T60" fmla="*/ 76 w 496"/>
                  <a:gd name="T61" fmla="*/ 29 h 64"/>
                  <a:gd name="T62" fmla="*/ 66 w 496"/>
                  <a:gd name="T63" fmla="*/ 44 h 64"/>
                  <a:gd name="T64" fmla="*/ 6 w 496"/>
                  <a:gd name="T65" fmla="*/ 45 h 64"/>
                  <a:gd name="T66" fmla="*/ 3 w 496"/>
                  <a:gd name="T67" fmla="*/ 38 h 64"/>
                  <a:gd name="T68" fmla="*/ 2 w 496"/>
                  <a:gd name="T69" fmla="*/ 34 h 64"/>
                  <a:gd name="T70" fmla="*/ 12 w 496"/>
                  <a:gd name="T71" fmla="*/ 25 h 64"/>
                  <a:gd name="T72" fmla="*/ 17 w 496"/>
                  <a:gd name="T73" fmla="*/ 22 h 64"/>
                  <a:gd name="T74" fmla="*/ 23 w 496"/>
                  <a:gd name="T75" fmla="*/ 19 h 64"/>
                  <a:gd name="T76" fmla="*/ 33 w 496"/>
                  <a:gd name="T77" fmla="*/ 20 h 64"/>
                  <a:gd name="T78" fmla="*/ 54 w 496"/>
                  <a:gd name="T79" fmla="*/ 19 h 64"/>
                  <a:gd name="T80" fmla="*/ 66 w 496"/>
                  <a:gd name="T81" fmla="*/ 14 h 64"/>
                  <a:gd name="T82" fmla="*/ 73 w 496"/>
                  <a:gd name="T83" fmla="*/ 10 h 64"/>
                  <a:gd name="T84" fmla="*/ 90 w 496"/>
                  <a:gd name="T85" fmla="*/ 11 h 64"/>
                  <a:gd name="T86" fmla="*/ 101 w 496"/>
                  <a:gd name="T87" fmla="*/ 15 h 64"/>
                  <a:gd name="T88" fmla="*/ 105 w 496"/>
                  <a:gd name="T89" fmla="*/ 18 h 64"/>
                  <a:gd name="T90" fmla="*/ 114 w 496"/>
                  <a:gd name="T91" fmla="*/ 19 h 64"/>
                  <a:gd name="T92" fmla="*/ 139 w 496"/>
                  <a:gd name="T93" fmla="*/ 19 h 64"/>
                  <a:gd name="T94" fmla="*/ 193 w 496"/>
                  <a:gd name="T95" fmla="*/ 19 h 64"/>
                  <a:gd name="T96" fmla="*/ 208 w 496"/>
                  <a:gd name="T97" fmla="*/ 18 h 64"/>
                  <a:gd name="T98" fmla="*/ 217 w 496"/>
                  <a:gd name="T99" fmla="*/ 12 h 64"/>
                  <a:gd name="T100" fmla="*/ 225 w 496"/>
                  <a:gd name="T101" fmla="*/ 12 h 64"/>
                  <a:gd name="T102" fmla="*/ 252 w 496"/>
                  <a:gd name="T103" fmla="*/ 15 h 64"/>
                  <a:gd name="T104" fmla="*/ 262 w 496"/>
                  <a:gd name="T105" fmla="*/ 12 h 64"/>
                  <a:gd name="T106" fmla="*/ 271 w 496"/>
                  <a:gd name="T107" fmla="*/ 5 h 64"/>
                  <a:gd name="T108" fmla="*/ 278 w 496"/>
                  <a:gd name="T10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6" h="64">
                    <a:moveTo>
                      <a:pt x="280" y="1"/>
                    </a:moveTo>
                    <a:cubicBezTo>
                      <a:pt x="283" y="0"/>
                      <a:pt x="287" y="0"/>
                      <a:pt x="291" y="0"/>
                    </a:cubicBezTo>
                    <a:cubicBezTo>
                      <a:pt x="292" y="2"/>
                      <a:pt x="294" y="2"/>
                      <a:pt x="295" y="3"/>
                    </a:cubicBezTo>
                    <a:cubicBezTo>
                      <a:pt x="298" y="5"/>
                      <a:pt x="302" y="8"/>
                      <a:pt x="305" y="11"/>
                    </a:cubicBezTo>
                    <a:cubicBezTo>
                      <a:pt x="306" y="12"/>
                      <a:pt x="308" y="12"/>
                      <a:pt x="309" y="12"/>
                    </a:cubicBezTo>
                    <a:cubicBezTo>
                      <a:pt x="309" y="15"/>
                      <a:pt x="309" y="15"/>
                      <a:pt x="309" y="15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2"/>
                      <a:pt x="318" y="12"/>
                      <a:pt x="318" y="12"/>
                    </a:cubicBezTo>
                    <a:cubicBezTo>
                      <a:pt x="383" y="12"/>
                      <a:pt x="383" y="12"/>
                      <a:pt x="383" y="12"/>
                    </a:cubicBezTo>
                    <a:cubicBezTo>
                      <a:pt x="385" y="14"/>
                      <a:pt x="388" y="16"/>
                      <a:pt x="391" y="15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401" y="18"/>
                      <a:pt x="401" y="18"/>
                      <a:pt x="401" y="18"/>
                    </a:cubicBezTo>
                    <a:cubicBezTo>
                      <a:pt x="402" y="18"/>
                      <a:pt x="403" y="19"/>
                      <a:pt x="404" y="19"/>
                    </a:cubicBezTo>
                    <a:cubicBezTo>
                      <a:pt x="405" y="20"/>
                      <a:pt x="408" y="19"/>
                      <a:pt x="408" y="19"/>
                    </a:cubicBezTo>
                    <a:cubicBezTo>
                      <a:pt x="410" y="19"/>
                      <a:pt x="411" y="18"/>
                      <a:pt x="412" y="18"/>
                    </a:cubicBezTo>
                    <a:cubicBezTo>
                      <a:pt x="444" y="18"/>
                      <a:pt x="444" y="18"/>
                      <a:pt x="444" y="18"/>
                    </a:cubicBezTo>
                    <a:cubicBezTo>
                      <a:pt x="445" y="18"/>
                      <a:pt x="445" y="19"/>
                      <a:pt x="445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7" y="22"/>
                      <a:pt x="448" y="23"/>
                      <a:pt x="449" y="22"/>
                    </a:cubicBezTo>
                    <a:cubicBezTo>
                      <a:pt x="451" y="24"/>
                      <a:pt x="452" y="26"/>
                      <a:pt x="454" y="26"/>
                    </a:cubicBezTo>
                    <a:cubicBezTo>
                      <a:pt x="454" y="29"/>
                      <a:pt x="454" y="29"/>
                      <a:pt x="454" y="29"/>
                    </a:cubicBezTo>
                    <a:cubicBezTo>
                      <a:pt x="457" y="29"/>
                      <a:pt x="458" y="33"/>
                      <a:pt x="459" y="33"/>
                    </a:cubicBezTo>
                    <a:cubicBezTo>
                      <a:pt x="471" y="33"/>
                      <a:pt x="471" y="33"/>
                      <a:pt x="471" y="33"/>
                    </a:cubicBezTo>
                    <a:cubicBezTo>
                      <a:pt x="472" y="32"/>
                      <a:pt x="474" y="31"/>
                      <a:pt x="475" y="31"/>
                    </a:cubicBezTo>
                    <a:cubicBezTo>
                      <a:pt x="496" y="31"/>
                      <a:pt x="496" y="31"/>
                      <a:pt x="496" y="31"/>
                    </a:cubicBezTo>
                    <a:cubicBezTo>
                      <a:pt x="496" y="63"/>
                      <a:pt x="496" y="63"/>
                      <a:pt x="496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1"/>
                      <a:pt x="259" y="60"/>
                      <a:pt x="257" y="60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6" y="57"/>
                      <a:pt x="255" y="57"/>
                      <a:pt x="254" y="55"/>
                    </a:cubicBezTo>
                    <a:cubicBezTo>
                      <a:pt x="253" y="54"/>
                      <a:pt x="252" y="51"/>
                      <a:pt x="249" y="52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4" y="52"/>
                      <a:pt x="242" y="52"/>
                      <a:pt x="243" y="54"/>
                    </a:cubicBezTo>
                    <a:cubicBezTo>
                      <a:pt x="244" y="55"/>
                      <a:pt x="242" y="55"/>
                      <a:pt x="241" y="55"/>
                    </a:cubicBezTo>
                    <a:cubicBezTo>
                      <a:pt x="241" y="57"/>
                      <a:pt x="239" y="58"/>
                      <a:pt x="240" y="60"/>
                    </a:cubicBezTo>
                    <a:cubicBezTo>
                      <a:pt x="238" y="60"/>
                      <a:pt x="237" y="60"/>
                      <a:pt x="236" y="61"/>
                    </a:cubicBezTo>
                    <a:cubicBezTo>
                      <a:pt x="236" y="64"/>
                      <a:pt x="232" y="62"/>
                      <a:pt x="229" y="62"/>
                    </a:cubicBezTo>
                    <a:cubicBezTo>
                      <a:pt x="228" y="60"/>
                      <a:pt x="226" y="60"/>
                      <a:pt x="224" y="60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0" y="55"/>
                      <a:pt x="220" y="55"/>
                      <a:pt x="220" y="55"/>
                    </a:cubicBezTo>
                    <a:cubicBezTo>
                      <a:pt x="220" y="53"/>
                      <a:pt x="220" y="51"/>
                      <a:pt x="217" y="50"/>
                    </a:cubicBezTo>
                    <a:cubicBezTo>
                      <a:pt x="215" y="50"/>
                      <a:pt x="211" y="50"/>
                      <a:pt x="207" y="50"/>
                    </a:cubicBezTo>
                    <a:cubicBezTo>
                      <a:pt x="207" y="51"/>
                      <a:pt x="207" y="53"/>
                      <a:pt x="206" y="52"/>
                    </a:cubicBezTo>
                    <a:cubicBezTo>
                      <a:pt x="205" y="52"/>
                      <a:pt x="204" y="50"/>
                      <a:pt x="203" y="50"/>
                    </a:cubicBezTo>
                    <a:cubicBezTo>
                      <a:pt x="200" y="50"/>
                      <a:pt x="198" y="48"/>
                      <a:pt x="196" y="47"/>
                    </a:cubicBezTo>
                    <a:cubicBezTo>
                      <a:pt x="196" y="47"/>
                      <a:pt x="193" y="47"/>
                      <a:pt x="192" y="46"/>
                    </a:cubicBezTo>
                    <a:cubicBezTo>
                      <a:pt x="186" y="45"/>
                      <a:pt x="176" y="46"/>
                      <a:pt x="168" y="46"/>
                    </a:cubicBezTo>
                    <a:cubicBezTo>
                      <a:pt x="167" y="46"/>
                      <a:pt x="165" y="47"/>
                      <a:pt x="163" y="47"/>
                    </a:cubicBezTo>
                    <a:cubicBezTo>
                      <a:pt x="161" y="48"/>
                      <a:pt x="161" y="50"/>
                      <a:pt x="159" y="50"/>
                    </a:cubicBezTo>
                    <a:cubicBezTo>
                      <a:pt x="157" y="50"/>
                      <a:pt x="153" y="50"/>
                      <a:pt x="152" y="50"/>
                    </a:cubicBezTo>
                    <a:cubicBezTo>
                      <a:pt x="152" y="49"/>
                      <a:pt x="151" y="47"/>
                      <a:pt x="150" y="47"/>
                    </a:cubicBezTo>
                    <a:cubicBezTo>
                      <a:pt x="148" y="47"/>
                      <a:pt x="146" y="45"/>
                      <a:pt x="145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19" y="46"/>
                      <a:pt x="119" y="47"/>
                      <a:pt x="118" y="47"/>
                    </a:cubicBezTo>
                    <a:cubicBezTo>
                      <a:pt x="113" y="47"/>
                      <a:pt x="111" y="44"/>
                      <a:pt x="108" y="43"/>
                    </a:cubicBezTo>
                    <a:cubicBezTo>
                      <a:pt x="106" y="42"/>
                      <a:pt x="104" y="41"/>
                      <a:pt x="103" y="40"/>
                    </a:cubicBezTo>
                    <a:cubicBezTo>
                      <a:pt x="102" y="39"/>
                      <a:pt x="102" y="37"/>
                      <a:pt x="101" y="37"/>
                    </a:cubicBezTo>
                    <a:cubicBezTo>
                      <a:pt x="101" y="36"/>
                      <a:pt x="99" y="37"/>
                      <a:pt x="99" y="37"/>
                    </a:cubicBezTo>
                    <a:cubicBezTo>
                      <a:pt x="98" y="34"/>
                      <a:pt x="94" y="33"/>
                      <a:pt x="92" y="30"/>
                    </a:cubicBezTo>
                    <a:cubicBezTo>
                      <a:pt x="88" y="29"/>
                      <a:pt x="82" y="29"/>
                      <a:pt x="76" y="29"/>
                    </a:cubicBezTo>
                    <a:cubicBezTo>
                      <a:pt x="73" y="33"/>
                      <a:pt x="71" y="38"/>
                      <a:pt x="67" y="42"/>
                    </a:cubicBezTo>
                    <a:cubicBezTo>
                      <a:pt x="66" y="42"/>
                      <a:pt x="65" y="43"/>
                      <a:pt x="66" y="44"/>
                    </a:cubicBezTo>
                    <a:cubicBezTo>
                      <a:pt x="64" y="45"/>
                      <a:pt x="62" y="46"/>
                      <a:pt x="60" y="45"/>
                    </a:cubicBezTo>
                    <a:cubicBezTo>
                      <a:pt x="43" y="43"/>
                      <a:pt x="22" y="44"/>
                      <a:pt x="6" y="45"/>
                    </a:cubicBezTo>
                    <a:cubicBezTo>
                      <a:pt x="5" y="45"/>
                      <a:pt x="4" y="44"/>
                      <a:pt x="4" y="43"/>
                    </a:cubicBezTo>
                    <a:cubicBezTo>
                      <a:pt x="1" y="44"/>
                      <a:pt x="3" y="40"/>
                      <a:pt x="3" y="38"/>
                    </a:cubicBezTo>
                    <a:cubicBezTo>
                      <a:pt x="1" y="39"/>
                      <a:pt x="0" y="38"/>
                      <a:pt x="1" y="37"/>
                    </a:cubicBezTo>
                    <a:cubicBezTo>
                      <a:pt x="3" y="38"/>
                      <a:pt x="2" y="35"/>
                      <a:pt x="2" y="34"/>
                    </a:cubicBezTo>
                    <a:cubicBezTo>
                      <a:pt x="3" y="31"/>
                      <a:pt x="6" y="29"/>
                      <a:pt x="7" y="26"/>
                    </a:cubicBezTo>
                    <a:cubicBezTo>
                      <a:pt x="8" y="25"/>
                      <a:pt x="10" y="25"/>
                      <a:pt x="12" y="25"/>
                    </a:cubicBezTo>
                    <a:cubicBezTo>
                      <a:pt x="12" y="24"/>
                      <a:pt x="12" y="23"/>
                      <a:pt x="13" y="22"/>
                    </a:cubicBezTo>
                    <a:cubicBezTo>
                      <a:pt x="14" y="22"/>
                      <a:pt x="16" y="22"/>
                      <a:pt x="17" y="22"/>
                    </a:cubicBezTo>
                    <a:cubicBezTo>
                      <a:pt x="15" y="19"/>
                      <a:pt x="19" y="21"/>
                      <a:pt x="20" y="21"/>
                    </a:cubicBezTo>
                    <a:cubicBezTo>
                      <a:pt x="21" y="20"/>
                      <a:pt x="21" y="18"/>
                      <a:pt x="23" y="19"/>
                    </a:cubicBezTo>
                    <a:cubicBezTo>
                      <a:pt x="24" y="20"/>
                      <a:pt x="28" y="20"/>
                      <a:pt x="29" y="19"/>
                    </a:cubicBezTo>
                    <a:cubicBezTo>
                      <a:pt x="31" y="18"/>
                      <a:pt x="32" y="20"/>
                      <a:pt x="33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3" y="18"/>
                      <a:pt x="54" y="19"/>
                    </a:cubicBezTo>
                    <a:cubicBezTo>
                      <a:pt x="55" y="20"/>
                      <a:pt x="56" y="19"/>
                      <a:pt x="57" y="19"/>
                    </a:cubicBezTo>
                    <a:cubicBezTo>
                      <a:pt x="61" y="18"/>
                      <a:pt x="63" y="16"/>
                      <a:pt x="66" y="14"/>
                    </a:cubicBezTo>
                    <a:cubicBezTo>
                      <a:pt x="65" y="12"/>
                      <a:pt x="68" y="12"/>
                      <a:pt x="68" y="11"/>
                    </a:cubicBezTo>
                    <a:cubicBezTo>
                      <a:pt x="70" y="10"/>
                      <a:pt x="71" y="9"/>
                      <a:pt x="73" y="10"/>
                    </a:cubicBezTo>
                    <a:cubicBezTo>
                      <a:pt x="73" y="10"/>
                      <a:pt x="75" y="12"/>
                      <a:pt x="75" y="12"/>
                    </a:cubicBezTo>
                    <a:cubicBezTo>
                      <a:pt x="80" y="12"/>
                      <a:pt x="86" y="12"/>
                      <a:pt x="90" y="11"/>
                    </a:cubicBezTo>
                    <a:cubicBezTo>
                      <a:pt x="93" y="12"/>
                      <a:pt x="96" y="12"/>
                      <a:pt x="100" y="12"/>
                    </a:cubicBezTo>
                    <a:cubicBezTo>
                      <a:pt x="100" y="13"/>
                      <a:pt x="100" y="15"/>
                      <a:pt x="101" y="15"/>
                    </a:cubicBezTo>
                    <a:cubicBezTo>
                      <a:pt x="102" y="15"/>
                      <a:pt x="104" y="15"/>
                      <a:pt x="105" y="15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6" y="18"/>
                      <a:pt x="111" y="17"/>
                      <a:pt x="113" y="18"/>
                    </a:cubicBezTo>
                    <a:cubicBezTo>
                      <a:pt x="114" y="18"/>
                      <a:pt x="114" y="20"/>
                      <a:pt x="114" y="19"/>
                    </a:cubicBezTo>
                    <a:cubicBezTo>
                      <a:pt x="118" y="17"/>
                      <a:pt x="126" y="17"/>
                      <a:pt x="129" y="19"/>
                    </a:cubicBezTo>
                    <a:cubicBezTo>
                      <a:pt x="132" y="19"/>
                      <a:pt x="137" y="20"/>
                      <a:pt x="139" y="19"/>
                    </a:cubicBezTo>
                    <a:cubicBezTo>
                      <a:pt x="155" y="21"/>
                      <a:pt x="173" y="20"/>
                      <a:pt x="190" y="20"/>
                    </a:cubicBezTo>
                    <a:cubicBezTo>
                      <a:pt x="191" y="20"/>
                      <a:pt x="191" y="18"/>
                      <a:pt x="193" y="19"/>
                    </a:cubicBezTo>
                    <a:cubicBezTo>
                      <a:pt x="194" y="20"/>
                      <a:pt x="198" y="20"/>
                      <a:pt x="200" y="19"/>
                    </a:cubicBezTo>
                    <a:cubicBezTo>
                      <a:pt x="202" y="18"/>
                      <a:pt x="204" y="17"/>
                      <a:pt x="208" y="18"/>
                    </a:cubicBezTo>
                    <a:cubicBezTo>
                      <a:pt x="208" y="18"/>
                      <a:pt x="210" y="16"/>
                      <a:pt x="210" y="16"/>
                    </a:cubicBezTo>
                    <a:cubicBezTo>
                      <a:pt x="214" y="16"/>
                      <a:pt x="216" y="14"/>
                      <a:pt x="217" y="12"/>
                    </a:cubicBezTo>
                    <a:cubicBezTo>
                      <a:pt x="219" y="13"/>
                      <a:pt x="221" y="12"/>
                      <a:pt x="222" y="11"/>
                    </a:cubicBezTo>
                    <a:cubicBezTo>
                      <a:pt x="223" y="12"/>
                      <a:pt x="224" y="12"/>
                      <a:pt x="225" y="12"/>
                    </a:cubicBezTo>
                    <a:cubicBezTo>
                      <a:pt x="252" y="12"/>
                      <a:pt x="252" y="12"/>
                      <a:pt x="252" y="12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62" y="15"/>
                      <a:pt x="262" y="15"/>
                      <a:pt x="262" y="15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3" y="12"/>
                      <a:pt x="265" y="13"/>
                      <a:pt x="265" y="12"/>
                    </a:cubicBezTo>
                    <a:cubicBezTo>
                      <a:pt x="266" y="9"/>
                      <a:pt x="269" y="8"/>
                      <a:pt x="271" y="5"/>
                    </a:cubicBezTo>
                    <a:cubicBezTo>
                      <a:pt x="271" y="5"/>
                      <a:pt x="273" y="5"/>
                      <a:pt x="273" y="4"/>
                    </a:cubicBezTo>
                    <a:cubicBezTo>
                      <a:pt x="273" y="1"/>
                      <a:pt x="277" y="3"/>
                      <a:pt x="278" y="2"/>
                    </a:cubicBezTo>
                    <a:cubicBezTo>
                      <a:pt x="279" y="2"/>
                      <a:pt x="279" y="1"/>
                      <a:pt x="280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4" name="Freeform 7"/>
              <p:cNvSpPr/>
              <p:nvPr/>
            </p:nvSpPr>
            <p:spPr bwMode="auto">
              <a:xfrm>
                <a:off x="2065338" y="2324100"/>
                <a:ext cx="22225" cy="501650"/>
              </a:xfrm>
              <a:custGeom>
                <a:avLst/>
                <a:gdLst>
                  <a:gd name="T0" fmla="*/ 16 w 29"/>
                  <a:gd name="T1" fmla="*/ 2 h 802"/>
                  <a:gd name="T2" fmla="*/ 22 w 29"/>
                  <a:gd name="T3" fmla="*/ 8 h 802"/>
                  <a:gd name="T4" fmla="*/ 26 w 29"/>
                  <a:gd name="T5" fmla="*/ 17 h 802"/>
                  <a:gd name="T6" fmla="*/ 28 w 29"/>
                  <a:gd name="T7" fmla="*/ 136 h 802"/>
                  <a:gd name="T8" fmla="*/ 27 w 29"/>
                  <a:gd name="T9" fmla="*/ 253 h 802"/>
                  <a:gd name="T10" fmla="*/ 27 w 29"/>
                  <a:gd name="T11" fmla="*/ 543 h 802"/>
                  <a:gd name="T12" fmla="*/ 20 w 29"/>
                  <a:gd name="T13" fmla="*/ 557 h 802"/>
                  <a:gd name="T14" fmla="*/ 16 w 29"/>
                  <a:gd name="T15" fmla="*/ 564 h 802"/>
                  <a:gd name="T16" fmla="*/ 17 w 29"/>
                  <a:gd name="T17" fmla="*/ 583 h 802"/>
                  <a:gd name="T18" fmla="*/ 18 w 29"/>
                  <a:gd name="T19" fmla="*/ 600 h 802"/>
                  <a:gd name="T20" fmla="*/ 24 w 29"/>
                  <a:gd name="T21" fmla="*/ 606 h 802"/>
                  <a:gd name="T22" fmla="*/ 28 w 29"/>
                  <a:gd name="T23" fmla="*/ 621 h 802"/>
                  <a:gd name="T24" fmla="*/ 20 w 29"/>
                  <a:gd name="T25" fmla="*/ 752 h 802"/>
                  <a:gd name="T26" fmla="*/ 15 w 29"/>
                  <a:gd name="T27" fmla="*/ 755 h 802"/>
                  <a:gd name="T28" fmla="*/ 10 w 29"/>
                  <a:gd name="T29" fmla="*/ 802 h 802"/>
                  <a:gd name="T30" fmla="*/ 6 w 29"/>
                  <a:gd name="T31" fmla="*/ 744 h 802"/>
                  <a:gd name="T32" fmla="*/ 8 w 29"/>
                  <a:gd name="T33" fmla="*/ 691 h 802"/>
                  <a:gd name="T34" fmla="*/ 6 w 29"/>
                  <a:gd name="T35" fmla="*/ 649 h 802"/>
                  <a:gd name="T36" fmla="*/ 8 w 29"/>
                  <a:gd name="T37" fmla="*/ 624 h 802"/>
                  <a:gd name="T38" fmla="*/ 1 w 29"/>
                  <a:gd name="T39" fmla="*/ 630 h 802"/>
                  <a:gd name="T40" fmla="*/ 7 w 29"/>
                  <a:gd name="T41" fmla="*/ 584 h 802"/>
                  <a:gd name="T42" fmla="*/ 12 w 29"/>
                  <a:gd name="T43" fmla="*/ 555 h 802"/>
                  <a:gd name="T44" fmla="*/ 11 w 29"/>
                  <a:gd name="T45" fmla="*/ 513 h 802"/>
                  <a:gd name="T46" fmla="*/ 11 w 29"/>
                  <a:gd name="T47" fmla="*/ 466 h 802"/>
                  <a:gd name="T48" fmla="*/ 12 w 29"/>
                  <a:gd name="T49" fmla="*/ 432 h 802"/>
                  <a:gd name="T50" fmla="*/ 6 w 29"/>
                  <a:gd name="T51" fmla="*/ 428 h 802"/>
                  <a:gd name="T52" fmla="*/ 7 w 29"/>
                  <a:gd name="T53" fmla="*/ 234 h 802"/>
                  <a:gd name="T54" fmla="*/ 8 w 29"/>
                  <a:gd name="T55" fmla="*/ 202 h 802"/>
                  <a:gd name="T56" fmla="*/ 6 w 29"/>
                  <a:gd name="T57" fmla="*/ 146 h 802"/>
                  <a:gd name="T58" fmla="*/ 8 w 29"/>
                  <a:gd name="T59" fmla="*/ 56 h 802"/>
                  <a:gd name="T60" fmla="*/ 6 w 29"/>
                  <a:gd name="T61" fmla="*/ 14 h 802"/>
                  <a:gd name="T62" fmla="*/ 9 w 29"/>
                  <a:gd name="T63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802">
                    <a:moveTo>
                      <a:pt x="9" y="2"/>
                    </a:moveTo>
                    <a:cubicBezTo>
                      <a:pt x="11" y="0"/>
                      <a:pt x="14" y="1"/>
                      <a:pt x="16" y="2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3" y="8"/>
                      <a:pt x="23" y="9"/>
                      <a:pt x="23" y="10"/>
                    </a:cubicBezTo>
                    <a:cubicBezTo>
                      <a:pt x="24" y="13"/>
                      <a:pt x="25" y="16"/>
                      <a:pt x="26" y="17"/>
                    </a:cubicBezTo>
                    <a:cubicBezTo>
                      <a:pt x="26" y="22"/>
                      <a:pt x="28" y="27"/>
                      <a:pt x="28" y="31"/>
                    </a:cubicBezTo>
                    <a:cubicBezTo>
                      <a:pt x="26" y="65"/>
                      <a:pt x="27" y="103"/>
                      <a:pt x="28" y="136"/>
                    </a:cubicBezTo>
                    <a:cubicBezTo>
                      <a:pt x="26" y="170"/>
                      <a:pt x="28" y="207"/>
                      <a:pt x="28" y="239"/>
                    </a:cubicBezTo>
                    <a:cubicBezTo>
                      <a:pt x="28" y="243"/>
                      <a:pt x="27" y="248"/>
                      <a:pt x="27" y="253"/>
                    </a:cubicBezTo>
                    <a:cubicBezTo>
                      <a:pt x="26" y="320"/>
                      <a:pt x="29" y="384"/>
                      <a:pt x="27" y="450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7" y="545"/>
                      <a:pt x="24" y="546"/>
                      <a:pt x="26" y="547"/>
                    </a:cubicBezTo>
                    <a:cubicBezTo>
                      <a:pt x="24" y="550"/>
                      <a:pt x="23" y="555"/>
                      <a:pt x="20" y="557"/>
                    </a:cubicBezTo>
                    <a:cubicBezTo>
                      <a:pt x="20" y="557"/>
                      <a:pt x="19" y="559"/>
                      <a:pt x="18" y="558"/>
                    </a:cubicBezTo>
                    <a:cubicBezTo>
                      <a:pt x="18" y="561"/>
                      <a:pt x="16" y="563"/>
                      <a:pt x="16" y="564"/>
                    </a:cubicBezTo>
                    <a:cubicBezTo>
                      <a:pt x="16" y="569"/>
                      <a:pt x="15" y="573"/>
                      <a:pt x="18" y="575"/>
                    </a:cubicBezTo>
                    <a:cubicBezTo>
                      <a:pt x="18" y="578"/>
                      <a:pt x="18" y="581"/>
                      <a:pt x="17" y="583"/>
                    </a:cubicBezTo>
                    <a:cubicBezTo>
                      <a:pt x="17" y="584"/>
                      <a:pt x="18" y="584"/>
                      <a:pt x="18" y="584"/>
                    </a:cubicBezTo>
                    <a:cubicBezTo>
                      <a:pt x="18" y="590"/>
                      <a:pt x="18" y="595"/>
                      <a:pt x="18" y="600"/>
                    </a:cubicBezTo>
                    <a:cubicBezTo>
                      <a:pt x="21" y="600"/>
                      <a:pt x="21" y="600"/>
                      <a:pt x="21" y="600"/>
                    </a:cubicBezTo>
                    <a:cubicBezTo>
                      <a:pt x="22" y="602"/>
                      <a:pt x="25" y="603"/>
                      <a:pt x="24" y="606"/>
                    </a:cubicBezTo>
                    <a:cubicBezTo>
                      <a:pt x="26" y="608"/>
                      <a:pt x="26" y="608"/>
                      <a:pt x="26" y="608"/>
                    </a:cubicBezTo>
                    <a:cubicBezTo>
                      <a:pt x="26" y="612"/>
                      <a:pt x="28" y="618"/>
                      <a:pt x="28" y="621"/>
                    </a:cubicBezTo>
                    <a:cubicBezTo>
                      <a:pt x="26" y="661"/>
                      <a:pt x="28" y="701"/>
                      <a:pt x="28" y="740"/>
                    </a:cubicBezTo>
                    <a:cubicBezTo>
                      <a:pt x="26" y="746"/>
                      <a:pt x="23" y="749"/>
                      <a:pt x="20" y="752"/>
                    </a:cubicBezTo>
                    <a:cubicBezTo>
                      <a:pt x="19" y="752"/>
                      <a:pt x="18" y="753"/>
                      <a:pt x="18" y="753"/>
                    </a:cubicBezTo>
                    <a:cubicBezTo>
                      <a:pt x="18" y="756"/>
                      <a:pt x="16" y="755"/>
                      <a:pt x="15" y="755"/>
                    </a:cubicBezTo>
                    <a:cubicBezTo>
                      <a:pt x="14" y="769"/>
                      <a:pt x="16" y="783"/>
                      <a:pt x="15" y="797"/>
                    </a:cubicBezTo>
                    <a:cubicBezTo>
                      <a:pt x="15" y="800"/>
                      <a:pt x="13" y="802"/>
                      <a:pt x="10" y="802"/>
                    </a:cubicBezTo>
                    <a:cubicBezTo>
                      <a:pt x="9" y="802"/>
                      <a:pt x="9" y="799"/>
                      <a:pt x="6" y="798"/>
                    </a:cubicBezTo>
                    <a:cubicBezTo>
                      <a:pt x="7" y="779"/>
                      <a:pt x="5" y="762"/>
                      <a:pt x="6" y="744"/>
                    </a:cubicBezTo>
                    <a:cubicBezTo>
                      <a:pt x="6" y="743"/>
                      <a:pt x="8" y="743"/>
                      <a:pt x="8" y="742"/>
                    </a:cubicBezTo>
                    <a:cubicBezTo>
                      <a:pt x="9" y="725"/>
                      <a:pt x="9" y="708"/>
                      <a:pt x="8" y="691"/>
                    </a:cubicBezTo>
                    <a:cubicBezTo>
                      <a:pt x="8" y="690"/>
                      <a:pt x="6" y="689"/>
                      <a:pt x="6" y="688"/>
                    </a:cubicBezTo>
                    <a:cubicBezTo>
                      <a:pt x="6" y="649"/>
                      <a:pt x="6" y="649"/>
                      <a:pt x="6" y="649"/>
                    </a:cubicBezTo>
                    <a:cubicBezTo>
                      <a:pt x="6" y="648"/>
                      <a:pt x="8" y="648"/>
                      <a:pt x="8" y="647"/>
                    </a:cubicBezTo>
                    <a:cubicBezTo>
                      <a:pt x="8" y="639"/>
                      <a:pt x="10" y="631"/>
                      <a:pt x="8" y="624"/>
                    </a:cubicBezTo>
                    <a:cubicBezTo>
                      <a:pt x="7" y="624"/>
                      <a:pt x="5" y="624"/>
                      <a:pt x="5" y="626"/>
                    </a:cubicBezTo>
                    <a:cubicBezTo>
                      <a:pt x="4" y="627"/>
                      <a:pt x="3" y="629"/>
                      <a:pt x="1" y="630"/>
                    </a:cubicBezTo>
                    <a:cubicBezTo>
                      <a:pt x="0" y="625"/>
                      <a:pt x="2" y="618"/>
                      <a:pt x="4" y="616"/>
                    </a:cubicBezTo>
                    <a:cubicBezTo>
                      <a:pt x="8" y="607"/>
                      <a:pt x="9" y="594"/>
                      <a:pt x="7" y="584"/>
                    </a:cubicBezTo>
                    <a:cubicBezTo>
                      <a:pt x="8" y="580"/>
                      <a:pt x="8" y="575"/>
                      <a:pt x="8" y="570"/>
                    </a:cubicBezTo>
                    <a:cubicBezTo>
                      <a:pt x="9" y="565"/>
                      <a:pt x="11" y="560"/>
                      <a:pt x="12" y="555"/>
                    </a:cubicBezTo>
                    <a:cubicBezTo>
                      <a:pt x="12" y="549"/>
                      <a:pt x="12" y="542"/>
                      <a:pt x="11" y="538"/>
                    </a:cubicBezTo>
                    <a:cubicBezTo>
                      <a:pt x="12" y="530"/>
                      <a:pt x="12" y="520"/>
                      <a:pt x="11" y="513"/>
                    </a:cubicBezTo>
                    <a:cubicBezTo>
                      <a:pt x="12" y="506"/>
                      <a:pt x="12" y="496"/>
                      <a:pt x="11" y="489"/>
                    </a:cubicBezTo>
                    <a:cubicBezTo>
                      <a:pt x="12" y="482"/>
                      <a:pt x="12" y="472"/>
                      <a:pt x="11" y="466"/>
                    </a:cubicBezTo>
                    <a:cubicBezTo>
                      <a:pt x="12" y="459"/>
                      <a:pt x="13" y="451"/>
                      <a:pt x="11" y="444"/>
                    </a:cubicBezTo>
                    <a:cubicBezTo>
                      <a:pt x="10" y="440"/>
                      <a:pt x="12" y="437"/>
                      <a:pt x="12" y="432"/>
                    </a:cubicBezTo>
                    <a:cubicBezTo>
                      <a:pt x="10" y="434"/>
                      <a:pt x="9" y="431"/>
                      <a:pt x="9" y="430"/>
                    </a:cubicBezTo>
                    <a:cubicBezTo>
                      <a:pt x="8" y="429"/>
                      <a:pt x="6" y="429"/>
                      <a:pt x="6" y="428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7" y="225"/>
                      <a:pt x="6" y="216"/>
                      <a:pt x="5" y="207"/>
                    </a:cubicBezTo>
                    <a:cubicBezTo>
                      <a:pt x="5" y="206"/>
                      <a:pt x="7" y="204"/>
                      <a:pt x="8" y="202"/>
                    </a:cubicBezTo>
                    <a:cubicBezTo>
                      <a:pt x="8" y="198"/>
                      <a:pt x="8" y="195"/>
                      <a:pt x="6" y="193"/>
                    </a:cubicBezTo>
                    <a:cubicBezTo>
                      <a:pt x="6" y="177"/>
                      <a:pt x="5" y="161"/>
                      <a:pt x="6" y="146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7"/>
                      <a:pt x="8" y="57"/>
                      <a:pt x="8" y="56"/>
                    </a:cubicBezTo>
                    <a:cubicBezTo>
                      <a:pt x="9" y="44"/>
                      <a:pt x="10" y="29"/>
                      <a:pt x="8" y="17"/>
                    </a:cubicBezTo>
                    <a:cubicBezTo>
                      <a:pt x="8" y="16"/>
                      <a:pt x="6" y="15"/>
                      <a:pt x="6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9" y="3"/>
                      <a:pt x="9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5" name="Freeform 8"/>
              <p:cNvSpPr/>
              <p:nvPr/>
            </p:nvSpPr>
            <p:spPr bwMode="auto">
              <a:xfrm>
                <a:off x="2068513" y="2141538"/>
                <a:ext cx="19050" cy="144463"/>
              </a:xfrm>
              <a:custGeom>
                <a:avLst/>
                <a:gdLst>
                  <a:gd name="T0" fmla="*/ 2 w 24"/>
                  <a:gd name="T1" fmla="*/ 1 h 230"/>
                  <a:gd name="T2" fmla="*/ 10 w 24"/>
                  <a:gd name="T3" fmla="*/ 5 h 230"/>
                  <a:gd name="T4" fmla="*/ 12 w 24"/>
                  <a:gd name="T5" fmla="*/ 7 h 230"/>
                  <a:gd name="T6" fmla="*/ 19 w 24"/>
                  <a:gd name="T7" fmla="*/ 16 h 230"/>
                  <a:gd name="T8" fmla="*/ 23 w 24"/>
                  <a:gd name="T9" fmla="*/ 25 h 230"/>
                  <a:gd name="T10" fmla="*/ 22 w 24"/>
                  <a:gd name="T11" fmla="*/ 43 h 230"/>
                  <a:gd name="T12" fmla="*/ 23 w 24"/>
                  <a:gd name="T13" fmla="*/ 159 h 230"/>
                  <a:gd name="T14" fmla="*/ 23 w 24"/>
                  <a:gd name="T15" fmla="*/ 165 h 230"/>
                  <a:gd name="T16" fmla="*/ 23 w 24"/>
                  <a:gd name="T17" fmla="*/ 196 h 230"/>
                  <a:gd name="T18" fmla="*/ 21 w 24"/>
                  <a:gd name="T19" fmla="*/ 213 h 230"/>
                  <a:gd name="T20" fmla="*/ 19 w 24"/>
                  <a:gd name="T21" fmla="*/ 216 h 230"/>
                  <a:gd name="T22" fmla="*/ 17 w 24"/>
                  <a:gd name="T23" fmla="*/ 221 h 230"/>
                  <a:gd name="T24" fmla="*/ 5 w 24"/>
                  <a:gd name="T25" fmla="*/ 229 h 230"/>
                  <a:gd name="T26" fmla="*/ 1 w 24"/>
                  <a:gd name="T27" fmla="*/ 224 h 230"/>
                  <a:gd name="T28" fmla="*/ 1 w 24"/>
                  <a:gd name="T29" fmla="*/ 124 h 230"/>
                  <a:gd name="T30" fmla="*/ 1 w 24"/>
                  <a:gd name="T31" fmla="*/ 36 h 230"/>
                  <a:gd name="T32" fmla="*/ 3 w 24"/>
                  <a:gd name="T33" fmla="*/ 34 h 230"/>
                  <a:gd name="T34" fmla="*/ 3 w 24"/>
                  <a:gd name="T35" fmla="*/ 27 h 230"/>
                  <a:gd name="T36" fmla="*/ 1 w 24"/>
                  <a:gd name="T37" fmla="*/ 26 h 230"/>
                  <a:gd name="T38" fmla="*/ 0 w 24"/>
                  <a:gd name="T39" fmla="*/ 4 h 230"/>
                  <a:gd name="T40" fmla="*/ 2 w 24"/>
                  <a:gd name="T41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30">
                    <a:moveTo>
                      <a:pt x="2" y="1"/>
                    </a:moveTo>
                    <a:cubicBezTo>
                      <a:pt x="6" y="0"/>
                      <a:pt x="9" y="3"/>
                      <a:pt x="10" y="5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3" y="11"/>
                      <a:pt x="17" y="14"/>
                      <a:pt x="19" y="16"/>
                    </a:cubicBezTo>
                    <a:cubicBezTo>
                      <a:pt x="20" y="20"/>
                      <a:pt x="22" y="22"/>
                      <a:pt x="23" y="25"/>
                    </a:cubicBezTo>
                    <a:cubicBezTo>
                      <a:pt x="23" y="31"/>
                      <a:pt x="22" y="37"/>
                      <a:pt x="22" y="43"/>
                    </a:cubicBezTo>
                    <a:cubicBezTo>
                      <a:pt x="22" y="81"/>
                      <a:pt x="21" y="122"/>
                      <a:pt x="23" y="159"/>
                    </a:cubicBezTo>
                    <a:cubicBezTo>
                      <a:pt x="23" y="160"/>
                      <a:pt x="24" y="163"/>
                      <a:pt x="23" y="165"/>
                    </a:cubicBezTo>
                    <a:cubicBezTo>
                      <a:pt x="22" y="174"/>
                      <a:pt x="21" y="187"/>
                      <a:pt x="23" y="196"/>
                    </a:cubicBezTo>
                    <a:cubicBezTo>
                      <a:pt x="24" y="202"/>
                      <a:pt x="21" y="207"/>
                      <a:pt x="21" y="213"/>
                    </a:cubicBezTo>
                    <a:cubicBezTo>
                      <a:pt x="21" y="214"/>
                      <a:pt x="20" y="215"/>
                      <a:pt x="19" y="216"/>
                    </a:cubicBezTo>
                    <a:cubicBezTo>
                      <a:pt x="20" y="219"/>
                      <a:pt x="18" y="220"/>
                      <a:pt x="17" y="221"/>
                    </a:cubicBezTo>
                    <a:cubicBezTo>
                      <a:pt x="15" y="226"/>
                      <a:pt x="12" y="230"/>
                      <a:pt x="5" y="229"/>
                    </a:cubicBezTo>
                    <a:cubicBezTo>
                      <a:pt x="4" y="227"/>
                      <a:pt x="1" y="225"/>
                      <a:pt x="1" y="22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7"/>
                      <a:pt x="1" y="26"/>
                      <a:pt x="1" y="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6" name="Freeform 9"/>
              <p:cNvSpPr/>
              <p:nvPr/>
            </p:nvSpPr>
            <p:spPr bwMode="auto">
              <a:xfrm>
                <a:off x="2068513" y="2014538"/>
                <a:ext cx="19050" cy="109538"/>
              </a:xfrm>
              <a:custGeom>
                <a:avLst/>
                <a:gdLst>
                  <a:gd name="T0" fmla="*/ 4 w 24"/>
                  <a:gd name="T1" fmla="*/ 2 h 176"/>
                  <a:gd name="T2" fmla="*/ 11 w 24"/>
                  <a:gd name="T3" fmla="*/ 2 h 176"/>
                  <a:gd name="T4" fmla="*/ 16 w 24"/>
                  <a:gd name="T5" fmla="*/ 5 h 176"/>
                  <a:gd name="T6" fmla="*/ 17 w 24"/>
                  <a:gd name="T7" fmla="*/ 8 h 176"/>
                  <a:gd name="T8" fmla="*/ 18 w 24"/>
                  <a:gd name="T9" fmla="*/ 10 h 176"/>
                  <a:gd name="T10" fmla="*/ 22 w 24"/>
                  <a:gd name="T11" fmla="*/ 18 h 176"/>
                  <a:gd name="T12" fmla="*/ 21 w 24"/>
                  <a:gd name="T13" fmla="*/ 21 h 176"/>
                  <a:gd name="T14" fmla="*/ 22 w 24"/>
                  <a:gd name="T15" fmla="*/ 33 h 176"/>
                  <a:gd name="T16" fmla="*/ 22 w 24"/>
                  <a:gd name="T17" fmla="*/ 130 h 176"/>
                  <a:gd name="T18" fmla="*/ 21 w 24"/>
                  <a:gd name="T19" fmla="*/ 139 h 176"/>
                  <a:gd name="T20" fmla="*/ 19 w 24"/>
                  <a:gd name="T21" fmla="*/ 141 h 176"/>
                  <a:gd name="T22" fmla="*/ 13 w 24"/>
                  <a:gd name="T23" fmla="*/ 152 h 176"/>
                  <a:gd name="T24" fmla="*/ 13 w 24"/>
                  <a:gd name="T25" fmla="*/ 164 h 176"/>
                  <a:gd name="T26" fmla="*/ 10 w 24"/>
                  <a:gd name="T27" fmla="*/ 170 h 176"/>
                  <a:gd name="T28" fmla="*/ 6 w 24"/>
                  <a:gd name="T29" fmla="*/ 174 h 176"/>
                  <a:gd name="T30" fmla="*/ 0 w 24"/>
                  <a:gd name="T31" fmla="*/ 170 h 176"/>
                  <a:gd name="T32" fmla="*/ 1 w 24"/>
                  <a:gd name="T33" fmla="*/ 145 h 176"/>
                  <a:gd name="T34" fmla="*/ 1 w 24"/>
                  <a:gd name="T35" fmla="*/ 57 h 176"/>
                  <a:gd name="T36" fmla="*/ 3 w 24"/>
                  <a:gd name="T37" fmla="*/ 56 h 176"/>
                  <a:gd name="T38" fmla="*/ 3 w 24"/>
                  <a:gd name="T39" fmla="*/ 17 h 176"/>
                  <a:gd name="T40" fmla="*/ 1 w 24"/>
                  <a:gd name="T41" fmla="*/ 14 h 176"/>
                  <a:gd name="T42" fmla="*/ 1 w 24"/>
                  <a:gd name="T43" fmla="*/ 4 h 176"/>
                  <a:gd name="T44" fmla="*/ 4 w 24"/>
                  <a:gd name="T45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176">
                    <a:moveTo>
                      <a:pt x="4" y="2"/>
                    </a:moveTo>
                    <a:cubicBezTo>
                      <a:pt x="6" y="0"/>
                      <a:pt x="9" y="1"/>
                      <a:pt x="11" y="2"/>
                    </a:cubicBezTo>
                    <a:cubicBezTo>
                      <a:pt x="13" y="3"/>
                      <a:pt x="15" y="5"/>
                      <a:pt x="16" y="5"/>
                    </a:cubicBezTo>
                    <a:cubicBezTo>
                      <a:pt x="16" y="6"/>
                      <a:pt x="16" y="7"/>
                      <a:pt x="17" y="8"/>
                    </a:cubicBezTo>
                    <a:cubicBezTo>
                      <a:pt x="18" y="8"/>
                      <a:pt x="19" y="9"/>
                      <a:pt x="18" y="10"/>
                    </a:cubicBezTo>
                    <a:cubicBezTo>
                      <a:pt x="18" y="13"/>
                      <a:pt x="21" y="16"/>
                      <a:pt x="22" y="18"/>
                    </a:cubicBezTo>
                    <a:cubicBezTo>
                      <a:pt x="20" y="19"/>
                      <a:pt x="20" y="20"/>
                      <a:pt x="21" y="21"/>
                    </a:cubicBezTo>
                    <a:cubicBezTo>
                      <a:pt x="22" y="26"/>
                      <a:pt x="24" y="29"/>
                      <a:pt x="22" y="33"/>
                    </a:cubicBezTo>
                    <a:cubicBezTo>
                      <a:pt x="22" y="65"/>
                      <a:pt x="22" y="99"/>
                      <a:pt x="22" y="130"/>
                    </a:cubicBezTo>
                    <a:cubicBezTo>
                      <a:pt x="22" y="133"/>
                      <a:pt x="22" y="136"/>
                      <a:pt x="21" y="139"/>
                    </a:cubicBezTo>
                    <a:cubicBezTo>
                      <a:pt x="21" y="140"/>
                      <a:pt x="19" y="140"/>
                      <a:pt x="19" y="141"/>
                    </a:cubicBezTo>
                    <a:cubicBezTo>
                      <a:pt x="19" y="146"/>
                      <a:pt x="16" y="149"/>
                      <a:pt x="13" y="152"/>
                    </a:cubicBezTo>
                    <a:cubicBezTo>
                      <a:pt x="13" y="156"/>
                      <a:pt x="13" y="160"/>
                      <a:pt x="13" y="164"/>
                    </a:cubicBezTo>
                    <a:cubicBezTo>
                      <a:pt x="10" y="165"/>
                      <a:pt x="11" y="168"/>
                      <a:pt x="10" y="170"/>
                    </a:cubicBezTo>
                    <a:cubicBezTo>
                      <a:pt x="8" y="172"/>
                      <a:pt x="7" y="173"/>
                      <a:pt x="6" y="174"/>
                    </a:cubicBezTo>
                    <a:cubicBezTo>
                      <a:pt x="4" y="176"/>
                      <a:pt x="0" y="172"/>
                      <a:pt x="0" y="170"/>
                    </a:cubicBezTo>
                    <a:cubicBezTo>
                      <a:pt x="0" y="162"/>
                      <a:pt x="1" y="154"/>
                      <a:pt x="1" y="14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6"/>
                      <a:pt x="3" y="56"/>
                      <a:pt x="3" y="56"/>
                    </a:cubicBezTo>
                    <a:cubicBezTo>
                      <a:pt x="4" y="43"/>
                      <a:pt x="5" y="29"/>
                      <a:pt x="3" y="17"/>
                    </a:cubicBezTo>
                    <a:cubicBezTo>
                      <a:pt x="3" y="16"/>
                      <a:pt x="1" y="15"/>
                      <a:pt x="1" y="1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7" name="Freeform 10"/>
              <p:cNvSpPr/>
              <p:nvPr/>
            </p:nvSpPr>
            <p:spPr bwMode="auto">
              <a:xfrm>
                <a:off x="1514475" y="1673225"/>
                <a:ext cx="77788" cy="36513"/>
              </a:xfrm>
              <a:custGeom>
                <a:avLst/>
                <a:gdLst>
                  <a:gd name="T0" fmla="*/ 90 w 102"/>
                  <a:gd name="T1" fmla="*/ 2 h 58"/>
                  <a:gd name="T2" fmla="*/ 98 w 102"/>
                  <a:gd name="T3" fmla="*/ 5 h 58"/>
                  <a:gd name="T4" fmla="*/ 101 w 102"/>
                  <a:gd name="T5" fmla="*/ 9 h 58"/>
                  <a:gd name="T6" fmla="*/ 101 w 102"/>
                  <a:gd name="T7" fmla="*/ 15 h 58"/>
                  <a:gd name="T8" fmla="*/ 96 w 102"/>
                  <a:gd name="T9" fmla="*/ 20 h 58"/>
                  <a:gd name="T10" fmla="*/ 68 w 102"/>
                  <a:gd name="T11" fmla="*/ 20 h 58"/>
                  <a:gd name="T12" fmla="*/ 57 w 102"/>
                  <a:gd name="T13" fmla="*/ 20 h 58"/>
                  <a:gd name="T14" fmla="*/ 55 w 102"/>
                  <a:gd name="T15" fmla="*/ 22 h 58"/>
                  <a:gd name="T16" fmla="*/ 35 w 102"/>
                  <a:gd name="T17" fmla="*/ 22 h 58"/>
                  <a:gd name="T18" fmla="*/ 31 w 102"/>
                  <a:gd name="T19" fmla="*/ 25 h 58"/>
                  <a:gd name="T20" fmla="*/ 29 w 102"/>
                  <a:gd name="T21" fmla="*/ 28 h 58"/>
                  <a:gd name="T22" fmla="*/ 27 w 102"/>
                  <a:gd name="T23" fmla="*/ 31 h 58"/>
                  <a:gd name="T24" fmla="*/ 21 w 102"/>
                  <a:gd name="T25" fmla="*/ 46 h 58"/>
                  <a:gd name="T26" fmla="*/ 18 w 102"/>
                  <a:gd name="T27" fmla="*/ 48 h 58"/>
                  <a:gd name="T28" fmla="*/ 18 w 102"/>
                  <a:gd name="T29" fmla="*/ 51 h 58"/>
                  <a:gd name="T30" fmla="*/ 15 w 102"/>
                  <a:gd name="T31" fmla="*/ 51 h 58"/>
                  <a:gd name="T32" fmla="*/ 13 w 102"/>
                  <a:gd name="T33" fmla="*/ 54 h 58"/>
                  <a:gd name="T34" fmla="*/ 11 w 102"/>
                  <a:gd name="T35" fmla="*/ 56 h 58"/>
                  <a:gd name="T36" fmla="*/ 6 w 102"/>
                  <a:gd name="T37" fmla="*/ 58 h 58"/>
                  <a:gd name="T38" fmla="*/ 3 w 102"/>
                  <a:gd name="T39" fmla="*/ 56 h 58"/>
                  <a:gd name="T40" fmla="*/ 2 w 102"/>
                  <a:gd name="T41" fmla="*/ 48 h 58"/>
                  <a:gd name="T42" fmla="*/ 1 w 102"/>
                  <a:gd name="T43" fmla="*/ 41 h 58"/>
                  <a:gd name="T44" fmla="*/ 4 w 102"/>
                  <a:gd name="T45" fmla="*/ 32 h 58"/>
                  <a:gd name="T46" fmla="*/ 7 w 102"/>
                  <a:gd name="T47" fmla="*/ 29 h 58"/>
                  <a:gd name="T48" fmla="*/ 14 w 102"/>
                  <a:gd name="T49" fmla="*/ 21 h 58"/>
                  <a:gd name="T50" fmla="*/ 16 w 102"/>
                  <a:gd name="T51" fmla="*/ 20 h 58"/>
                  <a:gd name="T52" fmla="*/ 21 w 102"/>
                  <a:gd name="T53" fmla="*/ 15 h 58"/>
                  <a:gd name="T54" fmla="*/ 23 w 102"/>
                  <a:gd name="T55" fmla="*/ 14 h 58"/>
                  <a:gd name="T56" fmla="*/ 28 w 102"/>
                  <a:gd name="T57" fmla="*/ 11 h 58"/>
                  <a:gd name="T58" fmla="*/ 35 w 102"/>
                  <a:gd name="T59" fmla="*/ 10 h 58"/>
                  <a:gd name="T60" fmla="*/ 54 w 102"/>
                  <a:gd name="T61" fmla="*/ 9 h 58"/>
                  <a:gd name="T62" fmla="*/ 65 w 102"/>
                  <a:gd name="T63" fmla="*/ 5 h 58"/>
                  <a:gd name="T64" fmla="*/ 69 w 102"/>
                  <a:gd name="T65" fmla="*/ 5 h 58"/>
                  <a:gd name="T66" fmla="*/ 78 w 102"/>
                  <a:gd name="T67" fmla="*/ 3 h 58"/>
                  <a:gd name="T68" fmla="*/ 83 w 102"/>
                  <a:gd name="T69" fmla="*/ 4 h 58"/>
                  <a:gd name="T70" fmla="*/ 85 w 102"/>
                  <a:gd name="T71" fmla="*/ 3 h 58"/>
                  <a:gd name="T72" fmla="*/ 89 w 102"/>
                  <a:gd name="T73" fmla="*/ 3 h 58"/>
                  <a:gd name="T74" fmla="*/ 90 w 102"/>
                  <a:gd name="T7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58">
                    <a:moveTo>
                      <a:pt x="90" y="2"/>
                    </a:moveTo>
                    <a:cubicBezTo>
                      <a:pt x="93" y="0"/>
                      <a:pt x="96" y="3"/>
                      <a:pt x="98" y="5"/>
                    </a:cubicBezTo>
                    <a:cubicBezTo>
                      <a:pt x="98" y="6"/>
                      <a:pt x="100" y="7"/>
                      <a:pt x="101" y="9"/>
                    </a:cubicBezTo>
                    <a:cubicBezTo>
                      <a:pt x="102" y="10"/>
                      <a:pt x="101" y="14"/>
                      <a:pt x="101" y="15"/>
                    </a:cubicBezTo>
                    <a:cubicBezTo>
                      <a:pt x="100" y="17"/>
                      <a:pt x="98" y="20"/>
                      <a:pt x="96" y="20"/>
                    </a:cubicBezTo>
                    <a:cubicBezTo>
                      <a:pt x="87" y="21"/>
                      <a:pt x="76" y="19"/>
                      <a:pt x="68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2"/>
                      <a:pt x="5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5"/>
                      <a:pt x="31" y="25"/>
                    </a:cubicBezTo>
                    <a:cubicBezTo>
                      <a:pt x="32" y="27"/>
                      <a:pt x="30" y="27"/>
                      <a:pt x="29" y="28"/>
                    </a:cubicBezTo>
                    <a:cubicBezTo>
                      <a:pt x="28" y="29"/>
                      <a:pt x="27" y="30"/>
                      <a:pt x="27" y="31"/>
                    </a:cubicBezTo>
                    <a:cubicBezTo>
                      <a:pt x="24" y="34"/>
                      <a:pt x="23" y="41"/>
                      <a:pt x="21" y="46"/>
                    </a:cubicBezTo>
                    <a:cubicBezTo>
                      <a:pt x="21" y="47"/>
                      <a:pt x="19" y="48"/>
                      <a:pt x="18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2"/>
                      <a:pt x="15" y="54"/>
                      <a:pt x="13" y="54"/>
                    </a:cubicBezTo>
                    <a:cubicBezTo>
                      <a:pt x="14" y="56"/>
                      <a:pt x="13" y="56"/>
                      <a:pt x="11" y="56"/>
                    </a:cubicBezTo>
                    <a:cubicBezTo>
                      <a:pt x="10" y="57"/>
                      <a:pt x="8" y="58"/>
                      <a:pt x="6" y="58"/>
                    </a:cubicBezTo>
                    <a:cubicBezTo>
                      <a:pt x="7" y="55"/>
                      <a:pt x="4" y="56"/>
                      <a:pt x="3" y="56"/>
                    </a:cubicBezTo>
                    <a:cubicBezTo>
                      <a:pt x="3" y="54"/>
                      <a:pt x="2" y="51"/>
                      <a:pt x="2" y="48"/>
                    </a:cubicBezTo>
                    <a:cubicBezTo>
                      <a:pt x="0" y="48"/>
                      <a:pt x="0" y="43"/>
                      <a:pt x="1" y="41"/>
                    </a:cubicBezTo>
                    <a:cubicBezTo>
                      <a:pt x="2" y="39"/>
                      <a:pt x="3" y="35"/>
                      <a:pt x="4" y="32"/>
                    </a:cubicBezTo>
                    <a:cubicBezTo>
                      <a:pt x="6" y="33"/>
                      <a:pt x="6" y="29"/>
                      <a:pt x="7" y="29"/>
                    </a:cubicBezTo>
                    <a:cubicBezTo>
                      <a:pt x="10" y="28"/>
                      <a:pt x="13" y="25"/>
                      <a:pt x="14" y="21"/>
                    </a:cubicBezTo>
                    <a:cubicBezTo>
                      <a:pt x="15" y="22"/>
                      <a:pt x="15" y="20"/>
                      <a:pt x="16" y="20"/>
                    </a:cubicBezTo>
                    <a:cubicBezTo>
                      <a:pt x="16" y="17"/>
                      <a:pt x="18" y="16"/>
                      <a:pt x="21" y="15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4" y="11"/>
                      <a:pt x="26" y="11"/>
                      <a:pt x="28" y="11"/>
                    </a:cubicBezTo>
                    <a:cubicBezTo>
                      <a:pt x="29" y="10"/>
                      <a:pt x="34" y="10"/>
                      <a:pt x="35" y="10"/>
                    </a:cubicBezTo>
                    <a:cubicBezTo>
                      <a:pt x="40" y="8"/>
                      <a:pt x="48" y="9"/>
                      <a:pt x="54" y="9"/>
                    </a:cubicBezTo>
                    <a:cubicBezTo>
                      <a:pt x="58" y="8"/>
                      <a:pt x="63" y="7"/>
                      <a:pt x="65" y="5"/>
                    </a:cubicBezTo>
                    <a:cubicBezTo>
                      <a:pt x="66" y="4"/>
                      <a:pt x="69" y="5"/>
                      <a:pt x="69" y="5"/>
                    </a:cubicBezTo>
                    <a:cubicBezTo>
                      <a:pt x="70" y="2"/>
                      <a:pt x="76" y="3"/>
                      <a:pt x="78" y="3"/>
                    </a:cubicBezTo>
                    <a:cubicBezTo>
                      <a:pt x="78" y="6"/>
                      <a:pt x="82" y="4"/>
                      <a:pt x="83" y="4"/>
                    </a:cubicBezTo>
                    <a:cubicBezTo>
                      <a:pt x="84" y="4"/>
                      <a:pt x="84" y="4"/>
                      <a:pt x="85" y="3"/>
                    </a:cubicBezTo>
                    <a:cubicBezTo>
                      <a:pt x="86" y="3"/>
                      <a:pt x="88" y="3"/>
                      <a:pt x="89" y="3"/>
                    </a:cubicBezTo>
                    <a:cubicBezTo>
                      <a:pt x="89" y="3"/>
                      <a:pt x="90" y="2"/>
                      <a:pt x="90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8" name="Freeform 11"/>
              <p:cNvSpPr/>
              <p:nvPr/>
            </p:nvSpPr>
            <p:spPr bwMode="auto">
              <a:xfrm>
                <a:off x="2068513" y="1889125"/>
                <a:ext cx="19050" cy="50800"/>
              </a:xfrm>
              <a:custGeom>
                <a:avLst/>
                <a:gdLst>
                  <a:gd name="T0" fmla="*/ 3 w 24"/>
                  <a:gd name="T1" fmla="*/ 2 h 83"/>
                  <a:gd name="T2" fmla="*/ 9 w 24"/>
                  <a:gd name="T3" fmla="*/ 1 h 83"/>
                  <a:gd name="T4" fmla="*/ 13 w 24"/>
                  <a:gd name="T5" fmla="*/ 7 h 83"/>
                  <a:gd name="T6" fmla="*/ 14 w 24"/>
                  <a:gd name="T7" fmla="*/ 25 h 83"/>
                  <a:gd name="T8" fmla="*/ 13 w 24"/>
                  <a:gd name="T9" fmla="*/ 38 h 83"/>
                  <a:gd name="T10" fmla="*/ 19 w 24"/>
                  <a:gd name="T11" fmla="*/ 49 h 83"/>
                  <a:gd name="T12" fmla="*/ 19 w 24"/>
                  <a:gd name="T13" fmla="*/ 53 h 83"/>
                  <a:gd name="T14" fmla="*/ 21 w 24"/>
                  <a:gd name="T15" fmla="*/ 54 h 83"/>
                  <a:gd name="T16" fmla="*/ 23 w 24"/>
                  <a:gd name="T17" fmla="*/ 78 h 83"/>
                  <a:gd name="T18" fmla="*/ 20 w 24"/>
                  <a:gd name="T19" fmla="*/ 81 h 83"/>
                  <a:gd name="T20" fmla="*/ 20 w 24"/>
                  <a:gd name="T21" fmla="*/ 82 h 83"/>
                  <a:gd name="T22" fmla="*/ 16 w 24"/>
                  <a:gd name="T23" fmla="*/ 77 h 83"/>
                  <a:gd name="T24" fmla="*/ 13 w 24"/>
                  <a:gd name="T25" fmla="*/ 77 h 83"/>
                  <a:gd name="T26" fmla="*/ 12 w 24"/>
                  <a:gd name="T27" fmla="*/ 74 h 83"/>
                  <a:gd name="T28" fmla="*/ 8 w 24"/>
                  <a:gd name="T29" fmla="*/ 64 h 83"/>
                  <a:gd name="T30" fmla="*/ 3 w 24"/>
                  <a:gd name="T31" fmla="*/ 58 h 83"/>
                  <a:gd name="T32" fmla="*/ 0 w 24"/>
                  <a:gd name="T33" fmla="*/ 57 h 83"/>
                  <a:gd name="T34" fmla="*/ 1 w 24"/>
                  <a:gd name="T35" fmla="*/ 30 h 83"/>
                  <a:gd name="T36" fmla="*/ 3 w 24"/>
                  <a:gd name="T37" fmla="*/ 28 h 83"/>
                  <a:gd name="T38" fmla="*/ 3 w 24"/>
                  <a:gd name="T39" fmla="*/ 17 h 83"/>
                  <a:gd name="T40" fmla="*/ 1 w 24"/>
                  <a:gd name="T41" fmla="*/ 16 h 83"/>
                  <a:gd name="T42" fmla="*/ 1 w 24"/>
                  <a:gd name="T43" fmla="*/ 4 h 83"/>
                  <a:gd name="T44" fmla="*/ 3 w 24"/>
                  <a:gd name="T4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83">
                    <a:moveTo>
                      <a:pt x="3" y="2"/>
                    </a:moveTo>
                    <a:cubicBezTo>
                      <a:pt x="5" y="0"/>
                      <a:pt x="7" y="1"/>
                      <a:pt x="9" y="1"/>
                    </a:cubicBezTo>
                    <a:cubicBezTo>
                      <a:pt x="11" y="2"/>
                      <a:pt x="13" y="6"/>
                      <a:pt x="13" y="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9"/>
                      <a:pt x="13" y="33"/>
                      <a:pt x="13" y="38"/>
                    </a:cubicBezTo>
                    <a:cubicBezTo>
                      <a:pt x="15" y="42"/>
                      <a:pt x="16" y="46"/>
                      <a:pt x="19" y="49"/>
                    </a:cubicBezTo>
                    <a:cubicBezTo>
                      <a:pt x="19" y="50"/>
                      <a:pt x="19" y="53"/>
                      <a:pt x="19" y="53"/>
                    </a:cubicBezTo>
                    <a:cubicBezTo>
                      <a:pt x="19" y="54"/>
                      <a:pt x="21" y="54"/>
                      <a:pt x="21" y="54"/>
                    </a:cubicBezTo>
                    <a:cubicBezTo>
                      <a:pt x="23" y="62"/>
                      <a:pt x="24" y="70"/>
                      <a:pt x="23" y="78"/>
                    </a:cubicBezTo>
                    <a:cubicBezTo>
                      <a:pt x="23" y="79"/>
                      <a:pt x="22" y="80"/>
                      <a:pt x="20" y="81"/>
                    </a:cubicBezTo>
                    <a:cubicBezTo>
                      <a:pt x="20" y="81"/>
                      <a:pt x="21" y="83"/>
                      <a:pt x="20" y="82"/>
                    </a:cubicBezTo>
                    <a:cubicBezTo>
                      <a:pt x="18" y="81"/>
                      <a:pt x="16" y="79"/>
                      <a:pt x="16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1" y="70"/>
                      <a:pt x="8" y="68"/>
                      <a:pt x="8" y="64"/>
                    </a:cubicBezTo>
                    <a:cubicBezTo>
                      <a:pt x="5" y="63"/>
                      <a:pt x="4" y="61"/>
                      <a:pt x="3" y="58"/>
                    </a:cubicBezTo>
                    <a:cubicBezTo>
                      <a:pt x="2" y="59"/>
                      <a:pt x="1" y="58"/>
                      <a:pt x="0" y="57"/>
                    </a:cubicBezTo>
                    <a:cubicBezTo>
                      <a:pt x="0" y="47"/>
                      <a:pt x="1" y="39"/>
                      <a:pt x="1" y="30"/>
                    </a:cubicBezTo>
                    <a:cubicBezTo>
                      <a:pt x="1" y="29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9" name="Freeform 12"/>
              <p:cNvSpPr/>
              <p:nvPr/>
            </p:nvSpPr>
            <p:spPr bwMode="auto">
              <a:xfrm>
                <a:off x="1562100" y="2668588"/>
                <a:ext cx="11113" cy="46038"/>
              </a:xfrm>
              <a:custGeom>
                <a:avLst/>
                <a:gdLst>
                  <a:gd name="T0" fmla="*/ 3 w 15"/>
                  <a:gd name="T1" fmla="*/ 3 h 72"/>
                  <a:gd name="T2" fmla="*/ 3 w 15"/>
                  <a:gd name="T3" fmla="*/ 0 h 72"/>
                  <a:gd name="T4" fmla="*/ 9 w 15"/>
                  <a:gd name="T5" fmla="*/ 0 h 72"/>
                  <a:gd name="T6" fmla="*/ 11 w 15"/>
                  <a:gd name="T7" fmla="*/ 10 h 72"/>
                  <a:gd name="T8" fmla="*/ 13 w 15"/>
                  <a:gd name="T9" fmla="*/ 11 h 72"/>
                  <a:gd name="T10" fmla="*/ 13 w 15"/>
                  <a:gd name="T11" fmla="*/ 36 h 72"/>
                  <a:gd name="T12" fmla="*/ 11 w 15"/>
                  <a:gd name="T13" fmla="*/ 38 h 72"/>
                  <a:gd name="T14" fmla="*/ 11 w 15"/>
                  <a:gd name="T15" fmla="*/ 63 h 72"/>
                  <a:gd name="T16" fmla="*/ 7 w 15"/>
                  <a:gd name="T17" fmla="*/ 72 h 72"/>
                  <a:gd name="T18" fmla="*/ 2 w 15"/>
                  <a:gd name="T19" fmla="*/ 72 h 72"/>
                  <a:gd name="T20" fmla="*/ 2 w 15"/>
                  <a:gd name="T21" fmla="*/ 64 h 72"/>
                  <a:gd name="T22" fmla="*/ 0 w 15"/>
                  <a:gd name="T23" fmla="*/ 62 h 72"/>
                  <a:gd name="T24" fmla="*/ 2 w 15"/>
                  <a:gd name="T25" fmla="*/ 7 h 72"/>
                  <a:gd name="T26" fmla="*/ 3 w 15"/>
                  <a:gd name="T27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2">
                    <a:moveTo>
                      <a:pt x="3" y="3"/>
                    </a:moveTo>
                    <a:cubicBezTo>
                      <a:pt x="3" y="3"/>
                      <a:pt x="3" y="1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1" y="6"/>
                      <a:pt x="11" y="10"/>
                    </a:cubicBezTo>
                    <a:cubicBezTo>
                      <a:pt x="11" y="10"/>
                      <a:pt x="13" y="12"/>
                      <a:pt x="13" y="11"/>
                    </a:cubicBezTo>
                    <a:cubicBezTo>
                      <a:pt x="15" y="20"/>
                      <a:pt x="15" y="28"/>
                      <a:pt x="13" y="36"/>
                    </a:cubicBezTo>
                    <a:cubicBezTo>
                      <a:pt x="13" y="36"/>
                      <a:pt x="11" y="38"/>
                      <a:pt x="11" y="38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8" y="65"/>
                      <a:pt x="7" y="68"/>
                      <a:pt x="7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7"/>
                      <a:pt x="2" y="64"/>
                    </a:cubicBezTo>
                    <a:cubicBezTo>
                      <a:pt x="1" y="64"/>
                      <a:pt x="0" y="63"/>
                      <a:pt x="0" y="62"/>
                    </a:cubicBezTo>
                    <a:cubicBezTo>
                      <a:pt x="2" y="45"/>
                      <a:pt x="3" y="25"/>
                      <a:pt x="2" y="7"/>
                    </a:cubicBezTo>
                    <a:cubicBezTo>
                      <a:pt x="2" y="6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0" name="Freeform 13"/>
              <p:cNvSpPr/>
              <p:nvPr/>
            </p:nvSpPr>
            <p:spPr bwMode="auto">
              <a:xfrm>
                <a:off x="1592263" y="3022600"/>
                <a:ext cx="33338" cy="12700"/>
              </a:xfrm>
              <a:custGeom>
                <a:avLst/>
                <a:gdLst>
                  <a:gd name="T0" fmla="*/ 7 w 42"/>
                  <a:gd name="T1" fmla="*/ 0 h 20"/>
                  <a:gd name="T2" fmla="*/ 14 w 42"/>
                  <a:gd name="T3" fmla="*/ 1 h 20"/>
                  <a:gd name="T4" fmla="*/ 25 w 42"/>
                  <a:gd name="T5" fmla="*/ 6 h 20"/>
                  <a:gd name="T6" fmla="*/ 38 w 42"/>
                  <a:gd name="T7" fmla="*/ 6 h 20"/>
                  <a:gd name="T8" fmla="*/ 41 w 42"/>
                  <a:gd name="T9" fmla="*/ 11 h 20"/>
                  <a:gd name="T10" fmla="*/ 41 w 42"/>
                  <a:gd name="T11" fmla="*/ 18 h 20"/>
                  <a:gd name="T12" fmla="*/ 39 w 42"/>
                  <a:gd name="T13" fmla="*/ 19 h 20"/>
                  <a:gd name="T14" fmla="*/ 30 w 42"/>
                  <a:gd name="T15" fmla="*/ 19 h 20"/>
                  <a:gd name="T16" fmla="*/ 27 w 42"/>
                  <a:gd name="T17" fmla="*/ 17 h 20"/>
                  <a:gd name="T18" fmla="*/ 21 w 42"/>
                  <a:gd name="T19" fmla="*/ 16 h 20"/>
                  <a:gd name="T20" fmla="*/ 2 w 42"/>
                  <a:gd name="T21" fmla="*/ 10 h 20"/>
                  <a:gd name="T22" fmla="*/ 1 w 42"/>
                  <a:gd name="T23" fmla="*/ 3 h 20"/>
                  <a:gd name="T24" fmla="*/ 7 w 42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7" y="0"/>
                    </a:moveTo>
                    <a:cubicBezTo>
                      <a:pt x="9" y="0"/>
                      <a:pt x="12" y="1"/>
                      <a:pt x="14" y="1"/>
                    </a:cubicBezTo>
                    <a:cubicBezTo>
                      <a:pt x="18" y="3"/>
                      <a:pt x="21" y="5"/>
                      <a:pt x="25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8"/>
                      <a:pt x="41" y="9"/>
                      <a:pt x="41" y="11"/>
                    </a:cubicBezTo>
                    <a:cubicBezTo>
                      <a:pt x="42" y="13"/>
                      <a:pt x="42" y="16"/>
                      <a:pt x="41" y="18"/>
                    </a:cubicBezTo>
                    <a:cubicBezTo>
                      <a:pt x="41" y="19"/>
                      <a:pt x="40" y="19"/>
                      <a:pt x="3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6"/>
                      <a:pt x="28" y="18"/>
                      <a:pt x="27" y="17"/>
                    </a:cubicBezTo>
                    <a:cubicBezTo>
                      <a:pt x="25" y="17"/>
                      <a:pt x="23" y="15"/>
                      <a:pt x="21" y="16"/>
                    </a:cubicBezTo>
                    <a:cubicBezTo>
                      <a:pt x="13" y="20"/>
                      <a:pt x="6" y="14"/>
                      <a:pt x="2" y="10"/>
                    </a:cubicBezTo>
                    <a:cubicBezTo>
                      <a:pt x="0" y="9"/>
                      <a:pt x="1" y="5"/>
                      <a:pt x="1" y="3"/>
                    </a:cubicBezTo>
                    <a:cubicBezTo>
                      <a:pt x="2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1" name="Freeform 14"/>
              <p:cNvSpPr/>
              <p:nvPr/>
            </p:nvSpPr>
            <p:spPr bwMode="auto">
              <a:xfrm>
                <a:off x="1560513" y="2636838"/>
                <a:ext cx="11113" cy="15875"/>
              </a:xfrm>
              <a:custGeom>
                <a:avLst/>
                <a:gdLst>
                  <a:gd name="T0" fmla="*/ 4 w 14"/>
                  <a:gd name="T1" fmla="*/ 1 h 27"/>
                  <a:gd name="T2" fmla="*/ 10 w 14"/>
                  <a:gd name="T3" fmla="*/ 1 h 27"/>
                  <a:gd name="T4" fmla="*/ 12 w 14"/>
                  <a:gd name="T5" fmla="*/ 6 h 27"/>
                  <a:gd name="T6" fmla="*/ 14 w 14"/>
                  <a:gd name="T7" fmla="*/ 6 h 27"/>
                  <a:gd name="T8" fmla="*/ 14 w 14"/>
                  <a:gd name="T9" fmla="*/ 13 h 27"/>
                  <a:gd name="T10" fmla="*/ 12 w 14"/>
                  <a:gd name="T11" fmla="*/ 13 h 27"/>
                  <a:gd name="T12" fmla="*/ 11 w 14"/>
                  <a:gd name="T13" fmla="*/ 26 h 27"/>
                  <a:gd name="T14" fmla="*/ 3 w 14"/>
                  <a:gd name="T15" fmla="*/ 26 h 27"/>
                  <a:gd name="T16" fmla="*/ 3 w 14"/>
                  <a:gd name="T17" fmla="*/ 15 h 27"/>
                  <a:gd name="T18" fmla="*/ 1 w 14"/>
                  <a:gd name="T19" fmla="*/ 13 h 27"/>
                  <a:gd name="T20" fmla="*/ 3 w 14"/>
                  <a:gd name="T21" fmla="*/ 4 h 27"/>
                  <a:gd name="T22" fmla="*/ 4 w 14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4" y="1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2" y="2"/>
                      <a:pt x="12" y="5"/>
                      <a:pt x="12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6" y="27"/>
                      <a:pt x="3" y="26"/>
                    </a:cubicBezTo>
                    <a:cubicBezTo>
                      <a:pt x="3" y="23"/>
                      <a:pt x="3" y="19"/>
                      <a:pt x="3" y="15"/>
                    </a:cubicBezTo>
                    <a:cubicBezTo>
                      <a:pt x="2" y="15"/>
                      <a:pt x="0" y="14"/>
                      <a:pt x="1" y="13"/>
                    </a:cubicBezTo>
                    <a:cubicBezTo>
                      <a:pt x="2" y="10"/>
                      <a:pt x="2" y="7"/>
                      <a:pt x="3" y="4"/>
                    </a:cubicBezTo>
                    <a:cubicBezTo>
                      <a:pt x="3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2" name="Freeform 15"/>
              <p:cNvSpPr/>
              <p:nvPr/>
            </p:nvSpPr>
            <p:spPr bwMode="auto">
              <a:xfrm>
                <a:off x="2058988" y="1792288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0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8 h 21"/>
                  <a:gd name="T12" fmla="*/ 0 w 7"/>
                  <a:gd name="T13" fmla="*/ 1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6" y="4"/>
                      <a:pt x="7" y="9"/>
                      <a:pt x="6" y="15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5" y="16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8"/>
                    </a:cubicBezTo>
                    <a:cubicBezTo>
                      <a:pt x="0" y="13"/>
                      <a:pt x="0" y="6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3" name="Freeform 16"/>
              <p:cNvSpPr/>
              <p:nvPr/>
            </p:nvSpPr>
            <p:spPr bwMode="auto">
              <a:xfrm>
                <a:off x="2058988" y="2101850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1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9 h 21"/>
                  <a:gd name="T12" fmla="*/ 0 w 7"/>
                  <a:gd name="T13" fmla="*/ 2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6" y="4"/>
                      <a:pt x="7" y="10"/>
                      <a:pt x="6" y="15"/>
                    </a:cubicBezTo>
                    <a:cubicBezTo>
                      <a:pt x="6" y="16"/>
                      <a:pt x="5" y="16"/>
                      <a:pt x="4" y="16"/>
                    </a:cubicBezTo>
                    <a:cubicBezTo>
                      <a:pt x="5" y="17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9"/>
                    </a:cubicBezTo>
                    <a:cubicBezTo>
                      <a:pt x="0" y="14"/>
                      <a:pt x="0" y="7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4" name="Freeform 17"/>
              <p:cNvSpPr/>
              <p:nvPr/>
            </p:nvSpPr>
            <p:spPr bwMode="auto">
              <a:xfrm>
                <a:off x="1655763" y="3027363"/>
                <a:ext cx="11113" cy="6350"/>
              </a:xfrm>
              <a:custGeom>
                <a:avLst/>
                <a:gdLst>
                  <a:gd name="T0" fmla="*/ 2 w 14"/>
                  <a:gd name="T1" fmla="*/ 2 h 12"/>
                  <a:gd name="T2" fmla="*/ 11 w 14"/>
                  <a:gd name="T3" fmla="*/ 2 h 12"/>
                  <a:gd name="T4" fmla="*/ 14 w 14"/>
                  <a:gd name="T5" fmla="*/ 5 h 12"/>
                  <a:gd name="T6" fmla="*/ 10 w 14"/>
                  <a:gd name="T7" fmla="*/ 9 h 12"/>
                  <a:gd name="T8" fmla="*/ 2 w 14"/>
                  <a:gd name="T9" fmla="*/ 8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1" y="4"/>
                      <a:pt x="13" y="4"/>
                      <a:pt x="14" y="5"/>
                    </a:cubicBezTo>
                    <a:cubicBezTo>
                      <a:pt x="12" y="6"/>
                      <a:pt x="11" y="8"/>
                      <a:pt x="10" y="9"/>
                    </a:cubicBezTo>
                    <a:cubicBezTo>
                      <a:pt x="7" y="12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5" name="Freeform 18"/>
              <p:cNvSpPr/>
              <p:nvPr/>
            </p:nvSpPr>
            <p:spPr bwMode="auto">
              <a:xfrm>
                <a:off x="1549400" y="2830513"/>
                <a:ext cx="7938" cy="7938"/>
              </a:xfrm>
              <a:custGeom>
                <a:avLst/>
                <a:gdLst>
                  <a:gd name="T0" fmla="*/ 3 w 9"/>
                  <a:gd name="T1" fmla="*/ 1 h 12"/>
                  <a:gd name="T2" fmla="*/ 6 w 9"/>
                  <a:gd name="T3" fmla="*/ 0 h 12"/>
                  <a:gd name="T4" fmla="*/ 8 w 9"/>
                  <a:gd name="T5" fmla="*/ 8 h 12"/>
                  <a:gd name="T6" fmla="*/ 8 w 9"/>
                  <a:gd name="T7" fmla="*/ 12 h 12"/>
                  <a:gd name="T8" fmla="*/ 3 w 9"/>
                  <a:gd name="T9" fmla="*/ 12 h 12"/>
                  <a:gd name="T10" fmla="*/ 1 w 9"/>
                  <a:gd name="T11" fmla="*/ 9 h 12"/>
                  <a:gd name="T12" fmla="*/ 3 w 9"/>
                  <a:gd name="T13" fmla="*/ 1 h 12"/>
                  <a:gd name="T14" fmla="*/ 3 w 9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3" y="1"/>
                    </a:moveTo>
                    <a:cubicBezTo>
                      <a:pt x="4" y="0"/>
                      <a:pt x="6" y="0"/>
                      <a:pt x="6" y="0"/>
                    </a:cubicBezTo>
                    <a:cubicBezTo>
                      <a:pt x="8" y="2"/>
                      <a:pt x="9" y="4"/>
                      <a:pt x="8" y="8"/>
                    </a:cubicBezTo>
                    <a:cubicBezTo>
                      <a:pt x="8" y="8"/>
                      <a:pt x="8" y="11"/>
                      <a:pt x="8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2" y="10"/>
                      <a:pt x="1" y="9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461502" y="1645522"/>
              <a:ext cx="482743" cy="144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中国风</a:t>
              </a:r>
              <a:endParaRPr lang="zh-CN" altLang="en-US" sz="16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flipH="1">
            <a:off x="10617122" y="-97049"/>
            <a:ext cx="1574604" cy="2249605"/>
            <a:chOff x="1971757" y="744135"/>
            <a:chExt cx="3758526" cy="5369729"/>
          </a:xfrm>
          <a:solidFill>
            <a:schemeClr val="bg1"/>
          </a:solidFill>
        </p:grpSpPr>
        <p:sp>
          <p:nvSpPr>
            <p:cNvPr id="27" name="Freeform 5"/>
            <p:cNvSpPr/>
            <p:nvPr/>
          </p:nvSpPr>
          <p:spPr bwMode="auto">
            <a:xfrm>
              <a:off x="2303099" y="1467968"/>
              <a:ext cx="618600" cy="167804"/>
            </a:xfrm>
            <a:custGeom>
              <a:avLst/>
              <a:gdLst>
                <a:gd name="T0" fmla="*/ 0 w 316"/>
                <a:gd name="T1" fmla="*/ 0 h 86"/>
                <a:gd name="T2" fmla="*/ 312 w 316"/>
                <a:gd name="T3" fmla="*/ 72 h 86"/>
                <a:gd name="T4" fmla="*/ 316 w 316"/>
                <a:gd name="T5" fmla="*/ 86 h 86"/>
                <a:gd name="T6" fmla="*/ 157 w 316"/>
                <a:gd name="T7" fmla="*/ 58 h 86"/>
                <a:gd name="T8" fmla="*/ 11 w 316"/>
                <a:gd name="T9" fmla="*/ 29 h 86"/>
                <a:gd name="T10" fmla="*/ 0 w 316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86">
                  <a:moveTo>
                    <a:pt x="0" y="0"/>
                  </a:moveTo>
                  <a:cubicBezTo>
                    <a:pt x="0" y="0"/>
                    <a:pt x="150" y="61"/>
                    <a:pt x="312" y="72"/>
                  </a:cubicBezTo>
                  <a:cubicBezTo>
                    <a:pt x="316" y="86"/>
                    <a:pt x="316" y="86"/>
                    <a:pt x="316" y="86"/>
                  </a:cubicBezTo>
                  <a:cubicBezTo>
                    <a:pt x="316" y="86"/>
                    <a:pt x="217" y="67"/>
                    <a:pt x="157" y="58"/>
                  </a:cubicBezTo>
                  <a:cubicBezTo>
                    <a:pt x="102" y="49"/>
                    <a:pt x="38" y="43"/>
                    <a:pt x="11" y="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2583246" y="1428150"/>
              <a:ext cx="839020" cy="135096"/>
            </a:xfrm>
            <a:custGeom>
              <a:avLst/>
              <a:gdLst>
                <a:gd name="T0" fmla="*/ 403 w 429"/>
                <a:gd name="T1" fmla="*/ 0 h 69"/>
                <a:gd name="T2" fmla="*/ 10 w 429"/>
                <a:gd name="T3" fmla="*/ 44 h 69"/>
                <a:gd name="T4" fmla="*/ 9 w 429"/>
                <a:gd name="T5" fmla="*/ 69 h 69"/>
                <a:gd name="T6" fmla="*/ 40 w 429"/>
                <a:gd name="T7" fmla="*/ 56 h 69"/>
                <a:gd name="T8" fmla="*/ 234 w 429"/>
                <a:gd name="T9" fmla="*/ 31 h 69"/>
                <a:gd name="T10" fmla="*/ 429 w 429"/>
                <a:gd name="T11" fmla="*/ 4 h 69"/>
                <a:gd name="T12" fmla="*/ 403 w 429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69">
                  <a:moveTo>
                    <a:pt x="403" y="0"/>
                  </a:moveTo>
                  <a:cubicBezTo>
                    <a:pt x="403" y="0"/>
                    <a:pt x="80" y="49"/>
                    <a:pt x="10" y="44"/>
                  </a:cubicBezTo>
                  <a:cubicBezTo>
                    <a:pt x="10" y="44"/>
                    <a:pt x="0" y="41"/>
                    <a:pt x="9" y="69"/>
                  </a:cubicBezTo>
                  <a:cubicBezTo>
                    <a:pt x="9" y="69"/>
                    <a:pt x="9" y="65"/>
                    <a:pt x="40" y="56"/>
                  </a:cubicBezTo>
                  <a:cubicBezTo>
                    <a:pt x="71" y="48"/>
                    <a:pt x="203" y="33"/>
                    <a:pt x="234" y="31"/>
                  </a:cubicBezTo>
                  <a:cubicBezTo>
                    <a:pt x="265" y="29"/>
                    <a:pt x="398" y="6"/>
                    <a:pt x="429" y="4"/>
                  </a:cubicBezTo>
                  <a:lnTo>
                    <a:pt x="4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2681369" y="1577467"/>
              <a:ext cx="287258" cy="433731"/>
            </a:xfrm>
            <a:custGeom>
              <a:avLst/>
              <a:gdLst>
                <a:gd name="T0" fmla="*/ 0 w 147"/>
                <a:gd name="T1" fmla="*/ 4 h 222"/>
                <a:gd name="T2" fmla="*/ 29 w 147"/>
                <a:gd name="T3" fmla="*/ 40 h 222"/>
                <a:gd name="T4" fmla="*/ 54 w 147"/>
                <a:gd name="T5" fmla="*/ 99 h 222"/>
                <a:gd name="T6" fmla="*/ 147 w 147"/>
                <a:gd name="T7" fmla="*/ 222 h 222"/>
                <a:gd name="T8" fmla="*/ 64 w 147"/>
                <a:gd name="T9" fmla="*/ 99 h 222"/>
                <a:gd name="T10" fmla="*/ 51 w 147"/>
                <a:gd name="T11" fmla="*/ 75 h 222"/>
                <a:gd name="T12" fmla="*/ 26 w 147"/>
                <a:gd name="T13" fmla="*/ 7 h 222"/>
                <a:gd name="T14" fmla="*/ 0 w 147"/>
                <a:gd name="T15" fmla="*/ 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222">
                  <a:moveTo>
                    <a:pt x="0" y="4"/>
                  </a:moveTo>
                  <a:cubicBezTo>
                    <a:pt x="0" y="4"/>
                    <a:pt x="12" y="0"/>
                    <a:pt x="29" y="40"/>
                  </a:cubicBezTo>
                  <a:cubicBezTo>
                    <a:pt x="50" y="93"/>
                    <a:pt x="43" y="79"/>
                    <a:pt x="54" y="99"/>
                  </a:cubicBezTo>
                  <a:cubicBezTo>
                    <a:pt x="64" y="118"/>
                    <a:pt x="103" y="149"/>
                    <a:pt x="147" y="222"/>
                  </a:cubicBezTo>
                  <a:cubicBezTo>
                    <a:pt x="147" y="222"/>
                    <a:pt x="108" y="151"/>
                    <a:pt x="64" y="99"/>
                  </a:cubicBezTo>
                  <a:cubicBezTo>
                    <a:pt x="58" y="91"/>
                    <a:pt x="57" y="94"/>
                    <a:pt x="51" y="75"/>
                  </a:cubicBezTo>
                  <a:cubicBezTo>
                    <a:pt x="45" y="56"/>
                    <a:pt x="37" y="26"/>
                    <a:pt x="26" y="7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2513565" y="1718252"/>
              <a:ext cx="251706" cy="534698"/>
            </a:xfrm>
            <a:custGeom>
              <a:avLst/>
              <a:gdLst>
                <a:gd name="T0" fmla="*/ 15 w 128"/>
                <a:gd name="T1" fmla="*/ 6 h 273"/>
                <a:gd name="T2" fmla="*/ 12 w 128"/>
                <a:gd name="T3" fmla="*/ 19 h 273"/>
                <a:gd name="T4" fmla="*/ 2 w 128"/>
                <a:gd name="T5" fmla="*/ 31 h 273"/>
                <a:gd name="T6" fmla="*/ 12 w 128"/>
                <a:gd name="T7" fmla="*/ 65 h 273"/>
                <a:gd name="T8" fmla="*/ 41 w 128"/>
                <a:gd name="T9" fmla="*/ 138 h 273"/>
                <a:gd name="T10" fmla="*/ 114 w 128"/>
                <a:gd name="T11" fmla="*/ 273 h 273"/>
                <a:gd name="T12" fmla="*/ 86 w 128"/>
                <a:gd name="T13" fmla="*/ 213 h 273"/>
                <a:gd name="T14" fmla="*/ 54 w 128"/>
                <a:gd name="T15" fmla="*/ 146 h 273"/>
                <a:gd name="T16" fmla="*/ 27 w 128"/>
                <a:gd name="T17" fmla="*/ 79 h 273"/>
                <a:gd name="T18" fmla="*/ 17 w 128"/>
                <a:gd name="T19" fmla="*/ 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273">
                  <a:moveTo>
                    <a:pt x="15" y="6"/>
                  </a:moveTo>
                  <a:cubicBezTo>
                    <a:pt x="13" y="10"/>
                    <a:pt x="13" y="15"/>
                    <a:pt x="12" y="19"/>
                  </a:cubicBezTo>
                  <a:cubicBezTo>
                    <a:pt x="11" y="21"/>
                    <a:pt x="1" y="31"/>
                    <a:pt x="2" y="31"/>
                  </a:cubicBezTo>
                  <a:cubicBezTo>
                    <a:pt x="0" y="41"/>
                    <a:pt x="7" y="53"/>
                    <a:pt x="12" y="65"/>
                  </a:cubicBezTo>
                  <a:cubicBezTo>
                    <a:pt x="21" y="90"/>
                    <a:pt x="30" y="114"/>
                    <a:pt x="41" y="138"/>
                  </a:cubicBezTo>
                  <a:cubicBezTo>
                    <a:pt x="62" y="183"/>
                    <a:pt x="87" y="231"/>
                    <a:pt x="114" y="273"/>
                  </a:cubicBezTo>
                  <a:cubicBezTo>
                    <a:pt x="128" y="262"/>
                    <a:pt x="93" y="226"/>
                    <a:pt x="86" y="213"/>
                  </a:cubicBezTo>
                  <a:cubicBezTo>
                    <a:pt x="68" y="179"/>
                    <a:pt x="63" y="173"/>
                    <a:pt x="54" y="146"/>
                  </a:cubicBezTo>
                  <a:cubicBezTo>
                    <a:pt x="47" y="122"/>
                    <a:pt x="36" y="102"/>
                    <a:pt x="27" y="79"/>
                  </a:cubicBezTo>
                  <a:cubicBezTo>
                    <a:pt x="11" y="35"/>
                    <a:pt x="25" y="0"/>
                    <a:pt x="17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3767829" y="3770296"/>
              <a:ext cx="379692" cy="578782"/>
            </a:xfrm>
            <a:custGeom>
              <a:avLst/>
              <a:gdLst>
                <a:gd name="T0" fmla="*/ 0 w 194"/>
                <a:gd name="T1" fmla="*/ 0 h 296"/>
                <a:gd name="T2" fmla="*/ 86 w 194"/>
                <a:gd name="T3" fmla="*/ 150 h 296"/>
                <a:gd name="T4" fmla="*/ 176 w 194"/>
                <a:gd name="T5" fmla="*/ 277 h 296"/>
                <a:gd name="T6" fmla="*/ 183 w 194"/>
                <a:gd name="T7" fmla="*/ 267 h 296"/>
                <a:gd name="T8" fmla="*/ 117 w 194"/>
                <a:gd name="T9" fmla="*/ 179 h 296"/>
                <a:gd name="T10" fmla="*/ 0 w 194"/>
                <a:gd name="T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96">
                  <a:moveTo>
                    <a:pt x="0" y="0"/>
                  </a:moveTo>
                  <a:cubicBezTo>
                    <a:pt x="0" y="0"/>
                    <a:pt x="21" y="17"/>
                    <a:pt x="86" y="150"/>
                  </a:cubicBezTo>
                  <a:cubicBezTo>
                    <a:pt x="157" y="296"/>
                    <a:pt x="176" y="277"/>
                    <a:pt x="176" y="277"/>
                  </a:cubicBezTo>
                  <a:cubicBezTo>
                    <a:pt x="176" y="277"/>
                    <a:pt x="194" y="287"/>
                    <a:pt x="183" y="267"/>
                  </a:cubicBezTo>
                  <a:cubicBezTo>
                    <a:pt x="172" y="247"/>
                    <a:pt x="158" y="254"/>
                    <a:pt x="117" y="179"/>
                  </a:cubicBezTo>
                  <a:cubicBezTo>
                    <a:pt x="76" y="103"/>
                    <a:pt x="36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2507877" y="2521720"/>
              <a:ext cx="1099259" cy="1099259"/>
            </a:xfrm>
            <a:custGeom>
              <a:avLst/>
              <a:gdLst>
                <a:gd name="T0" fmla="*/ 541 w 561"/>
                <a:gd name="T1" fmla="*/ 534 h 562"/>
                <a:gd name="T2" fmla="*/ 417 w 561"/>
                <a:gd name="T3" fmla="*/ 423 h 562"/>
                <a:gd name="T4" fmla="*/ 221 w 561"/>
                <a:gd name="T5" fmla="*/ 232 h 562"/>
                <a:gd name="T6" fmla="*/ 27 w 561"/>
                <a:gd name="T7" fmla="*/ 24 h 562"/>
                <a:gd name="T8" fmla="*/ 27 w 561"/>
                <a:gd name="T9" fmla="*/ 24 h 562"/>
                <a:gd name="T10" fmla="*/ 24 w 561"/>
                <a:gd name="T11" fmla="*/ 11 h 562"/>
                <a:gd name="T12" fmla="*/ 14 w 561"/>
                <a:gd name="T13" fmla="*/ 3 h 562"/>
                <a:gd name="T14" fmla="*/ 14 w 561"/>
                <a:gd name="T15" fmla="*/ 16 h 562"/>
                <a:gd name="T16" fmla="*/ 6 w 561"/>
                <a:gd name="T17" fmla="*/ 24 h 562"/>
                <a:gd name="T18" fmla="*/ 7 w 561"/>
                <a:gd name="T19" fmla="*/ 31 h 562"/>
                <a:gd name="T20" fmla="*/ 6 w 561"/>
                <a:gd name="T21" fmla="*/ 37 h 562"/>
                <a:gd name="T22" fmla="*/ 3 w 561"/>
                <a:gd name="T23" fmla="*/ 52 h 562"/>
                <a:gd name="T24" fmla="*/ 13 w 561"/>
                <a:gd name="T25" fmla="*/ 53 h 562"/>
                <a:gd name="T26" fmla="*/ 213 w 561"/>
                <a:gd name="T27" fmla="*/ 238 h 562"/>
                <a:gd name="T28" fmla="*/ 411 w 561"/>
                <a:gd name="T29" fmla="*/ 428 h 562"/>
                <a:gd name="T30" fmla="*/ 532 w 561"/>
                <a:gd name="T31" fmla="*/ 547 h 562"/>
                <a:gd name="T32" fmla="*/ 541 w 561"/>
                <a:gd name="T33" fmla="*/ 534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562">
                  <a:moveTo>
                    <a:pt x="541" y="534"/>
                  </a:moveTo>
                  <a:cubicBezTo>
                    <a:pt x="528" y="515"/>
                    <a:pt x="468" y="460"/>
                    <a:pt x="417" y="423"/>
                  </a:cubicBezTo>
                  <a:cubicBezTo>
                    <a:pt x="365" y="386"/>
                    <a:pt x="290" y="306"/>
                    <a:pt x="221" y="232"/>
                  </a:cubicBezTo>
                  <a:cubicBezTo>
                    <a:pt x="161" y="168"/>
                    <a:pt x="55" y="5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5" y="20"/>
                    <a:pt x="25" y="15"/>
                    <a:pt x="24" y="11"/>
                  </a:cubicBezTo>
                  <a:cubicBezTo>
                    <a:pt x="22" y="8"/>
                    <a:pt x="18" y="0"/>
                    <a:pt x="14" y="3"/>
                  </a:cubicBezTo>
                  <a:cubicBezTo>
                    <a:pt x="9" y="6"/>
                    <a:pt x="14" y="13"/>
                    <a:pt x="14" y="16"/>
                  </a:cubicBezTo>
                  <a:cubicBezTo>
                    <a:pt x="15" y="24"/>
                    <a:pt x="10" y="19"/>
                    <a:pt x="6" y="24"/>
                  </a:cubicBezTo>
                  <a:cubicBezTo>
                    <a:pt x="6" y="26"/>
                    <a:pt x="7" y="29"/>
                    <a:pt x="7" y="31"/>
                  </a:cubicBezTo>
                  <a:cubicBezTo>
                    <a:pt x="7" y="33"/>
                    <a:pt x="6" y="35"/>
                    <a:pt x="6" y="37"/>
                  </a:cubicBezTo>
                  <a:cubicBezTo>
                    <a:pt x="5" y="40"/>
                    <a:pt x="0" y="49"/>
                    <a:pt x="3" y="52"/>
                  </a:cubicBezTo>
                  <a:cubicBezTo>
                    <a:pt x="5" y="53"/>
                    <a:pt x="9" y="52"/>
                    <a:pt x="13" y="53"/>
                  </a:cubicBezTo>
                  <a:cubicBezTo>
                    <a:pt x="45" y="77"/>
                    <a:pt x="182" y="207"/>
                    <a:pt x="213" y="238"/>
                  </a:cubicBezTo>
                  <a:cubicBezTo>
                    <a:pt x="248" y="271"/>
                    <a:pt x="329" y="359"/>
                    <a:pt x="411" y="428"/>
                  </a:cubicBezTo>
                  <a:cubicBezTo>
                    <a:pt x="483" y="489"/>
                    <a:pt x="517" y="540"/>
                    <a:pt x="532" y="547"/>
                  </a:cubicBezTo>
                  <a:cubicBezTo>
                    <a:pt x="561" y="562"/>
                    <a:pt x="554" y="553"/>
                    <a:pt x="541" y="5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3598603" y="3514324"/>
              <a:ext cx="524743" cy="379692"/>
            </a:xfrm>
            <a:custGeom>
              <a:avLst/>
              <a:gdLst>
                <a:gd name="T0" fmla="*/ 48 w 268"/>
                <a:gd name="T1" fmla="*/ 60 h 194"/>
                <a:gd name="T2" fmla="*/ 39 w 268"/>
                <a:gd name="T3" fmla="*/ 42 h 194"/>
                <a:gd name="T4" fmla="*/ 32 w 268"/>
                <a:gd name="T5" fmla="*/ 43 h 194"/>
                <a:gd name="T6" fmla="*/ 34 w 268"/>
                <a:gd name="T7" fmla="*/ 56 h 194"/>
                <a:gd name="T8" fmla="*/ 26 w 268"/>
                <a:gd name="T9" fmla="*/ 69 h 194"/>
                <a:gd name="T10" fmla="*/ 28 w 268"/>
                <a:gd name="T11" fmla="*/ 84 h 194"/>
                <a:gd name="T12" fmla="*/ 31 w 268"/>
                <a:gd name="T13" fmla="*/ 110 h 194"/>
                <a:gd name="T14" fmla="*/ 11 w 268"/>
                <a:gd name="T15" fmla="*/ 89 h 194"/>
                <a:gd name="T16" fmla="*/ 3 w 268"/>
                <a:gd name="T17" fmla="*/ 62 h 194"/>
                <a:gd name="T18" fmla="*/ 6 w 268"/>
                <a:gd name="T19" fmla="*/ 31 h 194"/>
                <a:gd name="T20" fmla="*/ 11 w 268"/>
                <a:gd name="T21" fmla="*/ 15 h 194"/>
                <a:gd name="T22" fmla="*/ 11 w 268"/>
                <a:gd name="T23" fmla="*/ 0 h 194"/>
                <a:gd name="T24" fmla="*/ 10 w 268"/>
                <a:gd name="T25" fmla="*/ 1 h 194"/>
                <a:gd name="T26" fmla="*/ 3 w 268"/>
                <a:gd name="T27" fmla="*/ 30 h 194"/>
                <a:gd name="T28" fmla="*/ 1 w 268"/>
                <a:gd name="T29" fmla="*/ 61 h 194"/>
                <a:gd name="T30" fmla="*/ 10 w 268"/>
                <a:gd name="T31" fmla="*/ 93 h 194"/>
                <a:gd name="T32" fmla="*/ 30 w 268"/>
                <a:gd name="T33" fmla="*/ 115 h 194"/>
                <a:gd name="T34" fmla="*/ 37 w 268"/>
                <a:gd name="T35" fmla="*/ 108 h 194"/>
                <a:gd name="T36" fmla="*/ 38 w 268"/>
                <a:gd name="T37" fmla="*/ 101 h 194"/>
                <a:gd name="T38" fmla="*/ 35 w 268"/>
                <a:gd name="T39" fmla="*/ 94 h 194"/>
                <a:gd name="T40" fmla="*/ 37 w 268"/>
                <a:gd name="T41" fmla="*/ 91 h 194"/>
                <a:gd name="T42" fmla="*/ 152 w 268"/>
                <a:gd name="T43" fmla="*/ 145 h 194"/>
                <a:gd name="T44" fmla="*/ 264 w 268"/>
                <a:gd name="T45" fmla="*/ 194 h 194"/>
                <a:gd name="T46" fmla="*/ 268 w 268"/>
                <a:gd name="T47" fmla="*/ 190 h 194"/>
                <a:gd name="T48" fmla="*/ 48 w 268"/>
                <a:gd name="T49" fmla="*/ 6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8" h="194">
                  <a:moveTo>
                    <a:pt x="48" y="60"/>
                  </a:moveTo>
                  <a:cubicBezTo>
                    <a:pt x="46" y="53"/>
                    <a:pt x="42" y="47"/>
                    <a:pt x="39" y="42"/>
                  </a:cubicBezTo>
                  <a:cubicBezTo>
                    <a:pt x="36" y="37"/>
                    <a:pt x="33" y="35"/>
                    <a:pt x="32" y="43"/>
                  </a:cubicBezTo>
                  <a:cubicBezTo>
                    <a:pt x="31" y="48"/>
                    <a:pt x="34" y="52"/>
                    <a:pt x="34" y="56"/>
                  </a:cubicBezTo>
                  <a:cubicBezTo>
                    <a:pt x="34" y="62"/>
                    <a:pt x="28" y="64"/>
                    <a:pt x="26" y="69"/>
                  </a:cubicBezTo>
                  <a:cubicBezTo>
                    <a:pt x="24" y="75"/>
                    <a:pt x="26" y="79"/>
                    <a:pt x="28" y="84"/>
                  </a:cubicBezTo>
                  <a:cubicBezTo>
                    <a:pt x="31" y="89"/>
                    <a:pt x="36" y="108"/>
                    <a:pt x="31" y="110"/>
                  </a:cubicBezTo>
                  <a:cubicBezTo>
                    <a:pt x="23" y="113"/>
                    <a:pt x="13" y="95"/>
                    <a:pt x="11" y="89"/>
                  </a:cubicBezTo>
                  <a:cubicBezTo>
                    <a:pt x="7" y="81"/>
                    <a:pt x="4" y="71"/>
                    <a:pt x="3" y="62"/>
                  </a:cubicBezTo>
                  <a:cubicBezTo>
                    <a:pt x="1" y="52"/>
                    <a:pt x="3" y="41"/>
                    <a:pt x="6" y="31"/>
                  </a:cubicBezTo>
                  <a:cubicBezTo>
                    <a:pt x="7" y="25"/>
                    <a:pt x="8" y="20"/>
                    <a:pt x="11" y="15"/>
                  </a:cubicBezTo>
                  <a:cubicBezTo>
                    <a:pt x="13" y="11"/>
                    <a:pt x="17" y="4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1"/>
                    <a:pt x="4" y="26"/>
                    <a:pt x="3" y="30"/>
                  </a:cubicBezTo>
                  <a:cubicBezTo>
                    <a:pt x="1" y="41"/>
                    <a:pt x="0" y="51"/>
                    <a:pt x="1" y="61"/>
                  </a:cubicBezTo>
                  <a:cubicBezTo>
                    <a:pt x="2" y="72"/>
                    <a:pt x="6" y="83"/>
                    <a:pt x="10" y="93"/>
                  </a:cubicBezTo>
                  <a:cubicBezTo>
                    <a:pt x="12" y="102"/>
                    <a:pt x="21" y="112"/>
                    <a:pt x="30" y="115"/>
                  </a:cubicBezTo>
                  <a:cubicBezTo>
                    <a:pt x="36" y="118"/>
                    <a:pt x="37" y="115"/>
                    <a:pt x="37" y="108"/>
                  </a:cubicBezTo>
                  <a:cubicBezTo>
                    <a:pt x="38" y="106"/>
                    <a:pt x="38" y="104"/>
                    <a:pt x="38" y="101"/>
                  </a:cubicBezTo>
                  <a:cubicBezTo>
                    <a:pt x="37" y="99"/>
                    <a:pt x="35" y="97"/>
                    <a:pt x="35" y="94"/>
                  </a:cubicBezTo>
                  <a:cubicBezTo>
                    <a:pt x="35" y="93"/>
                    <a:pt x="36" y="92"/>
                    <a:pt x="37" y="91"/>
                  </a:cubicBezTo>
                  <a:cubicBezTo>
                    <a:pt x="60" y="98"/>
                    <a:pt x="102" y="122"/>
                    <a:pt x="152" y="145"/>
                  </a:cubicBezTo>
                  <a:cubicBezTo>
                    <a:pt x="204" y="168"/>
                    <a:pt x="264" y="194"/>
                    <a:pt x="264" y="194"/>
                  </a:cubicBezTo>
                  <a:cubicBezTo>
                    <a:pt x="268" y="190"/>
                    <a:pt x="268" y="190"/>
                    <a:pt x="268" y="190"/>
                  </a:cubicBezTo>
                  <a:cubicBezTo>
                    <a:pt x="223" y="180"/>
                    <a:pt x="77" y="80"/>
                    <a:pt x="4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2"/>
            <p:cNvSpPr/>
            <p:nvPr/>
          </p:nvSpPr>
          <p:spPr bwMode="auto">
            <a:xfrm>
              <a:off x="4235689" y="4019158"/>
              <a:ext cx="123720" cy="42662"/>
            </a:xfrm>
            <a:custGeom>
              <a:avLst/>
              <a:gdLst>
                <a:gd name="T0" fmla="*/ 57 w 63"/>
                <a:gd name="T1" fmla="*/ 0 h 22"/>
                <a:gd name="T2" fmla="*/ 0 w 63"/>
                <a:gd name="T3" fmla="*/ 7 h 22"/>
                <a:gd name="T4" fmla="*/ 30 w 63"/>
                <a:gd name="T5" fmla="*/ 19 h 22"/>
                <a:gd name="T6" fmla="*/ 57 w 63"/>
                <a:gd name="T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2">
                  <a:moveTo>
                    <a:pt x="57" y="0"/>
                  </a:moveTo>
                  <a:cubicBezTo>
                    <a:pt x="40" y="13"/>
                    <a:pt x="17" y="3"/>
                    <a:pt x="0" y="7"/>
                  </a:cubicBezTo>
                  <a:cubicBezTo>
                    <a:pt x="12" y="20"/>
                    <a:pt x="13" y="22"/>
                    <a:pt x="30" y="19"/>
                  </a:cubicBezTo>
                  <a:cubicBezTo>
                    <a:pt x="39" y="17"/>
                    <a:pt x="63" y="18"/>
                    <a:pt x="57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3962652" y="4067508"/>
              <a:ext cx="271615" cy="105233"/>
            </a:xfrm>
            <a:custGeom>
              <a:avLst/>
              <a:gdLst>
                <a:gd name="T0" fmla="*/ 9 w 138"/>
                <a:gd name="T1" fmla="*/ 0 h 54"/>
                <a:gd name="T2" fmla="*/ 75 w 138"/>
                <a:gd name="T3" fmla="*/ 22 h 54"/>
                <a:gd name="T4" fmla="*/ 138 w 138"/>
                <a:gd name="T5" fmla="*/ 54 h 54"/>
                <a:gd name="T6" fmla="*/ 68 w 138"/>
                <a:gd name="T7" fmla="*/ 35 h 54"/>
                <a:gd name="T8" fmla="*/ 0 w 138"/>
                <a:gd name="T9" fmla="*/ 8 h 54"/>
                <a:gd name="T10" fmla="*/ 9 w 138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54">
                  <a:moveTo>
                    <a:pt x="9" y="0"/>
                  </a:moveTo>
                  <a:cubicBezTo>
                    <a:pt x="32" y="0"/>
                    <a:pt x="56" y="10"/>
                    <a:pt x="75" y="22"/>
                  </a:cubicBezTo>
                  <a:cubicBezTo>
                    <a:pt x="97" y="36"/>
                    <a:pt x="115" y="45"/>
                    <a:pt x="138" y="54"/>
                  </a:cubicBezTo>
                  <a:cubicBezTo>
                    <a:pt x="114" y="53"/>
                    <a:pt x="89" y="45"/>
                    <a:pt x="68" y="35"/>
                  </a:cubicBezTo>
                  <a:cubicBezTo>
                    <a:pt x="48" y="26"/>
                    <a:pt x="16" y="20"/>
                    <a:pt x="0" y="8"/>
                  </a:cubicBezTo>
                  <a:cubicBezTo>
                    <a:pt x="3" y="6"/>
                    <a:pt x="6" y="2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4161742" y="4118703"/>
              <a:ext cx="163538" cy="89590"/>
            </a:xfrm>
            <a:custGeom>
              <a:avLst/>
              <a:gdLst>
                <a:gd name="T0" fmla="*/ 79 w 84"/>
                <a:gd name="T1" fmla="*/ 23 h 46"/>
                <a:gd name="T2" fmla="*/ 28 w 84"/>
                <a:gd name="T3" fmla="*/ 11 h 46"/>
                <a:gd name="T4" fmla="*/ 7 w 84"/>
                <a:gd name="T5" fmla="*/ 22 h 46"/>
                <a:gd name="T6" fmla="*/ 16 w 84"/>
                <a:gd name="T7" fmla="*/ 34 h 46"/>
                <a:gd name="T8" fmla="*/ 40 w 84"/>
                <a:gd name="T9" fmla="*/ 42 h 46"/>
                <a:gd name="T10" fmla="*/ 84 w 84"/>
                <a:gd name="T11" fmla="*/ 45 h 46"/>
                <a:gd name="T12" fmla="*/ 79 w 84"/>
                <a:gd name="T13" fmla="*/ 2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46">
                  <a:moveTo>
                    <a:pt x="79" y="23"/>
                  </a:moveTo>
                  <a:cubicBezTo>
                    <a:pt x="61" y="21"/>
                    <a:pt x="45" y="18"/>
                    <a:pt x="28" y="11"/>
                  </a:cubicBezTo>
                  <a:cubicBezTo>
                    <a:pt x="13" y="6"/>
                    <a:pt x="0" y="0"/>
                    <a:pt x="7" y="22"/>
                  </a:cubicBezTo>
                  <a:cubicBezTo>
                    <a:pt x="10" y="32"/>
                    <a:pt x="5" y="28"/>
                    <a:pt x="16" y="34"/>
                  </a:cubicBezTo>
                  <a:cubicBezTo>
                    <a:pt x="23" y="37"/>
                    <a:pt x="32" y="40"/>
                    <a:pt x="40" y="42"/>
                  </a:cubicBezTo>
                  <a:cubicBezTo>
                    <a:pt x="53" y="46"/>
                    <a:pt x="69" y="46"/>
                    <a:pt x="84" y="45"/>
                  </a:cubicBezTo>
                  <a:cubicBezTo>
                    <a:pt x="84" y="37"/>
                    <a:pt x="82" y="29"/>
                    <a:pt x="79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5"/>
            <p:cNvSpPr/>
            <p:nvPr/>
          </p:nvSpPr>
          <p:spPr bwMode="auto">
            <a:xfrm>
              <a:off x="4066463" y="4286507"/>
              <a:ext cx="122298" cy="191979"/>
            </a:xfrm>
            <a:custGeom>
              <a:avLst/>
              <a:gdLst>
                <a:gd name="T0" fmla="*/ 58 w 62"/>
                <a:gd name="T1" fmla="*/ 91 h 98"/>
                <a:gd name="T2" fmla="*/ 35 w 62"/>
                <a:gd name="T3" fmla="*/ 44 h 98"/>
                <a:gd name="T4" fmla="*/ 18 w 62"/>
                <a:gd name="T5" fmla="*/ 14 h 98"/>
                <a:gd name="T6" fmla="*/ 62 w 62"/>
                <a:gd name="T7" fmla="*/ 98 h 98"/>
                <a:gd name="T8" fmla="*/ 59 w 62"/>
                <a:gd name="T9" fmla="*/ 8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8">
                  <a:moveTo>
                    <a:pt x="58" y="91"/>
                  </a:moveTo>
                  <a:cubicBezTo>
                    <a:pt x="51" y="76"/>
                    <a:pt x="42" y="60"/>
                    <a:pt x="35" y="44"/>
                  </a:cubicBezTo>
                  <a:cubicBezTo>
                    <a:pt x="33" y="37"/>
                    <a:pt x="37" y="0"/>
                    <a:pt x="18" y="14"/>
                  </a:cubicBezTo>
                  <a:cubicBezTo>
                    <a:pt x="0" y="27"/>
                    <a:pt x="47" y="94"/>
                    <a:pt x="62" y="98"/>
                  </a:cubicBezTo>
                  <a:cubicBezTo>
                    <a:pt x="61" y="95"/>
                    <a:pt x="60" y="91"/>
                    <a:pt x="59" y="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6"/>
            <p:cNvSpPr/>
            <p:nvPr/>
          </p:nvSpPr>
          <p:spPr bwMode="auto">
            <a:xfrm>
              <a:off x="4400649" y="4188384"/>
              <a:ext cx="369738" cy="51194"/>
            </a:xfrm>
            <a:custGeom>
              <a:avLst/>
              <a:gdLst>
                <a:gd name="T0" fmla="*/ 8 w 189"/>
                <a:gd name="T1" fmla="*/ 0 h 26"/>
                <a:gd name="T2" fmla="*/ 104 w 189"/>
                <a:gd name="T3" fmla="*/ 14 h 26"/>
                <a:gd name="T4" fmla="*/ 189 w 189"/>
                <a:gd name="T5" fmla="*/ 18 h 26"/>
                <a:gd name="T6" fmla="*/ 99 w 189"/>
                <a:gd name="T7" fmla="*/ 24 h 26"/>
                <a:gd name="T8" fmla="*/ 0 w 189"/>
                <a:gd name="T9" fmla="*/ 13 h 26"/>
                <a:gd name="T10" fmla="*/ 6 w 189"/>
                <a:gd name="T1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6">
                  <a:moveTo>
                    <a:pt x="8" y="0"/>
                  </a:moveTo>
                  <a:cubicBezTo>
                    <a:pt x="40" y="2"/>
                    <a:pt x="71" y="14"/>
                    <a:pt x="104" y="14"/>
                  </a:cubicBezTo>
                  <a:cubicBezTo>
                    <a:pt x="125" y="15"/>
                    <a:pt x="185" y="9"/>
                    <a:pt x="189" y="18"/>
                  </a:cubicBezTo>
                  <a:cubicBezTo>
                    <a:pt x="165" y="22"/>
                    <a:pt x="126" y="26"/>
                    <a:pt x="99" y="24"/>
                  </a:cubicBezTo>
                  <a:cubicBezTo>
                    <a:pt x="65" y="21"/>
                    <a:pt x="30" y="24"/>
                    <a:pt x="0" y="13"/>
                  </a:cubicBezTo>
                  <a:cubicBezTo>
                    <a:pt x="0" y="10"/>
                    <a:pt x="4" y="4"/>
                    <a:pt x="6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4713504" y="3936678"/>
              <a:ext cx="583048" cy="238907"/>
            </a:xfrm>
            <a:custGeom>
              <a:avLst/>
              <a:gdLst>
                <a:gd name="T0" fmla="*/ 2 w 298"/>
                <a:gd name="T1" fmla="*/ 109 h 122"/>
                <a:gd name="T2" fmla="*/ 80 w 298"/>
                <a:gd name="T3" fmla="*/ 88 h 122"/>
                <a:gd name="T4" fmla="*/ 158 w 298"/>
                <a:gd name="T5" fmla="*/ 56 h 122"/>
                <a:gd name="T6" fmla="*/ 229 w 298"/>
                <a:gd name="T7" fmla="*/ 22 h 122"/>
                <a:gd name="T8" fmla="*/ 298 w 298"/>
                <a:gd name="T9" fmla="*/ 4 h 122"/>
                <a:gd name="T10" fmla="*/ 267 w 298"/>
                <a:gd name="T11" fmla="*/ 13 h 122"/>
                <a:gd name="T12" fmla="*/ 232 w 298"/>
                <a:gd name="T13" fmla="*/ 26 h 122"/>
                <a:gd name="T14" fmla="*/ 151 w 298"/>
                <a:gd name="T15" fmla="*/ 64 h 122"/>
                <a:gd name="T16" fmla="*/ 75 w 298"/>
                <a:gd name="T17" fmla="*/ 103 h 122"/>
                <a:gd name="T18" fmla="*/ 37 w 298"/>
                <a:gd name="T19" fmla="*/ 114 h 122"/>
                <a:gd name="T20" fmla="*/ 0 w 298"/>
                <a:gd name="T21" fmla="*/ 11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122">
                  <a:moveTo>
                    <a:pt x="2" y="109"/>
                  </a:moveTo>
                  <a:cubicBezTo>
                    <a:pt x="28" y="101"/>
                    <a:pt x="55" y="96"/>
                    <a:pt x="80" y="88"/>
                  </a:cubicBezTo>
                  <a:cubicBezTo>
                    <a:pt x="107" y="79"/>
                    <a:pt x="133" y="67"/>
                    <a:pt x="158" y="56"/>
                  </a:cubicBezTo>
                  <a:cubicBezTo>
                    <a:pt x="182" y="44"/>
                    <a:pt x="204" y="31"/>
                    <a:pt x="229" y="22"/>
                  </a:cubicBezTo>
                  <a:cubicBezTo>
                    <a:pt x="251" y="13"/>
                    <a:pt x="274" y="0"/>
                    <a:pt x="298" y="4"/>
                  </a:cubicBezTo>
                  <a:cubicBezTo>
                    <a:pt x="290" y="10"/>
                    <a:pt x="276" y="10"/>
                    <a:pt x="267" y="13"/>
                  </a:cubicBezTo>
                  <a:cubicBezTo>
                    <a:pt x="254" y="17"/>
                    <a:pt x="245" y="22"/>
                    <a:pt x="232" y="26"/>
                  </a:cubicBezTo>
                  <a:cubicBezTo>
                    <a:pt x="206" y="34"/>
                    <a:pt x="176" y="52"/>
                    <a:pt x="151" y="64"/>
                  </a:cubicBezTo>
                  <a:cubicBezTo>
                    <a:pt x="126" y="76"/>
                    <a:pt x="101" y="92"/>
                    <a:pt x="75" y="103"/>
                  </a:cubicBezTo>
                  <a:cubicBezTo>
                    <a:pt x="63" y="107"/>
                    <a:pt x="50" y="111"/>
                    <a:pt x="37" y="114"/>
                  </a:cubicBezTo>
                  <a:cubicBezTo>
                    <a:pt x="18" y="121"/>
                    <a:pt x="16" y="122"/>
                    <a:pt x="0" y="1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2247638" y="744135"/>
              <a:ext cx="527587" cy="189135"/>
            </a:xfrm>
            <a:custGeom>
              <a:avLst/>
              <a:gdLst>
                <a:gd name="T0" fmla="*/ 47 w 269"/>
                <a:gd name="T1" fmla="*/ 97 h 97"/>
                <a:gd name="T2" fmla="*/ 36 w 269"/>
                <a:gd name="T3" fmla="*/ 65 h 97"/>
                <a:gd name="T4" fmla="*/ 39 w 269"/>
                <a:gd name="T5" fmla="*/ 44 h 97"/>
                <a:gd name="T6" fmla="*/ 117 w 269"/>
                <a:gd name="T7" fmla="*/ 23 h 97"/>
                <a:gd name="T8" fmla="*/ 269 w 269"/>
                <a:gd name="T9" fmla="*/ 31 h 97"/>
                <a:gd name="T10" fmla="*/ 103 w 269"/>
                <a:gd name="T11" fmla="*/ 6 h 97"/>
                <a:gd name="T12" fmla="*/ 60 w 269"/>
                <a:gd name="T13" fmla="*/ 11 h 97"/>
                <a:gd name="T14" fmla="*/ 20 w 269"/>
                <a:gd name="T15" fmla="*/ 22 h 97"/>
                <a:gd name="T16" fmla="*/ 36 w 269"/>
                <a:gd name="T17" fmla="*/ 89 h 97"/>
                <a:gd name="T18" fmla="*/ 45 w 269"/>
                <a:gd name="T19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97">
                  <a:moveTo>
                    <a:pt x="47" y="97"/>
                  </a:moveTo>
                  <a:cubicBezTo>
                    <a:pt x="48" y="85"/>
                    <a:pt x="43" y="75"/>
                    <a:pt x="36" y="65"/>
                  </a:cubicBezTo>
                  <a:cubicBezTo>
                    <a:pt x="27" y="51"/>
                    <a:pt x="22" y="50"/>
                    <a:pt x="39" y="44"/>
                  </a:cubicBezTo>
                  <a:cubicBezTo>
                    <a:pt x="65" y="36"/>
                    <a:pt x="91" y="28"/>
                    <a:pt x="117" y="23"/>
                  </a:cubicBezTo>
                  <a:cubicBezTo>
                    <a:pt x="168" y="13"/>
                    <a:pt x="220" y="11"/>
                    <a:pt x="269" y="31"/>
                  </a:cubicBezTo>
                  <a:cubicBezTo>
                    <a:pt x="224" y="5"/>
                    <a:pt x="155" y="0"/>
                    <a:pt x="103" y="6"/>
                  </a:cubicBezTo>
                  <a:cubicBezTo>
                    <a:pt x="88" y="7"/>
                    <a:pt x="74" y="6"/>
                    <a:pt x="60" y="11"/>
                  </a:cubicBezTo>
                  <a:cubicBezTo>
                    <a:pt x="49" y="14"/>
                    <a:pt x="27" y="16"/>
                    <a:pt x="20" y="22"/>
                  </a:cubicBezTo>
                  <a:cubicBezTo>
                    <a:pt x="0" y="39"/>
                    <a:pt x="23" y="73"/>
                    <a:pt x="36" y="89"/>
                  </a:cubicBezTo>
                  <a:cubicBezTo>
                    <a:pt x="40" y="93"/>
                    <a:pt x="38" y="97"/>
                    <a:pt x="45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2222041" y="892030"/>
              <a:ext cx="405289" cy="593002"/>
            </a:xfrm>
            <a:custGeom>
              <a:avLst/>
              <a:gdLst>
                <a:gd name="T0" fmla="*/ 4 w 207"/>
                <a:gd name="T1" fmla="*/ 24 h 303"/>
                <a:gd name="T2" fmla="*/ 130 w 207"/>
                <a:gd name="T3" fmla="*/ 180 h 303"/>
                <a:gd name="T4" fmla="*/ 207 w 207"/>
                <a:gd name="T5" fmla="*/ 303 h 303"/>
                <a:gd name="T6" fmla="*/ 173 w 207"/>
                <a:gd name="T7" fmla="*/ 192 h 303"/>
                <a:gd name="T8" fmla="*/ 0 w 207"/>
                <a:gd name="T9" fmla="*/ 0 h 303"/>
                <a:gd name="T10" fmla="*/ 4 w 207"/>
                <a:gd name="T11" fmla="*/ 2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303">
                  <a:moveTo>
                    <a:pt x="4" y="24"/>
                  </a:moveTo>
                  <a:cubicBezTo>
                    <a:pt x="4" y="24"/>
                    <a:pt x="83" y="62"/>
                    <a:pt x="130" y="180"/>
                  </a:cubicBezTo>
                  <a:cubicBezTo>
                    <a:pt x="177" y="297"/>
                    <a:pt x="207" y="303"/>
                    <a:pt x="207" y="303"/>
                  </a:cubicBezTo>
                  <a:cubicBezTo>
                    <a:pt x="207" y="303"/>
                    <a:pt x="178" y="248"/>
                    <a:pt x="173" y="192"/>
                  </a:cubicBezTo>
                  <a:cubicBezTo>
                    <a:pt x="168" y="136"/>
                    <a:pt x="131" y="13"/>
                    <a:pt x="0" y="0"/>
                  </a:cubicBezTo>
                  <a:lnTo>
                    <a:pt x="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1973179" y="943225"/>
              <a:ext cx="147895" cy="952786"/>
            </a:xfrm>
            <a:custGeom>
              <a:avLst/>
              <a:gdLst>
                <a:gd name="T0" fmla="*/ 27 w 75"/>
                <a:gd name="T1" fmla="*/ 18 h 487"/>
                <a:gd name="T2" fmla="*/ 14 w 75"/>
                <a:gd name="T3" fmla="*/ 23 h 487"/>
                <a:gd name="T4" fmla="*/ 8 w 75"/>
                <a:gd name="T5" fmla="*/ 331 h 487"/>
                <a:gd name="T6" fmla="*/ 16 w 75"/>
                <a:gd name="T7" fmla="*/ 487 h 487"/>
                <a:gd name="T8" fmla="*/ 43 w 75"/>
                <a:gd name="T9" fmla="*/ 340 h 487"/>
                <a:gd name="T10" fmla="*/ 27 w 75"/>
                <a:gd name="T11" fmla="*/ 1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487">
                  <a:moveTo>
                    <a:pt x="27" y="18"/>
                  </a:moveTo>
                  <a:cubicBezTo>
                    <a:pt x="27" y="18"/>
                    <a:pt x="12" y="0"/>
                    <a:pt x="14" y="23"/>
                  </a:cubicBezTo>
                  <a:cubicBezTo>
                    <a:pt x="16" y="47"/>
                    <a:pt x="0" y="170"/>
                    <a:pt x="8" y="331"/>
                  </a:cubicBezTo>
                  <a:cubicBezTo>
                    <a:pt x="11" y="386"/>
                    <a:pt x="15" y="442"/>
                    <a:pt x="16" y="487"/>
                  </a:cubicBezTo>
                  <a:cubicBezTo>
                    <a:pt x="16" y="487"/>
                    <a:pt x="18" y="418"/>
                    <a:pt x="43" y="340"/>
                  </a:cubicBezTo>
                  <a:cubicBezTo>
                    <a:pt x="75" y="236"/>
                    <a:pt x="75" y="89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2065613" y="1086853"/>
              <a:ext cx="372582" cy="648463"/>
            </a:xfrm>
            <a:custGeom>
              <a:avLst/>
              <a:gdLst>
                <a:gd name="T0" fmla="*/ 7 w 190"/>
                <a:gd name="T1" fmla="*/ 59 h 332"/>
                <a:gd name="T2" fmla="*/ 104 w 190"/>
                <a:gd name="T3" fmla="*/ 196 h 332"/>
                <a:gd name="T4" fmla="*/ 190 w 190"/>
                <a:gd name="T5" fmla="*/ 332 h 332"/>
                <a:gd name="T6" fmla="*/ 139 w 190"/>
                <a:gd name="T7" fmla="*/ 215 h 332"/>
                <a:gd name="T8" fmla="*/ 0 w 190"/>
                <a:gd name="T9" fmla="*/ 0 h 332"/>
                <a:gd name="T10" fmla="*/ 7 w 190"/>
                <a:gd name="T11" fmla="*/ 5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332">
                  <a:moveTo>
                    <a:pt x="7" y="59"/>
                  </a:moveTo>
                  <a:cubicBezTo>
                    <a:pt x="7" y="59"/>
                    <a:pt x="35" y="56"/>
                    <a:pt x="104" y="196"/>
                  </a:cubicBezTo>
                  <a:cubicBezTo>
                    <a:pt x="122" y="233"/>
                    <a:pt x="178" y="317"/>
                    <a:pt x="190" y="332"/>
                  </a:cubicBezTo>
                  <a:cubicBezTo>
                    <a:pt x="190" y="332"/>
                    <a:pt x="165" y="278"/>
                    <a:pt x="139" y="215"/>
                  </a:cubicBezTo>
                  <a:cubicBezTo>
                    <a:pt x="114" y="152"/>
                    <a:pt x="82" y="35"/>
                    <a:pt x="0" y="0"/>
                  </a:cubicBezTo>
                  <a:lnTo>
                    <a:pt x="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2"/>
            <p:cNvSpPr/>
            <p:nvPr/>
          </p:nvSpPr>
          <p:spPr bwMode="auto">
            <a:xfrm>
              <a:off x="2102587" y="1280255"/>
              <a:ext cx="760806" cy="162116"/>
            </a:xfrm>
            <a:custGeom>
              <a:avLst/>
              <a:gdLst>
                <a:gd name="T0" fmla="*/ 0 w 388"/>
                <a:gd name="T1" fmla="*/ 30 h 83"/>
                <a:gd name="T2" fmla="*/ 219 w 388"/>
                <a:gd name="T3" fmla="*/ 12 h 83"/>
                <a:gd name="T4" fmla="*/ 388 w 388"/>
                <a:gd name="T5" fmla="*/ 83 h 83"/>
                <a:gd name="T6" fmla="*/ 313 w 388"/>
                <a:gd name="T7" fmla="*/ 64 h 83"/>
                <a:gd name="T8" fmla="*/ 0 w 388"/>
                <a:gd name="T9" fmla="*/ 3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83">
                  <a:moveTo>
                    <a:pt x="0" y="30"/>
                  </a:moveTo>
                  <a:cubicBezTo>
                    <a:pt x="0" y="30"/>
                    <a:pt x="98" y="0"/>
                    <a:pt x="219" y="12"/>
                  </a:cubicBezTo>
                  <a:cubicBezTo>
                    <a:pt x="299" y="19"/>
                    <a:pt x="362" y="64"/>
                    <a:pt x="388" y="83"/>
                  </a:cubicBezTo>
                  <a:cubicBezTo>
                    <a:pt x="388" y="83"/>
                    <a:pt x="349" y="64"/>
                    <a:pt x="313" y="64"/>
                  </a:cubicBezTo>
                  <a:cubicBezTo>
                    <a:pt x="313" y="64"/>
                    <a:pt x="21" y="52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2206398" y="1202041"/>
              <a:ext cx="236063" cy="63993"/>
            </a:xfrm>
            <a:custGeom>
              <a:avLst/>
              <a:gdLst>
                <a:gd name="T0" fmla="*/ 0 w 120"/>
                <a:gd name="T1" fmla="*/ 23 h 33"/>
                <a:gd name="T2" fmla="*/ 120 w 120"/>
                <a:gd name="T3" fmla="*/ 33 h 33"/>
                <a:gd name="T4" fmla="*/ 64 w 120"/>
                <a:gd name="T5" fmla="*/ 30 h 33"/>
                <a:gd name="T6" fmla="*/ 5 w 120"/>
                <a:gd name="T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33">
                  <a:moveTo>
                    <a:pt x="0" y="23"/>
                  </a:moveTo>
                  <a:cubicBezTo>
                    <a:pt x="29" y="0"/>
                    <a:pt x="91" y="20"/>
                    <a:pt x="120" y="33"/>
                  </a:cubicBezTo>
                  <a:cubicBezTo>
                    <a:pt x="101" y="33"/>
                    <a:pt x="83" y="29"/>
                    <a:pt x="64" y="30"/>
                  </a:cubicBezTo>
                  <a:cubicBezTo>
                    <a:pt x="43" y="32"/>
                    <a:pt x="22" y="31"/>
                    <a:pt x="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4"/>
            <p:cNvSpPr/>
            <p:nvPr/>
          </p:nvSpPr>
          <p:spPr bwMode="auto">
            <a:xfrm>
              <a:off x="2058503" y="1389754"/>
              <a:ext cx="250284" cy="119454"/>
            </a:xfrm>
            <a:custGeom>
              <a:avLst/>
              <a:gdLst>
                <a:gd name="T0" fmla="*/ 0 w 128"/>
                <a:gd name="T1" fmla="*/ 0 h 61"/>
                <a:gd name="T2" fmla="*/ 128 w 128"/>
                <a:gd name="T3" fmla="*/ 52 h 61"/>
                <a:gd name="T4" fmla="*/ 64 w 128"/>
                <a:gd name="T5" fmla="*/ 34 h 61"/>
                <a:gd name="T6" fmla="*/ 28 w 128"/>
                <a:gd name="T7" fmla="*/ 21 h 61"/>
                <a:gd name="T8" fmla="*/ 11 w 128"/>
                <a:gd name="T9" fmla="*/ 18 h 61"/>
                <a:gd name="T10" fmla="*/ 2 w 128"/>
                <a:gd name="T11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61">
                  <a:moveTo>
                    <a:pt x="0" y="0"/>
                  </a:moveTo>
                  <a:cubicBezTo>
                    <a:pt x="40" y="4"/>
                    <a:pt x="99" y="25"/>
                    <a:pt x="128" y="52"/>
                  </a:cubicBezTo>
                  <a:cubicBezTo>
                    <a:pt x="110" y="61"/>
                    <a:pt x="81" y="40"/>
                    <a:pt x="64" y="34"/>
                  </a:cubicBezTo>
                  <a:cubicBezTo>
                    <a:pt x="51" y="29"/>
                    <a:pt x="40" y="24"/>
                    <a:pt x="28" y="21"/>
                  </a:cubicBezTo>
                  <a:cubicBezTo>
                    <a:pt x="24" y="20"/>
                    <a:pt x="14" y="20"/>
                    <a:pt x="11" y="18"/>
                  </a:cubicBezTo>
                  <a:cubicBezTo>
                    <a:pt x="6" y="15"/>
                    <a:pt x="7" y="5"/>
                    <a:pt x="2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2059925" y="1506363"/>
              <a:ext cx="358361" cy="260238"/>
            </a:xfrm>
            <a:custGeom>
              <a:avLst/>
              <a:gdLst>
                <a:gd name="T0" fmla="*/ 0 w 183"/>
                <a:gd name="T1" fmla="*/ 0 h 133"/>
                <a:gd name="T2" fmla="*/ 111 w 183"/>
                <a:gd name="T3" fmla="*/ 75 h 133"/>
                <a:gd name="T4" fmla="*/ 183 w 183"/>
                <a:gd name="T5" fmla="*/ 133 h 133"/>
                <a:gd name="T6" fmla="*/ 0 w 183"/>
                <a:gd name="T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133">
                  <a:moveTo>
                    <a:pt x="0" y="0"/>
                  </a:moveTo>
                  <a:cubicBezTo>
                    <a:pt x="0" y="0"/>
                    <a:pt x="56" y="45"/>
                    <a:pt x="111" y="75"/>
                  </a:cubicBezTo>
                  <a:cubicBezTo>
                    <a:pt x="167" y="105"/>
                    <a:pt x="181" y="130"/>
                    <a:pt x="183" y="133"/>
                  </a:cubicBezTo>
                  <a:cubicBezTo>
                    <a:pt x="183" y="133"/>
                    <a:pt x="95" y="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2199288" y="1467968"/>
              <a:ext cx="110921" cy="693969"/>
            </a:xfrm>
            <a:custGeom>
              <a:avLst/>
              <a:gdLst>
                <a:gd name="T0" fmla="*/ 24 w 57"/>
                <a:gd name="T1" fmla="*/ 0 h 355"/>
                <a:gd name="T2" fmla="*/ 25 w 57"/>
                <a:gd name="T3" fmla="*/ 246 h 355"/>
                <a:gd name="T4" fmla="*/ 56 w 57"/>
                <a:gd name="T5" fmla="*/ 355 h 355"/>
                <a:gd name="T6" fmla="*/ 55 w 57"/>
                <a:gd name="T7" fmla="*/ 201 h 355"/>
                <a:gd name="T8" fmla="*/ 33 w 57"/>
                <a:gd name="T9" fmla="*/ 0 h 355"/>
                <a:gd name="T10" fmla="*/ 24 w 57"/>
                <a:gd name="T11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55">
                  <a:moveTo>
                    <a:pt x="24" y="0"/>
                  </a:moveTo>
                  <a:cubicBezTo>
                    <a:pt x="24" y="0"/>
                    <a:pt x="0" y="156"/>
                    <a:pt x="25" y="246"/>
                  </a:cubicBezTo>
                  <a:cubicBezTo>
                    <a:pt x="40" y="296"/>
                    <a:pt x="49" y="318"/>
                    <a:pt x="56" y="355"/>
                  </a:cubicBezTo>
                  <a:cubicBezTo>
                    <a:pt x="56" y="355"/>
                    <a:pt x="57" y="276"/>
                    <a:pt x="55" y="201"/>
                  </a:cubicBezTo>
                  <a:cubicBezTo>
                    <a:pt x="54" y="126"/>
                    <a:pt x="44" y="23"/>
                    <a:pt x="33" y="0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2463793" y="1446637"/>
              <a:ext cx="354095" cy="223265"/>
            </a:xfrm>
            <a:custGeom>
              <a:avLst/>
              <a:gdLst>
                <a:gd name="T0" fmla="*/ 168 w 181"/>
                <a:gd name="T1" fmla="*/ 4 h 114"/>
                <a:gd name="T2" fmla="*/ 0 w 181"/>
                <a:gd name="T3" fmla="*/ 114 h 114"/>
                <a:gd name="T4" fmla="*/ 87 w 181"/>
                <a:gd name="T5" fmla="*/ 67 h 114"/>
                <a:gd name="T6" fmla="*/ 168 w 181"/>
                <a:gd name="T7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14">
                  <a:moveTo>
                    <a:pt x="168" y="4"/>
                  </a:moveTo>
                  <a:cubicBezTo>
                    <a:pt x="165" y="0"/>
                    <a:pt x="119" y="6"/>
                    <a:pt x="0" y="114"/>
                  </a:cubicBezTo>
                  <a:cubicBezTo>
                    <a:pt x="0" y="114"/>
                    <a:pt x="49" y="81"/>
                    <a:pt x="87" y="67"/>
                  </a:cubicBezTo>
                  <a:cubicBezTo>
                    <a:pt x="124" y="53"/>
                    <a:pt x="181" y="18"/>
                    <a:pt x="16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8"/>
            <p:cNvSpPr/>
            <p:nvPr/>
          </p:nvSpPr>
          <p:spPr bwMode="auto">
            <a:xfrm>
              <a:off x="2903212" y="1349936"/>
              <a:ext cx="112343" cy="588736"/>
            </a:xfrm>
            <a:custGeom>
              <a:avLst/>
              <a:gdLst>
                <a:gd name="T0" fmla="*/ 15 w 57"/>
                <a:gd name="T1" fmla="*/ 0 h 301"/>
                <a:gd name="T2" fmla="*/ 13 w 57"/>
                <a:gd name="T3" fmla="*/ 59 h 301"/>
                <a:gd name="T4" fmla="*/ 3 w 57"/>
                <a:gd name="T5" fmla="*/ 201 h 301"/>
                <a:gd name="T6" fmla="*/ 0 w 57"/>
                <a:gd name="T7" fmla="*/ 301 h 301"/>
                <a:gd name="T8" fmla="*/ 49 w 57"/>
                <a:gd name="T9" fmla="*/ 105 h 301"/>
                <a:gd name="T10" fmla="*/ 17 w 57"/>
                <a:gd name="T1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01">
                  <a:moveTo>
                    <a:pt x="15" y="0"/>
                  </a:moveTo>
                  <a:cubicBezTo>
                    <a:pt x="15" y="0"/>
                    <a:pt x="17" y="24"/>
                    <a:pt x="13" y="59"/>
                  </a:cubicBezTo>
                  <a:cubicBezTo>
                    <a:pt x="9" y="95"/>
                    <a:pt x="2" y="154"/>
                    <a:pt x="3" y="201"/>
                  </a:cubicBezTo>
                  <a:cubicBezTo>
                    <a:pt x="5" y="248"/>
                    <a:pt x="2" y="277"/>
                    <a:pt x="0" y="301"/>
                  </a:cubicBezTo>
                  <a:cubicBezTo>
                    <a:pt x="0" y="301"/>
                    <a:pt x="42" y="174"/>
                    <a:pt x="49" y="105"/>
                  </a:cubicBezTo>
                  <a:cubicBezTo>
                    <a:pt x="57" y="37"/>
                    <a:pt x="43" y="1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2995646" y="1462279"/>
              <a:ext cx="345563" cy="489191"/>
            </a:xfrm>
            <a:custGeom>
              <a:avLst/>
              <a:gdLst>
                <a:gd name="T0" fmla="*/ 0 w 176"/>
                <a:gd name="T1" fmla="*/ 10 h 250"/>
                <a:gd name="T2" fmla="*/ 78 w 176"/>
                <a:gd name="T3" fmla="*/ 77 h 250"/>
                <a:gd name="T4" fmla="*/ 176 w 176"/>
                <a:gd name="T5" fmla="*/ 250 h 250"/>
                <a:gd name="T6" fmla="*/ 144 w 176"/>
                <a:gd name="T7" fmla="*/ 133 h 250"/>
                <a:gd name="T8" fmla="*/ 1 w 176"/>
                <a:gd name="T9" fmla="*/ 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50">
                  <a:moveTo>
                    <a:pt x="0" y="10"/>
                  </a:moveTo>
                  <a:cubicBezTo>
                    <a:pt x="0" y="10"/>
                    <a:pt x="39" y="22"/>
                    <a:pt x="78" y="77"/>
                  </a:cubicBezTo>
                  <a:cubicBezTo>
                    <a:pt x="118" y="133"/>
                    <a:pt x="161" y="221"/>
                    <a:pt x="176" y="250"/>
                  </a:cubicBezTo>
                  <a:cubicBezTo>
                    <a:pt x="176" y="250"/>
                    <a:pt x="154" y="193"/>
                    <a:pt x="144" y="133"/>
                  </a:cubicBezTo>
                  <a:cubicBezTo>
                    <a:pt x="134" y="73"/>
                    <a:pt x="110" y="0"/>
                    <a:pt x="1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3076704" y="1331449"/>
              <a:ext cx="770761" cy="310011"/>
            </a:xfrm>
            <a:custGeom>
              <a:avLst/>
              <a:gdLst>
                <a:gd name="T0" fmla="*/ 6 w 394"/>
                <a:gd name="T1" fmla="*/ 78 h 159"/>
                <a:gd name="T2" fmla="*/ 49 w 394"/>
                <a:gd name="T3" fmla="*/ 29 h 159"/>
                <a:gd name="T4" fmla="*/ 73 w 394"/>
                <a:gd name="T5" fmla="*/ 21 h 159"/>
                <a:gd name="T6" fmla="*/ 134 w 394"/>
                <a:gd name="T7" fmla="*/ 17 h 159"/>
                <a:gd name="T8" fmla="*/ 270 w 394"/>
                <a:gd name="T9" fmla="*/ 42 h 159"/>
                <a:gd name="T10" fmla="*/ 394 w 394"/>
                <a:gd name="T11" fmla="*/ 159 h 159"/>
                <a:gd name="T12" fmla="*/ 253 w 394"/>
                <a:gd name="T13" fmla="*/ 76 h 159"/>
                <a:gd name="T14" fmla="*/ 160 w 394"/>
                <a:gd name="T15" fmla="*/ 59 h 159"/>
                <a:gd name="T16" fmla="*/ 87 w 394"/>
                <a:gd name="T17" fmla="*/ 48 h 159"/>
                <a:gd name="T18" fmla="*/ 52 w 394"/>
                <a:gd name="T19" fmla="*/ 40 h 159"/>
                <a:gd name="T20" fmla="*/ 15 w 394"/>
                <a:gd name="T21" fmla="*/ 77 h 159"/>
                <a:gd name="T22" fmla="*/ 6 w 394"/>
                <a:gd name="T23" fmla="*/ 7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4" h="159">
                  <a:moveTo>
                    <a:pt x="6" y="78"/>
                  </a:moveTo>
                  <a:cubicBezTo>
                    <a:pt x="6" y="78"/>
                    <a:pt x="0" y="35"/>
                    <a:pt x="49" y="29"/>
                  </a:cubicBezTo>
                  <a:cubicBezTo>
                    <a:pt x="49" y="29"/>
                    <a:pt x="54" y="17"/>
                    <a:pt x="73" y="21"/>
                  </a:cubicBezTo>
                  <a:cubicBezTo>
                    <a:pt x="92" y="26"/>
                    <a:pt x="119" y="20"/>
                    <a:pt x="134" y="17"/>
                  </a:cubicBezTo>
                  <a:cubicBezTo>
                    <a:pt x="149" y="14"/>
                    <a:pt x="216" y="0"/>
                    <a:pt x="270" y="42"/>
                  </a:cubicBezTo>
                  <a:cubicBezTo>
                    <a:pt x="325" y="84"/>
                    <a:pt x="352" y="137"/>
                    <a:pt x="394" y="159"/>
                  </a:cubicBezTo>
                  <a:cubicBezTo>
                    <a:pt x="394" y="159"/>
                    <a:pt x="295" y="93"/>
                    <a:pt x="253" y="76"/>
                  </a:cubicBezTo>
                  <a:cubicBezTo>
                    <a:pt x="212" y="59"/>
                    <a:pt x="193" y="61"/>
                    <a:pt x="160" y="59"/>
                  </a:cubicBezTo>
                  <a:cubicBezTo>
                    <a:pt x="128" y="57"/>
                    <a:pt x="119" y="49"/>
                    <a:pt x="87" y="48"/>
                  </a:cubicBezTo>
                  <a:cubicBezTo>
                    <a:pt x="70" y="47"/>
                    <a:pt x="63" y="49"/>
                    <a:pt x="52" y="40"/>
                  </a:cubicBezTo>
                  <a:cubicBezTo>
                    <a:pt x="52" y="40"/>
                    <a:pt x="11" y="34"/>
                    <a:pt x="15" y="77"/>
                  </a:cubicBezTo>
                  <a:cubicBezTo>
                    <a:pt x="15" y="77"/>
                    <a:pt x="21" y="87"/>
                    <a:pt x="6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1"/>
            <p:cNvSpPr/>
            <p:nvPr/>
          </p:nvSpPr>
          <p:spPr bwMode="auto">
            <a:xfrm>
              <a:off x="2832108" y="1807842"/>
              <a:ext cx="563139" cy="260238"/>
            </a:xfrm>
            <a:custGeom>
              <a:avLst/>
              <a:gdLst>
                <a:gd name="T0" fmla="*/ 0 w 288"/>
                <a:gd name="T1" fmla="*/ 24 h 133"/>
                <a:gd name="T2" fmla="*/ 20 w 288"/>
                <a:gd name="T3" fmla="*/ 34 h 133"/>
                <a:gd name="T4" fmla="*/ 69 w 288"/>
                <a:gd name="T5" fmla="*/ 48 h 133"/>
                <a:gd name="T6" fmla="*/ 156 w 288"/>
                <a:gd name="T7" fmla="*/ 74 h 133"/>
                <a:gd name="T8" fmla="*/ 246 w 288"/>
                <a:gd name="T9" fmla="*/ 106 h 133"/>
                <a:gd name="T10" fmla="*/ 284 w 288"/>
                <a:gd name="T11" fmla="*/ 126 h 133"/>
                <a:gd name="T12" fmla="*/ 192 w 288"/>
                <a:gd name="T13" fmla="*/ 52 h 133"/>
                <a:gd name="T14" fmla="*/ 19 w 288"/>
                <a:gd name="T15" fmla="*/ 13 h 133"/>
                <a:gd name="T16" fmla="*/ 0 w 288"/>
                <a:gd name="T17" fmla="*/ 2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133">
                  <a:moveTo>
                    <a:pt x="0" y="24"/>
                  </a:moveTo>
                  <a:cubicBezTo>
                    <a:pt x="0" y="24"/>
                    <a:pt x="9" y="23"/>
                    <a:pt x="20" y="34"/>
                  </a:cubicBezTo>
                  <a:cubicBezTo>
                    <a:pt x="30" y="44"/>
                    <a:pt x="57" y="48"/>
                    <a:pt x="69" y="48"/>
                  </a:cubicBezTo>
                  <a:cubicBezTo>
                    <a:pt x="82" y="48"/>
                    <a:pt x="128" y="58"/>
                    <a:pt x="156" y="74"/>
                  </a:cubicBezTo>
                  <a:cubicBezTo>
                    <a:pt x="184" y="90"/>
                    <a:pt x="224" y="97"/>
                    <a:pt x="246" y="106"/>
                  </a:cubicBezTo>
                  <a:cubicBezTo>
                    <a:pt x="268" y="115"/>
                    <a:pt x="279" y="118"/>
                    <a:pt x="284" y="126"/>
                  </a:cubicBezTo>
                  <a:cubicBezTo>
                    <a:pt x="288" y="133"/>
                    <a:pt x="272" y="101"/>
                    <a:pt x="192" y="52"/>
                  </a:cubicBezTo>
                  <a:cubicBezTo>
                    <a:pt x="111" y="2"/>
                    <a:pt x="44" y="0"/>
                    <a:pt x="19" y="13"/>
                  </a:cubicBezTo>
                  <a:cubicBezTo>
                    <a:pt x="19" y="13"/>
                    <a:pt x="1" y="12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2"/>
            <p:cNvSpPr/>
            <p:nvPr/>
          </p:nvSpPr>
          <p:spPr bwMode="auto">
            <a:xfrm>
              <a:off x="2998490" y="1843394"/>
              <a:ext cx="712456" cy="172070"/>
            </a:xfrm>
            <a:custGeom>
              <a:avLst/>
              <a:gdLst>
                <a:gd name="T0" fmla="*/ 0 w 364"/>
                <a:gd name="T1" fmla="*/ 82 h 88"/>
                <a:gd name="T2" fmla="*/ 242 w 364"/>
                <a:gd name="T3" fmla="*/ 22 h 88"/>
                <a:gd name="T4" fmla="*/ 364 w 364"/>
                <a:gd name="T5" fmla="*/ 56 h 88"/>
                <a:gd name="T6" fmla="*/ 30 w 364"/>
                <a:gd name="T7" fmla="*/ 88 h 88"/>
                <a:gd name="T8" fmla="*/ 0 w 364"/>
                <a:gd name="T9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88">
                  <a:moveTo>
                    <a:pt x="0" y="82"/>
                  </a:moveTo>
                  <a:cubicBezTo>
                    <a:pt x="0" y="82"/>
                    <a:pt x="105" y="0"/>
                    <a:pt x="242" y="22"/>
                  </a:cubicBezTo>
                  <a:cubicBezTo>
                    <a:pt x="345" y="39"/>
                    <a:pt x="359" y="55"/>
                    <a:pt x="364" y="56"/>
                  </a:cubicBezTo>
                  <a:cubicBezTo>
                    <a:pt x="364" y="56"/>
                    <a:pt x="166" y="3"/>
                    <a:pt x="30" y="88"/>
                  </a:cubicBezTo>
                  <a:lnTo>
                    <a:pt x="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3"/>
            <p:cNvSpPr/>
            <p:nvPr/>
          </p:nvSpPr>
          <p:spPr bwMode="auto">
            <a:xfrm>
              <a:off x="2817888" y="1900276"/>
              <a:ext cx="78214" cy="383958"/>
            </a:xfrm>
            <a:custGeom>
              <a:avLst/>
              <a:gdLst>
                <a:gd name="T0" fmla="*/ 0 w 40"/>
                <a:gd name="T1" fmla="*/ 0 h 196"/>
                <a:gd name="T2" fmla="*/ 4 w 40"/>
                <a:gd name="T3" fmla="*/ 40 h 196"/>
                <a:gd name="T4" fmla="*/ 25 w 40"/>
                <a:gd name="T5" fmla="*/ 196 h 196"/>
                <a:gd name="T6" fmla="*/ 26 w 40"/>
                <a:gd name="T7" fmla="*/ 117 h 196"/>
                <a:gd name="T8" fmla="*/ 0 w 40"/>
                <a:gd name="T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96">
                  <a:moveTo>
                    <a:pt x="0" y="0"/>
                  </a:moveTo>
                  <a:cubicBezTo>
                    <a:pt x="0" y="0"/>
                    <a:pt x="6" y="5"/>
                    <a:pt x="4" y="40"/>
                  </a:cubicBezTo>
                  <a:cubicBezTo>
                    <a:pt x="2" y="75"/>
                    <a:pt x="15" y="154"/>
                    <a:pt x="25" y="196"/>
                  </a:cubicBezTo>
                  <a:cubicBezTo>
                    <a:pt x="25" y="196"/>
                    <a:pt x="21" y="143"/>
                    <a:pt x="26" y="117"/>
                  </a:cubicBezTo>
                  <a:cubicBezTo>
                    <a:pt x="30" y="92"/>
                    <a:pt x="4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4"/>
            <p:cNvSpPr/>
            <p:nvPr/>
          </p:nvSpPr>
          <p:spPr bwMode="auto">
            <a:xfrm>
              <a:off x="2863394" y="1982756"/>
              <a:ext cx="873150" cy="402445"/>
            </a:xfrm>
            <a:custGeom>
              <a:avLst/>
              <a:gdLst>
                <a:gd name="T0" fmla="*/ 0 w 446"/>
                <a:gd name="T1" fmla="*/ 32 h 206"/>
                <a:gd name="T2" fmla="*/ 117 w 446"/>
                <a:gd name="T3" fmla="*/ 17 h 206"/>
                <a:gd name="T4" fmla="*/ 324 w 446"/>
                <a:gd name="T5" fmla="*/ 110 h 206"/>
                <a:gd name="T6" fmla="*/ 446 w 446"/>
                <a:gd name="T7" fmla="*/ 206 h 206"/>
                <a:gd name="T8" fmla="*/ 278 w 446"/>
                <a:gd name="T9" fmla="*/ 136 h 206"/>
                <a:gd name="T10" fmla="*/ 0 w 446"/>
                <a:gd name="T11" fmla="*/ 3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" h="206">
                  <a:moveTo>
                    <a:pt x="0" y="32"/>
                  </a:moveTo>
                  <a:cubicBezTo>
                    <a:pt x="0" y="32"/>
                    <a:pt x="34" y="0"/>
                    <a:pt x="117" y="17"/>
                  </a:cubicBezTo>
                  <a:cubicBezTo>
                    <a:pt x="201" y="34"/>
                    <a:pt x="271" y="49"/>
                    <a:pt x="324" y="110"/>
                  </a:cubicBezTo>
                  <a:cubicBezTo>
                    <a:pt x="376" y="171"/>
                    <a:pt x="423" y="193"/>
                    <a:pt x="446" y="206"/>
                  </a:cubicBezTo>
                  <a:cubicBezTo>
                    <a:pt x="446" y="206"/>
                    <a:pt x="331" y="172"/>
                    <a:pt x="278" y="136"/>
                  </a:cubicBezTo>
                  <a:cubicBezTo>
                    <a:pt x="224" y="101"/>
                    <a:pt x="78" y="53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5"/>
            <p:cNvSpPr/>
            <p:nvPr/>
          </p:nvSpPr>
          <p:spPr bwMode="auto">
            <a:xfrm>
              <a:off x="2569026" y="1979912"/>
              <a:ext cx="580204" cy="184869"/>
            </a:xfrm>
            <a:custGeom>
              <a:avLst/>
              <a:gdLst>
                <a:gd name="T0" fmla="*/ 0 w 296"/>
                <a:gd name="T1" fmla="*/ 12 h 94"/>
                <a:gd name="T2" fmla="*/ 77 w 296"/>
                <a:gd name="T3" fmla="*/ 15 h 94"/>
                <a:gd name="T4" fmla="*/ 296 w 296"/>
                <a:gd name="T5" fmla="*/ 94 h 94"/>
                <a:gd name="T6" fmla="*/ 81 w 296"/>
                <a:gd name="T7" fmla="*/ 42 h 94"/>
                <a:gd name="T8" fmla="*/ 0 w 296"/>
                <a:gd name="T9" fmla="*/ 1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94">
                  <a:moveTo>
                    <a:pt x="0" y="12"/>
                  </a:moveTo>
                  <a:cubicBezTo>
                    <a:pt x="0" y="12"/>
                    <a:pt x="39" y="0"/>
                    <a:pt x="77" y="15"/>
                  </a:cubicBezTo>
                  <a:cubicBezTo>
                    <a:pt x="114" y="30"/>
                    <a:pt x="248" y="84"/>
                    <a:pt x="296" y="94"/>
                  </a:cubicBezTo>
                  <a:cubicBezTo>
                    <a:pt x="296" y="94"/>
                    <a:pt x="200" y="88"/>
                    <a:pt x="81" y="42"/>
                  </a:cubicBezTo>
                  <a:cubicBezTo>
                    <a:pt x="42" y="27"/>
                    <a:pt x="35" y="1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6"/>
            <p:cNvSpPr/>
            <p:nvPr/>
          </p:nvSpPr>
          <p:spPr bwMode="auto">
            <a:xfrm>
              <a:off x="2570448" y="1992711"/>
              <a:ext cx="122298" cy="611489"/>
            </a:xfrm>
            <a:custGeom>
              <a:avLst/>
              <a:gdLst>
                <a:gd name="T0" fmla="*/ 19 w 62"/>
                <a:gd name="T1" fmla="*/ 4 h 313"/>
                <a:gd name="T2" fmla="*/ 49 w 62"/>
                <a:gd name="T3" fmla="*/ 313 h 313"/>
                <a:gd name="T4" fmla="*/ 49 w 62"/>
                <a:gd name="T5" fmla="*/ 174 h 313"/>
                <a:gd name="T6" fmla="*/ 19 w 62"/>
                <a:gd name="T7" fmla="*/ 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313">
                  <a:moveTo>
                    <a:pt x="19" y="4"/>
                  </a:moveTo>
                  <a:cubicBezTo>
                    <a:pt x="19" y="4"/>
                    <a:pt x="0" y="199"/>
                    <a:pt x="49" y="313"/>
                  </a:cubicBezTo>
                  <a:cubicBezTo>
                    <a:pt x="49" y="313"/>
                    <a:pt x="35" y="267"/>
                    <a:pt x="49" y="174"/>
                  </a:cubicBezTo>
                  <a:cubicBezTo>
                    <a:pt x="62" y="81"/>
                    <a:pt x="39" y="0"/>
                    <a:pt x="1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7"/>
            <p:cNvSpPr/>
            <p:nvPr/>
          </p:nvSpPr>
          <p:spPr bwMode="auto">
            <a:xfrm>
              <a:off x="2907478" y="2042483"/>
              <a:ext cx="112343" cy="720989"/>
            </a:xfrm>
            <a:custGeom>
              <a:avLst/>
              <a:gdLst>
                <a:gd name="T0" fmla="*/ 13 w 57"/>
                <a:gd name="T1" fmla="*/ 0 h 368"/>
                <a:gd name="T2" fmla="*/ 36 w 57"/>
                <a:gd name="T3" fmla="*/ 270 h 368"/>
                <a:gd name="T4" fmla="*/ 57 w 57"/>
                <a:gd name="T5" fmla="*/ 368 h 368"/>
                <a:gd name="T6" fmla="*/ 43 w 57"/>
                <a:gd name="T7" fmla="*/ 117 h 368"/>
                <a:gd name="T8" fmla="*/ 21 w 57"/>
                <a:gd name="T9" fmla="*/ 2 h 368"/>
                <a:gd name="T10" fmla="*/ 13 w 57"/>
                <a:gd name="T11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68">
                  <a:moveTo>
                    <a:pt x="13" y="0"/>
                  </a:moveTo>
                  <a:cubicBezTo>
                    <a:pt x="13" y="0"/>
                    <a:pt x="0" y="124"/>
                    <a:pt x="36" y="270"/>
                  </a:cubicBezTo>
                  <a:cubicBezTo>
                    <a:pt x="41" y="289"/>
                    <a:pt x="53" y="315"/>
                    <a:pt x="57" y="368"/>
                  </a:cubicBezTo>
                  <a:cubicBezTo>
                    <a:pt x="57" y="368"/>
                    <a:pt x="49" y="174"/>
                    <a:pt x="43" y="117"/>
                  </a:cubicBezTo>
                  <a:cubicBezTo>
                    <a:pt x="35" y="48"/>
                    <a:pt x="29" y="30"/>
                    <a:pt x="21" y="2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8"/>
            <p:cNvSpPr/>
            <p:nvPr/>
          </p:nvSpPr>
          <p:spPr bwMode="auto">
            <a:xfrm>
              <a:off x="4292572" y="3737588"/>
              <a:ext cx="516211" cy="136519"/>
            </a:xfrm>
            <a:custGeom>
              <a:avLst/>
              <a:gdLst>
                <a:gd name="T0" fmla="*/ 39 w 264"/>
                <a:gd name="T1" fmla="*/ 67 h 70"/>
                <a:gd name="T2" fmla="*/ 129 w 264"/>
                <a:gd name="T3" fmla="*/ 1 h 70"/>
                <a:gd name="T4" fmla="*/ 264 w 264"/>
                <a:gd name="T5" fmla="*/ 17 h 70"/>
                <a:gd name="T6" fmla="*/ 146 w 264"/>
                <a:gd name="T7" fmla="*/ 31 h 70"/>
                <a:gd name="T8" fmla="*/ 43 w 264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70">
                  <a:moveTo>
                    <a:pt x="39" y="67"/>
                  </a:moveTo>
                  <a:cubicBezTo>
                    <a:pt x="0" y="24"/>
                    <a:pt x="103" y="2"/>
                    <a:pt x="129" y="1"/>
                  </a:cubicBezTo>
                  <a:cubicBezTo>
                    <a:pt x="175" y="0"/>
                    <a:pt x="218" y="15"/>
                    <a:pt x="264" y="17"/>
                  </a:cubicBezTo>
                  <a:cubicBezTo>
                    <a:pt x="228" y="25"/>
                    <a:pt x="184" y="29"/>
                    <a:pt x="146" y="31"/>
                  </a:cubicBezTo>
                  <a:cubicBezTo>
                    <a:pt x="120" y="32"/>
                    <a:pt x="38" y="29"/>
                    <a:pt x="43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9"/>
            <p:cNvSpPr/>
            <p:nvPr/>
          </p:nvSpPr>
          <p:spPr bwMode="auto">
            <a:xfrm>
              <a:off x="3837510" y="3747543"/>
              <a:ext cx="455062" cy="460750"/>
            </a:xfrm>
            <a:custGeom>
              <a:avLst/>
              <a:gdLst>
                <a:gd name="T0" fmla="*/ 223 w 232"/>
                <a:gd name="T1" fmla="*/ 17 h 236"/>
                <a:gd name="T2" fmla="*/ 98 w 232"/>
                <a:gd name="T3" fmla="*/ 109 h 236"/>
                <a:gd name="T4" fmla="*/ 0 w 232"/>
                <a:gd name="T5" fmla="*/ 236 h 236"/>
                <a:gd name="T6" fmla="*/ 62 w 232"/>
                <a:gd name="T7" fmla="*/ 180 h 236"/>
                <a:gd name="T8" fmla="*/ 132 w 232"/>
                <a:gd name="T9" fmla="*/ 149 h 236"/>
                <a:gd name="T10" fmla="*/ 225 w 232"/>
                <a:gd name="T11" fmla="*/ 1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236">
                  <a:moveTo>
                    <a:pt x="223" y="17"/>
                  </a:moveTo>
                  <a:cubicBezTo>
                    <a:pt x="199" y="0"/>
                    <a:pt x="114" y="91"/>
                    <a:pt x="98" y="109"/>
                  </a:cubicBezTo>
                  <a:cubicBezTo>
                    <a:pt x="63" y="143"/>
                    <a:pt x="18" y="190"/>
                    <a:pt x="0" y="236"/>
                  </a:cubicBezTo>
                  <a:cubicBezTo>
                    <a:pt x="19" y="214"/>
                    <a:pt x="36" y="194"/>
                    <a:pt x="62" y="180"/>
                  </a:cubicBezTo>
                  <a:cubicBezTo>
                    <a:pt x="84" y="169"/>
                    <a:pt x="111" y="163"/>
                    <a:pt x="132" y="149"/>
                  </a:cubicBezTo>
                  <a:cubicBezTo>
                    <a:pt x="169" y="128"/>
                    <a:pt x="232" y="65"/>
                    <a:pt x="225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0"/>
            <p:cNvSpPr/>
            <p:nvPr/>
          </p:nvSpPr>
          <p:spPr bwMode="auto">
            <a:xfrm>
              <a:off x="4235689" y="3827179"/>
              <a:ext cx="211888" cy="504834"/>
            </a:xfrm>
            <a:custGeom>
              <a:avLst/>
              <a:gdLst>
                <a:gd name="T0" fmla="*/ 8 w 108"/>
                <a:gd name="T1" fmla="*/ 0 h 258"/>
                <a:gd name="T2" fmla="*/ 23 w 108"/>
                <a:gd name="T3" fmla="*/ 62 h 258"/>
                <a:gd name="T4" fmla="*/ 44 w 108"/>
                <a:gd name="T5" fmla="*/ 125 h 258"/>
                <a:gd name="T6" fmla="*/ 82 w 108"/>
                <a:gd name="T7" fmla="*/ 258 h 258"/>
                <a:gd name="T8" fmla="*/ 103 w 108"/>
                <a:gd name="T9" fmla="*/ 187 h 258"/>
                <a:gd name="T10" fmla="*/ 97 w 108"/>
                <a:gd name="T11" fmla="*/ 110 h 258"/>
                <a:gd name="T12" fmla="*/ 8 w 108"/>
                <a:gd name="T13" fmla="*/ 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258">
                  <a:moveTo>
                    <a:pt x="8" y="0"/>
                  </a:moveTo>
                  <a:cubicBezTo>
                    <a:pt x="0" y="15"/>
                    <a:pt x="18" y="47"/>
                    <a:pt x="23" y="62"/>
                  </a:cubicBezTo>
                  <a:cubicBezTo>
                    <a:pt x="29" y="83"/>
                    <a:pt x="38" y="104"/>
                    <a:pt x="44" y="125"/>
                  </a:cubicBezTo>
                  <a:cubicBezTo>
                    <a:pt x="58" y="172"/>
                    <a:pt x="77" y="209"/>
                    <a:pt x="82" y="258"/>
                  </a:cubicBezTo>
                  <a:cubicBezTo>
                    <a:pt x="84" y="233"/>
                    <a:pt x="98" y="210"/>
                    <a:pt x="103" y="187"/>
                  </a:cubicBezTo>
                  <a:cubicBezTo>
                    <a:pt x="108" y="159"/>
                    <a:pt x="102" y="137"/>
                    <a:pt x="97" y="110"/>
                  </a:cubicBezTo>
                  <a:cubicBezTo>
                    <a:pt x="88" y="64"/>
                    <a:pt x="68" y="1"/>
                    <a:pt x="8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1"/>
            <p:cNvSpPr/>
            <p:nvPr/>
          </p:nvSpPr>
          <p:spPr bwMode="auto">
            <a:xfrm>
              <a:off x="4292572" y="3854198"/>
              <a:ext cx="575938" cy="415244"/>
            </a:xfrm>
            <a:custGeom>
              <a:avLst/>
              <a:gdLst>
                <a:gd name="T0" fmla="*/ 33 w 294"/>
                <a:gd name="T1" fmla="*/ 33 h 212"/>
                <a:gd name="T2" fmla="*/ 133 w 294"/>
                <a:gd name="T3" fmla="*/ 108 h 212"/>
                <a:gd name="T4" fmla="*/ 267 w 294"/>
                <a:gd name="T5" fmla="*/ 212 h 212"/>
                <a:gd name="T6" fmla="*/ 232 w 294"/>
                <a:gd name="T7" fmla="*/ 145 h 212"/>
                <a:gd name="T8" fmla="*/ 163 w 294"/>
                <a:gd name="T9" fmla="*/ 69 h 212"/>
                <a:gd name="T10" fmla="*/ 0 w 294"/>
                <a:gd name="T11" fmla="*/ 4 h 212"/>
                <a:gd name="T12" fmla="*/ 31 w 294"/>
                <a:gd name="T13" fmla="*/ 3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212">
                  <a:moveTo>
                    <a:pt x="33" y="33"/>
                  </a:moveTo>
                  <a:cubicBezTo>
                    <a:pt x="66" y="55"/>
                    <a:pt x="98" y="79"/>
                    <a:pt x="133" y="108"/>
                  </a:cubicBezTo>
                  <a:cubicBezTo>
                    <a:pt x="183" y="149"/>
                    <a:pt x="228" y="185"/>
                    <a:pt x="267" y="212"/>
                  </a:cubicBezTo>
                  <a:cubicBezTo>
                    <a:pt x="294" y="183"/>
                    <a:pt x="250" y="159"/>
                    <a:pt x="232" y="145"/>
                  </a:cubicBezTo>
                  <a:cubicBezTo>
                    <a:pt x="204" y="125"/>
                    <a:pt x="184" y="95"/>
                    <a:pt x="163" y="69"/>
                  </a:cubicBezTo>
                  <a:cubicBezTo>
                    <a:pt x="121" y="19"/>
                    <a:pt x="65" y="0"/>
                    <a:pt x="0" y="4"/>
                  </a:cubicBezTo>
                  <a:cubicBezTo>
                    <a:pt x="11" y="10"/>
                    <a:pt x="21" y="28"/>
                    <a:pt x="31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2"/>
            <p:cNvSpPr/>
            <p:nvPr/>
          </p:nvSpPr>
          <p:spPr bwMode="auto">
            <a:xfrm>
              <a:off x="4507304" y="4026268"/>
              <a:ext cx="435153" cy="68259"/>
            </a:xfrm>
            <a:custGeom>
              <a:avLst/>
              <a:gdLst>
                <a:gd name="T0" fmla="*/ 0 w 222"/>
                <a:gd name="T1" fmla="*/ 22 h 35"/>
                <a:gd name="T2" fmla="*/ 108 w 222"/>
                <a:gd name="T3" fmla="*/ 0 h 35"/>
                <a:gd name="T4" fmla="*/ 222 w 222"/>
                <a:gd name="T5" fmla="*/ 20 h 35"/>
                <a:gd name="T6" fmla="*/ 112 w 222"/>
                <a:gd name="T7" fmla="*/ 22 h 35"/>
                <a:gd name="T8" fmla="*/ 0 w 222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35">
                  <a:moveTo>
                    <a:pt x="0" y="22"/>
                  </a:moveTo>
                  <a:cubicBezTo>
                    <a:pt x="25" y="1"/>
                    <a:pt x="78" y="0"/>
                    <a:pt x="108" y="0"/>
                  </a:cubicBezTo>
                  <a:cubicBezTo>
                    <a:pt x="138" y="0"/>
                    <a:pt x="199" y="10"/>
                    <a:pt x="222" y="20"/>
                  </a:cubicBezTo>
                  <a:cubicBezTo>
                    <a:pt x="184" y="17"/>
                    <a:pt x="148" y="17"/>
                    <a:pt x="112" y="22"/>
                  </a:cubicBezTo>
                  <a:cubicBezTo>
                    <a:pt x="74" y="27"/>
                    <a:pt x="36" y="35"/>
                    <a:pt x="0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3"/>
            <p:cNvSpPr/>
            <p:nvPr/>
          </p:nvSpPr>
          <p:spPr bwMode="auto">
            <a:xfrm>
              <a:off x="3793426" y="4390318"/>
              <a:ext cx="385380" cy="214732"/>
            </a:xfrm>
            <a:custGeom>
              <a:avLst/>
              <a:gdLst>
                <a:gd name="T0" fmla="*/ 196 w 197"/>
                <a:gd name="T1" fmla="*/ 43 h 110"/>
                <a:gd name="T2" fmla="*/ 104 w 197"/>
                <a:gd name="T3" fmla="*/ 64 h 110"/>
                <a:gd name="T4" fmla="*/ 0 w 197"/>
                <a:gd name="T5" fmla="*/ 110 h 110"/>
                <a:gd name="T6" fmla="*/ 101 w 197"/>
                <a:gd name="T7" fmla="*/ 54 h 110"/>
                <a:gd name="T8" fmla="*/ 197 w 197"/>
                <a:gd name="T9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10">
                  <a:moveTo>
                    <a:pt x="196" y="43"/>
                  </a:moveTo>
                  <a:cubicBezTo>
                    <a:pt x="165" y="26"/>
                    <a:pt x="131" y="50"/>
                    <a:pt x="104" y="64"/>
                  </a:cubicBezTo>
                  <a:cubicBezTo>
                    <a:pt x="70" y="80"/>
                    <a:pt x="32" y="91"/>
                    <a:pt x="0" y="110"/>
                  </a:cubicBezTo>
                  <a:cubicBezTo>
                    <a:pt x="32" y="90"/>
                    <a:pt x="67" y="71"/>
                    <a:pt x="101" y="54"/>
                  </a:cubicBezTo>
                  <a:cubicBezTo>
                    <a:pt x="125" y="41"/>
                    <a:pt x="182" y="0"/>
                    <a:pt x="197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4"/>
            <p:cNvSpPr/>
            <p:nvPr/>
          </p:nvSpPr>
          <p:spPr bwMode="auto">
            <a:xfrm>
              <a:off x="4138989" y="4425869"/>
              <a:ext cx="163538" cy="719566"/>
            </a:xfrm>
            <a:custGeom>
              <a:avLst/>
              <a:gdLst>
                <a:gd name="T0" fmla="*/ 14 w 83"/>
                <a:gd name="T1" fmla="*/ 0 h 368"/>
                <a:gd name="T2" fmla="*/ 0 w 83"/>
                <a:gd name="T3" fmla="*/ 142 h 368"/>
                <a:gd name="T4" fmla="*/ 32 w 83"/>
                <a:gd name="T5" fmla="*/ 368 h 368"/>
                <a:gd name="T6" fmla="*/ 47 w 83"/>
                <a:gd name="T7" fmla="*/ 177 h 368"/>
                <a:gd name="T8" fmla="*/ 13 w 83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68">
                  <a:moveTo>
                    <a:pt x="14" y="0"/>
                  </a:moveTo>
                  <a:cubicBezTo>
                    <a:pt x="24" y="51"/>
                    <a:pt x="0" y="90"/>
                    <a:pt x="0" y="142"/>
                  </a:cubicBezTo>
                  <a:cubicBezTo>
                    <a:pt x="0" y="210"/>
                    <a:pt x="10" y="304"/>
                    <a:pt x="32" y="368"/>
                  </a:cubicBezTo>
                  <a:cubicBezTo>
                    <a:pt x="17" y="305"/>
                    <a:pt x="32" y="237"/>
                    <a:pt x="47" y="177"/>
                  </a:cubicBezTo>
                  <a:cubicBezTo>
                    <a:pt x="61" y="117"/>
                    <a:pt x="83" y="36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5"/>
            <p:cNvSpPr/>
            <p:nvPr/>
          </p:nvSpPr>
          <p:spPr bwMode="auto">
            <a:xfrm>
              <a:off x="3891549" y="4777120"/>
              <a:ext cx="827644" cy="497724"/>
            </a:xfrm>
            <a:custGeom>
              <a:avLst/>
              <a:gdLst>
                <a:gd name="T0" fmla="*/ 253 w 423"/>
                <a:gd name="T1" fmla="*/ 20 h 254"/>
                <a:gd name="T2" fmla="*/ 95 w 423"/>
                <a:gd name="T3" fmla="*/ 95 h 254"/>
                <a:gd name="T4" fmla="*/ 0 w 423"/>
                <a:gd name="T5" fmla="*/ 254 h 254"/>
                <a:gd name="T6" fmla="*/ 69 w 423"/>
                <a:gd name="T7" fmla="*/ 151 h 254"/>
                <a:gd name="T8" fmla="*/ 155 w 423"/>
                <a:gd name="T9" fmla="*/ 62 h 254"/>
                <a:gd name="T10" fmla="*/ 259 w 423"/>
                <a:gd name="T11" fmla="*/ 44 h 254"/>
                <a:gd name="T12" fmla="*/ 350 w 423"/>
                <a:gd name="T13" fmla="*/ 84 h 254"/>
                <a:gd name="T14" fmla="*/ 423 w 423"/>
                <a:gd name="T15" fmla="*/ 116 h 254"/>
                <a:gd name="T16" fmla="*/ 344 w 423"/>
                <a:gd name="T17" fmla="*/ 62 h 254"/>
                <a:gd name="T18" fmla="*/ 253 w 423"/>
                <a:gd name="T19" fmla="*/ 1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254">
                  <a:moveTo>
                    <a:pt x="253" y="20"/>
                  </a:moveTo>
                  <a:cubicBezTo>
                    <a:pt x="185" y="0"/>
                    <a:pt x="137" y="45"/>
                    <a:pt x="95" y="95"/>
                  </a:cubicBezTo>
                  <a:cubicBezTo>
                    <a:pt x="57" y="139"/>
                    <a:pt x="17" y="198"/>
                    <a:pt x="0" y="254"/>
                  </a:cubicBezTo>
                  <a:cubicBezTo>
                    <a:pt x="24" y="220"/>
                    <a:pt x="42" y="184"/>
                    <a:pt x="69" y="151"/>
                  </a:cubicBezTo>
                  <a:cubicBezTo>
                    <a:pt x="96" y="120"/>
                    <a:pt x="119" y="84"/>
                    <a:pt x="155" y="62"/>
                  </a:cubicBezTo>
                  <a:cubicBezTo>
                    <a:pt x="194" y="39"/>
                    <a:pt x="216" y="30"/>
                    <a:pt x="259" y="44"/>
                  </a:cubicBezTo>
                  <a:cubicBezTo>
                    <a:pt x="298" y="55"/>
                    <a:pt x="314" y="67"/>
                    <a:pt x="350" y="84"/>
                  </a:cubicBezTo>
                  <a:cubicBezTo>
                    <a:pt x="369" y="91"/>
                    <a:pt x="405" y="109"/>
                    <a:pt x="423" y="116"/>
                  </a:cubicBezTo>
                  <a:cubicBezTo>
                    <a:pt x="400" y="101"/>
                    <a:pt x="370" y="80"/>
                    <a:pt x="344" y="62"/>
                  </a:cubicBezTo>
                  <a:cubicBezTo>
                    <a:pt x="316" y="44"/>
                    <a:pt x="283" y="31"/>
                    <a:pt x="253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6"/>
            <p:cNvSpPr/>
            <p:nvPr/>
          </p:nvSpPr>
          <p:spPr bwMode="auto">
            <a:xfrm>
              <a:off x="4237111" y="4556699"/>
              <a:ext cx="386803" cy="536120"/>
            </a:xfrm>
            <a:custGeom>
              <a:avLst/>
              <a:gdLst>
                <a:gd name="T0" fmla="*/ 2 w 197"/>
                <a:gd name="T1" fmla="*/ 16 h 274"/>
                <a:gd name="T2" fmla="*/ 54 w 197"/>
                <a:gd name="T3" fmla="*/ 82 h 274"/>
                <a:gd name="T4" fmla="*/ 102 w 197"/>
                <a:gd name="T5" fmla="*/ 149 h 274"/>
                <a:gd name="T6" fmla="*/ 144 w 197"/>
                <a:gd name="T7" fmla="*/ 215 h 274"/>
                <a:gd name="T8" fmla="*/ 197 w 197"/>
                <a:gd name="T9" fmla="*/ 274 h 274"/>
                <a:gd name="T10" fmla="*/ 141 w 197"/>
                <a:gd name="T11" fmla="*/ 115 h 274"/>
                <a:gd name="T12" fmla="*/ 78 w 197"/>
                <a:gd name="T13" fmla="*/ 43 h 274"/>
                <a:gd name="T14" fmla="*/ 0 w 197"/>
                <a:gd name="T15" fmla="*/ 1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74">
                  <a:moveTo>
                    <a:pt x="2" y="16"/>
                  </a:moveTo>
                  <a:cubicBezTo>
                    <a:pt x="7" y="39"/>
                    <a:pt x="39" y="64"/>
                    <a:pt x="54" y="82"/>
                  </a:cubicBezTo>
                  <a:cubicBezTo>
                    <a:pt x="72" y="103"/>
                    <a:pt x="84" y="128"/>
                    <a:pt x="102" y="149"/>
                  </a:cubicBezTo>
                  <a:cubicBezTo>
                    <a:pt x="119" y="170"/>
                    <a:pt x="129" y="193"/>
                    <a:pt x="144" y="215"/>
                  </a:cubicBezTo>
                  <a:cubicBezTo>
                    <a:pt x="158" y="238"/>
                    <a:pt x="179" y="254"/>
                    <a:pt x="197" y="274"/>
                  </a:cubicBezTo>
                  <a:cubicBezTo>
                    <a:pt x="159" y="239"/>
                    <a:pt x="161" y="162"/>
                    <a:pt x="141" y="115"/>
                  </a:cubicBezTo>
                  <a:cubicBezTo>
                    <a:pt x="127" y="84"/>
                    <a:pt x="106" y="63"/>
                    <a:pt x="78" y="43"/>
                  </a:cubicBezTo>
                  <a:cubicBezTo>
                    <a:pt x="64" y="33"/>
                    <a:pt x="16" y="0"/>
                    <a:pt x="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7"/>
            <p:cNvSpPr/>
            <p:nvPr/>
          </p:nvSpPr>
          <p:spPr bwMode="auto">
            <a:xfrm>
              <a:off x="4188761" y="4742990"/>
              <a:ext cx="173492" cy="492036"/>
            </a:xfrm>
            <a:custGeom>
              <a:avLst/>
              <a:gdLst>
                <a:gd name="T0" fmla="*/ 9 w 89"/>
                <a:gd name="T1" fmla="*/ 18 h 252"/>
                <a:gd name="T2" fmla="*/ 25 w 89"/>
                <a:gd name="T3" fmla="*/ 77 h 252"/>
                <a:gd name="T4" fmla="*/ 41 w 89"/>
                <a:gd name="T5" fmla="*/ 132 h 252"/>
                <a:gd name="T6" fmla="*/ 88 w 89"/>
                <a:gd name="T7" fmla="*/ 252 h 252"/>
                <a:gd name="T8" fmla="*/ 78 w 89"/>
                <a:gd name="T9" fmla="*/ 186 h 252"/>
                <a:gd name="T10" fmla="*/ 89 w 89"/>
                <a:gd name="T11" fmla="*/ 119 h 252"/>
                <a:gd name="T12" fmla="*/ 10 w 89"/>
                <a:gd name="T13" fmla="*/ 1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252">
                  <a:moveTo>
                    <a:pt x="9" y="18"/>
                  </a:moveTo>
                  <a:cubicBezTo>
                    <a:pt x="0" y="33"/>
                    <a:pt x="19" y="62"/>
                    <a:pt x="25" y="77"/>
                  </a:cubicBezTo>
                  <a:cubicBezTo>
                    <a:pt x="32" y="97"/>
                    <a:pt x="38" y="112"/>
                    <a:pt x="41" y="132"/>
                  </a:cubicBezTo>
                  <a:cubicBezTo>
                    <a:pt x="47" y="166"/>
                    <a:pt x="59" y="224"/>
                    <a:pt x="88" y="252"/>
                  </a:cubicBezTo>
                  <a:cubicBezTo>
                    <a:pt x="86" y="228"/>
                    <a:pt x="76" y="211"/>
                    <a:pt x="78" y="186"/>
                  </a:cubicBezTo>
                  <a:cubicBezTo>
                    <a:pt x="82" y="164"/>
                    <a:pt x="89" y="141"/>
                    <a:pt x="89" y="119"/>
                  </a:cubicBezTo>
                  <a:cubicBezTo>
                    <a:pt x="88" y="90"/>
                    <a:pt x="51" y="0"/>
                    <a:pt x="1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8"/>
            <p:cNvSpPr/>
            <p:nvPr/>
          </p:nvSpPr>
          <p:spPr bwMode="auto">
            <a:xfrm>
              <a:off x="3865952" y="5468245"/>
              <a:ext cx="452218" cy="634242"/>
            </a:xfrm>
            <a:custGeom>
              <a:avLst/>
              <a:gdLst>
                <a:gd name="T0" fmla="*/ 196 w 231"/>
                <a:gd name="T1" fmla="*/ 31 h 324"/>
                <a:gd name="T2" fmla="*/ 87 w 231"/>
                <a:gd name="T3" fmla="*/ 171 h 324"/>
                <a:gd name="T4" fmla="*/ 0 w 231"/>
                <a:gd name="T5" fmla="*/ 324 h 324"/>
                <a:gd name="T6" fmla="*/ 117 w 231"/>
                <a:gd name="T7" fmla="*/ 160 h 324"/>
                <a:gd name="T8" fmla="*/ 203 w 231"/>
                <a:gd name="T9" fmla="*/ 0 h 324"/>
                <a:gd name="T10" fmla="*/ 192 w 231"/>
                <a:gd name="T11" fmla="*/ 3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" h="324">
                  <a:moveTo>
                    <a:pt x="196" y="31"/>
                  </a:moveTo>
                  <a:cubicBezTo>
                    <a:pt x="153" y="76"/>
                    <a:pt x="115" y="124"/>
                    <a:pt x="87" y="171"/>
                  </a:cubicBezTo>
                  <a:cubicBezTo>
                    <a:pt x="55" y="220"/>
                    <a:pt x="14" y="268"/>
                    <a:pt x="0" y="324"/>
                  </a:cubicBezTo>
                  <a:cubicBezTo>
                    <a:pt x="28" y="260"/>
                    <a:pt x="73" y="213"/>
                    <a:pt x="117" y="160"/>
                  </a:cubicBezTo>
                  <a:cubicBezTo>
                    <a:pt x="155" y="114"/>
                    <a:pt x="231" y="67"/>
                    <a:pt x="203" y="0"/>
                  </a:cubicBezTo>
                  <a:cubicBezTo>
                    <a:pt x="197" y="6"/>
                    <a:pt x="190" y="21"/>
                    <a:pt x="192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49"/>
            <p:cNvSpPr/>
            <p:nvPr/>
          </p:nvSpPr>
          <p:spPr bwMode="auto">
            <a:xfrm>
              <a:off x="4188761" y="5169611"/>
              <a:ext cx="182025" cy="568827"/>
            </a:xfrm>
            <a:custGeom>
              <a:avLst/>
              <a:gdLst>
                <a:gd name="T0" fmla="*/ 72 w 93"/>
                <a:gd name="T1" fmla="*/ 0 h 291"/>
                <a:gd name="T2" fmla="*/ 17 w 93"/>
                <a:gd name="T3" fmla="*/ 209 h 291"/>
                <a:gd name="T4" fmla="*/ 18 w 93"/>
                <a:gd name="T5" fmla="*/ 209 h 291"/>
                <a:gd name="T6" fmla="*/ 3 w 93"/>
                <a:gd name="T7" fmla="*/ 291 h 291"/>
                <a:gd name="T8" fmla="*/ 49 w 93"/>
                <a:gd name="T9" fmla="*/ 143 h 291"/>
                <a:gd name="T10" fmla="*/ 83 w 93"/>
                <a:gd name="T11" fmla="*/ 68 h 291"/>
                <a:gd name="T12" fmla="*/ 93 w 93"/>
                <a:gd name="T13" fmla="*/ 30 h 291"/>
                <a:gd name="T14" fmla="*/ 72 w 93"/>
                <a:gd name="T1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291">
                  <a:moveTo>
                    <a:pt x="72" y="0"/>
                  </a:moveTo>
                  <a:cubicBezTo>
                    <a:pt x="46" y="61"/>
                    <a:pt x="34" y="129"/>
                    <a:pt x="17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8" y="233"/>
                    <a:pt x="0" y="263"/>
                    <a:pt x="3" y="291"/>
                  </a:cubicBezTo>
                  <a:cubicBezTo>
                    <a:pt x="17" y="240"/>
                    <a:pt x="31" y="190"/>
                    <a:pt x="49" y="143"/>
                  </a:cubicBezTo>
                  <a:cubicBezTo>
                    <a:pt x="61" y="117"/>
                    <a:pt x="74" y="93"/>
                    <a:pt x="83" y="68"/>
                  </a:cubicBezTo>
                  <a:cubicBezTo>
                    <a:pt x="87" y="56"/>
                    <a:pt x="93" y="41"/>
                    <a:pt x="93" y="30"/>
                  </a:cubicBezTo>
                  <a:cubicBezTo>
                    <a:pt x="93" y="10"/>
                    <a:pt x="83" y="14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0"/>
            <p:cNvSpPr/>
            <p:nvPr/>
          </p:nvSpPr>
          <p:spPr bwMode="auto">
            <a:xfrm>
              <a:off x="4356565" y="5239292"/>
              <a:ext cx="196245" cy="228953"/>
            </a:xfrm>
            <a:custGeom>
              <a:avLst/>
              <a:gdLst>
                <a:gd name="T0" fmla="*/ 0 w 100"/>
                <a:gd name="T1" fmla="*/ 0 h 117"/>
                <a:gd name="T2" fmla="*/ 48 w 100"/>
                <a:gd name="T3" fmla="*/ 53 h 117"/>
                <a:gd name="T4" fmla="*/ 100 w 100"/>
                <a:gd name="T5" fmla="*/ 117 h 117"/>
                <a:gd name="T6" fmla="*/ 1 w 100"/>
                <a:gd name="T7" fmla="*/ 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117">
                  <a:moveTo>
                    <a:pt x="0" y="0"/>
                  </a:moveTo>
                  <a:cubicBezTo>
                    <a:pt x="2" y="24"/>
                    <a:pt x="32" y="39"/>
                    <a:pt x="48" y="53"/>
                  </a:cubicBezTo>
                  <a:cubicBezTo>
                    <a:pt x="70" y="72"/>
                    <a:pt x="83" y="93"/>
                    <a:pt x="100" y="117"/>
                  </a:cubicBezTo>
                  <a:cubicBezTo>
                    <a:pt x="82" y="67"/>
                    <a:pt x="65" y="7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51"/>
            <p:cNvSpPr/>
            <p:nvPr/>
          </p:nvSpPr>
          <p:spPr bwMode="auto">
            <a:xfrm>
              <a:off x="4339500" y="5347369"/>
              <a:ext cx="359783" cy="766495"/>
            </a:xfrm>
            <a:custGeom>
              <a:avLst/>
              <a:gdLst>
                <a:gd name="T0" fmla="*/ 0 w 184"/>
                <a:gd name="T1" fmla="*/ 0 h 392"/>
                <a:gd name="T2" fmla="*/ 57 w 184"/>
                <a:gd name="T3" fmla="*/ 166 h 392"/>
                <a:gd name="T4" fmla="*/ 184 w 184"/>
                <a:gd name="T5" fmla="*/ 392 h 392"/>
                <a:gd name="T6" fmla="*/ 139 w 184"/>
                <a:gd name="T7" fmla="*/ 265 h 392"/>
                <a:gd name="T8" fmla="*/ 105 w 184"/>
                <a:gd name="T9" fmla="*/ 164 h 392"/>
                <a:gd name="T10" fmla="*/ 2 w 184"/>
                <a:gd name="T11" fmla="*/ 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392">
                  <a:moveTo>
                    <a:pt x="0" y="0"/>
                  </a:moveTo>
                  <a:cubicBezTo>
                    <a:pt x="22" y="57"/>
                    <a:pt x="24" y="91"/>
                    <a:pt x="57" y="166"/>
                  </a:cubicBezTo>
                  <a:cubicBezTo>
                    <a:pt x="86" y="230"/>
                    <a:pt x="105" y="267"/>
                    <a:pt x="184" y="392"/>
                  </a:cubicBezTo>
                  <a:cubicBezTo>
                    <a:pt x="168" y="347"/>
                    <a:pt x="146" y="288"/>
                    <a:pt x="139" y="265"/>
                  </a:cubicBezTo>
                  <a:cubicBezTo>
                    <a:pt x="129" y="231"/>
                    <a:pt x="116" y="198"/>
                    <a:pt x="105" y="164"/>
                  </a:cubicBezTo>
                  <a:cubicBezTo>
                    <a:pt x="85" y="109"/>
                    <a:pt x="57" y="31"/>
                    <a:pt x="2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2"/>
            <p:cNvSpPr/>
            <p:nvPr/>
          </p:nvSpPr>
          <p:spPr bwMode="auto">
            <a:xfrm>
              <a:off x="4288306" y="4144300"/>
              <a:ext cx="146473" cy="584470"/>
            </a:xfrm>
            <a:custGeom>
              <a:avLst/>
              <a:gdLst>
                <a:gd name="T0" fmla="*/ 36 w 75"/>
                <a:gd name="T1" fmla="*/ 6 h 299"/>
                <a:gd name="T2" fmla="*/ 7 w 75"/>
                <a:gd name="T3" fmla="*/ 0 h 299"/>
                <a:gd name="T4" fmla="*/ 17 w 75"/>
                <a:gd name="T5" fmla="*/ 67 h 299"/>
                <a:gd name="T6" fmla="*/ 18 w 75"/>
                <a:gd name="T7" fmla="*/ 140 h 299"/>
                <a:gd name="T8" fmla="*/ 42 w 75"/>
                <a:gd name="T9" fmla="*/ 299 h 299"/>
                <a:gd name="T10" fmla="*/ 72 w 75"/>
                <a:gd name="T11" fmla="*/ 159 h 299"/>
                <a:gd name="T12" fmla="*/ 43 w 75"/>
                <a:gd name="T13" fmla="*/ 1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299">
                  <a:moveTo>
                    <a:pt x="36" y="6"/>
                  </a:moveTo>
                  <a:cubicBezTo>
                    <a:pt x="25" y="8"/>
                    <a:pt x="15" y="7"/>
                    <a:pt x="7" y="0"/>
                  </a:cubicBezTo>
                  <a:cubicBezTo>
                    <a:pt x="0" y="12"/>
                    <a:pt x="16" y="51"/>
                    <a:pt x="17" y="67"/>
                  </a:cubicBezTo>
                  <a:cubicBezTo>
                    <a:pt x="20" y="91"/>
                    <a:pt x="16" y="116"/>
                    <a:pt x="18" y="140"/>
                  </a:cubicBezTo>
                  <a:cubicBezTo>
                    <a:pt x="23" y="192"/>
                    <a:pt x="35" y="246"/>
                    <a:pt x="42" y="299"/>
                  </a:cubicBezTo>
                  <a:cubicBezTo>
                    <a:pt x="65" y="260"/>
                    <a:pt x="75" y="201"/>
                    <a:pt x="72" y="159"/>
                  </a:cubicBezTo>
                  <a:cubicBezTo>
                    <a:pt x="71" y="120"/>
                    <a:pt x="73" y="37"/>
                    <a:pt x="43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3"/>
            <p:cNvSpPr/>
            <p:nvPr/>
          </p:nvSpPr>
          <p:spPr bwMode="auto">
            <a:xfrm>
              <a:off x="4416292" y="4071774"/>
              <a:ext cx="49772" cy="213310"/>
            </a:xfrm>
            <a:custGeom>
              <a:avLst/>
              <a:gdLst>
                <a:gd name="T0" fmla="*/ 2 w 26"/>
                <a:gd name="T1" fmla="*/ 27 h 109"/>
                <a:gd name="T2" fmla="*/ 20 w 26"/>
                <a:gd name="T3" fmla="*/ 109 h 109"/>
                <a:gd name="T4" fmla="*/ 0 w 26"/>
                <a:gd name="T5" fmla="*/ 0 h 109"/>
                <a:gd name="T6" fmla="*/ 3 w 26"/>
                <a:gd name="T7" fmla="*/ 1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09">
                  <a:moveTo>
                    <a:pt x="2" y="27"/>
                  </a:moveTo>
                  <a:cubicBezTo>
                    <a:pt x="18" y="50"/>
                    <a:pt x="13" y="82"/>
                    <a:pt x="20" y="109"/>
                  </a:cubicBezTo>
                  <a:cubicBezTo>
                    <a:pt x="22" y="69"/>
                    <a:pt x="26" y="34"/>
                    <a:pt x="0" y="0"/>
                  </a:cubicBezTo>
                  <a:cubicBezTo>
                    <a:pt x="0" y="7"/>
                    <a:pt x="1" y="14"/>
                    <a:pt x="3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4"/>
            <p:cNvSpPr/>
            <p:nvPr/>
          </p:nvSpPr>
          <p:spPr bwMode="auto">
            <a:xfrm>
              <a:off x="4406338" y="4275130"/>
              <a:ext cx="401023" cy="553184"/>
            </a:xfrm>
            <a:custGeom>
              <a:avLst/>
              <a:gdLst>
                <a:gd name="T0" fmla="*/ 5 w 205"/>
                <a:gd name="T1" fmla="*/ 9 h 283"/>
                <a:gd name="T2" fmla="*/ 101 w 205"/>
                <a:gd name="T3" fmla="*/ 134 h 283"/>
                <a:gd name="T4" fmla="*/ 205 w 205"/>
                <a:gd name="T5" fmla="*/ 283 h 283"/>
                <a:gd name="T6" fmla="*/ 171 w 205"/>
                <a:gd name="T7" fmla="*/ 193 h 283"/>
                <a:gd name="T8" fmla="*/ 135 w 205"/>
                <a:gd name="T9" fmla="*/ 118 h 283"/>
                <a:gd name="T10" fmla="*/ 0 w 205"/>
                <a:gd name="T11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283">
                  <a:moveTo>
                    <a:pt x="5" y="9"/>
                  </a:moveTo>
                  <a:cubicBezTo>
                    <a:pt x="48" y="40"/>
                    <a:pt x="68" y="93"/>
                    <a:pt x="101" y="134"/>
                  </a:cubicBezTo>
                  <a:cubicBezTo>
                    <a:pt x="135" y="177"/>
                    <a:pt x="166" y="226"/>
                    <a:pt x="205" y="283"/>
                  </a:cubicBezTo>
                  <a:cubicBezTo>
                    <a:pt x="189" y="257"/>
                    <a:pt x="179" y="217"/>
                    <a:pt x="171" y="193"/>
                  </a:cubicBezTo>
                  <a:cubicBezTo>
                    <a:pt x="162" y="163"/>
                    <a:pt x="151" y="143"/>
                    <a:pt x="135" y="118"/>
                  </a:cubicBezTo>
                  <a:cubicBezTo>
                    <a:pt x="105" y="74"/>
                    <a:pt x="58" y="5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5"/>
            <p:cNvSpPr/>
            <p:nvPr/>
          </p:nvSpPr>
          <p:spPr bwMode="auto">
            <a:xfrm>
              <a:off x="4272663" y="4495551"/>
              <a:ext cx="561717" cy="118032"/>
            </a:xfrm>
            <a:custGeom>
              <a:avLst/>
              <a:gdLst>
                <a:gd name="T0" fmla="*/ 0 w 287"/>
                <a:gd name="T1" fmla="*/ 50 h 60"/>
                <a:gd name="T2" fmla="*/ 60 w 287"/>
                <a:gd name="T3" fmla="*/ 4 h 60"/>
                <a:gd name="T4" fmla="*/ 138 w 287"/>
                <a:gd name="T5" fmla="*/ 4 h 60"/>
                <a:gd name="T6" fmla="*/ 287 w 287"/>
                <a:gd name="T7" fmla="*/ 12 h 60"/>
                <a:gd name="T8" fmla="*/ 150 w 287"/>
                <a:gd name="T9" fmla="*/ 25 h 60"/>
                <a:gd name="T10" fmla="*/ 9 w 287"/>
                <a:gd name="T11" fmla="*/ 60 h 60"/>
                <a:gd name="T12" fmla="*/ 3 w 287"/>
                <a:gd name="T13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60">
                  <a:moveTo>
                    <a:pt x="0" y="50"/>
                  </a:moveTo>
                  <a:cubicBezTo>
                    <a:pt x="19" y="32"/>
                    <a:pt x="31" y="9"/>
                    <a:pt x="60" y="4"/>
                  </a:cubicBezTo>
                  <a:cubicBezTo>
                    <a:pt x="84" y="0"/>
                    <a:pt x="114" y="2"/>
                    <a:pt x="138" y="4"/>
                  </a:cubicBezTo>
                  <a:cubicBezTo>
                    <a:pt x="187" y="5"/>
                    <a:pt x="238" y="15"/>
                    <a:pt x="287" y="12"/>
                  </a:cubicBezTo>
                  <a:cubicBezTo>
                    <a:pt x="242" y="11"/>
                    <a:pt x="195" y="24"/>
                    <a:pt x="150" y="25"/>
                  </a:cubicBezTo>
                  <a:cubicBezTo>
                    <a:pt x="95" y="26"/>
                    <a:pt x="49" y="19"/>
                    <a:pt x="9" y="60"/>
                  </a:cubicBezTo>
                  <a:cubicBezTo>
                    <a:pt x="8" y="57"/>
                    <a:pt x="4" y="54"/>
                    <a:pt x="3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6"/>
            <p:cNvSpPr/>
            <p:nvPr/>
          </p:nvSpPr>
          <p:spPr bwMode="auto">
            <a:xfrm>
              <a:off x="4198716" y="4295039"/>
              <a:ext cx="145051" cy="238907"/>
            </a:xfrm>
            <a:custGeom>
              <a:avLst/>
              <a:gdLst>
                <a:gd name="T0" fmla="*/ 71 w 74"/>
                <a:gd name="T1" fmla="*/ 57 h 122"/>
                <a:gd name="T2" fmla="*/ 10 w 74"/>
                <a:gd name="T3" fmla="*/ 122 h 122"/>
                <a:gd name="T4" fmla="*/ 4 w 74"/>
                <a:gd name="T5" fmla="*/ 88 h 122"/>
                <a:gd name="T6" fmla="*/ 27 w 74"/>
                <a:gd name="T7" fmla="*/ 55 h 122"/>
                <a:gd name="T8" fmla="*/ 74 w 74"/>
                <a:gd name="T9" fmla="*/ 0 h 122"/>
                <a:gd name="T10" fmla="*/ 74 w 74"/>
                <a:gd name="T11" fmla="*/ 5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22">
                  <a:moveTo>
                    <a:pt x="71" y="57"/>
                  </a:moveTo>
                  <a:cubicBezTo>
                    <a:pt x="48" y="77"/>
                    <a:pt x="31" y="100"/>
                    <a:pt x="10" y="122"/>
                  </a:cubicBezTo>
                  <a:cubicBezTo>
                    <a:pt x="5" y="105"/>
                    <a:pt x="0" y="103"/>
                    <a:pt x="4" y="88"/>
                  </a:cubicBezTo>
                  <a:cubicBezTo>
                    <a:pt x="8" y="77"/>
                    <a:pt x="20" y="65"/>
                    <a:pt x="27" y="55"/>
                  </a:cubicBezTo>
                  <a:cubicBezTo>
                    <a:pt x="42" y="37"/>
                    <a:pt x="58" y="18"/>
                    <a:pt x="74" y="0"/>
                  </a:cubicBezTo>
                  <a:cubicBezTo>
                    <a:pt x="71" y="14"/>
                    <a:pt x="66" y="42"/>
                    <a:pt x="74" y="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7"/>
            <p:cNvSpPr/>
            <p:nvPr/>
          </p:nvSpPr>
          <p:spPr bwMode="auto">
            <a:xfrm>
              <a:off x="4407760" y="4289351"/>
              <a:ext cx="58305" cy="200512"/>
            </a:xfrm>
            <a:custGeom>
              <a:avLst/>
              <a:gdLst>
                <a:gd name="T0" fmla="*/ 0 w 30"/>
                <a:gd name="T1" fmla="*/ 0 h 103"/>
                <a:gd name="T2" fmla="*/ 30 w 30"/>
                <a:gd name="T3" fmla="*/ 103 h 103"/>
                <a:gd name="T4" fmla="*/ 14 w 30"/>
                <a:gd name="T5" fmla="*/ 60 h 103"/>
                <a:gd name="T6" fmla="*/ 0 w 30"/>
                <a:gd name="T7" fmla="*/ 1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03">
                  <a:moveTo>
                    <a:pt x="0" y="0"/>
                  </a:moveTo>
                  <a:cubicBezTo>
                    <a:pt x="17" y="30"/>
                    <a:pt x="20" y="71"/>
                    <a:pt x="30" y="103"/>
                  </a:cubicBezTo>
                  <a:cubicBezTo>
                    <a:pt x="24" y="90"/>
                    <a:pt x="20" y="75"/>
                    <a:pt x="14" y="60"/>
                  </a:cubicBezTo>
                  <a:cubicBezTo>
                    <a:pt x="5" y="42"/>
                    <a:pt x="6" y="27"/>
                    <a:pt x="0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8"/>
            <p:cNvSpPr/>
            <p:nvPr/>
          </p:nvSpPr>
          <p:spPr bwMode="auto">
            <a:xfrm>
              <a:off x="4221469" y="4660510"/>
              <a:ext cx="732365" cy="129408"/>
            </a:xfrm>
            <a:custGeom>
              <a:avLst/>
              <a:gdLst>
                <a:gd name="T0" fmla="*/ 5 w 374"/>
                <a:gd name="T1" fmla="*/ 14 h 66"/>
                <a:gd name="T2" fmla="*/ 184 w 374"/>
                <a:gd name="T3" fmla="*/ 0 h 66"/>
                <a:gd name="T4" fmla="*/ 374 w 374"/>
                <a:gd name="T5" fmla="*/ 66 h 66"/>
                <a:gd name="T6" fmla="*/ 187 w 374"/>
                <a:gd name="T7" fmla="*/ 45 h 66"/>
                <a:gd name="T8" fmla="*/ 0 w 374"/>
                <a:gd name="T9" fmla="*/ 34 h 66"/>
                <a:gd name="T10" fmla="*/ 2 w 374"/>
                <a:gd name="T11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66">
                  <a:moveTo>
                    <a:pt x="5" y="14"/>
                  </a:moveTo>
                  <a:cubicBezTo>
                    <a:pt x="66" y="17"/>
                    <a:pt x="122" y="0"/>
                    <a:pt x="184" y="0"/>
                  </a:cubicBezTo>
                  <a:cubicBezTo>
                    <a:pt x="258" y="0"/>
                    <a:pt x="314" y="22"/>
                    <a:pt x="374" y="66"/>
                  </a:cubicBezTo>
                  <a:cubicBezTo>
                    <a:pt x="313" y="25"/>
                    <a:pt x="256" y="36"/>
                    <a:pt x="187" y="45"/>
                  </a:cubicBezTo>
                  <a:cubicBezTo>
                    <a:pt x="125" y="52"/>
                    <a:pt x="60" y="39"/>
                    <a:pt x="0" y="34"/>
                  </a:cubicBezTo>
                  <a:cubicBezTo>
                    <a:pt x="0" y="29"/>
                    <a:pt x="0" y="20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9"/>
            <p:cNvSpPr/>
            <p:nvPr/>
          </p:nvSpPr>
          <p:spPr bwMode="auto">
            <a:xfrm>
              <a:off x="4366520" y="4721659"/>
              <a:ext cx="75370" cy="501990"/>
            </a:xfrm>
            <a:custGeom>
              <a:avLst/>
              <a:gdLst>
                <a:gd name="T0" fmla="*/ 7 w 38"/>
                <a:gd name="T1" fmla="*/ 0 h 257"/>
                <a:gd name="T2" fmla="*/ 38 w 38"/>
                <a:gd name="T3" fmla="*/ 257 h 257"/>
                <a:gd name="T4" fmla="*/ 27 w 38"/>
                <a:gd name="T5" fmla="*/ 129 h 257"/>
                <a:gd name="T6" fmla="*/ 28 w 38"/>
                <a:gd name="T7" fmla="*/ 59 h 257"/>
                <a:gd name="T8" fmla="*/ 30 w 38"/>
                <a:gd name="T9" fmla="*/ 29 h 257"/>
                <a:gd name="T10" fmla="*/ 5 w 38"/>
                <a:gd name="T11" fmla="*/ 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57">
                  <a:moveTo>
                    <a:pt x="7" y="0"/>
                  </a:moveTo>
                  <a:cubicBezTo>
                    <a:pt x="0" y="86"/>
                    <a:pt x="12" y="174"/>
                    <a:pt x="38" y="257"/>
                  </a:cubicBezTo>
                  <a:cubicBezTo>
                    <a:pt x="27" y="195"/>
                    <a:pt x="28" y="148"/>
                    <a:pt x="27" y="129"/>
                  </a:cubicBezTo>
                  <a:cubicBezTo>
                    <a:pt x="26" y="106"/>
                    <a:pt x="26" y="80"/>
                    <a:pt x="28" y="59"/>
                  </a:cubicBezTo>
                  <a:cubicBezTo>
                    <a:pt x="30" y="49"/>
                    <a:pt x="32" y="38"/>
                    <a:pt x="30" y="29"/>
                  </a:cubicBezTo>
                  <a:cubicBezTo>
                    <a:pt x="27" y="18"/>
                    <a:pt x="8" y="14"/>
                    <a:pt x="5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60"/>
            <p:cNvSpPr/>
            <p:nvPr/>
          </p:nvSpPr>
          <p:spPr bwMode="auto">
            <a:xfrm>
              <a:off x="4582674" y="4067508"/>
              <a:ext cx="72525" cy="472127"/>
            </a:xfrm>
            <a:custGeom>
              <a:avLst/>
              <a:gdLst>
                <a:gd name="T0" fmla="*/ 0 w 37"/>
                <a:gd name="T1" fmla="*/ 0 h 241"/>
                <a:gd name="T2" fmla="*/ 7 w 37"/>
                <a:gd name="T3" fmla="*/ 110 h 241"/>
                <a:gd name="T4" fmla="*/ 29 w 37"/>
                <a:gd name="T5" fmla="*/ 241 h 241"/>
                <a:gd name="T6" fmla="*/ 37 w 37"/>
                <a:gd name="T7" fmla="*/ 131 h 241"/>
                <a:gd name="T8" fmla="*/ 29 w 37"/>
                <a:gd name="T9" fmla="*/ 64 h 241"/>
                <a:gd name="T10" fmla="*/ 8 w 3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41">
                  <a:moveTo>
                    <a:pt x="0" y="0"/>
                  </a:moveTo>
                  <a:cubicBezTo>
                    <a:pt x="15" y="32"/>
                    <a:pt x="5" y="75"/>
                    <a:pt x="7" y="110"/>
                  </a:cubicBezTo>
                  <a:cubicBezTo>
                    <a:pt x="10" y="150"/>
                    <a:pt x="21" y="193"/>
                    <a:pt x="29" y="241"/>
                  </a:cubicBezTo>
                  <a:cubicBezTo>
                    <a:pt x="36" y="206"/>
                    <a:pt x="37" y="149"/>
                    <a:pt x="37" y="131"/>
                  </a:cubicBezTo>
                  <a:cubicBezTo>
                    <a:pt x="37" y="105"/>
                    <a:pt x="34" y="81"/>
                    <a:pt x="29" y="64"/>
                  </a:cubicBezTo>
                  <a:cubicBezTo>
                    <a:pt x="22" y="45"/>
                    <a:pt x="19" y="15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61"/>
            <p:cNvSpPr/>
            <p:nvPr/>
          </p:nvSpPr>
          <p:spPr bwMode="auto">
            <a:xfrm>
              <a:off x="4500194" y="4282240"/>
              <a:ext cx="513367" cy="78214"/>
            </a:xfrm>
            <a:custGeom>
              <a:avLst/>
              <a:gdLst>
                <a:gd name="T0" fmla="*/ 3 w 262"/>
                <a:gd name="T1" fmla="*/ 29 h 40"/>
                <a:gd name="T2" fmla="*/ 58 w 262"/>
                <a:gd name="T3" fmla="*/ 1 h 40"/>
                <a:gd name="T4" fmla="*/ 124 w 262"/>
                <a:gd name="T5" fmla="*/ 9 h 40"/>
                <a:gd name="T6" fmla="*/ 262 w 262"/>
                <a:gd name="T7" fmla="*/ 40 h 40"/>
                <a:gd name="T8" fmla="*/ 127 w 262"/>
                <a:gd name="T9" fmla="*/ 28 h 40"/>
                <a:gd name="T10" fmla="*/ 57 w 262"/>
                <a:gd name="T11" fmla="*/ 25 h 40"/>
                <a:gd name="T12" fmla="*/ 0 w 262"/>
                <a:gd name="T13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0">
                  <a:moveTo>
                    <a:pt x="3" y="29"/>
                  </a:moveTo>
                  <a:cubicBezTo>
                    <a:pt x="27" y="20"/>
                    <a:pt x="32" y="0"/>
                    <a:pt x="58" y="1"/>
                  </a:cubicBezTo>
                  <a:cubicBezTo>
                    <a:pt x="79" y="1"/>
                    <a:pt x="103" y="5"/>
                    <a:pt x="124" y="9"/>
                  </a:cubicBezTo>
                  <a:cubicBezTo>
                    <a:pt x="171" y="14"/>
                    <a:pt x="219" y="21"/>
                    <a:pt x="262" y="40"/>
                  </a:cubicBezTo>
                  <a:cubicBezTo>
                    <a:pt x="222" y="26"/>
                    <a:pt x="168" y="29"/>
                    <a:pt x="127" y="28"/>
                  </a:cubicBezTo>
                  <a:cubicBezTo>
                    <a:pt x="103" y="26"/>
                    <a:pt x="81" y="23"/>
                    <a:pt x="57" y="25"/>
                  </a:cubicBezTo>
                  <a:cubicBezTo>
                    <a:pt x="42" y="25"/>
                    <a:pt x="10" y="39"/>
                    <a:pt x="0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62"/>
            <p:cNvSpPr/>
            <p:nvPr/>
          </p:nvSpPr>
          <p:spPr bwMode="auto">
            <a:xfrm>
              <a:off x="4697862" y="4232468"/>
              <a:ext cx="150739" cy="385380"/>
            </a:xfrm>
            <a:custGeom>
              <a:avLst/>
              <a:gdLst>
                <a:gd name="T0" fmla="*/ 50 w 77"/>
                <a:gd name="T1" fmla="*/ 0 h 197"/>
                <a:gd name="T2" fmla="*/ 0 w 77"/>
                <a:gd name="T3" fmla="*/ 197 h 197"/>
                <a:gd name="T4" fmla="*/ 40 w 77"/>
                <a:gd name="T5" fmla="*/ 100 h 197"/>
                <a:gd name="T6" fmla="*/ 51 w 77"/>
                <a:gd name="T7" fmla="*/ 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97">
                  <a:moveTo>
                    <a:pt x="50" y="0"/>
                  </a:moveTo>
                  <a:cubicBezTo>
                    <a:pt x="36" y="66"/>
                    <a:pt x="22" y="134"/>
                    <a:pt x="0" y="197"/>
                  </a:cubicBezTo>
                  <a:cubicBezTo>
                    <a:pt x="16" y="166"/>
                    <a:pt x="28" y="132"/>
                    <a:pt x="40" y="100"/>
                  </a:cubicBezTo>
                  <a:cubicBezTo>
                    <a:pt x="50" y="74"/>
                    <a:pt x="77" y="25"/>
                    <a:pt x="5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63"/>
            <p:cNvSpPr/>
            <p:nvPr/>
          </p:nvSpPr>
          <p:spPr bwMode="auto">
            <a:xfrm>
              <a:off x="4827270" y="3942366"/>
              <a:ext cx="203356" cy="280147"/>
            </a:xfrm>
            <a:custGeom>
              <a:avLst/>
              <a:gdLst>
                <a:gd name="T0" fmla="*/ 101 w 104"/>
                <a:gd name="T1" fmla="*/ 3 h 143"/>
                <a:gd name="T2" fmla="*/ 0 w 104"/>
                <a:gd name="T3" fmla="*/ 143 h 143"/>
                <a:gd name="T4" fmla="*/ 67 w 104"/>
                <a:gd name="T5" fmla="*/ 74 h 143"/>
                <a:gd name="T6" fmla="*/ 104 w 104"/>
                <a:gd name="T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143">
                  <a:moveTo>
                    <a:pt x="101" y="3"/>
                  </a:moveTo>
                  <a:cubicBezTo>
                    <a:pt x="59" y="40"/>
                    <a:pt x="36" y="100"/>
                    <a:pt x="0" y="143"/>
                  </a:cubicBezTo>
                  <a:cubicBezTo>
                    <a:pt x="25" y="124"/>
                    <a:pt x="45" y="96"/>
                    <a:pt x="67" y="74"/>
                  </a:cubicBezTo>
                  <a:cubicBezTo>
                    <a:pt x="91" y="51"/>
                    <a:pt x="96" y="31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64"/>
            <p:cNvSpPr/>
            <p:nvPr/>
          </p:nvSpPr>
          <p:spPr bwMode="auto">
            <a:xfrm>
              <a:off x="5030625" y="3928145"/>
              <a:ext cx="514789" cy="385380"/>
            </a:xfrm>
            <a:custGeom>
              <a:avLst/>
              <a:gdLst>
                <a:gd name="T0" fmla="*/ 0 w 263"/>
                <a:gd name="T1" fmla="*/ 8 h 197"/>
                <a:gd name="T2" fmla="*/ 134 w 263"/>
                <a:gd name="T3" fmla="*/ 91 h 197"/>
                <a:gd name="T4" fmla="*/ 208 w 263"/>
                <a:gd name="T5" fmla="*/ 136 h 197"/>
                <a:gd name="T6" fmla="*/ 263 w 263"/>
                <a:gd name="T7" fmla="*/ 197 h 197"/>
                <a:gd name="T8" fmla="*/ 218 w 263"/>
                <a:gd name="T9" fmla="*/ 126 h 197"/>
                <a:gd name="T10" fmla="*/ 171 w 263"/>
                <a:gd name="T11" fmla="*/ 53 h 197"/>
                <a:gd name="T12" fmla="*/ 6 w 263"/>
                <a:gd name="T13" fmla="*/ 7 h 197"/>
                <a:gd name="T14" fmla="*/ 7 w 263"/>
                <a:gd name="T15" fmla="*/ 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197">
                  <a:moveTo>
                    <a:pt x="0" y="8"/>
                  </a:moveTo>
                  <a:cubicBezTo>
                    <a:pt x="49" y="27"/>
                    <a:pt x="90" y="63"/>
                    <a:pt x="134" y="91"/>
                  </a:cubicBezTo>
                  <a:cubicBezTo>
                    <a:pt x="159" y="106"/>
                    <a:pt x="185" y="117"/>
                    <a:pt x="208" y="136"/>
                  </a:cubicBezTo>
                  <a:cubicBezTo>
                    <a:pt x="229" y="153"/>
                    <a:pt x="245" y="175"/>
                    <a:pt x="263" y="197"/>
                  </a:cubicBezTo>
                  <a:cubicBezTo>
                    <a:pt x="254" y="171"/>
                    <a:pt x="231" y="148"/>
                    <a:pt x="218" y="126"/>
                  </a:cubicBezTo>
                  <a:cubicBezTo>
                    <a:pt x="201" y="100"/>
                    <a:pt x="196" y="72"/>
                    <a:pt x="171" y="53"/>
                  </a:cubicBezTo>
                  <a:cubicBezTo>
                    <a:pt x="129" y="21"/>
                    <a:pt x="60" y="0"/>
                    <a:pt x="6" y="7"/>
                  </a:cubicBezTo>
                  <a:cubicBezTo>
                    <a:pt x="2" y="6"/>
                    <a:pt x="6" y="10"/>
                    <a:pt x="7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65"/>
            <p:cNvSpPr/>
            <p:nvPr/>
          </p:nvSpPr>
          <p:spPr bwMode="auto">
            <a:xfrm>
              <a:off x="5034892" y="3888327"/>
              <a:ext cx="544652" cy="122298"/>
            </a:xfrm>
            <a:custGeom>
              <a:avLst/>
              <a:gdLst>
                <a:gd name="T0" fmla="*/ 3 w 278"/>
                <a:gd name="T1" fmla="*/ 63 h 63"/>
                <a:gd name="T2" fmla="*/ 15 w 278"/>
                <a:gd name="T3" fmla="*/ 38 h 63"/>
                <a:gd name="T4" fmla="*/ 50 w 278"/>
                <a:gd name="T5" fmla="*/ 28 h 63"/>
                <a:gd name="T6" fmla="*/ 124 w 278"/>
                <a:gd name="T7" fmla="*/ 7 h 63"/>
                <a:gd name="T8" fmla="*/ 278 w 278"/>
                <a:gd name="T9" fmla="*/ 22 h 63"/>
                <a:gd name="T10" fmla="*/ 138 w 278"/>
                <a:gd name="T11" fmla="*/ 18 h 63"/>
                <a:gd name="T12" fmla="*/ 70 w 278"/>
                <a:gd name="T13" fmla="*/ 41 h 63"/>
                <a:gd name="T14" fmla="*/ 2 w 278"/>
                <a:gd name="T1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" h="63">
                  <a:moveTo>
                    <a:pt x="3" y="63"/>
                  </a:moveTo>
                  <a:cubicBezTo>
                    <a:pt x="8" y="48"/>
                    <a:pt x="0" y="47"/>
                    <a:pt x="15" y="38"/>
                  </a:cubicBezTo>
                  <a:cubicBezTo>
                    <a:pt x="24" y="32"/>
                    <a:pt x="39" y="31"/>
                    <a:pt x="50" y="28"/>
                  </a:cubicBezTo>
                  <a:cubicBezTo>
                    <a:pt x="75" y="21"/>
                    <a:pt x="98" y="11"/>
                    <a:pt x="124" y="7"/>
                  </a:cubicBezTo>
                  <a:cubicBezTo>
                    <a:pt x="176" y="0"/>
                    <a:pt x="227" y="8"/>
                    <a:pt x="278" y="22"/>
                  </a:cubicBezTo>
                  <a:cubicBezTo>
                    <a:pt x="232" y="16"/>
                    <a:pt x="184" y="16"/>
                    <a:pt x="138" y="18"/>
                  </a:cubicBezTo>
                  <a:cubicBezTo>
                    <a:pt x="112" y="19"/>
                    <a:pt x="95" y="37"/>
                    <a:pt x="70" y="41"/>
                  </a:cubicBezTo>
                  <a:cubicBezTo>
                    <a:pt x="47" y="44"/>
                    <a:pt x="19" y="39"/>
                    <a:pt x="2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6"/>
            <p:cNvSpPr/>
            <p:nvPr/>
          </p:nvSpPr>
          <p:spPr bwMode="auto">
            <a:xfrm>
              <a:off x="4879886" y="4094527"/>
              <a:ext cx="632820" cy="143629"/>
            </a:xfrm>
            <a:custGeom>
              <a:avLst/>
              <a:gdLst>
                <a:gd name="T0" fmla="*/ 0 w 323"/>
                <a:gd name="T1" fmla="*/ 61 h 73"/>
                <a:gd name="T2" fmla="*/ 73 w 323"/>
                <a:gd name="T3" fmla="*/ 22 h 73"/>
                <a:gd name="T4" fmla="*/ 161 w 323"/>
                <a:gd name="T5" fmla="*/ 10 h 73"/>
                <a:gd name="T6" fmla="*/ 323 w 323"/>
                <a:gd name="T7" fmla="*/ 15 h 73"/>
                <a:gd name="T8" fmla="*/ 161 w 323"/>
                <a:gd name="T9" fmla="*/ 41 h 73"/>
                <a:gd name="T10" fmla="*/ 0 w 323"/>
                <a:gd name="T11" fmla="*/ 6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73">
                  <a:moveTo>
                    <a:pt x="0" y="61"/>
                  </a:moveTo>
                  <a:cubicBezTo>
                    <a:pt x="25" y="50"/>
                    <a:pt x="45" y="30"/>
                    <a:pt x="73" y="22"/>
                  </a:cubicBezTo>
                  <a:cubicBezTo>
                    <a:pt x="101" y="15"/>
                    <a:pt x="132" y="12"/>
                    <a:pt x="161" y="10"/>
                  </a:cubicBezTo>
                  <a:cubicBezTo>
                    <a:pt x="214" y="6"/>
                    <a:pt x="272" y="0"/>
                    <a:pt x="323" y="15"/>
                  </a:cubicBezTo>
                  <a:cubicBezTo>
                    <a:pt x="271" y="26"/>
                    <a:pt x="214" y="32"/>
                    <a:pt x="161" y="41"/>
                  </a:cubicBezTo>
                  <a:cubicBezTo>
                    <a:pt x="106" y="50"/>
                    <a:pt x="51" y="73"/>
                    <a:pt x="0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7"/>
            <p:cNvSpPr/>
            <p:nvPr/>
          </p:nvSpPr>
          <p:spPr bwMode="auto">
            <a:xfrm>
              <a:off x="4962366" y="3969385"/>
              <a:ext cx="197667" cy="695391"/>
            </a:xfrm>
            <a:custGeom>
              <a:avLst/>
              <a:gdLst>
                <a:gd name="T0" fmla="*/ 6 w 101"/>
                <a:gd name="T1" fmla="*/ 0 h 355"/>
                <a:gd name="T2" fmla="*/ 12 w 101"/>
                <a:gd name="T3" fmla="*/ 79 h 355"/>
                <a:gd name="T4" fmla="*/ 27 w 101"/>
                <a:gd name="T5" fmla="*/ 163 h 355"/>
                <a:gd name="T6" fmla="*/ 51 w 101"/>
                <a:gd name="T7" fmla="*/ 254 h 355"/>
                <a:gd name="T8" fmla="*/ 62 w 101"/>
                <a:gd name="T9" fmla="*/ 355 h 355"/>
                <a:gd name="T10" fmla="*/ 94 w 101"/>
                <a:gd name="T11" fmla="*/ 160 h 355"/>
                <a:gd name="T12" fmla="*/ 72 w 101"/>
                <a:gd name="T13" fmla="*/ 65 h 355"/>
                <a:gd name="T14" fmla="*/ 45 w 101"/>
                <a:gd name="T15" fmla="*/ 24 h 355"/>
                <a:gd name="T16" fmla="*/ 7 w 101"/>
                <a:gd name="T17" fmla="*/ 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55">
                  <a:moveTo>
                    <a:pt x="6" y="0"/>
                  </a:moveTo>
                  <a:cubicBezTo>
                    <a:pt x="20" y="20"/>
                    <a:pt x="10" y="55"/>
                    <a:pt x="12" y="79"/>
                  </a:cubicBezTo>
                  <a:cubicBezTo>
                    <a:pt x="15" y="107"/>
                    <a:pt x="34" y="189"/>
                    <a:pt x="27" y="163"/>
                  </a:cubicBezTo>
                  <a:cubicBezTo>
                    <a:pt x="0" y="47"/>
                    <a:pt x="13" y="103"/>
                    <a:pt x="51" y="254"/>
                  </a:cubicBezTo>
                  <a:cubicBezTo>
                    <a:pt x="60" y="288"/>
                    <a:pt x="59" y="320"/>
                    <a:pt x="62" y="355"/>
                  </a:cubicBezTo>
                  <a:cubicBezTo>
                    <a:pt x="92" y="301"/>
                    <a:pt x="101" y="220"/>
                    <a:pt x="94" y="160"/>
                  </a:cubicBezTo>
                  <a:cubicBezTo>
                    <a:pt x="90" y="130"/>
                    <a:pt x="85" y="92"/>
                    <a:pt x="72" y="65"/>
                  </a:cubicBezTo>
                  <a:cubicBezTo>
                    <a:pt x="66" y="50"/>
                    <a:pt x="56" y="34"/>
                    <a:pt x="45" y="24"/>
                  </a:cubicBezTo>
                  <a:cubicBezTo>
                    <a:pt x="34" y="12"/>
                    <a:pt x="16" y="9"/>
                    <a:pt x="7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8"/>
            <p:cNvSpPr/>
            <p:nvPr/>
          </p:nvSpPr>
          <p:spPr bwMode="auto">
            <a:xfrm>
              <a:off x="4855711" y="4186962"/>
              <a:ext cx="223265" cy="671216"/>
            </a:xfrm>
            <a:custGeom>
              <a:avLst/>
              <a:gdLst>
                <a:gd name="T0" fmla="*/ 0 w 114"/>
                <a:gd name="T1" fmla="*/ 0 h 343"/>
                <a:gd name="T2" fmla="*/ 2 w 114"/>
                <a:gd name="T3" fmla="*/ 82 h 343"/>
                <a:gd name="T4" fmla="*/ 9 w 114"/>
                <a:gd name="T5" fmla="*/ 174 h 343"/>
                <a:gd name="T6" fmla="*/ 39 w 114"/>
                <a:gd name="T7" fmla="*/ 343 h 343"/>
                <a:gd name="T8" fmla="*/ 1 w 114"/>
                <a:gd name="T9" fmla="*/ 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43">
                  <a:moveTo>
                    <a:pt x="0" y="0"/>
                  </a:moveTo>
                  <a:cubicBezTo>
                    <a:pt x="7" y="23"/>
                    <a:pt x="2" y="57"/>
                    <a:pt x="2" y="82"/>
                  </a:cubicBezTo>
                  <a:cubicBezTo>
                    <a:pt x="2" y="113"/>
                    <a:pt x="6" y="143"/>
                    <a:pt x="9" y="174"/>
                  </a:cubicBezTo>
                  <a:cubicBezTo>
                    <a:pt x="12" y="229"/>
                    <a:pt x="27" y="281"/>
                    <a:pt x="39" y="343"/>
                  </a:cubicBezTo>
                  <a:cubicBezTo>
                    <a:pt x="20" y="209"/>
                    <a:pt x="114" y="90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69"/>
            <p:cNvSpPr/>
            <p:nvPr/>
          </p:nvSpPr>
          <p:spPr bwMode="auto">
            <a:xfrm>
              <a:off x="4837224" y="4188384"/>
              <a:ext cx="556029" cy="310011"/>
            </a:xfrm>
            <a:custGeom>
              <a:avLst/>
              <a:gdLst>
                <a:gd name="T0" fmla="*/ 0 w 284"/>
                <a:gd name="T1" fmla="*/ 35 h 158"/>
                <a:gd name="T2" fmla="*/ 151 w 284"/>
                <a:gd name="T3" fmla="*/ 35 h 158"/>
                <a:gd name="T4" fmla="*/ 211 w 284"/>
                <a:gd name="T5" fmla="*/ 102 h 158"/>
                <a:gd name="T6" fmla="*/ 284 w 284"/>
                <a:gd name="T7" fmla="*/ 158 h 158"/>
                <a:gd name="T8" fmla="*/ 211 w 284"/>
                <a:gd name="T9" fmla="*/ 122 h 158"/>
                <a:gd name="T10" fmla="*/ 143 w 284"/>
                <a:gd name="T11" fmla="*/ 83 h 158"/>
                <a:gd name="T12" fmla="*/ 0 w 284"/>
                <a:gd name="T13" fmla="*/ 3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158">
                  <a:moveTo>
                    <a:pt x="0" y="35"/>
                  </a:moveTo>
                  <a:cubicBezTo>
                    <a:pt x="51" y="12"/>
                    <a:pt x="103" y="0"/>
                    <a:pt x="151" y="35"/>
                  </a:cubicBezTo>
                  <a:cubicBezTo>
                    <a:pt x="180" y="56"/>
                    <a:pt x="190" y="77"/>
                    <a:pt x="211" y="102"/>
                  </a:cubicBezTo>
                  <a:cubicBezTo>
                    <a:pt x="229" y="126"/>
                    <a:pt x="258" y="146"/>
                    <a:pt x="284" y="158"/>
                  </a:cubicBezTo>
                  <a:cubicBezTo>
                    <a:pt x="262" y="156"/>
                    <a:pt x="231" y="134"/>
                    <a:pt x="211" y="122"/>
                  </a:cubicBezTo>
                  <a:cubicBezTo>
                    <a:pt x="189" y="109"/>
                    <a:pt x="165" y="97"/>
                    <a:pt x="143" y="83"/>
                  </a:cubicBezTo>
                  <a:cubicBezTo>
                    <a:pt x="96" y="57"/>
                    <a:pt x="47" y="54"/>
                    <a:pt x="0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70"/>
            <p:cNvSpPr/>
            <p:nvPr/>
          </p:nvSpPr>
          <p:spPr bwMode="auto">
            <a:xfrm>
              <a:off x="5150079" y="4297883"/>
              <a:ext cx="206200" cy="62571"/>
            </a:xfrm>
            <a:custGeom>
              <a:avLst/>
              <a:gdLst>
                <a:gd name="T0" fmla="*/ 0 w 105"/>
                <a:gd name="T1" fmla="*/ 15 h 32"/>
                <a:gd name="T2" fmla="*/ 105 w 105"/>
                <a:gd name="T3" fmla="*/ 12 h 32"/>
                <a:gd name="T4" fmla="*/ 0 w 105"/>
                <a:gd name="T5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32">
                  <a:moveTo>
                    <a:pt x="0" y="15"/>
                  </a:moveTo>
                  <a:cubicBezTo>
                    <a:pt x="39" y="0"/>
                    <a:pt x="66" y="7"/>
                    <a:pt x="105" y="12"/>
                  </a:cubicBezTo>
                  <a:cubicBezTo>
                    <a:pt x="69" y="8"/>
                    <a:pt x="29" y="3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71"/>
            <p:cNvSpPr/>
            <p:nvPr/>
          </p:nvSpPr>
          <p:spPr bwMode="auto">
            <a:xfrm>
              <a:off x="4993652" y="4401694"/>
              <a:ext cx="671216" cy="137941"/>
            </a:xfrm>
            <a:custGeom>
              <a:avLst/>
              <a:gdLst>
                <a:gd name="T0" fmla="*/ 0 w 343"/>
                <a:gd name="T1" fmla="*/ 57 h 70"/>
                <a:gd name="T2" fmla="*/ 168 w 343"/>
                <a:gd name="T3" fmla="*/ 20 h 70"/>
                <a:gd name="T4" fmla="*/ 343 w 343"/>
                <a:gd name="T5" fmla="*/ 15 h 70"/>
                <a:gd name="T6" fmla="*/ 255 w 343"/>
                <a:gd name="T7" fmla="*/ 19 h 70"/>
                <a:gd name="T8" fmla="*/ 171 w 343"/>
                <a:gd name="T9" fmla="*/ 34 h 70"/>
                <a:gd name="T10" fmla="*/ 1 w 343"/>
                <a:gd name="T11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70">
                  <a:moveTo>
                    <a:pt x="0" y="57"/>
                  </a:moveTo>
                  <a:cubicBezTo>
                    <a:pt x="53" y="38"/>
                    <a:pt x="113" y="34"/>
                    <a:pt x="168" y="20"/>
                  </a:cubicBezTo>
                  <a:cubicBezTo>
                    <a:pt x="224" y="5"/>
                    <a:pt x="285" y="0"/>
                    <a:pt x="343" y="15"/>
                  </a:cubicBezTo>
                  <a:cubicBezTo>
                    <a:pt x="299" y="12"/>
                    <a:pt x="282" y="17"/>
                    <a:pt x="255" y="19"/>
                  </a:cubicBezTo>
                  <a:cubicBezTo>
                    <a:pt x="225" y="24"/>
                    <a:pt x="200" y="29"/>
                    <a:pt x="171" y="34"/>
                  </a:cubicBezTo>
                  <a:cubicBezTo>
                    <a:pt x="118" y="44"/>
                    <a:pt x="55" y="70"/>
                    <a:pt x="1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72"/>
            <p:cNvSpPr/>
            <p:nvPr/>
          </p:nvSpPr>
          <p:spPr bwMode="auto">
            <a:xfrm>
              <a:off x="4795984" y="4341967"/>
              <a:ext cx="412400" cy="308589"/>
            </a:xfrm>
            <a:custGeom>
              <a:avLst/>
              <a:gdLst>
                <a:gd name="T0" fmla="*/ 0 w 211"/>
                <a:gd name="T1" fmla="*/ 0 h 158"/>
                <a:gd name="T2" fmla="*/ 120 w 211"/>
                <a:gd name="T3" fmla="*/ 53 h 158"/>
                <a:gd name="T4" fmla="*/ 211 w 211"/>
                <a:gd name="T5" fmla="*/ 158 h 158"/>
                <a:gd name="T6" fmla="*/ 114 w 211"/>
                <a:gd name="T7" fmla="*/ 71 h 158"/>
                <a:gd name="T8" fmla="*/ 3 w 211"/>
                <a:gd name="T9" fmla="*/ 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58">
                  <a:moveTo>
                    <a:pt x="0" y="0"/>
                  </a:moveTo>
                  <a:cubicBezTo>
                    <a:pt x="42" y="10"/>
                    <a:pt x="83" y="26"/>
                    <a:pt x="120" y="53"/>
                  </a:cubicBezTo>
                  <a:cubicBezTo>
                    <a:pt x="157" y="80"/>
                    <a:pt x="184" y="121"/>
                    <a:pt x="211" y="158"/>
                  </a:cubicBezTo>
                  <a:cubicBezTo>
                    <a:pt x="174" y="134"/>
                    <a:pt x="151" y="95"/>
                    <a:pt x="114" y="71"/>
                  </a:cubicBezTo>
                  <a:cubicBezTo>
                    <a:pt x="77" y="49"/>
                    <a:pt x="40" y="30"/>
                    <a:pt x="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3"/>
            <p:cNvSpPr/>
            <p:nvPr/>
          </p:nvSpPr>
          <p:spPr bwMode="auto">
            <a:xfrm>
              <a:off x="5093196" y="4494128"/>
              <a:ext cx="637087" cy="332764"/>
            </a:xfrm>
            <a:custGeom>
              <a:avLst/>
              <a:gdLst>
                <a:gd name="T0" fmla="*/ 24 w 325"/>
                <a:gd name="T1" fmla="*/ 2 h 170"/>
                <a:gd name="T2" fmla="*/ 186 w 325"/>
                <a:gd name="T3" fmla="*/ 47 h 170"/>
                <a:gd name="T4" fmla="*/ 325 w 325"/>
                <a:gd name="T5" fmla="*/ 170 h 170"/>
                <a:gd name="T6" fmla="*/ 158 w 325"/>
                <a:gd name="T7" fmla="*/ 86 h 170"/>
                <a:gd name="T8" fmla="*/ 70 w 325"/>
                <a:gd name="T9" fmla="*/ 48 h 170"/>
                <a:gd name="T10" fmla="*/ 0 w 325"/>
                <a:gd name="T11" fmla="*/ 2 h 170"/>
                <a:gd name="T12" fmla="*/ 18 w 325"/>
                <a:gd name="T13" fmla="*/ 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170">
                  <a:moveTo>
                    <a:pt x="24" y="2"/>
                  </a:moveTo>
                  <a:cubicBezTo>
                    <a:pt x="78" y="20"/>
                    <a:pt x="133" y="25"/>
                    <a:pt x="186" y="47"/>
                  </a:cubicBezTo>
                  <a:cubicBezTo>
                    <a:pt x="236" y="67"/>
                    <a:pt x="308" y="115"/>
                    <a:pt x="325" y="170"/>
                  </a:cubicBezTo>
                  <a:cubicBezTo>
                    <a:pt x="281" y="132"/>
                    <a:pt x="218" y="107"/>
                    <a:pt x="158" y="86"/>
                  </a:cubicBezTo>
                  <a:cubicBezTo>
                    <a:pt x="128" y="75"/>
                    <a:pt x="100" y="61"/>
                    <a:pt x="70" y="48"/>
                  </a:cubicBezTo>
                  <a:cubicBezTo>
                    <a:pt x="47" y="38"/>
                    <a:pt x="7" y="33"/>
                    <a:pt x="0" y="2"/>
                  </a:cubicBezTo>
                  <a:cubicBezTo>
                    <a:pt x="5" y="0"/>
                    <a:pt x="12" y="0"/>
                    <a:pt x="1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74"/>
            <p:cNvSpPr/>
            <p:nvPr/>
          </p:nvSpPr>
          <p:spPr bwMode="auto">
            <a:xfrm>
              <a:off x="5093196" y="4539635"/>
              <a:ext cx="68259" cy="715300"/>
            </a:xfrm>
            <a:custGeom>
              <a:avLst/>
              <a:gdLst>
                <a:gd name="T0" fmla="*/ 0 w 35"/>
                <a:gd name="T1" fmla="*/ 32 h 366"/>
                <a:gd name="T2" fmla="*/ 9 w 35"/>
                <a:gd name="T3" fmla="*/ 217 h 366"/>
                <a:gd name="T4" fmla="*/ 25 w 35"/>
                <a:gd name="T5" fmla="*/ 366 h 366"/>
                <a:gd name="T6" fmla="*/ 25 w 35"/>
                <a:gd name="T7" fmla="*/ 184 h 366"/>
                <a:gd name="T8" fmla="*/ 15 w 35"/>
                <a:gd name="T9" fmla="*/ 0 h 366"/>
                <a:gd name="T10" fmla="*/ 0 w 35"/>
                <a:gd name="T11" fmla="*/ 28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66">
                  <a:moveTo>
                    <a:pt x="0" y="32"/>
                  </a:moveTo>
                  <a:cubicBezTo>
                    <a:pt x="10" y="93"/>
                    <a:pt x="4" y="156"/>
                    <a:pt x="9" y="217"/>
                  </a:cubicBezTo>
                  <a:cubicBezTo>
                    <a:pt x="13" y="267"/>
                    <a:pt x="22" y="316"/>
                    <a:pt x="25" y="366"/>
                  </a:cubicBezTo>
                  <a:cubicBezTo>
                    <a:pt x="25" y="305"/>
                    <a:pt x="23" y="246"/>
                    <a:pt x="25" y="184"/>
                  </a:cubicBezTo>
                  <a:cubicBezTo>
                    <a:pt x="28" y="127"/>
                    <a:pt x="35" y="57"/>
                    <a:pt x="15" y="0"/>
                  </a:cubicBezTo>
                  <a:cubicBezTo>
                    <a:pt x="9" y="8"/>
                    <a:pt x="5" y="19"/>
                    <a:pt x="0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104"/>
            <p:cNvSpPr/>
            <p:nvPr/>
          </p:nvSpPr>
          <p:spPr bwMode="auto">
            <a:xfrm>
              <a:off x="1971757" y="1917341"/>
              <a:ext cx="565983" cy="812001"/>
            </a:xfrm>
            <a:custGeom>
              <a:avLst/>
              <a:gdLst>
                <a:gd name="T0" fmla="*/ 261 w 289"/>
                <a:gd name="T1" fmla="*/ 287 h 415"/>
                <a:gd name="T2" fmla="*/ 256 w 289"/>
                <a:gd name="T3" fmla="*/ 297 h 415"/>
                <a:gd name="T4" fmla="*/ 0 w 289"/>
                <a:gd name="T5" fmla="*/ 0 h 415"/>
                <a:gd name="T6" fmla="*/ 0 w 289"/>
                <a:gd name="T7" fmla="*/ 44 h 415"/>
                <a:gd name="T8" fmla="*/ 251 w 289"/>
                <a:gd name="T9" fmla="*/ 311 h 415"/>
                <a:gd name="T10" fmla="*/ 248 w 289"/>
                <a:gd name="T11" fmla="*/ 321 h 415"/>
                <a:gd name="T12" fmla="*/ 253 w 289"/>
                <a:gd name="T13" fmla="*/ 375 h 415"/>
                <a:gd name="T14" fmla="*/ 260 w 289"/>
                <a:gd name="T15" fmla="*/ 403 h 415"/>
                <a:gd name="T16" fmla="*/ 272 w 289"/>
                <a:gd name="T17" fmla="*/ 389 h 415"/>
                <a:gd name="T18" fmla="*/ 265 w 289"/>
                <a:gd name="T19" fmla="*/ 391 h 415"/>
                <a:gd name="T20" fmla="*/ 261 w 289"/>
                <a:gd name="T21" fmla="*/ 385 h 415"/>
                <a:gd name="T22" fmla="*/ 257 w 289"/>
                <a:gd name="T23" fmla="*/ 370 h 415"/>
                <a:gd name="T24" fmla="*/ 254 w 289"/>
                <a:gd name="T25" fmla="*/ 340 h 415"/>
                <a:gd name="T26" fmla="*/ 261 w 289"/>
                <a:gd name="T27" fmla="*/ 309 h 415"/>
                <a:gd name="T28" fmla="*/ 276 w 289"/>
                <a:gd name="T29" fmla="*/ 299 h 415"/>
                <a:gd name="T30" fmla="*/ 288 w 289"/>
                <a:gd name="T31" fmla="*/ 296 h 415"/>
                <a:gd name="T32" fmla="*/ 288 w 289"/>
                <a:gd name="T33" fmla="*/ 296 h 415"/>
                <a:gd name="T34" fmla="*/ 261 w 289"/>
                <a:gd name="T35" fmla="*/ 2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9" h="415">
                  <a:moveTo>
                    <a:pt x="261" y="287"/>
                  </a:moveTo>
                  <a:cubicBezTo>
                    <a:pt x="259" y="290"/>
                    <a:pt x="257" y="293"/>
                    <a:pt x="256" y="297"/>
                  </a:cubicBezTo>
                  <a:cubicBezTo>
                    <a:pt x="166" y="227"/>
                    <a:pt x="53" y="75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84" y="167"/>
                    <a:pt x="230" y="294"/>
                    <a:pt x="251" y="311"/>
                  </a:cubicBezTo>
                  <a:cubicBezTo>
                    <a:pt x="250" y="315"/>
                    <a:pt x="249" y="318"/>
                    <a:pt x="248" y="321"/>
                  </a:cubicBezTo>
                  <a:cubicBezTo>
                    <a:pt x="246" y="340"/>
                    <a:pt x="249" y="358"/>
                    <a:pt x="253" y="375"/>
                  </a:cubicBezTo>
                  <a:cubicBezTo>
                    <a:pt x="255" y="383"/>
                    <a:pt x="256" y="396"/>
                    <a:pt x="260" y="403"/>
                  </a:cubicBezTo>
                  <a:cubicBezTo>
                    <a:pt x="268" y="415"/>
                    <a:pt x="279" y="392"/>
                    <a:pt x="272" y="389"/>
                  </a:cubicBezTo>
                  <a:cubicBezTo>
                    <a:pt x="269" y="389"/>
                    <a:pt x="268" y="392"/>
                    <a:pt x="265" y="391"/>
                  </a:cubicBezTo>
                  <a:cubicBezTo>
                    <a:pt x="263" y="391"/>
                    <a:pt x="262" y="387"/>
                    <a:pt x="261" y="385"/>
                  </a:cubicBezTo>
                  <a:cubicBezTo>
                    <a:pt x="259" y="381"/>
                    <a:pt x="258" y="375"/>
                    <a:pt x="257" y="370"/>
                  </a:cubicBezTo>
                  <a:cubicBezTo>
                    <a:pt x="255" y="361"/>
                    <a:pt x="254" y="350"/>
                    <a:pt x="254" y="340"/>
                  </a:cubicBezTo>
                  <a:cubicBezTo>
                    <a:pt x="253" y="329"/>
                    <a:pt x="255" y="318"/>
                    <a:pt x="261" y="309"/>
                  </a:cubicBezTo>
                  <a:cubicBezTo>
                    <a:pt x="265" y="304"/>
                    <a:pt x="270" y="301"/>
                    <a:pt x="276" y="299"/>
                  </a:cubicBezTo>
                  <a:cubicBezTo>
                    <a:pt x="279" y="299"/>
                    <a:pt x="286" y="299"/>
                    <a:pt x="288" y="296"/>
                  </a:cubicBezTo>
                  <a:cubicBezTo>
                    <a:pt x="288" y="296"/>
                    <a:pt x="288" y="296"/>
                    <a:pt x="288" y="296"/>
                  </a:cubicBezTo>
                  <a:cubicBezTo>
                    <a:pt x="289" y="281"/>
                    <a:pt x="269" y="276"/>
                    <a:pt x="261" y="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105"/>
            <p:cNvSpPr/>
            <p:nvPr/>
          </p:nvSpPr>
          <p:spPr bwMode="auto">
            <a:xfrm>
              <a:off x="2142405" y="1088275"/>
              <a:ext cx="116610" cy="463594"/>
            </a:xfrm>
            <a:custGeom>
              <a:avLst/>
              <a:gdLst>
                <a:gd name="T0" fmla="*/ 2 w 60"/>
                <a:gd name="T1" fmla="*/ 1 h 237"/>
                <a:gd name="T2" fmla="*/ 2 w 60"/>
                <a:gd name="T3" fmla="*/ 115 h 237"/>
                <a:gd name="T4" fmla="*/ 12 w 60"/>
                <a:gd name="T5" fmla="*/ 237 h 237"/>
                <a:gd name="T6" fmla="*/ 34 w 60"/>
                <a:gd name="T7" fmla="*/ 144 h 237"/>
                <a:gd name="T8" fmla="*/ 59 w 60"/>
                <a:gd name="T9" fmla="*/ 26 h 237"/>
                <a:gd name="T10" fmla="*/ 59 w 60"/>
                <a:gd name="T11" fmla="*/ 0 h 237"/>
                <a:gd name="T12" fmla="*/ 2 w 60"/>
                <a:gd name="T13" fmla="*/ 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37">
                  <a:moveTo>
                    <a:pt x="2" y="1"/>
                  </a:moveTo>
                  <a:cubicBezTo>
                    <a:pt x="0" y="39"/>
                    <a:pt x="0" y="80"/>
                    <a:pt x="2" y="115"/>
                  </a:cubicBezTo>
                  <a:cubicBezTo>
                    <a:pt x="7" y="212"/>
                    <a:pt x="15" y="191"/>
                    <a:pt x="12" y="237"/>
                  </a:cubicBezTo>
                  <a:cubicBezTo>
                    <a:pt x="12" y="237"/>
                    <a:pt x="22" y="177"/>
                    <a:pt x="34" y="144"/>
                  </a:cubicBezTo>
                  <a:cubicBezTo>
                    <a:pt x="46" y="110"/>
                    <a:pt x="57" y="54"/>
                    <a:pt x="59" y="26"/>
                  </a:cubicBezTo>
                  <a:cubicBezTo>
                    <a:pt x="60" y="20"/>
                    <a:pt x="60" y="11"/>
                    <a:pt x="59" y="0"/>
                  </a:cubicBezTo>
                  <a:cubicBezTo>
                    <a:pt x="41" y="0"/>
                    <a:pt x="2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106"/>
            <p:cNvSpPr/>
            <p:nvPr/>
          </p:nvSpPr>
          <p:spPr bwMode="auto">
            <a:xfrm>
              <a:off x="1971757" y="798174"/>
              <a:ext cx="284414" cy="257394"/>
            </a:xfrm>
            <a:custGeom>
              <a:avLst/>
              <a:gdLst>
                <a:gd name="T0" fmla="*/ 95 w 145"/>
                <a:gd name="T1" fmla="*/ 31 h 131"/>
                <a:gd name="T2" fmla="*/ 89 w 145"/>
                <a:gd name="T3" fmla="*/ 129 h 131"/>
                <a:gd name="T4" fmla="*/ 145 w 145"/>
                <a:gd name="T5" fmla="*/ 131 h 131"/>
                <a:gd name="T6" fmla="*/ 121 w 145"/>
                <a:gd name="T7" fmla="*/ 22 h 131"/>
                <a:gd name="T8" fmla="*/ 79 w 145"/>
                <a:gd name="T9" fmla="*/ 4 h 131"/>
                <a:gd name="T10" fmla="*/ 0 w 145"/>
                <a:gd name="T11" fmla="*/ 29 h 131"/>
                <a:gd name="T12" fmla="*/ 0 w 145"/>
                <a:gd name="T13" fmla="*/ 45 h 131"/>
                <a:gd name="T14" fmla="*/ 95 w 145"/>
                <a:gd name="T15" fmla="*/ 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31">
                  <a:moveTo>
                    <a:pt x="95" y="31"/>
                  </a:moveTo>
                  <a:cubicBezTo>
                    <a:pt x="95" y="31"/>
                    <a:pt x="91" y="74"/>
                    <a:pt x="89" y="129"/>
                  </a:cubicBezTo>
                  <a:cubicBezTo>
                    <a:pt x="106" y="129"/>
                    <a:pt x="125" y="130"/>
                    <a:pt x="145" y="131"/>
                  </a:cubicBezTo>
                  <a:cubicBezTo>
                    <a:pt x="143" y="94"/>
                    <a:pt x="135" y="47"/>
                    <a:pt x="121" y="22"/>
                  </a:cubicBezTo>
                  <a:cubicBezTo>
                    <a:pt x="114" y="11"/>
                    <a:pt x="93" y="0"/>
                    <a:pt x="79" y="4"/>
                  </a:cubicBezTo>
                  <a:cubicBezTo>
                    <a:pt x="70" y="8"/>
                    <a:pt x="29" y="18"/>
                    <a:pt x="0" y="2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32" y="42"/>
                    <a:pt x="82" y="35"/>
                    <a:pt x="9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107"/>
            <p:cNvSpPr/>
            <p:nvPr/>
          </p:nvSpPr>
          <p:spPr bwMode="auto">
            <a:xfrm>
              <a:off x="2256171" y="1055568"/>
              <a:ext cx="292946" cy="56883"/>
            </a:xfrm>
            <a:custGeom>
              <a:avLst/>
              <a:gdLst>
                <a:gd name="T0" fmla="*/ 150 w 150"/>
                <a:gd name="T1" fmla="*/ 29 h 29"/>
                <a:gd name="T2" fmla="*/ 0 w 150"/>
                <a:gd name="T3" fmla="*/ 0 h 29"/>
                <a:gd name="T4" fmla="*/ 1 w 150"/>
                <a:gd name="T5" fmla="*/ 17 h 29"/>
                <a:gd name="T6" fmla="*/ 150 w 15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29">
                  <a:moveTo>
                    <a:pt x="150" y="29"/>
                  </a:moveTo>
                  <a:cubicBezTo>
                    <a:pt x="105" y="11"/>
                    <a:pt x="50" y="3"/>
                    <a:pt x="0" y="0"/>
                  </a:cubicBezTo>
                  <a:cubicBezTo>
                    <a:pt x="1" y="6"/>
                    <a:pt x="1" y="12"/>
                    <a:pt x="1" y="17"/>
                  </a:cubicBezTo>
                  <a:cubicBezTo>
                    <a:pt x="85" y="18"/>
                    <a:pt x="150" y="29"/>
                    <a:pt x="15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8"/>
            <p:cNvSpPr/>
            <p:nvPr/>
          </p:nvSpPr>
          <p:spPr bwMode="auto">
            <a:xfrm>
              <a:off x="1971757" y="1051302"/>
              <a:ext cx="174914" cy="48350"/>
            </a:xfrm>
            <a:custGeom>
              <a:avLst/>
              <a:gdLst>
                <a:gd name="T0" fmla="*/ 41 w 89"/>
                <a:gd name="T1" fmla="*/ 1 h 25"/>
                <a:gd name="T2" fmla="*/ 0 w 89"/>
                <a:gd name="T3" fmla="*/ 6 h 25"/>
                <a:gd name="T4" fmla="*/ 0 w 89"/>
                <a:gd name="T5" fmla="*/ 25 h 25"/>
                <a:gd name="T6" fmla="*/ 3 w 89"/>
                <a:gd name="T7" fmla="*/ 25 h 25"/>
                <a:gd name="T8" fmla="*/ 17 w 89"/>
                <a:gd name="T9" fmla="*/ 14 h 25"/>
                <a:gd name="T10" fmla="*/ 15 w 89"/>
                <a:gd name="T11" fmla="*/ 13 h 25"/>
                <a:gd name="T12" fmla="*/ 18 w 89"/>
                <a:gd name="T13" fmla="*/ 13 h 25"/>
                <a:gd name="T14" fmla="*/ 17 w 89"/>
                <a:gd name="T15" fmla="*/ 14 h 25"/>
                <a:gd name="T16" fmla="*/ 27 w 89"/>
                <a:gd name="T17" fmla="*/ 22 h 25"/>
                <a:gd name="T18" fmla="*/ 49 w 89"/>
                <a:gd name="T19" fmla="*/ 24 h 25"/>
                <a:gd name="T20" fmla="*/ 89 w 89"/>
                <a:gd name="T21" fmla="*/ 20 h 25"/>
                <a:gd name="T22" fmla="*/ 89 w 89"/>
                <a:gd name="T23" fmla="*/ 0 h 25"/>
                <a:gd name="T24" fmla="*/ 41 w 89"/>
                <a:gd name="T2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25">
                  <a:moveTo>
                    <a:pt x="41" y="1"/>
                  </a:moveTo>
                  <a:cubicBezTo>
                    <a:pt x="24" y="2"/>
                    <a:pt x="10" y="4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5"/>
                    <a:pt x="3" y="25"/>
                  </a:cubicBezTo>
                  <a:cubicBezTo>
                    <a:pt x="8" y="21"/>
                    <a:pt x="12" y="17"/>
                    <a:pt x="17" y="14"/>
                  </a:cubicBezTo>
                  <a:cubicBezTo>
                    <a:pt x="17" y="14"/>
                    <a:pt x="16" y="13"/>
                    <a:pt x="15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4"/>
                    <a:pt x="17" y="14"/>
                  </a:cubicBezTo>
                  <a:cubicBezTo>
                    <a:pt x="22" y="15"/>
                    <a:pt x="25" y="18"/>
                    <a:pt x="27" y="22"/>
                  </a:cubicBezTo>
                  <a:cubicBezTo>
                    <a:pt x="39" y="22"/>
                    <a:pt x="49" y="24"/>
                    <a:pt x="49" y="24"/>
                  </a:cubicBezTo>
                  <a:cubicBezTo>
                    <a:pt x="62" y="22"/>
                    <a:pt x="75" y="21"/>
                    <a:pt x="89" y="20"/>
                  </a:cubicBezTo>
                  <a:cubicBezTo>
                    <a:pt x="89" y="14"/>
                    <a:pt x="89" y="7"/>
                    <a:pt x="89" y="0"/>
                  </a:cubicBezTo>
                  <a:cubicBezTo>
                    <a:pt x="71" y="0"/>
                    <a:pt x="54" y="1"/>
                    <a:pt x="4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9"/>
            <p:cNvSpPr/>
            <p:nvPr/>
          </p:nvSpPr>
          <p:spPr bwMode="auto">
            <a:xfrm>
              <a:off x="2146671" y="1051302"/>
              <a:ext cx="110921" cy="38396"/>
            </a:xfrm>
            <a:custGeom>
              <a:avLst/>
              <a:gdLst>
                <a:gd name="T0" fmla="*/ 0 w 57"/>
                <a:gd name="T1" fmla="*/ 20 h 20"/>
                <a:gd name="T2" fmla="*/ 57 w 57"/>
                <a:gd name="T3" fmla="*/ 19 h 20"/>
                <a:gd name="T4" fmla="*/ 56 w 57"/>
                <a:gd name="T5" fmla="*/ 2 h 20"/>
                <a:gd name="T6" fmla="*/ 0 w 57"/>
                <a:gd name="T7" fmla="*/ 0 h 20"/>
                <a:gd name="T8" fmla="*/ 0 w 57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0">
                  <a:moveTo>
                    <a:pt x="0" y="20"/>
                  </a:moveTo>
                  <a:cubicBezTo>
                    <a:pt x="19" y="19"/>
                    <a:pt x="39" y="19"/>
                    <a:pt x="57" y="19"/>
                  </a:cubicBezTo>
                  <a:cubicBezTo>
                    <a:pt x="57" y="14"/>
                    <a:pt x="57" y="8"/>
                    <a:pt x="56" y="2"/>
                  </a:cubicBezTo>
                  <a:cubicBezTo>
                    <a:pt x="36" y="1"/>
                    <a:pt x="17" y="0"/>
                    <a:pt x="0" y="0"/>
                  </a:cubicBezTo>
                  <a:cubicBezTo>
                    <a:pt x="0" y="7"/>
                    <a:pt x="0" y="14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10"/>
            <p:cNvSpPr/>
            <p:nvPr/>
          </p:nvSpPr>
          <p:spPr bwMode="auto">
            <a:xfrm>
              <a:off x="1971757" y="1093964"/>
              <a:ext cx="66837" cy="127986"/>
            </a:xfrm>
            <a:custGeom>
              <a:avLst/>
              <a:gdLst>
                <a:gd name="T0" fmla="*/ 0 w 34"/>
                <a:gd name="T1" fmla="*/ 6 h 65"/>
                <a:gd name="T2" fmla="*/ 0 w 34"/>
                <a:gd name="T3" fmla="*/ 65 h 65"/>
                <a:gd name="T4" fmla="*/ 6 w 34"/>
                <a:gd name="T5" fmla="*/ 62 h 65"/>
                <a:gd name="T6" fmla="*/ 27 w 34"/>
                <a:gd name="T7" fmla="*/ 0 h 65"/>
                <a:gd name="T8" fmla="*/ 3 w 34"/>
                <a:gd name="T9" fmla="*/ 3 h 65"/>
                <a:gd name="T10" fmla="*/ 0 w 34"/>
                <a:gd name="T11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65">
                  <a:moveTo>
                    <a:pt x="0" y="6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2" y="64"/>
                    <a:pt x="4" y="63"/>
                    <a:pt x="6" y="62"/>
                  </a:cubicBezTo>
                  <a:cubicBezTo>
                    <a:pt x="19" y="54"/>
                    <a:pt x="34" y="18"/>
                    <a:pt x="27" y="0"/>
                  </a:cubicBezTo>
                  <a:cubicBezTo>
                    <a:pt x="20" y="1"/>
                    <a:pt x="12" y="1"/>
                    <a:pt x="3" y="3"/>
                  </a:cubicBezTo>
                  <a:cubicBezTo>
                    <a:pt x="2" y="4"/>
                    <a:pt x="1" y="5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11"/>
            <p:cNvSpPr/>
            <p:nvPr/>
          </p:nvSpPr>
          <p:spPr bwMode="auto">
            <a:xfrm>
              <a:off x="2001620" y="1076899"/>
              <a:ext cx="5688" cy="1422"/>
            </a:xfrm>
            <a:custGeom>
              <a:avLst/>
              <a:gdLst>
                <a:gd name="T0" fmla="*/ 0 w 3"/>
                <a:gd name="T1" fmla="*/ 0 h 1"/>
                <a:gd name="T2" fmla="*/ 2 w 3"/>
                <a:gd name="T3" fmla="*/ 1 h 1"/>
                <a:gd name="T4" fmla="*/ 3 w 3"/>
                <a:gd name="T5" fmla="*/ 0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3" y="1"/>
                    <a:pt x="3" y="0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12"/>
            <p:cNvSpPr/>
            <p:nvPr/>
          </p:nvSpPr>
          <p:spPr bwMode="auto">
            <a:xfrm>
              <a:off x="1977445" y="1078321"/>
              <a:ext cx="46928" cy="21331"/>
            </a:xfrm>
            <a:custGeom>
              <a:avLst/>
              <a:gdLst>
                <a:gd name="T0" fmla="*/ 14 w 24"/>
                <a:gd name="T1" fmla="*/ 0 h 11"/>
                <a:gd name="T2" fmla="*/ 0 w 24"/>
                <a:gd name="T3" fmla="*/ 11 h 11"/>
                <a:gd name="T4" fmla="*/ 24 w 24"/>
                <a:gd name="T5" fmla="*/ 8 h 11"/>
                <a:gd name="T6" fmla="*/ 14 w 24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1">
                  <a:moveTo>
                    <a:pt x="14" y="0"/>
                  </a:moveTo>
                  <a:cubicBezTo>
                    <a:pt x="9" y="3"/>
                    <a:pt x="5" y="7"/>
                    <a:pt x="0" y="11"/>
                  </a:cubicBezTo>
                  <a:cubicBezTo>
                    <a:pt x="9" y="9"/>
                    <a:pt x="17" y="9"/>
                    <a:pt x="24" y="8"/>
                  </a:cubicBezTo>
                  <a:cubicBezTo>
                    <a:pt x="22" y="4"/>
                    <a:pt x="19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13"/>
            <p:cNvSpPr/>
            <p:nvPr/>
          </p:nvSpPr>
          <p:spPr bwMode="auto">
            <a:xfrm>
              <a:off x="1971757" y="1526272"/>
              <a:ext cx="155005" cy="265927"/>
            </a:xfrm>
            <a:custGeom>
              <a:avLst/>
              <a:gdLst>
                <a:gd name="T0" fmla="*/ 79 w 79"/>
                <a:gd name="T1" fmla="*/ 8 h 136"/>
                <a:gd name="T2" fmla="*/ 31 w 79"/>
                <a:gd name="T3" fmla="*/ 50 h 136"/>
                <a:gd name="T4" fmla="*/ 0 w 79"/>
                <a:gd name="T5" fmla="*/ 96 h 136"/>
                <a:gd name="T6" fmla="*/ 0 w 79"/>
                <a:gd name="T7" fmla="*/ 136 h 136"/>
                <a:gd name="T8" fmla="*/ 79 w 79"/>
                <a:gd name="T9" fmla="*/ 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36">
                  <a:moveTo>
                    <a:pt x="79" y="8"/>
                  </a:moveTo>
                  <a:cubicBezTo>
                    <a:pt x="64" y="0"/>
                    <a:pt x="57" y="15"/>
                    <a:pt x="31" y="50"/>
                  </a:cubicBezTo>
                  <a:cubicBezTo>
                    <a:pt x="20" y="65"/>
                    <a:pt x="9" y="81"/>
                    <a:pt x="0" y="9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35" y="79"/>
                    <a:pt x="79" y="8"/>
                    <a:pt x="7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07" name="图片 10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" y="4077225"/>
            <a:ext cx="7121062" cy="2780775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97" y="2429758"/>
            <a:ext cx="1086916" cy="964548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11" name="组合 110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112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3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utoUpdateAnimBg="0"/>
      <p:bldP spid="4" grpId="0" bldLvl="0" autoUpdateAnimBg="0"/>
      <p:bldP spid="5" grpId="0" bldLvl="0" autoUpdateAnimBg="0"/>
      <p:bldP spid="6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290016" y="2517498"/>
            <a:ext cx="738664" cy="212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3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年终总结</a:t>
            </a:r>
            <a:endParaRPr lang="zh-CN" altLang="en-US" sz="3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0868562" y="2486708"/>
            <a:ext cx="461665" cy="9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章节四</a:t>
            </a:r>
            <a:endParaRPr lang="zh-CN" altLang="en-US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0010715" y="3251200"/>
            <a:ext cx="400110" cy="136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140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Chapter Title</a:t>
            </a:r>
            <a:endParaRPr lang="zh-CN" altLang="en-US" sz="140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450550" y="2182218"/>
            <a:ext cx="788987" cy="786295"/>
          </a:xfrm>
          <a:prstGeom prst="ellipse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雅</a:t>
            </a:r>
            <a:endParaRPr lang="zh-CN" altLang="en-US" sz="40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646669" y="2553756"/>
            <a:ext cx="6278642" cy="235744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0" i="0" dirty="0" smtClean="0">
                <a:solidFill>
                  <a:srgbClr val="454545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感恩的心态喝这杯茶，这杯茶就不仅仅是一碗茶汤，而在其中充满人文精神，充满了天地万物和谐相处、相互成就、共融共济、同体不二的精神，化解戾气，发扬正气，成就和气。</a:t>
            </a:r>
            <a:endParaRPr lang="zh-CN" altLang="en-US" sz="2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10137410" y="1991057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10137410" y="4872432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4" name="组合 13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utoUpdateAnimBg="0"/>
      <p:bldP spid="24" grpId="0" bldLvl="0" autoUpdateAnimBg="0"/>
      <p:bldP spid="25" grpId="0" bldLvl="0" autoUpdateAnimBg="0"/>
      <p:bldP spid="26" grpId="0" animBg="1"/>
      <p:bldP spid="28" grpId="0"/>
      <p:bldP spid="33" grpId="0" animBg="1" autoUpdateAnimBg="0"/>
      <p:bldP spid="3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690103" y="2246740"/>
            <a:ext cx="252147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90103" y="2650580"/>
            <a:ext cx="3340307" cy="6457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478382" y="2405784"/>
            <a:ext cx="938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solidFill>
                  <a:srgbClr val="454545"/>
                </a:solidFill>
                <a:latin typeface="Viner Hand ITC" panose="03070502030502020203" pitchFamily="66" charset="0"/>
              </a:rPr>
              <a:t>S</a:t>
            </a:r>
            <a:endParaRPr lang="zh-CN" altLang="en-US" sz="6600" b="1" dirty="0">
              <a:solidFill>
                <a:srgbClr val="454545"/>
              </a:solidFill>
              <a:latin typeface="Viner Hand ITC" panose="03070502030502020203" pitchFamily="66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 rot="5234399">
            <a:off x="1144573" y="2134024"/>
            <a:ext cx="1294903" cy="1306659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19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0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1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2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3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4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5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6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7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8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9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37" name="TextBox 6"/>
          <p:cNvSpPr txBox="1"/>
          <p:nvPr/>
        </p:nvSpPr>
        <p:spPr>
          <a:xfrm>
            <a:off x="2690102" y="4356753"/>
            <a:ext cx="252147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8" name="TextBox 7"/>
          <p:cNvSpPr txBox="1"/>
          <p:nvPr/>
        </p:nvSpPr>
        <p:spPr>
          <a:xfrm>
            <a:off x="2690102" y="4760593"/>
            <a:ext cx="3340307" cy="6457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478381" y="4515797"/>
            <a:ext cx="938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smtClean="0">
                <a:solidFill>
                  <a:srgbClr val="454545"/>
                </a:solidFill>
                <a:latin typeface="Viner Hand ITC" panose="03070502030502020203" pitchFamily="66" charset="0"/>
              </a:rPr>
              <a:t>O</a:t>
            </a:r>
            <a:endParaRPr lang="zh-CN" altLang="en-US" sz="6600" b="1" dirty="0">
              <a:solidFill>
                <a:srgbClr val="454545"/>
              </a:solidFill>
              <a:latin typeface="Viner Hand ITC" panose="03070502030502020203" pitchFamily="66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 rot="5234399">
            <a:off x="1144572" y="4244037"/>
            <a:ext cx="1294903" cy="1306659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41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2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3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4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5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6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7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8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9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0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1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52" name="TextBox 6"/>
          <p:cNvSpPr txBox="1"/>
          <p:nvPr/>
        </p:nvSpPr>
        <p:spPr>
          <a:xfrm>
            <a:off x="7784892" y="2292053"/>
            <a:ext cx="252147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3" name="TextBox 7"/>
          <p:cNvSpPr txBox="1"/>
          <p:nvPr/>
        </p:nvSpPr>
        <p:spPr>
          <a:xfrm>
            <a:off x="7784892" y="2695893"/>
            <a:ext cx="3340307" cy="6457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324178" y="2486708"/>
            <a:ext cx="938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smtClean="0">
                <a:solidFill>
                  <a:srgbClr val="454545"/>
                </a:solidFill>
                <a:latin typeface="Viner Hand ITC" panose="03070502030502020203" pitchFamily="66" charset="0"/>
              </a:rPr>
              <a:t>W</a:t>
            </a:r>
            <a:endParaRPr lang="zh-CN" altLang="en-US" sz="6600" b="1" dirty="0">
              <a:solidFill>
                <a:srgbClr val="454545"/>
              </a:solidFill>
              <a:latin typeface="Viner Hand ITC" panose="03070502030502020203" pitchFamily="66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 rot="5234399">
            <a:off x="6239362" y="2179337"/>
            <a:ext cx="1294903" cy="1306659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56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7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8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9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0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1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2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3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4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5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6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67" name="TextBox 6"/>
          <p:cNvSpPr txBox="1"/>
          <p:nvPr/>
        </p:nvSpPr>
        <p:spPr>
          <a:xfrm>
            <a:off x="7784891" y="4402066"/>
            <a:ext cx="252147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7784891" y="4805906"/>
            <a:ext cx="3340307" cy="6457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573170" y="4561110"/>
            <a:ext cx="938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>
                <a:solidFill>
                  <a:srgbClr val="454545"/>
                </a:solidFill>
                <a:latin typeface="Viner Hand ITC" panose="03070502030502020203" pitchFamily="66" charset="0"/>
              </a:rPr>
              <a:t>T</a:t>
            </a:r>
            <a:endParaRPr lang="zh-CN" altLang="en-US" sz="6600" b="1" dirty="0">
              <a:solidFill>
                <a:srgbClr val="454545"/>
              </a:solidFill>
              <a:latin typeface="Viner Hand ITC" panose="03070502030502020203" pitchFamily="66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 rot="5234399">
            <a:off x="6239361" y="4289350"/>
            <a:ext cx="1294903" cy="1306659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71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2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3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4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5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6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7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8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9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0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1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83" name="组合 82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84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5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13"/>
          <p:cNvGrpSpPr>
            <a:grpSpLocks noChangeAspect="1"/>
          </p:cNvGrpSpPr>
          <p:nvPr/>
        </p:nvGrpSpPr>
        <p:grpSpPr bwMode="auto">
          <a:xfrm rot="19926762">
            <a:off x="8811757" y="4254053"/>
            <a:ext cx="2360668" cy="1666103"/>
            <a:chOff x="318" y="1145"/>
            <a:chExt cx="3324" cy="2346"/>
          </a:xfrm>
          <a:solidFill>
            <a:srgbClr val="337EB4"/>
          </a:solidFill>
        </p:grpSpPr>
        <p:grpSp>
          <p:nvGrpSpPr>
            <p:cNvPr id="16" name="Group 414"/>
            <p:cNvGrpSpPr/>
            <p:nvPr/>
          </p:nvGrpSpPr>
          <p:grpSpPr bwMode="auto">
            <a:xfrm>
              <a:off x="318" y="1145"/>
              <a:ext cx="3264" cy="2308"/>
              <a:chOff x="318" y="1145"/>
              <a:chExt cx="3264" cy="2308"/>
            </a:xfrm>
            <a:grpFill/>
          </p:grpSpPr>
          <p:sp>
            <p:nvSpPr>
              <p:cNvPr id="860" name="Freeform 214"/>
              <p:cNvSpPr/>
              <p:nvPr/>
            </p:nvSpPr>
            <p:spPr bwMode="auto">
              <a:xfrm>
                <a:off x="318" y="1145"/>
                <a:ext cx="3264" cy="2308"/>
              </a:xfrm>
              <a:custGeom>
                <a:avLst/>
                <a:gdLst>
                  <a:gd name="T0" fmla="*/ 1261 w 1379"/>
                  <a:gd name="T1" fmla="*/ 16 h 974"/>
                  <a:gd name="T2" fmla="*/ 1329 w 1379"/>
                  <a:gd name="T3" fmla="*/ 53 h 974"/>
                  <a:gd name="T4" fmla="*/ 1372 w 1379"/>
                  <a:gd name="T5" fmla="*/ 411 h 974"/>
                  <a:gd name="T6" fmla="*/ 1343 w 1379"/>
                  <a:gd name="T7" fmla="*/ 529 h 974"/>
                  <a:gd name="T8" fmla="*/ 1299 w 1379"/>
                  <a:gd name="T9" fmla="*/ 555 h 974"/>
                  <a:gd name="T10" fmla="*/ 1265 w 1379"/>
                  <a:gd name="T11" fmla="*/ 591 h 974"/>
                  <a:gd name="T12" fmla="*/ 1214 w 1379"/>
                  <a:gd name="T13" fmla="*/ 686 h 974"/>
                  <a:gd name="T14" fmla="*/ 1238 w 1379"/>
                  <a:gd name="T15" fmla="*/ 729 h 974"/>
                  <a:gd name="T16" fmla="*/ 1302 w 1379"/>
                  <a:gd name="T17" fmla="*/ 725 h 974"/>
                  <a:gd name="T18" fmla="*/ 1350 w 1379"/>
                  <a:gd name="T19" fmla="*/ 803 h 974"/>
                  <a:gd name="T20" fmla="*/ 1325 w 1379"/>
                  <a:gd name="T21" fmla="*/ 837 h 974"/>
                  <a:gd name="T22" fmla="*/ 1293 w 1379"/>
                  <a:gd name="T23" fmla="*/ 853 h 974"/>
                  <a:gd name="T24" fmla="*/ 1300 w 1379"/>
                  <a:gd name="T25" fmla="*/ 932 h 974"/>
                  <a:gd name="T26" fmla="*/ 1206 w 1379"/>
                  <a:gd name="T27" fmla="*/ 950 h 974"/>
                  <a:gd name="T28" fmla="*/ 1168 w 1379"/>
                  <a:gd name="T29" fmla="*/ 924 h 974"/>
                  <a:gd name="T30" fmla="*/ 1167 w 1379"/>
                  <a:gd name="T31" fmla="*/ 888 h 974"/>
                  <a:gd name="T32" fmla="*/ 1039 w 1379"/>
                  <a:gd name="T33" fmla="*/ 836 h 974"/>
                  <a:gd name="T34" fmla="*/ 953 w 1379"/>
                  <a:gd name="T35" fmla="*/ 812 h 974"/>
                  <a:gd name="T36" fmla="*/ 922 w 1379"/>
                  <a:gd name="T37" fmla="*/ 829 h 974"/>
                  <a:gd name="T38" fmla="*/ 905 w 1379"/>
                  <a:gd name="T39" fmla="*/ 816 h 974"/>
                  <a:gd name="T40" fmla="*/ 886 w 1379"/>
                  <a:gd name="T41" fmla="*/ 796 h 974"/>
                  <a:gd name="T42" fmla="*/ 847 w 1379"/>
                  <a:gd name="T43" fmla="*/ 800 h 974"/>
                  <a:gd name="T44" fmla="*/ 840 w 1379"/>
                  <a:gd name="T45" fmla="*/ 797 h 974"/>
                  <a:gd name="T46" fmla="*/ 825 w 1379"/>
                  <a:gd name="T47" fmla="*/ 726 h 974"/>
                  <a:gd name="T48" fmla="*/ 786 w 1379"/>
                  <a:gd name="T49" fmla="*/ 716 h 974"/>
                  <a:gd name="T50" fmla="*/ 750 w 1379"/>
                  <a:gd name="T51" fmla="*/ 712 h 974"/>
                  <a:gd name="T52" fmla="*/ 708 w 1379"/>
                  <a:gd name="T53" fmla="*/ 679 h 974"/>
                  <a:gd name="T54" fmla="*/ 680 w 1379"/>
                  <a:gd name="T55" fmla="*/ 694 h 974"/>
                  <a:gd name="T56" fmla="*/ 651 w 1379"/>
                  <a:gd name="T57" fmla="*/ 760 h 974"/>
                  <a:gd name="T58" fmla="*/ 641 w 1379"/>
                  <a:gd name="T59" fmla="*/ 782 h 974"/>
                  <a:gd name="T60" fmla="*/ 665 w 1379"/>
                  <a:gd name="T61" fmla="*/ 828 h 974"/>
                  <a:gd name="T62" fmla="*/ 681 w 1379"/>
                  <a:gd name="T63" fmla="*/ 804 h 974"/>
                  <a:gd name="T64" fmla="*/ 658 w 1379"/>
                  <a:gd name="T65" fmla="*/ 834 h 974"/>
                  <a:gd name="T66" fmla="*/ 605 w 1379"/>
                  <a:gd name="T67" fmla="*/ 832 h 974"/>
                  <a:gd name="T68" fmla="*/ 549 w 1379"/>
                  <a:gd name="T69" fmla="*/ 820 h 974"/>
                  <a:gd name="T70" fmla="*/ 496 w 1379"/>
                  <a:gd name="T71" fmla="*/ 800 h 974"/>
                  <a:gd name="T72" fmla="*/ 469 w 1379"/>
                  <a:gd name="T73" fmla="*/ 800 h 974"/>
                  <a:gd name="T74" fmla="*/ 451 w 1379"/>
                  <a:gd name="T75" fmla="*/ 789 h 974"/>
                  <a:gd name="T76" fmla="*/ 378 w 1379"/>
                  <a:gd name="T77" fmla="*/ 720 h 974"/>
                  <a:gd name="T78" fmla="*/ 345 w 1379"/>
                  <a:gd name="T79" fmla="*/ 748 h 974"/>
                  <a:gd name="T80" fmla="*/ 282 w 1379"/>
                  <a:gd name="T81" fmla="*/ 769 h 974"/>
                  <a:gd name="T82" fmla="*/ 208 w 1379"/>
                  <a:gd name="T83" fmla="*/ 746 h 974"/>
                  <a:gd name="T84" fmla="*/ 101 w 1379"/>
                  <a:gd name="T85" fmla="*/ 741 h 974"/>
                  <a:gd name="T86" fmla="*/ 36 w 1379"/>
                  <a:gd name="T87" fmla="*/ 676 h 974"/>
                  <a:gd name="T88" fmla="*/ 101 w 1379"/>
                  <a:gd name="T89" fmla="*/ 503 h 974"/>
                  <a:gd name="T90" fmla="*/ 8 w 1379"/>
                  <a:gd name="T91" fmla="*/ 436 h 974"/>
                  <a:gd name="T92" fmla="*/ 19 w 1379"/>
                  <a:gd name="T93" fmla="*/ 302 h 974"/>
                  <a:gd name="T94" fmla="*/ 102 w 1379"/>
                  <a:gd name="T95" fmla="*/ 232 h 974"/>
                  <a:gd name="T96" fmla="*/ 257 w 1379"/>
                  <a:gd name="T97" fmla="*/ 228 h 974"/>
                  <a:gd name="T98" fmla="*/ 442 w 1379"/>
                  <a:gd name="T99" fmla="*/ 194 h 974"/>
                  <a:gd name="T100" fmla="*/ 543 w 1379"/>
                  <a:gd name="T101" fmla="*/ 167 h 974"/>
                  <a:gd name="T102" fmla="*/ 521 w 1379"/>
                  <a:gd name="T103" fmla="*/ 109 h 974"/>
                  <a:gd name="T104" fmla="*/ 661 w 1379"/>
                  <a:gd name="T105" fmla="*/ 49 h 974"/>
                  <a:gd name="T106" fmla="*/ 757 w 1379"/>
                  <a:gd name="T107" fmla="*/ 86 h 974"/>
                  <a:gd name="T108" fmla="*/ 781 w 1379"/>
                  <a:gd name="T109" fmla="*/ 124 h 974"/>
                  <a:gd name="T110" fmla="*/ 832 w 1379"/>
                  <a:gd name="T111" fmla="*/ 31 h 974"/>
                  <a:gd name="T112" fmla="*/ 938 w 1379"/>
                  <a:gd name="T113" fmla="*/ 46 h 974"/>
                  <a:gd name="T114" fmla="*/ 1007 w 1379"/>
                  <a:gd name="T115" fmla="*/ 40 h 974"/>
                  <a:gd name="T116" fmla="*/ 1058 w 1379"/>
                  <a:gd name="T117" fmla="*/ 105 h 974"/>
                  <a:gd name="T118" fmla="*/ 1094 w 1379"/>
                  <a:gd name="T119" fmla="*/ 224 h 974"/>
                  <a:gd name="T120" fmla="*/ 1140 w 1379"/>
                  <a:gd name="T121" fmla="*/ 147 h 974"/>
                  <a:gd name="T122" fmla="*/ 1133 w 1379"/>
                  <a:gd name="T123" fmla="*/ 80 h 974"/>
                  <a:gd name="T124" fmla="*/ 1133 w 1379"/>
                  <a:gd name="T125" fmla="*/ 19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79" h="974">
                    <a:moveTo>
                      <a:pt x="1195" y="6"/>
                    </a:moveTo>
                    <a:cubicBezTo>
                      <a:pt x="1197" y="5"/>
                      <a:pt x="1202" y="2"/>
                      <a:pt x="1204" y="6"/>
                    </a:cubicBezTo>
                    <a:cubicBezTo>
                      <a:pt x="1205" y="5"/>
                      <a:pt x="1205" y="4"/>
                      <a:pt x="1205" y="3"/>
                    </a:cubicBezTo>
                    <a:cubicBezTo>
                      <a:pt x="1207" y="9"/>
                      <a:pt x="1207" y="9"/>
                      <a:pt x="1207" y="9"/>
                    </a:cubicBezTo>
                    <a:cubicBezTo>
                      <a:pt x="1214" y="7"/>
                      <a:pt x="1207" y="6"/>
                      <a:pt x="1210" y="3"/>
                    </a:cubicBezTo>
                    <a:cubicBezTo>
                      <a:pt x="1210" y="6"/>
                      <a:pt x="1210" y="6"/>
                      <a:pt x="1210" y="6"/>
                    </a:cubicBezTo>
                    <a:cubicBezTo>
                      <a:pt x="1211" y="7"/>
                      <a:pt x="1215" y="4"/>
                      <a:pt x="1213" y="3"/>
                    </a:cubicBezTo>
                    <a:cubicBezTo>
                      <a:pt x="1216" y="6"/>
                      <a:pt x="1216" y="6"/>
                      <a:pt x="1216" y="6"/>
                    </a:cubicBezTo>
                    <a:cubicBezTo>
                      <a:pt x="1213" y="5"/>
                      <a:pt x="1213" y="5"/>
                      <a:pt x="1213" y="5"/>
                    </a:cubicBezTo>
                    <a:cubicBezTo>
                      <a:pt x="1212" y="7"/>
                      <a:pt x="1213" y="10"/>
                      <a:pt x="1214" y="11"/>
                    </a:cubicBezTo>
                    <a:cubicBezTo>
                      <a:pt x="1218" y="9"/>
                      <a:pt x="1218" y="9"/>
                      <a:pt x="1218" y="9"/>
                    </a:cubicBezTo>
                    <a:cubicBezTo>
                      <a:pt x="1217" y="10"/>
                      <a:pt x="1217" y="10"/>
                      <a:pt x="1217" y="10"/>
                    </a:cubicBezTo>
                    <a:cubicBezTo>
                      <a:pt x="1217" y="12"/>
                      <a:pt x="1218" y="11"/>
                      <a:pt x="1219" y="11"/>
                    </a:cubicBezTo>
                    <a:cubicBezTo>
                      <a:pt x="1223" y="10"/>
                      <a:pt x="1220" y="6"/>
                      <a:pt x="1218" y="5"/>
                    </a:cubicBezTo>
                    <a:cubicBezTo>
                      <a:pt x="1218" y="4"/>
                      <a:pt x="1217" y="4"/>
                      <a:pt x="1216" y="4"/>
                    </a:cubicBezTo>
                    <a:cubicBezTo>
                      <a:pt x="1216" y="3"/>
                      <a:pt x="1216" y="3"/>
                      <a:pt x="1216" y="3"/>
                    </a:cubicBezTo>
                    <a:cubicBezTo>
                      <a:pt x="1222" y="3"/>
                      <a:pt x="1222" y="16"/>
                      <a:pt x="1228" y="8"/>
                    </a:cubicBezTo>
                    <a:cubicBezTo>
                      <a:pt x="1225" y="8"/>
                      <a:pt x="1225" y="8"/>
                      <a:pt x="1225" y="8"/>
                    </a:cubicBezTo>
                    <a:cubicBezTo>
                      <a:pt x="1227" y="4"/>
                      <a:pt x="1227" y="4"/>
                      <a:pt x="1227" y="4"/>
                    </a:cubicBezTo>
                    <a:cubicBezTo>
                      <a:pt x="1230" y="7"/>
                      <a:pt x="1230" y="7"/>
                      <a:pt x="1230" y="7"/>
                    </a:cubicBezTo>
                    <a:cubicBezTo>
                      <a:pt x="1228" y="9"/>
                      <a:pt x="1228" y="9"/>
                      <a:pt x="1228" y="9"/>
                    </a:cubicBezTo>
                    <a:cubicBezTo>
                      <a:pt x="1230" y="10"/>
                      <a:pt x="1233" y="9"/>
                      <a:pt x="1234" y="7"/>
                    </a:cubicBezTo>
                    <a:cubicBezTo>
                      <a:pt x="1231" y="10"/>
                      <a:pt x="1231" y="10"/>
                      <a:pt x="1231" y="10"/>
                    </a:cubicBezTo>
                    <a:cubicBezTo>
                      <a:pt x="1232" y="12"/>
                      <a:pt x="1232" y="12"/>
                      <a:pt x="1232" y="12"/>
                    </a:cubicBezTo>
                    <a:cubicBezTo>
                      <a:pt x="1235" y="10"/>
                      <a:pt x="1235" y="10"/>
                      <a:pt x="1235" y="10"/>
                    </a:cubicBezTo>
                    <a:cubicBezTo>
                      <a:pt x="1239" y="14"/>
                      <a:pt x="1245" y="14"/>
                      <a:pt x="1251" y="13"/>
                    </a:cubicBezTo>
                    <a:cubicBezTo>
                      <a:pt x="1251" y="12"/>
                      <a:pt x="1251" y="12"/>
                      <a:pt x="1251" y="12"/>
                    </a:cubicBezTo>
                    <a:cubicBezTo>
                      <a:pt x="1255" y="11"/>
                      <a:pt x="1248" y="14"/>
                      <a:pt x="1251" y="16"/>
                    </a:cubicBezTo>
                    <a:cubicBezTo>
                      <a:pt x="1253" y="15"/>
                      <a:pt x="1258" y="14"/>
                      <a:pt x="1259" y="18"/>
                    </a:cubicBezTo>
                    <a:cubicBezTo>
                      <a:pt x="1261" y="16"/>
                      <a:pt x="1261" y="16"/>
                      <a:pt x="1261" y="16"/>
                    </a:cubicBezTo>
                    <a:cubicBezTo>
                      <a:pt x="1261" y="15"/>
                      <a:pt x="1260" y="14"/>
                      <a:pt x="1260" y="14"/>
                    </a:cubicBezTo>
                    <a:cubicBezTo>
                      <a:pt x="1262" y="14"/>
                      <a:pt x="1262" y="14"/>
                      <a:pt x="1262" y="14"/>
                    </a:cubicBezTo>
                    <a:cubicBezTo>
                      <a:pt x="1261" y="19"/>
                      <a:pt x="1261" y="19"/>
                      <a:pt x="1261" y="19"/>
                    </a:cubicBezTo>
                    <a:cubicBezTo>
                      <a:pt x="1263" y="19"/>
                      <a:pt x="1267" y="20"/>
                      <a:pt x="1268" y="17"/>
                    </a:cubicBezTo>
                    <a:cubicBezTo>
                      <a:pt x="1268" y="16"/>
                      <a:pt x="1268" y="16"/>
                      <a:pt x="1268" y="16"/>
                    </a:cubicBezTo>
                    <a:cubicBezTo>
                      <a:pt x="1269" y="19"/>
                      <a:pt x="1269" y="19"/>
                      <a:pt x="1269" y="19"/>
                    </a:cubicBezTo>
                    <a:cubicBezTo>
                      <a:pt x="1273" y="14"/>
                      <a:pt x="1273" y="14"/>
                      <a:pt x="1273" y="14"/>
                    </a:cubicBezTo>
                    <a:cubicBezTo>
                      <a:pt x="1272" y="19"/>
                      <a:pt x="1277" y="16"/>
                      <a:pt x="1277" y="17"/>
                    </a:cubicBezTo>
                    <a:cubicBezTo>
                      <a:pt x="1277" y="20"/>
                      <a:pt x="1273" y="16"/>
                      <a:pt x="1271" y="19"/>
                    </a:cubicBezTo>
                    <a:cubicBezTo>
                      <a:pt x="1275" y="20"/>
                      <a:pt x="1279" y="23"/>
                      <a:pt x="1282" y="24"/>
                    </a:cubicBezTo>
                    <a:cubicBezTo>
                      <a:pt x="1281" y="18"/>
                      <a:pt x="1281" y="18"/>
                      <a:pt x="1281" y="18"/>
                    </a:cubicBezTo>
                    <a:cubicBezTo>
                      <a:pt x="1283" y="24"/>
                      <a:pt x="1283" y="24"/>
                      <a:pt x="1283" y="24"/>
                    </a:cubicBezTo>
                    <a:cubicBezTo>
                      <a:pt x="1282" y="24"/>
                      <a:pt x="1282" y="26"/>
                      <a:pt x="1281" y="26"/>
                    </a:cubicBezTo>
                    <a:cubicBezTo>
                      <a:pt x="1283" y="28"/>
                      <a:pt x="1285" y="26"/>
                      <a:pt x="1286" y="24"/>
                    </a:cubicBezTo>
                    <a:cubicBezTo>
                      <a:pt x="1284" y="21"/>
                      <a:pt x="1284" y="21"/>
                      <a:pt x="1284" y="21"/>
                    </a:cubicBezTo>
                    <a:cubicBezTo>
                      <a:pt x="1285" y="20"/>
                      <a:pt x="1289" y="32"/>
                      <a:pt x="1288" y="22"/>
                    </a:cubicBezTo>
                    <a:cubicBezTo>
                      <a:pt x="1296" y="19"/>
                      <a:pt x="1296" y="34"/>
                      <a:pt x="1302" y="22"/>
                    </a:cubicBezTo>
                    <a:cubicBezTo>
                      <a:pt x="1302" y="24"/>
                      <a:pt x="1302" y="24"/>
                      <a:pt x="1302" y="24"/>
                    </a:cubicBezTo>
                    <a:cubicBezTo>
                      <a:pt x="1301" y="24"/>
                      <a:pt x="1301" y="24"/>
                      <a:pt x="1301" y="24"/>
                    </a:cubicBezTo>
                    <a:cubicBezTo>
                      <a:pt x="1301" y="28"/>
                      <a:pt x="1301" y="28"/>
                      <a:pt x="1301" y="28"/>
                    </a:cubicBezTo>
                    <a:cubicBezTo>
                      <a:pt x="1300" y="25"/>
                      <a:pt x="1300" y="25"/>
                      <a:pt x="1300" y="25"/>
                    </a:cubicBezTo>
                    <a:cubicBezTo>
                      <a:pt x="1298" y="26"/>
                      <a:pt x="1298" y="28"/>
                      <a:pt x="1299" y="29"/>
                    </a:cubicBezTo>
                    <a:cubicBezTo>
                      <a:pt x="1301" y="31"/>
                      <a:pt x="1301" y="31"/>
                      <a:pt x="1301" y="31"/>
                    </a:cubicBezTo>
                    <a:cubicBezTo>
                      <a:pt x="1305" y="27"/>
                      <a:pt x="1305" y="27"/>
                      <a:pt x="1305" y="27"/>
                    </a:cubicBezTo>
                    <a:cubicBezTo>
                      <a:pt x="1308" y="32"/>
                      <a:pt x="1308" y="32"/>
                      <a:pt x="1308" y="32"/>
                    </a:cubicBezTo>
                    <a:cubicBezTo>
                      <a:pt x="1309" y="31"/>
                      <a:pt x="1310" y="30"/>
                      <a:pt x="1311" y="30"/>
                    </a:cubicBezTo>
                    <a:cubicBezTo>
                      <a:pt x="1307" y="32"/>
                      <a:pt x="1309" y="35"/>
                      <a:pt x="1311" y="39"/>
                    </a:cubicBezTo>
                    <a:cubicBezTo>
                      <a:pt x="1316" y="35"/>
                      <a:pt x="1318" y="46"/>
                      <a:pt x="1323" y="41"/>
                    </a:cubicBezTo>
                    <a:cubicBezTo>
                      <a:pt x="1323" y="43"/>
                      <a:pt x="1325" y="44"/>
                      <a:pt x="1327" y="42"/>
                    </a:cubicBezTo>
                    <a:cubicBezTo>
                      <a:pt x="1324" y="45"/>
                      <a:pt x="1329" y="50"/>
                      <a:pt x="1329" y="53"/>
                    </a:cubicBezTo>
                    <a:cubicBezTo>
                      <a:pt x="1332" y="70"/>
                      <a:pt x="1329" y="86"/>
                      <a:pt x="1329" y="102"/>
                    </a:cubicBezTo>
                    <a:cubicBezTo>
                      <a:pt x="1328" y="104"/>
                      <a:pt x="1322" y="104"/>
                      <a:pt x="1322" y="108"/>
                    </a:cubicBezTo>
                    <a:cubicBezTo>
                      <a:pt x="1324" y="106"/>
                      <a:pt x="1327" y="111"/>
                      <a:pt x="1329" y="107"/>
                    </a:cubicBezTo>
                    <a:cubicBezTo>
                      <a:pt x="1329" y="115"/>
                      <a:pt x="1329" y="115"/>
                      <a:pt x="1329" y="115"/>
                    </a:cubicBezTo>
                    <a:cubicBezTo>
                      <a:pt x="1327" y="113"/>
                      <a:pt x="1327" y="113"/>
                      <a:pt x="1327" y="113"/>
                    </a:cubicBezTo>
                    <a:cubicBezTo>
                      <a:pt x="1323" y="118"/>
                      <a:pt x="1331" y="118"/>
                      <a:pt x="1329" y="123"/>
                    </a:cubicBezTo>
                    <a:cubicBezTo>
                      <a:pt x="1327" y="123"/>
                      <a:pt x="1329" y="119"/>
                      <a:pt x="1325" y="119"/>
                    </a:cubicBezTo>
                    <a:cubicBezTo>
                      <a:pt x="1324" y="121"/>
                      <a:pt x="1324" y="121"/>
                      <a:pt x="1324" y="121"/>
                    </a:cubicBezTo>
                    <a:cubicBezTo>
                      <a:pt x="1326" y="124"/>
                      <a:pt x="1326" y="124"/>
                      <a:pt x="1326" y="124"/>
                    </a:cubicBezTo>
                    <a:cubicBezTo>
                      <a:pt x="1323" y="125"/>
                      <a:pt x="1326" y="127"/>
                      <a:pt x="1325" y="129"/>
                    </a:cubicBezTo>
                    <a:cubicBezTo>
                      <a:pt x="1329" y="127"/>
                      <a:pt x="1329" y="127"/>
                      <a:pt x="1329" y="127"/>
                    </a:cubicBezTo>
                    <a:cubicBezTo>
                      <a:pt x="1330" y="137"/>
                      <a:pt x="1331" y="147"/>
                      <a:pt x="1330" y="156"/>
                    </a:cubicBezTo>
                    <a:cubicBezTo>
                      <a:pt x="1327" y="155"/>
                      <a:pt x="1330" y="151"/>
                      <a:pt x="1326" y="150"/>
                    </a:cubicBezTo>
                    <a:cubicBezTo>
                      <a:pt x="1324" y="156"/>
                      <a:pt x="1331" y="161"/>
                      <a:pt x="1326" y="167"/>
                    </a:cubicBezTo>
                    <a:cubicBezTo>
                      <a:pt x="1329" y="167"/>
                      <a:pt x="1329" y="167"/>
                      <a:pt x="1329" y="167"/>
                    </a:cubicBezTo>
                    <a:cubicBezTo>
                      <a:pt x="1324" y="174"/>
                      <a:pt x="1331" y="180"/>
                      <a:pt x="1332" y="187"/>
                    </a:cubicBezTo>
                    <a:cubicBezTo>
                      <a:pt x="1328" y="189"/>
                      <a:pt x="1328" y="189"/>
                      <a:pt x="1328" y="189"/>
                    </a:cubicBezTo>
                    <a:cubicBezTo>
                      <a:pt x="1329" y="190"/>
                      <a:pt x="1331" y="190"/>
                      <a:pt x="1332" y="190"/>
                    </a:cubicBezTo>
                    <a:cubicBezTo>
                      <a:pt x="1332" y="191"/>
                      <a:pt x="1332" y="191"/>
                      <a:pt x="1333" y="192"/>
                    </a:cubicBezTo>
                    <a:cubicBezTo>
                      <a:pt x="1328" y="193"/>
                      <a:pt x="1328" y="193"/>
                      <a:pt x="1328" y="193"/>
                    </a:cubicBezTo>
                    <a:cubicBezTo>
                      <a:pt x="1334" y="194"/>
                      <a:pt x="1330" y="199"/>
                      <a:pt x="1333" y="203"/>
                    </a:cubicBezTo>
                    <a:cubicBezTo>
                      <a:pt x="1330" y="206"/>
                      <a:pt x="1334" y="212"/>
                      <a:pt x="1331" y="214"/>
                    </a:cubicBezTo>
                    <a:cubicBezTo>
                      <a:pt x="1335" y="216"/>
                      <a:pt x="1329" y="218"/>
                      <a:pt x="1332" y="220"/>
                    </a:cubicBezTo>
                    <a:cubicBezTo>
                      <a:pt x="1335" y="224"/>
                      <a:pt x="1332" y="230"/>
                      <a:pt x="1334" y="235"/>
                    </a:cubicBezTo>
                    <a:cubicBezTo>
                      <a:pt x="1337" y="249"/>
                      <a:pt x="1333" y="270"/>
                      <a:pt x="1338" y="284"/>
                    </a:cubicBezTo>
                    <a:cubicBezTo>
                      <a:pt x="1336" y="286"/>
                      <a:pt x="1336" y="286"/>
                      <a:pt x="1336" y="286"/>
                    </a:cubicBezTo>
                    <a:cubicBezTo>
                      <a:pt x="1335" y="300"/>
                      <a:pt x="1350" y="294"/>
                      <a:pt x="1357" y="299"/>
                    </a:cubicBezTo>
                    <a:cubicBezTo>
                      <a:pt x="1379" y="308"/>
                      <a:pt x="1354" y="339"/>
                      <a:pt x="1375" y="349"/>
                    </a:cubicBezTo>
                    <a:cubicBezTo>
                      <a:pt x="1379" y="363"/>
                      <a:pt x="1375" y="382"/>
                      <a:pt x="1371" y="398"/>
                    </a:cubicBezTo>
                    <a:cubicBezTo>
                      <a:pt x="1373" y="402"/>
                      <a:pt x="1371" y="408"/>
                      <a:pt x="1372" y="411"/>
                    </a:cubicBezTo>
                    <a:cubicBezTo>
                      <a:pt x="1368" y="421"/>
                      <a:pt x="1370" y="429"/>
                      <a:pt x="1371" y="438"/>
                    </a:cubicBezTo>
                    <a:cubicBezTo>
                      <a:pt x="1368" y="441"/>
                      <a:pt x="1368" y="441"/>
                      <a:pt x="1368" y="441"/>
                    </a:cubicBezTo>
                    <a:cubicBezTo>
                      <a:pt x="1367" y="456"/>
                      <a:pt x="1374" y="476"/>
                      <a:pt x="1369" y="490"/>
                    </a:cubicBezTo>
                    <a:cubicBezTo>
                      <a:pt x="1368" y="490"/>
                      <a:pt x="1368" y="490"/>
                      <a:pt x="1368" y="490"/>
                    </a:cubicBezTo>
                    <a:cubicBezTo>
                      <a:pt x="1369" y="492"/>
                      <a:pt x="1365" y="497"/>
                      <a:pt x="1370" y="497"/>
                    </a:cubicBezTo>
                    <a:cubicBezTo>
                      <a:pt x="1371" y="499"/>
                      <a:pt x="1368" y="499"/>
                      <a:pt x="1367" y="500"/>
                    </a:cubicBezTo>
                    <a:cubicBezTo>
                      <a:pt x="1367" y="504"/>
                      <a:pt x="1365" y="510"/>
                      <a:pt x="1365" y="514"/>
                    </a:cubicBezTo>
                    <a:cubicBezTo>
                      <a:pt x="1362" y="517"/>
                      <a:pt x="1367" y="520"/>
                      <a:pt x="1363" y="523"/>
                    </a:cubicBezTo>
                    <a:cubicBezTo>
                      <a:pt x="1369" y="524"/>
                      <a:pt x="1369" y="524"/>
                      <a:pt x="1369" y="524"/>
                    </a:cubicBezTo>
                    <a:cubicBezTo>
                      <a:pt x="1367" y="524"/>
                      <a:pt x="1364" y="524"/>
                      <a:pt x="1364" y="526"/>
                    </a:cubicBezTo>
                    <a:cubicBezTo>
                      <a:pt x="1366" y="533"/>
                      <a:pt x="1366" y="533"/>
                      <a:pt x="1366" y="533"/>
                    </a:cubicBezTo>
                    <a:cubicBezTo>
                      <a:pt x="1365" y="532"/>
                      <a:pt x="1365" y="532"/>
                      <a:pt x="1365" y="532"/>
                    </a:cubicBezTo>
                    <a:cubicBezTo>
                      <a:pt x="1364" y="534"/>
                      <a:pt x="1359" y="537"/>
                      <a:pt x="1362" y="540"/>
                    </a:cubicBezTo>
                    <a:cubicBezTo>
                      <a:pt x="1358" y="536"/>
                      <a:pt x="1358" y="536"/>
                      <a:pt x="1358" y="536"/>
                    </a:cubicBezTo>
                    <a:cubicBezTo>
                      <a:pt x="1357" y="538"/>
                      <a:pt x="1357" y="538"/>
                      <a:pt x="1357" y="538"/>
                    </a:cubicBezTo>
                    <a:cubicBezTo>
                      <a:pt x="1359" y="542"/>
                      <a:pt x="1355" y="535"/>
                      <a:pt x="1357" y="534"/>
                    </a:cubicBezTo>
                    <a:cubicBezTo>
                      <a:pt x="1349" y="535"/>
                      <a:pt x="1349" y="535"/>
                      <a:pt x="1349" y="535"/>
                    </a:cubicBezTo>
                    <a:cubicBezTo>
                      <a:pt x="1350" y="535"/>
                      <a:pt x="1350" y="535"/>
                      <a:pt x="1350" y="535"/>
                    </a:cubicBezTo>
                    <a:cubicBezTo>
                      <a:pt x="1350" y="536"/>
                      <a:pt x="1350" y="536"/>
                      <a:pt x="1350" y="536"/>
                    </a:cubicBezTo>
                    <a:cubicBezTo>
                      <a:pt x="1349" y="536"/>
                      <a:pt x="1349" y="536"/>
                      <a:pt x="1349" y="536"/>
                    </a:cubicBezTo>
                    <a:cubicBezTo>
                      <a:pt x="1348" y="535"/>
                      <a:pt x="1349" y="532"/>
                      <a:pt x="1351" y="530"/>
                    </a:cubicBezTo>
                    <a:cubicBezTo>
                      <a:pt x="1351" y="531"/>
                      <a:pt x="1351" y="532"/>
                      <a:pt x="1350" y="532"/>
                    </a:cubicBezTo>
                    <a:cubicBezTo>
                      <a:pt x="1351" y="533"/>
                      <a:pt x="1351" y="533"/>
                      <a:pt x="1353" y="533"/>
                    </a:cubicBezTo>
                    <a:cubicBezTo>
                      <a:pt x="1354" y="532"/>
                      <a:pt x="1353" y="529"/>
                      <a:pt x="1354" y="528"/>
                    </a:cubicBezTo>
                    <a:cubicBezTo>
                      <a:pt x="1352" y="529"/>
                      <a:pt x="1350" y="527"/>
                      <a:pt x="1348" y="530"/>
                    </a:cubicBezTo>
                    <a:cubicBezTo>
                      <a:pt x="1349" y="529"/>
                      <a:pt x="1351" y="527"/>
                      <a:pt x="1349" y="525"/>
                    </a:cubicBezTo>
                    <a:cubicBezTo>
                      <a:pt x="1348" y="524"/>
                      <a:pt x="1347" y="526"/>
                      <a:pt x="1346" y="526"/>
                    </a:cubicBezTo>
                    <a:cubicBezTo>
                      <a:pt x="1346" y="527"/>
                      <a:pt x="1347" y="528"/>
                      <a:pt x="1347" y="527"/>
                    </a:cubicBezTo>
                    <a:cubicBezTo>
                      <a:pt x="1350" y="526"/>
                      <a:pt x="1345" y="528"/>
                      <a:pt x="1347" y="530"/>
                    </a:cubicBezTo>
                    <a:cubicBezTo>
                      <a:pt x="1345" y="530"/>
                      <a:pt x="1344" y="526"/>
                      <a:pt x="1343" y="529"/>
                    </a:cubicBezTo>
                    <a:cubicBezTo>
                      <a:pt x="1341" y="532"/>
                      <a:pt x="1344" y="533"/>
                      <a:pt x="1346" y="534"/>
                    </a:cubicBezTo>
                    <a:cubicBezTo>
                      <a:pt x="1347" y="533"/>
                      <a:pt x="1347" y="533"/>
                      <a:pt x="1347" y="533"/>
                    </a:cubicBezTo>
                    <a:cubicBezTo>
                      <a:pt x="1346" y="535"/>
                      <a:pt x="1346" y="535"/>
                      <a:pt x="1346" y="535"/>
                    </a:cubicBezTo>
                    <a:cubicBezTo>
                      <a:pt x="1344" y="532"/>
                      <a:pt x="1342" y="536"/>
                      <a:pt x="1341" y="536"/>
                    </a:cubicBezTo>
                    <a:cubicBezTo>
                      <a:pt x="1343" y="534"/>
                      <a:pt x="1341" y="532"/>
                      <a:pt x="1342" y="529"/>
                    </a:cubicBezTo>
                    <a:cubicBezTo>
                      <a:pt x="1339" y="526"/>
                      <a:pt x="1338" y="528"/>
                      <a:pt x="1335" y="526"/>
                    </a:cubicBezTo>
                    <a:cubicBezTo>
                      <a:pt x="1335" y="532"/>
                      <a:pt x="1335" y="532"/>
                      <a:pt x="1335" y="532"/>
                    </a:cubicBezTo>
                    <a:cubicBezTo>
                      <a:pt x="1334" y="535"/>
                      <a:pt x="1337" y="528"/>
                      <a:pt x="1332" y="530"/>
                    </a:cubicBezTo>
                    <a:cubicBezTo>
                      <a:pt x="1333" y="536"/>
                      <a:pt x="1333" y="536"/>
                      <a:pt x="1333" y="536"/>
                    </a:cubicBezTo>
                    <a:cubicBezTo>
                      <a:pt x="1333" y="528"/>
                      <a:pt x="1324" y="537"/>
                      <a:pt x="1325" y="528"/>
                    </a:cubicBezTo>
                    <a:cubicBezTo>
                      <a:pt x="1323" y="530"/>
                      <a:pt x="1323" y="530"/>
                      <a:pt x="1323" y="530"/>
                    </a:cubicBezTo>
                    <a:cubicBezTo>
                      <a:pt x="1321" y="529"/>
                      <a:pt x="1322" y="527"/>
                      <a:pt x="1320" y="527"/>
                    </a:cubicBezTo>
                    <a:cubicBezTo>
                      <a:pt x="1320" y="532"/>
                      <a:pt x="1319" y="534"/>
                      <a:pt x="1315" y="537"/>
                    </a:cubicBezTo>
                    <a:cubicBezTo>
                      <a:pt x="1318" y="535"/>
                      <a:pt x="1313" y="536"/>
                      <a:pt x="1315" y="533"/>
                    </a:cubicBezTo>
                    <a:cubicBezTo>
                      <a:pt x="1311" y="534"/>
                      <a:pt x="1311" y="534"/>
                      <a:pt x="1311" y="534"/>
                    </a:cubicBezTo>
                    <a:cubicBezTo>
                      <a:pt x="1311" y="533"/>
                      <a:pt x="1311" y="533"/>
                      <a:pt x="1311" y="533"/>
                    </a:cubicBezTo>
                    <a:cubicBezTo>
                      <a:pt x="1309" y="531"/>
                      <a:pt x="1310" y="535"/>
                      <a:pt x="1308" y="535"/>
                    </a:cubicBezTo>
                    <a:cubicBezTo>
                      <a:pt x="1309" y="536"/>
                      <a:pt x="1311" y="538"/>
                      <a:pt x="1313" y="536"/>
                    </a:cubicBezTo>
                    <a:cubicBezTo>
                      <a:pt x="1312" y="537"/>
                      <a:pt x="1311" y="538"/>
                      <a:pt x="1311" y="540"/>
                    </a:cubicBezTo>
                    <a:cubicBezTo>
                      <a:pt x="1314" y="541"/>
                      <a:pt x="1318" y="535"/>
                      <a:pt x="1319" y="540"/>
                    </a:cubicBezTo>
                    <a:cubicBezTo>
                      <a:pt x="1317" y="542"/>
                      <a:pt x="1317" y="542"/>
                      <a:pt x="1317" y="542"/>
                    </a:cubicBezTo>
                    <a:cubicBezTo>
                      <a:pt x="1315" y="542"/>
                      <a:pt x="1319" y="541"/>
                      <a:pt x="1318" y="540"/>
                    </a:cubicBezTo>
                    <a:cubicBezTo>
                      <a:pt x="1316" y="539"/>
                      <a:pt x="1314" y="539"/>
                      <a:pt x="1312" y="541"/>
                    </a:cubicBezTo>
                    <a:cubicBezTo>
                      <a:pt x="1310" y="540"/>
                      <a:pt x="1309" y="538"/>
                      <a:pt x="1306" y="539"/>
                    </a:cubicBezTo>
                    <a:cubicBezTo>
                      <a:pt x="1307" y="541"/>
                      <a:pt x="1308" y="541"/>
                      <a:pt x="1306" y="544"/>
                    </a:cubicBezTo>
                    <a:cubicBezTo>
                      <a:pt x="1299" y="544"/>
                      <a:pt x="1299" y="544"/>
                      <a:pt x="1299" y="544"/>
                    </a:cubicBezTo>
                    <a:cubicBezTo>
                      <a:pt x="1299" y="551"/>
                      <a:pt x="1301" y="549"/>
                      <a:pt x="1293" y="552"/>
                    </a:cubicBezTo>
                    <a:cubicBezTo>
                      <a:pt x="1295" y="554"/>
                      <a:pt x="1295" y="554"/>
                      <a:pt x="1295" y="554"/>
                    </a:cubicBezTo>
                    <a:cubicBezTo>
                      <a:pt x="1295" y="552"/>
                      <a:pt x="1297" y="553"/>
                      <a:pt x="1298" y="553"/>
                    </a:cubicBezTo>
                    <a:cubicBezTo>
                      <a:pt x="1299" y="555"/>
                      <a:pt x="1299" y="555"/>
                      <a:pt x="1299" y="555"/>
                    </a:cubicBezTo>
                    <a:cubicBezTo>
                      <a:pt x="1299" y="554"/>
                      <a:pt x="1298" y="554"/>
                      <a:pt x="1297" y="553"/>
                    </a:cubicBezTo>
                    <a:cubicBezTo>
                      <a:pt x="1296" y="553"/>
                      <a:pt x="1296" y="553"/>
                      <a:pt x="1296" y="553"/>
                    </a:cubicBezTo>
                    <a:cubicBezTo>
                      <a:pt x="1299" y="554"/>
                      <a:pt x="1293" y="558"/>
                      <a:pt x="1294" y="561"/>
                    </a:cubicBezTo>
                    <a:cubicBezTo>
                      <a:pt x="1295" y="562"/>
                      <a:pt x="1296" y="561"/>
                      <a:pt x="1297" y="560"/>
                    </a:cubicBezTo>
                    <a:cubicBezTo>
                      <a:pt x="1297" y="560"/>
                      <a:pt x="1297" y="560"/>
                      <a:pt x="1297" y="560"/>
                    </a:cubicBezTo>
                    <a:cubicBezTo>
                      <a:pt x="1297" y="558"/>
                      <a:pt x="1297" y="558"/>
                      <a:pt x="1297" y="558"/>
                    </a:cubicBezTo>
                    <a:cubicBezTo>
                      <a:pt x="1297" y="558"/>
                      <a:pt x="1297" y="558"/>
                      <a:pt x="1297" y="558"/>
                    </a:cubicBezTo>
                    <a:cubicBezTo>
                      <a:pt x="1299" y="560"/>
                      <a:pt x="1296" y="564"/>
                      <a:pt x="1294" y="564"/>
                    </a:cubicBezTo>
                    <a:cubicBezTo>
                      <a:pt x="1294" y="564"/>
                      <a:pt x="1295" y="563"/>
                      <a:pt x="1295" y="562"/>
                    </a:cubicBezTo>
                    <a:cubicBezTo>
                      <a:pt x="1293" y="561"/>
                      <a:pt x="1291" y="561"/>
                      <a:pt x="1290" y="564"/>
                    </a:cubicBezTo>
                    <a:cubicBezTo>
                      <a:pt x="1288" y="562"/>
                      <a:pt x="1288" y="562"/>
                      <a:pt x="1288" y="562"/>
                    </a:cubicBezTo>
                    <a:cubicBezTo>
                      <a:pt x="1287" y="562"/>
                      <a:pt x="1287" y="562"/>
                      <a:pt x="1287" y="562"/>
                    </a:cubicBezTo>
                    <a:cubicBezTo>
                      <a:pt x="1289" y="567"/>
                      <a:pt x="1296" y="563"/>
                      <a:pt x="1296" y="569"/>
                    </a:cubicBezTo>
                    <a:cubicBezTo>
                      <a:pt x="1293" y="572"/>
                      <a:pt x="1292" y="567"/>
                      <a:pt x="1290" y="569"/>
                    </a:cubicBezTo>
                    <a:cubicBezTo>
                      <a:pt x="1292" y="572"/>
                      <a:pt x="1289" y="574"/>
                      <a:pt x="1290" y="576"/>
                    </a:cubicBezTo>
                    <a:cubicBezTo>
                      <a:pt x="1289" y="569"/>
                      <a:pt x="1289" y="569"/>
                      <a:pt x="1289" y="569"/>
                    </a:cubicBezTo>
                    <a:cubicBezTo>
                      <a:pt x="1288" y="569"/>
                      <a:pt x="1285" y="568"/>
                      <a:pt x="1284" y="571"/>
                    </a:cubicBezTo>
                    <a:cubicBezTo>
                      <a:pt x="1284" y="574"/>
                      <a:pt x="1286" y="570"/>
                      <a:pt x="1287" y="572"/>
                    </a:cubicBezTo>
                    <a:cubicBezTo>
                      <a:pt x="1283" y="574"/>
                      <a:pt x="1283" y="574"/>
                      <a:pt x="1283" y="574"/>
                    </a:cubicBezTo>
                    <a:cubicBezTo>
                      <a:pt x="1281" y="571"/>
                      <a:pt x="1281" y="571"/>
                      <a:pt x="1281" y="571"/>
                    </a:cubicBezTo>
                    <a:cubicBezTo>
                      <a:pt x="1279" y="573"/>
                      <a:pt x="1279" y="573"/>
                      <a:pt x="1279" y="573"/>
                    </a:cubicBezTo>
                    <a:cubicBezTo>
                      <a:pt x="1279" y="572"/>
                      <a:pt x="1279" y="572"/>
                      <a:pt x="1279" y="572"/>
                    </a:cubicBezTo>
                    <a:cubicBezTo>
                      <a:pt x="1273" y="570"/>
                      <a:pt x="1271" y="579"/>
                      <a:pt x="1269" y="580"/>
                    </a:cubicBezTo>
                    <a:cubicBezTo>
                      <a:pt x="1269" y="580"/>
                      <a:pt x="1269" y="581"/>
                      <a:pt x="1270" y="581"/>
                    </a:cubicBezTo>
                    <a:cubicBezTo>
                      <a:pt x="1270" y="582"/>
                      <a:pt x="1270" y="582"/>
                      <a:pt x="1270" y="582"/>
                    </a:cubicBezTo>
                    <a:cubicBezTo>
                      <a:pt x="1269" y="582"/>
                      <a:pt x="1267" y="582"/>
                      <a:pt x="1266" y="584"/>
                    </a:cubicBezTo>
                    <a:cubicBezTo>
                      <a:pt x="1265" y="583"/>
                      <a:pt x="1267" y="580"/>
                      <a:pt x="1265" y="581"/>
                    </a:cubicBezTo>
                    <a:cubicBezTo>
                      <a:pt x="1261" y="582"/>
                      <a:pt x="1264" y="585"/>
                      <a:pt x="1265" y="587"/>
                    </a:cubicBezTo>
                    <a:cubicBezTo>
                      <a:pt x="1266" y="587"/>
                      <a:pt x="1266" y="587"/>
                      <a:pt x="1266" y="587"/>
                    </a:cubicBezTo>
                    <a:cubicBezTo>
                      <a:pt x="1262" y="588"/>
                      <a:pt x="1267" y="590"/>
                      <a:pt x="1265" y="591"/>
                    </a:cubicBezTo>
                    <a:cubicBezTo>
                      <a:pt x="1263" y="592"/>
                      <a:pt x="1261" y="585"/>
                      <a:pt x="1258" y="587"/>
                    </a:cubicBezTo>
                    <a:cubicBezTo>
                      <a:pt x="1259" y="587"/>
                      <a:pt x="1259" y="586"/>
                      <a:pt x="1259" y="585"/>
                    </a:cubicBezTo>
                    <a:cubicBezTo>
                      <a:pt x="1256" y="582"/>
                      <a:pt x="1256" y="582"/>
                      <a:pt x="1256" y="582"/>
                    </a:cubicBezTo>
                    <a:cubicBezTo>
                      <a:pt x="1255" y="583"/>
                      <a:pt x="1256" y="584"/>
                      <a:pt x="1255" y="586"/>
                    </a:cubicBezTo>
                    <a:cubicBezTo>
                      <a:pt x="1254" y="586"/>
                      <a:pt x="1253" y="582"/>
                      <a:pt x="1251" y="585"/>
                    </a:cubicBezTo>
                    <a:cubicBezTo>
                      <a:pt x="1252" y="589"/>
                      <a:pt x="1256" y="590"/>
                      <a:pt x="1254" y="594"/>
                    </a:cubicBezTo>
                    <a:cubicBezTo>
                      <a:pt x="1249" y="589"/>
                      <a:pt x="1249" y="589"/>
                      <a:pt x="1249" y="589"/>
                    </a:cubicBezTo>
                    <a:cubicBezTo>
                      <a:pt x="1248" y="590"/>
                      <a:pt x="1248" y="590"/>
                      <a:pt x="1248" y="590"/>
                    </a:cubicBezTo>
                    <a:cubicBezTo>
                      <a:pt x="1249" y="593"/>
                      <a:pt x="1253" y="596"/>
                      <a:pt x="1255" y="598"/>
                    </a:cubicBezTo>
                    <a:cubicBezTo>
                      <a:pt x="1249" y="602"/>
                      <a:pt x="1247" y="578"/>
                      <a:pt x="1240" y="592"/>
                    </a:cubicBezTo>
                    <a:cubicBezTo>
                      <a:pt x="1238" y="591"/>
                      <a:pt x="1239" y="587"/>
                      <a:pt x="1236" y="586"/>
                    </a:cubicBezTo>
                    <a:cubicBezTo>
                      <a:pt x="1233" y="590"/>
                      <a:pt x="1238" y="592"/>
                      <a:pt x="1236" y="596"/>
                    </a:cubicBezTo>
                    <a:cubicBezTo>
                      <a:pt x="1232" y="590"/>
                      <a:pt x="1226" y="596"/>
                      <a:pt x="1221" y="597"/>
                    </a:cubicBezTo>
                    <a:cubicBezTo>
                      <a:pt x="1218" y="602"/>
                      <a:pt x="1224" y="610"/>
                      <a:pt x="1216" y="614"/>
                    </a:cubicBezTo>
                    <a:cubicBezTo>
                      <a:pt x="1214" y="609"/>
                      <a:pt x="1213" y="615"/>
                      <a:pt x="1210" y="614"/>
                    </a:cubicBezTo>
                    <a:cubicBezTo>
                      <a:pt x="1208" y="620"/>
                      <a:pt x="1215" y="614"/>
                      <a:pt x="1212" y="620"/>
                    </a:cubicBezTo>
                    <a:cubicBezTo>
                      <a:pt x="1208" y="616"/>
                      <a:pt x="1208" y="616"/>
                      <a:pt x="1208" y="616"/>
                    </a:cubicBezTo>
                    <a:cubicBezTo>
                      <a:pt x="1206" y="617"/>
                      <a:pt x="1207" y="618"/>
                      <a:pt x="1207" y="619"/>
                    </a:cubicBezTo>
                    <a:cubicBezTo>
                      <a:pt x="1213" y="626"/>
                      <a:pt x="1221" y="625"/>
                      <a:pt x="1224" y="634"/>
                    </a:cubicBezTo>
                    <a:cubicBezTo>
                      <a:pt x="1223" y="640"/>
                      <a:pt x="1219" y="644"/>
                      <a:pt x="1220" y="650"/>
                    </a:cubicBezTo>
                    <a:cubicBezTo>
                      <a:pt x="1218" y="659"/>
                      <a:pt x="1207" y="643"/>
                      <a:pt x="1211" y="653"/>
                    </a:cubicBezTo>
                    <a:cubicBezTo>
                      <a:pt x="1212" y="657"/>
                      <a:pt x="1205" y="659"/>
                      <a:pt x="1211" y="663"/>
                    </a:cubicBezTo>
                    <a:cubicBezTo>
                      <a:pt x="1209" y="664"/>
                      <a:pt x="1210" y="665"/>
                      <a:pt x="1210" y="666"/>
                    </a:cubicBezTo>
                    <a:cubicBezTo>
                      <a:pt x="1209" y="666"/>
                      <a:pt x="1209" y="666"/>
                      <a:pt x="1209" y="666"/>
                    </a:cubicBezTo>
                    <a:cubicBezTo>
                      <a:pt x="1207" y="672"/>
                      <a:pt x="1208" y="681"/>
                      <a:pt x="1200" y="683"/>
                    </a:cubicBezTo>
                    <a:cubicBezTo>
                      <a:pt x="1201" y="686"/>
                      <a:pt x="1203" y="683"/>
                      <a:pt x="1205" y="683"/>
                    </a:cubicBezTo>
                    <a:cubicBezTo>
                      <a:pt x="1207" y="685"/>
                      <a:pt x="1207" y="685"/>
                      <a:pt x="1207" y="685"/>
                    </a:cubicBezTo>
                    <a:cubicBezTo>
                      <a:pt x="1209" y="682"/>
                      <a:pt x="1209" y="682"/>
                      <a:pt x="1209" y="682"/>
                    </a:cubicBezTo>
                    <a:cubicBezTo>
                      <a:pt x="1210" y="688"/>
                      <a:pt x="1210" y="688"/>
                      <a:pt x="1210" y="688"/>
                    </a:cubicBezTo>
                    <a:cubicBezTo>
                      <a:pt x="1213" y="688"/>
                      <a:pt x="1212" y="683"/>
                      <a:pt x="1214" y="686"/>
                    </a:cubicBezTo>
                    <a:cubicBezTo>
                      <a:pt x="1209" y="690"/>
                      <a:pt x="1215" y="693"/>
                      <a:pt x="1214" y="698"/>
                    </a:cubicBezTo>
                    <a:cubicBezTo>
                      <a:pt x="1217" y="698"/>
                      <a:pt x="1217" y="698"/>
                      <a:pt x="1217" y="698"/>
                    </a:cubicBezTo>
                    <a:cubicBezTo>
                      <a:pt x="1216" y="700"/>
                      <a:pt x="1218" y="701"/>
                      <a:pt x="1219" y="702"/>
                    </a:cubicBezTo>
                    <a:cubicBezTo>
                      <a:pt x="1217" y="702"/>
                      <a:pt x="1216" y="706"/>
                      <a:pt x="1213" y="703"/>
                    </a:cubicBezTo>
                    <a:cubicBezTo>
                      <a:pt x="1210" y="700"/>
                      <a:pt x="1210" y="700"/>
                      <a:pt x="1210" y="700"/>
                    </a:cubicBezTo>
                    <a:cubicBezTo>
                      <a:pt x="1213" y="700"/>
                      <a:pt x="1213" y="696"/>
                      <a:pt x="1213" y="694"/>
                    </a:cubicBezTo>
                    <a:cubicBezTo>
                      <a:pt x="1208" y="693"/>
                      <a:pt x="1203" y="686"/>
                      <a:pt x="1199" y="694"/>
                    </a:cubicBezTo>
                    <a:cubicBezTo>
                      <a:pt x="1199" y="696"/>
                      <a:pt x="1201" y="697"/>
                      <a:pt x="1200" y="699"/>
                    </a:cubicBezTo>
                    <a:cubicBezTo>
                      <a:pt x="1204" y="701"/>
                      <a:pt x="1207" y="699"/>
                      <a:pt x="1211" y="703"/>
                    </a:cubicBezTo>
                    <a:cubicBezTo>
                      <a:pt x="1209" y="705"/>
                      <a:pt x="1209" y="705"/>
                      <a:pt x="1209" y="705"/>
                    </a:cubicBezTo>
                    <a:cubicBezTo>
                      <a:pt x="1211" y="707"/>
                      <a:pt x="1207" y="706"/>
                      <a:pt x="1208" y="708"/>
                    </a:cubicBezTo>
                    <a:cubicBezTo>
                      <a:pt x="1205" y="708"/>
                      <a:pt x="1201" y="709"/>
                      <a:pt x="1199" y="712"/>
                    </a:cubicBezTo>
                    <a:cubicBezTo>
                      <a:pt x="1203" y="716"/>
                      <a:pt x="1203" y="716"/>
                      <a:pt x="1203" y="716"/>
                    </a:cubicBezTo>
                    <a:cubicBezTo>
                      <a:pt x="1202" y="711"/>
                      <a:pt x="1210" y="717"/>
                      <a:pt x="1210" y="712"/>
                    </a:cubicBezTo>
                    <a:cubicBezTo>
                      <a:pt x="1211" y="712"/>
                      <a:pt x="1212" y="714"/>
                      <a:pt x="1213" y="713"/>
                    </a:cubicBezTo>
                    <a:cubicBezTo>
                      <a:pt x="1215" y="712"/>
                      <a:pt x="1215" y="712"/>
                      <a:pt x="1215" y="712"/>
                    </a:cubicBezTo>
                    <a:cubicBezTo>
                      <a:pt x="1217" y="714"/>
                      <a:pt x="1217" y="714"/>
                      <a:pt x="1217" y="714"/>
                    </a:cubicBezTo>
                    <a:cubicBezTo>
                      <a:pt x="1215" y="715"/>
                      <a:pt x="1216" y="719"/>
                      <a:pt x="1217" y="720"/>
                    </a:cubicBezTo>
                    <a:cubicBezTo>
                      <a:pt x="1217" y="720"/>
                      <a:pt x="1216" y="720"/>
                      <a:pt x="1216" y="720"/>
                    </a:cubicBezTo>
                    <a:cubicBezTo>
                      <a:pt x="1217" y="722"/>
                      <a:pt x="1217" y="722"/>
                      <a:pt x="1217" y="722"/>
                    </a:cubicBezTo>
                    <a:cubicBezTo>
                      <a:pt x="1219" y="720"/>
                      <a:pt x="1219" y="720"/>
                      <a:pt x="1219" y="720"/>
                    </a:cubicBezTo>
                    <a:cubicBezTo>
                      <a:pt x="1223" y="726"/>
                      <a:pt x="1225" y="728"/>
                      <a:pt x="1231" y="726"/>
                    </a:cubicBezTo>
                    <a:cubicBezTo>
                      <a:pt x="1231" y="726"/>
                      <a:pt x="1231" y="726"/>
                      <a:pt x="1231" y="726"/>
                    </a:cubicBezTo>
                    <a:cubicBezTo>
                      <a:pt x="1231" y="724"/>
                      <a:pt x="1227" y="722"/>
                      <a:pt x="1230" y="720"/>
                    </a:cubicBezTo>
                    <a:cubicBezTo>
                      <a:pt x="1225" y="717"/>
                      <a:pt x="1225" y="717"/>
                      <a:pt x="1225" y="717"/>
                    </a:cubicBezTo>
                    <a:cubicBezTo>
                      <a:pt x="1225" y="716"/>
                      <a:pt x="1228" y="717"/>
                      <a:pt x="1229" y="716"/>
                    </a:cubicBezTo>
                    <a:cubicBezTo>
                      <a:pt x="1231" y="719"/>
                      <a:pt x="1235" y="721"/>
                      <a:pt x="1233" y="725"/>
                    </a:cubicBezTo>
                    <a:cubicBezTo>
                      <a:pt x="1231" y="727"/>
                      <a:pt x="1231" y="727"/>
                      <a:pt x="1231" y="727"/>
                    </a:cubicBezTo>
                    <a:cubicBezTo>
                      <a:pt x="1235" y="729"/>
                      <a:pt x="1236" y="733"/>
                      <a:pt x="1241" y="731"/>
                    </a:cubicBezTo>
                    <a:cubicBezTo>
                      <a:pt x="1238" y="729"/>
                      <a:pt x="1238" y="729"/>
                      <a:pt x="1238" y="729"/>
                    </a:cubicBezTo>
                    <a:cubicBezTo>
                      <a:pt x="1243" y="729"/>
                      <a:pt x="1243" y="729"/>
                      <a:pt x="1243" y="729"/>
                    </a:cubicBezTo>
                    <a:cubicBezTo>
                      <a:pt x="1245" y="727"/>
                      <a:pt x="1239" y="724"/>
                      <a:pt x="1239" y="726"/>
                    </a:cubicBezTo>
                    <a:cubicBezTo>
                      <a:pt x="1240" y="723"/>
                      <a:pt x="1243" y="721"/>
                      <a:pt x="1240" y="719"/>
                    </a:cubicBezTo>
                    <a:cubicBezTo>
                      <a:pt x="1243" y="724"/>
                      <a:pt x="1247" y="722"/>
                      <a:pt x="1251" y="720"/>
                    </a:cubicBezTo>
                    <a:cubicBezTo>
                      <a:pt x="1251" y="720"/>
                      <a:pt x="1251" y="720"/>
                      <a:pt x="1251" y="720"/>
                    </a:cubicBezTo>
                    <a:cubicBezTo>
                      <a:pt x="1248" y="722"/>
                      <a:pt x="1253" y="725"/>
                      <a:pt x="1255" y="726"/>
                    </a:cubicBezTo>
                    <a:cubicBezTo>
                      <a:pt x="1259" y="727"/>
                      <a:pt x="1259" y="727"/>
                      <a:pt x="1259" y="727"/>
                    </a:cubicBezTo>
                    <a:cubicBezTo>
                      <a:pt x="1261" y="729"/>
                      <a:pt x="1257" y="730"/>
                      <a:pt x="1259" y="731"/>
                    </a:cubicBezTo>
                    <a:cubicBezTo>
                      <a:pt x="1261" y="730"/>
                      <a:pt x="1264" y="726"/>
                      <a:pt x="1260" y="724"/>
                    </a:cubicBezTo>
                    <a:cubicBezTo>
                      <a:pt x="1261" y="724"/>
                      <a:pt x="1261" y="724"/>
                      <a:pt x="1261" y="724"/>
                    </a:cubicBezTo>
                    <a:cubicBezTo>
                      <a:pt x="1255" y="716"/>
                      <a:pt x="1255" y="716"/>
                      <a:pt x="1255" y="716"/>
                    </a:cubicBezTo>
                    <a:cubicBezTo>
                      <a:pt x="1255" y="716"/>
                      <a:pt x="1256" y="716"/>
                      <a:pt x="1255" y="715"/>
                    </a:cubicBezTo>
                    <a:cubicBezTo>
                      <a:pt x="1255" y="714"/>
                      <a:pt x="1254" y="714"/>
                      <a:pt x="1253" y="714"/>
                    </a:cubicBezTo>
                    <a:cubicBezTo>
                      <a:pt x="1252" y="716"/>
                      <a:pt x="1252" y="716"/>
                      <a:pt x="1252" y="716"/>
                    </a:cubicBezTo>
                    <a:cubicBezTo>
                      <a:pt x="1244" y="712"/>
                      <a:pt x="1244" y="712"/>
                      <a:pt x="1244" y="712"/>
                    </a:cubicBezTo>
                    <a:cubicBezTo>
                      <a:pt x="1253" y="711"/>
                      <a:pt x="1253" y="711"/>
                      <a:pt x="1253" y="711"/>
                    </a:cubicBezTo>
                    <a:cubicBezTo>
                      <a:pt x="1253" y="710"/>
                      <a:pt x="1253" y="710"/>
                      <a:pt x="1254" y="709"/>
                    </a:cubicBezTo>
                    <a:cubicBezTo>
                      <a:pt x="1254" y="712"/>
                      <a:pt x="1254" y="712"/>
                      <a:pt x="1254" y="712"/>
                    </a:cubicBezTo>
                    <a:cubicBezTo>
                      <a:pt x="1257" y="712"/>
                      <a:pt x="1259" y="711"/>
                      <a:pt x="1261" y="713"/>
                    </a:cubicBezTo>
                    <a:cubicBezTo>
                      <a:pt x="1260" y="714"/>
                      <a:pt x="1260" y="715"/>
                      <a:pt x="1260" y="716"/>
                    </a:cubicBezTo>
                    <a:cubicBezTo>
                      <a:pt x="1263" y="716"/>
                      <a:pt x="1263" y="716"/>
                      <a:pt x="1263" y="716"/>
                    </a:cubicBezTo>
                    <a:cubicBezTo>
                      <a:pt x="1262" y="721"/>
                      <a:pt x="1269" y="718"/>
                      <a:pt x="1271" y="722"/>
                    </a:cubicBezTo>
                    <a:cubicBezTo>
                      <a:pt x="1274" y="720"/>
                      <a:pt x="1274" y="720"/>
                      <a:pt x="1274" y="720"/>
                    </a:cubicBezTo>
                    <a:cubicBezTo>
                      <a:pt x="1276" y="721"/>
                      <a:pt x="1275" y="724"/>
                      <a:pt x="1277" y="723"/>
                    </a:cubicBezTo>
                    <a:cubicBezTo>
                      <a:pt x="1279" y="719"/>
                      <a:pt x="1279" y="719"/>
                      <a:pt x="1279" y="719"/>
                    </a:cubicBezTo>
                    <a:cubicBezTo>
                      <a:pt x="1283" y="726"/>
                      <a:pt x="1292" y="719"/>
                      <a:pt x="1297" y="724"/>
                    </a:cubicBezTo>
                    <a:cubicBezTo>
                      <a:pt x="1299" y="722"/>
                      <a:pt x="1302" y="724"/>
                      <a:pt x="1304" y="722"/>
                    </a:cubicBezTo>
                    <a:cubicBezTo>
                      <a:pt x="1305" y="722"/>
                      <a:pt x="1305" y="724"/>
                      <a:pt x="1305" y="725"/>
                    </a:cubicBezTo>
                    <a:cubicBezTo>
                      <a:pt x="1304" y="724"/>
                      <a:pt x="1304" y="724"/>
                      <a:pt x="1303" y="724"/>
                    </a:cubicBezTo>
                    <a:cubicBezTo>
                      <a:pt x="1302" y="725"/>
                      <a:pt x="1302" y="725"/>
                      <a:pt x="1302" y="725"/>
                    </a:cubicBezTo>
                    <a:cubicBezTo>
                      <a:pt x="1307" y="728"/>
                      <a:pt x="1308" y="736"/>
                      <a:pt x="1314" y="736"/>
                    </a:cubicBezTo>
                    <a:cubicBezTo>
                      <a:pt x="1314" y="734"/>
                      <a:pt x="1314" y="734"/>
                      <a:pt x="1314" y="734"/>
                    </a:cubicBezTo>
                    <a:cubicBezTo>
                      <a:pt x="1315" y="734"/>
                      <a:pt x="1315" y="735"/>
                      <a:pt x="1316" y="735"/>
                    </a:cubicBezTo>
                    <a:cubicBezTo>
                      <a:pt x="1314" y="737"/>
                      <a:pt x="1317" y="739"/>
                      <a:pt x="1318" y="740"/>
                    </a:cubicBezTo>
                    <a:cubicBezTo>
                      <a:pt x="1319" y="740"/>
                      <a:pt x="1319" y="742"/>
                      <a:pt x="1320" y="742"/>
                    </a:cubicBezTo>
                    <a:cubicBezTo>
                      <a:pt x="1319" y="743"/>
                      <a:pt x="1319" y="744"/>
                      <a:pt x="1319" y="745"/>
                    </a:cubicBezTo>
                    <a:cubicBezTo>
                      <a:pt x="1321" y="748"/>
                      <a:pt x="1319" y="756"/>
                      <a:pt x="1325" y="756"/>
                    </a:cubicBezTo>
                    <a:cubicBezTo>
                      <a:pt x="1325" y="760"/>
                      <a:pt x="1331" y="764"/>
                      <a:pt x="1329" y="768"/>
                    </a:cubicBezTo>
                    <a:cubicBezTo>
                      <a:pt x="1328" y="770"/>
                      <a:pt x="1331" y="771"/>
                      <a:pt x="1333" y="772"/>
                    </a:cubicBezTo>
                    <a:cubicBezTo>
                      <a:pt x="1336" y="773"/>
                      <a:pt x="1337" y="770"/>
                      <a:pt x="1339" y="768"/>
                    </a:cubicBezTo>
                    <a:cubicBezTo>
                      <a:pt x="1339" y="768"/>
                      <a:pt x="1337" y="767"/>
                      <a:pt x="1338" y="766"/>
                    </a:cubicBezTo>
                    <a:cubicBezTo>
                      <a:pt x="1339" y="766"/>
                      <a:pt x="1339" y="766"/>
                      <a:pt x="1339" y="766"/>
                    </a:cubicBezTo>
                    <a:cubicBezTo>
                      <a:pt x="1339" y="770"/>
                      <a:pt x="1339" y="770"/>
                      <a:pt x="1339" y="770"/>
                    </a:cubicBezTo>
                    <a:cubicBezTo>
                      <a:pt x="1342" y="772"/>
                      <a:pt x="1345" y="768"/>
                      <a:pt x="1347" y="772"/>
                    </a:cubicBezTo>
                    <a:cubicBezTo>
                      <a:pt x="1349" y="764"/>
                      <a:pt x="1355" y="772"/>
                      <a:pt x="1360" y="771"/>
                    </a:cubicBezTo>
                    <a:cubicBezTo>
                      <a:pt x="1358" y="771"/>
                      <a:pt x="1359" y="773"/>
                      <a:pt x="1359" y="774"/>
                    </a:cubicBezTo>
                    <a:cubicBezTo>
                      <a:pt x="1361" y="778"/>
                      <a:pt x="1368" y="781"/>
                      <a:pt x="1373" y="783"/>
                    </a:cubicBezTo>
                    <a:cubicBezTo>
                      <a:pt x="1370" y="786"/>
                      <a:pt x="1370" y="786"/>
                      <a:pt x="1370" y="786"/>
                    </a:cubicBezTo>
                    <a:cubicBezTo>
                      <a:pt x="1373" y="785"/>
                      <a:pt x="1375" y="790"/>
                      <a:pt x="1378" y="790"/>
                    </a:cubicBezTo>
                    <a:cubicBezTo>
                      <a:pt x="1374" y="791"/>
                      <a:pt x="1376" y="798"/>
                      <a:pt x="1375" y="802"/>
                    </a:cubicBezTo>
                    <a:cubicBezTo>
                      <a:pt x="1377" y="803"/>
                      <a:pt x="1377" y="805"/>
                      <a:pt x="1378" y="807"/>
                    </a:cubicBezTo>
                    <a:cubicBezTo>
                      <a:pt x="1377" y="808"/>
                      <a:pt x="1376" y="809"/>
                      <a:pt x="1375" y="809"/>
                    </a:cubicBezTo>
                    <a:cubicBezTo>
                      <a:pt x="1378" y="806"/>
                      <a:pt x="1373" y="804"/>
                      <a:pt x="1371" y="802"/>
                    </a:cubicBezTo>
                    <a:cubicBezTo>
                      <a:pt x="1369" y="805"/>
                      <a:pt x="1363" y="797"/>
                      <a:pt x="1363" y="804"/>
                    </a:cubicBezTo>
                    <a:cubicBezTo>
                      <a:pt x="1357" y="801"/>
                      <a:pt x="1357" y="801"/>
                      <a:pt x="1357" y="801"/>
                    </a:cubicBezTo>
                    <a:cubicBezTo>
                      <a:pt x="1355" y="802"/>
                      <a:pt x="1356" y="808"/>
                      <a:pt x="1352" y="805"/>
                    </a:cubicBezTo>
                    <a:cubicBezTo>
                      <a:pt x="1351" y="804"/>
                      <a:pt x="1351" y="803"/>
                      <a:pt x="1349" y="802"/>
                    </a:cubicBezTo>
                    <a:cubicBezTo>
                      <a:pt x="1347" y="802"/>
                      <a:pt x="1346" y="806"/>
                      <a:pt x="1344" y="806"/>
                    </a:cubicBezTo>
                    <a:cubicBezTo>
                      <a:pt x="1343" y="806"/>
                      <a:pt x="1343" y="797"/>
                      <a:pt x="1347" y="798"/>
                    </a:cubicBezTo>
                    <a:cubicBezTo>
                      <a:pt x="1350" y="803"/>
                      <a:pt x="1350" y="803"/>
                      <a:pt x="1350" y="803"/>
                    </a:cubicBezTo>
                    <a:cubicBezTo>
                      <a:pt x="1351" y="803"/>
                      <a:pt x="1352" y="801"/>
                      <a:pt x="1353" y="800"/>
                    </a:cubicBezTo>
                    <a:cubicBezTo>
                      <a:pt x="1351" y="798"/>
                      <a:pt x="1354" y="796"/>
                      <a:pt x="1354" y="793"/>
                    </a:cubicBezTo>
                    <a:cubicBezTo>
                      <a:pt x="1348" y="798"/>
                      <a:pt x="1341" y="782"/>
                      <a:pt x="1339" y="792"/>
                    </a:cubicBezTo>
                    <a:cubicBezTo>
                      <a:pt x="1340" y="789"/>
                      <a:pt x="1335" y="784"/>
                      <a:pt x="1340" y="782"/>
                    </a:cubicBezTo>
                    <a:cubicBezTo>
                      <a:pt x="1339" y="781"/>
                      <a:pt x="1338" y="779"/>
                      <a:pt x="1337" y="779"/>
                    </a:cubicBezTo>
                    <a:cubicBezTo>
                      <a:pt x="1337" y="782"/>
                      <a:pt x="1337" y="782"/>
                      <a:pt x="1337" y="782"/>
                    </a:cubicBezTo>
                    <a:cubicBezTo>
                      <a:pt x="1335" y="782"/>
                      <a:pt x="1333" y="781"/>
                      <a:pt x="1333" y="783"/>
                    </a:cubicBezTo>
                    <a:cubicBezTo>
                      <a:pt x="1333" y="786"/>
                      <a:pt x="1333" y="786"/>
                      <a:pt x="1333" y="786"/>
                    </a:cubicBezTo>
                    <a:cubicBezTo>
                      <a:pt x="1332" y="783"/>
                      <a:pt x="1329" y="784"/>
                      <a:pt x="1328" y="784"/>
                    </a:cubicBezTo>
                    <a:cubicBezTo>
                      <a:pt x="1326" y="787"/>
                      <a:pt x="1331" y="788"/>
                      <a:pt x="1330" y="790"/>
                    </a:cubicBezTo>
                    <a:cubicBezTo>
                      <a:pt x="1333" y="790"/>
                      <a:pt x="1333" y="790"/>
                      <a:pt x="1333" y="790"/>
                    </a:cubicBezTo>
                    <a:cubicBezTo>
                      <a:pt x="1330" y="794"/>
                      <a:pt x="1330" y="794"/>
                      <a:pt x="1330" y="794"/>
                    </a:cubicBezTo>
                    <a:cubicBezTo>
                      <a:pt x="1341" y="796"/>
                      <a:pt x="1341" y="796"/>
                      <a:pt x="1341" y="796"/>
                    </a:cubicBezTo>
                    <a:cubicBezTo>
                      <a:pt x="1340" y="798"/>
                      <a:pt x="1337" y="802"/>
                      <a:pt x="1342" y="804"/>
                    </a:cubicBezTo>
                    <a:cubicBezTo>
                      <a:pt x="1340" y="808"/>
                      <a:pt x="1337" y="804"/>
                      <a:pt x="1335" y="806"/>
                    </a:cubicBezTo>
                    <a:cubicBezTo>
                      <a:pt x="1336" y="805"/>
                      <a:pt x="1339" y="806"/>
                      <a:pt x="1338" y="804"/>
                    </a:cubicBezTo>
                    <a:cubicBezTo>
                      <a:pt x="1336" y="801"/>
                      <a:pt x="1333" y="803"/>
                      <a:pt x="1331" y="804"/>
                    </a:cubicBezTo>
                    <a:cubicBezTo>
                      <a:pt x="1330" y="809"/>
                      <a:pt x="1339" y="810"/>
                      <a:pt x="1336" y="812"/>
                    </a:cubicBezTo>
                    <a:cubicBezTo>
                      <a:pt x="1335" y="812"/>
                      <a:pt x="1333" y="810"/>
                      <a:pt x="1333" y="812"/>
                    </a:cubicBezTo>
                    <a:cubicBezTo>
                      <a:pt x="1333" y="816"/>
                      <a:pt x="1338" y="812"/>
                      <a:pt x="1339" y="816"/>
                    </a:cubicBezTo>
                    <a:cubicBezTo>
                      <a:pt x="1339" y="822"/>
                      <a:pt x="1339" y="822"/>
                      <a:pt x="1339" y="822"/>
                    </a:cubicBezTo>
                    <a:cubicBezTo>
                      <a:pt x="1333" y="822"/>
                      <a:pt x="1333" y="822"/>
                      <a:pt x="1333" y="822"/>
                    </a:cubicBezTo>
                    <a:cubicBezTo>
                      <a:pt x="1334" y="823"/>
                      <a:pt x="1334" y="823"/>
                      <a:pt x="1334" y="823"/>
                    </a:cubicBezTo>
                    <a:cubicBezTo>
                      <a:pt x="1330" y="823"/>
                      <a:pt x="1330" y="823"/>
                      <a:pt x="1330" y="823"/>
                    </a:cubicBezTo>
                    <a:cubicBezTo>
                      <a:pt x="1326" y="830"/>
                      <a:pt x="1339" y="828"/>
                      <a:pt x="1333" y="833"/>
                    </a:cubicBezTo>
                    <a:cubicBezTo>
                      <a:pt x="1331" y="832"/>
                      <a:pt x="1330" y="828"/>
                      <a:pt x="1327" y="832"/>
                    </a:cubicBezTo>
                    <a:cubicBezTo>
                      <a:pt x="1333" y="839"/>
                      <a:pt x="1333" y="839"/>
                      <a:pt x="1333" y="839"/>
                    </a:cubicBezTo>
                    <a:cubicBezTo>
                      <a:pt x="1331" y="842"/>
                      <a:pt x="1331" y="837"/>
                      <a:pt x="1329" y="838"/>
                    </a:cubicBezTo>
                    <a:cubicBezTo>
                      <a:pt x="1327" y="840"/>
                      <a:pt x="1327" y="840"/>
                      <a:pt x="1327" y="840"/>
                    </a:cubicBezTo>
                    <a:cubicBezTo>
                      <a:pt x="1330" y="838"/>
                      <a:pt x="1325" y="838"/>
                      <a:pt x="1325" y="837"/>
                    </a:cubicBezTo>
                    <a:cubicBezTo>
                      <a:pt x="1323" y="837"/>
                      <a:pt x="1323" y="836"/>
                      <a:pt x="1322" y="838"/>
                    </a:cubicBezTo>
                    <a:cubicBezTo>
                      <a:pt x="1319" y="836"/>
                      <a:pt x="1324" y="834"/>
                      <a:pt x="1320" y="834"/>
                    </a:cubicBezTo>
                    <a:cubicBezTo>
                      <a:pt x="1317" y="840"/>
                      <a:pt x="1327" y="842"/>
                      <a:pt x="1331" y="846"/>
                    </a:cubicBezTo>
                    <a:cubicBezTo>
                      <a:pt x="1333" y="842"/>
                      <a:pt x="1333" y="842"/>
                      <a:pt x="1333" y="842"/>
                    </a:cubicBezTo>
                    <a:cubicBezTo>
                      <a:pt x="1329" y="844"/>
                      <a:pt x="1337" y="850"/>
                      <a:pt x="1330" y="850"/>
                    </a:cubicBezTo>
                    <a:cubicBezTo>
                      <a:pt x="1325" y="852"/>
                      <a:pt x="1322" y="845"/>
                      <a:pt x="1319" y="848"/>
                    </a:cubicBezTo>
                    <a:cubicBezTo>
                      <a:pt x="1325" y="854"/>
                      <a:pt x="1325" y="854"/>
                      <a:pt x="1325" y="854"/>
                    </a:cubicBezTo>
                    <a:cubicBezTo>
                      <a:pt x="1325" y="852"/>
                      <a:pt x="1325" y="852"/>
                      <a:pt x="1325" y="852"/>
                    </a:cubicBezTo>
                    <a:cubicBezTo>
                      <a:pt x="1327" y="852"/>
                      <a:pt x="1328" y="854"/>
                      <a:pt x="1330" y="855"/>
                    </a:cubicBezTo>
                    <a:cubicBezTo>
                      <a:pt x="1330" y="855"/>
                      <a:pt x="1327" y="857"/>
                      <a:pt x="1329" y="858"/>
                    </a:cubicBezTo>
                    <a:cubicBezTo>
                      <a:pt x="1329" y="860"/>
                      <a:pt x="1328" y="860"/>
                      <a:pt x="1327" y="861"/>
                    </a:cubicBezTo>
                    <a:cubicBezTo>
                      <a:pt x="1325" y="858"/>
                      <a:pt x="1321" y="854"/>
                      <a:pt x="1317" y="858"/>
                    </a:cubicBezTo>
                    <a:cubicBezTo>
                      <a:pt x="1313" y="854"/>
                      <a:pt x="1322" y="849"/>
                      <a:pt x="1314" y="848"/>
                    </a:cubicBezTo>
                    <a:cubicBezTo>
                      <a:pt x="1311" y="851"/>
                      <a:pt x="1317" y="854"/>
                      <a:pt x="1311" y="856"/>
                    </a:cubicBezTo>
                    <a:cubicBezTo>
                      <a:pt x="1309" y="857"/>
                      <a:pt x="1308" y="854"/>
                      <a:pt x="1307" y="852"/>
                    </a:cubicBezTo>
                    <a:cubicBezTo>
                      <a:pt x="1306" y="848"/>
                      <a:pt x="1309" y="848"/>
                      <a:pt x="1311" y="848"/>
                    </a:cubicBezTo>
                    <a:cubicBezTo>
                      <a:pt x="1310" y="842"/>
                      <a:pt x="1304" y="840"/>
                      <a:pt x="1300" y="838"/>
                    </a:cubicBezTo>
                    <a:cubicBezTo>
                      <a:pt x="1297" y="846"/>
                      <a:pt x="1297" y="846"/>
                      <a:pt x="1297" y="846"/>
                    </a:cubicBezTo>
                    <a:cubicBezTo>
                      <a:pt x="1295" y="844"/>
                      <a:pt x="1297" y="842"/>
                      <a:pt x="1294" y="840"/>
                    </a:cubicBezTo>
                    <a:cubicBezTo>
                      <a:pt x="1298" y="839"/>
                      <a:pt x="1298" y="839"/>
                      <a:pt x="1298" y="839"/>
                    </a:cubicBezTo>
                    <a:cubicBezTo>
                      <a:pt x="1299" y="837"/>
                      <a:pt x="1296" y="836"/>
                      <a:pt x="1296" y="834"/>
                    </a:cubicBezTo>
                    <a:cubicBezTo>
                      <a:pt x="1290" y="842"/>
                      <a:pt x="1278" y="837"/>
                      <a:pt x="1274" y="848"/>
                    </a:cubicBezTo>
                    <a:cubicBezTo>
                      <a:pt x="1275" y="851"/>
                      <a:pt x="1280" y="853"/>
                      <a:pt x="1282" y="850"/>
                    </a:cubicBezTo>
                    <a:cubicBezTo>
                      <a:pt x="1283" y="850"/>
                      <a:pt x="1283" y="850"/>
                      <a:pt x="1283" y="850"/>
                    </a:cubicBezTo>
                    <a:cubicBezTo>
                      <a:pt x="1281" y="856"/>
                      <a:pt x="1285" y="859"/>
                      <a:pt x="1289" y="863"/>
                    </a:cubicBezTo>
                    <a:cubicBezTo>
                      <a:pt x="1291" y="864"/>
                      <a:pt x="1292" y="861"/>
                      <a:pt x="1293" y="860"/>
                    </a:cubicBezTo>
                    <a:cubicBezTo>
                      <a:pt x="1292" y="856"/>
                      <a:pt x="1287" y="859"/>
                      <a:pt x="1287" y="855"/>
                    </a:cubicBezTo>
                    <a:cubicBezTo>
                      <a:pt x="1287" y="852"/>
                      <a:pt x="1287" y="852"/>
                      <a:pt x="1287" y="852"/>
                    </a:cubicBezTo>
                    <a:cubicBezTo>
                      <a:pt x="1290" y="851"/>
                      <a:pt x="1289" y="855"/>
                      <a:pt x="1291" y="856"/>
                    </a:cubicBezTo>
                    <a:cubicBezTo>
                      <a:pt x="1292" y="855"/>
                      <a:pt x="1291" y="853"/>
                      <a:pt x="1293" y="853"/>
                    </a:cubicBezTo>
                    <a:cubicBezTo>
                      <a:pt x="1295" y="855"/>
                      <a:pt x="1295" y="855"/>
                      <a:pt x="1295" y="855"/>
                    </a:cubicBezTo>
                    <a:cubicBezTo>
                      <a:pt x="1295" y="854"/>
                      <a:pt x="1297" y="854"/>
                      <a:pt x="1297" y="854"/>
                    </a:cubicBezTo>
                    <a:cubicBezTo>
                      <a:pt x="1301" y="857"/>
                      <a:pt x="1295" y="856"/>
                      <a:pt x="1296" y="860"/>
                    </a:cubicBezTo>
                    <a:cubicBezTo>
                      <a:pt x="1299" y="867"/>
                      <a:pt x="1299" y="867"/>
                      <a:pt x="1299" y="867"/>
                    </a:cubicBezTo>
                    <a:cubicBezTo>
                      <a:pt x="1300" y="857"/>
                      <a:pt x="1300" y="857"/>
                      <a:pt x="1300" y="857"/>
                    </a:cubicBezTo>
                    <a:cubicBezTo>
                      <a:pt x="1301" y="860"/>
                      <a:pt x="1307" y="864"/>
                      <a:pt x="1309" y="860"/>
                    </a:cubicBezTo>
                    <a:cubicBezTo>
                      <a:pt x="1311" y="863"/>
                      <a:pt x="1311" y="863"/>
                      <a:pt x="1311" y="863"/>
                    </a:cubicBezTo>
                    <a:cubicBezTo>
                      <a:pt x="1307" y="863"/>
                      <a:pt x="1308" y="866"/>
                      <a:pt x="1309" y="868"/>
                    </a:cubicBezTo>
                    <a:cubicBezTo>
                      <a:pt x="1313" y="871"/>
                      <a:pt x="1314" y="879"/>
                      <a:pt x="1319" y="876"/>
                    </a:cubicBezTo>
                    <a:cubicBezTo>
                      <a:pt x="1317" y="874"/>
                      <a:pt x="1321" y="870"/>
                      <a:pt x="1324" y="870"/>
                    </a:cubicBezTo>
                    <a:cubicBezTo>
                      <a:pt x="1319" y="868"/>
                      <a:pt x="1323" y="862"/>
                      <a:pt x="1317" y="862"/>
                    </a:cubicBezTo>
                    <a:cubicBezTo>
                      <a:pt x="1321" y="860"/>
                      <a:pt x="1321" y="860"/>
                      <a:pt x="1321" y="860"/>
                    </a:cubicBezTo>
                    <a:cubicBezTo>
                      <a:pt x="1322" y="863"/>
                      <a:pt x="1322" y="863"/>
                      <a:pt x="1322" y="863"/>
                    </a:cubicBezTo>
                    <a:cubicBezTo>
                      <a:pt x="1324" y="861"/>
                      <a:pt x="1324" y="861"/>
                      <a:pt x="1324" y="861"/>
                    </a:cubicBezTo>
                    <a:cubicBezTo>
                      <a:pt x="1325" y="862"/>
                      <a:pt x="1325" y="862"/>
                      <a:pt x="1325" y="862"/>
                    </a:cubicBezTo>
                    <a:cubicBezTo>
                      <a:pt x="1322" y="866"/>
                      <a:pt x="1322" y="866"/>
                      <a:pt x="1322" y="866"/>
                    </a:cubicBezTo>
                    <a:cubicBezTo>
                      <a:pt x="1326" y="864"/>
                      <a:pt x="1329" y="867"/>
                      <a:pt x="1333" y="869"/>
                    </a:cubicBezTo>
                    <a:cubicBezTo>
                      <a:pt x="1332" y="874"/>
                      <a:pt x="1321" y="868"/>
                      <a:pt x="1326" y="875"/>
                    </a:cubicBezTo>
                    <a:cubicBezTo>
                      <a:pt x="1322" y="877"/>
                      <a:pt x="1320" y="878"/>
                      <a:pt x="1319" y="883"/>
                    </a:cubicBezTo>
                    <a:cubicBezTo>
                      <a:pt x="1322" y="883"/>
                      <a:pt x="1326" y="888"/>
                      <a:pt x="1329" y="885"/>
                    </a:cubicBezTo>
                    <a:cubicBezTo>
                      <a:pt x="1329" y="887"/>
                      <a:pt x="1327" y="891"/>
                      <a:pt x="1325" y="891"/>
                    </a:cubicBezTo>
                    <a:cubicBezTo>
                      <a:pt x="1328" y="892"/>
                      <a:pt x="1327" y="894"/>
                      <a:pt x="1331" y="897"/>
                    </a:cubicBezTo>
                    <a:cubicBezTo>
                      <a:pt x="1332" y="896"/>
                      <a:pt x="1334" y="897"/>
                      <a:pt x="1334" y="896"/>
                    </a:cubicBezTo>
                    <a:cubicBezTo>
                      <a:pt x="1334" y="893"/>
                      <a:pt x="1334" y="893"/>
                      <a:pt x="1334" y="893"/>
                    </a:cubicBezTo>
                    <a:cubicBezTo>
                      <a:pt x="1336" y="894"/>
                      <a:pt x="1337" y="896"/>
                      <a:pt x="1337" y="898"/>
                    </a:cubicBezTo>
                    <a:cubicBezTo>
                      <a:pt x="1330" y="902"/>
                      <a:pt x="1330" y="902"/>
                      <a:pt x="1330" y="902"/>
                    </a:cubicBezTo>
                    <a:cubicBezTo>
                      <a:pt x="1329" y="901"/>
                      <a:pt x="1329" y="901"/>
                      <a:pt x="1329" y="901"/>
                    </a:cubicBezTo>
                    <a:cubicBezTo>
                      <a:pt x="1324" y="903"/>
                      <a:pt x="1325" y="909"/>
                      <a:pt x="1324" y="912"/>
                    </a:cubicBezTo>
                    <a:cubicBezTo>
                      <a:pt x="1315" y="919"/>
                      <a:pt x="1309" y="928"/>
                      <a:pt x="1299" y="928"/>
                    </a:cubicBezTo>
                    <a:cubicBezTo>
                      <a:pt x="1300" y="932"/>
                      <a:pt x="1300" y="932"/>
                      <a:pt x="1300" y="932"/>
                    </a:cubicBezTo>
                    <a:cubicBezTo>
                      <a:pt x="1299" y="930"/>
                      <a:pt x="1297" y="932"/>
                      <a:pt x="1297" y="931"/>
                    </a:cubicBezTo>
                    <a:cubicBezTo>
                      <a:pt x="1295" y="943"/>
                      <a:pt x="1282" y="938"/>
                      <a:pt x="1275" y="940"/>
                    </a:cubicBezTo>
                    <a:cubicBezTo>
                      <a:pt x="1273" y="936"/>
                      <a:pt x="1270" y="941"/>
                      <a:pt x="1268" y="940"/>
                    </a:cubicBezTo>
                    <a:cubicBezTo>
                      <a:pt x="1268" y="940"/>
                      <a:pt x="1267" y="941"/>
                      <a:pt x="1267" y="941"/>
                    </a:cubicBezTo>
                    <a:cubicBezTo>
                      <a:pt x="1261" y="943"/>
                      <a:pt x="1265" y="936"/>
                      <a:pt x="1263" y="934"/>
                    </a:cubicBezTo>
                    <a:cubicBezTo>
                      <a:pt x="1259" y="939"/>
                      <a:pt x="1256" y="938"/>
                      <a:pt x="1258" y="945"/>
                    </a:cubicBezTo>
                    <a:cubicBezTo>
                      <a:pt x="1255" y="948"/>
                      <a:pt x="1253" y="944"/>
                      <a:pt x="1251" y="948"/>
                    </a:cubicBezTo>
                    <a:cubicBezTo>
                      <a:pt x="1253" y="950"/>
                      <a:pt x="1253" y="950"/>
                      <a:pt x="1253" y="950"/>
                    </a:cubicBezTo>
                    <a:cubicBezTo>
                      <a:pt x="1250" y="948"/>
                      <a:pt x="1245" y="951"/>
                      <a:pt x="1243" y="954"/>
                    </a:cubicBezTo>
                    <a:cubicBezTo>
                      <a:pt x="1242" y="948"/>
                      <a:pt x="1235" y="945"/>
                      <a:pt x="1237" y="939"/>
                    </a:cubicBezTo>
                    <a:cubicBezTo>
                      <a:pt x="1235" y="938"/>
                      <a:pt x="1233" y="938"/>
                      <a:pt x="1231" y="939"/>
                    </a:cubicBezTo>
                    <a:cubicBezTo>
                      <a:pt x="1233" y="943"/>
                      <a:pt x="1233" y="943"/>
                      <a:pt x="1233" y="943"/>
                    </a:cubicBezTo>
                    <a:cubicBezTo>
                      <a:pt x="1231" y="941"/>
                      <a:pt x="1229" y="938"/>
                      <a:pt x="1227" y="938"/>
                    </a:cubicBezTo>
                    <a:cubicBezTo>
                      <a:pt x="1226" y="939"/>
                      <a:pt x="1226" y="939"/>
                      <a:pt x="1226" y="939"/>
                    </a:cubicBezTo>
                    <a:cubicBezTo>
                      <a:pt x="1229" y="940"/>
                      <a:pt x="1229" y="944"/>
                      <a:pt x="1226" y="945"/>
                    </a:cubicBezTo>
                    <a:cubicBezTo>
                      <a:pt x="1229" y="948"/>
                      <a:pt x="1221" y="949"/>
                      <a:pt x="1226" y="951"/>
                    </a:cubicBezTo>
                    <a:cubicBezTo>
                      <a:pt x="1225" y="952"/>
                      <a:pt x="1222" y="949"/>
                      <a:pt x="1222" y="946"/>
                    </a:cubicBezTo>
                    <a:cubicBezTo>
                      <a:pt x="1218" y="948"/>
                      <a:pt x="1215" y="940"/>
                      <a:pt x="1212" y="939"/>
                    </a:cubicBezTo>
                    <a:cubicBezTo>
                      <a:pt x="1214" y="934"/>
                      <a:pt x="1218" y="940"/>
                      <a:pt x="1220" y="936"/>
                    </a:cubicBezTo>
                    <a:cubicBezTo>
                      <a:pt x="1219" y="930"/>
                      <a:pt x="1213" y="927"/>
                      <a:pt x="1208" y="926"/>
                    </a:cubicBezTo>
                    <a:cubicBezTo>
                      <a:pt x="1207" y="927"/>
                      <a:pt x="1205" y="928"/>
                      <a:pt x="1206" y="930"/>
                    </a:cubicBezTo>
                    <a:cubicBezTo>
                      <a:pt x="1207" y="930"/>
                      <a:pt x="1208" y="932"/>
                      <a:pt x="1209" y="931"/>
                    </a:cubicBezTo>
                    <a:cubicBezTo>
                      <a:pt x="1210" y="929"/>
                      <a:pt x="1210" y="929"/>
                      <a:pt x="1210" y="929"/>
                    </a:cubicBezTo>
                    <a:cubicBezTo>
                      <a:pt x="1213" y="932"/>
                      <a:pt x="1213" y="932"/>
                      <a:pt x="1213" y="932"/>
                    </a:cubicBezTo>
                    <a:cubicBezTo>
                      <a:pt x="1208" y="936"/>
                      <a:pt x="1208" y="936"/>
                      <a:pt x="1208" y="936"/>
                    </a:cubicBezTo>
                    <a:cubicBezTo>
                      <a:pt x="1205" y="934"/>
                      <a:pt x="1205" y="930"/>
                      <a:pt x="1201" y="928"/>
                    </a:cubicBezTo>
                    <a:cubicBezTo>
                      <a:pt x="1203" y="935"/>
                      <a:pt x="1199" y="940"/>
                      <a:pt x="1209" y="944"/>
                    </a:cubicBezTo>
                    <a:cubicBezTo>
                      <a:pt x="1209" y="944"/>
                      <a:pt x="1208" y="945"/>
                      <a:pt x="1208" y="945"/>
                    </a:cubicBezTo>
                    <a:cubicBezTo>
                      <a:pt x="1205" y="944"/>
                      <a:pt x="1202" y="939"/>
                      <a:pt x="1199" y="942"/>
                    </a:cubicBezTo>
                    <a:cubicBezTo>
                      <a:pt x="1199" y="945"/>
                      <a:pt x="1204" y="949"/>
                      <a:pt x="1206" y="950"/>
                    </a:cubicBezTo>
                    <a:cubicBezTo>
                      <a:pt x="1209" y="950"/>
                      <a:pt x="1211" y="947"/>
                      <a:pt x="1212" y="945"/>
                    </a:cubicBezTo>
                    <a:cubicBezTo>
                      <a:pt x="1209" y="940"/>
                      <a:pt x="1209" y="940"/>
                      <a:pt x="1209" y="940"/>
                    </a:cubicBezTo>
                    <a:cubicBezTo>
                      <a:pt x="1212" y="946"/>
                      <a:pt x="1221" y="949"/>
                      <a:pt x="1220" y="956"/>
                    </a:cubicBezTo>
                    <a:cubicBezTo>
                      <a:pt x="1219" y="953"/>
                      <a:pt x="1219" y="953"/>
                      <a:pt x="1219" y="953"/>
                    </a:cubicBezTo>
                    <a:cubicBezTo>
                      <a:pt x="1206" y="959"/>
                      <a:pt x="1206" y="959"/>
                      <a:pt x="1206" y="959"/>
                    </a:cubicBezTo>
                    <a:cubicBezTo>
                      <a:pt x="1206" y="958"/>
                      <a:pt x="1206" y="957"/>
                      <a:pt x="1205" y="957"/>
                    </a:cubicBezTo>
                    <a:cubicBezTo>
                      <a:pt x="1202" y="961"/>
                      <a:pt x="1202" y="961"/>
                      <a:pt x="1202" y="961"/>
                    </a:cubicBezTo>
                    <a:cubicBezTo>
                      <a:pt x="1205" y="962"/>
                      <a:pt x="1205" y="962"/>
                      <a:pt x="1205" y="962"/>
                    </a:cubicBezTo>
                    <a:cubicBezTo>
                      <a:pt x="1202" y="964"/>
                      <a:pt x="1202" y="964"/>
                      <a:pt x="1202" y="964"/>
                    </a:cubicBezTo>
                    <a:cubicBezTo>
                      <a:pt x="1204" y="965"/>
                      <a:pt x="1205" y="968"/>
                      <a:pt x="1208" y="965"/>
                    </a:cubicBezTo>
                    <a:cubicBezTo>
                      <a:pt x="1210" y="960"/>
                      <a:pt x="1210" y="960"/>
                      <a:pt x="1210" y="960"/>
                    </a:cubicBezTo>
                    <a:cubicBezTo>
                      <a:pt x="1209" y="962"/>
                      <a:pt x="1213" y="965"/>
                      <a:pt x="1209" y="966"/>
                    </a:cubicBezTo>
                    <a:cubicBezTo>
                      <a:pt x="1207" y="965"/>
                      <a:pt x="1201" y="967"/>
                      <a:pt x="1203" y="970"/>
                    </a:cubicBezTo>
                    <a:cubicBezTo>
                      <a:pt x="1209" y="972"/>
                      <a:pt x="1209" y="972"/>
                      <a:pt x="1209" y="972"/>
                    </a:cubicBezTo>
                    <a:cubicBezTo>
                      <a:pt x="1208" y="974"/>
                      <a:pt x="1208" y="974"/>
                      <a:pt x="1208" y="974"/>
                    </a:cubicBezTo>
                    <a:cubicBezTo>
                      <a:pt x="1201" y="972"/>
                      <a:pt x="1203" y="964"/>
                      <a:pt x="1198" y="960"/>
                    </a:cubicBezTo>
                    <a:cubicBezTo>
                      <a:pt x="1200" y="960"/>
                      <a:pt x="1202" y="958"/>
                      <a:pt x="1203" y="956"/>
                    </a:cubicBezTo>
                    <a:cubicBezTo>
                      <a:pt x="1203" y="952"/>
                      <a:pt x="1199" y="954"/>
                      <a:pt x="1198" y="952"/>
                    </a:cubicBezTo>
                    <a:cubicBezTo>
                      <a:pt x="1200" y="959"/>
                      <a:pt x="1192" y="954"/>
                      <a:pt x="1189" y="959"/>
                    </a:cubicBezTo>
                    <a:cubicBezTo>
                      <a:pt x="1187" y="948"/>
                      <a:pt x="1187" y="948"/>
                      <a:pt x="1187" y="948"/>
                    </a:cubicBezTo>
                    <a:cubicBezTo>
                      <a:pt x="1184" y="953"/>
                      <a:pt x="1184" y="953"/>
                      <a:pt x="1184" y="953"/>
                    </a:cubicBezTo>
                    <a:cubicBezTo>
                      <a:pt x="1180" y="949"/>
                      <a:pt x="1179" y="945"/>
                      <a:pt x="1180" y="940"/>
                    </a:cubicBezTo>
                    <a:cubicBezTo>
                      <a:pt x="1181" y="940"/>
                      <a:pt x="1181" y="940"/>
                      <a:pt x="1181" y="940"/>
                    </a:cubicBezTo>
                    <a:cubicBezTo>
                      <a:pt x="1181" y="938"/>
                      <a:pt x="1179" y="936"/>
                      <a:pt x="1183" y="934"/>
                    </a:cubicBezTo>
                    <a:cubicBezTo>
                      <a:pt x="1180" y="929"/>
                      <a:pt x="1176" y="924"/>
                      <a:pt x="1171" y="920"/>
                    </a:cubicBezTo>
                    <a:cubicBezTo>
                      <a:pt x="1173" y="926"/>
                      <a:pt x="1173" y="926"/>
                      <a:pt x="1173" y="926"/>
                    </a:cubicBezTo>
                    <a:cubicBezTo>
                      <a:pt x="1168" y="920"/>
                      <a:pt x="1168" y="920"/>
                      <a:pt x="1168" y="920"/>
                    </a:cubicBezTo>
                    <a:cubicBezTo>
                      <a:pt x="1169" y="920"/>
                      <a:pt x="1169" y="920"/>
                      <a:pt x="1169" y="919"/>
                    </a:cubicBezTo>
                    <a:cubicBezTo>
                      <a:pt x="1168" y="918"/>
                      <a:pt x="1167" y="917"/>
                      <a:pt x="1166" y="917"/>
                    </a:cubicBezTo>
                    <a:cubicBezTo>
                      <a:pt x="1165" y="919"/>
                      <a:pt x="1167" y="922"/>
                      <a:pt x="1168" y="924"/>
                    </a:cubicBezTo>
                    <a:cubicBezTo>
                      <a:pt x="1166" y="926"/>
                      <a:pt x="1162" y="930"/>
                      <a:pt x="1159" y="926"/>
                    </a:cubicBezTo>
                    <a:cubicBezTo>
                      <a:pt x="1159" y="925"/>
                      <a:pt x="1160" y="925"/>
                      <a:pt x="1161" y="924"/>
                    </a:cubicBezTo>
                    <a:cubicBezTo>
                      <a:pt x="1162" y="924"/>
                      <a:pt x="1163" y="925"/>
                      <a:pt x="1165" y="925"/>
                    </a:cubicBezTo>
                    <a:cubicBezTo>
                      <a:pt x="1166" y="924"/>
                      <a:pt x="1166" y="924"/>
                      <a:pt x="1166" y="924"/>
                    </a:cubicBezTo>
                    <a:cubicBezTo>
                      <a:pt x="1163" y="920"/>
                      <a:pt x="1163" y="920"/>
                      <a:pt x="1163" y="920"/>
                    </a:cubicBezTo>
                    <a:cubicBezTo>
                      <a:pt x="1165" y="920"/>
                      <a:pt x="1164" y="918"/>
                      <a:pt x="1164" y="917"/>
                    </a:cubicBezTo>
                    <a:cubicBezTo>
                      <a:pt x="1163" y="916"/>
                      <a:pt x="1163" y="916"/>
                      <a:pt x="1163" y="916"/>
                    </a:cubicBezTo>
                    <a:cubicBezTo>
                      <a:pt x="1163" y="921"/>
                      <a:pt x="1158" y="920"/>
                      <a:pt x="1155" y="922"/>
                    </a:cubicBezTo>
                    <a:cubicBezTo>
                      <a:pt x="1157" y="926"/>
                      <a:pt x="1157" y="926"/>
                      <a:pt x="1157" y="926"/>
                    </a:cubicBezTo>
                    <a:cubicBezTo>
                      <a:pt x="1153" y="926"/>
                      <a:pt x="1149" y="925"/>
                      <a:pt x="1144" y="923"/>
                    </a:cubicBezTo>
                    <a:cubicBezTo>
                      <a:pt x="1148" y="920"/>
                      <a:pt x="1144" y="917"/>
                      <a:pt x="1145" y="913"/>
                    </a:cubicBezTo>
                    <a:cubicBezTo>
                      <a:pt x="1143" y="912"/>
                      <a:pt x="1143" y="912"/>
                      <a:pt x="1143" y="912"/>
                    </a:cubicBezTo>
                    <a:cubicBezTo>
                      <a:pt x="1145" y="910"/>
                      <a:pt x="1151" y="912"/>
                      <a:pt x="1154" y="910"/>
                    </a:cubicBezTo>
                    <a:cubicBezTo>
                      <a:pt x="1152" y="906"/>
                      <a:pt x="1149" y="910"/>
                      <a:pt x="1150" y="905"/>
                    </a:cubicBezTo>
                    <a:cubicBezTo>
                      <a:pt x="1152" y="905"/>
                      <a:pt x="1156" y="904"/>
                      <a:pt x="1157" y="906"/>
                    </a:cubicBezTo>
                    <a:cubicBezTo>
                      <a:pt x="1153" y="909"/>
                      <a:pt x="1153" y="909"/>
                      <a:pt x="1153" y="909"/>
                    </a:cubicBezTo>
                    <a:cubicBezTo>
                      <a:pt x="1156" y="911"/>
                      <a:pt x="1157" y="913"/>
                      <a:pt x="1156" y="916"/>
                    </a:cubicBezTo>
                    <a:cubicBezTo>
                      <a:pt x="1152" y="914"/>
                      <a:pt x="1152" y="914"/>
                      <a:pt x="1152" y="914"/>
                    </a:cubicBezTo>
                    <a:cubicBezTo>
                      <a:pt x="1151" y="916"/>
                      <a:pt x="1152" y="920"/>
                      <a:pt x="1155" y="920"/>
                    </a:cubicBezTo>
                    <a:cubicBezTo>
                      <a:pt x="1157" y="916"/>
                      <a:pt x="1160" y="920"/>
                      <a:pt x="1162" y="914"/>
                    </a:cubicBezTo>
                    <a:cubicBezTo>
                      <a:pt x="1157" y="910"/>
                      <a:pt x="1164" y="904"/>
                      <a:pt x="1157" y="900"/>
                    </a:cubicBezTo>
                    <a:cubicBezTo>
                      <a:pt x="1155" y="901"/>
                      <a:pt x="1153" y="904"/>
                      <a:pt x="1152" y="902"/>
                    </a:cubicBezTo>
                    <a:cubicBezTo>
                      <a:pt x="1151" y="900"/>
                      <a:pt x="1149" y="900"/>
                      <a:pt x="1150" y="898"/>
                    </a:cubicBezTo>
                    <a:cubicBezTo>
                      <a:pt x="1152" y="896"/>
                      <a:pt x="1152" y="896"/>
                      <a:pt x="1152" y="896"/>
                    </a:cubicBezTo>
                    <a:cubicBezTo>
                      <a:pt x="1155" y="904"/>
                      <a:pt x="1162" y="898"/>
                      <a:pt x="1167" y="901"/>
                    </a:cubicBezTo>
                    <a:cubicBezTo>
                      <a:pt x="1165" y="896"/>
                      <a:pt x="1159" y="896"/>
                      <a:pt x="1155" y="895"/>
                    </a:cubicBezTo>
                    <a:cubicBezTo>
                      <a:pt x="1159" y="889"/>
                      <a:pt x="1151" y="887"/>
                      <a:pt x="1156" y="882"/>
                    </a:cubicBezTo>
                    <a:cubicBezTo>
                      <a:pt x="1151" y="883"/>
                      <a:pt x="1153" y="885"/>
                      <a:pt x="1147" y="881"/>
                    </a:cubicBezTo>
                    <a:cubicBezTo>
                      <a:pt x="1150" y="877"/>
                      <a:pt x="1152" y="886"/>
                      <a:pt x="1154" y="880"/>
                    </a:cubicBezTo>
                    <a:cubicBezTo>
                      <a:pt x="1166" y="877"/>
                      <a:pt x="1157" y="889"/>
                      <a:pt x="1167" y="888"/>
                    </a:cubicBezTo>
                    <a:cubicBezTo>
                      <a:pt x="1167" y="888"/>
                      <a:pt x="1168" y="890"/>
                      <a:pt x="1169" y="889"/>
                    </a:cubicBezTo>
                    <a:cubicBezTo>
                      <a:pt x="1170" y="888"/>
                      <a:pt x="1170" y="888"/>
                      <a:pt x="1170" y="888"/>
                    </a:cubicBezTo>
                    <a:cubicBezTo>
                      <a:pt x="1161" y="884"/>
                      <a:pt x="1166" y="872"/>
                      <a:pt x="1156" y="873"/>
                    </a:cubicBezTo>
                    <a:cubicBezTo>
                      <a:pt x="1157" y="876"/>
                      <a:pt x="1157" y="876"/>
                      <a:pt x="1157" y="876"/>
                    </a:cubicBezTo>
                    <a:cubicBezTo>
                      <a:pt x="1143" y="864"/>
                      <a:pt x="1143" y="864"/>
                      <a:pt x="1143" y="864"/>
                    </a:cubicBezTo>
                    <a:cubicBezTo>
                      <a:pt x="1144" y="867"/>
                      <a:pt x="1146" y="877"/>
                      <a:pt x="1139" y="876"/>
                    </a:cubicBezTo>
                    <a:cubicBezTo>
                      <a:pt x="1136" y="878"/>
                      <a:pt x="1135" y="874"/>
                      <a:pt x="1135" y="872"/>
                    </a:cubicBezTo>
                    <a:cubicBezTo>
                      <a:pt x="1135" y="870"/>
                      <a:pt x="1137" y="868"/>
                      <a:pt x="1136" y="866"/>
                    </a:cubicBezTo>
                    <a:cubicBezTo>
                      <a:pt x="1133" y="862"/>
                      <a:pt x="1129" y="866"/>
                      <a:pt x="1127" y="860"/>
                    </a:cubicBezTo>
                    <a:cubicBezTo>
                      <a:pt x="1129" y="856"/>
                      <a:pt x="1125" y="852"/>
                      <a:pt x="1129" y="846"/>
                    </a:cubicBezTo>
                    <a:cubicBezTo>
                      <a:pt x="1127" y="845"/>
                      <a:pt x="1125" y="846"/>
                      <a:pt x="1124" y="846"/>
                    </a:cubicBezTo>
                    <a:cubicBezTo>
                      <a:pt x="1122" y="847"/>
                      <a:pt x="1122" y="848"/>
                      <a:pt x="1123" y="850"/>
                    </a:cubicBezTo>
                    <a:cubicBezTo>
                      <a:pt x="1119" y="850"/>
                      <a:pt x="1112" y="851"/>
                      <a:pt x="1111" y="845"/>
                    </a:cubicBezTo>
                    <a:cubicBezTo>
                      <a:pt x="1108" y="844"/>
                      <a:pt x="1108" y="846"/>
                      <a:pt x="1106" y="848"/>
                    </a:cubicBezTo>
                    <a:cubicBezTo>
                      <a:pt x="1104" y="846"/>
                      <a:pt x="1111" y="844"/>
                      <a:pt x="1107" y="841"/>
                    </a:cubicBezTo>
                    <a:cubicBezTo>
                      <a:pt x="1105" y="841"/>
                      <a:pt x="1105" y="841"/>
                      <a:pt x="1105" y="841"/>
                    </a:cubicBezTo>
                    <a:cubicBezTo>
                      <a:pt x="1105" y="839"/>
                      <a:pt x="1107" y="838"/>
                      <a:pt x="1107" y="838"/>
                    </a:cubicBezTo>
                    <a:cubicBezTo>
                      <a:pt x="1101" y="830"/>
                      <a:pt x="1090" y="834"/>
                      <a:pt x="1084" y="831"/>
                    </a:cubicBezTo>
                    <a:cubicBezTo>
                      <a:pt x="1081" y="830"/>
                      <a:pt x="1078" y="832"/>
                      <a:pt x="1074" y="832"/>
                    </a:cubicBezTo>
                    <a:cubicBezTo>
                      <a:pt x="1074" y="836"/>
                      <a:pt x="1078" y="840"/>
                      <a:pt x="1078" y="846"/>
                    </a:cubicBezTo>
                    <a:cubicBezTo>
                      <a:pt x="1075" y="846"/>
                      <a:pt x="1075" y="844"/>
                      <a:pt x="1073" y="843"/>
                    </a:cubicBezTo>
                    <a:cubicBezTo>
                      <a:pt x="1076" y="842"/>
                      <a:pt x="1076" y="842"/>
                      <a:pt x="1076" y="842"/>
                    </a:cubicBezTo>
                    <a:cubicBezTo>
                      <a:pt x="1074" y="838"/>
                      <a:pt x="1073" y="833"/>
                      <a:pt x="1068" y="833"/>
                    </a:cubicBezTo>
                    <a:cubicBezTo>
                      <a:pt x="1070" y="836"/>
                      <a:pt x="1070" y="839"/>
                      <a:pt x="1071" y="842"/>
                    </a:cubicBezTo>
                    <a:cubicBezTo>
                      <a:pt x="1070" y="842"/>
                      <a:pt x="1070" y="842"/>
                      <a:pt x="1070" y="842"/>
                    </a:cubicBezTo>
                    <a:cubicBezTo>
                      <a:pt x="1069" y="843"/>
                      <a:pt x="1070" y="832"/>
                      <a:pt x="1062" y="831"/>
                    </a:cubicBezTo>
                    <a:cubicBezTo>
                      <a:pt x="1061" y="832"/>
                      <a:pt x="1061" y="832"/>
                      <a:pt x="1061" y="832"/>
                    </a:cubicBezTo>
                    <a:cubicBezTo>
                      <a:pt x="1058" y="831"/>
                      <a:pt x="1057" y="822"/>
                      <a:pt x="1052" y="828"/>
                    </a:cubicBezTo>
                    <a:cubicBezTo>
                      <a:pt x="1050" y="833"/>
                      <a:pt x="1050" y="833"/>
                      <a:pt x="1050" y="833"/>
                    </a:cubicBezTo>
                    <a:cubicBezTo>
                      <a:pt x="1045" y="826"/>
                      <a:pt x="1045" y="839"/>
                      <a:pt x="1039" y="836"/>
                    </a:cubicBezTo>
                    <a:cubicBezTo>
                      <a:pt x="1034" y="838"/>
                      <a:pt x="1039" y="847"/>
                      <a:pt x="1034" y="848"/>
                    </a:cubicBezTo>
                    <a:cubicBezTo>
                      <a:pt x="1029" y="842"/>
                      <a:pt x="1024" y="839"/>
                      <a:pt x="1017" y="840"/>
                    </a:cubicBezTo>
                    <a:cubicBezTo>
                      <a:pt x="1019" y="843"/>
                      <a:pt x="1027" y="843"/>
                      <a:pt x="1025" y="850"/>
                    </a:cubicBezTo>
                    <a:cubicBezTo>
                      <a:pt x="1016" y="856"/>
                      <a:pt x="1026" y="862"/>
                      <a:pt x="1027" y="869"/>
                    </a:cubicBezTo>
                    <a:cubicBezTo>
                      <a:pt x="1026" y="870"/>
                      <a:pt x="1026" y="870"/>
                      <a:pt x="1026" y="870"/>
                    </a:cubicBezTo>
                    <a:cubicBezTo>
                      <a:pt x="1029" y="871"/>
                      <a:pt x="1028" y="874"/>
                      <a:pt x="1027" y="876"/>
                    </a:cubicBezTo>
                    <a:cubicBezTo>
                      <a:pt x="1025" y="875"/>
                      <a:pt x="1025" y="875"/>
                      <a:pt x="1025" y="875"/>
                    </a:cubicBezTo>
                    <a:cubicBezTo>
                      <a:pt x="1023" y="880"/>
                      <a:pt x="1021" y="887"/>
                      <a:pt x="1025" y="891"/>
                    </a:cubicBezTo>
                    <a:cubicBezTo>
                      <a:pt x="1026" y="893"/>
                      <a:pt x="1028" y="894"/>
                      <a:pt x="1030" y="895"/>
                    </a:cubicBezTo>
                    <a:cubicBezTo>
                      <a:pt x="1031" y="893"/>
                      <a:pt x="1029" y="892"/>
                      <a:pt x="1032" y="890"/>
                    </a:cubicBezTo>
                    <a:cubicBezTo>
                      <a:pt x="1037" y="890"/>
                      <a:pt x="1039" y="892"/>
                      <a:pt x="1041" y="895"/>
                    </a:cubicBezTo>
                    <a:cubicBezTo>
                      <a:pt x="1042" y="892"/>
                      <a:pt x="1041" y="889"/>
                      <a:pt x="1044" y="888"/>
                    </a:cubicBezTo>
                    <a:cubicBezTo>
                      <a:pt x="1043" y="878"/>
                      <a:pt x="1043" y="878"/>
                      <a:pt x="1043" y="878"/>
                    </a:cubicBezTo>
                    <a:cubicBezTo>
                      <a:pt x="1048" y="878"/>
                      <a:pt x="1048" y="878"/>
                      <a:pt x="1048" y="878"/>
                    </a:cubicBezTo>
                    <a:cubicBezTo>
                      <a:pt x="1048" y="877"/>
                      <a:pt x="1049" y="877"/>
                      <a:pt x="1050" y="876"/>
                    </a:cubicBezTo>
                    <a:cubicBezTo>
                      <a:pt x="1053" y="878"/>
                      <a:pt x="1055" y="881"/>
                      <a:pt x="1055" y="884"/>
                    </a:cubicBezTo>
                    <a:cubicBezTo>
                      <a:pt x="1049" y="885"/>
                      <a:pt x="1049" y="885"/>
                      <a:pt x="1049" y="885"/>
                    </a:cubicBezTo>
                    <a:cubicBezTo>
                      <a:pt x="1053" y="891"/>
                      <a:pt x="1053" y="891"/>
                      <a:pt x="1053" y="891"/>
                    </a:cubicBezTo>
                    <a:cubicBezTo>
                      <a:pt x="1055" y="890"/>
                      <a:pt x="1056" y="888"/>
                      <a:pt x="1057" y="891"/>
                    </a:cubicBezTo>
                    <a:cubicBezTo>
                      <a:pt x="1054" y="893"/>
                      <a:pt x="1054" y="893"/>
                      <a:pt x="1054" y="893"/>
                    </a:cubicBezTo>
                    <a:cubicBezTo>
                      <a:pt x="1052" y="890"/>
                      <a:pt x="1052" y="890"/>
                      <a:pt x="1052" y="890"/>
                    </a:cubicBezTo>
                    <a:cubicBezTo>
                      <a:pt x="1046" y="897"/>
                      <a:pt x="1046" y="897"/>
                      <a:pt x="1046" y="897"/>
                    </a:cubicBezTo>
                    <a:cubicBezTo>
                      <a:pt x="1049" y="896"/>
                      <a:pt x="1054" y="896"/>
                      <a:pt x="1054" y="901"/>
                    </a:cubicBezTo>
                    <a:cubicBezTo>
                      <a:pt x="1053" y="904"/>
                      <a:pt x="1049" y="905"/>
                      <a:pt x="1046" y="906"/>
                    </a:cubicBezTo>
                    <a:cubicBezTo>
                      <a:pt x="1043" y="904"/>
                      <a:pt x="1047" y="898"/>
                      <a:pt x="1042" y="899"/>
                    </a:cubicBezTo>
                    <a:cubicBezTo>
                      <a:pt x="1041" y="901"/>
                      <a:pt x="1043" y="904"/>
                      <a:pt x="1045" y="906"/>
                    </a:cubicBezTo>
                    <a:cubicBezTo>
                      <a:pt x="1041" y="906"/>
                      <a:pt x="1039" y="913"/>
                      <a:pt x="1036" y="908"/>
                    </a:cubicBezTo>
                    <a:cubicBezTo>
                      <a:pt x="1033" y="901"/>
                      <a:pt x="1023" y="897"/>
                      <a:pt x="1023" y="888"/>
                    </a:cubicBezTo>
                    <a:cubicBezTo>
                      <a:pt x="1017" y="887"/>
                      <a:pt x="1017" y="887"/>
                      <a:pt x="1017" y="887"/>
                    </a:cubicBezTo>
                    <a:cubicBezTo>
                      <a:pt x="996" y="861"/>
                      <a:pt x="975" y="836"/>
                      <a:pt x="953" y="812"/>
                    </a:cubicBezTo>
                    <a:cubicBezTo>
                      <a:pt x="947" y="812"/>
                      <a:pt x="943" y="818"/>
                      <a:pt x="939" y="812"/>
                    </a:cubicBezTo>
                    <a:cubicBezTo>
                      <a:pt x="940" y="811"/>
                      <a:pt x="944" y="813"/>
                      <a:pt x="943" y="809"/>
                    </a:cubicBezTo>
                    <a:cubicBezTo>
                      <a:pt x="941" y="807"/>
                      <a:pt x="941" y="807"/>
                      <a:pt x="941" y="807"/>
                    </a:cubicBezTo>
                    <a:cubicBezTo>
                      <a:pt x="944" y="806"/>
                      <a:pt x="945" y="809"/>
                      <a:pt x="944" y="812"/>
                    </a:cubicBezTo>
                    <a:cubicBezTo>
                      <a:pt x="947" y="813"/>
                      <a:pt x="946" y="808"/>
                      <a:pt x="949" y="810"/>
                    </a:cubicBezTo>
                    <a:cubicBezTo>
                      <a:pt x="946" y="804"/>
                      <a:pt x="943" y="804"/>
                      <a:pt x="938" y="804"/>
                    </a:cubicBezTo>
                    <a:cubicBezTo>
                      <a:pt x="935" y="807"/>
                      <a:pt x="935" y="807"/>
                      <a:pt x="935" y="807"/>
                    </a:cubicBezTo>
                    <a:cubicBezTo>
                      <a:pt x="939" y="809"/>
                      <a:pt x="939" y="809"/>
                      <a:pt x="939" y="809"/>
                    </a:cubicBezTo>
                    <a:cubicBezTo>
                      <a:pt x="933" y="812"/>
                      <a:pt x="929" y="803"/>
                      <a:pt x="924" y="807"/>
                    </a:cubicBezTo>
                    <a:cubicBezTo>
                      <a:pt x="924" y="808"/>
                      <a:pt x="924" y="809"/>
                      <a:pt x="923" y="810"/>
                    </a:cubicBezTo>
                    <a:cubicBezTo>
                      <a:pt x="922" y="810"/>
                      <a:pt x="921" y="808"/>
                      <a:pt x="921" y="808"/>
                    </a:cubicBezTo>
                    <a:cubicBezTo>
                      <a:pt x="920" y="807"/>
                      <a:pt x="921" y="806"/>
                      <a:pt x="922" y="805"/>
                    </a:cubicBezTo>
                    <a:cubicBezTo>
                      <a:pt x="921" y="804"/>
                      <a:pt x="919" y="805"/>
                      <a:pt x="918" y="804"/>
                    </a:cubicBezTo>
                    <a:cubicBezTo>
                      <a:pt x="917" y="811"/>
                      <a:pt x="917" y="811"/>
                      <a:pt x="917" y="811"/>
                    </a:cubicBezTo>
                    <a:cubicBezTo>
                      <a:pt x="916" y="812"/>
                      <a:pt x="915" y="810"/>
                      <a:pt x="915" y="810"/>
                    </a:cubicBezTo>
                    <a:cubicBezTo>
                      <a:pt x="914" y="810"/>
                      <a:pt x="914" y="810"/>
                      <a:pt x="914" y="810"/>
                    </a:cubicBezTo>
                    <a:cubicBezTo>
                      <a:pt x="914" y="814"/>
                      <a:pt x="918" y="814"/>
                      <a:pt x="921" y="815"/>
                    </a:cubicBezTo>
                    <a:cubicBezTo>
                      <a:pt x="922" y="815"/>
                      <a:pt x="921" y="813"/>
                      <a:pt x="921" y="812"/>
                    </a:cubicBezTo>
                    <a:cubicBezTo>
                      <a:pt x="923" y="815"/>
                      <a:pt x="924" y="812"/>
                      <a:pt x="926" y="813"/>
                    </a:cubicBezTo>
                    <a:cubicBezTo>
                      <a:pt x="927" y="810"/>
                      <a:pt x="927" y="810"/>
                      <a:pt x="927" y="810"/>
                    </a:cubicBezTo>
                    <a:cubicBezTo>
                      <a:pt x="930" y="810"/>
                      <a:pt x="935" y="812"/>
                      <a:pt x="934" y="814"/>
                    </a:cubicBezTo>
                    <a:cubicBezTo>
                      <a:pt x="932" y="816"/>
                      <a:pt x="929" y="815"/>
                      <a:pt x="929" y="818"/>
                    </a:cubicBezTo>
                    <a:cubicBezTo>
                      <a:pt x="930" y="820"/>
                      <a:pt x="932" y="819"/>
                      <a:pt x="934" y="819"/>
                    </a:cubicBezTo>
                    <a:cubicBezTo>
                      <a:pt x="934" y="818"/>
                      <a:pt x="935" y="814"/>
                      <a:pt x="938" y="816"/>
                    </a:cubicBezTo>
                    <a:cubicBezTo>
                      <a:pt x="938" y="820"/>
                      <a:pt x="938" y="820"/>
                      <a:pt x="938" y="820"/>
                    </a:cubicBezTo>
                    <a:cubicBezTo>
                      <a:pt x="937" y="820"/>
                      <a:pt x="936" y="820"/>
                      <a:pt x="935" y="819"/>
                    </a:cubicBezTo>
                    <a:cubicBezTo>
                      <a:pt x="935" y="820"/>
                      <a:pt x="935" y="820"/>
                      <a:pt x="935" y="820"/>
                    </a:cubicBezTo>
                    <a:cubicBezTo>
                      <a:pt x="935" y="823"/>
                      <a:pt x="939" y="822"/>
                      <a:pt x="939" y="825"/>
                    </a:cubicBezTo>
                    <a:cubicBezTo>
                      <a:pt x="935" y="820"/>
                      <a:pt x="930" y="827"/>
                      <a:pt x="925" y="822"/>
                    </a:cubicBezTo>
                    <a:cubicBezTo>
                      <a:pt x="922" y="825"/>
                      <a:pt x="921" y="826"/>
                      <a:pt x="922" y="829"/>
                    </a:cubicBezTo>
                    <a:cubicBezTo>
                      <a:pt x="924" y="828"/>
                      <a:pt x="924" y="831"/>
                      <a:pt x="925" y="832"/>
                    </a:cubicBezTo>
                    <a:cubicBezTo>
                      <a:pt x="929" y="829"/>
                      <a:pt x="934" y="833"/>
                      <a:pt x="939" y="832"/>
                    </a:cubicBezTo>
                    <a:cubicBezTo>
                      <a:pt x="941" y="826"/>
                      <a:pt x="941" y="826"/>
                      <a:pt x="941" y="826"/>
                    </a:cubicBezTo>
                    <a:cubicBezTo>
                      <a:pt x="945" y="828"/>
                      <a:pt x="938" y="835"/>
                      <a:pt x="945" y="836"/>
                    </a:cubicBezTo>
                    <a:cubicBezTo>
                      <a:pt x="947" y="834"/>
                      <a:pt x="947" y="834"/>
                      <a:pt x="947" y="834"/>
                    </a:cubicBezTo>
                    <a:cubicBezTo>
                      <a:pt x="949" y="836"/>
                      <a:pt x="949" y="836"/>
                      <a:pt x="949" y="836"/>
                    </a:cubicBezTo>
                    <a:cubicBezTo>
                      <a:pt x="949" y="835"/>
                      <a:pt x="949" y="835"/>
                      <a:pt x="949" y="835"/>
                    </a:cubicBezTo>
                    <a:cubicBezTo>
                      <a:pt x="946" y="834"/>
                      <a:pt x="945" y="842"/>
                      <a:pt x="944" y="845"/>
                    </a:cubicBezTo>
                    <a:cubicBezTo>
                      <a:pt x="943" y="838"/>
                      <a:pt x="939" y="850"/>
                      <a:pt x="936" y="843"/>
                    </a:cubicBezTo>
                    <a:cubicBezTo>
                      <a:pt x="937" y="842"/>
                      <a:pt x="939" y="843"/>
                      <a:pt x="939" y="841"/>
                    </a:cubicBezTo>
                    <a:cubicBezTo>
                      <a:pt x="935" y="836"/>
                      <a:pt x="931" y="844"/>
                      <a:pt x="929" y="845"/>
                    </a:cubicBezTo>
                    <a:cubicBezTo>
                      <a:pt x="931" y="847"/>
                      <a:pt x="931" y="845"/>
                      <a:pt x="934" y="846"/>
                    </a:cubicBezTo>
                    <a:cubicBezTo>
                      <a:pt x="932" y="850"/>
                      <a:pt x="929" y="844"/>
                      <a:pt x="925" y="845"/>
                    </a:cubicBezTo>
                    <a:cubicBezTo>
                      <a:pt x="926" y="844"/>
                      <a:pt x="926" y="842"/>
                      <a:pt x="927" y="841"/>
                    </a:cubicBezTo>
                    <a:cubicBezTo>
                      <a:pt x="922" y="837"/>
                      <a:pt x="926" y="845"/>
                      <a:pt x="921" y="843"/>
                    </a:cubicBezTo>
                    <a:cubicBezTo>
                      <a:pt x="909" y="840"/>
                      <a:pt x="892" y="837"/>
                      <a:pt x="881" y="831"/>
                    </a:cubicBezTo>
                    <a:cubicBezTo>
                      <a:pt x="880" y="832"/>
                      <a:pt x="880" y="832"/>
                      <a:pt x="880" y="832"/>
                    </a:cubicBezTo>
                    <a:cubicBezTo>
                      <a:pt x="880" y="830"/>
                      <a:pt x="881" y="826"/>
                      <a:pt x="883" y="824"/>
                    </a:cubicBezTo>
                    <a:cubicBezTo>
                      <a:pt x="881" y="823"/>
                      <a:pt x="881" y="823"/>
                      <a:pt x="881" y="823"/>
                    </a:cubicBezTo>
                    <a:cubicBezTo>
                      <a:pt x="888" y="816"/>
                      <a:pt x="885" y="827"/>
                      <a:pt x="891" y="828"/>
                    </a:cubicBezTo>
                    <a:cubicBezTo>
                      <a:pt x="893" y="826"/>
                      <a:pt x="893" y="826"/>
                      <a:pt x="893" y="826"/>
                    </a:cubicBezTo>
                    <a:cubicBezTo>
                      <a:pt x="890" y="823"/>
                      <a:pt x="890" y="823"/>
                      <a:pt x="890" y="823"/>
                    </a:cubicBezTo>
                    <a:cubicBezTo>
                      <a:pt x="892" y="821"/>
                      <a:pt x="892" y="821"/>
                      <a:pt x="892" y="821"/>
                    </a:cubicBezTo>
                    <a:cubicBezTo>
                      <a:pt x="894" y="822"/>
                      <a:pt x="896" y="825"/>
                      <a:pt x="898" y="827"/>
                    </a:cubicBezTo>
                    <a:cubicBezTo>
                      <a:pt x="905" y="824"/>
                      <a:pt x="905" y="824"/>
                      <a:pt x="905" y="824"/>
                    </a:cubicBezTo>
                    <a:cubicBezTo>
                      <a:pt x="903" y="821"/>
                      <a:pt x="903" y="821"/>
                      <a:pt x="903" y="821"/>
                    </a:cubicBezTo>
                    <a:cubicBezTo>
                      <a:pt x="905" y="822"/>
                      <a:pt x="905" y="820"/>
                      <a:pt x="907" y="819"/>
                    </a:cubicBezTo>
                    <a:cubicBezTo>
                      <a:pt x="909" y="820"/>
                      <a:pt x="915" y="822"/>
                      <a:pt x="918" y="821"/>
                    </a:cubicBezTo>
                    <a:cubicBezTo>
                      <a:pt x="919" y="819"/>
                      <a:pt x="917" y="818"/>
                      <a:pt x="916" y="817"/>
                    </a:cubicBezTo>
                    <a:cubicBezTo>
                      <a:pt x="914" y="822"/>
                      <a:pt x="908" y="815"/>
                      <a:pt x="905" y="816"/>
                    </a:cubicBezTo>
                    <a:cubicBezTo>
                      <a:pt x="905" y="815"/>
                      <a:pt x="906" y="814"/>
                      <a:pt x="907" y="814"/>
                    </a:cubicBezTo>
                    <a:cubicBezTo>
                      <a:pt x="907" y="815"/>
                      <a:pt x="909" y="816"/>
                      <a:pt x="911" y="814"/>
                    </a:cubicBezTo>
                    <a:cubicBezTo>
                      <a:pt x="911" y="811"/>
                      <a:pt x="911" y="811"/>
                      <a:pt x="911" y="811"/>
                    </a:cubicBezTo>
                    <a:cubicBezTo>
                      <a:pt x="913" y="812"/>
                      <a:pt x="913" y="810"/>
                      <a:pt x="914" y="809"/>
                    </a:cubicBezTo>
                    <a:cubicBezTo>
                      <a:pt x="913" y="806"/>
                      <a:pt x="913" y="806"/>
                      <a:pt x="913" y="806"/>
                    </a:cubicBezTo>
                    <a:cubicBezTo>
                      <a:pt x="916" y="806"/>
                      <a:pt x="916" y="806"/>
                      <a:pt x="916" y="806"/>
                    </a:cubicBezTo>
                    <a:cubicBezTo>
                      <a:pt x="917" y="805"/>
                      <a:pt x="915" y="804"/>
                      <a:pt x="915" y="804"/>
                    </a:cubicBezTo>
                    <a:cubicBezTo>
                      <a:pt x="916" y="802"/>
                      <a:pt x="916" y="802"/>
                      <a:pt x="916" y="802"/>
                    </a:cubicBezTo>
                    <a:cubicBezTo>
                      <a:pt x="914" y="800"/>
                      <a:pt x="911" y="802"/>
                      <a:pt x="910" y="804"/>
                    </a:cubicBezTo>
                    <a:cubicBezTo>
                      <a:pt x="911" y="809"/>
                      <a:pt x="911" y="809"/>
                      <a:pt x="911" y="809"/>
                    </a:cubicBezTo>
                    <a:cubicBezTo>
                      <a:pt x="909" y="810"/>
                      <a:pt x="907" y="808"/>
                      <a:pt x="907" y="810"/>
                    </a:cubicBezTo>
                    <a:cubicBezTo>
                      <a:pt x="909" y="805"/>
                      <a:pt x="909" y="805"/>
                      <a:pt x="909" y="805"/>
                    </a:cubicBezTo>
                    <a:cubicBezTo>
                      <a:pt x="905" y="804"/>
                      <a:pt x="905" y="804"/>
                      <a:pt x="905" y="804"/>
                    </a:cubicBezTo>
                    <a:cubicBezTo>
                      <a:pt x="910" y="800"/>
                      <a:pt x="915" y="799"/>
                      <a:pt x="920" y="800"/>
                    </a:cubicBezTo>
                    <a:cubicBezTo>
                      <a:pt x="915" y="796"/>
                      <a:pt x="909" y="790"/>
                      <a:pt x="904" y="787"/>
                    </a:cubicBezTo>
                    <a:cubicBezTo>
                      <a:pt x="906" y="785"/>
                      <a:pt x="910" y="788"/>
                      <a:pt x="910" y="790"/>
                    </a:cubicBezTo>
                    <a:cubicBezTo>
                      <a:pt x="912" y="790"/>
                      <a:pt x="912" y="787"/>
                      <a:pt x="914" y="786"/>
                    </a:cubicBezTo>
                    <a:cubicBezTo>
                      <a:pt x="910" y="784"/>
                      <a:pt x="905" y="785"/>
                      <a:pt x="903" y="781"/>
                    </a:cubicBezTo>
                    <a:cubicBezTo>
                      <a:pt x="905" y="782"/>
                      <a:pt x="906" y="782"/>
                      <a:pt x="908" y="782"/>
                    </a:cubicBezTo>
                    <a:cubicBezTo>
                      <a:pt x="909" y="780"/>
                      <a:pt x="907" y="777"/>
                      <a:pt x="905" y="776"/>
                    </a:cubicBezTo>
                    <a:cubicBezTo>
                      <a:pt x="902" y="782"/>
                      <a:pt x="894" y="772"/>
                      <a:pt x="897" y="781"/>
                    </a:cubicBezTo>
                    <a:cubicBezTo>
                      <a:pt x="895" y="781"/>
                      <a:pt x="895" y="781"/>
                      <a:pt x="895" y="781"/>
                    </a:cubicBezTo>
                    <a:cubicBezTo>
                      <a:pt x="896" y="784"/>
                      <a:pt x="896" y="784"/>
                      <a:pt x="896" y="784"/>
                    </a:cubicBezTo>
                    <a:cubicBezTo>
                      <a:pt x="893" y="782"/>
                      <a:pt x="893" y="782"/>
                      <a:pt x="893" y="782"/>
                    </a:cubicBezTo>
                    <a:cubicBezTo>
                      <a:pt x="895" y="781"/>
                      <a:pt x="895" y="781"/>
                      <a:pt x="895" y="781"/>
                    </a:cubicBezTo>
                    <a:cubicBezTo>
                      <a:pt x="895" y="780"/>
                      <a:pt x="893" y="780"/>
                      <a:pt x="893" y="780"/>
                    </a:cubicBezTo>
                    <a:cubicBezTo>
                      <a:pt x="887" y="783"/>
                      <a:pt x="896" y="792"/>
                      <a:pt x="888" y="788"/>
                    </a:cubicBezTo>
                    <a:cubicBezTo>
                      <a:pt x="887" y="788"/>
                      <a:pt x="886" y="787"/>
                      <a:pt x="885" y="789"/>
                    </a:cubicBezTo>
                    <a:cubicBezTo>
                      <a:pt x="889" y="792"/>
                      <a:pt x="889" y="792"/>
                      <a:pt x="889" y="792"/>
                    </a:cubicBezTo>
                    <a:cubicBezTo>
                      <a:pt x="887" y="791"/>
                      <a:pt x="887" y="794"/>
                      <a:pt x="886" y="796"/>
                    </a:cubicBezTo>
                    <a:cubicBezTo>
                      <a:pt x="889" y="796"/>
                      <a:pt x="889" y="796"/>
                      <a:pt x="889" y="796"/>
                    </a:cubicBezTo>
                    <a:cubicBezTo>
                      <a:pt x="888" y="798"/>
                      <a:pt x="888" y="801"/>
                      <a:pt x="891" y="803"/>
                    </a:cubicBezTo>
                    <a:cubicBezTo>
                      <a:pt x="891" y="804"/>
                      <a:pt x="889" y="804"/>
                      <a:pt x="887" y="804"/>
                    </a:cubicBezTo>
                    <a:cubicBezTo>
                      <a:pt x="890" y="800"/>
                      <a:pt x="883" y="798"/>
                      <a:pt x="883" y="794"/>
                    </a:cubicBezTo>
                    <a:cubicBezTo>
                      <a:pt x="876" y="794"/>
                      <a:pt x="875" y="801"/>
                      <a:pt x="869" y="801"/>
                    </a:cubicBezTo>
                    <a:cubicBezTo>
                      <a:pt x="876" y="806"/>
                      <a:pt x="876" y="806"/>
                      <a:pt x="876" y="806"/>
                    </a:cubicBezTo>
                    <a:cubicBezTo>
                      <a:pt x="874" y="805"/>
                      <a:pt x="869" y="809"/>
                      <a:pt x="869" y="804"/>
                    </a:cubicBezTo>
                    <a:cubicBezTo>
                      <a:pt x="872" y="801"/>
                      <a:pt x="864" y="799"/>
                      <a:pt x="866" y="798"/>
                    </a:cubicBezTo>
                    <a:cubicBezTo>
                      <a:pt x="867" y="798"/>
                      <a:pt x="867" y="799"/>
                      <a:pt x="868" y="799"/>
                    </a:cubicBezTo>
                    <a:cubicBezTo>
                      <a:pt x="871" y="794"/>
                      <a:pt x="865" y="798"/>
                      <a:pt x="864" y="796"/>
                    </a:cubicBezTo>
                    <a:cubicBezTo>
                      <a:pt x="867" y="793"/>
                      <a:pt x="871" y="798"/>
                      <a:pt x="873" y="797"/>
                    </a:cubicBezTo>
                    <a:cubicBezTo>
                      <a:pt x="868" y="793"/>
                      <a:pt x="865" y="788"/>
                      <a:pt x="856" y="789"/>
                    </a:cubicBezTo>
                    <a:cubicBezTo>
                      <a:pt x="855" y="790"/>
                      <a:pt x="855" y="790"/>
                      <a:pt x="855" y="790"/>
                    </a:cubicBezTo>
                    <a:cubicBezTo>
                      <a:pt x="854" y="786"/>
                      <a:pt x="859" y="787"/>
                      <a:pt x="861" y="787"/>
                    </a:cubicBezTo>
                    <a:cubicBezTo>
                      <a:pt x="862" y="788"/>
                      <a:pt x="864" y="788"/>
                      <a:pt x="865" y="787"/>
                    </a:cubicBezTo>
                    <a:cubicBezTo>
                      <a:pt x="864" y="786"/>
                      <a:pt x="867" y="785"/>
                      <a:pt x="866" y="783"/>
                    </a:cubicBezTo>
                    <a:cubicBezTo>
                      <a:pt x="864" y="783"/>
                      <a:pt x="862" y="786"/>
                      <a:pt x="859" y="782"/>
                    </a:cubicBezTo>
                    <a:cubicBezTo>
                      <a:pt x="859" y="783"/>
                      <a:pt x="858" y="784"/>
                      <a:pt x="857" y="784"/>
                    </a:cubicBezTo>
                    <a:cubicBezTo>
                      <a:pt x="857" y="780"/>
                      <a:pt x="857" y="780"/>
                      <a:pt x="857" y="780"/>
                    </a:cubicBezTo>
                    <a:cubicBezTo>
                      <a:pt x="855" y="778"/>
                      <a:pt x="852" y="783"/>
                      <a:pt x="851" y="779"/>
                    </a:cubicBezTo>
                    <a:cubicBezTo>
                      <a:pt x="849" y="782"/>
                      <a:pt x="854" y="785"/>
                      <a:pt x="852" y="788"/>
                    </a:cubicBezTo>
                    <a:cubicBezTo>
                      <a:pt x="845" y="787"/>
                      <a:pt x="849" y="776"/>
                      <a:pt x="841" y="780"/>
                    </a:cubicBezTo>
                    <a:cubicBezTo>
                      <a:pt x="842" y="784"/>
                      <a:pt x="842" y="784"/>
                      <a:pt x="842" y="784"/>
                    </a:cubicBezTo>
                    <a:cubicBezTo>
                      <a:pt x="841" y="784"/>
                      <a:pt x="841" y="784"/>
                      <a:pt x="841" y="783"/>
                    </a:cubicBezTo>
                    <a:cubicBezTo>
                      <a:pt x="840" y="784"/>
                      <a:pt x="840" y="785"/>
                      <a:pt x="840" y="786"/>
                    </a:cubicBezTo>
                    <a:cubicBezTo>
                      <a:pt x="842" y="787"/>
                      <a:pt x="842" y="787"/>
                      <a:pt x="842" y="787"/>
                    </a:cubicBezTo>
                    <a:cubicBezTo>
                      <a:pt x="841" y="788"/>
                      <a:pt x="840" y="789"/>
                      <a:pt x="841" y="790"/>
                    </a:cubicBezTo>
                    <a:cubicBezTo>
                      <a:pt x="847" y="788"/>
                      <a:pt x="847" y="788"/>
                      <a:pt x="847" y="788"/>
                    </a:cubicBezTo>
                    <a:cubicBezTo>
                      <a:pt x="842" y="790"/>
                      <a:pt x="844" y="793"/>
                      <a:pt x="844" y="796"/>
                    </a:cubicBezTo>
                    <a:cubicBezTo>
                      <a:pt x="848" y="796"/>
                      <a:pt x="844" y="799"/>
                      <a:pt x="847" y="800"/>
                    </a:cubicBezTo>
                    <a:cubicBezTo>
                      <a:pt x="849" y="803"/>
                      <a:pt x="849" y="803"/>
                      <a:pt x="849" y="803"/>
                    </a:cubicBezTo>
                    <a:cubicBezTo>
                      <a:pt x="845" y="806"/>
                      <a:pt x="843" y="810"/>
                      <a:pt x="845" y="815"/>
                    </a:cubicBezTo>
                    <a:cubicBezTo>
                      <a:pt x="842" y="815"/>
                      <a:pt x="841" y="812"/>
                      <a:pt x="841" y="810"/>
                    </a:cubicBezTo>
                    <a:cubicBezTo>
                      <a:pt x="839" y="811"/>
                      <a:pt x="839" y="811"/>
                      <a:pt x="839" y="811"/>
                    </a:cubicBezTo>
                    <a:cubicBezTo>
                      <a:pt x="843" y="806"/>
                      <a:pt x="843" y="806"/>
                      <a:pt x="843" y="806"/>
                    </a:cubicBezTo>
                    <a:cubicBezTo>
                      <a:pt x="839" y="807"/>
                      <a:pt x="840" y="797"/>
                      <a:pt x="835" y="804"/>
                    </a:cubicBezTo>
                    <a:cubicBezTo>
                      <a:pt x="834" y="799"/>
                      <a:pt x="828" y="798"/>
                      <a:pt x="826" y="793"/>
                    </a:cubicBezTo>
                    <a:cubicBezTo>
                      <a:pt x="820" y="793"/>
                      <a:pt x="822" y="801"/>
                      <a:pt x="817" y="795"/>
                    </a:cubicBezTo>
                    <a:cubicBezTo>
                      <a:pt x="819" y="793"/>
                      <a:pt x="819" y="793"/>
                      <a:pt x="819" y="793"/>
                    </a:cubicBezTo>
                    <a:cubicBezTo>
                      <a:pt x="819" y="792"/>
                      <a:pt x="819" y="792"/>
                      <a:pt x="819" y="792"/>
                    </a:cubicBezTo>
                    <a:cubicBezTo>
                      <a:pt x="819" y="788"/>
                      <a:pt x="824" y="791"/>
                      <a:pt x="823" y="786"/>
                    </a:cubicBezTo>
                    <a:cubicBezTo>
                      <a:pt x="820" y="786"/>
                      <a:pt x="820" y="786"/>
                      <a:pt x="820" y="786"/>
                    </a:cubicBezTo>
                    <a:cubicBezTo>
                      <a:pt x="824" y="786"/>
                      <a:pt x="819" y="782"/>
                      <a:pt x="823" y="783"/>
                    </a:cubicBezTo>
                    <a:cubicBezTo>
                      <a:pt x="822" y="778"/>
                      <a:pt x="822" y="778"/>
                      <a:pt x="822" y="778"/>
                    </a:cubicBezTo>
                    <a:cubicBezTo>
                      <a:pt x="824" y="777"/>
                      <a:pt x="825" y="783"/>
                      <a:pt x="827" y="780"/>
                    </a:cubicBezTo>
                    <a:cubicBezTo>
                      <a:pt x="823" y="775"/>
                      <a:pt x="823" y="775"/>
                      <a:pt x="823" y="775"/>
                    </a:cubicBezTo>
                    <a:cubicBezTo>
                      <a:pt x="829" y="771"/>
                      <a:pt x="829" y="771"/>
                      <a:pt x="829" y="771"/>
                    </a:cubicBezTo>
                    <a:cubicBezTo>
                      <a:pt x="830" y="775"/>
                      <a:pt x="830" y="775"/>
                      <a:pt x="830" y="775"/>
                    </a:cubicBezTo>
                    <a:cubicBezTo>
                      <a:pt x="833" y="774"/>
                      <a:pt x="833" y="774"/>
                      <a:pt x="833" y="774"/>
                    </a:cubicBezTo>
                    <a:cubicBezTo>
                      <a:pt x="829" y="778"/>
                      <a:pt x="824" y="786"/>
                      <a:pt x="827" y="790"/>
                    </a:cubicBezTo>
                    <a:cubicBezTo>
                      <a:pt x="826" y="790"/>
                      <a:pt x="826" y="791"/>
                      <a:pt x="826" y="792"/>
                    </a:cubicBezTo>
                    <a:cubicBezTo>
                      <a:pt x="833" y="793"/>
                      <a:pt x="825" y="784"/>
                      <a:pt x="832" y="783"/>
                    </a:cubicBezTo>
                    <a:cubicBezTo>
                      <a:pt x="831" y="786"/>
                      <a:pt x="831" y="786"/>
                      <a:pt x="831" y="786"/>
                    </a:cubicBezTo>
                    <a:cubicBezTo>
                      <a:pt x="834" y="786"/>
                      <a:pt x="834" y="786"/>
                      <a:pt x="834" y="786"/>
                    </a:cubicBezTo>
                    <a:cubicBezTo>
                      <a:pt x="833" y="786"/>
                      <a:pt x="831" y="788"/>
                      <a:pt x="830" y="789"/>
                    </a:cubicBezTo>
                    <a:cubicBezTo>
                      <a:pt x="832" y="793"/>
                      <a:pt x="835" y="788"/>
                      <a:pt x="837" y="791"/>
                    </a:cubicBezTo>
                    <a:cubicBezTo>
                      <a:pt x="835" y="793"/>
                      <a:pt x="835" y="793"/>
                      <a:pt x="835" y="793"/>
                    </a:cubicBezTo>
                    <a:cubicBezTo>
                      <a:pt x="836" y="795"/>
                      <a:pt x="839" y="793"/>
                      <a:pt x="838" y="796"/>
                    </a:cubicBezTo>
                    <a:cubicBezTo>
                      <a:pt x="837" y="796"/>
                      <a:pt x="837" y="796"/>
                      <a:pt x="837" y="796"/>
                    </a:cubicBezTo>
                    <a:cubicBezTo>
                      <a:pt x="838" y="797"/>
                      <a:pt x="839" y="797"/>
                      <a:pt x="840" y="797"/>
                    </a:cubicBezTo>
                    <a:cubicBezTo>
                      <a:pt x="843" y="796"/>
                      <a:pt x="840" y="794"/>
                      <a:pt x="841" y="792"/>
                    </a:cubicBezTo>
                    <a:cubicBezTo>
                      <a:pt x="838" y="790"/>
                      <a:pt x="838" y="790"/>
                      <a:pt x="838" y="790"/>
                    </a:cubicBezTo>
                    <a:cubicBezTo>
                      <a:pt x="843" y="787"/>
                      <a:pt x="837" y="786"/>
                      <a:pt x="837" y="783"/>
                    </a:cubicBezTo>
                    <a:cubicBezTo>
                      <a:pt x="834" y="783"/>
                      <a:pt x="834" y="783"/>
                      <a:pt x="834" y="783"/>
                    </a:cubicBezTo>
                    <a:cubicBezTo>
                      <a:pt x="833" y="780"/>
                      <a:pt x="836" y="779"/>
                      <a:pt x="837" y="778"/>
                    </a:cubicBezTo>
                    <a:cubicBezTo>
                      <a:pt x="835" y="776"/>
                      <a:pt x="835" y="776"/>
                      <a:pt x="835" y="776"/>
                    </a:cubicBezTo>
                    <a:cubicBezTo>
                      <a:pt x="837" y="774"/>
                      <a:pt x="837" y="774"/>
                      <a:pt x="837" y="774"/>
                    </a:cubicBezTo>
                    <a:cubicBezTo>
                      <a:pt x="830" y="768"/>
                      <a:pt x="842" y="768"/>
                      <a:pt x="841" y="762"/>
                    </a:cubicBezTo>
                    <a:cubicBezTo>
                      <a:pt x="842" y="762"/>
                      <a:pt x="845" y="764"/>
                      <a:pt x="847" y="762"/>
                    </a:cubicBezTo>
                    <a:cubicBezTo>
                      <a:pt x="843" y="760"/>
                      <a:pt x="837" y="760"/>
                      <a:pt x="837" y="754"/>
                    </a:cubicBezTo>
                    <a:cubicBezTo>
                      <a:pt x="840" y="757"/>
                      <a:pt x="843" y="755"/>
                      <a:pt x="847" y="758"/>
                    </a:cubicBezTo>
                    <a:cubicBezTo>
                      <a:pt x="847" y="756"/>
                      <a:pt x="847" y="752"/>
                      <a:pt x="845" y="754"/>
                    </a:cubicBezTo>
                    <a:cubicBezTo>
                      <a:pt x="848" y="750"/>
                      <a:pt x="848" y="750"/>
                      <a:pt x="848" y="750"/>
                    </a:cubicBezTo>
                    <a:cubicBezTo>
                      <a:pt x="845" y="746"/>
                      <a:pt x="842" y="748"/>
                      <a:pt x="842" y="742"/>
                    </a:cubicBezTo>
                    <a:cubicBezTo>
                      <a:pt x="844" y="742"/>
                      <a:pt x="844" y="742"/>
                      <a:pt x="844" y="742"/>
                    </a:cubicBezTo>
                    <a:cubicBezTo>
                      <a:pt x="846" y="741"/>
                      <a:pt x="843" y="740"/>
                      <a:pt x="842" y="739"/>
                    </a:cubicBezTo>
                    <a:cubicBezTo>
                      <a:pt x="836" y="742"/>
                      <a:pt x="836" y="742"/>
                      <a:pt x="836" y="742"/>
                    </a:cubicBezTo>
                    <a:cubicBezTo>
                      <a:pt x="833" y="742"/>
                      <a:pt x="838" y="739"/>
                      <a:pt x="840" y="739"/>
                    </a:cubicBezTo>
                    <a:cubicBezTo>
                      <a:pt x="836" y="738"/>
                      <a:pt x="837" y="734"/>
                      <a:pt x="835" y="731"/>
                    </a:cubicBezTo>
                    <a:cubicBezTo>
                      <a:pt x="833" y="730"/>
                      <a:pt x="828" y="733"/>
                      <a:pt x="830" y="735"/>
                    </a:cubicBezTo>
                    <a:cubicBezTo>
                      <a:pt x="823" y="738"/>
                      <a:pt x="819" y="732"/>
                      <a:pt x="814" y="734"/>
                    </a:cubicBezTo>
                    <a:cubicBezTo>
                      <a:pt x="815" y="735"/>
                      <a:pt x="814" y="736"/>
                      <a:pt x="813" y="736"/>
                    </a:cubicBezTo>
                    <a:cubicBezTo>
                      <a:pt x="812" y="736"/>
                      <a:pt x="812" y="736"/>
                      <a:pt x="812" y="736"/>
                    </a:cubicBezTo>
                    <a:cubicBezTo>
                      <a:pt x="813" y="734"/>
                      <a:pt x="815" y="732"/>
                      <a:pt x="814" y="730"/>
                    </a:cubicBezTo>
                    <a:cubicBezTo>
                      <a:pt x="813" y="730"/>
                      <a:pt x="813" y="730"/>
                      <a:pt x="813" y="730"/>
                    </a:cubicBezTo>
                    <a:cubicBezTo>
                      <a:pt x="817" y="726"/>
                      <a:pt x="817" y="726"/>
                      <a:pt x="817" y="726"/>
                    </a:cubicBezTo>
                    <a:cubicBezTo>
                      <a:pt x="813" y="734"/>
                      <a:pt x="823" y="732"/>
                      <a:pt x="826" y="734"/>
                    </a:cubicBezTo>
                    <a:cubicBezTo>
                      <a:pt x="828" y="732"/>
                      <a:pt x="828" y="732"/>
                      <a:pt x="828" y="732"/>
                    </a:cubicBezTo>
                    <a:cubicBezTo>
                      <a:pt x="827" y="731"/>
                      <a:pt x="827" y="726"/>
                      <a:pt x="824" y="729"/>
                    </a:cubicBezTo>
                    <a:cubicBezTo>
                      <a:pt x="826" y="728"/>
                      <a:pt x="825" y="727"/>
                      <a:pt x="825" y="726"/>
                    </a:cubicBezTo>
                    <a:cubicBezTo>
                      <a:pt x="826" y="727"/>
                      <a:pt x="827" y="729"/>
                      <a:pt x="828" y="729"/>
                    </a:cubicBezTo>
                    <a:cubicBezTo>
                      <a:pt x="829" y="728"/>
                      <a:pt x="829" y="727"/>
                      <a:pt x="829" y="726"/>
                    </a:cubicBezTo>
                    <a:cubicBezTo>
                      <a:pt x="827" y="725"/>
                      <a:pt x="827" y="725"/>
                      <a:pt x="827" y="725"/>
                    </a:cubicBezTo>
                    <a:cubicBezTo>
                      <a:pt x="833" y="722"/>
                      <a:pt x="833" y="722"/>
                      <a:pt x="833" y="722"/>
                    </a:cubicBezTo>
                    <a:cubicBezTo>
                      <a:pt x="831" y="717"/>
                      <a:pt x="823" y="718"/>
                      <a:pt x="820" y="720"/>
                    </a:cubicBezTo>
                    <a:cubicBezTo>
                      <a:pt x="819" y="716"/>
                      <a:pt x="819" y="716"/>
                      <a:pt x="819" y="716"/>
                    </a:cubicBezTo>
                    <a:cubicBezTo>
                      <a:pt x="816" y="719"/>
                      <a:pt x="816" y="719"/>
                      <a:pt x="816" y="719"/>
                    </a:cubicBezTo>
                    <a:cubicBezTo>
                      <a:pt x="813" y="716"/>
                      <a:pt x="820" y="714"/>
                      <a:pt x="819" y="712"/>
                    </a:cubicBezTo>
                    <a:cubicBezTo>
                      <a:pt x="819" y="712"/>
                      <a:pt x="819" y="713"/>
                      <a:pt x="820" y="712"/>
                    </a:cubicBezTo>
                    <a:cubicBezTo>
                      <a:pt x="823" y="708"/>
                      <a:pt x="816" y="709"/>
                      <a:pt x="816" y="704"/>
                    </a:cubicBezTo>
                    <a:cubicBezTo>
                      <a:pt x="811" y="706"/>
                      <a:pt x="820" y="709"/>
                      <a:pt x="814" y="712"/>
                    </a:cubicBezTo>
                    <a:cubicBezTo>
                      <a:pt x="813" y="711"/>
                      <a:pt x="814" y="708"/>
                      <a:pt x="811" y="709"/>
                    </a:cubicBezTo>
                    <a:cubicBezTo>
                      <a:pt x="809" y="712"/>
                      <a:pt x="809" y="712"/>
                      <a:pt x="809" y="712"/>
                    </a:cubicBezTo>
                    <a:cubicBezTo>
                      <a:pt x="808" y="709"/>
                      <a:pt x="808" y="709"/>
                      <a:pt x="808" y="709"/>
                    </a:cubicBezTo>
                    <a:cubicBezTo>
                      <a:pt x="806" y="708"/>
                      <a:pt x="804" y="711"/>
                      <a:pt x="804" y="712"/>
                    </a:cubicBezTo>
                    <a:cubicBezTo>
                      <a:pt x="804" y="716"/>
                      <a:pt x="806" y="711"/>
                      <a:pt x="807" y="714"/>
                    </a:cubicBezTo>
                    <a:cubicBezTo>
                      <a:pt x="807" y="716"/>
                      <a:pt x="805" y="718"/>
                      <a:pt x="808" y="719"/>
                    </a:cubicBezTo>
                    <a:cubicBezTo>
                      <a:pt x="811" y="715"/>
                      <a:pt x="811" y="715"/>
                      <a:pt x="811" y="715"/>
                    </a:cubicBezTo>
                    <a:cubicBezTo>
                      <a:pt x="813" y="718"/>
                      <a:pt x="805" y="719"/>
                      <a:pt x="809" y="723"/>
                    </a:cubicBezTo>
                    <a:cubicBezTo>
                      <a:pt x="813" y="720"/>
                      <a:pt x="813" y="720"/>
                      <a:pt x="813" y="720"/>
                    </a:cubicBezTo>
                    <a:cubicBezTo>
                      <a:pt x="813" y="722"/>
                      <a:pt x="811" y="723"/>
                      <a:pt x="810" y="724"/>
                    </a:cubicBezTo>
                    <a:cubicBezTo>
                      <a:pt x="811" y="724"/>
                      <a:pt x="811" y="726"/>
                      <a:pt x="811" y="726"/>
                    </a:cubicBezTo>
                    <a:cubicBezTo>
                      <a:pt x="805" y="722"/>
                      <a:pt x="805" y="722"/>
                      <a:pt x="805" y="722"/>
                    </a:cubicBezTo>
                    <a:cubicBezTo>
                      <a:pt x="804" y="722"/>
                      <a:pt x="804" y="722"/>
                      <a:pt x="804" y="722"/>
                    </a:cubicBezTo>
                    <a:cubicBezTo>
                      <a:pt x="803" y="718"/>
                      <a:pt x="803" y="718"/>
                      <a:pt x="803" y="718"/>
                    </a:cubicBezTo>
                    <a:cubicBezTo>
                      <a:pt x="801" y="719"/>
                      <a:pt x="796" y="720"/>
                      <a:pt x="795" y="717"/>
                    </a:cubicBezTo>
                    <a:cubicBezTo>
                      <a:pt x="795" y="722"/>
                      <a:pt x="795" y="722"/>
                      <a:pt x="795" y="722"/>
                    </a:cubicBezTo>
                    <a:cubicBezTo>
                      <a:pt x="788" y="724"/>
                      <a:pt x="792" y="720"/>
                      <a:pt x="789" y="717"/>
                    </a:cubicBezTo>
                    <a:cubicBezTo>
                      <a:pt x="790" y="716"/>
                      <a:pt x="790" y="716"/>
                      <a:pt x="790" y="716"/>
                    </a:cubicBezTo>
                    <a:cubicBezTo>
                      <a:pt x="789" y="715"/>
                      <a:pt x="787" y="716"/>
                      <a:pt x="786" y="716"/>
                    </a:cubicBezTo>
                    <a:cubicBezTo>
                      <a:pt x="783" y="717"/>
                      <a:pt x="789" y="720"/>
                      <a:pt x="785" y="720"/>
                    </a:cubicBezTo>
                    <a:cubicBezTo>
                      <a:pt x="781" y="726"/>
                      <a:pt x="792" y="723"/>
                      <a:pt x="791" y="727"/>
                    </a:cubicBezTo>
                    <a:cubicBezTo>
                      <a:pt x="793" y="728"/>
                      <a:pt x="794" y="730"/>
                      <a:pt x="795" y="728"/>
                    </a:cubicBezTo>
                    <a:cubicBezTo>
                      <a:pt x="797" y="725"/>
                      <a:pt x="791" y="726"/>
                      <a:pt x="795" y="724"/>
                    </a:cubicBezTo>
                    <a:cubicBezTo>
                      <a:pt x="796" y="724"/>
                      <a:pt x="797" y="724"/>
                      <a:pt x="797" y="726"/>
                    </a:cubicBezTo>
                    <a:cubicBezTo>
                      <a:pt x="794" y="734"/>
                      <a:pt x="794" y="734"/>
                      <a:pt x="794" y="734"/>
                    </a:cubicBezTo>
                    <a:cubicBezTo>
                      <a:pt x="789" y="733"/>
                      <a:pt x="794" y="727"/>
                      <a:pt x="788" y="727"/>
                    </a:cubicBezTo>
                    <a:cubicBezTo>
                      <a:pt x="785" y="732"/>
                      <a:pt x="785" y="732"/>
                      <a:pt x="785" y="732"/>
                    </a:cubicBezTo>
                    <a:cubicBezTo>
                      <a:pt x="789" y="734"/>
                      <a:pt x="789" y="734"/>
                      <a:pt x="789" y="734"/>
                    </a:cubicBezTo>
                    <a:cubicBezTo>
                      <a:pt x="786" y="737"/>
                      <a:pt x="786" y="737"/>
                      <a:pt x="786" y="737"/>
                    </a:cubicBezTo>
                    <a:cubicBezTo>
                      <a:pt x="787" y="738"/>
                      <a:pt x="790" y="738"/>
                      <a:pt x="789" y="740"/>
                    </a:cubicBezTo>
                    <a:cubicBezTo>
                      <a:pt x="787" y="740"/>
                      <a:pt x="785" y="737"/>
                      <a:pt x="784" y="740"/>
                    </a:cubicBezTo>
                    <a:cubicBezTo>
                      <a:pt x="785" y="732"/>
                      <a:pt x="785" y="732"/>
                      <a:pt x="785" y="732"/>
                    </a:cubicBezTo>
                    <a:cubicBezTo>
                      <a:pt x="780" y="739"/>
                      <a:pt x="780" y="739"/>
                      <a:pt x="780" y="739"/>
                    </a:cubicBezTo>
                    <a:cubicBezTo>
                      <a:pt x="779" y="736"/>
                      <a:pt x="784" y="731"/>
                      <a:pt x="785" y="728"/>
                    </a:cubicBezTo>
                    <a:cubicBezTo>
                      <a:pt x="781" y="724"/>
                      <a:pt x="781" y="724"/>
                      <a:pt x="781" y="724"/>
                    </a:cubicBezTo>
                    <a:cubicBezTo>
                      <a:pt x="781" y="726"/>
                      <a:pt x="778" y="729"/>
                      <a:pt x="781" y="730"/>
                    </a:cubicBezTo>
                    <a:cubicBezTo>
                      <a:pt x="779" y="732"/>
                      <a:pt x="779" y="726"/>
                      <a:pt x="777" y="730"/>
                    </a:cubicBezTo>
                    <a:cubicBezTo>
                      <a:pt x="773" y="726"/>
                      <a:pt x="783" y="723"/>
                      <a:pt x="780" y="718"/>
                    </a:cubicBezTo>
                    <a:cubicBezTo>
                      <a:pt x="777" y="718"/>
                      <a:pt x="773" y="720"/>
                      <a:pt x="773" y="723"/>
                    </a:cubicBezTo>
                    <a:cubicBezTo>
                      <a:pt x="772" y="732"/>
                      <a:pt x="772" y="732"/>
                      <a:pt x="772" y="732"/>
                    </a:cubicBezTo>
                    <a:cubicBezTo>
                      <a:pt x="763" y="733"/>
                      <a:pt x="776" y="720"/>
                      <a:pt x="765" y="724"/>
                    </a:cubicBezTo>
                    <a:cubicBezTo>
                      <a:pt x="765" y="725"/>
                      <a:pt x="764" y="727"/>
                      <a:pt x="766" y="727"/>
                    </a:cubicBezTo>
                    <a:cubicBezTo>
                      <a:pt x="763" y="730"/>
                      <a:pt x="763" y="730"/>
                      <a:pt x="763" y="730"/>
                    </a:cubicBezTo>
                    <a:cubicBezTo>
                      <a:pt x="758" y="727"/>
                      <a:pt x="767" y="724"/>
                      <a:pt x="761" y="722"/>
                    </a:cubicBezTo>
                    <a:cubicBezTo>
                      <a:pt x="757" y="724"/>
                      <a:pt x="756" y="720"/>
                      <a:pt x="753" y="717"/>
                    </a:cubicBezTo>
                    <a:cubicBezTo>
                      <a:pt x="751" y="719"/>
                      <a:pt x="753" y="725"/>
                      <a:pt x="749" y="725"/>
                    </a:cubicBezTo>
                    <a:cubicBezTo>
                      <a:pt x="749" y="723"/>
                      <a:pt x="753" y="721"/>
                      <a:pt x="749" y="719"/>
                    </a:cubicBezTo>
                    <a:cubicBezTo>
                      <a:pt x="751" y="713"/>
                      <a:pt x="753" y="716"/>
                      <a:pt x="757" y="713"/>
                    </a:cubicBezTo>
                    <a:cubicBezTo>
                      <a:pt x="750" y="712"/>
                      <a:pt x="750" y="712"/>
                      <a:pt x="750" y="712"/>
                    </a:cubicBezTo>
                    <a:cubicBezTo>
                      <a:pt x="753" y="711"/>
                      <a:pt x="753" y="711"/>
                      <a:pt x="753" y="711"/>
                    </a:cubicBezTo>
                    <a:cubicBezTo>
                      <a:pt x="750" y="708"/>
                      <a:pt x="750" y="708"/>
                      <a:pt x="750" y="708"/>
                    </a:cubicBezTo>
                    <a:cubicBezTo>
                      <a:pt x="749" y="709"/>
                      <a:pt x="750" y="712"/>
                      <a:pt x="748" y="712"/>
                    </a:cubicBezTo>
                    <a:cubicBezTo>
                      <a:pt x="749" y="709"/>
                      <a:pt x="744" y="704"/>
                      <a:pt x="749" y="702"/>
                    </a:cubicBezTo>
                    <a:cubicBezTo>
                      <a:pt x="743" y="700"/>
                      <a:pt x="743" y="700"/>
                      <a:pt x="743" y="700"/>
                    </a:cubicBezTo>
                    <a:cubicBezTo>
                      <a:pt x="743" y="703"/>
                      <a:pt x="743" y="703"/>
                      <a:pt x="743" y="703"/>
                    </a:cubicBezTo>
                    <a:cubicBezTo>
                      <a:pt x="743" y="703"/>
                      <a:pt x="741" y="704"/>
                      <a:pt x="740" y="702"/>
                    </a:cubicBezTo>
                    <a:cubicBezTo>
                      <a:pt x="743" y="700"/>
                      <a:pt x="743" y="700"/>
                      <a:pt x="743" y="700"/>
                    </a:cubicBezTo>
                    <a:cubicBezTo>
                      <a:pt x="742" y="698"/>
                      <a:pt x="741" y="700"/>
                      <a:pt x="739" y="699"/>
                    </a:cubicBezTo>
                    <a:cubicBezTo>
                      <a:pt x="738" y="701"/>
                      <a:pt x="738" y="701"/>
                      <a:pt x="738" y="701"/>
                    </a:cubicBezTo>
                    <a:cubicBezTo>
                      <a:pt x="736" y="699"/>
                      <a:pt x="742" y="697"/>
                      <a:pt x="738" y="695"/>
                    </a:cubicBezTo>
                    <a:cubicBezTo>
                      <a:pt x="735" y="698"/>
                      <a:pt x="735" y="698"/>
                      <a:pt x="735" y="698"/>
                    </a:cubicBezTo>
                    <a:cubicBezTo>
                      <a:pt x="734" y="695"/>
                      <a:pt x="734" y="695"/>
                      <a:pt x="734" y="695"/>
                    </a:cubicBezTo>
                    <a:cubicBezTo>
                      <a:pt x="735" y="702"/>
                      <a:pt x="726" y="698"/>
                      <a:pt x="727" y="703"/>
                    </a:cubicBezTo>
                    <a:cubicBezTo>
                      <a:pt x="725" y="701"/>
                      <a:pt x="729" y="700"/>
                      <a:pt x="726" y="698"/>
                    </a:cubicBezTo>
                    <a:cubicBezTo>
                      <a:pt x="732" y="698"/>
                      <a:pt x="732" y="698"/>
                      <a:pt x="732" y="698"/>
                    </a:cubicBezTo>
                    <a:cubicBezTo>
                      <a:pt x="729" y="693"/>
                      <a:pt x="729" y="693"/>
                      <a:pt x="729" y="693"/>
                    </a:cubicBezTo>
                    <a:cubicBezTo>
                      <a:pt x="734" y="692"/>
                      <a:pt x="734" y="692"/>
                      <a:pt x="734" y="692"/>
                    </a:cubicBezTo>
                    <a:cubicBezTo>
                      <a:pt x="731" y="686"/>
                      <a:pt x="727" y="693"/>
                      <a:pt x="725" y="693"/>
                    </a:cubicBezTo>
                    <a:cubicBezTo>
                      <a:pt x="725" y="694"/>
                      <a:pt x="725" y="694"/>
                      <a:pt x="725" y="694"/>
                    </a:cubicBezTo>
                    <a:cubicBezTo>
                      <a:pt x="720" y="694"/>
                      <a:pt x="720" y="694"/>
                      <a:pt x="720" y="694"/>
                    </a:cubicBezTo>
                    <a:cubicBezTo>
                      <a:pt x="721" y="693"/>
                      <a:pt x="723" y="694"/>
                      <a:pt x="723" y="692"/>
                    </a:cubicBezTo>
                    <a:cubicBezTo>
                      <a:pt x="721" y="689"/>
                      <a:pt x="721" y="689"/>
                      <a:pt x="721" y="689"/>
                    </a:cubicBezTo>
                    <a:cubicBezTo>
                      <a:pt x="724" y="688"/>
                      <a:pt x="724" y="688"/>
                      <a:pt x="724" y="688"/>
                    </a:cubicBezTo>
                    <a:cubicBezTo>
                      <a:pt x="725" y="692"/>
                      <a:pt x="725" y="692"/>
                      <a:pt x="725" y="692"/>
                    </a:cubicBezTo>
                    <a:cubicBezTo>
                      <a:pt x="727" y="691"/>
                      <a:pt x="726" y="688"/>
                      <a:pt x="726" y="687"/>
                    </a:cubicBezTo>
                    <a:cubicBezTo>
                      <a:pt x="723" y="681"/>
                      <a:pt x="721" y="690"/>
                      <a:pt x="718" y="687"/>
                    </a:cubicBezTo>
                    <a:cubicBezTo>
                      <a:pt x="718" y="694"/>
                      <a:pt x="718" y="694"/>
                      <a:pt x="718" y="694"/>
                    </a:cubicBezTo>
                    <a:cubicBezTo>
                      <a:pt x="717" y="689"/>
                      <a:pt x="709" y="688"/>
                      <a:pt x="713" y="683"/>
                    </a:cubicBezTo>
                    <a:cubicBezTo>
                      <a:pt x="711" y="684"/>
                      <a:pt x="710" y="680"/>
                      <a:pt x="708" y="679"/>
                    </a:cubicBezTo>
                    <a:cubicBezTo>
                      <a:pt x="708" y="676"/>
                      <a:pt x="711" y="674"/>
                      <a:pt x="712" y="672"/>
                    </a:cubicBezTo>
                    <a:cubicBezTo>
                      <a:pt x="714" y="674"/>
                      <a:pt x="714" y="674"/>
                      <a:pt x="714" y="674"/>
                    </a:cubicBezTo>
                    <a:cubicBezTo>
                      <a:pt x="715" y="673"/>
                      <a:pt x="715" y="673"/>
                      <a:pt x="717" y="673"/>
                    </a:cubicBezTo>
                    <a:cubicBezTo>
                      <a:pt x="717" y="674"/>
                      <a:pt x="716" y="676"/>
                      <a:pt x="717" y="676"/>
                    </a:cubicBezTo>
                    <a:cubicBezTo>
                      <a:pt x="720" y="677"/>
                      <a:pt x="719" y="674"/>
                      <a:pt x="720" y="673"/>
                    </a:cubicBezTo>
                    <a:cubicBezTo>
                      <a:pt x="718" y="671"/>
                      <a:pt x="718" y="668"/>
                      <a:pt x="715" y="666"/>
                    </a:cubicBezTo>
                    <a:cubicBezTo>
                      <a:pt x="712" y="665"/>
                      <a:pt x="712" y="673"/>
                      <a:pt x="709" y="668"/>
                    </a:cubicBezTo>
                    <a:cubicBezTo>
                      <a:pt x="711" y="666"/>
                      <a:pt x="712" y="664"/>
                      <a:pt x="711" y="661"/>
                    </a:cubicBezTo>
                    <a:cubicBezTo>
                      <a:pt x="708" y="661"/>
                      <a:pt x="702" y="666"/>
                      <a:pt x="697" y="664"/>
                    </a:cubicBezTo>
                    <a:cubicBezTo>
                      <a:pt x="698" y="666"/>
                      <a:pt x="697" y="672"/>
                      <a:pt x="696" y="673"/>
                    </a:cubicBezTo>
                    <a:cubicBezTo>
                      <a:pt x="694" y="673"/>
                      <a:pt x="694" y="673"/>
                      <a:pt x="694" y="673"/>
                    </a:cubicBezTo>
                    <a:cubicBezTo>
                      <a:pt x="697" y="669"/>
                      <a:pt x="690" y="662"/>
                      <a:pt x="698" y="662"/>
                    </a:cubicBezTo>
                    <a:cubicBezTo>
                      <a:pt x="701" y="665"/>
                      <a:pt x="703" y="661"/>
                      <a:pt x="705" y="660"/>
                    </a:cubicBezTo>
                    <a:cubicBezTo>
                      <a:pt x="707" y="657"/>
                      <a:pt x="707" y="657"/>
                      <a:pt x="707" y="657"/>
                    </a:cubicBezTo>
                    <a:cubicBezTo>
                      <a:pt x="705" y="656"/>
                      <a:pt x="701" y="657"/>
                      <a:pt x="699" y="656"/>
                    </a:cubicBezTo>
                    <a:cubicBezTo>
                      <a:pt x="699" y="650"/>
                      <a:pt x="699" y="650"/>
                      <a:pt x="699" y="650"/>
                    </a:cubicBezTo>
                    <a:cubicBezTo>
                      <a:pt x="698" y="648"/>
                      <a:pt x="702" y="651"/>
                      <a:pt x="701" y="647"/>
                    </a:cubicBezTo>
                    <a:cubicBezTo>
                      <a:pt x="686" y="644"/>
                      <a:pt x="702" y="666"/>
                      <a:pt x="685" y="666"/>
                    </a:cubicBezTo>
                    <a:cubicBezTo>
                      <a:pt x="692" y="673"/>
                      <a:pt x="692" y="673"/>
                      <a:pt x="692" y="673"/>
                    </a:cubicBezTo>
                    <a:cubicBezTo>
                      <a:pt x="689" y="668"/>
                      <a:pt x="683" y="676"/>
                      <a:pt x="680" y="670"/>
                    </a:cubicBezTo>
                    <a:cubicBezTo>
                      <a:pt x="679" y="671"/>
                      <a:pt x="680" y="673"/>
                      <a:pt x="679" y="674"/>
                    </a:cubicBezTo>
                    <a:cubicBezTo>
                      <a:pt x="686" y="680"/>
                      <a:pt x="690" y="674"/>
                      <a:pt x="695" y="681"/>
                    </a:cubicBezTo>
                    <a:cubicBezTo>
                      <a:pt x="697" y="682"/>
                      <a:pt x="697" y="684"/>
                      <a:pt x="697" y="686"/>
                    </a:cubicBezTo>
                    <a:cubicBezTo>
                      <a:pt x="696" y="685"/>
                      <a:pt x="694" y="682"/>
                      <a:pt x="692" y="682"/>
                    </a:cubicBezTo>
                    <a:cubicBezTo>
                      <a:pt x="690" y="692"/>
                      <a:pt x="690" y="692"/>
                      <a:pt x="690" y="692"/>
                    </a:cubicBezTo>
                    <a:cubicBezTo>
                      <a:pt x="688" y="691"/>
                      <a:pt x="688" y="691"/>
                      <a:pt x="688" y="691"/>
                    </a:cubicBezTo>
                    <a:cubicBezTo>
                      <a:pt x="688" y="694"/>
                      <a:pt x="688" y="694"/>
                      <a:pt x="688" y="694"/>
                    </a:cubicBezTo>
                    <a:cubicBezTo>
                      <a:pt x="687" y="694"/>
                      <a:pt x="687" y="694"/>
                      <a:pt x="687" y="694"/>
                    </a:cubicBezTo>
                    <a:cubicBezTo>
                      <a:pt x="687" y="699"/>
                      <a:pt x="687" y="699"/>
                      <a:pt x="687" y="699"/>
                    </a:cubicBezTo>
                    <a:cubicBezTo>
                      <a:pt x="680" y="694"/>
                      <a:pt x="680" y="694"/>
                      <a:pt x="680" y="694"/>
                    </a:cubicBezTo>
                    <a:cubicBezTo>
                      <a:pt x="679" y="696"/>
                      <a:pt x="679" y="696"/>
                      <a:pt x="679" y="696"/>
                    </a:cubicBezTo>
                    <a:cubicBezTo>
                      <a:pt x="680" y="697"/>
                      <a:pt x="681" y="699"/>
                      <a:pt x="679" y="700"/>
                    </a:cubicBezTo>
                    <a:cubicBezTo>
                      <a:pt x="672" y="699"/>
                      <a:pt x="674" y="707"/>
                      <a:pt x="670" y="710"/>
                    </a:cubicBezTo>
                    <a:cubicBezTo>
                      <a:pt x="673" y="712"/>
                      <a:pt x="673" y="715"/>
                      <a:pt x="675" y="718"/>
                    </a:cubicBezTo>
                    <a:cubicBezTo>
                      <a:pt x="672" y="720"/>
                      <a:pt x="672" y="720"/>
                      <a:pt x="672" y="720"/>
                    </a:cubicBezTo>
                    <a:cubicBezTo>
                      <a:pt x="675" y="723"/>
                      <a:pt x="675" y="723"/>
                      <a:pt x="675" y="723"/>
                    </a:cubicBezTo>
                    <a:cubicBezTo>
                      <a:pt x="674" y="724"/>
                      <a:pt x="673" y="724"/>
                      <a:pt x="674" y="725"/>
                    </a:cubicBezTo>
                    <a:cubicBezTo>
                      <a:pt x="676" y="726"/>
                      <a:pt x="677" y="724"/>
                      <a:pt x="679" y="727"/>
                    </a:cubicBezTo>
                    <a:cubicBezTo>
                      <a:pt x="676" y="731"/>
                      <a:pt x="668" y="714"/>
                      <a:pt x="667" y="726"/>
                    </a:cubicBezTo>
                    <a:cubicBezTo>
                      <a:pt x="669" y="729"/>
                      <a:pt x="674" y="726"/>
                      <a:pt x="674" y="730"/>
                    </a:cubicBezTo>
                    <a:cubicBezTo>
                      <a:pt x="667" y="734"/>
                      <a:pt x="665" y="726"/>
                      <a:pt x="661" y="723"/>
                    </a:cubicBezTo>
                    <a:cubicBezTo>
                      <a:pt x="656" y="726"/>
                      <a:pt x="657" y="729"/>
                      <a:pt x="659" y="733"/>
                    </a:cubicBezTo>
                    <a:cubicBezTo>
                      <a:pt x="660" y="733"/>
                      <a:pt x="661" y="733"/>
                      <a:pt x="661" y="732"/>
                    </a:cubicBezTo>
                    <a:cubicBezTo>
                      <a:pt x="663" y="734"/>
                      <a:pt x="659" y="737"/>
                      <a:pt x="663" y="738"/>
                    </a:cubicBezTo>
                    <a:cubicBezTo>
                      <a:pt x="665" y="738"/>
                      <a:pt x="666" y="734"/>
                      <a:pt x="667" y="733"/>
                    </a:cubicBezTo>
                    <a:cubicBezTo>
                      <a:pt x="667" y="737"/>
                      <a:pt x="675" y="740"/>
                      <a:pt x="670" y="744"/>
                    </a:cubicBezTo>
                    <a:cubicBezTo>
                      <a:pt x="669" y="744"/>
                      <a:pt x="669" y="742"/>
                      <a:pt x="667" y="743"/>
                    </a:cubicBezTo>
                    <a:cubicBezTo>
                      <a:pt x="667" y="745"/>
                      <a:pt x="666" y="748"/>
                      <a:pt x="663" y="748"/>
                    </a:cubicBezTo>
                    <a:cubicBezTo>
                      <a:pt x="663" y="747"/>
                      <a:pt x="664" y="747"/>
                      <a:pt x="664" y="746"/>
                    </a:cubicBezTo>
                    <a:cubicBezTo>
                      <a:pt x="660" y="749"/>
                      <a:pt x="650" y="741"/>
                      <a:pt x="648" y="752"/>
                    </a:cubicBezTo>
                    <a:cubicBezTo>
                      <a:pt x="650" y="750"/>
                      <a:pt x="647" y="747"/>
                      <a:pt x="651" y="747"/>
                    </a:cubicBezTo>
                    <a:cubicBezTo>
                      <a:pt x="648" y="744"/>
                      <a:pt x="646" y="746"/>
                      <a:pt x="645" y="748"/>
                    </a:cubicBezTo>
                    <a:cubicBezTo>
                      <a:pt x="645" y="753"/>
                      <a:pt x="651" y="757"/>
                      <a:pt x="647" y="762"/>
                    </a:cubicBezTo>
                    <a:cubicBezTo>
                      <a:pt x="653" y="762"/>
                      <a:pt x="653" y="762"/>
                      <a:pt x="653" y="762"/>
                    </a:cubicBezTo>
                    <a:cubicBezTo>
                      <a:pt x="651" y="770"/>
                      <a:pt x="658" y="761"/>
                      <a:pt x="658" y="768"/>
                    </a:cubicBezTo>
                    <a:cubicBezTo>
                      <a:pt x="660" y="767"/>
                      <a:pt x="661" y="764"/>
                      <a:pt x="660" y="762"/>
                    </a:cubicBezTo>
                    <a:cubicBezTo>
                      <a:pt x="660" y="760"/>
                      <a:pt x="659" y="760"/>
                      <a:pt x="658" y="758"/>
                    </a:cubicBezTo>
                    <a:cubicBezTo>
                      <a:pt x="655" y="762"/>
                      <a:pt x="655" y="762"/>
                      <a:pt x="655" y="762"/>
                    </a:cubicBezTo>
                    <a:cubicBezTo>
                      <a:pt x="654" y="759"/>
                      <a:pt x="654" y="759"/>
                      <a:pt x="654" y="759"/>
                    </a:cubicBezTo>
                    <a:cubicBezTo>
                      <a:pt x="651" y="760"/>
                      <a:pt x="651" y="760"/>
                      <a:pt x="651" y="760"/>
                    </a:cubicBezTo>
                    <a:cubicBezTo>
                      <a:pt x="652" y="759"/>
                      <a:pt x="650" y="758"/>
                      <a:pt x="650" y="758"/>
                    </a:cubicBezTo>
                    <a:cubicBezTo>
                      <a:pt x="652" y="758"/>
                      <a:pt x="657" y="757"/>
                      <a:pt x="655" y="754"/>
                    </a:cubicBezTo>
                    <a:cubicBezTo>
                      <a:pt x="654" y="754"/>
                      <a:pt x="652" y="752"/>
                      <a:pt x="653" y="748"/>
                    </a:cubicBezTo>
                    <a:cubicBezTo>
                      <a:pt x="657" y="748"/>
                      <a:pt x="657" y="748"/>
                      <a:pt x="657" y="748"/>
                    </a:cubicBezTo>
                    <a:cubicBezTo>
                      <a:pt x="657" y="750"/>
                      <a:pt x="656" y="750"/>
                      <a:pt x="655" y="751"/>
                    </a:cubicBezTo>
                    <a:cubicBezTo>
                      <a:pt x="657" y="753"/>
                      <a:pt x="658" y="750"/>
                      <a:pt x="660" y="750"/>
                    </a:cubicBezTo>
                    <a:cubicBezTo>
                      <a:pt x="660" y="748"/>
                      <a:pt x="661" y="754"/>
                      <a:pt x="658" y="754"/>
                    </a:cubicBezTo>
                    <a:cubicBezTo>
                      <a:pt x="657" y="754"/>
                      <a:pt x="656" y="755"/>
                      <a:pt x="656" y="756"/>
                    </a:cubicBezTo>
                    <a:cubicBezTo>
                      <a:pt x="660" y="754"/>
                      <a:pt x="660" y="761"/>
                      <a:pt x="665" y="761"/>
                    </a:cubicBezTo>
                    <a:cubicBezTo>
                      <a:pt x="666" y="757"/>
                      <a:pt x="662" y="754"/>
                      <a:pt x="662" y="750"/>
                    </a:cubicBezTo>
                    <a:cubicBezTo>
                      <a:pt x="666" y="754"/>
                      <a:pt x="664" y="758"/>
                      <a:pt x="669" y="762"/>
                    </a:cubicBezTo>
                    <a:cubicBezTo>
                      <a:pt x="667" y="760"/>
                      <a:pt x="663" y="764"/>
                      <a:pt x="661" y="760"/>
                    </a:cubicBezTo>
                    <a:cubicBezTo>
                      <a:pt x="656" y="768"/>
                      <a:pt x="667" y="768"/>
                      <a:pt x="671" y="771"/>
                    </a:cubicBezTo>
                    <a:cubicBezTo>
                      <a:pt x="665" y="772"/>
                      <a:pt x="658" y="767"/>
                      <a:pt x="653" y="769"/>
                    </a:cubicBezTo>
                    <a:cubicBezTo>
                      <a:pt x="657" y="770"/>
                      <a:pt x="659" y="774"/>
                      <a:pt x="659" y="776"/>
                    </a:cubicBezTo>
                    <a:cubicBezTo>
                      <a:pt x="660" y="776"/>
                      <a:pt x="659" y="773"/>
                      <a:pt x="661" y="772"/>
                    </a:cubicBezTo>
                    <a:cubicBezTo>
                      <a:pt x="661" y="778"/>
                      <a:pt x="661" y="778"/>
                      <a:pt x="661" y="778"/>
                    </a:cubicBezTo>
                    <a:cubicBezTo>
                      <a:pt x="656" y="776"/>
                      <a:pt x="651" y="770"/>
                      <a:pt x="651" y="767"/>
                    </a:cubicBezTo>
                    <a:cubicBezTo>
                      <a:pt x="648" y="770"/>
                      <a:pt x="642" y="766"/>
                      <a:pt x="641" y="772"/>
                    </a:cubicBezTo>
                    <a:cubicBezTo>
                      <a:pt x="643" y="774"/>
                      <a:pt x="644" y="776"/>
                      <a:pt x="646" y="776"/>
                    </a:cubicBezTo>
                    <a:cubicBezTo>
                      <a:pt x="647" y="771"/>
                      <a:pt x="647" y="771"/>
                      <a:pt x="647" y="771"/>
                    </a:cubicBezTo>
                    <a:cubicBezTo>
                      <a:pt x="652" y="773"/>
                      <a:pt x="652" y="773"/>
                      <a:pt x="652" y="773"/>
                    </a:cubicBezTo>
                    <a:cubicBezTo>
                      <a:pt x="650" y="775"/>
                      <a:pt x="650" y="775"/>
                      <a:pt x="650" y="775"/>
                    </a:cubicBezTo>
                    <a:cubicBezTo>
                      <a:pt x="651" y="776"/>
                      <a:pt x="653" y="776"/>
                      <a:pt x="654" y="776"/>
                    </a:cubicBezTo>
                    <a:cubicBezTo>
                      <a:pt x="652" y="778"/>
                      <a:pt x="654" y="780"/>
                      <a:pt x="655" y="782"/>
                    </a:cubicBezTo>
                    <a:cubicBezTo>
                      <a:pt x="657" y="783"/>
                      <a:pt x="657" y="783"/>
                      <a:pt x="657" y="783"/>
                    </a:cubicBezTo>
                    <a:cubicBezTo>
                      <a:pt x="653" y="787"/>
                      <a:pt x="649" y="779"/>
                      <a:pt x="645" y="784"/>
                    </a:cubicBezTo>
                    <a:cubicBezTo>
                      <a:pt x="639" y="784"/>
                      <a:pt x="636" y="784"/>
                      <a:pt x="633" y="786"/>
                    </a:cubicBezTo>
                    <a:cubicBezTo>
                      <a:pt x="632" y="783"/>
                      <a:pt x="637" y="784"/>
                      <a:pt x="636" y="781"/>
                    </a:cubicBezTo>
                    <a:cubicBezTo>
                      <a:pt x="634" y="780"/>
                      <a:pt x="639" y="782"/>
                      <a:pt x="641" y="782"/>
                    </a:cubicBezTo>
                    <a:cubicBezTo>
                      <a:pt x="641" y="779"/>
                      <a:pt x="637" y="776"/>
                      <a:pt x="634" y="776"/>
                    </a:cubicBezTo>
                    <a:cubicBezTo>
                      <a:pt x="627" y="778"/>
                      <a:pt x="635" y="790"/>
                      <a:pt x="627" y="786"/>
                    </a:cubicBezTo>
                    <a:cubicBezTo>
                      <a:pt x="628" y="794"/>
                      <a:pt x="608" y="787"/>
                      <a:pt x="621" y="796"/>
                    </a:cubicBezTo>
                    <a:cubicBezTo>
                      <a:pt x="623" y="793"/>
                      <a:pt x="623" y="793"/>
                      <a:pt x="623" y="793"/>
                    </a:cubicBezTo>
                    <a:cubicBezTo>
                      <a:pt x="624" y="794"/>
                      <a:pt x="624" y="796"/>
                      <a:pt x="623" y="796"/>
                    </a:cubicBezTo>
                    <a:cubicBezTo>
                      <a:pt x="621" y="796"/>
                      <a:pt x="621" y="797"/>
                      <a:pt x="620" y="798"/>
                    </a:cubicBezTo>
                    <a:cubicBezTo>
                      <a:pt x="622" y="800"/>
                      <a:pt x="622" y="800"/>
                      <a:pt x="622" y="800"/>
                    </a:cubicBezTo>
                    <a:cubicBezTo>
                      <a:pt x="619" y="800"/>
                      <a:pt x="619" y="800"/>
                      <a:pt x="619" y="800"/>
                    </a:cubicBezTo>
                    <a:cubicBezTo>
                      <a:pt x="620" y="809"/>
                      <a:pt x="620" y="809"/>
                      <a:pt x="620" y="809"/>
                    </a:cubicBezTo>
                    <a:cubicBezTo>
                      <a:pt x="622" y="806"/>
                      <a:pt x="622" y="806"/>
                      <a:pt x="622" y="806"/>
                    </a:cubicBezTo>
                    <a:cubicBezTo>
                      <a:pt x="623" y="807"/>
                      <a:pt x="622" y="810"/>
                      <a:pt x="624" y="810"/>
                    </a:cubicBezTo>
                    <a:cubicBezTo>
                      <a:pt x="625" y="810"/>
                      <a:pt x="627" y="811"/>
                      <a:pt x="627" y="810"/>
                    </a:cubicBezTo>
                    <a:cubicBezTo>
                      <a:pt x="623" y="803"/>
                      <a:pt x="623" y="803"/>
                      <a:pt x="623" y="803"/>
                    </a:cubicBezTo>
                    <a:cubicBezTo>
                      <a:pt x="624" y="802"/>
                      <a:pt x="623" y="801"/>
                      <a:pt x="623" y="800"/>
                    </a:cubicBezTo>
                    <a:cubicBezTo>
                      <a:pt x="627" y="806"/>
                      <a:pt x="631" y="796"/>
                      <a:pt x="633" y="803"/>
                    </a:cubicBezTo>
                    <a:cubicBezTo>
                      <a:pt x="636" y="801"/>
                      <a:pt x="641" y="796"/>
                      <a:pt x="643" y="800"/>
                    </a:cubicBezTo>
                    <a:cubicBezTo>
                      <a:pt x="643" y="802"/>
                      <a:pt x="640" y="804"/>
                      <a:pt x="642" y="806"/>
                    </a:cubicBezTo>
                    <a:cubicBezTo>
                      <a:pt x="645" y="807"/>
                      <a:pt x="651" y="804"/>
                      <a:pt x="651" y="810"/>
                    </a:cubicBezTo>
                    <a:cubicBezTo>
                      <a:pt x="652" y="810"/>
                      <a:pt x="652" y="810"/>
                      <a:pt x="652" y="810"/>
                    </a:cubicBezTo>
                    <a:cubicBezTo>
                      <a:pt x="649" y="813"/>
                      <a:pt x="645" y="805"/>
                      <a:pt x="641" y="811"/>
                    </a:cubicBezTo>
                    <a:cubicBezTo>
                      <a:pt x="648" y="811"/>
                      <a:pt x="654" y="817"/>
                      <a:pt x="658" y="810"/>
                    </a:cubicBezTo>
                    <a:cubicBezTo>
                      <a:pt x="658" y="812"/>
                      <a:pt x="659" y="816"/>
                      <a:pt x="655" y="816"/>
                    </a:cubicBezTo>
                    <a:cubicBezTo>
                      <a:pt x="651" y="816"/>
                      <a:pt x="644" y="812"/>
                      <a:pt x="643" y="819"/>
                    </a:cubicBezTo>
                    <a:cubicBezTo>
                      <a:pt x="640" y="820"/>
                      <a:pt x="635" y="813"/>
                      <a:pt x="633" y="820"/>
                    </a:cubicBezTo>
                    <a:cubicBezTo>
                      <a:pt x="638" y="824"/>
                      <a:pt x="647" y="830"/>
                      <a:pt x="655" y="828"/>
                    </a:cubicBezTo>
                    <a:cubicBezTo>
                      <a:pt x="659" y="825"/>
                      <a:pt x="654" y="822"/>
                      <a:pt x="653" y="821"/>
                    </a:cubicBezTo>
                    <a:cubicBezTo>
                      <a:pt x="656" y="824"/>
                      <a:pt x="656" y="824"/>
                      <a:pt x="656" y="824"/>
                    </a:cubicBezTo>
                    <a:cubicBezTo>
                      <a:pt x="655" y="820"/>
                      <a:pt x="659" y="821"/>
                      <a:pt x="661" y="819"/>
                    </a:cubicBezTo>
                    <a:cubicBezTo>
                      <a:pt x="657" y="824"/>
                      <a:pt x="657" y="824"/>
                      <a:pt x="657" y="824"/>
                    </a:cubicBezTo>
                    <a:cubicBezTo>
                      <a:pt x="659" y="826"/>
                      <a:pt x="663" y="827"/>
                      <a:pt x="665" y="828"/>
                    </a:cubicBezTo>
                    <a:cubicBezTo>
                      <a:pt x="664" y="824"/>
                      <a:pt x="664" y="824"/>
                      <a:pt x="664" y="824"/>
                    </a:cubicBezTo>
                    <a:cubicBezTo>
                      <a:pt x="663" y="824"/>
                      <a:pt x="664" y="825"/>
                      <a:pt x="665" y="825"/>
                    </a:cubicBezTo>
                    <a:cubicBezTo>
                      <a:pt x="665" y="825"/>
                      <a:pt x="665" y="825"/>
                      <a:pt x="665" y="825"/>
                    </a:cubicBezTo>
                    <a:cubicBezTo>
                      <a:pt x="665" y="819"/>
                      <a:pt x="665" y="818"/>
                      <a:pt x="665" y="812"/>
                    </a:cubicBezTo>
                    <a:cubicBezTo>
                      <a:pt x="664" y="812"/>
                      <a:pt x="664" y="812"/>
                      <a:pt x="664" y="812"/>
                    </a:cubicBezTo>
                    <a:cubicBezTo>
                      <a:pt x="666" y="809"/>
                      <a:pt x="666" y="809"/>
                      <a:pt x="666" y="809"/>
                    </a:cubicBezTo>
                    <a:cubicBezTo>
                      <a:pt x="665" y="807"/>
                      <a:pt x="665" y="807"/>
                      <a:pt x="665" y="807"/>
                    </a:cubicBezTo>
                    <a:cubicBezTo>
                      <a:pt x="666" y="805"/>
                      <a:pt x="666" y="805"/>
                      <a:pt x="666" y="805"/>
                    </a:cubicBezTo>
                    <a:cubicBezTo>
                      <a:pt x="665" y="803"/>
                      <a:pt x="661" y="806"/>
                      <a:pt x="661" y="803"/>
                    </a:cubicBezTo>
                    <a:cubicBezTo>
                      <a:pt x="662" y="802"/>
                      <a:pt x="662" y="802"/>
                      <a:pt x="662" y="802"/>
                    </a:cubicBezTo>
                    <a:cubicBezTo>
                      <a:pt x="661" y="801"/>
                      <a:pt x="661" y="801"/>
                      <a:pt x="661" y="801"/>
                    </a:cubicBezTo>
                    <a:cubicBezTo>
                      <a:pt x="656" y="809"/>
                      <a:pt x="656" y="809"/>
                      <a:pt x="656" y="809"/>
                    </a:cubicBezTo>
                    <a:cubicBezTo>
                      <a:pt x="656" y="807"/>
                      <a:pt x="654" y="808"/>
                      <a:pt x="653" y="808"/>
                    </a:cubicBezTo>
                    <a:cubicBezTo>
                      <a:pt x="653" y="804"/>
                      <a:pt x="662" y="806"/>
                      <a:pt x="658" y="801"/>
                    </a:cubicBezTo>
                    <a:cubicBezTo>
                      <a:pt x="659" y="799"/>
                      <a:pt x="662" y="798"/>
                      <a:pt x="665" y="800"/>
                    </a:cubicBezTo>
                    <a:cubicBezTo>
                      <a:pt x="667" y="802"/>
                      <a:pt x="667" y="802"/>
                      <a:pt x="667" y="802"/>
                    </a:cubicBezTo>
                    <a:cubicBezTo>
                      <a:pt x="668" y="801"/>
                      <a:pt x="668" y="801"/>
                      <a:pt x="668" y="801"/>
                    </a:cubicBezTo>
                    <a:cubicBezTo>
                      <a:pt x="669" y="805"/>
                      <a:pt x="669" y="805"/>
                      <a:pt x="669" y="805"/>
                    </a:cubicBezTo>
                    <a:cubicBezTo>
                      <a:pt x="671" y="804"/>
                      <a:pt x="671" y="804"/>
                      <a:pt x="671" y="804"/>
                    </a:cubicBezTo>
                    <a:cubicBezTo>
                      <a:pt x="672" y="807"/>
                      <a:pt x="675" y="804"/>
                      <a:pt x="677" y="804"/>
                    </a:cubicBezTo>
                    <a:cubicBezTo>
                      <a:pt x="679" y="800"/>
                      <a:pt x="680" y="796"/>
                      <a:pt x="675" y="795"/>
                    </a:cubicBezTo>
                    <a:cubicBezTo>
                      <a:pt x="679" y="791"/>
                      <a:pt x="679" y="791"/>
                      <a:pt x="679" y="791"/>
                    </a:cubicBezTo>
                    <a:cubicBezTo>
                      <a:pt x="681" y="792"/>
                      <a:pt x="683" y="798"/>
                      <a:pt x="686" y="794"/>
                    </a:cubicBezTo>
                    <a:cubicBezTo>
                      <a:pt x="685" y="791"/>
                      <a:pt x="685" y="791"/>
                      <a:pt x="685" y="791"/>
                    </a:cubicBezTo>
                    <a:cubicBezTo>
                      <a:pt x="688" y="796"/>
                      <a:pt x="688" y="796"/>
                      <a:pt x="688" y="796"/>
                    </a:cubicBezTo>
                    <a:cubicBezTo>
                      <a:pt x="687" y="796"/>
                      <a:pt x="686" y="796"/>
                      <a:pt x="685" y="797"/>
                    </a:cubicBezTo>
                    <a:cubicBezTo>
                      <a:pt x="690" y="799"/>
                      <a:pt x="699" y="786"/>
                      <a:pt x="700" y="799"/>
                    </a:cubicBezTo>
                    <a:cubicBezTo>
                      <a:pt x="698" y="798"/>
                      <a:pt x="697" y="794"/>
                      <a:pt x="694" y="796"/>
                    </a:cubicBezTo>
                    <a:cubicBezTo>
                      <a:pt x="694" y="800"/>
                      <a:pt x="694" y="800"/>
                      <a:pt x="694" y="800"/>
                    </a:cubicBezTo>
                    <a:cubicBezTo>
                      <a:pt x="691" y="803"/>
                      <a:pt x="683" y="796"/>
                      <a:pt x="681" y="804"/>
                    </a:cubicBezTo>
                    <a:cubicBezTo>
                      <a:pt x="681" y="805"/>
                      <a:pt x="683" y="804"/>
                      <a:pt x="684" y="804"/>
                    </a:cubicBezTo>
                    <a:cubicBezTo>
                      <a:pt x="686" y="803"/>
                      <a:pt x="686" y="803"/>
                      <a:pt x="686" y="803"/>
                    </a:cubicBezTo>
                    <a:cubicBezTo>
                      <a:pt x="687" y="804"/>
                      <a:pt x="687" y="804"/>
                      <a:pt x="687" y="804"/>
                    </a:cubicBezTo>
                    <a:cubicBezTo>
                      <a:pt x="685" y="805"/>
                      <a:pt x="683" y="806"/>
                      <a:pt x="681" y="806"/>
                    </a:cubicBezTo>
                    <a:cubicBezTo>
                      <a:pt x="681" y="809"/>
                      <a:pt x="687" y="810"/>
                      <a:pt x="689" y="813"/>
                    </a:cubicBezTo>
                    <a:cubicBezTo>
                      <a:pt x="693" y="812"/>
                      <a:pt x="695" y="815"/>
                      <a:pt x="697" y="816"/>
                    </a:cubicBezTo>
                    <a:cubicBezTo>
                      <a:pt x="693" y="820"/>
                      <a:pt x="693" y="820"/>
                      <a:pt x="693" y="820"/>
                    </a:cubicBezTo>
                    <a:cubicBezTo>
                      <a:pt x="691" y="819"/>
                      <a:pt x="686" y="809"/>
                      <a:pt x="681" y="815"/>
                    </a:cubicBezTo>
                    <a:cubicBezTo>
                      <a:pt x="681" y="816"/>
                      <a:pt x="680" y="816"/>
                      <a:pt x="680" y="817"/>
                    </a:cubicBezTo>
                    <a:cubicBezTo>
                      <a:pt x="684" y="817"/>
                      <a:pt x="687" y="816"/>
                      <a:pt x="688" y="820"/>
                    </a:cubicBezTo>
                    <a:cubicBezTo>
                      <a:pt x="684" y="823"/>
                      <a:pt x="684" y="823"/>
                      <a:pt x="684" y="823"/>
                    </a:cubicBezTo>
                    <a:cubicBezTo>
                      <a:pt x="685" y="825"/>
                      <a:pt x="688" y="825"/>
                      <a:pt x="689" y="824"/>
                    </a:cubicBezTo>
                    <a:cubicBezTo>
                      <a:pt x="688" y="824"/>
                      <a:pt x="686" y="826"/>
                      <a:pt x="687" y="829"/>
                    </a:cubicBezTo>
                    <a:cubicBezTo>
                      <a:pt x="693" y="830"/>
                      <a:pt x="699" y="836"/>
                      <a:pt x="703" y="840"/>
                    </a:cubicBezTo>
                    <a:cubicBezTo>
                      <a:pt x="705" y="846"/>
                      <a:pt x="705" y="846"/>
                      <a:pt x="705" y="846"/>
                    </a:cubicBezTo>
                    <a:cubicBezTo>
                      <a:pt x="707" y="837"/>
                      <a:pt x="693" y="844"/>
                      <a:pt x="693" y="834"/>
                    </a:cubicBezTo>
                    <a:cubicBezTo>
                      <a:pt x="691" y="832"/>
                      <a:pt x="686" y="832"/>
                      <a:pt x="685" y="828"/>
                    </a:cubicBezTo>
                    <a:cubicBezTo>
                      <a:pt x="682" y="828"/>
                      <a:pt x="677" y="830"/>
                      <a:pt x="675" y="829"/>
                    </a:cubicBezTo>
                    <a:cubicBezTo>
                      <a:pt x="675" y="832"/>
                      <a:pt x="680" y="835"/>
                      <a:pt x="683" y="832"/>
                    </a:cubicBezTo>
                    <a:cubicBezTo>
                      <a:pt x="683" y="832"/>
                      <a:pt x="683" y="832"/>
                      <a:pt x="683" y="832"/>
                    </a:cubicBezTo>
                    <a:cubicBezTo>
                      <a:pt x="679" y="837"/>
                      <a:pt x="679" y="837"/>
                      <a:pt x="679" y="837"/>
                    </a:cubicBezTo>
                    <a:cubicBezTo>
                      <a:pt x="683" y="841"/>
                      <a:pt x="683" y="841"/>
                      <a:pt x="683" y="841"/>
                    </a:cubicBezTo>
                    <a:cubicBezTo>
                      <a:pt x="681" y="840"/>
                      <a:pt x="675" y="839"/>
                      <a:pt x="673" y="835"/>
                    </a:cubicBezTo>
                    <a:cubicBezTo>
                      <a:pt x="675" y="828"/>
                      <a:pt x="667" y="828"/>
                      <a:pt x="672" y="821"/>
                    </a:cubicBezTo>
                    <a:cubicBezTo>
                      <a:pt x="668" y="821"/>
                      <a:pt x="668" y="821"/>
                      <a:pt x="668" y="821"/>
                    </a:cubicBezTo>
                    <a:cubicBezTo>
                      <a:pt x="670" y="824"/>
                      <a:pt x="664" y="829"/>
                      <a:pt x="669" y="831"/>
                    </a:cubicBezTo>
                    <a:cubicBezTo>
                      <a:pt x="671" y="836"/>
                      <a:pt x="664" y="830"/>
                      <a:pt x="666" y="836"/>
                    </a:cubicBezTo>
                    <a:cubicBezTo>
                      <a:pt x="672" y="835"/>
                      <a:pt x="668" y="843"/>
                      <a:pt x="672" y="844"/>
                    </a:cubicBezTo>
                    <a:cubicBezTo>
                      <a:pt x="671" y="845"/>
                      <a:pt x="671" y="845"/>
                      <a:pt x="671" y="845"/>
                    </a:cubicBezTo>
                    <a:cubicBezTo>
                      <a:pt x="666" y="842"/>
                      <a:pt x="657" y="840"/>
                      <a:pt x="658" y="834"/>
                    </a:cubicBezTo>
                    <a:cubicBezTo>
                      <a:pt x="661" y="834"/>
                      <a:pt x="661" y="834"/>
                      <a:pt x="661" y="834"/>
                    </a:cubicBezTo>
                    <a:cubicBezTo>
                      <a:pt x="661" y="833"/>
                      <a:pt x="660" y="832"/>
                      <a:pt x="661" y="831"/>
                    </a:cubicBezTo>
                    <a:cubicBezTo>
                      <a:pt x="654" y="827"/>
                      <a:pt x="647" y="832"/>
                      <a:pt x="641" y="832"/>
                    </a:cubicBezTo>
                    <a:cubicBezTo>
                      <a:pt x="640" y="829"/>
                      <a:pt x="640" y="829"/>
                      <a:pt x="640" y="829"/>
                    </a:cubicBezTo>
                    <a:cubicBezTo>
                      <a:pt x="639" y="831"/>
                      <a:pt x="635" y="832"/>
                      <a:pt x="637" y="834"/>
                    </a:cubicBezTo>
                    <a:cubicBezTo>
                      <a:pt x="639" y="840"/>
                      <a:pt x="643" y="834"/>
                      <a:pt x="646" y="834"/>
                    </a:cubicBezTo>
                    <a:cubicBezTo>
                      <a:pt x="645" y="836"/>
                      <a:pt x="644" y="838"/>
                      <a:pt x="641" y="839"/>
                    </a:cubicBezTo>
                    <a:cubicBezTo>
                      <a:pt x="640" y="838"/>
                      <a:pt x="638" y="836"/>
                      <a:pt x="636" y="836"/>
                    </a:cubicBezTo>
                    <a:cubicBezTo>
                      <a:pt x="638" y="842"/>
                      <a:pt x="634" y="840"/>
                      <a:pt x="631" y="842"/>
                    </a:cubicBezTo>
                    <a:cubicBezTo>
                      <a:pt x="631" y="840"/>
                      <a:pt x="628" y="838"/>
                      <a:pt x="627" y="839"/>
                    </a:cubicBezTo>
                    <a:cubicBezTo>
                      <a:pt x="625" y="839"/>
                      <a:pt x="625" y="838"/>
                      <a:pt x="624" y="838"/>
                    </a:cubicBezTo>
                    <a:cubicBezTo>
                      <a:pt x="627" y="834"/>
                      <a:pt x="631" y="843"/>
                      <a:pt x="633" y="837"/>
                    </a:cubicBezTo>
                    <a:cubicBezTo>
                      <a:pt x="628" y="838"/>
                      <a:pt x="627" y="830"/>
                      <a:pt x="623" y="835"/>
                    </a:cubicBezTo>
                    <a:cubicBezTo>
                      <a:pt x="623" y="836"/>
                      <a:pt x="623" y="836"/>
                      <a:pt x="623" y="836"/>
                    </a:cubicBezTo>
                    <a:cubicBezTo>
                      <a:pt x="622" y="838"/>
                      <a:pt x="622" y="838"/>
                      <a:pt x="622" y="838"/>
                    </a:cubicBezTo>
                    <a:cubicBezTo>
                      <a:pt x="621" y="832"/>
                      <a:pt x="621" y="832"/>
                      <a:pt x="621" y="832"/>
                    </a:cubicBezTo>
                    <a:cubicBezTo>
                      <a:pt x="618" y="831"/>
                      <a:pt x="619" y="836"/>
                      <a:pt x="619" y="836"/>
                    </a:cubicBezTo>
                    <a:cubicBezTo>
                      <a:pt x="618" y="835"/>
                      <a:pt x="618" y="835"/>
                      <a:pt x="617" y="835"/>
                    </a:cubicBezTo>
                    <a:cubicBezTo>
                      <a:pt x="616" y="836"/>
                      <a:pt x="616" y="836"/>
                      <a:pt x="616" y="838"/>
                    </a:cubicBezTo>
                    <a:cubicBezTo>
                      <a:pt x="613" y="834"/>
                      <a:pt x="619" y="833"/>
                      <a:pt x="619" y="831"/>
                    </a:cubicBezTo>
                    <a:cubicBezTo>
                      <a:pt x="621" y="829"/>
                      <a:pt x="621" y="829"/>
                      <a:pt x="621" y="829"/>
                    </a:cubicBezTo>
                    <a:cubicBezTo>
                      <a:pt x="619" y="828"/>
                      <a:pt x="617" y="827"/>
                      <a:pt x="615" y="827"/>
                    </a:cubicBezTo>
                    <a:cubicBezTo>
                      <a:pt x="613" y="828"/>
                      <a:pt x="613" y="828"/>
                      <a:pt x="613" y="828"/>
                    </a:cubicBezTo>
                    <a:cubicBezTo>
                      <a:pt x="615" y="830"/>
                      <a:pt x="615" y="830"/>
                      <a:pt x="615" y="830"/>
                    </a:cubicBezTo>
                    <a:cubicBezTo>
                      <a:pt x="613" y="834"/>
                      <a:pt x="607" y="828"/>
                      <a:pt x="607" y="833"/>
                    </a:cubicBezTo>
                    <a:cubicBezTo>
                      <a:pt x="611" y="831"/>
                      <a:pt x="608" y="840"/>
                      <a:pt x="613" y="838"/>
                    </a:cubicBezTo>
                    <a:cubicBezTo>
                      <a:pt x="611" y="840"/>
                      <a:pt x="611" y="840"/>
                      <a:pt x="611" y="840"/>
                    </a:cubicBezTo>
                    <a:cubicBezTo>
                      <a:pt x="609" y="834"/>
                      <a:pt x="603" y="838"/>
                      <a:pt x="599" y="837"/>
                    </a:cubicBezTo>
                    <a:cubicBezTo>
                      <a:pt x="599" y="837"/>
                      <a:pt x="599" y="837"/>
                      <a:pt x="599" y="837"/>
                    </a:cubicBezTo>
                    <a:cubicBezTo>
                      <a:pt x="605" y="832"/>
                      <a:pt x="605" y="832"/>
                      <a:pt x="605" y="832"/>
                    </a:cubicBezTo>
                    <a:cubicBezTo>
                      <a:pt x="601" y="828"/>
                      <a:pt x="601" y="828"/>
                      <a:pt x="601" y="828"/>
                    </a:cubicBezTo>
                    <a:cubicBezTo>
                      <a:pt x="599" y="829"/>
                      <a:pt x="599" y="834"/>
                      <a:pt x="599" y="833"/>
                    </a:cubicBezTo>
                    <a:cubicBezTo>
                      <a:pt x="598" y="832"/>
                      <a:pt x="597" y="831"/>
                      <a:pt x="595" y="831"/>
                    </a:cubicBezTo>
                    <a:cubicBezTo>
                      <a:pt x="593" y="834"/>
                      <a:pt x="595" y="839"/>
                      <a:pt x="595" y="842"/>
                    </a:cubicBezTo>
                    <a:cubicBezTo>
                      <a:pt x="595" y="844"/>
                      <a:pt x="595" y="844"/>
                      <a:pt x="595" y="844"/>
                    </a:cubicBezTo>
                    <a:cubicBezTo>
                      <a:pt x="592" y="844"/>
                      <a:pt x="595" y="842"/>
                      <a:pt x="594" y="841"/>
                    </a:cubicBezTo>
                    <a:cubicBezTo>
                      <a:pt x="588" y="840"/>
                      <a:pt x="588" y="840"/>
                      <a:pt x="588" y="840"/>
                    </a:cubicBezTo>
                    <a:cubicBezTo>
                      <a:pt x="589" y="840"/>
                      <a:pt x="589" y="840"/>
                      <a:pt x="590" y="839"/>
                    </a:cubicBezTo>
                    <a:cubicBezTo>
                      <a:pt x="591" y="836"/>
                      <a:pt x="587" y="835"/>
                      <a:pt x="587" y="832"/>
                    </a:cubicBezTo>
                    <a:cubicBezTo>
                      <a:pt x="585" y="835"/>
                      <a:pt x="585" y="835"/>
                      <a:pt x="585" y="835"/>
                    </a:cubicBezTo>
                    <a:cubicBezTo>
                      <a:pt x="587" y="838"/>
                      <a:pt x="587" y="838"/>
                      <a:pt x="587" y="838"/>
                    </a:cubicBezTo>
                    <a:cubicBezTo>
                      <a:pt x="585" y="840"/>
                      <a:pt x="585" y="840"/>
                      <a:pt x="585" y="840"/>
                    </a:cubicBezTo>
                    <a:cubicBezTo>
                      <a:pt x="586" y="838"/>
                      <a:pt x="585" y="836"/>
                      <a:pt x="583" y="834"/>
                    </a:cubicBezTo>
                    <a:cubicBezTo>
                      <a:pt x="582" y="835"/>
                      <a:pt x="583" y="836"/>
                      <a:pt x="582" y="838"/>
                    </a:cubicBezTo>
                    <a:cubicBezTo>
                      <a:pt x="577" y="838"/>
                      <a:pt x="579" y="830"/>
                      <a:pt x="573" y="834"/>
                    </a:cubicBezTo>
                    <a:cubicBezTo>
                      <a:pt x="573" y="837"/>
                      <a:pt x="573" y="837"/>
                      <a:pt x="573" y="837"/>
                    </a:cubicBezTo>
                    <a:cubicBezTo>
                      <a:pt x="573" y="832"/>
                      <a:pt x="569" y="834"/>
                      <a:pt x="567" y="834"/>
                    </a:cubicBezTo>
                    <a:cubicBezTo>
                      <a:pt x="570" y="831"/>
                      <a:pt x="570" y="831"/>
                      <a:pt x="570" y="831"/>
                    </a:cubicBezTo>
                    <a:cubicBezTo>
                      <a:pt x="569" y="830"/>
                      <a:pt x="569" y="830"/>
                      <a:pt x="569" y="830"/>
                    </a:cubicBezTo>
                    <a:cubicBezTo>
                      <a:pt x="572" y="829"/>
                      <a:pt x="571" y="824"/>
                      <a:pt x="576" y="825"/>
                    </a:cubicBezTo>
                    <a:cubicBezTo>
                      <a:pt x="577" y="831"/>
                      <a:pt x="577" y="831"/>
                      <a:pt x="577" y="831"/>
                    </a:cubicBezTo>
                    <a:cubicBezTo>
                      <a:pt x="581" y="829"/>
                      <a:pt x="577" y="826"/>
                      <a:pt x="578" y="824"/>
                    </a:cubicBezTo>
                    <a:cubicBezTo>
                      <a:pt x="575" y="821"/>
                      <a:pt x="575" y="821"/>
                      <a:pt x="575" y="821"/>
                    </a:cubicBezTo>
                    <a:cubicBezTo>
                      <a:pt x="575" y="823"/>
                      <a:pt x="572" y="824"/>
                      <a:pt x="570" y="824"/>
                    </a:cubicBezTo>
                    <a:cubicBezTo>
                      <a:pt x="568" y="822"/>
                      <a:pt x="568" y="822"/>
                      <a:pt x="568" y="822"/>
                    </a:cubicBezTo>
                    <a:cubicBezTo>
                      <a:pt x="568" y="825"/>
                      <a:pt x="563" y="824"/>
                      <a:pt x="564" y="828"/>
                    </a:cubicBezTo>
                    <a:cubicBezTo>
                      <a:pt x="559" y="828"/>
                      <a:pt x="565" y="824"/>
                      <a:pt x="562" y="821"/>
                    </a:cubicBezTo>
                    <a:cubicBezTo>
                      <a:pt x="557" y="821"/>
                      <a:pt x="557" y="821"/>
                      <a:pt x="557" y="821"/>
                    </a:cubicBezTo>
                    <a:cubicBezTo>
                      <a:pt x="557" y="820"/>
                      <a:pt x="557" y="820"/>
                      <a:pt x="556" y="819"/>
                    </a:cubicBezTo>
                    <a:cubicBezTo>
                      <a:pt x="551" y="818"/>
                      <a:pt x="552" y="826"/>
                      <a:pt x="549" y="820"/>
                    </a:cubicBezTo>
                    <a:cubicBezTo>
                      <a:pt x="551" y="818"/>
                      <a:pt x="553" y="815"/>
                      <a:pt x="553" y="811"/>
                    </a:cubicBezTo>
                    <a:cubicBezTo>
                      <a:pt x="551" y="810"/>
                      <a:pt x="551" y="810"/>
                      <a:pt x="551" y="810"/>
                    </a:cubicBezTo>
                    <a:cubicBezTo>
                      <a:pt x="551" y="813"/>
                      <a:pt x="549" y="816"/>
                      <a:pt x="547" y="817"/>
                    </a:cubicBezTo>
                    <a:cubicBezTo>
                      <a:pt x="546" y="814"/>
                      <a:pt x="546" y="814"/>
                      <a:pt x="546" y="814"/>
                    </a:cubicBezTo>
                    <a:cubicBezTo>
                      <a:pt x="543" y="816"/>
                      <a:pt x="543" y="816"/>
                      <a:pt x="543" y="816"/>
                    </a:cubicBezTo>
                    <a:cubicBezTo>
                      <a:pt x="543" y="814"/>
                      <a:pt x="542" y="810"/>
                      <a:pt x="539" y="813"/>
                    </a:cubicBezTo>
                    <a:cubicBezTo>
                      <a:pt x="539" y="814"/>
                      <a:pt x="539" y="814"/>
                      <a:pt x="539" y="814"/>
                    </a:cubicBezTo>
                    <a:cubicBezTo>
                      <a:pt x="539" y="817"/>
                      <a:pt x="543" y="817"/>
                      <a:pt x="545" y="820"/>
                    </a:cubicBezTo>
                    <a:cubicBezTo>
                      <a:pt x="542" y="822"/>
                      <a:pt x="542" y="822"/>
                      <a:pt x="542" y="822"/>
                    </a:cubicBezTo>
                    <a:cubicBezTo>
                      <a:pt x="543" y="820"/>
                      <a:pt x="540" y="818"/>
                      <a:pt x="539" y="817"/>
                    </a:cubicBezTo>
                    <a:cubicBezTo>
                      <a:pt x="537" y="817"/>
                      <a:pt x="537" y="818"/>
                      <a:pt x="535" y="819"/>
                    </a:cubicBezTo>
                    <a:cubicBezTo>
                      <a:pt x="535" y="818"/>
                      <a:pt x="535" y="818"/>
                      <a:pt x="535" y="818"/>
                    </a:cubicBezTo>
                    <a:cubicBezTo>
                      <a:pt x="531" y="819"/>
                      <a:pt x="531" y="819"/>
                      <a:pt x="531" y="819"/>
                    </a:cubicBezTo>
                    <a:cubicBezTo>
                      <a:pt x="534" y="815"/>
                      <a:pt x="528" y="812"/>
                      <a:pt x="525" y="809"/>
                    </a:cubicBezTo>
                    <a:cubicBezTo>
                      <a:pt x="518" y="806"/>
                      <a:pt x="518" y="806"/>
                      <a:pt x="518" y="806"/>
                    </a:cubicBezTo>
                    <a:cubicBezTo>
                      <a:pt x="517" y="811"/>
                      <a:pt x="517" y="811"/>
                      <a:pt x="517" y="811"/>
                    </a:cubicBezTo>
                    <a:cubicBezTo>
                      <a:pt x="516" y="810"/>
                      <a:pt x="516" y="810"/>
                      <a:pt x="516" y="810"/>
                    </a:cubicBezTo>
                    <a:cubicBezTo>
                      <a:pt x="512" y="813"/>
                      <a:pt x="512" y="813"/>
                      <a:pt x="512" y="813"/>
                    </a:cubicBezTo>
                    <a:cubicBezTo>
                      <a:pt x="511" y="813"/>
                      <a:pt x="512" y="810"/>
                      <a:pt x="511" y="810"/>
                    </a:cubicBezTo>
                    <a:cubicBezTo>
                      <a:pt x="513" y="807"/>
                      <a:pt x="515" y="808"/>
                      <a:pt x="516" y="805"/>
                    </a:cubicBezTo>
                    <a:cubicBezTo>
                      <a:pt x="515" y="805"/>
                      <a:pt x="511" y="806"/>
                      <a:pt x="511" y="804"/>
                    </a:cubicBezTo>
                    <a:cubicBezTo>
                      <a:pt x="511" y="801"/>
                      <a:pt x="511" y="801"/>
                      <a:pt x="511" y="801"/>
                    </a:cubicBezTo>
                    <a:cubicBezTo>
                      <a:pt x="512" y="802"/>
                      <a:pt x="512" y="800"/>
                      <a:pt x="513" y="800"/>
                    </a:cubicBezTo>
                    <a:cubicBezTo>
                      <a:pt x="513" y="799"/>
                      <a:pt x="513" y="798"/>
                      <a:pt x="512" y="798"/>
                    </a:cubicBezTo>
                    <a:cubicBezTo>
                      <a:pt x="507" y="800"/>
                      <a:pt x="507" y="800"/>
                      <a:pt x="507" y="800"/>
                    </a:cubicBezTo>
                    <a:cubicBezTo>
                      <a:pt x="507" y="800"/>
                      <a:pt x="507" y="798"/>
                      <a:pt x="506" y="798"/>
                    </a:cubicBezTo>
                    <a:cubicBezTo>
                      <a:pt x="504" y="800"/>
                      <a:pt x="504" y="802"/>
                      <a:pt x="503" y="805"/>
                    </a:cubicBezTo>
                    <a:cubicBezTo>
                      <a:pt x="498" y="800"/>
                      <a:pt x="498" y="800"/>
                      <a:pt x="498" y="800"/>
                    </a:cubicBezTo>
                    <a:cubicBezTo>
                      <a:pt x="497" y="802"/>
                      <a:pt x="497" y="802"/>
                      <a:pt x="497" y="802"/>
                    </a:cubicBezTo>
                    <a:cubicBezTo>
                      <a:pt x="496" y="800"/>
                      <a:pt x="496" y="800"/>
                      <a:pt x="496" y="800"/>
                    </a:cubicBezTo>
                    <a:cubicBezTo>
                      <a:pt x="495" y="800"/>
                      <a:pt x="494" y="801"/>
                      <a:pt x="493" y="802"/>
                    </a:cubicBezTo>
                    <a:cubicBezTo>
                      <a:pt x="492" y="806"/>
                      <a:pt x="499" y="806"/>
                      <a:pt x="497" y="810"/>
                    </a:cubicBezTo>
                    <a:cubicBezTo>
                      <a:pt x="496" y="814"/>
                      <a:pt x="496" y="814"/>
                      <a:pt x="496" y="814"/>
                    </a:cubicBezTo>
                    <a:cubicBezTo>
                      <a:pt x="493" y="813"/>
                      <a:pt x="493" y="813"/>
                      <a:pt x="493" y="813"/>
                    </a:cubicBezTo>
                    <a:cubicBezTo>
                      <a:pt x="495" y="813"/>
                      <a:pt x="496" y="811"/>
                      <a:pt x="497" y="810"/>
                    </a:cubicBezTo>
                    <a:cubicBezTo>
                      <a:pt x="496" y="809"/>
                      <a:pt x="497" y="807"/>
                      <a:pt x="495" y="806"/>
                    </a:cubicBezTo>
                    <a:cubicBezTo>
                      <a:pt x="493" y="809"/>
                      <a:pt x="493" y="809"/>
                      <a:pt x="493" y="809"/>
                    </a:cubicBezTo>
                    <a:cubicBezTo>
                      <a:pt x="492" y="800"/>
                      <a:pt x="492" y="800"/>
                      <a:pt x="492" y="800"/>
                    </a:cubicBezTo>
                    <a:cubicBezTo>
                      <a:pt x="484" y="802"/>
                      <a:pt x="484" y="802"/>
                      <a:pt x="484" y="802"/>
                    </a:cubicBezTo>
                    <a:cubicBezTo>
                      <a:pt x="486" y="806"/>
                      <a:pt x="491" y="800"/>
                      <a:pt x="489" y="806"/>
                    </a:cubicBezTo>
                    <a:cubicBezTo>
                      <a:pt x="484" y="801"/>
                      <a:pt x="481" y="812"/>
                      <a:pt x="477" y="805"/>
                    </a:cubicBezTo>
                    <a:cubicBezTo>
                      <a:pt x="476" y="806"/>
                      <a:pt x="476" y="806"/>
                      <a:pt x="476" y="806"/>
                    </a:cubicBezTo>
                    <a:cubicBezTo>
                      <a:pt x="479" y="808"/>
                      <a:pt x="481" y="811"/>
                      <a:pt x="479" y="815"/>
                    </a:cubicBezTo>
                    <a:cubicBezTo>
                      <a:pt x="479" y="816"/>
                      <a:pt x="479" y="816"/>
                      <a:pt x="479" y="816"/>
                    </a:cubicBezTo>
                    <a:cubicBezTo>
                      <a:pt x="483" y="816"/>
                      <a:pt x="483" y="816"/>
                      <a:pt x="483" y="816"/>
                    </a:cubicBezTo>
                    <a:cubicBezTo>
                      <a:pt x="481" y="818"/>
                      <a:pt x="479" y="817"/>
                      <a:pt x="478" y="819"/>
                    </a:cubicBezTo>
                    <a:cubicBezTo>
                      <a:pt x="480" y="816"/>
                      <a:pt x="475" y="812"/>
                      <a:pt x="477" y="809"/>
                    </a:cubicBezTo>
                    <a:cubicBezTo>
                      <a:pt x="472" y="807"/>
                      <a:pt x="475" y="813"/>
                      <a:pt x="472" y="814"/>
                    </a:cubicBezTo>
                    <a:cubicBezTo>
                      <a:pt x="473" y="816"/>
                      <a:pt x="473" y="815"/>
                      <a:pt x="475" y="815"/>
                    </a:cubicBezTo>
                    <a:cubicBezTo>
                      <a:pt x="470" y="816"/>
                      <a:pt x="470" y="816"/>
                      <a:pt x="470" y="816"/>
                    </a:cubicBezTo>
                    <a:cubicBezTo>
                      <a:pt x="471" y="818"/>
                      <a:pt x="471" y="818"/>
                      <a:pt x="471" y="818"/>
                    </a:cubicBezTo>
                    <a:cubicBezTo>
                      <a:pt x="470" y="818"/>
                      <a:pt x="469" y="818"/>
                      <a:pt x="469" y="819"/>
                    </a:cubicBezTo>
                    <a:cubicBezTo>
                      <a:pt x="469" y="820"/>
                      <a:pt x="469" y="820"/>
                      <a:pt x="469" y="820"/>
                    </a:cubicBezTo>
                    <a:cubicBezTo>
                      <a:pt x="475" y="820"/>
                      <a:pt x="475" y="820"/>
                      <a:pt x="475" y="820"/>
                    </a:cubicBezTo>
                    <a:cubicBezTo>
                      <a:pt x="471" y="824"/>
                      <a:pt x="471" y="824"/>
                      <a:pt x="471" y="824"/>
                    </a:cubicBezTo>
                    <a:cubicBezTo>
                      <a:pt x="474" y="825"/>
                      <a:pt x="474" y="825"/>
                      <a:pt x="474" y="825"/>
                    </a:cubicBezTo>
                    <a:cubicBezTo>
                      <a:pt x="468" y="824"/>
                      <a:pt x="468" y="824"/>
                      <a:pt x="468" y="824"/>
                    </a:cubicBezTo>
                    <a:cubicBezTo>
                      <a:pt x="469" y="822"/>
                      <a:pt x="469" y="822"/>
                      <a:pt x="469" y="822"/>
                    </a:cubicBezTo>
                    <a:cubicBezTo>
                      <a:pt x="468" y="816"/>
                      <a:pt x="475" y="809"/>
                      <a:pt x="476" y="803"/>
                    </a:cubicBezTo>
                    <a:cubicBezTo>
                      <a:pt x="474" y="800"/>
                      <a:pt x="469" y="805"/>
                      <a:pt x="469" y="800"/>
                    </a:cubicBezTo>
                    <a:cubicBezTo>
                      <a:pt x="474" y="805"/>
                      <a:pt x="475" y="796"/>
                      <a:pt x="480" y="798"/>
                    </a:cubicBezTo>
                    <a:cubicBezTo>
                      <a:pt x="481" y="796"/>
                      <a:pt x="483" y="794"/>
                      <a:pt x="481" y="792"/>
                    </a:cubicBezTo>
                    <a:cubicBezTo>
                      <a:pt x="479" y="791"/>
                      <a:pt x="478" y="790"/>
                      <a:pt x="475" y="790"/>
                    </a:cubicBezTo>
                    <a:cubicBezTo>
                      <a:pt x="473" y="792"/>
                      <a:pt x="473" y="794"/>
                      <a:pt x="471" y="795"/>
                    </a:cubicBezTo>
                    <a:cubicBezTo>
                      <a:pt x="469" y="792"/>
                      <a:pt x="476" y="790"/>
                      <a:pt x="471" y="788"/>
                    </a:cubicBezTo>
                    <a:cubicBezTo>
                      <a:pt x="469" y="790"/>
                      <a:pt x="469" y="790"/>
                      <a:pt x="469" y="790"/>
                    </a:cubicBezTo>
                    <a:cubicBezTo>
                      <a:pt x="468" y="786"/>
                      <a:pt x="468" y="786"/>
                      <a:pt x="468" y="786"/>
                    </a:cubicBezTo>
                    <a:cubicBezTo>
                      <a:pt x="464" y="794"/>
                      <a:pt x="460" y="782"/>
                      <a:pt x="456" y="787"/>
                    </a:cubicBezTo>
                    <a:cubicBezTo>
                      <a:pt x="451" y="800"/>
                      <a:pt x="442" y="785"/>
                      <a:pt x="436" y="786"/>
                    </a:cubicBezTo>
                    <a:cubicBezTo>
                      <a:pt x="435" y="784"/>
                      <a:pt x="432" y="782"/>
                      <a:pt x="429" y="782"/>
                    </a:cubicBezTo>
                    <a:cubicBezTo>
                      <a:pt x="424" y="784"/>
                      <a:pt x="424" y="784"/>
                      <a:pt x="424" y="784"/>
                    </a:cubicBezTo>
                    <a:cubicBezTo>
                      <a:pt x="423" y="781"/>
                      <a:pt x="423" y="781"/>
                      <a:pt x="423" y="781"/>
                    </a:cubicBezTo>
                    <a:cubicBezTo>
                      <a:pt x="425" y="779"/>
                      <a:pt x="425" y="785"/>
                      <a:pt x="427" y="781"/>
                    </a:cubicBezTo>
                    <a:cubicBezTo>
                      <a:pt x="425" y="778"/>
                      <a:pt x="425" y="778"/>
                      <a:pt x="425" y="778"/>
                    </a:cubicBezTo>
                    <a:cubicBezTo>
                      <a:pt x="428" y="773"/>
                      <a:pt x="429" y="784"/>
                      <a:pt x="433" y="781"/>
                    </a:cubicBezTo>
                    <a:cubicBezTo>
                      <a:pt x="430" y="777"/>
                      <a:pt x="429" y="773"/>
                      <a:pt x="423" y="773"/>
                    </a:cubicBezTo>
                    <a:cubicBezTo>
                      <a:pt x="420" y="776"/>
                      <a:pt x="421" y="768"/>
                      <a:pt x="419" y="768"/>
                    </a:cubicBezTo>
                    <a:cubicBezTo>
                      <a:pt x="421" y="767"/>
                      <a:pt x="422" y="768"/>
                      <a:pt x="423" y="767"/>
                    </a:cubicBezTo>
                    <a:cubicBezTo>
                      <a:pt x="422" y="765"/>
                      <a:pt x="421" y="766"/>
                      <a:pt x="419" y="766"/>
                    </a:cubicBezTo>
                    <a:cubicBezTo>
                      <a:pt x="419" y="765"/>
                      <a:pt x="422" y="765"/>
                      <a:pt x="423" y="764"/>
                    </a:cubicBezTo>
                    <a:cubicBezTo>
                      <a:pt x="425" y="771"/>
                      <a:pt x="425" y="771"/>
                      <a:pt x="425" y="771"/>
                    </a:cubicBezTo>
                    <a:cubicBezTo>
                      <a:pt x="429" y="764"/>
                      <a:pt x="429" y="782"/>
                      <a:pt x="437" y="772"/>
                    </a:cubicBezTo>
                    <a:cubicBezTo>
                      <a:pt x="439" y="773"/>
                      <a:pt x="441" y="778"/>
                      <a:pt x="443" y="774"/>
                    </a:cubicBezTo>
                    <a:cubicBezTo>
                      <a:pt x="443" y="772"/>
                      <a:pt x="443" y="772"/>
                      <a:pt x="443" y="772"/>
                    </a:cubicBezTo>
                    <a:cubicBezTo>
                      <a:pt x="447" y="774"/>
                      <a:pt x="443" y="778"/>
                      <a:pt x="443" y="780"/>
                    </a:cubicBezTo>
                    <a:cubicBezTo>
                      <a:pt x="441" y="777"/>
                      <a:pt x="441" y="777"/>
                      <a:pt x="441" y="777"/>
                    </a:cubicBezTo>
                    <a:cubicBezTo>
                      <a:pt x="438" y="780"/>
                      <a:pt x="437" y="778"/>
                      <a:pt x="434" y="782"/>
                    </a:cubicBezTo>
                    <a:cubicBezTo>
                      <a:pt x="447" y="783"/>
                      <a:pt x="447" y="783"/>
                      <a:pt x="447" y="783"/>
                    </a:cubicBezTo>
                    <a:cubicBezTo>
                      <a:pt x="449" y="786"/>
                      <a:pt x="443" y="781"/>
                      <a:pt x="442" y="786"/>
                    </a:cubicBezTo>
                    <a:cubicBezTo>
                      <a:pt x="444" y="789"/>
                      <a:pt x="449" y="793"/>
                      <a:pt x="451" y="789"/>
                    </a:cubicBezTo>
                    <a:cubicBezTo>
                      <a:pt x="453" y="788"/>
                      <a:pt x="452" y="787"/>
                      <a:pt x="452" y="786"/>
                    </a:cubicBezTo>
                    <a:cubicBezTo>
                      <a:pt x="451" y="785"/>
                      <a:pt x="451" y="785"/>
                      <a:pt x="451" y="785"/>
                    </a:cubicBezTo>
                    <a:cubicBezTo>
                      <a:pt x="452" y="785"/>
                      <a:pt x="452" y="785"/>
                      <a:pt x="452" y="785"/>
                    </a:cubicBezTo>
                    <a:cubicBezTo>
                      <a:pt x="455" y="779"/>
                      <a:pt x="446" y="774"/>
                      <a:pt x="451" y="768"/>
                    </a:cubicBezTo>
                    <a:cubicBezTo>
                      <a:pt x="446" y="773"/>
                      <a:pt x="446" y="764"/>
                      <a:pt x="443" y="765"/>
                    </a:cubicBezTo>
                    <a:cubicBezTo>
                      <a:pt x="441" y="767"/>
                      <a:pt x="441" y="769"/>
                      <a:pt x="437" y="768"/>
                    </a:cubicBezTo>
                    <a:cubicBezTo>
                      <a:pt x="437" y="768"/>
                      <a:pt x="437" y="767"/>
                      <a:pt x="437" y="766"/>
                    </a:cubicBezTo>
                    <a:cubicBezTo>
                      <a:pt x="441" y="770"/>
                      <a:pt x="441" y="762"/>
                      <a:pt x="443" y="759"/>
                    </a:cubicBezTo>
                    <a:cubicBezTo>
                      <a:pt x="443" y="755"/>
                      <a:pt x="439" y="755"/>
                      <a:pt x="437" y="751"/>
                    </a:cubicBezTo>
                    <a:cubicBezTo>
                      <a:pt x="436" y="755"/>
                      <a:pt x="430" y="757"/>
                      <a:pt x="427" y="756"/>
                    </a:cubicBezTo>
                    <a:cubicBezTo>
                      <a:pt x="425" y="754"/>
                      <a:pt x="425" y="754"/>
                      <a:pt x="425" y="754"/>
                    </a:cubicBezTo>
                    <a:cubicBezTo>
                      <a:pt x="426" y="754"/>
                      <a:pt x="426" y="754"/>
                      <a:pt x="427" y="754"/>
                    </a:cubicBezTo>
                    <a:cubicBezTo>
                      <a:pt x="423" y="754"/>
                      <a:pt x="421" y="748"/>
                      <a:pt x="417" y="750"/>
                    </a:cubicBezTo>
                    <a:cubicBezTo>
                      <a:pt x="418" y="749"/>
                      <a:pt x="419" y="748"/>
                      <a:pt x="419" y="747"/>
                    </a:cubicBezTo>
                    <a:cubicBezTo>
                      <a:pt x="417" y="746"/>
                      <a:pt x="417" y="746"/>
                      <a:pt x="417" y="746"/>
                    </a:cubicBezTo>
                    <a:cubicBezTo>
                      <a:pt x="417" y="740"/>
                      <a:pt x="427" y="747"/>
                      <a:pt x="425" y="739"/>
                    </a:cubicBezTo>
                    <a:cubicBezTo>
                      <a:pt x="422" y="742"/>
                      <a:pt x="417" y="734"/>
                      <a:pt x="413" y="738"/>
                    </a:cubicBezTo>
                    <a:cubicBezTo>
                      <a:pt x="418" y="744"/>
                      <a:pt x="418" y="744"/>
                      <a:pt x="418" y="744"/>
                    </a:cubicBezTo>
                    <a:cubicBezTo>
                      <a:pt x="413" y="742"/>
                      <a:pt x="411" y="743"/>
                      <a:pt x="407" y="745"/>
                    </a:cubicBezTo>
                    <a:cubicBezTo>
                      <a:pt x="405" y="738"/>
                      <a:pt x="405" y="738"/>
                      <a:pt x="405" y="738"/>
                    </a:cubicBezTo>
                    <a:cubicBezTo>
                      <a:pt x="402" y="742"/>
                      <a:pt x="402" y="742"/>
                      <a:pt x="402" y="742"/>
                    </a:cubicBezTo>
                    <a:cubicBezTo>
                      <a:pt x="403" y="733"/>
                      <a:pt x="390" y="738"/>
                      <a:pt x="391" y="730"/>
                    </a:cubicBezTo>
                    <a:cubicBezTo>
                      <a:pt x="389" y="725"/>
                      <a:pt x="387" y="733"/>
                      <a:pt x="385" y="728"/>
                    </a:cubicBezTo>
                    <a:cubicBezTo>
                      <a:pt x="387" y="726"/>
                      <a:pt x="387" y="726"/>
                      <a:pt x="387" y="726"/>
                    </a:cubicBezTo>
                    <a:cubicBezTo>
                      <a:pt x="387" y="727"/>
                      <a:pt x="388" y="728"/>
                      <a:pt x="389" y="728"/>
                    </a:cubicBezTo>
                    <a:cubicBezTo>
                      <a:pt x="391" y="727"/>
                      <a:pt x="391" y="725"/>
                      <a:pt x="391" y="723"/>
                    </a:cubicBezTo>
                    <a:cubicBezTo>
                      <a:pt x="389" y="721"/>
                      <a:pt x="388" y="724"/>
                      <a:pt x="387" y="724"/>
                    </a:cubicBezTo>
                    <a:cubicBezTo>
                      <a:pt x="383" y="719"/>
                      <a:pt x="381" y="718"/>
                      <a:pt x="375" y="713"/>
                    </a:cubicBezTo>
                    <a:cubicBezTo>
                      <a:pt x="371" y="712"/>
                      <a:pt x="371" y="712"/>
                      <a:pt x="371" y="712"/>
                    </a:cubicBezTo>
                    <a:cubicBezTo>
                      <a:pt x="369" y="718"/>
                      <a:pt x="379" y="715"/>
                      <a:pt x="378" y="720"/>
                    </a:cubicBezTo>
                    <a:cubicBezTo>
                      <a:pt x="380" y="720"/>
                      <a:pt x="380" y="720"/>
                      <a:pt x="380" y="720"/>
                    </a:cubicBezTo>
                    <a:cubicBezTo>
                      <a:pt x="379" y="723"/>
                      <a:pt x="375" y="722"/>
                      <a:pt x="376" y="726"/>
                    </a:cubicBezTo>
                    <a:cubicBezTo>
                      <a:pt x="377" y="726"/>
                      <a:pt x="377" y="728"/>
                      <a:pt x="378" y="727"/>
                    </a:cubicBezTo>
                    <a:cubicBezTo>
                      <a:pt x="379" y="724"/>
                      <a:pt x="379" y="724"/>
                      <a:pt x="379" y="724"/>
                    </a:cubicBezTo>
                    <a:cubicBezTo>
                      <a:pt x="379" y="725"/>
                      <a:pt x="381" y="725"/>
                      <a:pt x="381" y="726"/>
                    </a:cubicBezTo>
                    <a:cubicBezTo>
                      <a:pt x="379" y="728"/>
                      <a:pt x="379" y="728"/>
                      <a:pt x="379" y="728"/>
                    </a:cubicBezTo>
                    <a:cubicBezTo>
                      <a:pt x="380" y="730"/>
                      <a:pt x="383" y="730"/>
                      <a:pt x="383" y="732"/>
                    </a:cubicBezTo>
                    <a:cubicBezTo>
                      <a:pt x="378" y="730"/>
                      <a:pt x="381" y="737"/>
                      <a:pt x="376" y="732"/>
                    </a:cubicBezTo>
                    <a:cubicBezTo>
                      <a:pt x="375" y="733"/>
                      <a:pt x="375" y="735"/>
                      <a:pt x="376" y="735"/>
                    </a:cubicBezTo>
                    <a:cubicBezTo>
                      <a:pt x="378" y="738"/>
                      <a:pt x="378" y="738"/>
                      <a:pt x="378" y="738"/>
                    </a:cubicBezTo>
                    <a:cubicBezTo>
                      <a:pt x="377" y="739"/>
                      <a:pt x="377" y="739"/>
                      <a:pt x="377" y="739"/>
                    </a:cubicBezTo>
                    <a:cubicBezTo>
                      <a:pt x="374" y="736"/>
                      <a:pt x="374" y="736"/>
                      <a:pt x="374" y="736"/>
                    </a:cubicBezTo>
                    <a:cubicBezTo>
                      <a:pt x="373" y="737"/>
                      <a:pt x="373" y="738"/>
                      <a:pt x="373" y="740"/>
                    </a:cubicBezTo>
                    <a:cubicBezTo>
                      <a:pt x="375" y="740"/>
                      <a:pt x="376" y="742"/>
                      <a:pt x="378" y="741"/>
                    </a:cubicBezTo>
                    <a:cubicBezTo>
                      <a:pt x="380" y="740"/>
                      <a:pt x="380" y="740"/>
                      <a:pt x="380" y="740"/>
                    </a:cubicBezTo>
                    <a:cubicBezTo>
                      <a:pt x="380" y="743"/>
                      <a:pt x="380" y="743"/>
                      <a:pt x="380" y="743"/>
                    </a:cubicBezTo>
                    <a:cubicBezTo>
                      <a:pt x="384" y="739"/>
                      <a:pt x="384" y="746"/>
                      <a:pt x="387" y="747"/>
                    </a:cubicBezTo>
                    <a:cubicBezTo>
                      <a:pt x="387" y="748"/>
                      <a:pt x="387" y="748"/>
                      <a:pt x="387" y="748"/>
                    </a:cubicBezTo>
                    <a:cubicBezTo>
                      <a:pt x="388" y="750"/>
                      <a:pt x="391" y="751"/>
                      <a:pt x="391" y="748"/>
                    </a:cubicBezTo>
                    <a:cubicBezTo>
                      <a:pt x="395" y="751"/>
                      <a:pt x="395" y="751"/>
                      <a:pt x="395" y="751"/>
                    </a:cubicBezTo>
                    <a:cubicBezTo>
                      <a:pt x="391" y="750"/>
                      <a:pt x="384" y="753"/>
                      <a:pt x="383" y="748"/>
                    </a:cubicBezTo>
                    <a:cubicBezTo>
                      <a:pt x="382" y="748"/>
                      <a:pt x="382" y="748"/>
                      <a:pt x="382" y="748"/>
                    </a:cubicBezTo>
                    <a:cubicBezTo>
                      <a:pt x="377" y="745"/>
                      <a:pt x="374" y="741"/>
                      <a:pt x="367" y="740"/>
                    </a:cubicBezTo>
                    <a:cubicBezTo>
                      <a:pt x="364" y="740"/>
                      <a:pt x="364" y="740"/>
                      <a:pt x="364" y="740"/>
                    </a:cubicBezTo>
                    <a:cubicBezTo>
                      <a:pt x="362" y="744"/>
                      <a:pt x="365" y="744"/>
                      <a:pt x="365" y="748"/>
                    </a:cubicBezTo>
                    <a:cubicBezTo>
                      <a:pt x="362" y="744"/>
                      <a:pt x="362" y="744"/>
                      <a:pt x="362" y="744"/>
                    </a:cubicBezTo>
                    <a:cubicBezTo>
                      <a:pt x="364" y="742"/>
                      <a:pt x="364" y="742"/>
                      <a:pt x="364" y="742"/>
                    </a:cubicBezTo>
                    <a:cubicBezTo>
                      <a:pt x="362" y="737"/>
                      <a:pt x="359" y="742"/>
                      <a:pt x="355" y="740"/>
                    </a:cubicBezTo>
                    <a:cubicBezTo>
                      <a:pt x="350" y="743"/>
                      <a:pt x="345" y="738"/>
                      <a:pt x="339" y="744"/>
                    </a:cubicBezTo>
                    <a:cubicBezTo>
                      <a:pt x="343" y="744"/>
                      <a:pt x="344" y="746"/>
                      <a:pt x="345" y="748"/>
                    </a:cubicBezTo>
                    <a:cubicBezTo>
                      <a:pt x="345" y="750"/>
                      <a:pt x="345" y="750"/>
                      <a:pt x="345" y="750"/>
                    </a:cubicBezTo>
                    <a:cubicBezTo>
                      <a:pt x="343" y="749"/>
                      <a:pt x="339" y="748"/>
                      <a:pt x="339" y="751"/>
                    </a:cubicBezTo>
                    <a:cubicBezTo>
                      <a:pt x="339" y="750"/>
                      <a:pt x="339" y="749"/>
                      <a:pt x="338" y="748"/>
                    </a:cubicBezTo>
                    <a:cubicBezTo>
                      <a:pt x="335" y="747"/>
                      <a:pt x="335" y="751"/>
                      <a:pt x="333" y="752"/>
                    </a:cubicBezTo>
                    <a:cubicBezTo>
                      <a:pt x="335" y="755"/>
                      <a:pt x="335" y="755"/>
                      <a:pt x="335" y="755"/>
                    </a:cubicBezTo>
                    <a:cubicBezTo>
                      <a:pt x="333" y="756"/>
                      <a:pt x="331" y="754"/>
                      <a:pt x="331" y="751"/>
                    </a:cubicBezTo>
                    <a:cubicBezTo>
                      <a:pt x="317" y="752"/>
                      <a:pt x="317" y="752"/>
                      <a:pt x="317" y="752"/>
                    </a:cubicBezTo>
                    <a:cubicBezTo>
                      <a:pt x="320" y="755"/>
                      <a:pt x="320" y="755"/>
                      <a:pt x="320" y="755"/>
                    </a:cubicBezTo>
                    <a:cubicBezTo>
                      <a:pt x="321" y="754"/>
                      <a:pt x="321" y="754"/>
                      <a:pt x="321" y="754"/>
                    </a:cubicBezTo>
                    <a:cubicBezTo>
                      <a:pt x="321" y="758"/>
                      <a:pt x="321" y="758"/>
                      <a:pt x="321" y="758"/>
                    </a:cubicBezTo>
                    <a:cubicBezTo>
                      <a:pt x="320" y="757"/>
                      <a:pt x="320" y="757"/>
                      <a:pt x="320" y="757"/>
                    </a:cubicBezTo>
                    <a:cubicBezTo>
                      <a:pt x="316" y="761"/>
                      <a:pt x="316" y="761"/>
                      <a:pt x="316" y="761"/>
                    </a:cubicBezTo>
                    <a:cubicBezTo>
                      <a:pt x="315" y="760"/>
                      <a:pt x="315" y="760"/>
                      <a:pt x="315" y="760"/>
                    </a:cubicBezTo>
                    <a:cubicBezTo>
                      <a:pt x="319" y="756"/>
                      <a:pt x="319" y="756"/>
                      <a:pt x="319" y="756"/>
                    </a:cubicBezTo>
                    <a:cubicBezTo>
                      <a:pt x="314" y="757"/>
                      <a:pt x="316" y="748"/>
                      <a:pt x="311" y="752"/>
                    </a:cubicBezTo>
                    <a:cubicBezTo>
                      <a:pt x="311" y="748"/>
                      <a:pt x="311" y="748"/>
                      <a:pt x="311" y="748"/>
                    </a:cubicBezTo>
                    <a:cubicBezTo>
                      <a:pt x="309" y="748"/>
                      <a:pt x="309" y="748"/>
                      <a:pt x="309" y="748"/>
                    </a:cubicBezTo>
                    <a:cubicBezTo>
                      <a:pt x="310" y="748"/>
                      <a:pt x="310" y="748"/>
                      <a:pt x="310" y="748"/>
                    </a:cubicBezTo>
                    <a:cubicBezTo>
                      <a:pt x="309" y="747"/>
                      <a:pt x="308" y="747"/>
                      <a:pt x="307" y="747"/>
                    </a:cubicBezTo>
                    <a:cubicBezTo>
                      <a:pt x="306" y="749"/>
                      <a:pt x="310" y="752"/>
                      <a:pt x="306" y="754"/>
                    </a:cubicBezTo>
                    <a:cubicBezTo>
                      <a:pt x="303" y="751"/>
                      <a:pt x="303" y="751"/>
                      <a:pt x="303" y="751"/>
                    </a:cubicBezTo>
                    <a:cubicBezTo>
                      <a:pt x="300" y="754"/>
                      <a:pt x="300" y="754"/>
                      <a:pt x="300" y="754"/>
                    </a:cubicBezTo>
                    <a:cubicBezTo>
                      <a:pt x="304" y="754"/>
                      <a:pt x="301" y="758"/>
                      <a:pt x="303" y="760"/>
                    </a:cubicBezTo>
                    <a:cubicBezTo>
                      <a:pt x="301" y="763"/>
                      <a:pt x="301" y="763"/>
                      <a:pt x="301" y="763"/>
                    </a:cubicBezTo>
                    <a:cubicBezTo>
                      <a:pt x="297" y="759"/>
                      <a:pt x="297" y="759"/>
                      <a:pt x="297" y="759"/>
                    </a:cubicBezTo>
                    <a:cubicBezTo>
                      <a:pt x="297" y="762"/>
                      <a:pt x="297" y="762"/>
                      <a:pt x="297" y="762"/>
                    </a:cubicBezTo>
                    <a:cubicBezTo>
                      <a:pt x="295" y="761"/>
                      <a:pt x="295" y="761"/>
                      <a:pt x="295" y="761"/>
                    </a:cubicBezTo>
                    <a:cubicBezTo>
                      <a:pt x="293" y="763"/>
                      <a:pt x="284" y="762"/>
                      <a:pt x="287" y="769"/>
                    </a:cubicBezTo>
                    <a:cubicBezTo>
                      <a:pt x="283" y="763"/>
                      <a:pt x="283" y="763"/>
                      <a:pt x="283" y="763"/>
                    </a:cubicBezTo>
                    <a:cubicBezTo>
                      <a:pt x="281" y="765"/>
                      <a:pt x="282" y="767"/>
                      <a:pt x="282" y="769"/>
                    </a:cubicBezTo>
                    <a:cubicBezTo>
                      <a:pt x="278" y="765"/>
                      <a:pt x="278" y="765"/>
                      <a:pt x="278" y="765"/>
                    </a:cubicBezTo>
                    <a:cubicBezTo>
                      <a:pt x="281" y="765"/>
                      <a:pt x="281" y="765"/>
                      <a:pt x="281" y="765"/>
                    </a:cubicBezTo>
                    <a:cubicBezTo>
                      <a:pt x="279" y="762"/>
                      <a:pt x="279" y="762"/>
                      <a:pt x="279" y="762"/>
                    </a:cubicBezTo>
                    <a:cubicBezTo>
                      <a:pt x="280" y="764"/>
                      <a:pt x="283" y="762"/>
                      <a:pt x="285" y="762"/>
                    </a:cubicBezTo>
                    <a:cubicBezTo>
                      <a:pt x="283" y="757"/>
                      <a:pt x="289" y="758"/>
                      <a:pt x="291" y="755"/>
                    </a:cubicBezTo>
                    <a:cubicBezTo>
                      <a:pt x="289" y="753"/>
                      <a:pt x="289" y="753"/>
                      <a:pt x="289" y="753"/>
                    </a:cubicBezTo>
                    <a:cubicBezTo>
                      <a:pt x="282" y="753"/>
                      <a:pt x="275" y="762"/>
                      <a:pt x="271" y="756"/>
                    </a:cubicBezTo>
                    <a:cubicBezTo>
                      <a:pt x="271" y="758"/>
                      <a:pt x="268" y="761"/>
                      <a:pt x="271" y="763"/>
                    </a:cubicBezTo>
                    <a:cubicBezTo>
                      <a:pt x="265" y="762"/>
                      <a:pt x="263" y="765"/>
                      <a:pt x="261" y="758"/>
                    </a:cubicBezTo>
                    <a:cubicBezTo>
                      <a:pt x="259" y="761"/>
                      <a:pt x="258" y="764"/>
                      <a:pt x="260" y="765"/>
                    </a:cubicBezTo>
                    <a:cubicBezTo>
                      <a:pt x="257" y="760"/>
                      <a:pt x="252" y="761"/>
                      <a:pt x="248" y="758"/>
                    </a:cubicBezTo>
                    <a:cubicBezTo>
                      <a:pt x="247" y="760"/>
                      <a:pt x="247" y="760"/>
                      <a:pt x="247" y="760"/>
                    </a:cubicBezTo>
                    <a:cubicBezTo>
                      <a:pt x="246" y="758"/>
                      <a:pt x="246" y="758"/>
                      <a:pt x="246" y="758"/>
                    </a:cubicBezTo>
                    <a:cubicBezTo>
                      <a:pt x="244" y="762"/>
                      <a:pt x="244" y="762"/>
                      <a:pt x="244" y="762"/>
                    </a:cubicBezTo>
                    <a:cubicBezTo>
                      <a:pt x="243" y="761"/>
                      <a:pt x="242" y="760"/>
                      <a:pt x="241" y="758"/>
                    </a:cubicBezTo>
                    <a:cubicBezTo>
                      <a:pt x="240" y="760"/>
                      <a:pt x="240" y="761"/>
                      <a:pt x="238" y="762"/>
                    </a:cubicBezTo>
                    <a:cubicBezTo>
                      <a:pt x="236" y="756"/>
                      <a:pt x="236" y="756"/>
                      <a:pt x="236" y="756"/>
                    </a:cubicBezTo>
                    <a:cubicBezTo>
                      <a:pt x="233" y="758"/>
                      <a:pt x="233" y="758"/>
                      <a:pt x="233" y="758"/>
                    </a:cubicBezTo>
                    <a:cubicBezTo>
                      <a:pt x="232" y="756"/>
                      <a:pt x="237" y="754"/>
                      <a:pt x="235" y="751"/>
                    </a:cubicBezTo>
                    <a:cubicBezTo>
                      <a:pt x="231" y="752"/>
                      <a:pt x="231" y="757"/>
                      <a:pt x="230" y="759"/>
                    </a:cubicBezTo>
                    <a:cubicBezTo>
                      <a:pt x="231" y="757"/>
                      <a:pt x="229" y="755"/>
                      <a:pt x="228" y="754"/>
                    </a:cubicBezTo>
                    <a:cubicBezTo>
                      <a:pt x="227" y="754"/>
                      <a:pt x="227" y="757"/>
                      <a:pt x="224" y="756"/>
                    </a:cubicBezTo>
                    <a:cubicBezTo>
                      <a:pt x="221" y="755"/>
                      <a:pt x="224" y="749"/>
                      <a:pt x="219" y="751"/>
                    </a:cubicBezTo>
                    <a:cubicBezTo>
                      <a:pt x="219" y="754"/>
                      <a:pt x="219" y="754"/>
                      <a:pt x="219" y="754"/>
                    </a:cubicBezTo>
                    <a:cubicBezTo>
                      <a:pt x="220" y="749"/>
                      <a:pt x="215" y="746"/>
                      <a:pt x="217" y="740"/>
                    </a:cubicBezTo>
                    <a:cubicBezTo>
                      <a:pt x="214" y="746"/>
                      <a:pt x="214" y="746"/>
                      <a:pt x="214" y="746"/>
                    </a:cubicBezTo>
                    <a:cubicBezTo>
                      <a:pt x="211" y="748"/>
                      <a:pt x="214" y="741"/>
                      <a:pt x="210" y="740"/>
                    </a:cubicBezTo>
                    <a:cubicBezTo>
                      <a:pt x="209" y="743"/>
                      <a:pt x="211" y="746"/>
                      <a:pt x="208" y="748"/>
                    </a:cubicBezTo>
                    <a:cubicBezTo>
                      <a:pt x="206" y="747"/>
                      <a:pt x="206" y="747"/>
                      <a:pt x="206" y="747"/>
                    </a:cubicBezTo>
                    <a:cubicBezTo>
                      <a:pt x="207" y="747"/>
                      <a:pt x="207" y="746"/>
                      <a:pt x="208" y="746"/>
                    </a:cubicBezTo>
                    <a:cubicBezTo>
                      <a:pt x="209" y="744"/>
                      <a:pt x="207" y="742"/>
                      <a:pt x="205" y="742"/>
                    </a:cubicBezTo>
                    <a:cubicBezTo>
                      <a:pt x="209" y="741"/>
                      <a:pt x="209" y="741"/>
                      <a:pt x="209" y="741"/>
                    </a:cubicBezTo>
                    <a:cubicBezTo>
                      <a:pt x="200" y="733"/>
                      <a:pt x="192" y="736"/>
                      <a:pt x="181" y="733"/>
                    </a:cubicBezTo>
                    <a:cubicBezTo>
                      <a:pt x="181" y="732"/>
                      <a:pt x="182" y="731"/>
                      <a:pt x="181" y="730"/>
                    </a:cubicBezTo>
                    <a:cubicBezTo>
                      <a:pt x="180" y="736"/>
                      <a:pt x="173" y="733"/>
                      <a:pt x="170" y="734"/>
                    </a:cubicBezTo>
                    <a:cubicBezTo>
                      <a:pt x="165" y="734"/>
                      <a:pt x="165" y="728"/>
                      <a:pt x="161" y="727"/>
                    </a:cubicBezTo>
                    <a:cubicBezTo>
                      <a:pt x="159" y="730"/>
                      <a:pt x="163" y="731"/>
                      <a:pt x="163" y="733"/>
                    </a:cubicBezTo>
                    <a:cubicBezTo>
                      <a:pt x="161" y="733"/>
                      <a:pt x="157" y="728"/>
                      <a:pt x="156" y="734"/>
                    </a:cubicBezTo>
                    <a:cubicBezTo>
                      <a:pt x="154" y="735"/>
                      <a:pt x="154" y="735"/>
                      <a:pt x="154" y="735"/>
                    </a:cubicBezTo>
                    <a:cubicBezTo>
                      <a:pt x="157" y="733"/>
                      <a:pt x="151" y="731"/>
                      <a:pt x="150" y="727"/>
                    </a:cubicBezTo>
                    <a:cubicBezTo>
                      <a:pt x="146" y="728"/>
                      <a:pt x="151" y="731"/>
                      <a:pt x="148" y="733"/>
                    </a:cubicBezTo>
                    <a:cubicBezTo>
                      <a:pt x="145" y="730"/>
                      <a:pt x="145" y="730"/>
                      <a:pt x="145" y="730"/>
                    </a:cubicBezTo>
                    <a:cubicBezTo>
                      <a:pt x="143" y="730"/>
                      <a:pt x="143" y="732"/>
                      <a:pt x="141" y="731"/>
                    </a:cubicBezTo>
                    <a:cubicBezTo>
                      <a:pt x="141" y="730"/>
                      <a:pt x="141" y="730"/>
                      <a:pt x="141" y="730"/>
                    </a:cubicBezTo>
                    <a:cubicBezTo>
                      <a:pt x="139" y="733"/>
                      <a:pt x="139" y="733"/>
                      <a:pt x="139" y="733"/>
                    </a:cubicBezTo>
                    <a:cubicBezTo>
                      <a:pt x="139" y="732"/>
                      <a:pt x="137" y="732"/>
                      <a:pt x="136" y="730"/>
                    </a:cubicBezTo>
                    <a:cubicBezTo>
                      <a:pt x="137" y="734"/>
                      <a:pt x="137" y="734"/>
                      <a:pt x="137" y="734"/>
                    </a:cubicBezTo>
                    <a:cubicBezTo>
                      <a:pt x="133" y="730"/>
                      <a:pt x="133" y="730"/>
                      <a:pt x="133" y="730"/>
                    </a:cubicBezTo>
                    <a:cubicBezTo>
                      <a:pt x="131" y="733"/>
                      <a:pt x="134" y="737"/>
                      <a:pt x="130" y="737"/>
                    </a:cubicBezTo>
                    <a:cubicBezTo>
                      <a:pt x="127" y="737"/>
                      <a:pt x="127" y="737"/>
                      <a:pt x="127" y="737"/>
                    </a:cubicBezTo>
                    <a:cubicBezTo>
                      <a:pt x="127" y="737"/>
                      <a:pt x="131" y="737"/>
                      <a:pt x="131" y="734"/>
                    </a:cubicBezTo>
                    <a:cubicBezTo>
                      <a:pt x="129" y="732"/>
                      <a:pt x="129" y="732"/>
                      <a:pt x="129" y="732"/>
                    </a:cubicBezTo>
                    <a:cubicBezTo>
                      <a:pt x="129" y="735"/>
                      <a:pt x="121" y="737"/>
                      <a:pt x="127" y="740"/>
                    </a:cubicBezTo>
                    <a:cubicBezTo>
                      <a:pt x="126" y="739"/>
                      <a:pt x="125" y="740"/>
                      <a:pt x="124" y="740"/>
                    </a:cubicBezTo>
                    <a:cubicBezTo>
                      <a:pt x="122" y="742"/>
                      <a:pt x="122" y="742"/>
                      <a:pt x="122" y="742"/>
                    </a:cubicBezTo>
                    <a:cubicBezTo>
                      <a:pt x="121" y="740"/>
                      <a:pt x="121" y="740"/>
                      <a:pt x="121" y="740"/>
                    </a:cubicBezTo>
                    <a:cubicBezTo>
                      <a:pt x="120" y="744"/>
                      <a:pt x="117" y="742"/>
                      <a:pt x="115" y="741"/>
                    </a:cubicBezTo>
                    <a:cubicBezTo>
                      <a:pt x="115" y="740"/>
                      <a:pt x="115" y="740"/>
                      <a:pt x="115" y="740"/>
                    </a:cubicBezTo>
                    <a:cubicBezTo>
                      <a:pt x="114" y="739"/>
                      <a:pt x="110" y="743"/>
                      <a:pt x="113" y="745"/>
                    </a:cubicBezTo>
                    <a:cubicBezTo>
                      <a:pt x="106" y="747"/>
                      <a:pt x="107" y="736"/>
                      <a:pt x="101" y="741"/>
                    </a:cubicBezTo>
                    <a:cubicBezTo>
                      <a:pt x="100" y="745"/>
                      <a:pt x="105" y="744"/>
                      <a:pt x="107" y="745"/>
                    </a:cubicBezTo>
                    <a:cubicBezTo>
                      <a:pt x="104" y="748"/>
                      <a:pt x="104" y="748"/>
                      <a:pt x="104" y="748"/>
                    </a:cubicBezTo>
                    <a:cubicBezTo>
                      <a:pt x="106" y="744"/>
                      <a:pt x="99" y="745"/>
                      <a:pt x="99" y="740"/>
                    </a:cubicBezTo>
                    <a:cubicBezTo>
                      <a:pt x="102" y="738"/>
                      <a:pt x="97" y="738"/>
                      <a:pt x="98" y="735"/>
                    </a:cubicBezTo>
                    <a:cubicBezTo>
                      <a:pt x="94" y="739"/>
                      <a:pt x="94" y="739"/>
                      <a:pt x="94" y="739"/>
                    </a:cubicBezTo>
                    <a:cubicBezTo>
                      <a:pt x="90" y="735"/>
                      <a:pt x="90" y="735"/>
                      <a:pt x="90" y="735"/>
                    </a:cubicBezTo>
                    <a:cubicBezTo>
                      <a:pt x="94" y="733"/>
                      <a:pt x="93" y="730"/>
                      <a:pt x="95" y="727"/>
                    </a:cubicBezTo>
                    <a:cubicBezTo>
                      <a:pt x="93" y="725"/>
                      <a:pt x="90" y="729"/>
                      <a:pt x="89" y="725"/>
                    </a:cubicBezTo>
                    <a:cubicBezTo>
                      <a:pt x="87" y="726"/>
                      <a:pt x="87" y="726"/>
                      <a:pt x="87" y="726"/>
                    </a:cubicBezTo>
                    <a:cubicBezTo>
                      <a:pt x="82" y="720"/>
                      <a:pt x="82" y="720"/>
                      <a:pt x="82" y="720"/>
                    </a:cubicBezTo>
                    <a:cubicBezTo>
                      <a:pt x="83" y="719"/>
                      <a:pt x="85" y="718"/>
                      <a:pt x="85" y="716"/>
                    </a:cubicBezTo>
                    <a:cubicBezTo>
                      <a:pt x="84" y="715"/>
                      <a:pt x="84" y="715"/>
                      <a:pt x="84" y="715"/>
                    </a:cubicBezTo>
                    <a:cubicBezTo>
                      <a:pt x="83" y="716"/>
                      <a:pt x="83" y="717"/>
                      <a:pt x="81" y="718"/>
                    </a:cubicBezTo>
                    <a:cubicBezTo>
                      <a:pt x="79" y="714"/>
                      <a:pt x="77" y="710"/>
                      <a:pt x="70" y="708"/>
                    </a:cubicBezTo>
                    <a:cubicBezTo>
                      <a:pt x="69" y="711"/>
                      <a:pt x="66" y="712"/>
                      <a:pt x="64" y="712"/>
                    </a:cubicBezTo>
                    <a:cubicBezTo>
                      <a:pt x="68" y="716"/>
                      <a:pt x="68" y="716"/>
                      <a:pt x="68" y="716"/>
                    </a:cubicBezTo>
                    <a:cubicBezTo>
                      <a:pt x="69" y="715"/>
                      <a:pt x="69" y="715"/>
                      <a:pt x="71" y="715"/>
                    </a:cubicBezTo>
                    <a:cubicBezTo>
                      <a:pt x="71" y="715"/>
                      <a:pt x="71" y="716"/>
                      <a:pt x="71" y="717"/>
                    </a:cubicBezTo>
                    <a:cubicBezTo>
                      <a:pt x="70" y="716"/>
                      <a:pt x="68" y="716"/>
                      <a:pt x="67" y="715"/>
                    </a:cubicBezTo>
                    <a:cubicBezTo>
                      <a:pt x="66" y="718"/>
                      <a:pt x="65" y="715"/>
                      <a:pt x="63" y="715"/>
                    </a:cubicBezTo>
                    <a:cubicBezTo>
                      <a:pt x="61" y="710"/>
                      <a:pt x="60" y="717"/>
                      <a:pt x="58" y="715"/>
                    </a:cubicBezTo>
                    <a:cubicBezTo>
                      <a:pt x="58" y="717"/>
                      <a:pt x="58" y="717"/>
                      <a:pt x="58" y="717"/>
                    </a:cubicBezTo>
                    <a:cubicBezTo>
                      <a:pt x="51" y="710"/>
                      <a:pt x="38" y="702"/>
                      <a:pt x="30" y="694"/>
                    </a:cubicBezTo>
                    <a:cubicBezTo>
                      <a:pt x="31" y="695"/>
                      <a:pt x="31" y="696"/>
                      <a:pt x="33" y="696"/>
                    </a:cubicBezTo>
                    <a:cubicBezTo>
                      <a:pt x="28" y="691"/>
                      <a:pt x="36" y="688"/>
                      <a:pt x="33" y="682"/>
                    </a:cubicBezTo>
                    <a:cubicBezTo>
                      <a:pt x="32" y="680"/>
                      <a:pt x="32" y="680"/>
                      <a:pt x="32" y="680"/>
                    </a:cubicBezTo>
                    <a:cubicBezTo>
                      <a:pt x="33" y="680"/>
                      <a:pt x="33" y="679"/>
                      <a:pt x="33" y="678"/>
                    </a:cubicBezTo>
                    <a:cubicBezTo>
                      <a:pt x="35" y="680"/>
                      <a:pt x="35" y="680"/>
                      <a:pt x="35" y="680"/>
                    </a:cubicBezTo>
                    <a:cubicBezTo>
                      <a:pt x="38" y="677"/>
                      <a:pt x="38" y="677"/>
                      <a:pt x="38" y="677"/>
                    </a:cubicBezTo>
                    <a:cubicBezTo>
                      <a:pt x="38" y="676"/>
                      <a:pt x="37" y="676"/>
                      <a:pt x="36" y="676"/>
                    </a:cubicBezTo>
                    <a:cubicBezTo>
                      <a:pt x="35" y="673"/>
                      <a:pt x="41" y="672"/>
                      <a:pt x="37" y="670"/>
                    </a:cubicBezTo>
                    <a:cubicBezTo>
                      <a:pt x="34" y="672"/>
                      <a:pt x="34" y="672"/>
                      <a:pt x="34" y="672"/>
                    </a:cubicBezTo>
                    <a:cubicBezTo>
                      <a:pt x="35" y="672"/>
                      <a:pt x="35" y="673"/>
                      <a:pt x="35" y="674"/>
                    </a:cubicBezTo>
                    <a:cubicBezTo>
                      <a:pt x="34" y="674"/>
                      <a:pt x="34" y="674"/>
                      <a:pt x="34" y="674"/>
                    </a:cubicBezTo>
                    <a:cubicBezTo>
                      <a:pt x="30" y="669"/>
                      <a:pt x="42" y="669"/>
                      <a:pt x="37" y="664"/>
                    </a:cubicBezTo>
                    <a:cubicBezTo>
                      <a:pt x="41" y="664"/>
                      <a:pt x="41" y="664"/>
                      <a:pt x="41" y="664"/>
                    </a:cubicBezTo>
                    <a:cubicBezTo>
                      <a:pt x="40" y="664"/>
                      <a:pt x="40" y="665"/>
                      <a:pt x="40" y="666"/>
                    </a:cubicBezTo>
                    <a:cubicBezTo>
                      <a:pt x="43" y="668"/>
                      <a:pt x="43" y="668"/>
                      <a:pt x="43" y="668"/>
                    </a:cubicBezTo>
                    <a:cubicBezTo>
                      <a:pt x="43" y="664"/>
                      <a:pt x="41" y="662"/>
                      <a:pt x="42" y="658"/>
                    </a:cubicBezTo>
                    <a:cubicBezTo>
                      <a:pt x="43" y="658"/>
                      <a:pt x="43" y="658"/>
                      <a:pt x="43" y="658"/>
                    </a:cubicBezTo>
                    <a:cubicBezTo>
                      <a:pt x="43" y="652"/>
                      <a:pt x="43" y="652"/>
                      <a:pt x="43" y="652"/>
                    </a:cubicBezTo>
                    <a:cubicBezTo>
                      <a:pt x="47" y="650"/>
                      <a:pt x="44" y="642"/>
                      <a:pt x="48" y="639"/>
                    </a:cubicBezTo>
                    <a:cubicBezTo>
                      <a:pt x="50" y="626"/>
                      <a:pt x="57" y="614"/>
                      <a:pt x="61" y="603"/>
                    </a:cubicBezTo>
                    <a:cubicBezTo>
                      <a:pt x="75" y="596"/>
                      <a:pt x="67" y="584"/>
                      <a:pt x="76" y="572"/>
                    </a:cubicBezTo>
                    <a:cubicBezTo>
                      <a:pt x="83" y="560"/>
                      <a:pt x="76" y="544"/>
                      <a:pt x="85" y="532"/>
                    </a:cubicBezTo>
                    <a:cubicBezTo>
                      <a:pt x="91" y="534"/>
                      <a:pt x="92" y="538"/>
                      <a:pt x="97" y="542"/>
                    </a:cubicBezTo>
                    <a:cubicBezTo>
                      <a:pt x="98" y="541"/>
                      <a:pt x="97" y="539"/>
                      <a:pt x="98" y="538"/>
                    </a:cubicBezTo>
                    <a:cubicBezTo>
                      <a:pt x="95" y="535"/>
                      <a:pt x="95" y="535"/>
                      <a:pt x="95" y="531"/>
                    </a:cubicBezTo>
                    <a:cubicBezTo>
                      <a:pt x="96" y="531"/>
                      <a:pt x="96" y="532"/>
                      <a:pt x="97" y="532"/>
                    </a:cubicBezTo>
                    <a:cubicBezTo>
                      <a:pt x="98" y="531"/>
                      <a:pt x="98" y="531"/>
                      <a:pt x="98" y="531"/>
                    </a:cubicBezTo>
                    <a:cubicBezTo>
                      <a:pt x="95" y="528"/>
                      <a:pt x="95" y="528"/>
                      <a:pt x="95" y="528"/>
                    </a:cubicBezTo>
                    <a:cubicBezTo>
                      <a:pt x="101" y="532"/>
                      <a:pt x="101" y="532"/>
                      <a:pt x="101" y="532"/>
                    </a:cubicBezTo>
                    <a:cubicBezTo>
                      <a:pt x="102" y="529"/>
                      <a:pt x="96" y="524"/>
                      <a:pt x="99" y="522"/>
                    </a:cubicBezTo>
                    <a:cubicBezTo>
                      <a:pt x="99" y="522"/>
                      <a:pt x="99" y="522"/>
                      <a:pt x="100" y="522"/>
                    </a:cubicBezTo>
                    <a:cubicBezTo>
                      <a:pt x="101" y="522"/>
                      <a:pt x="101" y="522"/>
                      <a:pt x="101" y="521"/>
                    </a:cubicBezTo>
                    <a:cubicBezTo>
                      <a:pt x="100" y="520"/>
                      <a:pt x="99" y="518"/>
                      <a:pt x="98" y="519"/>
                    </a:cubicBezTo>
                    <a:cubicBezTo>
                      <a:pt x="97" y="520"/>
                      <a:pt x="97" y="520"/>
                      <a:pt x="97" y="520"/>
                    </a:cubicBezTo>
                    <a:cubicBezTo>
                      <a:pt x="96" y="519"/>
                      <a:pt x="96" y="518"/>
                      <a:pt x="96" y="517"/>
                    </a:cubicBezTo>
                    <a:cubicBezTo>
                      <a:pt x="97" y="518"/>
                      <a:pt x="101" y="517"/>
                      <a:pt x="102" y="515"/>
                    </a:cubicBezTo>
                    <a:cubicBezTo>
                      <a:pt x="95" y="512"/>
                      <a:pt x="100" y="507"/>
                      <a:pt x="101" y="503"/>
                    </a:cubicBezTo>
                    <a:cubicBezTo>
                      <a:pt x="95" y="502"/>
                      <a:pt x="95" y="502"/>
                      <a:pt x="95" y="502"/>
                    </a:cubicBezTo>
                    <a:cubicBezTo>
                      <a:pt x="97" y="498"/>
                      <a:pt x="93" y="503"/>
                      <a:pt x="91" y="500"/>
                    </a:cubicBezTo>
                    <a:cubicBezTo>
                      <a:pt x="90" y="497"/>
                      <a:pt x="93" y="492"/>
                      <a:pt x="89" y="491"/>
                    </a:cubicBezTo>
                    <a:cubicBezTo>
                      <a:pt x="86" y="492"/>
                      <a:pt x="86" y="492"/>
                      <a:pt x="86" y="492"/>
                    </a:cubicBezTo>
                    <a:cubicBezTo>
                      <a:pt x="89" y="491"/>
                      <a:pt x="87" y="488"/>
                      <a:pt x="88" y="485"/>
                    </a:cubicBezTo>
                    <a:cubicBezTo>
                      <a:pt x="87" y="482"/>
                      <a:pt x="85" y="485"/>
                      <a:pt x="83" y="485"/>
                    </a:cubicBezTo>
                    <a:cubicBezTo>
                      <a:pt x="84" y="489"/>
                      <a:pt x="85" y="485"/>
                      <a:pt x="86" y="489"/>
                    </a:cubicBezTo>
                    <a:cubicBezTo>
                      <a:pt x="78" y="494"/>
                      <a:pt x="83" y="480"/>
                      <a:pt x="76" y="487"/>
                    </a:cubicBezTo>
                    <a:cubicBezTo>
                      <a:pt x="70" y="480"/>
                      <a:pt x="70" y="480"/>
                      <a:pt x="70" y="480"/>
                    </a:cubicBezTo>
                    <a:cubicBezTo>
                      <a:pt x="67" y="483"/>
                      <a:pt x="67" y="483"/>
                      <a:pt x="67" y="483"/>
                    </a:cubicBezTo>
                    <a:cubicBezTo>
                      <a:pt x="65" y="475"/>
                      <a:pt x="65" y="475"/>
                      <a:pt x="65" y="475"/>
                    </a:cubicBezTo>
                    <a:cubicBezTo>
                      <a:pt x="66" y="479"/>
                      <a:pt x="59" y="478"/>
                      <a:pt x="60" y="479"/>
                    </a:cubicBezTo>
                    <a:cubicBezTo>
                      <a:pt x="62" y="477"/>
                      <a:pt x="59" y="476"/>
                      <a:pt x="59" y="474"/>
                    </a:cubicBezTo>
                    <a:cubicBezTo>
                      <a:pt x="54" y="476"/>
                      <a:pt x="59" y="479"/>
                      <a:pt x="53" y="478"/>
                    </a:cubicBezTo>
                    <a:cubicBezTo>
                      <a:pt x="50" y="474"/>
                      <a:pt x="50" y="474"/>
                      <a:pt x="50" y="474"/>
                    </a:cubicBezTo>
                    <a:cubicBezTo>
                      <a:pt x="49" y="476"/>
                      <a:pt x="48" y="475"/>
                      <a:pt x="47" y="475"/>
                    </a:cubicBezTo>
                    <a:cubicBezTo>
                      <a:pt x="47" y="474"/>
                      <a:pt x="46" y="473"/>
                      <a:pt x="45" y="472"/>
                    </a:cubicBezTo>
                    <a:cubicBezTo>
                      <a:pt x="41" y="476"/>
                      <a:pt x="41" y="464"/>
                      <a:pt x="38" y="472"/>
                    </a:cubicBezTo>
                    <a:cubicBezTo>
                      <a:pt x="41" y="474"/>
                      <a:pt x="41" y="474"/>
                      <a:pt x="41" y="474"/>
                    </a:cubicBezTo>
                    <a:cubicBezTo>
                      <a:pt x="39" y="475"/>
                      <a:pt x="32" y="472"/>
                      <a:pt x="36" y="470"/>
                    </a:cubicBezTo>
                    <a:cubicBezTo>
                      <a:pt x="32" y="471"/>
                      <a:pt x="28" y="471"/>
                      <a:pt x="24" y="470"/>
                    </a:cubicBezTo>
                    <a:cubicBezTo>
                      <a:pt x="25" y="469"/>
                      <a:pt x="25" y="468"/>
                      <a:pt x="25" y="467"/>
                    </a:cubicBezTo>
                    <a:cubicBezTo>
                      <a:pt x="23" y="465"/>
                      <a:pt x="21" y="470"/>
                      <a:pt x="19" y="466"/>
                    </a:cubicBezTo>
                    <a:cubicBezTo>
                      <a:pt x="14" y="467"/>
                      <a:pt x="14" y="467"/>
                      <a:pt x="14" y="467"/>
                    </a:cubicBezTo>
                    <a:cubicBezTo>
                      <a:pt x="17" y="464"/>
                      <a:pt x="13" y="459"/>
                      <a:pt x="15" y="455"/>
                    </a:cubicBezTo>
                    <a:cubicBezTo>
                      <a:pt x="15" y="454"/>
                      <a:pt x="14" y="454"/>
                      <a:pt x="13" y="454"/>
                    </a:cubicBezTo>
                    <a:cubicBezTo>
                      <a:pt x="14" y="450"/>
                      <a:pt x="14" y="453"/>
                      <a:pt x="17" y="452"/>
                    </a:cubicBezTo>
                    <a:cubicBezTo>
                      <a:pt x="17" y="448"/>
                      <a:pt x="14" y="448"/>
                      <a:pt x="12" y="447"/>
                    </a:cubicBezTo>
                    <a:cubicBezTo>
                      <a:pt x="11" y="450"/>
                      <a:pt x="11" y="450"/>
                      <a:pt x="11" y="450"/>
                    </a:cubicBezTo>
                    <a:cubicBezTo>
                      <a:pt x="2" y="449"/>
                      <a:pt x="9" y="440"/>
                      <a:pt x="8" y="436"/>
                    </a:cubicBezTo>
                    <a:cubicBezTo>
                      <a:pt x="9" y="437"/>
                      <a:pt x="9" y="437"/>
                      <a:pt x="9" y="437"/>
                    </a:cubicBezTo>
                    <a:cubicBezTo>
                      <a:pt x="10" y="436"/>
                      <a:pt x="9" y="434"/>
                      <a:pt x="9" y="434"/>
                    </a:cubicBezTo>
                    <a:cubicBezTo>
                      <a:pt x="8" y="430"/>
                      <a:pt x="6" y="433"/>
                      <a:pt x="5" y="434"/>
                    </a:cubicBezTo>
                    <a:cubicBezTo>
                      <a:pt x="5" y="433"/>
                      <a:pt x="4" y="428"/>
                      <a:pt x="7" y="427"/>
                    </a:cubicBezTo>
                    <a:cubicBezTo>
                      <a:pt x="5" y="425"/>
                      <a:pt x="5" y="425"/>
                      <a:pt x="5" y="425"/>
                    </a:cubicBezTo>
                    <a:cubicBezTo>
                      <a:pt x="4" y="427"/>
                      <a:pt x="4" y="427"/>
                      <a:pt x="4" y="427"/>
                    </a:cubicBezTo>
                    <a:cubicBezTo>
                      <a:pt x="3" y="413"/>
                      <a:pt x="3" y="413"/>
                      <a:pt x="3" y="413"/>
                    </a:cubicBezTo>
                    <a:cubicBezTo>
                      <a:pt x="1" y="414"/>
                      <a:pt x="3" y="415"/>
                      <a:pt x="2" y="416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5" y="407"/>
                      <a:pt x="5" y="407"/>
                      <a:pt x="5" y="407"/>
                    </a:cubicBezTo>
                    <a:cubicBezTo>
                      <a:pt x="5" y="408"/>
                      <a:pt x="5" y="408"/>
                      <a:pt x="5" y="408"/>
                    </a:cubicBezTo>
                    <a:cubicBezTo>
                      <a:pt x="6" y="403"/>
                      <a:pt x="5" y="400"/>
                      <a:pt x="7" y="395"/>
                    </a:cubicBezTo>
                    <a:cubicBezTo>
                      <a:pt x="5" y="393"/>
                      <a:pt x="5" y="393"/>
                      <a:pt x="5" y="393"/>
                    </a:cubicBezTo>
                    <a:cubicBezTo>
                      <a:pt x="5" y="393"/>
                      <a:pt x="6" y="392"/>
                      <a:pt x="5" y="392"/>
                    </a:cubicBezTo>
                    <a:cubicBezTo>
                      <a:pt x="3" y="389"/>
                      <a:pt x="3" y="389"/>
                      <a:pt x="3" y="389"/>
                    </a:cubicBezTo>
                    <a:cubicBezTo>
                      <a:pt x="9" y="389"/>
                      <a:pt x="5" y="382"/>
                      <a:pt x="7" y="378"/>
                    </a:cubicBezTo>
                    <a:cubicBezTo>
                      <a:pt x="8" y="378"/>
                      <a:pt x="9" y="377"/>
                      <a:pt x="9" y="377"/>
                    </a:cubicBezTo>
                    <a:cubicBezTo>
                      <a:pt x="11" y="374"/>
                      <a:pt x="8" y="373"/>
                      <a:pt x="9" y="370"/>
                    </a:cubicBezTo>
                    <a:cubicBezTo>
                      <a:pt x="12" y="369"/>
                      <a:pt x="12" y="369"/>
                      <a:pt x="12" y="369"/>
                    </a:cubicBezTo>
                    <a:cubicBezTo>
                      <a:pt x="8" y="364"/>
                      <a:pt x="8" y="364"/>
                      <a:pt x="8" y="364"/>
                    </a:cubicBezTo>
                    <a:cubicBezTo>
                      <a:pt x="11" y="362"/>
                      <a:pt x="8" y="360"/>
                      <a:pt x="9" y="358"/>
                    </a:cubicBezTo>
                    <a:cubicBezTo>
                      <a:pt x="12" y="358"/>
                      <a:pt x="10" y="354"/>
                      <a:pt x="10" y="354"/>
                    </a:cubicBezTo>
                    <a:cubicBezTo>
                      <a:pt x="11" y="355"/>
                      <a:pt x="11" y="355"/>
                      <a:pt x="11" y="355"/>
                    </a:cubicBezTo>
                    <a:cubicBezTo>
                      <a:pt x="14" y="351"/>
                      <a:pt x="12" y="347"/>
                      <a:pt x="14" y="342"/>
                    </a:cubicBezTo>
                    <a:cubicBezTo>
                      <a:pt x="10" y="343"/>
                      <a:pt x="10" y="343"/>
                      <a:pt x="10" y="343"/>
                    </a:cubicBezTo>
                    <a:cubicBezTo>
                      <a:pt x="10" y="340"/>
                      <a:pt x="14" y="333"/>
                      <a:pt x="12" y="330"/>
                    </a:cubicBezTo>
                    <a:cubicBezTo>
                      <a:pt x="15" y="328"/>
                      <a:pt x="15" y="322"/>
                      <a:pt x="14" y="318"/>
                    </a:cubicBezTo>
                    <a:cubicBezTo>
                      <a:pt x="15" y="318"/>
                      <a:pt x="16" y="320"/>
                      <a:pt x="17" y="321"/>
                    </a:cubicBezTo>
                    <a:cubicBezTo>
                      <a:pt x="17" y="315"/>
                      <a:pt x="15" y="315"/>
                      <a:pt x="15" y="310"/>
                    </a:cubicBezTo>
                    <a:cubicBezTo>
                      <a:pt x="16" y="308"/>
                      <a:pt x="19" y="305"/>
                      <a:pt x="19" y="302"/>
                    </a:cubicBezTo>
                    <a:cubicBezTo>
                      <a:pt x="15" y="302"/>
                      <a:pt x="15" y="302"/>
                      <a:pt x="15" y="302"/>
                    </a:cubicBezTo>
                    <a:cubicBezTo>
                      <a:pt x="19" y="301"/>
                      <a:pt x="20" y="295"/>
                      <a:pt x="24" y="296"/>
                    </a:cubicBezTo>
                    <a:cubicBezTo>
                      <a:pt x="21" y="294"/>
                      <a:pt x="20" y="288"/>
                      <a:pt x="19" y="283"/>
                    </a:cubicBezTo>
                    <a:cubicBezTo>
                      <a:pt x="21" y="284"/>
                      <a:pt x="20" y="286"/>
                      <a:pt x="22" y="285"/>
                    </a:cubicBezTo>
                    <a:cubicBezTo>
                      <a:pt x="23" y="274"/>
                      <a:pt x="23" y="274"/>
                      <a:pt x="23" y="274"/>
                    </a:cubicBezTo>
                    <a:cubicBezTo>
                      <a:pt x="24" y="277"/>
                      <a:pt x="24" y="277"/>
                      <a:pt x="24" y="277"/>
                    </a:cubicBezTo>
                    <a:cubicBezTo>
                      <a:pt x="27" y="274"/>
                      <a:pt x="23" y="271"/>
                      <a:pt x="27" y="268"/>
                    </a:cubicBezTo>
                    <a:cubicBezTo>
                      <a:pt x="29" y="270"/>
                      <a:pt x="29" y="270"/>
                      <a:pt x="29" y="270"/>
                    </a:cubicBezTo>
                    <a:cubicBezTo>
                      <a:pt x="30" y="268"/>
                      <a:pt x="35" y="264"/>
                      <a:pt x="35" y="258"/>
                    </a:cubicBezTo>
                    <a:cubicBezTo>
                      <a:pt x="35" y="254"/>
                      <a:pt x="31" y="252"/>
                      <a:pt x="35" y="247"/>
                    </a:cubicBezTo>
                    <a:cubicBezTo>
                      <a:pt x="35" y="248"/>
                      <a:pt x="35" y="248"/>
                      <a:pt x="36" y="249"/>
                    </a:cubicBezTo>
                    <a:cubicBezTo>
                      <a:pt x="39" y="249"/>
                      <a:pt x="36" y="244"/>
                      <a:pt x="39" y="243"/>
                    </a:cubicBezTo>
                    <a:cubicBezTo>
                      <a:pt x="42" y="247"/>
                      <a:pt x="45" y="245"/>
                      <a:pt x="47" y="242"/>
                    </a:cubicBezTo>
                    <a:cubicBezTo>
                      <a:pt x="45" y="241"/>
                      <a:pt x="45" y="241"/>
                      <a:pt x="45" y="241"/>
                    </a:cubicBezTo>
                    <a:cubicBezTo>
                      <a:pt x="51" y="236"/>
                      <a:pt x="51" y="236"/>
                      <a:pt x="51" y="236"/>
                    </a:cubicBezTo>
                    <a:cubicBezTo>
                      <a:pt x="52" y="238"/>
                      <a:pt x="54" y="227"/>
                      <a:pt x="59" y="231"/>
                    </a:cubicBezTo>
                    <a:cubicBezTo>
                      <a:pt x="63" y="235"/>
                      <a:pt x="63" y="235"/>
                      <a:pt x="63" y="235"/>
                    </a:cubicBezTo>
                    <a:cubicBezTo>
                      <a:pt x="64" y="229"/>
                      <a:pt x="64" y="229"/>
                      <a:pt x="64" y="229"/>
                    </a:cubicBezTo>
                    <a:cubicBezTo>
                      <a:pt x="67" y="229"/>
                      <a:pt x="65" y="227"/>
                      <a:pt x="66" y="226"/>
                    </a:cubicBezTo>
                    <a:cubicBezTo>
                      <a:pt x="69" y="229"/>
                      <a:pt x="68" y="234"/>
                      <a:pt x="73" y="236"/>
                    </a:cubicBezTo>
                    <a:cubicBezTo>
                      <a:pt x="74" y="229"/>
                      <a:pt x="74" y="229"/>
                      <a:pt x="74" y="229"/>
                    </a:cubicBezTo>
                    <a:cubicBezTo>
                      <a:pt x="74" y="236"/>
                      <a:pt x="79" y="234"/>
                      <a:pt x="83" y="234"/>
                    </a:cubicBezTo>
                    <a:cubicBezTo>
                      <a:pt x="81" y="231"/>
                      <a:pt x="89" y="241"/>
                      <a:pt x="92" y="235"/>
                    </a:cubicBezTo>
                    <a:cubicBezTo>
                      <a:pt x="91" y="234"/>
                      <a:pt x="89" y="233"/>
                      <a:pt x="89" y="232"/>
                    </a:cubicBezTo>
                    <a:cubicBezTo>
                      <a:pt x="95" y="232"/>
                      <a:pt x="95" y="232"/>
                      <a:pt x="95" y="232"/>
                    </a:cubicBezTo>
                    <a:cubicBezTo>
                      <a:pt x="95" y="234"/>
                      <a:pt x="92" y="234"/>
                      <a:pt x="94" y="236"/>
                    </a:cubicBezTo>
                    <a:cubicBezTo>
                      <a:pt x="96" y="236"/>
                      <a:pt x="97" y="234"/>
                      <a:pt x="98" y="234"/>
                    </a:cubicBezTo>
                    <a:cubicBezTo>
                      <a:pt x="97" y="234"/>
                      <a:pt x="98" y="236"/>
                      <a:pt x="99" y="235"/>
                    </a:cubicBezTo>
                    <a:cubicBezTo>
                      <a:pt x="101" y="235"/>
                      <a:pt x="102" y="235"/>
                      <a:pt x="103" y="234"/>
                    </a:cubicBezTo>
                    <a:cubicBezTo>
                      <a:pt x="102" y="232"/>
                      <a:pt x="102" y="232"/>
                      <a:pt x="102" y="232"/>
                    </a:cubicBezTo>
                    <a:cubicBezTo>
                      <a:pt x="106" y="231"/>
                      <a:pt x="113" y="227"/>
                      <a:pt x="120" y="226"/>
                    </a:cubicBezTo>
                    <a:cubicBezTo>
                      <a:pt x="120" y="223"/>
                      <a:pt x="120" y="223"/>
                      <a:pt x="120" y="223"/>
                    </a:cubicBezTo>
                    <a:cubicBezTo>
                      <a:pt x="121" y="224"/>
                      <a:pt x="122" y="226"/>
                      <a:pt x="124" y="226"/>
                    </a:cubicBezTo>
                    <a:cubicBezTo>
                      <a:pt x="124" y="223"/>
                      <a:pt x="124" y="223"/>
                      <a:pt x="124" y="223"/>
                    </a:cubicBezTo>
                    <a:cubicBezTo>
                      <a:pt x="137" y="223"/>
                      <a:pt x="154" y="222"/>
                      <a:pt x="164" y="224"/>
                    </a:cubicBezTo>
                    <a:cubicBezTo>
                      <a:pt x="168" y="224"/>
                      <a:pt x="175" y="223"/>
                      <a:pt x="181" y="224"/>
                    </a:cubicBezTo>
                    <a:cubicBezTo>
                      <a:pt x="183" y="226"/>
                      <a:pt x="185" y="224"/>
                      <a:pt x="187" y="224"/>
                    </a:cubicBezTo>
                    <a:cubicBezTo>
                      <a:pt x="187" y="222"/>
                      <a:pt x="187" y="222"/>
                      <a:pt x="187" y="222"/>
                    </a:cubicBezTo>
                    <a:cubicBezTo>
                      <a:pt x="190" y="222"/>
                      <a:pt x="185" y="224"/>
                      <a:pt x="188" y="225"/>
                    </a:cubicBezTo>
                    <a:cubicBezTo>
                      <a:pt x="194" y="224"/>
                      <a:pt x="199" y="225"/>
                      <a:pt x="205" y="224"/>
                    </a:cubicBezTo>
                    <a:cubicBezTo>
                      <a:pt x="205" y="223"/>
                      <a:pt x="205" y="223"/>
                      <a:pt x="205" y="223"/>
                    </a:cubicBezTo>
                    <a:cubicBezTo>
                      <a:pt x="208" y="222"/>
                      <a:pt x="209" y="226"/>
                      <a:pt x="212" y="224"/>
                    </a:cubicBezTo>
                    <a:cubicBezTo>
                      <a:pt x="209" y="222"/>
                      <a:pt x="209" y="222"/>
                      <a:pt x="209" y="222"/>
                    </a:cubicBezTo>
                    <a:cubicBezTo>
                      <a:pt x="213" y="224"/>
                      <a:pt x="215" y="220"/>
                      <a:pt x="219" y="221"/>
                    </a:cubicBezTo>
                    <a:cubicBezTo>
                      <a:pt x="218" y="220"/>
                      <a:pt x="218" y="220"/>
                      <a:pt x="218" y="220"/>
                    </a:cubicBezTo>
                    <a:cubicBezTo>
                      <a:pt x="220" y="220"/>
                      <a:pt x="220" y="220"/>
                      <a:pt x="220" y="220"/>
                    </a:cubicBezTo>
                    <a:cubicBezTo>
                      <a:pt x="218" y="222"/>
                      <a:pt x="221" y="223"/>
                      <a:pt x="223" y="224"/>
                    </a:cubicBezTo>
                    <a:cubicBezTo>
                      <a:pt x="225" y="221"/>
                      <a:pt x="225" y="221"/>
                      <a:pt x="225" y="221"/>
                    </a:cubicBezTo>
                    <a:cubicBezTo>
                      <a:pt x="225" y="222"/>
                      <a:pt x="226" y="223"/>
                      <a:pt x="227" y="224"/>
                    </a:cubicBezTo>
                    <a:cubicBezTo>
                      <a:pt x="229" y="218"/>
                      <a:pt x="235" y="224"/>
                      <a:pt x="235" y="219"/>
                    </a:cubicBezTo>
                    <a:cubicBezTo>
                      <a:pt x="238" y="221"/>
                      <a:pt x="230" y="220"/>
                      <a:pt x="235" y="223"/>
                    </a:cubicBezTo>
                    <a:cubicBezTo>
                      <a:pt x="237" y="223"/>
                      <a:pt x="237" y="222"/>
                      <a:pt x="238" y="221"/>
                    </a:cubicBezTo>
                    <a:cubicBezTo>
                      <a:pt x="236" y="226"/>
                      <a:pt x="236" y="226"/>
                      <a:pt x="236" y="226"/>
                    </a:cubicBezTo>
                    <a:cubicBezTo>
                      <a:pt x="237" y="226"/>
                      <a:pt x="240" y="224"/>
                      <a:pt x="242" y="227"/>
                    </a:cubicBezTo>
                    <a:cubicBezTo>
                      <a:pt x="244" y="224"/>
                      <a:pt x="244" y="224"/>
                      <a:pt x="244" y="224"/>
                    </a:cubicBezTo>
                    <a:cubicBezTo>
                      <a:pt x="243" y="220"/>
                      <a:pt x="239" y="226"/>
                      <a:pt x="240" y="221"/>
                    </a:cubicBezTo>
                    <a:cubicBezTo>
                      <a:pt x="243" y="220"/>
                      <a:pt x="251" y="220"/>
                      <a:pt x="255" y="220"/>
                    </a:cubicBezTo>
                    <a:cubicBezTo>
                      <a:pt x="256" y="219"/>
                      <a:pt x="249" y="229"/>
                      <a:pt x="255" y="228"/>
                    </a:cubicBezTo>
                    <a:cubicBezTo>
                      <a:pt x="249" y="234"/>
                      <a:pt x="259" y="231"/>
                      <a:pt x="260" y="234"/>
                    </a:cubicBezTo>
                    <a:cubicBezTo>
                      <a:pt x="259" y="232"/>
                      <a:pt x="262" y="228"/>
                      <a:pt x="257" y="228"/>
                    </a:cubicBezTo>
                    <a:cubicBezTo>
                      <a:pt x="261" y="223"/>
                      <a:pt x="261" y="223"/>
                      <a:pt x="261" y="223"/>
                    </a:cubicBezTo>
                    <a:cubicBezTo>
                      <a:pt x="261" y="222"/>
                      <a:pt x="260" y="221"/>
                      <a:pt x="259" y="221"/>
                    </a:cubicBezTo>
                    <a:cubicBezTo>
                      <a:pt x="259" y="220"/>
                      <a:pt x="259" y="220"/>
                      <a:pt x="259" y="220"/>
                    </a:cubicBezTo>
                    <a:cubicBezTo>
                      <a:pt x="265" y="220"/>
                      <a:pt x="273" y="216"/>
                      <a:pt x="279" y="221"/>
                    </a:cubicBezTo>
                    <a:cubicBezTo>
                      <a:pt x="281" y="219"/>
                      <a:pt x="281" y="219"/>
                      <a:pt x="281" y="219"/>
                    </a:cubicBezTo>
                    <a:cubicBezTo>
                      <a:pt x="285" y="222"/>
                      <a:pt x="289" y="225"/>
                      <a:pt x="293" y="220"/>
                    </a:cubicBezTo>
                    <a:cubicBezTo>
                      <a:pt x="336" y="222"/>
                      <a:pt x="336" y="222"/>
                      <a:pt x="336" y="222"/>
                    </a:cubicBezTo>
                    <a:cubicBezTo>
                      <a:pt x="339" y="218"/>
                      <a:pt x="340" y="214"/>
                      <a:pt x="345" y="211"/>
                    </a:cubicBezTo>
                    <a:cubicBezTo>
                      <a:pt x="350" y="213"/>
                      <a:pt x="351" y="214"/>
                      <a:pt x="355" y="213"/>
                    </a:cubicBezTo>
                    <a:cubicBezTo>
                      <a:pt x="355" y="212"/>
                      <a:pt x="354" y="208"/>
                      <a:pt x="358" y="208"/>
                    </a:cubicBezTo>
                    <a:cubicBezTo>
                      <a:pt x="361" y="206"/>
                      <a:pt x="355" y="204"/>
                      <a:pt x="357" y="204"/>
                    </a:cubicBezTo>
                    <a:cubicBezTo>
                      <a:pt x="358" y="204"/>
                      <a:pt x="359" y="205"/>
                      <a:pt x="359" y="206"/>
                    </a:cubicBezTo>
                    <a:cubicBezTo>
                      <a:pt x="359" y="195"/>
                      <a:pt x="359" y="195"/>
                      <a:pt x="359" y="195"/>
                    </a:cubicBezTo>
                    <a:cubicBezTo>
                      <a:pt x="361" y="196"/>
                      <a:pt x="363" y="196"/>
                      <a:pt x="364" y="196"/>
                    </a:cubicBezTo>
                    <a:cubicBezTo>
                      <a:pt x="364" y="194"/>
                      <a:pt x="360" y="189"/>
                      <a:pt x="357" y="193"/>
                    </a:cubicBezTo>
                    <a:cubicBezTo>
                      <a:pt x="356" y="193"/>
                      <a:pt x="356" y="193"/>
                      <a:pt x="356" y="193"/>
                    </a:cubicBezTo>
                    <a:cubicBezTo>
                      <a:pt x="356" y="192"/>
                      <a:pt x="356" y="192"/>
                      <a:pt x="356" y="192"/>
                    </a:cubicBezTo>
                    <a:cubicBezTo>
                      <a:pt x="357" y="191"/>
                      <a:pt x="357" y="192"/>
                      <a:pt x="358" y="192"/>
                    </a:cubicBezTo>
                    <a:cubicBezTo>
                      <a:pt x="361" y="191"/>
                      <a:pt x="358" y="187"/>
                      <a:pt x="359" y="186"/>
                    </a:cubicBezTo>
                    <a:cubicBezTo>
                      <a:pt x="362" y="185"/>
                      <a:pt x="365" y="188"/>
                      <a:pt x="367" y="186"/>
                    </a:cubicBezTo>
                    <a:cubicBezTo>
                      <a:pt x="371" y="186"/>
                      <a:pt x="369" y="190"/>
                      <a:pt x="371" y="191"/>
                    </a:cubicBezTo>
                    <a:cubicBezTo>
                      <a:pt x="374" y="189"/>
                      <a:pt x="374" y="189"/>
                      <a:pt x="374" y="189"/>
                    </a:cubicBezTo>
                    <a:cubicBezTo>
                      <a:pt x="373" y="186"/>
                      <a:pt x="373" y="186"/>
                      <a:pt x="373" y="186"/>
                    </a:cubicBezTo>
                    <a:cubicBezTo>
                      <a:pt x="385" y="190"/>
                      <a:pt x="404" y="190"/>
                      <a:pt x="416" y="190"/>
                    </a:cubicBezTo>
                    <a:cubicBezTo>
                      <a:pt x="416" y="189"/>
                      <a:pt x="416" y="189"/>
                      <a:pt x="415" y="188"/>
                    </a:cubicBezTo>
                    <a:cubicBezTo>
                      <a:pt x="416" y="187"/>
                      <a:pt x="416" y="187"/>
                      <a:pt x="416" y="187"/>
                    </a:cubicBezTo>
                    <a:cubicBezTo>
                      <a:pt x="414" y="192"/>
                      <a:pt x="421" y="192"/>
                      <a:pt x="423" y="192"/>
                    </a:cubicBezTo>
                    <a:cubicBezTo>
                      <a:pt x="429" y="190"/>
                      <a:pt x="432" y="194"/>
                      <a:pt x="437" y="196"/>
                    </a:cubicBezTo>
                    <a:cubicBezTo>
                      <a:pt x="437" y="193"/>
                      <a:pt x="441" y="194"/>
                      <a:pt x="441" y="194"/>
                    </a:cubicBezTo>
                    <a:cubicBezTo>
                      <a:pt x="442" y="194"/>
                      <a:pt x="442" y="194"/>
                      <a:pt x="442" y="194"/>
                    </a:cubicBezTo>
                    <a:cubicBezTo>
                      <a:pt x="442" y="196"/>
                      <a:pt x="442" y="196"/>
                      <a:pt x="442" y="196"/>
                    </a:cubicBezTo>
                    <a:cubicBezTo>
                      <a:pt x="440" y="192"/>
                      <a:pt x="437" y="198"/>
                      <a:pt x="437" y="199"/>
                    </a:cubicBezTo>
                    <a:cubicBezTo>
                      <a:pt x="437" y="200"/>
                      <a:pt x="439" y="200"/>
                      <a:pt x="439" y="201"/>
                    </a:cubicBezTo>
                    <a:cubicBezTo>
                      <a:pt x="442" y="202"/>
                      <a:pt x="439" y="199"/>
                      <a:pt x="441" y="198"/>
                    </a:cubicBezTo>
                    <a:cubicBezTo>
                      <a:pt x="441" y="200"/>
                      <a:pt x="444" y="202"/>
                      <a:pt x="446" y="200"/>
                    </a:cubicBezTo>
                    <a:cubicBezTo>
                      <a:pt x="448" y="199"/>
                      <a:pt x="449" y="196"/>
                      <a:pt x="447" y="196"/>
                    </a:cubicBezTo>
                    <a:cubicBezTo>
                      <a:pt x="445" y="194"/>
                      <a:pt x="445" y="194"/>
                      <a:pt x="445" y="194"/>
                    </a:cubicBezTo>
                    <a:cubicBezTo>
                      <a:pt x="447" y="192"/>
                      <a:pt x="449" y="197"/>
                      <a:pt x="451" y="197"/>
                    </a:cubicBezTo>
                    <a:cubicBezTo>
                      <a:pt x="461" y="200"/>
                      <a:pt x="465" y="201"/>
                      <a:pt x="475" y="201"/>
                    </a:cubicBezTo>
                    <a:cubicBezTo>
                      <a:pt x="475" y="202"/>
                      <a:pt x="474" y="204"/>
                      <a:pt x="475" y="206"/>
                    </a:cubicBezTo>
                    <a:cubicBezTo>
                      <a:pt x="481" y="207"/>
                      <a:pt x="485" y="210"/>
                      <a:pt x="488" y="210"/>
                    </a:cubicBezTo>
                    <a:cubicBezTo>
                      <a:pt x="488" y="207"/>
                      <a:pt x="493" y="208"/>
                      <a:pt x="494" y="210"/>
                    </a:cubicBezTo>
                    <a:cubicBezTo>
                      <a:pt x="495" y="207"/>
                      <a:pt x="495" y="207"/>
                      <a:pt x="495" y="207"/>
                    </a:cubicBezTo>
                    <a:cubicBezTo>
                      <a:pt x="501" y="206"/>
                      <a:pt x="505" y="218"/>
                      <a:pt x="507" y="210"/>
                    </a:cubicBezTo>
                    <a:cubicBezTo>
                      <a:pt x="511" y="212"/>
                      <a:pt x="512" y="206"/>
                      <a:pt x="516" y="205"/>
                    </a:cubicBezTo>
                    <a:cubicBezTo>
                      <a:pt x="516" y="208"/>
                      <a:pt x="511" y="208"/>
                      <a:pt x="513" y="211"/>
                    </a:cubicBezTo>
                    <a:cubicBezTo>
                      <a:pt x="521" y="211"/>
                      <a:pt x="524" y="202"/>
                      <a:pt x="525" y="197"/>
                    </a:cubicBezTo>
                    <a:cubicBezTo>
                      <a:pt x="530" y="202"/>
                      <a:pt x="527" y="195"/>
                      <a:pt x="530" y="195"/>
                    </a:cubicBezTo>
                    <a:cubicBezTo>
                      <a:pt x="529" y="194"/>
                      <a:pt x="529" y="193"/>
                      <a:pt x="529" y="192"/>
                    </a:cubicBezTo>
                    <a:cubicBezTo>
                      <a:pt x="529" y="191"/>
                      <a:pt x="531" y="191"/>
                      <a:pt x="531" y="192"/>
                    </a:cubicBezTo>
                    <a:cubicBezTo>
                      <a:pt x="534" y="195"/>
                      <a:pt x="534" y="195"/>
                      <a:pt x="534" y="195"/>
                    </a:cubicBezTo>
                    <a:cubicBezTo>
                      <a:pt x="534" y="189"/>
                      <a:pt x="534" y="189"/>
                      <a:pt x="534" y="189"/>
                    </a:cubicBezTo>
                    <a:cubicBezTo>
                      <a:pt x="534" y="192"/>
                      <a:pt x="540" y="192"/>
                      <a:pt x="543" y="191"/>
                    </a:cubicBezTo>
                    <a:cubicBezTo>
                      <a:pt x="543" y="188"/>
                      <a:pt x="543" y="183"/>
                      <a:pt x="539" y="181"/>
                    </a:cubicBezTo>
                    <a:cubicBezTo>
                      <a:pt x="539" y="180"/>
                      <a:pt x="539" y="180"/>
                      <a:pt x="539" y="180"/>
                    </a:cubicBezTo>
                    <a:cubicBezTo>
                      <a:pt x="539" y="177"/>
                      <a:pt x="536" y="178"/>
                      <a:pt x="535" y="178"/>
                    </a:cubicBezTo>
                    <a:cubicBezTo>
                      <a:pt x="535" y="169"/>
                      <a:pt x="535" y="169"/>
                      <a:pt x="535" y="169"/>
                    </a:cubicBezTo>
                    <a:cubicBezTo>
                      <a:pt x="537" y="175"/>
                      <a:pt x="540" y="168"/>
                      <a:pt x="544" y="171"/>
                    </a:cubicBezTo>
                    <a:cubicBezTo>
                      <a:pt x="549" y="166"/>
                      <a:pt x="544" y="160"/>
                      <a:pt x="545" y="154"/>
                    </a:cubicBezTo>
                    <a:cubicBezTo>
                      <a:pt x="541" y="158"/>
                      <a:pt x="543" y="164"/>
                      <a:pt x="543" y="167"/>
                    </a:cubicBezTo>
                    <a:cubicBezTo>
                      <a:pt x="539" y="162"/>
                      <a:pt x="539" y="162"/>
                      <a:pt x="539" y="162"/>
                    </a:cubicBezTo>
                    <a:cubicBezTo>
                      <a:pt x="539" y="159"/>
                      <a:pt x="541" y="162"/>
                      <a:pt x="542" y="160"/>
                    </a:cubicBezTo>
                    <a:cubicBezTo>
                      <a:pt x="543" y="156"/>
                      <a:pt x="541" y="152"/>
                      <a:pt x="537" y="149"/>
                    </a:cubicBezTo>
                    <a:cubicBezTo>
                      <a:pt x="536" y="151"/>
                      <a:pt x="533" y="150"/>
                      <a:pt x="534" y="152"/>
                    </a:cubicBezTo>
                    <a:cubicBezTo>
                      <a:pt x="536" y="156"/>
                      <a:pt x="537" y="152"/>
                      <a:pt x="539" y="155"/>
                    </a:cubicBezTo>
                    <a:cubicBezTo>
                      <a:pt x="535" y="155"/>
                      <a:pt x="535" y="155"/>
                      <a:pt x="535" y="155"/>
                    </a:cubicBezTo>
                    <a:cubicBezTo>
                      <a:pt x="535" y="154"/>
                      <a:pt x="535" y="154"/>
                      <a:pt x="535" y="154"/>
                    </a:cubicBezTo>
                    <a:cubicBezTo>
                      <a:pt x="531" y="155"/>
                      <a:pt x="531" y="155"/>
                      <a:pt x="531" y="155"/>
                    </a:cubicBezTo>
                    <a:cubicBezTo>
                      <a:pt x="531" y="150"/>
                      <a:pt x="539" y="147"/>
                      <a:pt x="535" y="140"/>
                    </a:cubicBezTo>
                    <a:cubicBezTo>
                      <a:pt x="537" y="142"/>
                      <a:pt x="536" y="145"/>
                      <a:pt x="539" y="146"/>
                    </a:cubicBezTo>
                    <a:cubicBezTo>
                      <a:pt x="540" y="144"/>
                      <a:pt x="541" y="143"/>
                      <a:pt x="540" y="141"/>
                    </a:cubicBezTo>
                    <a:cubicBezTo>
                      <a:pt x="538" y="140"/>
                      <a:pt x="538" y="140"/>
                      <a:pt x="538" y="140"/>
                    </a:cubicBezTo>
                    <a:cubicBezTo>
                      <a:pt x="538" y="138"/>
                      <a:pt x="542" y="140"/>
                      <a:pt x="541" y="136"/>
                    </a:cubicBezTo>
                    <a:cubicBezTo>
                      <a:pt x="536" y="135"/>
                      <a:pt x="536" y="135"/>
                      <a:pt x="536" y="135"/>
                    </a:cubicBezTo>
                    <a:cubicBezTo>
                      <a:pt x="535" y="133"/>
                      <a:pt x="541" y="131"/>
                      <a:pt x="536" y="129"/>
                    </a:cubicBezTo>
                    <a:cubicBezTo>
                      <a:pt x="535" y="131"/>
                      <a:pt x="535" y="131"/>
                      <a:pt x="535" y="131"/>
                    </a:cubicBezTo>
                    <a:cubicBezTo>
                      <a:pt x="534" y="130"/>
                      <a:pt x="534" y="130"/>
                      <a:pt x="534" y="130"/>
                    </a:cubicBezTo>
                    <a:cubicBezTo>
                      <a:pt x="535" y="128"/>
                      <a:pt x="540" y="128"/>
                      <a:pt x="541" y="124"/>
                    </a:cubicBezTo>
                    <a:cubicBezTo>
                      <a:pt x="535" y="124"/>
                      <a:pt x="535" y="124"/>
                      <a:pt x="535" y="124"/>
                    </a:cubicBezTo>
                    <a:cubicBezTo>
                      <a:pt x="541" y="124"/>
                      <a:pt x="535" y="116"/>
                      <a:pt x="541" y="116"/>
                    </a:cubicBezTo>
                    <a:cubicBezTo>
                      <a:pt x="537" y="109"/>
                      <a:pt x="537" y="109"/>
                      <a:pt x="537" y="109"/>
                    </a:cubicBezTo>
                    <a:cubicBezTo>
                      <a:pt x="538" y="106"/>
                      <a:pt x="544" y="108"/>
                      <a:pt x="540" y="104"/>
                    </a:cubicBezTo>
                    <a:cubicBezTo>
                      <a:pt x="540" y="100"/>
                      <a:pt x="537" y="101"/>
                      <a:pt x="534" y="101"/>
                    </a:cubicBezTo>
                    <a:cubicBezTo>
                      <a:pt x="534" y="97"/>
                      <a:pt x="534" y="97"/>
                      <a:pt x="534" y="97"/>
                    </a:cubicBezTo>
                    <a:cubicBezTo>
                      <a:pt x="529" y="97"/>
                      <a:pt x="529" y="97"/>
                      <a:pt x="529" y="97"/>
                    </a:cubicBezTo>
                    <a:cubicBezTo>
                      <a:pt x="530" y="103"/>
                      <a:pt x="530" y="103"/>
                      <a:pt x="530" y="103"/>
                    </a:cubicBezTo>
                    <a:cubicBezTo>
                      <a:pt x="535" y="105"/>
                      <a:pt x="533" y="114"/>
                      <a:pt x="535" y="118"/>
                    </a:cubicBezTo>
                    <a:cubicBezTo>
                      <a:pt x="532" y="121"/>
                      <a:pt x="532" y="121"/>
                      <a:pt x="532" y="121"/>
                    </a:cubicBezTo>
                    <a:cubicBezTo>
                      <a:pt x="531" y="116"/>
                      <a:pt x="528" y="121"/>
                      <a:pt x="525" y="118"/>
                    </a:cubicBezTo>
                    <a:cubicBezTo>
                      <a:pt x="522" y="116"/>
                      <a:pt x="527" y="109"/>
                      <a:pt x="521" y="109"/>
                    </a:cubicBezTo>
                    <a:cubicBezTo>
                      <a:pt x="520" y="105"/>
                      <a:pt x="520" y="105"/>
                      <a:pt x="520" y="105"/>
                    </a:cubicBezTo>
                    <a:cubicBezTo>
                      <a:pt x="521" y="105"/>
                      <a:pt x="521" y="108"/>
                      <a:pt x="523" y="107"/>
                    </a:cubicBezTo>
                    <a:cubicBezTo>
                      <a:pt x="525" y="104"/>
                      <a:pt x="523" y="97"/>
                      <a:pt x="520" y="99"/>
                    </a:cubicBezTo>
                    <a:cubicBezTo>
                      <a:pt x="517" y="96"/>
                      <a:pt x="523" y="97"/>
                      <a:pt x="522" y="94"/>
                    </a:cubicBezTo>
                    <a:cubicBezTo>
                      <a:pt x="523" y="95"/>
                      <a:pt x="525" y="94"/>
                      <a:pt x="527" y="94"/>
                    </a:cubicBezTo>
                    <a:cubicBezTo>
                      <a:pt x="529" y="92"/>
                      <a:pt x="528" y="89"/>
                      <a:pt x="531" y="88"/>
                    </a:cubicBezTo>
                    <a:cubicBezTo>
                      <a:pt x="535" y="92"/>
                      <a:pt x="535" y="92"/>
                      <a:pt x="535" y="92"/>
                    </a:cubicBezTo>
                    <a:cubicBezTo>
                      <a:pt x="537" y="90"/>
                      <a:pt x="537" y="90"/>
                      <a:pt x="537" y="90"/>
                    </a:cubicBezTo>
                    <a:cubicBezTo>
                      <a:pt x="539" y="93"/>
                      <a:pt x="539" y="93"/>
                      <a:pt x="539" y="93"/>
                    </a:cubicBezTo>
                    <a:cubicBezTo>
                      <a:pt x="549" y="81"/>
                      <a:pt x="549" y="81"/>
                      <a:pt x="549" y="81"/>
                    </a:cubicBezTo>
                    <a:cubicBezTo>
                      <a:pt x="551" y="83"/>
                      <a:pt x="553" y="84"/>
                      <a:pt x="555" y="84"/>
                    </a:cubicBezTo>
                    <a:cubicBezTo>
                      <a:pt x="559" y="81"/>
                      <a:pt x="558" y="74"/>
                      <a:pt x="564" y="78"/>
                    </a:cubicBezTo>
                    <a:cubicBezTo>
                      <a:pt x="567" y="80"/>
                      <a:pt x="567" y="80"/>
                      <a:pt x="567" y="80"/>
                    </a:cubicBezTo>
                    <a:cubicBezTo>
                      <a:pt x="569" y="78"/>
                      <a:pt x="569" y="75"/>
                      <a:pt x="573" y="74"/>
                    </a:cubicBezTo>
                    <a:cubicBezTo>
                      <a:pt x="575" y="74"/>
                      <a:pt x="575" y="78"/>
                      <a:pt x="578" y="77"/>
                    </a:cubicBezTo>
                    <a:cubicBezTo>
                      <a:pt x="577" y="71"/>
                      <a:pt x="588" y="69"/>
                      <a:pt x="584" y="64"/>
                    </a:cubicBezTo>
                    <a:cubicBezTo>
                      <a:pt x="588" y="60"/>
                      <a:pt x="589" y="66"/>
                      <a:pt x="593" y="62"/>
                    </a:cubicBezTo>
                    <a:cubicBezTo>
                      <a:pt x="590" y="66"/>
                      <a:pt x="590" y="66"/>
                      <a:pt x="590" y="66"/>
                    </a:cubicBezTo>
                    <a:cubicBezTo>
                      <a:pt x="591" y="67"/>
                      <a:pt x="597" y="65"/>
                      <a:pt x="598" y="69"/>
                    </a:cubicBezTo>
                    <a:cubicBezTo>
                      <a:pt x="603" y="67"/>
                      <a:pt x="605" y="61"/>
                      <a:pt x="607" y="56"/>
                    </a:cubicBezTo>
                    <a:cubicBezTo>
                      <a:pt x="611" y="65"/>
                      <a:pt x="619" y="54"/>
                      <a:pt x="623" y="59"/>
                    </a:cubicBezTo>
                    <a:cubicBezTo>
                      <a:pt x="625" y="56"/>
                      <a:pt x="625" y="56"/>
                      <a:pt x="625" y="56"/>
                    </a:cubicBezTo>
                    <a:cubicBezTo>
                      <a:pt x="627" y="57"/>
                      <a:pt x="629" y="60"/>
                      <a:pt x="632" y="59"/>
                    </a:cubicBezTo>
                    <a:cubicBezTo>
                      <a:pt x="634" y="54"/>
                      <a:pt x="634" y="54"/>
                      <a:pt x="634" y="54"/>
                    </a:cubicBezTo>
                    <a:cubicBezTo>
                      <a:pt x="637" y="56"/>
                      <a:pt x="639" y="57"/>
                      <a:pt x="642" y="56"/>
                    </a:cubicBezTo>
                    <a:cubicBezTo>
                      <a:pt x="644" y="52"/>
                      <a:pt x="644" y="52"/>
                      <a:pt x="644" y="52"/>
                    </a:cubicBezTo>
                    <a:cubicBezTo>
                      <a:pt x="647" y="56"/>
                      <a:pt x="647" y="56"/>
                      <a:pt x="647" y="56"/>
                    </a:cubicBezTo>
                    <a:cubicBezTo>
                      <a:pt x="651" y="56"/>
                      <a:pt x="650" y="52"/>
                      <a:pt x="652" y="50"/>
                    </a:cubicBezTo>
                    <a:cubicBezTo>
                      <a:pt x="657" y="54"/>
                      <a:pt x="657" y="54"/>
                      <a:pt x="657" y="54"/>
                    </a:cubicBezTo>
                    <a:cubicBezTo>
                      <a:pt x="661" y="49"/>
                      <a:pt x="661" y="49"/>
                      <a:pt x="661" y="49"/>
                    </a:cubicBezTo>
                    <a:cubicBezTo>
                      <a:pt x="662" y="51"/>
                      <a:pt x="663" y="52"/>
                      <a:pt x="665" y="53"/>
                    </a:cubicBezTo>
                    <a:cubicBezTo>
                      <a:pt x="669" y="54"/>
                      <a:pt x="666" y="48"/>
                      <a:pt x="670" y="48"/>
                    </a:cubicBezTo>
                    <a:cubicBezTo>
                      <a:pt x="673" y="52"/>
                      <a:pt x="677" y="49"/>
                      <a:pt x="680" y="48"/>
                    </a:cubicBezTo>
                    <a:cubicBezTo>
                      <a:pt x="681" y="43"/>
                      <a:pt x="684" y="49"/>
                      <a:pt x="686" y="49"/>
                    </a:cubicBezTo>
                    <a:cubicBezTo>
                      <a:pt x="688" y="46"/>
                      <a:pt x="688" y="46"/>
                      <a:pt x="688" y="46"/>
                    </a:cubicBezTo>
                    <a:cubicBezTo>
                      <a:pt x="693" y="56"/>
                      <a:pt x="695" y="38"/>
                      <a:pt x="700" y="50"/>
                    </a:cubicBezTo>
                    <a:cubicBezTo>
                      <a:pt x="702" y="50"/>
                      <a:pt x="703" y="50"/>
                      <a:pt x="704" y="48"/>
                    </a:cubicBezTo>
                    <a:cubicBezTo>
                      <a:pt x="705" y="46"/>
                      <a:pt x="701" y="46"/>
                      <a:pt x="704" y="44"/>
                    </a:cubicBezTo>
                    <a:cubicBezTo>
                      <a:pt x="710" y="51"/>
                      <a:pt x="710" y="51"/>
                      <a:pt x="710" y="51"/>
                    </a:cubicBezTo>
                    <a:cubicBezTo>
                      <a:pt x="709" y="51"/>
                      <a:pt x="709" y="52"/>
                      <a:pt x="709" y="53"/>
                    </a:cubicBezTo>
                    <a:cubicBezTo>
                      <a:pt x="711" y="57"/>
                      <a:pt x="704" y="63"/>
                      <a:pt x="709" y="68"/>
                    </a:cubicBezTo>
                    <a:cubicBezTo>
                      <a:pt x="702" y="73"/>
                      <a:pt x="712" y="81"/>
                      <a:pt x="707" y="84"/>
                    </a:cubicBezTo>
                    <a:cubicBezTo>
                      <a:pt x="701" y="82"/>
                      <a:pt x="709" y="75"/>
                      <a:pt x="703" y="75"/>
                    </a:cubicBezTo>
                    <a:cubicBezTo>
                      <a:pt x="702" y="79"/>
                      <a:pt x="703" y="84"/>
                      <a:pt x="706" y="89"/>
                    </a:cubicBezTo>
                    <a:cubicBezTo>
                      <a:pt x="710" y="78"/>
                      <a:pt x="724" y="96"/>
                      <a:pt x="719" y="81"/>
                    </a:cubicBezTo>
                    <a:cubicBezTo>
                      <a:pt x="717" y="81"/>
                      <a:pt x="717" y="85"/>
                      <a:pt x="715" y="82"/>
                    </a:cubicBezTo>
                    <a:cubicBezTo>
                      <a:pt x="715" y="81"/>
                      <a:pt x="717" y="80"/>
                      <a:pt x="718" y="80"/>
                    </a:cubicBezTo>
                    <a:cubicBezTo>
                      <a:pt x="720" y="80"/>
                      <a:pt x="723" y="79"/>
                      <a:pt x="722" y="82"/>
                    </a:cubicBezTo>
                    <a:cubicBezTo>
                      <a:pt x="723" y="86"/>
                      <a:pt x="719" y="85"/>
                      <a:pt x="718" y="89"/>
                    </a:cubicBezTo>
                    <a:cubicBezTo>
                      <a:pt x="723" y="97"/>
                      <a:pt x="723" y="97"/>
                      <a:pt x="723" y="97"/>
                    </a:cubicBezTo>
                    <a:cubicBezTo>
                      <a:pt x="729" y="92"/>
                      <a:pt x="735" y="92"/>
                      <a:pt x="736" y="83"/>
                    </a:cubicBezTo>
                    <a:cubicBezTo>
                      <a:pt x="739" y="85"/>
                      <a:pt x="739" y="85"/>
                      <a:pt x="739" y="85"/>
                    </a:cubicBezTo>
                    <a:cubicBezTo>
                      <a:pt x="735" y="87"/>
                      <a:pt x="735" y="87"/>
                      <a:pt x="735" y="87"/>
                    </a:cubicBezTo>
                    <a:cubicBezTo>
                      <a:pt x="737" y="88"/>
                      <a:pt x="737" y="92"/>
                      <a:pt x="739" y="92"/>
                    </a:cubicBezTo>
                    <a:cubicBezTo>
                      <a:pt x="741" y="90"/>
                      <a:pt x="743" y="89"/>
                      <a:pt x="741" y="87"/>
                    </a:cubicBezTo>
                    <a:cubicBezTo>
                      <a:pt x="741" y="86"/>
                      <a:pt x="741" y="86"/>
                      <a:pt x="741" y="86"/>
                    </a:cubicBezTo>
                    <a:cubicBezTo>
                      <a:pt x="743" y="86"/>
                      <a:pt x="743" y="86"/>
                      <a:pt x="743" y="86"/>
                    </a:cubicBezTo>
                    <a:cubicBezTo>
                      <a:pt x="743" y="91"/>
                      <a:pt x="743" y="91"/>
                      <a:pt x="743" y="91"/>
                    </a:cubicBezTo>
                    <a:cubicBezTo>
                      <a:pt x="748" y="92"/>
                      <a:pt x="750" y="87"/>
                      <a:pt x="755" y="85"/>
                    </a:cubicBezTo>
                    <a:cubicBezTo>
                      <a:pt x="755" y="86"/>
                      <a:pt x="756" y="86"/>
                      <a:pt x="757" y="86"/>
                    </a:cubicBezTo>
                    <a:cubicBezTo>
                      <a:pt x="757" y="83"/>
                      <a:pt x="757" y="83"/>
                      <a:pt x="757" y="83"/>
                    </a:cubicBezTo>
                    <a:cubicBezTo>
                      <a:pt x="755" y="85"/>
                      <a:pt x="759" y="86"/>
                      <a:pt x="761" y="87"/>
                    </a:cubicBezTo>
                    <a:cubicBezTo>
                      <a:pt x="763" y="86"/>
                      <a:pt x="763" y="86"/>
                      <a:pt x="763" y="86"/>
                    </a:cubicBezTo>
                    <a:cubicBezTo>
                      <a:pt x="763" y="88"/>
                      <a:pt x="762" y="89"/>
                      <a:pt x="763" y="90"/>
                    </a:cubicBezTo>
                    <a:cubicBezTo>
                      <a:pt x="767" y="92"/>
                      <a:pt x="767" y="92"/>
                      <a:pt x="767" y="92"/>
                    </a:cubicBezTo>
                    <a:cubicBezTo>
                      <a:pt x="764" y="94"/>
                      <a:pt x="761" y="90"/>
                      <a:pt x="759" y="95"/>
                    </a:cubicBezTo>
                    <a:cubicBezTo>
                      <a:pt x="760" y="98"/>
                      <a:pt x="760" y="98"/>
                      <a:pt x="760" y="98"/>
                    </a:cubicBezTo>
                    <a:cubicBezTo>
                      <a:pt x="757" y="99"/>
                      <a:pt x="755" y="94"/>
                      <a:pt x="751" y="97"/>
                    </a:cubicBezTo>
                    <a:cubicBezTo>
                      <a:pt x="755" y="100"/>
                      <a:pt x="755" y="100"/>
                      <a:pt x="755" y="100"/>
                    </a:cubicBezTo>
                    <a:cubicBezTo>
                      <a:pt x="753" y="102"/>
                      <a:pt x="751" y="103"/>
                      <a:pt x="749" y="105"/>
                    </a:cubicBezTo>
                    <a:cubicBezTo>
                      <a:pt x="750" y="104"/>
                      <a:pt x="750" y="97"/>
                      <a:pt x="745" y="97"/>
                    </a:cubicBezTo>
                    <a:cubicBezTo>
                      <a:pt x="744" y="98"/>
                      <a:pt x="744" y="102"/>
                      <a:pt x="741" y="104"/>
                    </a:cubicBezTo>
                    <a:cubicBezTo>
                      <a:pt x="743" y="108"/>
                      <a:pt x="744" y="100"/>
                      <a:pt x="746" y="105"/>
                    </a:cubicBezTo>
                    <a:cubicBezTo>
                      <a:pt x="747" y="110"/>
                      <a:pt x="741" y="106"/>
                      <a:pt x="740" y="111"/>
                    </a:cubicBezTo>
                    <a:cubicBezTo>
                      <a:pt x="746" y="114"/>
                      <a:pt x="750" y="106"/>
                      <a:pt x="756" y="105"/>
                    </a:cubicBezTo>
                    <a:cubicBezTo>
                      <a:pt x="756" y="111"/>
                      <a:pt x="748" y="107"/>
                      <a:pt x="749" y="113"/>
                    </a:cubicBezTo>
                    <a:cubicBezTo>
                      <a:pt x="755" y="118"/>
                      <a:pt x="755" y="118"/>
                      <a:pt x="755" y="118"/>
                    </a:cubicBezTo>
                    <a:cubicBezTo>
                      <a:pt x="754" y="118"/>
                      <a:pt x="751" y="117"/>
                      <a:pt x="752" y="120"/>
                    </a:cubicBezTo>
                    <a:cubicBezTo>
                      <a:pt x="755" y="123"/>
                      <a:pt x="758" y="119"/>
                      <a:pt x="762" y="119"/>
                    </a:cubicBezTo>
                    <a:cubicBezTo>
                      <a:pt x="765" y="117"/>
                      <a:pt x="764" y="111"/>
                      <a:pt x="769" y="111"/>
                    </a:cubicBezTo>
                    <a:cubicBezTo>
                      <a:pt x="767" y="113"/>
                      <a:pt x="765" y="118"/>
                      <a:pt x="763" y="121"/>
                    </a:cubicBezTo>
                    <a:cubicBezTo>
                      <a:pt x="763" y="124"/>
                      <a:pt x="765" y="128"/>
                      <a:pt x="767" y="130"/>
                    </a:cubicBezTo>
                    <a:cubicBezTo>
                      <a:pt x="770" y="128"/>
                      <a:pt x="767" y="126"/>
                      <a:pt x="767" y="123"/>
                    </a:cubicBezTo>
                    <a:cubicBezTo>
                      <a:pt x="765" y="122"/>
                      <a:pt x="765" y="122"/>
                      <a:pt x="765" y="122"/>
                    </a:cubicBezTo>
                    <a:cubicBezTo>
                      <a:pt x="766" y="120"/>
                      <a:pt x="769" y="119"/>
                      <a:pt x="768" y="116"/>
                    </a:cubicBezTo>
                    <a:cubicBezTo>
                      <a:pt x="769" y="116"/>
                      <a:pt x="769" y="120"/>
                      <a:pt x="771" y="120"/>
                    </a:cubicBezTo>
                    <a:cubicBezTo>
                      <a:pt x="767" y="114"/>
                      <a:pt x="777" y="114"/>
                      <a:pt x="777" y="108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0" y="114"/>
                      <a:pt x="777" y="108"/>
                      <a:pt x="776" y="112"/>
                    </a:cubicBezTo>
                    <a:cubicBezTo>
                      <a:pt x="779" y="115"/>
                      <a:pt x="780" y="121"/>
                      <a:pt x="781" y="124"/>
                    </a:cubicBezTo>
                    <a:cubicBezTo>
                      <a:pt x="783" y="122"/>
                      <a:pt x="787" y="120"/>
                      <a:pt x="785" y="116"/>
                    </a:cubicBezTo>
                    <a:cubicBezTo>
                      <a:pt x="790" y="121"/>
                      <a:pt x="789" y="113"/>
                      <a:pt x="794" y="112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94" y="104"/>
                      <a:pt x="797" y="113"/>
                      <a:pt x="799" y="108"/>
                    </a:cubicBezTo>
                    <a:cubicBezTo>
                      <a:pt x="801" y="109"/>
                      <a:pt x="801" y="109"/>
                      <a:pt x="801" y="109"/>
                    </a:cubicBezTo>
                    <a:cubicBezTo>
                      <a:pt x="806" y="104"/>
                      <a:pt x="806" y="104"/>
                      <a:pt x="806" y="104"/>
                    </a:cubicBezTo>
                    <a:cubicBezTo>
                      <a:pt x="805" y="102"/>
                      <a:pt x="803" y="105"/>
                      <a:pt x="801" y="105"/>
                    </a:cubicBezTo>
                    <a:cubicBezTo>
                      <a:pt x="802" y="104"/>
                      <a:pt x="804" y="101"/>
                      <a:pt x="805" y="98"/>
                    </a:cubicBezTo>
                    <a:cubicBezTo>
                      <a:pt x="800" y="91"/>
                      <a:pt x="803" y="84"/>
                      <a:pt x="799" y="79"/>
                    </a:cubicBezTo>
                    <a:cubicBezTo>
                      <a:pt x="799" y="80"/>
                      <a:pt x="799" y="80"/>
                      <a:pt x="799" y="80"/>
                    </a:cubicBezTo>
                    <a:cubicBezTo>
                      <a:pt x="802" y="80"/>
                      <a:pt x="801" y="73"/>
                      <a:pt x="802" y="70"/>
                    </a:cubicBezTo>
                    <a:cubicBezTo>
                      <a:pt x="803" y="71"/>
                      <a:pt x="805" y="70"/>
                      <a:pt x="807" y="70"/>
                    </a:cubicBezTo>
                    <a:cubicBezTo>
                      <a:pt x="808" y="74"/>
                      <a:pt x="805" y="74"/>
                      <a:pt x="804" y="76"/>
                    </a:cubicBezTo>
                    <a:cubicBezTo>
                      <a:pt x="807" y="80"/>
                      <a:pt x="807" y="80"/>
                      <a:pt x="807" y="80"/>
                    </a:cubicBezTo>
                    <a:cubicBezTo>
                      <a:pt x="809" y="77"/>
                      <a:pt x="807" y="71"/>
                      <a:pt x="813" y="72"/>
                    </a:cubicBezTo>
                    <a:cubicBezTo>
                      <a:pt x="813" y="70"/>
                      <a:pt x="812" y="68"/>
                      <a:pt x="813" y="67"/>
                    </a:cubicBezTo>
                    <a:cubicBezTo>
                      <a:pt x="811" y="66"/>
                      <a:pt x="811" y="66"/>
                      <a:pt x="811" y="66"/>
                    </a:cubicBezTo>
                    <a:cubicBezTo>
                      <a:pt x="813" y="62"/>
                      <a:pt x="815" y="68"/>
                      <a:pt x="817" y="64"/>
                    </a:cubicBezTo>
                    <a:cubicBezTo>
                      <a:pt x="817" y="58"/>
                      <a:pt x="813" y="56"/>
                      <a:pt x="809" y="54"/>
                    </a:cubicBezTo>
                    <a:cubicBezTo>
                      <a:pt x="809" y="56"/>
                      <a:pt x="809" y="56"/>
                      <a:pt x="809" y="56"/>
                    </a:cubicBezTo>
                    <a:cubicBezTo>
                      <a:pt x="809" y="56"/>
                      <a:pt x="809" y="56"/>
                      <a:pt x="809" y="56"/>
                    </a:cubicBezTo>
                    <a:cubicBezTo>
                      <a:pt x="809" y="54"/>
                      <a:pt x="807" y="48"/>
                      <a:pt x="811" y="49"/>
                    </a:cubicBezTo>
                    <a:cubicBezTo>
                      <a:pt x="813" y="52"/>
                      <a:pt x="813" y="52"/>
                      <a:pt x="813" y="52"/>
                    </a:cubicBezTo>
                    <a:cubicBezTo>
                      <a:pt x="814" y="50"/>
                      <a:pt x="817" y="49"/>
                      <a:pt x="818" y="51"/>
                    </a:cubicBezTo>
                    <a:cubicBezTo>
                      <a:pt x="820" y="53"/>
                      <a:pt x="820" y="53"/>
                      <a:pt x="820" y="53"/>
                    </a:cubicBezTo>
                    <a:cubicBezTo>
                      <a:pt x="822" y="47"/>
                      <a:pt x="820" y="42"/>
                      <a:pt x="824" y="38"/>
                    </a:cubicBezTo>
                    <a:cubicBezTo>
                      <a:pt x="829" y="34"/>
                      <a:pt x="829" y="34"/>
                      <a:pt x="829" y="34"/>
                    </a:cubicBezTo>
                    <a:cubicBezTo>
                      <a:pt x="828" y="34"/>
                      <a:pt x="828" y="34"/>
                      <a:pt x="828" y="34"/>
                    </a:cubicBezTo>
                    <a:cubicBezTo>
                      <a:pt x="832" y="34"/>
                      <a:pt x="832" y="34"/>
                      <a:pt x="832" y="34"/>
                    </a:cubicBezTo>
                    <a:cubicBezTo>
                      <a:pt x="832" y="31"/>
                      <a:pt x="832" y="31"/>
                      <a:pt x="832" y="31"/>
                    </a:cubicBezTo>
                    <a:cubicBezTo>
                      <a:pt x="836" y="33"/>
                      <a:pt x="836" y="33"/>
                      <a:pt x="836" y="33"/>
                    </a:cubicBezTo>
                    <a:cubicBezTo>
                      <a:pt x="837" y="32"/>
                      <a:pt x="836" y="30"/>
                      <a:pt x="837" y="28"/>
                    </a:cubicBezTo>
                    <a:cubicBezTo>
                      <a:pt x="838" y="29"/>
                      <a:pt x="840" y="32"/>
                      <a:pt x="841" y="28"/>
                    </a:cubicBezTo>
                    <a:cubicBezTo>
                      <a:pt x="845" y="31"/>
                      <a:pt x="843" y="27"/>
                      <a:pt x="845" y="27"/>
                    </a:cubicBezTo>
                    <a:cubicBezTo>
                      <a:pt x="844" y="29"/>
                      <a:pt x="845" y="32"/>
                      <a:pt x="845" y="36"/>
                    </a:cubicBezTo>
                    <a:cubicBezTo>
                      <a:pt x="850" y="35"/>
                      <a:pt x="844" y="32"/>
                      <a:pt x="847" y="30"/>
                    </a:cubicBezTo>
                    <a:cubicBezTo>
                      <a:pt x="855" y="28"/>
                      <a:pt x="855" y="28"/>
                      <a:pt x="855" y="28"/>
                    </a:cubicBezTo>
                    <a:cubicBezTo>
                      <a:pt x="852" y="26"/>
                      <a:pt x="852" y="26"/>
                      <a:pt x="852" y="26"/>
                    </a:cubicBezTo>
                    <a:cubicBezTo>
                      <a:pt x="855" y="24"/>
                      <a:pt x="855" y="24"/>
                      <a:pt x="855" y="24"/>
                    </a:cubicBezTo>
                    <a:cubicBezTo>
                      <a:pt x="857" y="26"/>
                      <a:pt x="856" y="28"/>
                      <a:pt x="858" y="28"/>
                    </a:cubicBezTo>
                    <a:cubicBezTo>
                      <a:pt x="858" y="26"/>
                      <a:pt x="859" y="25"/>
                      <a:pt x="861" y="23"/>
                    </a:cubicBezTo>
                    <a:cubicBezTo>
                      <a:pt x="873" y="27"/>
                      <a:pt x="871" y="33"/>
                      <a:pt x="883" y="34"/>
                    </a:cubicBezTo>
                    <a:cubicBezTo>
                      <a:pt x="887" y="37"/>
                      <a:pt x="892" y="28"/>
                      <a:pt x="896" y="34"/>
                    </a:cubicBezTo>
                    <a:cubicBezTo>
                      <a:pt x="898" y="34"/>
                      <a:pt x="897" y="32"/>
                      <a:pt x="897" y="31"/>
                    </a:cubicBezTo>
                    <a:cubicBezTo>
                      <a:pt x="901" y="33"/>
                      <a:pt x="896" y="34"/>
                      <a:pt x="898" y="37"/>
                    </a:cubicBezTo>
                    <a:cubicBezTo>
                      <a:pt x="901" y="34"/>
                      <a:pt x="901" y="34"/>
                      <a:pt x="901" y="34"/>
                    </a:cubicBezTo>
                    <a:cubicBezTo>
                      <a:pt x="902" y="36"/>
                      <a:pt x="901" y="36"/>
                      <a:pt x="900" y="37"/>
                    </a:cubicBezTo>
                    <a:cubicBezTo>
                      <a:pt x="902" y="41"/>
                      <a:pt x="902" y="41"/>
                      <a:pt x="902" y="41"/>
                    </a:cubicBezTo>
                    <a:cubicBezTo>
                      <a:pt x="905" y="39"/>
                      <a:pt x="911" y="39"/>
                      <a:pt x="909" y="34"/>
                    </a:cubicBezTo>
                    <a:cubicBezTo>
                      <a:pt x="913" y="34"/>
                      <a:pt x="915" y="40"/>
                      <a:pt x="915" y="41"/>
                    </a:cubicBezTo>
                    <a:cubicBezTo>
                      <a:pt x="917" y="43"/>
                      <a:pt x="918" y="38"/>
                      <a:pt x="920" y="42"/>
                    </a:cubicBezTo>
                    <a:cubicBezTo>
                      <a:pt x="921" y="41"/>
                      <a:pt x="921" y="40"/>
                      <a:pt x="921" y="39"/>
                    </a:cubicBezTo>
                    <a:cubicBezTo>
                      <a:pt x="919" y="38"/>
                      <a:pt x="919" y="38"/>
                      <a:pt x="919" y="38"/>
                    </a:cubicBezTo>
                    <a:cubicBezTo>
                      <a:pt x="920" y="37"/>
                      <a:pt x="920" y="37"/>
                      <a:pt x="920" y="37"/>
                    </a:cubicBezTo>
                    <a:cubicBezTo>
                      <a:pt x="925" y="43"/>
                      <a:pt x="925" y="43"/>
                      <a:pt x="925" y="43"/>
                    </a:cubicBezTo>
                    <a:cubicBezTo>
                      <a:pt x="925" y="42"/>
                      <a:pt x="925" y="42"/>
                      <a:pt x="925" y="42"/>
                    </a:cubicBezTo>
                    <a:cubicBezTo>
                      <a:pt x="930" y="47"/>
                      <a:pt x="930" y="47"/>
                      <a:pt x="930" y="47"/>
                    </a:cubicBezTo>
                    <a:cubicBezTo>
                      <a:pt x="932" y="44"/>
                      <a:pt x="931" y="43"/>
                      <a:pt x="931" y="39"/>
                    </a:cubicBezTo>
                    <a:cubicBezTo>
                      <a:pt x="933" y="42"/>
                      <a:pt x="932" y="47"/>
                      <a:pt x="937" y="48"/>
                    </a:cubicBezTo>
                    <a:cubicBezTo>
                      <a:pt x="938" y="48"/>
                      <a:pt x="938" y="47"/>
                      <a:pt x="938" y="46"/>
                    </a:cubicBezTo>
                    <a:cubicBezTo>
                      <a:pt x="940" y="47"/>
                      <a:pt x="940" y="47"/>
                      <a:pt x="940" y="47"/>
                    </a:cubicBezTo>
                    <a:cubicBezTo>
                      <a:pt x="940" y="40"/>
                      <a:pt x="940" y="40"/>
                      <a:pt x="940" y="40"/>
                    </a:cubicBezTo>
                    <a:cubicBezTo>
                      <a:pt x="942" y="40"/>
                      <a:pt x="942" y="40"/>
                      <a:pt x="942" y="40"/>
                    </a:cubicBezTo>
                    <a:cubicBezTo>
                      <a:pt x="937" y="43"/>
                      <a:pt x="944" y="46"/>
                      <a:pt x="942" y="48"/>
                    </a:cubicBezTo>
                    <a:cubicBezTo>
                      <a:pt x="947" y="50"/>
                      <a:pt x="947" y="50"/>
                      <a:pt x="947" y="50"/>
                    </a:cubicBezTo>
                    <a:cubicBezTo>
                      <a:pt x="947" y="49"/>
                      <a:pt x="947" y="49"/>
                      <a:pt x="946" y="48"/>
                    </a:cubicBezTo>
                    <a:cubicBezTo>
                      <a:pt x="951" y="45"/>
                      <a:pt x="951" y="51"/>
                      <a:pt x="957" y="52"/>
                    </a:cubicBezTo>
                    <a:cubicBezTo>
                      <a:pt x="955" y="51"/>
                      <a:pt x="956" y="46"/>
                      <a:pt x="956" y="45"/>
                    </a:cubicBezTo>
                    <a:cubicBezTo>
                      <a:pt x="959" y="46"/>
                      <a:pt x="959" y="52"/>
                      <a:pt x="963" y="48"/>
                    </a:cubicBezTo>
                    <a:cubicBezTo>
                      <a:pt x="963" y="48"/>
                      <a:pt x="963" y="48"/>
                      <a:pt x="963" y="48"/>
                    </a:cubicBezTo>
                    <a:cubicBezTo>
                      <a:pt x="962" y="46"/>
                      <a:pt x="959" y="47"/>
                      <a:pt x="958" y="44"/>
                    </a:cubicBezTo>
                    <a:cubicBezTo>
                      <a:pt x="960" y="46"/>
                      <a:pt x="965" y="45"/>
                      <a:pt x="968" y="45"/>
                    </a:cubicBezTo>
                    <a:cubicBezTo>
                      <a:pt x="971" y="49"/>
                      <a:pt x="971" y="49"/>
                      <a:pt x="971" y="49"/>
                    </a:cubicBezTo>
                    <a:cubicBezTo>
                      <a:pt x="975" y="46"/>
                      <a:pt x="975" y="46"/>
                      <a:pt x="975" y="46"/>
                    </a:cubicBezTo>
                    <a:cubicBezTo>
                      <a:pt x="975" y="47"/>
                      <a:pt x="975" y="47"/>
                      <a:pt x="975" y="47"/>
                    </a:cubicBezTo>
                    <a:cubicBezTo>
                      <a:pt x="974" y="48"/>
                      <a:pt x="974" y="48"/>
                      <a:pt x="974" y="48"/>
                    </a:cubicBezTo>
                    <a:cubicBezTo>
                      <a:pt x="975" y="50"/>
                      <a:pt x="977" y="52"/>
                      <a:pt x="979" y="51"/>
                    </a:cubicBezTo>
                    <a:cubicBezTo>
                      <a:pt x="979" y="47"/>
                      <a:pt x="979" y="47"/>
                      <a:pt x="979" y="47"/>
                    </a:cubicBezTo>
                    <a:cubicBezTo>
                      <a:pt x="987" y="47"/>
                      <a:pt x="987" y="47"/>
                      <a:pt x="987" y="47"/>
                    </a:cubicBezTo>
                    <a:cubicBezTo>
                      <a:pt x="987" y="47"/>
                      <a:pt x="984" y="49"/>
                      <a:pt x="986" y="50"/>
                    </a:cubicBezTo>
                    <a:cubicBezTo>
                      <a:pt x="988" y="50"/>
                      <a:pt x="989" y="49"/>
                      <a:pt x="989" y="48"/>
                    </a:cubicBezTo>
                    <a:cubicBezTo>
                      <a:pt x="994" y="50"/>
                      <a:pt x="993" y="55"/>
                      <a:pt x="996" y="56"/>
                    </a:cubicBezTo>
                    <a:cubicBezTo>
                      <a:pt x="992" y="53"/>
                      <a:pt x="1000" y="49"/>
                      <a:pt x="1002" y="48"/>
                    </a:cubicBezTo>
                    <a:cubicBezTo>
                      <a:pt x="1001" y="46"/>
                      <a:pt x="1000" y="47"/>
                      <a:pt x="999" y="47"/>
                    </a:cubicBezTo>
                    <a:cubicBezTo>
                      <a:pt x="998" y="48"/>
                      <a:pt x="998" y="48"/>
                      <a:pt x="998" y="48"/>
                    </a:cubicBezTo>
                    <a:cubicBezTo>
                      <a:pt x="998" y="44"/>
                      <a:pt x="998" y="44"/>
                      <a:pt x="998" y="44"/>
                    </a:cubicBezTo>
                    <a:cubicBezTo>
                      <a:pt x="1003" y="46"/>
                      <a:pt x="1003" y="46"/>
                      <a:pt x="1003" y="46"/>
                    </a:cubicBezTo>
                    <a:cubicBezTo>
                      <a:pt x="1003" y="41"/>
                      <a:pt x="1003" y="41"/>
                      <a:pt x="1003" y="41"/>
                    </a:cubicBezTo>
                    <a:cubicBezTo>
                      <a:pt x="1001" y="41"/>
                      <a:pt x="1000" y="43"/>
                      <a:pt x="999" y="41"/>
                    </a:cubicBezTo>
                    <a:cubicBezTo>
                      <a:pt x="1007" y="40"/>
                      <a:pt x="1007" y="40"/>
                      <a:pt x="1007" y="40"/>
                    </a:cubicBezTo>
                    <a:cubicBezTo>
                      <a:pt x="1008" y="39"/>
                      <a:pt x="1007" y="43"/>
                      <a:pt x="1004" y="44"/>
                    </a:cubicBezTo>
                    <a:cubicBezTo>
                      <a:pt x="1007" y="47"/>
                      <a:pt x="1007" y="47"/>
                      <a:pt x="1007" y="47"/>
                    </a:cubicBezTo>
                    <a:cubicBezTo>
                      <a:pt x="1010" y="43"/>
                      <a:pt x="1010" y="43"/>
                      <a:pt x="1010" y="43"/>
                    </a:cubicBezTo>
                    <a:cubicBezTo>
                      <a:pt x="1012" y="47"/>
                      <a:pt x="1012" y="47"/>
                      <a:pt x="1012" y="47"/>
                    </a:cubicBezTo>
                    <a:cubicBezTo>
                      <a:pt x="1013" y="46"/>
                      <a:pt x="1013" y="46"/>
                      <a:pt x="1013" y="46"/>
                    </a:cubicBezTo>
                    <a:cubicBezTo>
                      <a:pt x="1013" y="44"/>
                      <a:pt x="1013" y="51"/>
                      <a:pt x="1012" y="52"/>
                    </a:cubicBezTo>
                    <a:cubicBezTo>
                      <a:pt x="1018" y="52"/>
                      <a:pt x="1011" y="59"/>
                      <a:pt x="1017" y="61"/>
                    </a:cubicBezTo>
                    <a:cubicBezTo>
                      <a:pt x="1021" y="57"/>
                      <a:pt x="1021" y="57"/>
                      <a:pt x="1021" y="57"/>
                    </a:cubicBezTo>
                    <a:cubicBezTo>
                      <a:pt x="1024" y="62"/>
                      <a:pt x="1024" y="68"/>
                      <a:pt x="1027" y="71"/>
                    </a:cubicBezTo>
                    <a:cubicBezTo>
                      <a:pt x="1030" y="70"/>
                      <a:pt x="1025" y="67"/>
                      <a:pt x="1030" y="67"/>
                    </a:cubicBezTo>
                    <a:cubicBezTo>
                      <a:pt x="1033" y="66"/>
                      <a:pt x="1027" y="70"/>
                      <a:pt x="1031" y="71"/>
                    </a:cubicBezTo>
                    <a:cubicBezTo>
                      <a:pt x="1033" y="68"/>
                      <a:pt x="1032" y="65"/>
                      <a:pt x="1032" y="62"/>
                    </a:cubicBezTo>
                    <a:cubicBezTo>
                      <a:pt x="1035" y="64"/>
                      <a:pt x="1034" y="72"/>
                      <a:pt x="1041" y="70"/>
                    </a:cubicBezTo>
                    <a:cubicBezTo>
                      <a:pt x="1039" y="72"/>
                      <a:pt x="1039" y="72"/>
                      <a:pt x="1039" y="72"/>
                    </a:cubicBezTo>
                    <a:cubicBezTo>
                      <a:pt x="1041" y="74"/>
                      <a:pt x="1043" y="72"/>
                      <a:pt x="1045" y="71"/>
                    </a:cubicBezTo>
                    <a:cubicBezTo>
                      <a:pt x="1045" y="69"/>
                      <a:pt x="1045" y="69"/>
                      <a:pt x="1045" y="69"/>
                    </a:cubicBezTo>
                    <a:cubicBezTo>
                      <a:pt x="1050" y="72"/>
                      <a:pt x="1050" y="78"/>
                      <a:pt x="1050" y="84"/>
                    </a:cubicBezTo>
                    <a:cubicBezTo>
                      <a:pt x="1049" y="82"/>
                      <a:pt x="1045" y="78"/>
                      <a:pt x="1047" y="76"/>
                    </a:cubicBezTo>
                    <a:cubicBezTo>
                      <a:pt x="1045" y="72"/>
                      <a:pt x="1044" y="76"/>
                      <a:pt x="1041" y="74"/>
                    </a:cubicBezTo>
                    <a:cubicBezTo>
                      <a:pt x="1043" y="76"/>
                      <a:pt x="1041" y="82"/>
                      <a:pt x="1043" y="84"/>
                    </a:cubicBezTo>
                    <a:cubicBezTo>
                      <a:pt x="1039" y="88"/>
                      <a:pt x="1042" y="92"/>
                      <a:pt x="1045" y="95"/>
                    </a:cubicBezTo>
                    <a:cubicBezTo>
                      <a:pt x="1046" y="95"/>
                      <a:pt x="1045" y="94"/>
                      <a:pt x="1045" y="93"/>
                    </a:cubicBezTo>
                    <a:cubicBezTo>
                      <a:pt x="1047" y="94"/>
                      <a:pt x="1047" y="94"/>
                      <a:pt x="1047" y="94"/>
                    </a:cubicBezTo>
                    <a:cubicBezTo>
                      <a:pt x="1050" y="85"/>
                      <a:pt x="1050" y="85"/>
                      <a:pt x="1050" y="85"/>
                    </a:cubicBezTo>
                    <a:cubicBezTo>
                      <a:pt x="1052" y="88"/>
                      <a:pt x="1047" y="95"/>
                      <a:pt x="1054" y="94"/>
                    </a:cubicBezTo>
                    <a:cubicBezTo>
                      <a:pt x="1058" y="96"/>
                      <a:pt x="1058" y="96"/>
                      <a:pt x="1058" y="96"/>
                    </a:cubicBezTo>
                    <a:cubicBezTo>
                      <a:pt x="1053" y="98"/>
                      <a:pt x="1054" y="102"/>
                      <a:pt x="1054" y="105"/>
                    </a:cubicBezTo>
                    <a:cubicBezTo>
                      <a:pt x="1053" y="103"/>
                      <a:pt x="1051" y="104"/>
                      <a:pt x="1049" y="104"/>
                    </a:cubicBezTo>
                    <a:cubicBezTo>
                      <a:pt x="1048" y="106"/>
                      <a:pt x="1050" y="108"/>
                      <a:pt x="1053" y="110"/>
                    </a:cubicBezTo>
                    <a:cubicBezTo>
                      <a:pt x="1054" y="107"/>
                      <a:pt x="1060" y="110"/>
                      <a:pt x="1058" y="105"/>
                    </a:cubicBezTo>
                    <a:cubicBezTo>
                      <a:pt x="1059" y="105"/>
                      <a:pt x="1061" y="104"/>
                      <a:pt x="1062" y="106"/>
                    </a:cubicBezTo>
                    <a:cubicBezTo>
                      <a:pt x="1062" y="111"/>
                      <a:pt x="1048" y="106"/>
                      <a:pt x="1053" y="116"/>
                    </a:cubicBezTo>
                    <a:cubicBezTo>
                      <a:pt x="1050" y="116"/>
                      <a:pt x="1053" y="120"/>
                      <a:pt x="1051" y="122"/>
                    </a:cubicBezTo>
                    <a:cubicBezTo>
                      <a:pt x="1056" y="125"/>
                      <a:pt x="1055" y="128"/>
                      <a:pt x="1056" y="132"/>
                    </a:cubicBezTo>
                    <a:cubicBezTo>
                      <a:pt x="1055" y="136"/>
                      <a:pt x="1051" y="143"/>
                      <a:pt x="1057" y="144"/>
                    </a:cubicBezTo>
                    <a:cubicBezTo>
                      <a:pt x="1057" y="145"/>
                      <a:pt x="1056" y="146"/>
                      <a:pt x="1056" y="146"/>
                    </a:cubicBezTo>
                    <a:cubicBezTo>
                      <a:pt x="1058" y="148"/>
                      <a:pt x="1058" y="148"/>
                      <a:pt x="1058" y="148"/>
                    </a:cubicBezTo>
                    <a:cubicBezTo>
                      <a:pt x="1057" y="144"/>
                      <a:pt x="1065" y="144"/>
                      <a:pt x="1059" y="140"/>
                    </a:cubicBezTo>
                    <a:cubicBezTo>
                      <a:pt x="1057" y="141"/>
                      <a:pt x="1057" y="141"/>
                      <a:pt x="1057" y="141"/>
                    </a:cubicBezTo>
                    <a:cubicBezTo>
                      <a:pt x="1057" y="139"/>
                      <a:pt x="1065" y="140"/>
                      <a:pt x="1067" y="144"/>
                    </a:cubicBezTo>
                    <a:cubicBezTo>
                      <a:pt x="1067" y="144"/>
                      <a:pt x="1069" y="142"/>
                      <a:pt x="1068" y="141"/>
                    </a:cubicBezTo>
                    <a:cubicBezTo>
                      <a:pt x="1066" y="141"/>
                      <a:pt x="1066" y="141"/>
                      <a:pt x="1066" y="141"/>
                    </a:cubicBezTo>
                    <a:cubicBezTo>
                      <a:pt x="1068" y="140"/>
                      <a:pt x="1068" y="140"/>
                      <a:pt x="1068" y="140"/>
                    </a:cubicBezTo>
                    <a:cubicBezTo>
                      <a:pt x="1073" y="146"/>
                      <a:pt x="1073" y="146"/>
                      <a:pt x="1073" y="146"/>
                    </a:cubicBezTo>
                    <a:cubicBezTo>
                      <a:pt x="1073" y="164"/>
                      <a:pt x="1071" y="184"/>
                      <a:pt x="1069" y="201"/>
                    </a:cubicBezTo>
                    <a:cubicBezTo>
                      <a:pt x="1071" y="203"/>
                      <a:pt x="1071" y="203"/>
                      <a:pt x="1071" y="203"/>
                    </a:cubicBezTo>
                    <a:cubicBezTo>
                      <a:pt x="1068" y="207"/>
                      <a:pt x="1070" y="212"/>
                      <a:pt x="1069" y="218"/>
                    </a:cubicBezTo>
                    <a:cubicBezTo>
                      <a:pt x="1066" y="217"/>
                      <a:pt x="1066" y="220"/>
                      <a:pt x="1065" y="221"/>
                    </a:cubicBezTo>
                    <a:cubicBezTo>
                      <a:pt x="1069" y="223"/>
                      <a:pt x="1075" y="227"/>
                      <a:pt x="1081" y="222"/>
                    </a:cubicBezTo>
                    <a:cubicBezTo>
                      <a:pt x="1081" y="224"/>
                      <a:pt x="1083" y="222"/>
                      <a:pt x="1084" y="223"/>
                    </a:cubicBezTo>
                    <a:cubicBezTo>
                      <a:pt x="1085" y="220"/>
                      <a:pt x="1083" y="217"/>
                      <a:pt x="1086" y="214"/>
                    </a:cubicBezTo>
                    <a:cubicBezTo>
                      <a:pt x="1087" y="213"/>
                      <a:pt x="1084" y="220"/>
                      <a:pt x="1088" y="220"/>
                    </a:cubicBezTo>
                    <a:cubicBezTo>
                      <a:pt x="1091" y="214"/>
                      <a:pt x="1091" y="214"/>
                      <a:pt x="1091" y="214"/>
                    </a:cubicBezTo>
                    <a:cubicBezTo>
                      <a:pt x="1093" y="217"/>
                      <a:pt x="1093" y="217"/>
                      <a:pt x="1093" y="217"/>
                    </a:cubicBezTo>
                    <a:cubicBezTo>
                      <a:pt x="1097" y="218"/>
                      <a:pt x="1093" y="212"/>
                      <a:pt x="1097" y="214"/>
                    </a:cubicBezTo>
                    <a:cubicBezTo>
                      <a:pt x="1101" y="219"/>
                      <a:pt x="1089" y="218"/>
                      <a:pt x="1097" y="223"/>
                    </a:cubicBezTo>
                    <a:cubicBezTo>
                      <a:pt x="1091" y="218"/>
                      <a:pt x="1091" y="218"/>
                      <a:pt x="1091" y="218"/>
                    </a:cubicBezTo>
                    <a:cubicBezTo>
                      <a:pt x="1091" y="220"/>
                      <a:pt x="1091" y="223"/>
                      <a:pt x="1087" y="222"/>
                    </a:cubicBezTo>
                    <a:cubicBezTo>
                      <a:pt x="1085" y="224"/>
                      <a:pt x="1089" y="224"/>
                      <a:pt x="1090" y="225"/>
                    </a:cubicBezTo>
                    <a:cubicBezTo>
                      <a:pt x="1091" y="225"/>
                      <a:pt x="1093" y="224"/>
                      <a:pt x="1094" y="224"/>
                    </a:cubicBezTo>
                    <a:cubicBezTo>
                      <a:pt x="1095" y="225"/>
                      <a:pt x="1095" y="226"/>
                      <a:pt x="1096" y="228"/>
                    </a:cubicBezTo>
                    <a:cubicBezTo>
                      <a:pt x="1093" y="229"/>
                      <a:pt x="1096" y="232"/>
                      <a:pt x="1097" y="234"/>
                    </a:cubicBezTo>
                    <a:cubicBezTo>
                      <a:pt x="1099" y="230"/>
                      <a:pt x="1101" y="229"/>
                      <a:pt x="1104" y="224"/>
                    </a:cubicBezTo>
                    <a:cubicBezTo>
                      <a:pt x="1108" y="228"/>
                      <a:pt x="1112" y="224"/>
                      <a:pt x="1115" y="225"/>
                    </a:cubicBezTo>
                    <a:cubicBezTo>
                      <a:pt x="1118" y="218"/>
                      <a:pt x="1112" y="213"/>
                      <a:pt x="1114" y="205"/>
                    </a:cubicBezTo>
                    <a:cubicBezTo>
                      <a:pt x="1117" y="203"/>
                      <a:pt x="1117" y="207"/>
                      <a:pt x="1118" y="209"/>
                    </a:cubicBezTo>
                    <a:cubicBezTo>
                      <a:pt x="1117" y="210"/>
                      <a:pt x="1114" y="212"/>
                      <a:pt x="1116" y="214"/>
                    </a:cubicBezTo>
                    <a:cubicBezTo>
                      <a:pt x="1121" y="214"/>
                      <a:pt x="1121" y="214"/>
                      <a:pt x="1121" y="214"/>
                    </a:cubicBezTo>
                    <a:cubicBezTo>
                      <a:pt x="1121" y="214"/>
                      <a:pt x="1120" y="214"/>
                      <a:pt x="1121" y="215"/>
                    </a:cubicBezTo>
                    <a:cubicBezTo>
                      <a:pt x="1124" y="215"/>
                      <a:pt x="1124" y="215"/>
                      <a:pt x="1124" y="215"/>
                    </a:cubicBezTo>
                    <a:cubicBezTo>
                      <a:pt x="1123" y="216"/>
                      <a:pt x="1124" y="216"/>
                      <a:pt x="1125" y="217"/>
                    </a:cubicBezTo>
                    <a:cubicBezTo>
                      <a:pt x="1126" y="217"/>
                      <a:pt x="1126" y="216"/>
                      <a:pt x="1127" y="215"/>
                    </a:cubicBezTo>
                    <a:cubicBezTo>
                      <a:pt x="1125" y="214"/>
                      <a:pt x="1123" y="213"/>
                      <a:pt x="1122" y="211"/>
                    </a:cubicBezTo>
                    <a:cubicBezTo>
                      <a:pt x="1125" y="208"/>
                      <a:pt x="1123" y="214"/>
                      <a:pt x="1126" y="213"/>
                    </a:cubicBezTo>
                    <a:cubicBezTo>
                      <a:pt x="1126" y="212"/>
                      <a:pt x="1127" y="209"/>
                      <a:pt x="1127" y="207"/>
                    </a:cubicBezTo>
                    <a:cubicBezTo>
                      <a:pt x="1135" y="208"/>
                      <a:pt x="1135" y="208"/>
                      <a:pt x="1135" y="208"/>
                    </a:cubicBezTo>
                    <a:cubicBezTo>
                      <a:pt x="1133" y="201"/>
                      <a:pt x="1141" y="196"/>
                      <a:pt x="1138" y="189"/>
                    </a:cubicBezTo>
                    <a:cubicBezTo>
                      <a:pt x="1137" y="182"/>
                      <a:pt x="1145" y="177"/>
                      <a:pt x="1141" y="171"/>
                    </a:cubicBezTo>
                    <a:cubicBezTo>
                      <a:pt x="1146" y="171"/>
                      <a:pt x="1141" y="168"/>
                      <a:pt x="1144" y="166"/>
                    </a:cubicBezTo>
                    <a:cubicBezTo>
                      <a:pt x="1144" y="164"/>
                      <a:pt x="1142" y="166"/>
                      <a:pt x="1141" y="165"/>
                    </a:cubicBezTo>
                    <a:cubicBezTo>
                      <a:pt x="1139" y="168"/>
                      <a:pt x="1139" y="168"/>
                      <a:pt x="1139" y="168"/>
                    </a:cubicBezTo>
                    <a:cubicBezTo>
                      <a:pt x="1138" y="168"/>
                      <a:pt x="1138" y="166"/>
                      <a:pt x="1139" y="165"/>
                    </a:cubicBezTo>
                    <a:cubicBezTo>
                      <a:pt x="1143" y="162"/>
                      <a:pt x="1146" y="162"/>
                      <a:pt x="1144" y="157"/>
                    </a:cubicBezTo>
                    <a:cubicBezTo>
                      <a:pt x="1143" y="155"/>
                      <a:pt x="1143" y="155"/>
                      <a:pt x="1143" y="155"/>
                    </a:cubicBezTo>
                    <a:cubicBezTo>
                      <a:pt x="1146" y="162"/>
                      <a:pt x="1137" y="160"/>
                      <a:pt x="1136" y="164"/>
                    </a:cubicBezTo>
                    <a:cubicBezTo>
                      <a:pt x="1134" y="163"/>
                      <a:pt x="1141" y="160"/>
                      <a:pt x="1136" y="158"/>
                    </a:cubicBezTo>
                    <a:cubicBezTo>
                      <a:pt x="1139" y="157"/>
                      <a:pt x="1139" y="157"/>
                      <a:pt x="1139" y="157"/>
                    </a:cubicBezTo>
                    <a:cubicBezTo>
                      <a:pt x="1135" y="156"/>
                      <a:pt x="1135" y="151"/>
                      <a:pt x="1133" y="148"/>
                    </a:cubicBezTo>
                    <a:cubicBezTo>
                      <a:pt x="1139" y="151"/>
                      <a:pt x="1139" y="151"/>
                      <a:pt x="1139" y="151"/>
                    </a:cubicBezTo>
                    <a:cubicBezTo>
                      <a:pt x="1140" y="147"/>
                      <a:pt x="1140" y="147"/>
                      <a:pt x="1140" y="147"/>
                    </a:cubicBezTo>
                    <a:cubicBezTo>
                      <a:pt x="1144" y="148"/>
                      <a:pt x="1140" y="153"/>
                      <a:pt x="1143" y="153"/>
                    </a:cubicBezTo>
                    <a:cubicBezTo>
                      <a:pt x="1140" y="145"/>
                      <a:pt x="1153" y="135"/>
                      <a:pt x="1144" y="132"/>
                    </a:cubicBezTo>
                    <a:cubicBezTo>
                      <a:pt x="1149" y="127"/>
                      <a:pt x="1149" y="127"/>
                      <a:pt x="1149" y="127"/>
                    </a:cubicBezTo>
                    <a:cubicBezTo>
                      <a:pt x="1144" y="126"/>
                      <a:pt x="1144" y="126"/>
                      <a:pt x="1144" y="126"/>
                    </a:cubicBezTo>
                    <a:cubicBezTo>
                      <a:pt x="1145" y="126"/>
                      <a:pt x="1145" y="126"/>
                      <a:pt x="1145" y="126"/>
                    </a:cubicBezTo>
                    <a:cubicBezTo>
                      <a:pt x="1145" y="124"/>
                      <a:pt x="1143" y="125"/>
                      <a:pt x="1142" y="125"/>
                    </a:cubicBezTo>
                    <a:cubicBezTo>
                      <a:pt x="1141" y="128"/>
                      <a:pt x="1139" y="130"/>
                      <a:pt x="1141" y="132"/>
                    </a:cubicBezTo>
                    <a:cubicBezTo>
                      <a:pt x="1140" y="132"/>
                      <a:pt x="1140" y="132"/>
                      <a:pt x="1140" y="132"/>
                    </a:cubicBezTo>
                    <a:cubicBezTo>
                      <a:pt x="1139" y="137"/>
                      <a:pt x="1143" y="140"/>
                      <a:pt x="1140" y="146"/>
                    </a:cubicBezTo>
                    <a:cubicBezTo>
                      <a:pt x="1139" y="135"/>
                      <a:pt x="1139" y="135"/>
                      <a:pt x="1139" y="135"/>
                    </a:cubicBezTo>
                    <a:cubicBezTo>
                      <a:pt x="1137" y="134"/>
                      <a:pt x="1131" y="135"/>
                      <a:pt x="1133" y="138"/>
                    </a:cubicBezTo>
                    <a:cubicBezTo>
                      <a:pt x="1129" y="135"/>
                      <a:pt x="1129" y="135"/>
                      <a:pt x="1129" y="135"/>
                    </a:cubicBezTo>
                    <a:cubicBezTo>
                      <a:pt x="1135" y="135"/>
                      <a:pt x="1131" y="131"/>
                      <a:pt x="1133" y="129"/>
                    </a:cubicBezTo>
                    <a:cubicBezTo>
                      <a:pt x="1131" y="130"/>
                      <a:pt x="1130" y="128"/>
                      <a:pt x="1129" y="126"/>
                    </a:cubicBezTo>
                    <a:cubicBezTo>
                      <a:pt x="1134" y="129"/>
                      <a:pt x="1132" y="121"/>
                      <a:pt x="1135" y="120"/>
                    </a:cubicBezTo>
                    <a:cubicBezTo>
                      <a:pt x="1133" y="118"/>
                      <a:pt x="1133" y="118"/>
                      <a:pt x="1133" y="118"/>
                    </a:cubicBezTo>
                    <a:cubicBezTo>
                      <a:pt x="1135" y="114"/>
                      <a:pt x="1139" y="113"/>
                      <a:pt x="1140" y="108"/>
                    </a:cubicBezTo>
                    <a:cubicBezTo>
                      <a:pt x="1133" y="110"/>
                      <a:pt x="1133" y="110"/>
                      <a:pt x="1133" y="110"/>
                    </a:cubicBezTo>
                    <a:cubicBezTo>
                      <a:pt x="1133" y="108"/>
                      <a:pt x="1136" y="108"/>
                      <a:pt x="1135" y="106"/>
                    </a:cubicBezTo>
                    <a:cubicBezTo>
                      <a:pt x="1133" y="105"/>
                      <a:pt x="1133" y="105"/>
                      <a:pt x="1133" y="105"/>
                    </a:cubicBezTo>
                    <a:cubicBezTo>
                      <a:pt x="1136" y="99"/>
                      <a:pt x="1137" y="94"/>
                      <a:pt x="1138" y="88"/>
                    </a:cubicBezTo>
                    <a:cubicBezTo>
                      <a:pt x="1139" y="86"/>
                      <a:pt x="1141" y="92"/>
                      <a:pt x="1143" y="89"/>
                    </a:cubicBezTo>
                    <a:cubicBezTo>
                      <a:pt x="1141" y="81"/>
                      <a:pt x="1141" y="81"/>
                      <a:pt x="1141" y="81"/>
                    </a:cubicBezTo>
                    <a:cubicBezTo>
                      <a:pt x="1138" y="83"/>
                      <a:pt x="1138" y="83"/>
                      <a:pt x="1138" y="83"/>
                    </a:cubicBezTo>
                    <a:cubicBezTo>
                      <a:pt x="1139" y="76"/>
                      <a:pt x="1139" y="76"/>
                      <a:pt x="1139" y="76"/>
                    </a:cubicBezTo>
                    <a:cubicBezTo>
                      <a:pt x="1135" y="76"/>
                      <a:pt x="1135" y="76"/>
                      <a:pt x="1135" y="76"/>
                    </a:cubicBezTo>
                    <a:cubicBezTo>
                      <a:pt x="1135" y="75"/>
                      <a:pt x="1135" y="75"/>
                      <a:pt x="1135" y="75"/>
                    </a:cubicBezTo>
                    <a:cubicBezTo>
                      <a:pt x="1139" y="75"/>
                      <a:pt x="1139" y="75"/>
                      <a:pt x="1139" y="75"/>
                    </a:cubicBezTo>
                    <a:cubicBezTo>
                      <a:pt x="1138" y="72"/>
                      <a:pt x="1135" y="71"/>
                      <a:pt x="1133" y="70"/>
                    </a:cubicBezTo>
                    <a:cubicBezTo>
                      <a:pt x="1133" y="80"/>
                      <a:pt x="1133" y="80"/>
                      <a:pt x="1133" y="80"/>
                    </a:cubicBezTo>
                    <a:cubicBezTo>
                      <a:pt x="1130" y="78"/>
                      <a:pt x="1127" y="72"/>
                      <a:pt x="1129" y="66"/>
                    </a:cubicBezTo>
                    <a:cubicBezTo>
                      <a:pt x="1130" y="65"/>
                      <a:pt x="1130" y="65"/>
                      <a:pt x="1130" y="65"/>
                    </a:cubicBezTo>
                    <a:cubicBezTo>
                      <a:pt x="1129" y="64"/>
                      <a:pt x="1129" y="63"/>
                      <a:pt x="1127" y="63"/>
                    </a:cubicBezTo>
                    <a:cubicBezTo>
                      <a:pt x="1123" y="68"/>
                      <a:pt x="1128" y="76"/>
                      <a:pt x="1125" y="80"/>
                    </a:cubicBezTo>
                    <a:cubicBezTo>
                      <a:pt x="1124" y="77"/>
                      <a:pt x="1124" y="74"/>
                      <a:pt x="1122" y="72"/>
                    </a:cubicBezTo>
                    <a:cubicBezTo>
                      <a:pt x="1121" y="66"/>
                      <a:pt x="1121" y="66"/>
                      <a:pt x="1121" y="66"/>
                    </a:cubicBezTo>
                    <a:cubicBezTo>
                      <a:pt x="1118" y="66"/>
                      <a:pt x="1119" y="69"/>
                      <a:pt x="1117" y="70"/>
                    </a:cubicBezTo>
                    <a:cubicBezTo>
                      <a:pt x="1118" y="72"/>
                      <a:pt x="1119" y="72"/>
                      <a:pt x="1121" y="73"/>
                    </a:cubicBezTo>
                    <a:cubicBezTo>
                      <a:pt x="1121" y="79"/>
                      <a:pt x="1116" y="72"/>
                      <a:pt x="1115" y="76"/>
                    </a:cubicBezTo>
                    <a:cubicBezTo>
                      <a:pt x="1112" y="74"/>
                      <a:pt x="1117" y="73"/>
                      <a:pt x="1116" y="71"/>
                    </a:cubicBezTo>
                    <a:cubicBezTo>
                      <a:pt x="1113" y="69"/>
                      <a:pt x="1113" y="69"/>
                      <a:pt x="1113" y="69"/>
                    </a:cubicBezTo>
                    <a:cubicBezTo>
                      <a:pt x="1111" y="69"/>
                      <a:pt x="1111" y="76"/>
                      <a:pt x="1107" y="76"/>
                    </a:cubicBezTo>
                    <a:cubicBezTo>
                      <a:pt x="1105" y="75"/>
                      <a:pt x="1106" y="73"/>
                      <a:pt x="1104" y="73"/>
                    </a:cubicBezTo>
                    <a:cubicBezTo>
                      <a:pt x="1103" y="74"/>
                      <a:pt x="1103" y="74"/>
                      <a:pt x="1103" y="76"/>
                    </a:cubicBezTo>
                    <a:cubicBezTo>
                      <a:pt x="1101" y="74"/>
                      <a:pt x="1101" y="74"/>
                      <a:pt x="1101" y="74"/>
                    </a:cubicBezTo>
                    <a:cubicBezTo>
                      <a:pt x="1101" y="76"/>
                      <a:pt x="1101" y="77"/>
                      <a:pt x="1098" y="78"/>
                    </a:cubicBezTo>
                    <a:cubicBezTo>
                      <a:pt x="1100" y="72"/>
                      <a:pt x="1097" y="71"/>
                      <a:pt x="1101" y="67"/>
                    </a:cubicBezTo>
                    <a:cubicBezTo>
                      <a:pt x="1102" y="71"/>
                      <a:pt x="1102" y="71"/>
                      <a:pt x="1102" y="71"/>
                    </a:cubicBezTo>
                    <a:cubicBezTo>
                      <a:pt x="1104" y="71"/>
                      <a:pt x="1105" y="69"/>
                      <a:pt x="1107" y="68"/>
                    </a:cubicBezTo>
                    <a:cubicBezTo>
                      <a:pt x="1105" y="66"/>
                      <a:pt x="1105" y="66"/>
                      <a:pt x="1105" y="66"/>
                    </a:cubicBezTo>
                    <a:cubicBezTo>
                      <a:pt x="1114" y="66"/>
                      <a:pt x="1111" y="54"/>
                      <a:pt x="1114" y="49"/>
                    </a:cubicBezTo>
                    <a:cubicBezTo>
                      <a:pt x="1114" y="50"/>
                      <a:pt x="1115" y="50"/>
                      <a:pt x="1116" y="50"/>
                    </a:cubicBezTo>
                    <a:cubicBezTo>
                      <a:pt x="1119" y="46"/>
                      <a:pt x="1115" y="40"/>
                      <a:pt x="1115" y="38"/>
                    </a:cubicBezTo>
                    <a:cubicBezTo>
                      <a:pt x="1118" y="46"/>
                      <a:pt x="1123" y="30"/>
                      <a:pt x="1125" y="40"/>
                    </a:cubicBezTo>
                    <a:cubicBezTo>
                      <a:pt x="1126" y="39"/>
                      <a:pt x="1128" y="39"/>
                      <a:pt x="1129" y="38"/>
                    </a:cubicBezTo>
                    <a:cubicBezTo>
                      <a:pt x="1121" y="32"/>
                      <a:pt x="1135" y="24"/>
                      <a:pt x="1123" y="20"/>
                    </a:cubicBezTo>
                    <a:cubicBezTo>
                      <a:pt x="1125" y="20"/>
                      <a:pt x="1121" y="11"/>
                      <a:pt x="1126" y="11"/>
                    </a:cubicBezTo>
                    <a:cubicBezTo>
                      <a:pt x="1130" y="6"/>
                      <a:pt x="1130" y="6"/>
                      <a:pt x="1130" y="6"/>
                    </a:cubicBezTo>
                    <a:cubicBezTo>
                      <a:pt x="1130" y="10"/>
                      <a:pt x="1131" y="13"/>
                      <a:pt x="1131" y="19"/>
                    </a:cubicBezTo>
                    <a:cubicBezTo>
                      <a:pt x="1133" y="19"/>
                      <a:pt x="1133" y="19"/>
                      <a:pt x="1133" y="19"/>
                    </a:cubicBezTo>
                    <a:cubicBezTo>
                      <a:pt x="1128" y="19"/>
                      <a:pt x="1133" y="25"/>
                      <a:pt x="1133" y="28"/>
                    </a:cubicBezTo>
                    <a:cubicBezTo>
                      <a:pt x="1140" y="27"/>
                      <a:pt x="1135" y="19"/>
                      <a:pt x="1139" y="16"/>
                    </a:cubicBezTo>
                    <a:cubicBezTo>
                      <a:pt x="1142" y="17"/>
                      <a:pt x="1137" y="21"/>
                      <a:pt x="1142" y="21"/>
                    </a:cubicBezTo>
                    <a:cubicBezTo>
                      <a:pt x="1144" y="19"/>
                      <a:pt x="1144" y="19"/>
                      <a:pt x="1144" y="19"/>
                    </a:cubicBezTo>
                    <a:cubicBezTo>
                      <a:pt x="1145" y="19"/>
                      <a:pt x="1145" y="20"/>
                      <a:pt x="1146" y="20"/>
                    </a:cubicBezTo>
                    <a:cubicBezTo>
                      <a:pt x="1147" y="18"/>
                      <a:pt x="1147" y="18"/>
                      <a:pt x="1147" y="18"/>
                    </a:cubicBezTo>
                    <a:cubicBezTo>
                      <a:pt x="1144" y="16"/>
                      <a:pt x="1144" y="16"/>
                      <a:pt x="1144" y="16"/>
                    </a:cubicBezTo>
                    <a:cubicBezTo>
                      <a:pt x="1147" y="15"/>
                      <a:pt x="1151" y="19"/>
                      <a:pt x="1153" y="22"/>
                    </a:cubicBezTo>
                    <a:cubicBezTo>
                      <a:pt x="1159" y="10"/>
                      <a:pt x="1172" y="4"/>
                      <a:pt x="1183" y="5"/>
                    </a:cubicBezTo>
                    <a:cubicBezTo>
                      <a:pt x="1187" y="9"/>
                      <a:pt x="1191" y="0"/>
                      <a:pt x="119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1" name="Freeform 215"/>
              <p:cNvSpPr/>
              <p:nvPr/>
            </p:nvSpPr>
            <p:spPr bwMode="auto">
              <a:xfrm>
                <a:off x="3140" y="1159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2" name="Freeform 216"/>
              <p:cNvSpPr/>
              <p:nvPr/>
            </p:nvSpPr>
            <p:spPr bwMode="auto">
              <a:xfrm>
                <a:off x="3220" y="1171"/>
                <a:ext cx="14" cy="9"/>
              </a:xfrm>
              <a:custGeom>
                <a:avLst/>
                <a:gdLst>
                  <a:gd name="T0" fmla="*/ 5 w 6"/>
                  <a:gd name="T1" fmla="*/ 3 h 4"/>
                  <a:gd name="T2" fmla="*/ 1 w 6"/>
                  <a:gd name="T3" fmla="*/ 0 h 4"/>
                  <a:gd name="T4" fmla="*/ 5 w 6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6" y="3"/>
                      <a:pt x="0" y="4"/>
                      <a:pt x="1" y="0"/>
                    </a:cubicBezTo>
                    <a:cubicBezTo>
                      <a:pt x="3" y="1"/>
                      <a:pt x="3" y="0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3" name="Freeform 217"/>
              <p:cNvSpPr/>
              <p:nvPr/>
            </p:nvSpPr>
            <p:spPr bwMode="auto">
              <a:xfrm>
                <a:off x="3251" y="1178"/>
                <a:ext cx="5" cy="12"/>
              </a:xfrm>
              <a:custGeom>
                <a:avLst/>
                <a:gdLst>
                  <a:gd name="T0" fmla="*/ 0 w 5"/>
                  <a:gd name="T1" fmla="*/ 0 h 12"/>
                  <a:gd name="T2" fmla="*/ 5 w 5"/>
                  <a:gd name="T3" fmla="*/ 12 h 12"/>
                  <a:gd name="T4" fmla="*/ 0 w 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4" name="Freeform 218"/>
              <p:cNvSpPr/>
              <p:nvPr/>
            </p:nvSpPr>
            <p:spPr bwMode="auto">
              <a:xfrm>
                <a:off x="2332" y="1183"/>
                <a:ext cx="10" cy="14"/>
              </a:xfrm>
              <a:custGeom>
                <a:avLst/>
                <a:gdLst>
                  <a:gd name="T0" fmla="*/ 4 w 4"/>
                  <a:gd name="T1" fmla="*/ 4 h 6"/>
                  <a:gd name="T2" fmla="*/ 0 w 4"/>
                  <a:gd name="T3" fmla="*/ 0 h 6"/>
                  <a:gd name="T4" fmla="*/ 4 w 4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2" y="6"/>
                      <a:pt x="0" y="2"/>
                      <a:pt x="0" y="0"/>
                    </a:cubicBezTo>
                    <a:cubicBezTo>
                      <a:pt x="1" y="1"/>
                      <a:pt x="4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5" name="Freeform 219"/>
              <p:cNvSpPr/>
              <p:nvPr/>
            </p:nvSpPr>
            <p:spPr bwMode="auto">
              <a:xfrm>
                <a:off x="3277" y="1185"/>
                <a:ext cx="5" cy="12"/>
              </a:xfrm>
              <a:custGeom>
                <a:avLst/>
                <a:gdLst>
                  <a:gd name="T0" fmla="*/ 2 w 5"/>
                  <a:gd name="T1" fmla="*/ 12 h 12"/>
                  <a:gd name="T2" fmla="*/ 0 w 5"/>
                  <a:gd name="T3" fmla="*/ 0 h 12"/>
                  <a:gd name="T4" fmla="*/ 5 w 5"/>
                  <a:gd name="T5" fmla="*/ 7 h 12"/>
                  <a:gd name="T6" fmla="*/ 2 w 5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2">
                    <a:moveTo>
                      <a:pt x="2" y="12"/>
                    </a:moveTo>
                    <a:lnTo>
                      <a:pt x="0" y="0"/>
                    </a:lnTo>
                    <a:lnTo>
                      <a:pt x="5" y="7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6" name="Freeform 220"/>
              <p:cNvSpPr/>
              <p:nvPr/>
            </p:nvSpPr>
            <p:spPr bwMode="auto">
              <a:xfrm>
                <a:off x="3289" y="1185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5 h 5"/>
                  <a:gd name="T4" fmla="*/ 0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7" name="Freeform 221"/>
              <p:cNvSpPr/>
              <p:nvPr/>
            </p:nvSpPr>
            <p:spPr bwMode="auto">
              <a:xfrm>
                <a:off x="3298" y="1188"/>
                <a:ext cx="10" cy="9"/>
              </a:xfrm>
              <a:custGeom>
                <a:avLst/>
                <a:gdLst>
                  <a:gd name="T0" fmla="*/ 4 w 4"/>
                  <a:gd name="T1" fmla="*/ 3 h 4"/>
                  <a:gd name="T2" fmla="*/ 0 w 4"/>
                  <a:gd name="T3" fmla="*/ 3 h 4"/>
                  <a:gd name="T4" fmla="*/ 0 w 4"/>
                  <a:gd name="T5" fmla="*/ 0 h 4"/>
                  <a:gd name="T6" fmla="*/ 4 w 4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2" y="2"/>
                      <a:pt x="1" y="4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8" name="Freeform 222"/>
              <p:cNvSpPr/>
              <p:nvPr/>
            </p:nvSpPr>
            <p:spPr bwMode="auto">
              <a:xfrm>
                <a:off x="3317" y="1192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3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9" name="Freeform 223"/>
              <p:cNvSpPr/>
              <p:nvPr/>
            </p:nvSpPr>
            <p:spPr bwMode="auto">
              <a:xfrm>
                <a:off x="2998" y="1195"/>
                <a:ext cx="45" cy="102"/>
              </a:xfrm>
              <a:custGeom>
                <a:avLst/>
                <a:gdLst>
                  <a:gd name="T0" fmla="*/ 17 w 19"/>
                  <a:gd name="T1" fmla="*/ 13 h 43"/>
                  <a:gd name="T2" fmla="*/ 16 w 19"/>
                  <a:gd name="T3" fmla="*/ 41 h 43"/>
                  <a:gd name="T4" fmla="*/ 10 w 19"/>
                  <a:gd name="T5" fmla="*/ 36 h 43"/>
                  <a:gd name="T6" fmla="*/ 11 w 19"/>
                  <a:gd name="T7" fmla="*/ 31 h 43"/>
                  <a:gd name="T8" fmla="*/ 9 w 19"/>
                  <a:gd name="T9" fmla="*/ 30 h 43"/>
                  <a:gd name="T10" fmla="*/ 6 w 19"/>
                  <a:gd name="T11" fmla="*/ 40 h 43"/>
                  <a:gd name="T12" fmla="*/ 4 w 19"/>
                  <a:gd name="T13" fmla="*/ 31 h 43"/>
                  <a:gd name="T14" fmla="*/ 1 w 19"/>
                  <a:gd name="T15" fmla="*/ 32 h 43"/>
                  <a:gd name="T16" fmla="*/ 0 w 19"/>
                  <a:gd name="T17" fmla="*/ 30 h 43"/>
                  <a:gd name="T18" fmla="*/ 3 w 19"/>
                  <a:gd name="T19" fmla="*/ 31 h 43"/>
                  <a:gd name="T20" fmla="*/ 7 w 19"/>
                  <a:gd name="T21" fmla="*/ 27 h 43"/>
                  <a:gd name="T22" fmla="*/ 3 w 19"/>
                  <a:gd name="T23" fmla="*/ 27 h 43"/>
                  <a:gd name="T24" fmla="*/ 11 w 19"/>
                  <a:gd name="T25" fmla="*/ 21 h 43"/>
                  <a:gd name="T26" fmla="*/ 7 w 19"/>
                  <a:gd name="T27" fmla="*/ 13 h 43"/>
                  <a:gd name="T28" fmla="*/ 7 w 19"/>
                  <a:gd name="T29" fmla="*/ 16 h 43"/>
                  <a:gd name="T30" fmla="*/ 9 w 19"/>
                  <a:gd name="T31" fmla="*/ 17 h 43"/>
                  <a:gd name="T32" fmla="*/ 14 w 19"/>
                  <a:gd name="T33" fmla="*/ 0 h 43"/>
                  <a:gd name="T34" fmla="*/ 17 w 19"/>
                  <a:gd name="T35" fmla="*/ 1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43">
                    <a:moveTo>
                      <a:pt x="17" y="13"/>
                    </a:moveTo>
                    <a:cubicBezTo>
                      <a:pt x="19" y="21"/>
                      <a:pt x="17" y="30"/>
                      <a:pt x="16" y="41"/>
                    </a:cubicBezTo>
                    <a:cubicBezTo>
                      <a:pt x="12" y="43"/>
                      <a:pt x="12" y="37"/>
                      <a:pt x="10" y="36"/>
                    </a:cubicBezTo>
                    <a:cubicBezTo>
                      <a:pt x="10" y="35"/>
                      <a:pt x="12" y="33"/>
                      <a:pt x="11" y="31"/>
                    </a:cubicBezTo>
                    <a:cubicBezTo>
                      <a:pt x="11" y="31"/>
                      <a:pt x="10" y="29"/>
                      <a:pt x="9" y="30"/>
                    </a:cubicBezTo>
                    <a:cubicBezTo>
                      <a:pt x="9" y="34"/>
                      <a:pt x="5" y="37"/>
                      <a:pt x="6" y="40"/>
                    </a:cubicBezTo>
                    <a:cubicBezTo>
                      <a:pt x="1" y="39"/>
                      <a:pt x="8" y="33"/>
                      <a:pt x="4" y="31"/>
                    </a:cubicBezTo>
                    <a:cubicBezTo>
                      <a:pt x="3" y="33"/>
                      <a:pt x="2" y="32"/>
                      <a:pt x="1" y="32"/>
                    </a:cubicBezTo>
                    <a:cubicBezTo>
                      <a:pt x="0" y="32"/>
                      <a:pt x="0" y="31"/>
                      <a:pt x="0" y="30"/>
                    </a:cubicBezTo>
                    <a:cubicBezTo>
                      <a:pt x="1" y="29"/>
                      <a:pt x="2" y="31"/>
                      <a:pt x="3" y="31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6"/>
                      <a:pt x="4" y="27"/>
                      <a:pt x="3" y="27"/>
                    </a:cubicBezTo>
                    <a:cubicBezTo>
                      <a:pt x="4" y="27"/>
                      <a:pt x="9" y="25"/>
                      <a:pt x="11" y="21"/>
                    </a:cubicBezTo>
                    <a:cubicBezTo>
                      <a:pt x="7" y="19"/>
                      <a:pt x="6" y="16"/>
                      <a:pt x="7" y="13"/>
                    </a:cubicBezTo>
                    <a:cubicBezTo>
                      <a:pt x="7" y="10"/>
                      <a:pt x="9" y="15"/>
                      <a:pt x="7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13"/>
                      <a:pt x="16" y="7"/>
                      <a:pt x="14" y="0"/>
                    </a:cubicBezTo>
                    <a:cubicBezTo>
                      <a:pt x="18" y="3"/>
                      <a:pt x="15" y="9"/>
                      <a:pt x="1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0" name="Freeform 224"/>
              <p:cNvSpPr/>
              <p:nvPr/>
            </p:nvSpPr>
            <p:spPr bwMode="auto">
              <a:xfrm>
                <a:off x="2356" y="1204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2 h 2"/>
                  <a:gd name="T4" fmla="*/ 0 w 7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1" name="Freeform 225"/>
              <p:cNvSpPr/>
              <p:nvPr/>
            </p:nvSpPr>
            <p:spPr bwMode="auto">
              <a:xfrm>
                <a:off x="2934" y="1209"/>
                <a:ext cx="5" cy="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2" name="Freeform 226"/>
              <p:cNvSpPr/>
              <p:nvPr/>
            </p:nvSpPr>
            <p:spPr bwMode="auto">
              <a:xfrm>
                <a:off x="2953" y="1211"/>
                <a:ext cx="4" cy="10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10 h 10"/>
                  <a:gd name="T4" fmla="*/ 4 w 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0" y="1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3" name="Freeform 227"/>
              <p:cNvSpPr/>
              <p:nvPr/>
            </p:nvSpPr>
            <p:spPr bwMode="auto">
              <a:xfrm>
                <a:off x="2993" y="1211"/>
                <a:ext cx="14" cy="41"/>
              </a:xfrm>
              <a:custGeom>
                <a:avLst/>
                <a:gdLst>
                  <a:gd name="T0" fmla="*/ 6 w 6"/>
                  <a:gd name="T1" fmla="*/ 14 h 17"/>
                  <a:gd name="T2" fmla="*/ 3 w 6"/>
                  <a:gd name="T3" fmla="*/ 17 h 17"/>
                  <a:gd name="T4" fmla="*/ 3 w 6"/>
                  <a:gd name="T5" fmla="*/ 0 h 17"/>
                  <a:gd name="T6" fmla="*/ 6 w 6"/>
                  <a:gd name="T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7">
                    <a:moveTo>
                      <a:pt x="6" y="14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2"/>
                      <a:pt x="0" y="6"/>
                      <a:pt x="3" y="0"/>
                    </a:cubicBezTo>
                    <a:cubicBezTo>
                      <a:pt x="6" y="6"/>
                      <a:pt x="3" y="10"/>
                      <a:pt x="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4" name="Freeform 228"/>
              <p:cNvSpPr/>
              <p:nvPr/>
            </p:nvSpPr>
            <p:spPr bwMode="auto">
              <a:xfrm>
                <a:off x="2422" y="121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0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5" name="Freeform 229"/>
              <p:cNvSpPr/>
              <p:nvPr/>
            </p:nvSpPr>
            <p:spPr bwMode="auto">
              <a:xfrm>
                <a:off x="2965" y="1221"/>
                <a:ext cx="11" cy="9"/>
              </a:xfrm>
              <a:custGeom>
                <a:avLst/>
                <a:gdLst>
                  <a:gd name="T0" fmla="*/ 0 w 5"/>
                  <a:gd name="T1" fmla="*/ 4 h 4"/>
                  <a:gd name="T2" fmla="*/ 3 w 5"/>
                  <a:gd name="T3" fmla="*/ 0 h 4"/>
                  <a:gd name="T4" fmla="*/ 0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1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6" name="Freeform 230"/>
              <p:cNvSpPr/>
              <p:nvPr/>
            </p:nvSpPr>
            <p:spPr bwMode="auto">
              <a:xfrm>
                <a:off x="3424" y="1223"/>
                <a:ext cx="5" cy="10"/>
              </a:xfrm>
              <a:custGeom>
                <a:avLst/>
                <a:gdLst>
                  <a:gd name="T0" fmla="*/ 0 w 5"/>
                  <a:gd name="T1" fmla="*/ 0 h 10"/>
                  <a:gd name="T2" fmla="*/ 5 w 5"/>
                  <a:gd name="T3" fmla="*/ 10 h 10"/>
                  <a:gd name="T4" fmla="*/ 0 w 5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5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7" name="Freeform 231"/>
              <p:cNvSpPr/>
              <p:nvPr/>
            </p:nvSpPr>
            <p:spPr bwMode="auto">
              <a:xfrm>
                <a:off x="1807" y="1218"/>
                <a:ext cx="54" cy="43"/>
              </a:xfrm>
              <a:custGeom>
                <a:avLst/>
                <a:gdLst>
                  <a:gd name="T0" fmla="*/ 18 w 23"/>
                  <a:gd name="T1" fmla="*/ 13 h 18"/>
                  <a:gd name="T2" fmla="*/ 21 w 23"/>
                  <a:gd name="T3" fmla="*/ 18 h 18"/>
                  <a:gd name="T4" fmla="*/ 8 w 23"/>
                  <a:gd name="T5" fmla="*/ 11 h 18"/>
                  <a:gd name="T6" fmla="*/ 3 w 23"/>
                  <a:gd name="T7" fmla="*/ 15 h 18"/>
                  <a:gd name="T8" fmla="*/ 4 w 23"/>
                  <a:gd name="T9" fmla="*/ 7 h 18"/>
                  <a:gd name="T10" fmla="*/ 0 w 23"/>
                  <a:gd name="T11" fmla="*/ 6 h 18"/>
                  <a:gd name="T12" fmla="*/ 11 w 23"/>
                  <a:gd name="T13" fmla="*/ 7 h 18"/>
                  <a:gd name="T14" fmla="*/ 18 w 23"/>
                  <a:gd name="T15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8">
                    <a:moveTo>
                      <a:pt x="18" y="13"/>
                    </a:moveTo>
                    <a:cubicBezTo>
                      <a:pt x="20" y="15"/>
                      <a:pt x="23" y="14"/>
                      <a:pt x="21" y="18"/>
                    </a:cubicBezTo>
                    <a:cubicBezTo>
                      <a:pt x="18" y="16"/>
                      <a:pt x="10" y="16"/>
                      <a:pt x="8" y="11"/>
                    </a:cubicBezTo>
                    <a:cubicBezTo>
                      <a:pt x="7" y="14"/>
                      <a:pt x="5" y="15"/>
                      <a:pt x="3" y="15"/>
                    </a:cubicBezTo>
                    <a:cubicBezTo>
                      <a:pt x="1" y="12"/>
                      <a:pt x="6" y="11"/>
                      <a:pt x="4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0"/>
                      <a:pt x="7" y="9"/>
                      <a:pt x="11" y="7"/>
                    </a:cubicBezTo>
                    <a:lnTo>
                      <a:pt x="18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8" name="Freeform 232"/>
              <p:cNvSpPr/>
              <p:nvPr/>
            </p:nvSpPr>
            <p:spPr bwMode="auto">
              <a:xfrm>
                <a:off x="2100" y="1237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5 w 10"/>
                  <a:gd name="T3" fmla="*/ 0 h 7"/>
                  <a:gd name="T4" fmla="*/ 10 w 10"/>
                  <a:gd name="T5" fmla="*/ 0 h 7"/>
                  <a:gd name="T6" fmla="*/ 0 w 1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9" name="Freeform 233"/>
              <p:cNvSpPr/>
              <p:nvPr/>
            </p:nvSpPr>
            <p:spPr bwMode="auto">
              <a:xfrm>
                <a:off x="2607" y="1237"/>
                <a:ext cx="7" cy="7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0" name="Freeform 234"/>
              <p:cNvSpPr/>
              <p:nvPr/>
            </p:nvSpPr>
            <p:spPr bwMode="auto">
              <a:xfrm>
                <a:off x="2974" y="1240"/>
                <a:ext cx="7" cy="4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0 h 4"/>
                  <a:gd name="T4" fmla="*/ 7 w 7"/>
                  <a:gd name="T5" fmla="*/ 4 h 4"/>
                  <a:gd name="T6" fmla="*/ 0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1" name="Freeform 235"/>
              <p:cNvSpPr/>
              <p:nvPr/>
            </p:nvSpPr>
            <p:spPr bwMode="auto">
              <a:xfrm>
                <a:off x="2550" y="1244"/>
                <a:ext cx="10" cy="12"/>
              </a:xfrm>
              <a:custGeom>
                <a:avLst/>
                <a:gdLst>
                  <a:gd name="T0" fmla="*/ 4 w 4"/>
                  <a:gd name="T1" fmla="*/ 3 h 5"/>
                  <a:gd name="T2" fmla="*/ 2 w 4"/>
                  <a:gd name="T3" fmla="*/ 5 h 5"/>
                  <a:gd name="T4" fmla="*/ 0 w 4"/>
                  <a:gd name="T5" fmla="*/ 0 h 5"/>
                  <a:gd name="T6" fmla="*/ 4 w 4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4" y="0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2" name="Freeform 236"/>
              <p:cNvSpPr/>
              <p:nvPr/>
            </p:nvSpPr>
            <p:spPr bwMode="auto">
              <a:xfrm>
                <a:off x="2567" y="1244"/>
                <a:ext cx="7" cy="8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3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3" name="Freeform 237"/>
              <p:cNvSpPr/>
              <p:nvPr/>
            </p:nvSpPr>
            <p:spPr bwMode="auto">
              <a:xfrm>
                <a:off x="2768" y="1247"/>
                <a:ext cx="19" cy="64"/>
              </a:xfrm>
              <a:custGeom>
                <a:avLst/>
                <a:gdLst>
                  <a:gd name="T0" fmla="*/ 5 w 8"/>
                  <a:gd name="T1" fmla="*/ 19 h 27"/>
                  <a:gd name="T2" fmla="*/ 2 w 8"/>
                  <a:gd name="T3" fmla="*/ 23 h 27"/>
                  <a:gd name="T4" fmla="*/ 6 w 8"/>
                  <a:gd name="T5" fmla="*/ 23 h 27"/>
                  <a:gd name="T6" fmla="*/ 2 w 8"/>
                  <a:gd name="T7" fmla="*/ 23 h 27"/>
                  <a:gd name="T8" fmla="*/ 2 w 8"/>
                  <a:gd name="T9" fmla="*/ 13 h 27"/>
                  <a:gd name="T10" fmla="*/ 2 w 8"/>
                  <a:gd name="T11" fmla="*/ 5 h 27"/>
                  <a:gd name="T12" fmla="*/ 1 w 8"/>
                  <a:gd name="T13" fmla="*/ 3 h 27"/>
                  <a:gd name="T14" fmla="*/ 3 w 8"/>
                  <a:gd name="T15" fmla="*/ 0 h 27"/>
                  <a:gd name="T16" fmla="*/ 5 w 8"/>
                  <a:gd name="T17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27">
                    <a:moveTo>
                      <a:pt x="5" y="19"/>
                    </a:move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3"/>
                      <a:pt x="2" y="27"/>
                      <a:pt x="2" y="23"/>
                    </a:cubicBezTo>
                    <a:cubicBezTo>
                      <a:pt x="0" y="19"/>
                      <a:pt x="8" y="15"/>
                      <a:pt x="2" y="13"/>
                    </a:cubicBezTo>
                    <a:cubicBezTo>
                      <a:pt x="4" y="12"/>
                      <a:pt x="3" y="7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7" y="5"/>
                      <a:pt x="2" y="11"/>
                      <a:pt x="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4" name="Rectangle 238"/>
              <p:cNvSpPr>
                <a:spLocks noChangeArrowheads="1"/>
              </p:cNvSpPr>
              <p:nvPr/>
            </p:nvSpPr>
            <p:spPr bwMode="auto">
              <a:xfrm>
                <a:off x="2029" y="1249"/>
                <a:ext cx="3" cy="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5" name="Freeform 239"/>
              <p:cNvSpPr/>
              <p:nvPr/>
            </p:nvSpPr>
            <p:spPr bwMode="auto">
              <a:xfrm>
                <a:off x="3450" y="1259"/>
                <a:ext cx="9" cy="11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0 h 5"/>
                  <a:gd name="T4" fmla="*/ 2 w 4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4" y="5"/>
                      <a:pt x="0" y="0"/>
                      <a:pt x="1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6" name="Freeform 240"/>
              <p:cNvSpPr/>
              <p:nvPr/>
            </p:nvSpPr>
            <p:spPr bwMode="auto">
              <a:xfrm>
                <a:off x="2721" y="1261"/>
                <a:ext cx="14" cy="7"/>
              </a:xfrm>
              <a:custGeom>
                <a:avLst/>
                <a:gdLst>
                  <a:gd name="T0" fmla="*/ 14 w 14"/>
                  <a:gd name="T1" fmla="*/ 7 h 7"/>
                  <a:gd name="T2" fmla="*/ 0 w 14"/>
                  <a:gd name="T3" fmla="*/ 0 h 7"/>
                  <a:gd name="T4" fmla="*/ 9 w 14"/>
                  <a:gd name="T5" fmla="*/ 2 h 7"/>
                  <a:gd name="T6" fmla="*/ 14 w 14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7"/>
                    </a:moveTo>
                    <a:lnTo>
                      <a:pt x="0" y="0"/>
                    </a:lnTo>
                    <a:lnTo>
                      <a:pt x="9" y="2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7" name="Freeform 241"/>
              <p:cNvSpPr/>
              <p:nvPr/>
            </p:nvSpPr>
            <p:spPr bwMode="auto">
              <a:xfrm>
                <a:off x="2008" y="1268"/>
                <a:ext cx="26" cy="14"/>
              </a:xfrm>
              <a:custGeom>
                <a:avLst/>
                <a:gdLst>
                  <a:gd name="T0" fmla="*/ 7 w 11"/>
                  <a:gd name="T1" fmla="*/ 4 h 6"/>
                  <a:gd name="T2" fmla="*/ 10 w 11"/>
                  <a:gd name="T3" fmla="*/ 4 h 6"/>
                  <a:gd name="T4" fmla="*/ 11 w 11"/>
                  <a:gd name="T5" fmla="*/ 4 h 6"/>
                  <a:gd name="T6" fmla="*/ 6 w 11"/>
                  <a:gd name="T7" fmla="*/ 6 h 6"/>
                  <a:gd name="T8" fmla="*/ 7 w 11"/>
                  <a:gd name="T9" fmla="*/ 0 h 6"/>
                  <a:gd name="T10" fmla="*/ 7 w 11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7" y="4"/>
                    </a:moveTo>
                    <a:cubicBezTo>
                      <a:pt x="8" y="4"/>
                      <a:pt x="9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4"/>
                      <a:pt x="0" y="0"/>
                      <a:pt x="7" y="0"/>
                    </a:cubicBezTo>
                    <a:lnTo>
                      <a:pt x="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8" name="Freeform 242"/>
              <p:cNvSpPr/>
              <p:nvPr/>
            </p:nvSpPr>
            <p:spPr bwMode="auto">
              <a:xfrm>
                <a:off x="2081" y="1268"/>
                <a:ext cx="8" cy="10"/>
              </a:xfrm>
              <a:custGeom>
                <a:avLst/>
                <a:gdLst>
                  <a:gd name="T0" fmla="*/ 0 w 8"/>
                  <a:gd name="T1" fmla="*/ 10 h 10"/>
                  <a:gd name="T2" fmla="*/ 8 w 8"/>
                  <a:gd name="T3" fmla="*/ 0 h 10"/>
                  <a:gd name="T4" fmla="*/ 8 w 8"/>
                  <a:gd name="T5" fmla="*/ 10 h 10"/>
                  <a:gd name="T6" fmla="*/ 0 w 8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0" y="10"/>
                    </a:moveTo>
                    <a:lnTo>
                      <a:pt x="8" y="0"/>
                    </a:lnTo>
                    <a:lnTo>
                      <a:pt x="8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9" name="Freeform 243"/>
              <p:cNvSpPr/>
              <p:nvPr/>
            </p:nvSpPr>
            <p:spPr bwMode="auto">
              <a:xfrm>
                <a:off x="2725" y="1273"/>
                <a:ext cx="5" cy="5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0 h 5"/>
                  <a:gd name="T4" fmla="*/ 5 w 5"/>
                  <a:gd name="T5" fmla="*/ 5 h 5"/>
                  <a:gd name="T6" fmla="*/ 3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0" name="Freeform 244"/>
              <p:cNvSpPr/>
              <p:nvPr/>
            </p:nvSpPr>
            <p:spPr bwMode="auto">
              <a:xfrm>
                <a:off x="2993" y="1275"/>
                <a:ext cx="7" cy="24"/>
              </a:xfrm>
              <a:custGeom>
                <a:avLst/>
                <a:gdLst>
                  <a:gd name="T0" fmla="*/ 7 w 7"/>
                  <a:gd name="T1" fmla="*/ 24 h 24"/>
                  <a:gd name="T2" fmla="*/ 0 w 7"/>
                  <a:gd name="T3" fmla="*/ 0 h 24"/>
                  <a:gd name="T4" fmla="*/ 7 w 7"/>
                  <a:gd name="T5" fmla="*/ 5 h 24"/>
                  <a:gd name="T6" fmla="*/ 7 w 7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4">
                    <a:moveTo>
                      <a:pt x="7" y="24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7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1" name="Freeform 245"/>
              <p:cNvSpPr/>
              <p:nvPr/>
            </p:nvSpPr>
            <p:spPr bwMode="auto">
              <a:xfrm>
                <a:off x="2238" y="1280"/>
                <a:ext cx="4" cy="9"/>
              </a:xfrm>
              <a:custGeom>
                <a:avLst/>
                <a:gdLst>
                  <a:gd name="T0" fmla="*/ 2 w 2"/>
                  <a:gd name="T1" fmla="*/ 1 h 4"/>
                  <a:gd name="T2" fmla="*/ 2 w 2"/>
                  <a:gd name="T3" fmla="*/ 4 h 4"/>
                  <a:gd name="T4" fmla="*/ 0 w 2"/>
                  <a:gd name="T5" fmla="*/ 0 h 4"/>
                  <a:gd name="T6" fmla="*/ 2 w 2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2" name="Freeform 246"/>
              <p:cNvSpPr/>
              <p:nvPr/>
            </p:nvSpPr>
            <p:spPr bwMode="auto">
              <a:xfrm>
                <a:off x="2631" y="128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3" name="Freeform 247"/>
              <p:cNvSpPr/>
              <p:nvPr/>
            </p:nvSpPr>
            <p:spPr bwMode="auto">
              <a:xfrm>
                <a:off x="1913" y="1292"/>
                <a:ext cx="17" cy="64"/>
              </a:xfrm>
              <a:custGeom>
                <a:avLst/>
                <a:gdLst>
                  <a:gd name="T0" fmla="*/ 5 w 7"/>
                  <a:gd name="T1" fmla="*/ 5 h 27"/>
                  <a:gd name="T2" fmla="*/ 6 w 7"/>
                  <a:gd name="T3" fmla="*/ 5 h 27"/>
                  <a:gd name="T4" fmla="*/ 6 w 7"/>
                  <a:gd name="T5" fmla="*/ 27 h 27"/>
                  <a:gd name="T6" fmla="*/ 5 w 7"/>
                  <a:gd name="T7" fmla="*/ 27 h 27"/>
                  <a:gd name="T8" fmla="*/ 5 w 7"/>
                  <a:gd name="T9" fmla="*/ 0 h 27"/>
                  <a:gd name="T10" fmla="*/ 5 w 7"/>
                  <a:gd name="T11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7">
                    <a:moveTo>
                      <a:pt x="5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7" y="18"/>
                      <a:pt x="0" y="7"/>
                      <a:pt x="5" y="0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4" name="Freeform 248"/>
              <p:cNvSpPr/>
              <p:nvPr/>
            </p:nvSpPr>
            <p:spPr bwMode="auto">
              <a:xfrm>
                <a:off x="2001" y="1292"/>
                <a:ext cx="14" cy="16"/>
              </a:xfrm>
              <a:custGeom>
                <a:avLst/>
                <a:gdLst>
                  <a:gd name="T0" fmla="*/ 6 w 6"/>
                  <a:gd name="T1" fmla="*/ 6 h 7"/>
                  <a:gd name="T2" fmla="*/ 3 w 6"/>
                  <a:gd name="T3" fmla="*/ 0 h 7"/>
                  <a:gd name="T4" fmla="*/ 6 w 6"/>
                  <a:gd name="T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6" y="6"/>
                    </a:moveTo>
                    <a:cubicBezTo>
                      <a:pt x="3" y="7"/>
                      <a:pt x="0" y="1"/>
                      <a:pt x="3" y="0"/>
                    </a:cubicBezTo>
                    <a:cubicBezTo>
                      <a:pt x="6" y="0"/>
                      <a:pt x="3" y="4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5" name="Freeform 249"/>
              <p:cNvSpPr/>
              <p:nvPr/>
            </p:nvSpPr>
            <p:spPr bwMode="auto">
              <a:xfrm>
                <a:off x="2747" y="1292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2 w 7"/>
                  <a:gd name="T3" fmla="*/ 0 h 2"/>
                  <a:gd name="T4" fmla="*/ 7 w 7"/>
                  <a:gd name="T5" fmla="*/ 2 h 2"/>
                  <a:gd name="T6" fmla="*/ 0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6" name="Freeform 250"/>
              <p:cNvSpPr/>
              <p:nvPr/>
            </p:nvSpPr>
            <p:spPr bwMode="auto">
              <a:xfrm>
                <a:off x="1965" y="1292"/>
                <a:ext cx="5" cy="31"/>
              </a:xfrm>
              <a:custGeom>
                <a:avLst/>
                <a:gdLst>
                  <a:gd name="T0" fmla="*/ 0 w 5"/>
                  <a:gd name="T1" fmla="*/ 0 h 31"/>
                  <a:gd name="T2" fmla="*/ 5 w 5"/>
                  <a:gd name="T3" fmla="*/ 31 h 31"/>
                  <a:gd name="T4" fmla="*/ 0 w 5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1">
                    <a:moveTo>
                      <a:pt x="0" y="0"/>
                    </a:moveTo>
                    <a:lnTo>
                      <a:pt x="5" y="3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7" name="Freeform 251"/>
              <p:cNvSpPr/>
              <p:nvPr/>
            </p:nvSpPr>
            <p:spPr bwMode="auto">
              <a:xfrm>
                <a:off x="1977" y="1289"/>
                <a:ext cx="12" cy="22"/>
              </a:xfrm>
              <a:custGeom>
                <a:avLst/>
                <a:gdLst>
                  <a:gd name="T0" fmla="*/ 3 w 5"/>
                  <a:gd name="T1" fmla="*/ 9 h 9"/>
                  <a:gd name="T2" fmla="*/ 0 w 5"/>
                  <a:gd name="T3" fmla="*/ 1 h 9"/>
                  <a:gd name="T4" fmla="*/ 3 w 5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9">
                    <a:moveTo>
                      <a:pt x="3" y="9"/>
                    </a:moveTo>
                    <a:cubicBezTo>
                      <a:pt x="1" y="7"/>
                      <a:pt x="4" y="3"/>
                      <a:pt x="0" y="1"/>
                    </a:cubicBezTo>
                    <a:cubicBezTo>
                      <a:pt x="5" y="0"/>
                      <a:pt x="2" y="6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8" name="Freeform 252"/>
              <p:cNvSpPr/>
              <p:nvPr/>
            </p:nvSpPr>
            <p:spPr bwMode="auto">
              <a:xfrm>
                <a:off x="1658" y="1299"/>
                <a:ext cx="4" cy="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3 h 3"/>
                  <a:gd name="T4" fmla="*/ 0 w 2"/>
                  <a:gd name="T5" fmla="*/ 0 h 3"/>
                  <a:gd name="T6" fmla="*/ 1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9" name="Freeform 253"/>
              <p:cNvSpPr/>
              <p:nvPr/>
            </p:nvSpPr>
            <p:spPr bwMode="auto">
              <a:xfrm>
                <a:off x="2041" y="1299"/>
                <a:ext cx="38" cy="33"/>
              </a:xfrm>
              <a:custGeom>
                <a:avLst/>
                <a:gdLst>
                  <a:gd name="T0" fmla="*/ 16 w 16"/>
                  <a:gd name="T1" fmla="*/ 0 h 14"/>
                  <a:gd name="T2" fmla="*/ 4 w 16"/>
                  <a:gd name="T3" fmla="*/ 14 h 14"/>
                  <a:gd name="T4" fmla="*/ 1 w 16"/>
                  <a:gd name="T5" fmla="*/ 13 h 14"/>
                  <a:gd name="T6" fmla="*/ 10 w 16"/>
                  <a:gd name="T7" fmla="*/ 1 h 14"/>
                  <a:gd name="T8" fmla="*/ 16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6" y="0"/>
                    </a:moveTo>
                    <a:cubicBezTo>
                      <a:pt x="14" y="5"/>
                      <a:pt x="5" y="7"/>
                      <a:pt x="4" y="14"/>
                    </a:cubicBezTo>
                    <a:cubicBezTo>
                      <a:pt x="3" y="14"/>
                      <a:pt x="2" y="12"/>
                      <a:pt x="1" y="13"/>
                    </a:cubicBezTo>
                    <a:cubicBezTo>
                      <a:pt x="0" y="7"/>
                      <a:pt x="5" y="3"/>
                      <a:pt x="10" y="1"/>
                    </a:cubicBezTo>
                    <a:cubicBezTo>
                      <a:pt x="12" y="3"/>
                      <a:pt x="1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0" name="Freeform 254"/>
              <p:cNvSpPr/>
              <p:nvPr/>
            </p:nvSpPr>
            <p:spPr bwMode="auto">
              <a:xfrm>
                <a:off x="2688" y="1299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0 h 5"/>
                  <a:gd name="T4" fmla="*/ 4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1" name="Freeform 255"/>
              <p:cNvSpPr/>
              <p:nvPr/>
            </p:nvSpPr>
            <p:spPr bwMode="auto">
              <a:xfrm>
                <a:off x="3014" y="1299"/>
                <a:ext cx="19" cy="24"/>
              </a:xfrm>
              <a:custGeom>
                <a:avLst/>
                <a:gdLst>
                  <a:gd name="T0" fmla="*/ 4 w 8"/>
                  <a:gd name="T1" fmla="*/ 10 h 10"/>
                  <a:gd name="T2" fmla="*/ 2 w 8"/>
                  <a:gd name="T3" fmla="*/ 5 h 10"/>
                  <a:gd name="T4" fmla="*/ 0 w 8"/>
                  <a:gd name="T5" fmla="*/ 6 h 10"/>
                  <a:gd name="T6" fmla="*/ 4 w 8"/>
                  <a:gd name="T7" fmla="*/ 0 h 10"/>
                  <a:gd name="T8" fmla="*/ 8 w 8"/>
                  <a:gd name="T9" fmla="*/ 7 h 10"/>
                  <a:gd name="T10" fmla="*/ 4 w 8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cubicBezTo>
                      <a:pt x="5" y="9"/>
                      <a:pt x="4" y="6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7"/>
                      <a:pt x="8" y="7"/>
                      <a:pt x="8" y="7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2" name="Freeform 256"/>
              <p:cNvSpPr/>
              <p:nvPr/>
            </p:nvSpPr>
            <p:spPr bwMode="auto">
              <a:xfrm>
                <a:off x="1902" y="1301"/>
                <a:ext cx="18" cy="41"/>
              </a:xfrm>
              <a:custGeom>
                <a:avLst/>
                <a:gdLst>
                  <a:gd name="T0" fmla="*/ 4 w 8"/>
                  <a:gd name="T1" fmla="*/ 17 h 17"/>
                  <a:gd name="T2" fmla="*/ 3 w 8"/>
                  <a:gd name="T3" fmla="*/ 17 h 17"/>
                  <a:gd name="T4" fmla="*/ 0 w 8"/>
                  <a:gd name="T5" fmla="*/ 0 h 17"/>
                  <a:gd name="T6" fmla="*/ 4 w 8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7">
                    <a:moveTo>
                      <a:pt x="4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3"/>
                      <a:pt x="2" y="6"/>
                      <a:pt x="0" y="0"/>
                    </a:cubicBezTo>
                    <a:cubicBezTo>
                      <a:pt x="1" y="6"/>
                      <a:pt x="8" y="12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3" name="Freeform 257"/>
              <p:cNvSpPr/>
              <p:nvPr/>
            </p:nvSpPr>
            <p:spPr bwMode="auto">
              <a:xfrm>
                <a:off x="1875" y="1304"/>
                <a:ext cx="22" cy="28"/>
              </a:xfrm>
              <a:custGeom>
                <a:avLst/>
                <a:gdLst>
                  <a:gd name="T0" fmla="*/ 7 w 9"/>
                  <a:gd name="T1" fmla="*/ 12 h 12"/>
                  <a:gd name="T2" fmla="*/ 3 w 9"/>
                  <a:gd name="T3" fmla="*/ 0 h 12"/>
                  <a:gd name="T4" fmla="*/ 7 w 9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7" y="12"/>
                    </a:moveTo>
                    <a:cubicBezTo>
                      <a:pt x="5" y="9"/>
                      <a:pt x="0" y="5"/>
                      <a:pt x="3" y="0"/>
                    </a:cubicBezTo>
                    <a:cubicBezTo>
                      <a:pt x="5" y="3"/>
                      <a:pt x="9" y="7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4" name="Freeform 258"/>
              <p:cNvSpPr/>
              <p:nvPr/>
            </p:nvSpPr>
            <p:spPr bwMode="auto">
              <a:xfrm>
                <a:off x="1681" y="1306"/>
                <a:ext cx="7" cy="14"/>
              </a:xfrm>
              <a:custGeom>
                <a:avLst/>
                <a:gdLst>
                  <a:gd name="T0" fmla="*/ 3 w 3"/>
                  <a:gd name="T1" fmla="*/ 2 h 6"/>
                  <a:gd name="T2" fmla="*/ 1 w 3"/>
                  <a:gd name="T3" fmla="*/ 4 h 6"/>
                  <a:gd name="T4" fmla="*/ 1 w 3"/>
                  <a:gd name="T5" fmla="*/ 1 h 6"/>
                  <a:gd name="T6" fmla="*/ 3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6"/>
                      <a:pt x="0" y="2"/>
                      <a:pt x="1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5" name="Freeform 259"/>
              <p:cNvSpPr/>
              <p:nvPr/>
            </p:nvSpPr>
            <p:spPr bwMode="auto">
              <a:xfrm>
                <a:off x="2671" y="1308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6" name="Freeform 260"/>
              <p:cNvSpPr/>
              <p:nvPr/>
            </p:nvSpPr>
            <p:spPr bwMode="auto">
              <a:xfrm>
                <a:off x="1944" y="1311"/>
                <a:ext cx="10" cy="14"/>
              </a:xfrm>
              <a:custGeom>
                <a:avLst/>
                <a:gdLst>
                  <a:gd name="T0" fmla="*/ 2 w 4"/>
                  <a:gd name="T1" fmla="*/ 6 h 6"/>
                  <a:gd name="T2" fmla="*/ 0 w 4"/>
                  <a:gd name="T3" fmla="*/ 4 h 6"/>
                  <a:gd name="T4" fmla="*/ 2 w 4"/>
                  <a:gd name="T5" fmla="*/ 2 h 6"/>
                  <a:gd name="T6" fmla="*/ 1 w 4"/>
                  <a:gd name="T7" fmla="*/ 0 h 6"/>
                  <a:gd name="T8" fmla="*/ 2 w 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1" y="6"/>
                      <a:pt x="1" y="4"/>
                      <a:pt x="0" y="4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4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7" name="Rectangle 261"/>
              <p:cNvSpPr>
                <a:spLocks noChangeArrowheads="1"/>
              </p:cNvSpPr>
              <p:nvPr/>
            </p:nvSpPr>
            <p:spPr bwMode="auto">
              <a:xfrm>
                <a:off x="2247" y="1311"/>
                <a:ext cx="3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8" name="Freeform 262"/>
              <p:cNvSpPr/>
              <p:nvPr/>
            </p:nvSpPr>
            <p:spPr bwMode="auto">
              <a:xfrm>
                <a:off x="2901" y="1311"/>
                <a:ext cx="11" cy="14"/>
              </a:xfrm>
              <a:custGeom>
                <a:avLst/>
                <a:gdLst>
                  <a:gd name="T0" fmla="*/ 5 w 5"/>
                  <a:gd name="T1" fmla="*/ 0 h 6"/>
                  <a:gd name="T2" fmla="*/ 3 w 5"/>
                  <a:gd name="T3" fmla="*/ 4 h 6"/>
                  <a:gd name="T4" fmla="*/ 2 w 5"/>
                  <a:gd name="T5" fmla="*/ 0 h 6"/>
                  <a:gd name="T6" fmla="*/ 5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6"/>
                      <a:pt x="0" y="1"/>
                      <a:pt x="2" y="0"/>
                    </a:cubicBezTo>
                    <a:cubicBezTo>
                      <a:pt x="2" y="1"/>
                      <a:pt x="4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9" name="Freeform 263"/>
              <p:cNvSpPr/>
              <p:nvPr/>
            </p:nvSpPr>
            <p:spPr bwMode="auto">
              <a:xfrm>
                <a:off x="1651" y="1313"/>
                <a:ext cx="9" cy="12"/>
              </a:xfrm>
              <a:custGeom>
                <a:avLst/>
                <a:gdLst>
                  <a:gd name="T0" fmla="*/ 0 w 4"/>
                  <a:gd name="T1" fmla="*/ 3 h 5"/>
                  <a:gd name="T2" fmla="*/ 0 w 4"/>
                  <a:gd name="T3" fmla="*/ 2 h 5"/>
                  <a:gd name="T4" fmla="*/ 4 w 4"/>
                  <a:gd name="T5" fmla="*/ 0 h 5"/>
                  <a:gd name="T6" fmla="*/ 0 w 4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3" y="5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0" name="Freeform 264"/>
              <p:cNvSpPr/>
              <p:nvPr/>
            </p:nvSpPr>
            <p:spPr bwMode="auto">
              <a:xfrm>
                <a:off x="2749" y="1316"/>
                <a:ext cx="2" cy="9"/>
              </a:xfrm>
              <a:custGeom>
                <a:avLst/>
                <a:gdLst>
                  <a:gd name="T0" fmla="*/ 2 w 2"/>
                  <a:gd name="T1" fmla="*/ 0 h 9"/>
                  <a:gd name="T2" fmla="*/ 0 w 2"/>
                  <a:gd name="T3" fmla="*/ 9 h 9"/>
                  <a:gd name="T4" fmla="*/ 2 w 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1" name="Freeform 265"/>
              <p:cNvSpPr/>
              <p:nvPr/>
            </p:nvSpPr>
            <p:spPr bwMode="auto">
              <a:xfrm>
                <a:off x="2965" y="1327"/>
                <a:ext cx="19" cy="17"/>
              </a:xfrm>
              <a:custGeom>
                <a:avLst/>
                <a:gdLst>
                  <a:gd name="T0" fmla="*/ 8 w 8"/>
                  <a:gd name="T1" fmla="*/ 5 h 7"/>
                  <a:gd name="T2" fmla="*/ 0 w 8"/>
                  <a:gd name="T3" fmla="*/ 3 h 7"/>
                  <a:gd name="T4" fmla="*/ 0 w 8"/>
                  <a:gd name="T5" fmla="*/ 0 h 7"/>
                  <a:gd name="T6" fmla="*/ 8 w 8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8" y="5"/>
                    </a:moveTo>
                    <a:cubicBezTo>
                      <a:pt x="5" y="7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5" y="3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2" name="Freeform 266"/>
              <p:cNvSpPr/>
              <p:nvPr/>
            </p:nvSpPr>
            <p:spPr bwMode="auto">
              <a:xfrm>
                <a:off x="3024" y="1330"/>
                <a:ext cx="9" cy="9"/>
              </a:xfrm>
              <a:custGeom>
                <a:avLst/>
                <a:gdLst>
                  <a:gd name="T0" fmla="*/ 4 w 4"/>
                  <a:gd name="T1" fmla="*/ 3 h 4"/>
                  <a:gd name="T2" fmla="*/ 0 w 4"/>
                  <a:gd name="T3" fmla="*/ 1 h 4"/>
                  <a:gd name="T4" fmla="*/ 4 w 4"/>
                  <a:gd name="T5" fmla="*/ 0 h 4"/>
                  <a:gd name="T6" fmla="*/ 4 w 4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1" y="4"/>
                      <a:pt x="1" y="2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3" name="Freeform 267"/>
              <p:cNvSpPr/>
              <p:nvPr/>
            </p:nvSpPr>
            <p:spPr bwMode="auto">
              <a:xfrm>
                <a:off x="2936" y="1332"/>
                <a:ext cx="10" cy="14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4 w 4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2" y="6"/>
                      <a:pt x="0" y="1"/>
                      <a:pt x="1" y="0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4" name="Freeform 268"/>
              <p:cNvSpPr/>
              <p:nvPr/>
            </p:nvSpPr>
            <p:spPr bwMode="auto">
              <a:xfrm>
                <a:off x="3450" y="1332"/>
                <a:ext cx="12" cy="45"/>
              </a:xfrm>
              <a:custGeom>
                <a:avLst/>
                <a:gdLst>
                  <a:gd name="T0" fmla="*/ 3 w 5"/>
                  <a:gd name="T1" fmla="*/ 17 h 19"/>
                  <a:gd name="T2" fmla="*/ 3 w 5"/>
                  <a:gd name="T3" fmla="*/ 19 h 19"/>
                  <a:gd name="T4" fmla="*/ 2 w 5"/>
                  <a:gd name="T5" fmla="*/ 18 h 19"/>
                  <a:gd name="T6" fmla="*/ 2 w 5"/>
                  <a:gd name="T7" fmla="*/ 12 h 19"/>
                  <a:gd name="T8" fmla="*/ 0 w 5"/>
                  <a:gd name="T9" fmla="*/ 11 h 19"/>
                  <a:gd name="T10" fmla="*/ 4 w 5"/>
                  <a:gd name="T11" fmla="*/ 10 h 19"/>
                  <a:gd name="T12" fmla="*/ 2 w 5"/>
                  <a:gd name="T13" fmla="*/ 8 h 19"/>
                  <a:gd name="T14" fmla="*/ 3 w 5"/>
                  <a:gd name="T15" fmla="*/ 8 h 19"/>
                  <a:gd name="T16" fmla="*/ 4 w 5"/>
                  <a:gd name="T17" fmla="*/ 0 h 19"/>
                  <a:gd name="T18" fmla="*/ 3 w 5"/>
                  <a:gd name="T1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9">
                    <a:moveTo>
                      <a:pt x="3" y="17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2" y="18"/>
                      <a:pt x="2" y="18"/>
                    </a:cubicBezTo>
                    <a:cubicBezTo>
                      <a:pt x="1" y="15"/>
                      <a:pt x="4" y="14"/>
                      <a:pt x="2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11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6"/>
                      <a:pt x="2" y="11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5" name="Freeform 269"/>
              <p:cNvSpPr/>
              <p:nvPr/>
            </p:nvSpPr>
            <p:spPr bwMode="auto">
              <a:xfrm>
                <a:off x="1965" y="1334"/>
                <a:ext cx="12" cy="12"/>
              </a:xfrm>
              <a:custGeom>
                <a:avLst/>
                <a:gdLst>
                  <a:gd name="T0" fmla="*/ 4 w 5"/>
                  <a:gd name="T1" fmla="*/ 5 h 5"/>
                  <a:gd name="T2" fmla="*/ 4 w 5"/>
                  <a:gd name="T3" fmla="*/ 0 h 5"/>
                  <a:gd name="T4" fmla="*/ 4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0" y="4"/>
                      <a:pt x="5" y="2"/>
                      <a:pt x="4" y="0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6" name="Freeform 270"/>
              <p:cNvSpPr/>
              <p:nvPr/>
            </p:nvSpPr>
            <p:spPr bwMode="auto">
              <a:xfrm>
                <a:off x="2991" y="1334"/>
                <a:ext cx="14" cy="45"/>
              </a:xfrm>
              <a:custGeom>
                <a:avLst/>
                <a:gdLst>
                  <a:gd name="T0" fmla="*/ 6 w 6"/>
                  <a:gd name="T1" fmla="*/ 8 h 19"/>
                  <a:gd name="T2" fmla="*/ 3 w 6"/>
                  <a:gd name="T3" fmla="*/ 6 h 19"/>
                  <a:gd name="T4" fmla="*/ 0 w 6"/>
                  <a:gd name="T5" fmla="*/ 19 h 19"/>
                  <a:gd name="T6" fmla="*/ 0 w 6"/>
                  <a:gd name="T7" fmla="*/ 0 h 19"/>
                  <a:gd name="T8" fmla="*/ 6 w 6"/>
                  <a:gd name="T9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9">
                    <a:moveTo>
                      <a:pt x="6" y="8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10"/>
                      <a:pt x="5" y="16"/>
                      <a:pt x="0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"/>
                      <a:pt x="4" y="5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7" name="Freeform 271"/>
              <p:cNvSpPr/>
              <p:nvPr/>
            </p:nvSpPr>
            <p:spPr bwMode="auto">
              <a:xfrm>
                <a:off x="2169" y="1337"/>
                <a:ext cx="7" cy="7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3 h 3"/>
                  <a:gd name="T4" fmla="*/ 0 w 3"/>
                  <a:gd name="T5" fmla="*/ 0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8" name="Freeform 272"/>
              <p:cNvSpPr/>
              <p:nvPr/>
            </p:nvSpPr>
            <p:spPr bwMode="auto">
              <a:xfrm>
                <a:off x="2221" y="1337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9" name="Freeform 273"/>
              <p:cNvSpPr/>
              <p:nvPr/>
            </p:nvSpPr>
            <p:spPr bwMode="auto">
              <a:xfrm>
                <a:off x="2209" y="1344"/>
                <a:ext cx="0" cy="7"/>
              </a:xfrm>
              <a:custGeom>
                <a:avLst/>
                <a:gdLst>
                  <a:gd name="T0" fmla="*/ 7 h 7"/>
                  <a:gd name="T1" fmla="*/ 0 h 7"/>
                  <a:gd name="T2" fmla="*/ 5 h 7"/>
                  <a:gd name="T3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0" name="Freeform 274"/>
              <p:cNvSpPr/>
              <p:nvPr/>
            </p:nvSpPr>
            <p:spPr bwMode="auto">
              <a:xfrm>
                <a:off x="2972" y="1344"/>
                <a:ext cx="21" cy="28"/>
              </a:xfrm>
              <a:custGeom>
                <a:avLst/>
                <a:gdLst>
                  <a:gd name="T0" fmla="*/ 4 w 9"/>
                  <a:gd name="T1" fmla="*/ 12 h 12"/>
                  <a:gd name="T2" fmla="*/ 0 w 9"/>
                  <a:gd name="T3" fmla="*/ 10 h 12"/>
                  <a:gd name="T4" fmla="*/ 2 w 9"/>
                  <a:gd name="T5" fmla="*/ 0 h 12"/>
                  <a:gd name="T6" fmla="*/ 4 w 9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2">
                    <a:moveTo>
                      <a:pt x="4" y="12"/>
                    </a:moveTo>
                    <a:cubicBezTo>
                      <a:pt x="3" y="12"/>
                      <a:pt x="2" y="10"/>
                      <a:pt x="0" y="10"/>
                    </a:cubicBezTo>
                    <a:cubicBezTo>
                      <a:pt x="1" y="8"/>
                      <a:pt x="1" y="4"/>
                      <a:pt x="2" y="0"/>
                    </a:cubicBezTo>
                    <a:cubicBezTo>
                      <a:pt x="9" y="2"/>
                      <a:pt x="1" y="9"/>
                      <a:pt x="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1" name="Freeform 275"/>
              <p:cNvSpPr/>
              <p:nvPr/>
            </p:nvSpPr>
            <p:spPr bwMode="auto">
              <a:xfrm>
                <a:off x="1947" y="1349"/>
                <a:ext cx="9" cy="14"/>
              </a:xfrm>
              <a:custGeom>
                <a:avLst/>
                <a:gdLst>
                  <a:gd name="T0" fmla="*/ 4 w 4"/>
                  <a:gd name="T1" fmla="*/ 6 h 6"/>
                  <a:gd name="T2" fmla="*/ 1 w 4"/>
                  <a:gd name="T3" fmla="*/ 0 h 6"/>
                  <a:gd name="T4" fmla="*/ 4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cubicBezTo>
                      <a:pt x="0" y="6"/>
                      <a:pt x="0" y="3"/>
                      <a:pt x="1" y="0"/>
                    </a:cubicBezTo>
                    <a:cubicBezTo>
                      <a:pt x="2" y="1"/>
                      <a:pt x="3" y="4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2" name="Freeform 276"/>
              <p:cNvSpPr/>
              <p:nvPr/>
            </p:nvSpPr>
            <p:spPr bwMode="auto">
              <a:xfrm>
                <a:off x="2948" y="1349"/>
                <a:ext cx="12" cy="12"/>
              </a:xfrm>
              <a:custGeom>
                <a:avLst/>
                <a:gdLst>
                  <a:gd name="T0" fmla="*/ 5 w 5"/>
                  <a:gd name="T1" fmla="*/ 3 h 5"/>
                  <a:gd name="T2" fmla="*/ 3 w 5"/>
                  <a:gd name="T3" fmla="*/ 5 h 5"/>
                  <a:gd name="T4" fmla="*/ 2 w 5"/>
                  <a:gd name="T5" fmla="*/ 1 h 5"/>
                  <a:gd name="T6" fmla="*/ 5 w 5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0" y="2"/>
                      <a:pt x="2" y="1"/>
                    </a:cubicBezTo>
                    <a:cubicBezTo>
                      <a:pt x="4" y="0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3" name="Freeform 277"/>
              <p:cNvSpPr/>
              <p:nvPr/>
            </p:nvSpPr>
            <p:spPr bwMode="auto">
              <a:xfrm>
                <a:off x="1520" y="1363"/>
                <a:ext cx="22" cy="38"/>
              </a:xfrm>
              <a:custGeom>
                <a:avLst/>
                <a:gdLst>
                  <a:gd name="T0" fmla="*/ 9 w 9"/>
                  <a:gd name="T1" fmla="*/ 6 h 16"/>
                  <a:gd name="T2" fmla="*/ 9 w 9"/>
                  <a:gd name="T3" fmla="*/ 9 h 16"/>
                  <a:gd name="T4" fmla="*/ 0 w 9"/>
                  <a:gd name="T5" fmla="*/ 16 h 16"/>
                  <a:gd name="T6" fmla="*/ 9 w 9"/>
                  <a:gd name="T7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6">
                    <a:moveTo>
                      <a:pt x="9" y="6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3" y="8"/>
                      <a:pt x="3" y="15"/>
                      <a:pt x="0" y="16"/>
                    </a:cubicBezTo>
                    <a:cubicBezTo>
                      <a:pt x="2" y="13"/>
                      <a:pt x="1" y="0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4" name="Freeform 278"/>
              <p:cNvSpPr/>
              <p:nvPr/>
            </p:nvSpPr>
            <p:spPr bwMode="auto">
              <a:xfrm>
                <a:off x="2825" y="1375"/>
                <a:ext cx="45" cy="31"/>
              </a:xfrm>
              <a:custGeom>
                <a:avLst/>
                <a:gdLst>
                  <a:gd name="T0" fmla="*/ 15 w 19"/>
                  <a:gd name="T1" fmla="*/ 11 h 13"/>
                  <a:gd name="T2" fmla="*/ 14 w 19"/>
                  <a:gd name="T3" fmla="*/ 13 h 13"/>
                  <a:gd name="T4" fmla="*/ 0 w 19"/>
                  <a:gd name="T5" fmla="*/ 0 h 13"/>
                  <a:gd name="T6" fmla="*/ 15 w 19"/>
                  <a:gd name="T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3">
                    <a:moveTo>
                      <a:pt x="15" y="11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7" y="3"/>
                      <a:pt x="3" y="6"/>
                      <a:pt x="0" y="0"/>
                    </a:cubicBezTo>
                    <a:cubicBezTo>
                      <a:pt x="5" y="5"/>
                      <a:pt x="19" y="0"/>
                      <a:pt x="1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5" name="Freeform 279"/>
              <p:cNvSpPr/>
              <p:nvPr/>
            </p:nvSpPr>
            <p:spPr bwMode="auto">
              <a:xfrm>
                <a:off x="2136" y="1377"/>
                <a:ext cx="5" cy="7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0 w 2"/>
                  <a:gd name="T5" fmla="*/ 3 h 3"/>
                  <a:gd name="T6" fmla="*/ 0 w 2"/>
                  <a:gd name="T7" fmla="*/ 0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6" name="Freeform 280"/>
              <p:cNvSpPr/>
              <p:nvPr/>
            </p:nvSpPr>
            <p:spPr bwMode="auto">
              <a:xfrm>
                <a:off x="1494" y="1379"/>
                <a:ext cx="19" cy="27"/>
              </a:xfrm>
              <a:custGeom>
                <a:avLst/>
                <a:gdLst>
                  <a:gd name="T0" fmla="*/ 1 w 8"/>
                  <a:gd name="T1" fmla="*/ 11 h 11"/>
                  <a:gd name="T2" fmla="*/ 5 w 8"/>
                  <a:gd name="T3" fmla="*/ 0 h 11"/>
                  <a:gd name="T4" fmla="*/ 1 w 8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1">
                    <a:moveTo>
                      <a:pt x="1" y="11"/>
                    </a:moveTo>
                    <a:cubicBezTo>
                      <a:pt x="3" y="8"/>
                      <a:pt x="0" y="3"/>
                      <a:pt x="5" y="0"/>
                    </a:cubicBezTo>
                    <a:cubicBezTo>
                      <a:pt x="8" y="5"/>
                      <a:pt x="2" y="7"/>
                      <a:pt x="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7" name="Freeform 281"/>
              <p:cNvSpPr/>
              <p:nvPr/>
            </p:nvSpPr>
            <p:spPr bwMode="auto">
              <a:xfrm>
                <a:off x="1670" y="1379"/>
                <a:ext cx="7" cy="22"/>
              </a:xfrm>
              <a:custGeom>
                <a:avLst/>
                <a:gdLst>
                  <a:gd name="T0" fmla="*/ 7 w 7"/>
                  <a:gd name="T1" fmla="*/ 22 h 22"/>
                  <a:gd name="T2" fmla="*/ 0 w 7"/>
                  <a:gd name="T3" fmla="*/ 0 h 22"/>
                  <a:gd name="T4" fmla="*/ 7 w 7"/>
                  <a:gd name="T5" fmla="*/ 8 h 22"/>
                  <a:gd name="T6" fmla="*/ 7 w 7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2">
                    <a:moveTo>
                      <a:pt x="7" y="22"/>
                    </a:moveTo>
                    <a:lnTo>
                      <a:pt x="0" y="0"/>
                    </a:lnTo>
                    <a:lnTo>
                      <a:pt x="7" y="8"/>
                    </a:lnTo>
                    <a:lnTo>
                      <a:pt x="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8" name="Freeform 282"/>
              <p:cNvSpPr/>
              <p:nvPr/>
            </p:nvSpPr>
            <p:spPr bwMode="auto">
              <a:xfrm>
                <a:off x="1826" y="1379"/>
                <a:ext cx="2" cy="12"/>
              </a:xfrm>
              <a:custGeom>
                <a:avLst/>
                <a:gdLst>
                  <a:gd name="T0" fmla="*/ 0 w 2"/>
                  <a:gd name="T1" fmla="*/ 0 h 12"/>
                  <a:gd name="T2" fmla="*/ 2 w 2"/>
                  <a:gd name="T3" fmla="*/ 12 h 12"/>
                  <a:gd name="T4" fmla="*/ 0 w 2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2">
                    <a:moveTo>
                      <a:pt x="0" y="0"/>
                    </a:move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9" name="Freeform 283"/>
              <p:cNvSpPr/>
              <p:nvPr/>
            </p:nvSpPr>
            <p:spPr bwMode="auto">
              <a:xfrm>
                <a:off x="2650" y="1379"/>
                <a:ext cx="9" cy="5"/>
              </a:xfrm>
              <a:custGeom>
                <a:avLst/>
                <a:gdLst>
                  <a:gd name="T0" fmla="*/ 4 w 4"/>
                  <a:gd name="T1" fmla="*/ 0 h 2"/>
                  <a:gd name="T2" fmla="*/ 3 w 4"/>
                  <a:gd name="T3" fmla="*/ 2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0" name="Freeform 284"/>
              <p:cNvSpPr/>
              <p:nvPr/>
            </p:nvSpPr>
            <p:spPr bwMode="auto">
              <a:xfrm>
                <a:off x="2991" y="1384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0 h 5"/>
                  <a:gd name="T4" fmla="*/ 4 w 4"/>
                  <a:gd name="T5" fmla="*/ 0 h 5"/>
                  <a:gd name="T6" fmla="*/ 0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1" name="Freeform 285"/>
              <p:cNvSpPr/>
              <p:nvPr/>
            </p:nvSpPr>
            <p:spPr bwMode="auto">
              <a:xfrm>
                <a:off x="1478" y="1387"/>
                <a:ext cx="9" cy="28"/>
              </a:xfrm>
              <a:custGeom>
                <a:avLst/>
                <a:gdLst>
                  <a:gd name="T0" fmla="*/ 3 w 4"/>
                  <a:gd name="T1" fmla="*/ 11 h 12"/>
                  <a:gd name="T2" fmla="*/ 3 w 4"/>
                  <a:gd name="T3" fmla="*/ 12 h 12"/>
                  <a:gd name="T4" fmla="*/ 0 w 4"/>
                  <a:gd name="T5" fmla="*/ 0 h 12"/>
                  <a:gd name="T6" fmla="*/ 3 w 4"/>
                  <a:gd name="T7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2">
                    <a:moveTo>
                      <a:pt x="3" y="11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1" y="9"/>
                      <a:pt x="0" y="4"/>
                      <a:pt x="0" y="0"/>
                    </a:cubicBezTo>
                    <a:cubicBezTo>
                      <a:pt x="4" y="2"/>
                      <a:pt x="1" y="8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2" name="Freeform 286"/>
              <p:cNvSpPr/>
              <p:nvPr/>
            </p:nvSpPr>
            <p:spPr bwMode="auto">
              <a:xfrm>
                <a:off x="2839" y="1391"/>
                <a:ext cx="12" cy="10"/>
              </a:xfrm>
              <a:custGeom>
                <a:avLst/>
                <a:gdLst>
                  <a:gd name="T0" fmla="*/ 4 w 5"/>
                  <a:gd name="T1" fmla="*/ 1 h 4"/>
                  <a:gd name="T2" fmla="*/ 4 w 5"/>
                  <a:gd name="T3" fmla="*/ 4 h 4"/>
                  <a:gd name="T4" fmla="*/ 3 w 5"/>
                  <a:gd name="T5" fmla="*/ 0 h 4"/>
                  <a:gd name="T6" fmla="*/ 4 w 5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4" y="1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0" y="1"/>
                      <a:pt x="3" y="0"/>
                    </a:cubicBezTo>
                    <a:cubicBezTo>
                      <a:pt x="3" y="1"/>
                      <a:pt x="5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3" name="Freeform 287"/>
              <p:cNvSpPr/>
              <p:nvPr/>
            </p:nvSpPr>
            <p:spPr bwMode="auto">
              <a:xfrm>
                <a:off x="2979" y="1391"/>
                <a:ext cx="5" cy="10"/>
              </a:xfrm>
              <a:custGeom>
                <a:avLst/>
                <a:gdLst>
                  <a:gd name="T0" fmla="*/ 0 w 5"/>
                  <a:gd name="T1" fmla="*/ 7 h 10"/>
                  <a:gd name="T2" fmla="*/ 5 w 5"/>
                  <a:gd name="T3" fmla="*/ 0 h 10"/>
                  <a:gd name="T4" fmla="*/ 2 w 5"/>
                  <a:gd name="T5" fmla="*/ 10 h 10"/>
                  <a:gd name="T6" fmla="*/ 0 w 5"/>
                  <a:gd name="T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7"/>
                    </a:moveTo>
                    <a:lnTo>
                      <a:pt x="5" y="0"/>
                    </a:lnTo>
                    <a:lnTo>
                      <a:pt x="2" y="1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4" name="Freeform 288"/>
              <p:cNvSpPr/>
              <p:nvPr/>
            </p:nvSpPr>
            <p:spPr bwMode="auto">
              <a:xfrm>
                <a:off x="1603" y="1394"/>
                <a:ext cx="38" cy="80"/>
              </a:xfrm>
              <a:custGeom>
                <a:avLst/>
                <a:gdLst>
                  <a:gd name="T0" fmla="*/ 9 w 16"/>
                  <a:gd name="T1" fmla="*/ 10 h 34"/>
                  <a:gd name="T2" fmla="*/ 6 w 16"/>
                  <a:gd name="T3" fmla="*/ 8 h 34"/>
                  <a:gd name="T4" fmla="*/ 13 w 16"/>
                  <a:gd name="T5" fmla="*/ 26 h 34"/>
                  <a:gd name="T6" fmla="*/ 10 w 16"/>
                  <a:gd name="T7" fmla="*/ 34 h 34"/>
                  <a:gd name="T8" fmla="*/ 4 w 16"/>
                  <a:gd name="T9" fmla="*/ 27 h 34"/>
                  <a:gd name="T10" fmla="*/ 6 w 16"/>
                  <a:gd name="T11" fmla="*/ 21 h 34"/>
                  <a:gd name="T12" fmla="*/ 3 w 16"/>
                  <a:gd name="T13" fmla="*/ 5 h 34"/>
                  <a:gd name="T14" fmla="*/ 7 w 16"/>
                  <a:gd name="T15" fmla="*/ 0 h 34"/>
                  <a:gd name="T16" fmla="*/ 9 w 16"/>
                  <a:gd name="T17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34">
                    <a:moveTo>
                      <a:pt x="9" y="10"/>
                    </a:moveTo>
                    <a:cubicBezTo>
                      <a:pt x="8" y="9"/>
                      <a:pt x="7" y="8"/>
                      <a:pt x="6" y="8"/>
                    </a:cubicBezTo>
                    <a:cubicBezTo>
                      <a:pt x="4" y="15"/>
                      <a:pt x="12" y="18"/>
                      <a:pt x="13" y="26"/>
                    </a:cubicBezTo>
                    <a:cubicBezTo>
                      <a:pt x="16" y="27"/>
                      <a:pt x="13" y="32"/>
                      <a:pt x="10" y="34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6" y="26"/>
                      <a:pt x="8" y="23"/>
                      <a:pt x="6" y="21"/>
                    </a:cubicBezTo>
                    <a:cubicBezTo>
                      <a:pt x="0" y="17"/>
                      <a:pt x="2" y="11"/>
                      <a:pt x="3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3"/>
                      <a:pt x="8" y="7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5" name="Freeform 289"/>
              <p:cNvSpPr/>
              <p:nvPr/>
            </p:nvSpPr>
            <p:spPr bwMode="auto">
              <a:xfrm>
                <a:off x="1563" y="1396"/>
                <a:ext cx="12" cy="24"/>
              </a:xfrm>
              <a:custGeom>
                <a:avLst/>
                <a:gdLst>
                  <a:gd name="T0" fmla="*/ 5 w 5"/>
                  <a:gd name="T1" fmla="*/ 7 h 10"/>
                  <a:gd name="T2" fmla="*/ 4 w 5"/>
                  <a:gd name="T3" fmla="*/ 10 h 10"/>
                  <a:gd name="T4" fmla="*/ 0 w 5"/>
                  <a:gd name="T5" fmla="*/ 0 h 10"/>
                  <a:gd name="T6" fmla="*/ 5 w 5"/>
                  <a:gd name="T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5" y="7"/>
                    </a:moveTo>
                    <a:cubicBezTo>
                      <a:pt x="3" y="8"/>
                      <a:pt x="4" y="9"/>
                      <a:pt x="4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5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6" name="Freeform 290"/>
              <p:cNvSpPr/>
              <p:nvPr/>
            </p:nvSpPr>
            <p:spPr bwMode="auto">
              <a:xfrm>
                <a:off x="2018" y="1401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0 h 5"/>
                  <a:gd name="T4" fmla="*/ 0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7" name="Freeform 291"/>
              <p:cNvSpPr/>
              <p:nvPr/>
            </p:nvSpPr>
            <p:spPr bwMode="auto">
              <a:xfrm>
                <a:off x="2936" y="1394"/>
                <a:ext cx="14" cy="28"/>
              </a:xfrm>
              <a:custGeom>
                <a:avLst/>
                <a:gdLst>
                  <a:gd name="T0" fmla="*/ 5 w 6"/>
                  <a:gd name="T1" fmla="*/ 12 h 12"/>
                  <a:gd name="T2" fmla="*/ 0 w 6"/>
                  <a:gd name="T3" fmla="*/ 7 h 12"/>
                  <a:gd name="T4" fmla="*/ 6 w 6"/>
                  <a:gd name="T5" fmla="*/ 3 h 12"/>
                  <a:gd name="T6" fmla="*/ 5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5" y="12"/>
                    </a:moveTo>
                    <a:cubicBezTo>
                      <a:pt x="3" y="11"/>
                      <a:pt x="1" y="9"/>
                      <a:pt x="0" y="7"/>
                    </a:cubicBezTo>
                    <a:cubicBezTo>
                      <a:pt x="3" y="8"/>
                      <a:pt x="2" y="0"/>
                      <a:pt x="6" y="3"/>
                    </a:cubicBezTo>
                    <a:lnTo>
                      <a:pt x="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8" name="Freeform 292"/>
              <p:cNvSpPr/>
              <p:nvPr/>
            </p:nvSpPr>
            <p:spPr bwMode="auto">
              <a:xfrm>
                <a:off x="2979" y="1401"/>
                <a:ext cx="16" cy="31"/>
              </a:xfrm>
              <a:custGeom>
                <a:avLst/>
                <a:gdLst>
                  <a:gd name="T0" fmla="*/ 5 w 7"/>
                  <a:gd name="T1" fmla="*/ 6 h 13"/>
                  <a:gd name="T2" fmla="*/ 7 w 7"/>
                  <a:gd name="T3" fmla="*/ 7 h 13"/>
                  <a:gd name="T4" fmla="*/ 0 w 7"/>
                  <a:gd name="T5" fmla="*/ 4 h 13"/>
                  <a:gd name="T6" fmla="*/ 5 w 7"/>
                  <a:gd name="T7" fmla="*/ 0 h 13"/>
                  <a:gd name="T8" fmla="*/ 5 w 7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5" y="6"/>
                    </a:moveTo>
                    <a:cubicBezTo>
                      <a:pt x="6" y="6"/>
                      <a:pt x="7" y="6"/>
                      <a:pt x="7" y="7"/>
                    </a:cubicBezTo>
                    <a:cubicBezTo>
                      <a:pt x="3" y="13"/>
                      <a:pt x="4" y="4"/>
                      <a:pt x="0" y="4"/>
                    </a:cubicBezTo>
                    <a:cubicBezTo>
                      <a:pt x="2" y="4"/>
                      <a:pt x="4" y="3"/>
                      <a:pt x="5" y="0"/>
                    </a:cubicBezTo>
                    <a:lnTo>
                      <a:pt x="5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9" name="Freeform 293"/>
              <p:cNvSpPr/>
              <p:nvPr/>
            </p:nvSpPr>
            <p:spPr bwMode="auto">
              <a:xfrm>
                <a:off x="1537" y="1403"/>
                <a:ext cx="12" cy="12"/>
              </a:xfrm>
              <a:custGeom>
                <a:avLst/>
                <a:gdLst>
                  <a:gd name="T0" fmla="*/ 4 w 5"/>
                  <a:gd name="T1" fmla="*/ 3 h 5"/>
                  <a:gd name="T2" fmla="*/ 1 w 5"/>
                  <a:gd name="T3" fmla="*/ 0 h 5"/>
                  <a:gd name="T4" fmla="*/ 4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2" y="5"/>
                      <a:pt x="0" y="2"/>
                      <a:pt x="1" y="0"/>
                    </a:cubicBezTo>
                    <a:cubicBezTo>
                      <a:pt x="2" y="1"/>
                      <a:pt x="5" y="1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0" name="Freeform 294"/>
              <p:cNvSpPr/>
              <p:nvPr/>
            </p:nvSpPr>
            <p:spPr bwMode="auto">
              <a:xfrm>
                <a:off x="1509" y="1408"/>
                <a:ext cx="9" cy="7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1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3" y="3"/>
                      <a:pt x="1" y="2"/>
                      <a:pt x="0" y="1"/>
                    </a:cubicBezTo>
                    <a:cubicBezTo>
                      <a:pt x="2" y="1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1" name="Freeform 295"/>
              <p:cNvSpPr/>
              <p:nvPr/>
            </p:nvSpPr>
            <p:spPr bwMode="auto">
              <a:xfrm>
                <a:off x="3450" y="1415"/>
                <a:ext cx="5" cy="10"/>
              </a:xfrm>
              <a:custGeom>
                <a:avLst/>
                <a:gdLst>
                  <a:gd name="T0" fmla="*/ 0 w 5"/>
                  <a:gd name="T1" fmla="*/ 0 h 10"/>
                  <a:gd name="T2" fmla="*/ 5 w 5"/>
                  <a:gd name="T3" fmla="*/ 10 h 10"/>
                  <a:gd name="T4" fmla="*/ 0 w 5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5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2" name="Freeform 296"/>
              <p:cNvSpPr/>
              <p:nvPr/>
            </p:nvSpPr>
            <p:spPr bwMode="auto">
              <a:xfrm>
                <a:off x="2079" y="1417"/>
                <a:ext cx="5" cy="8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0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3" name="Freeform 297"/>
              <p:cNvSpPr/>
              <p:nvPr/>
            </p:nvSpPr>
            <p:spPr bwMode="auto">
              <a:xfrm>
                <a:off x="2143" y="1425"/>
                <a:ext cx="14" cy="16"/>
              </a:xfrm>
              <a:custGeom>
                <a:avLst/>
                <a:gdLst>
                  <a:gd name="T0" fmla="*/ 6 w 6"/>
                  <a:gd name="T1" fmla="*/ 0 h 7"/>
                  <a:gd name="T2" fmla="*/ 6 w 6"/>
                  <a:gd name="T3" fmla="*/ 5 h 7"/>
                  <a:gd name="T4" fmla="*/ 6 w 6"/>
                  <a:gd name="T5" fmla="*/ 7 h 7"/>
                  <a:gd name="T6" fmla="*/ 6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cubicBezTo>
                      <a:pt x="6" y="1"/>
                      <a:pt x="1" y="3"/>
                      <a:pt x="6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0" y="5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4" name="Freeform 298"/>
              <p:cNvSpPr/>
              <p:nvPr/>
            </p:nvSpPr>
            <p:spPr bwMode="auto">
              <a:xfrm>
                <a:off x="3012" y="1425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5" name="Freeform 299"/>
              <p:cNvSpPr/>
              <p:nvPr/>
            </p:nvSpPr>
            <p:spPr bwMode="auto">
              <a:xfrm>
                <a:off x="1598" y="1425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3 w 5"/>
                  <a:gd name="T3" fmla="*/ 0 h 7"/>
                  <a:gd name="T4" fmla="*/ 5 w 5"/>
                  <a:gd name="T5" fmla="*/ 7 h 7"/>
                  <a:gd name="T6" fmla="*/ 0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3" y="0"/>
                    </a:lnTo>
                    <a:lnTo>
                      <a:pt x="5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6" name="Freeform 300"/>
              <p:cNvSpPr/>
              <p:nvPr/>
            </p:nvSpPr>
            <p:spPr bwMode="auto">
              <a:xfrm>
                <a:off x="2991" y="1425"/>
                <a:ext cx="4" cy="14"/>
              </a:xfrm>
              <a:custGeom>
                <a:avLst/>
                <a:gdLst>
                  <a:gd name="T0" fmla="*/ 2 w 2"/>
                  <a:gd name="T1" fmla="*/ 4 h 6"/>
                  <a:gd name="T2" fmla="*/ 0 w 2"/>
                  <a:gd name="T3" fmla="*/ 6 h 6"/>
                  <a:gd name="T4" fmla="*/ 0 w 2"/>
                  <a:gd name="T5" fmla="*/ 0 h 6"/>
                  <a:gd name="T6" fmla="*/ 2 w 2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7" name="Freeform 301"/>
              <p:cNvSpPr/>
              <p:nvPr/>
            </p:nvSpPr>
            <p:spPr bwMode="auto">
              <a:xfrm>
                <a:off x="1561" y="1432"/>
                <a:ext cx="16" cy="26"/>
              </a:xfrm>
              <a:custGeom>
                <a:avLst/>
                <a:gdLst>
                  <a:gd name="T0" fmla="*/ 5 w 7"/>
                  <a:gd name="T1" fmla="*/ 5 h 11"/>
                  <a:gd name="T2" fmla="*/ 6 w 7"/>
                  <a:gd name="T3" fmla="*/ 5 h 11"/>
                  <a:gd name="T4" fmla="*/ 5 w 7"/>
                  <a:gd name="T5" fmla="*/ 11 h 11"/>
                  <a:gd name="T6" fmla="*/ 2 w 7"/>
                  <a:gd name="T7" fmla="*/ 11 h 11"/>
                  <a:gd name="T8" fmla="*/ 2 w 7"/>
                  <a:gd name="T9" fmla="*/ 6 h 11"/>
                  <a:gd name="T10" fmla="*/ 0 w 7"/>
                  <a:gd name="T11" fmla="*/ 6 h 11"/>
                  <a:gd name="T12" fmla="*/ 5 w 7"/>
                  <a:gd name="T13" fmla="*/ 0 h 11"/>
                  <a:gd name="T14" fmla="*/ 5 w 7"/>
                  <a:gd name="T15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1">
                    <a:moveTo>
                      <a:pt x="5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2" y="8"/>
                      <a:pt x="5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5"/>
                      <a:pt x="1" y="0"/>
                      <a:pt x="5" y="0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8" name="Freeform 302"/>
              <p:cNvSpPr/>
              <p:nvPr/>
            </p:nvSpPr>
            <p:spPr bwMode="auto">
              <a:xfrm>
                <a:off x="1542" y="1434"/>
                <a:ext cx="4" cy="7"/>
              </a:xfrm>
              <a:custGeom>
                <a:avLst/>
                <a:gdLst>
                  <a:gd name="T0" fmla="*/ 2 w 2"/>
                  <a:gd name="T1" fmla="*/ 2 h 3"/>
                  <a:gd name="T2" fmla="*/ 0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9" name="Freeform 303"/>
              <p:cNvSpPr/>
              <p:nvPr/>
            </p:nvSpPr>
            <p:spPr bwMode="auto">
              <a:xfrm>
                <a:off x="2157" y="1434"/>
                <a:ext cx="36" cy="71"/>
              </a:xfrm>
              <a:custGeom>
                <a:avLst/>
                <a:gdLst>
                  <a:gd name="T0" fmla="*/ 15 w 15"/>
                  <a:gd name="T1" fmla="*/ 1 h 30"/>
                  <a:gd name="T2" fmla="*/ 10 w 15"/>
                  <a:gd name="T3" fmla="*/ 4 h 30"/>
                  <a:gd name="T4" fmla="*/ 14 w 15"/>
                  <a:gd name="T5" fmla="*/ 5 h 30"/>
                  <a:gd name="T6" fmla="*/ 8 w 15"/>
                  <a:gd name="T7" fmla="*/ 7 h 30"/>
                  <a:gd name="T8" fmla="*/ 8 w 15"/>
                  <a:gd name="T9" fmla="*/ 11 h 30"/>
                  <a:gd name="T10" fmla="*/ 2 w 15"/>
                  <a:gd name="T11" fmla="*/ 14 h 30"/>
                  <a:gd name="T12" fmla="*/ 8 w 15"/>
                  <a:gd name="T13" fmla="*/ 28 h 30"/>
                  <a:gd name="T14" fmla="*/ 1 w 15"/>
                  <a:gd name="T15" fmla="*/ 22 h 30"/>
                  <a:gd name="T16" fmla="*/ 4 w 15"/>
                  <a:gd name="T17" fmla="*/ 21 h 30"/>
                  <a:gd name="T18" fmla="*/ 2 w 15"/>
                  <a:gd name="T19" fmla="*/ 18 h 30"/>
                  <a:gd name="T20" fmla="*/ 4 w 15"/>
                  <a:gd name="T21" fmla="*/ 17 h 30"/>
                  <a:gd name="T22" fmla="*/ 0 w 15"/>
                  <a:gd name="T23" fmla="*/ 14 h 30"/>
                  <a:gd name="T24" fmla="*/ 12 w 15"/>
                  <a:gd name="T25" fmla="*/ 0 h 30"/>
                  <a:gd name="T26" fmla="*/ 15 w 15"/>
                  <a:gd name="T2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30">
                    <a:moveTo>
                      <a:pt x="15" y="1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1" y="6"/>
                      <a:pt x="12" y="5"/>
                      <a:pt x="14" y="5"/>
                    </a:cubicBezTo>
                    <a:cubicBezTo>
                      <a:pt x="11" y="6"/>
                      <a:pt x="10" y="10"/>
                      <a:pt x="8" y="7"/>
                    </a:cubicBezTo>
                    <a:cubicBezTo>
                      <a:pt x="5" y="8"/>
                      <a:pt x="7" y="10"/>
                      <a:pt x="8" y="11"/>
                    </a:cubicBezTo>
                    <a:cubicBezTo>
                      <a:pt x="6" y="11"/>
                      <a:pt x="4" y="10"/>
                      <a:pt x="2" y="14"/>
                    </a:cubicBezTo>
                    <a:cubicBezTo>
                      <a:pt x="8" y="16"/>
                      <a:pt x="0" y="26"/>
                      <a:pt x="8" y="28"/>
                    </a:cubicBezTo>
                    <a:cubicBezTo>
                      <a:pt x="5" y="30"/>
                      <a:pt x="2" y="23"/>
                      <a:pt x="1" y="22"/>
                    </a:cubicBezTo>
                    <a:cubicBezTo>
                      <a:pt x="1" y="20"/>
                      <a:pt x="3" y="24"/>
                      <a:pt x="4" y="21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9"/>
                      <a:pt x="4" y="17"/>
                      <a:pt x="4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0"/>
                      <a:pt x="10" y="7"/>
                      <a:pt x="12" y="0"/>
                    </a:cubicBezTo>
                    <a:cubicBezTo>
                      <a:pt x="13" y="1"/>
                      <a:pt x="14" y="0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0" name="Freeform 304"/>
              <p:cNvSpPr/>
              <p:nvPr/>
            </p:nvSpPr>
            <p:spPr bwMode="auto">
              <a:xfrm>
                <a:off x="3002" y="1434"/>
                <a:ext cx="17" cy="24"/>
              </a:xfrm>
              <a:custGeom>
                <a:avLst/>
                <a:gdLst>
                  <a:gd name="T0" fmla="*/ 4 w 7"/>
                  <a:gd name="T1" fmla="*/ 10 h 10"/>
                  <a:gd name="T2" fmla="*/ 1 w 7"/>
                  <a:gd name="T3" fmla="*/ 10 h 10"/>
                  <a:gd name="T4" fmla="*/ 2 w 7"/>
                  <a:gd name="T5" fmla="*/ 9 h 10"/>
                  <a:gd name="T6" fmla="*/ 2 w 7"/>
                  <a:gd name="T7" fmla="*/ 0 h 10"/>
                  <a:gd name="T8" fmla="*/ 4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4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7"/>
                      <a:pt x="1" y="3"/>
                      <a:pt x="2" y="0"/>
                    </a:cubicBezTo>
                    <a:cubicBezTo>
                      <a:pt x="7" y="3"/>
                      <a:pt x="2" y="8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1" name="Freeform 305"/>
              <p:cNvSpPr/>
              <p:nvPr/>
            </p:nvSpPr>
            <p:spPr bwMode="auto">
              <a:xfrm>
                <a:off x="1598" y="1443"/>
                <a:ext cx="15" cy="15"/>
              </a:xfrm>
              <a:custGeom>
                <a:avLst/>
                <a:gdLst>
                  <a:gd name="T0" fmla="*/ 6 w 6"/>
                  <a:gd name="T1" fmla="*/ 2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cubicBezTo>
                      <a:pt x="3" y="1"/>
                      <a:pt x="2" y="4"/>
                      <a:pt x="0" y="6"/>
                    </a:cubicBezTo>
                    <a:cubicBezTo>
                      <a:pt x="0" y="2"/>
                      <a:pt x="4" y="3"/>
                      <a:pt x="6" y="0"/>
                    </a:cubicBezTo>
                    <a:lnTo>
                      <a:pt x="6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2" name="Freeform 306"/>
              <p:cNvSpPr/>
              <p:nvPr/>
            </p:nvSpPr>
            <p:spPr bwMode="auto">
              <a:xfrm>
                <a:off x="2141" y="1443"/>
                <a:ext cx="26" cy="24"/>
              </a:xfrm>
              <a:custGeom>
                <a:avLst/>
                <a:gdLst>
                  <a:gd name="T0" fmla="*/ 10 w 11"/>
                  <a:gd name="T1" fmla="*/ 4 h 10"/>
                  <a:gd name="T2" fmla="*/ 9 w 11"/>
                  <a:gd name="T3" fmla="*/ 3 h 10"/>
                  <a:gd name="T4" fmla="*/ 0 w 11"/>
                  <a:gd name="T5" fmla="*/ 10 h 10"/>
                  <a:gd name="T6" fmla="*/ 1 w 11"/>
                  <a:gd name="T7" fmla="*/ 4 h 10"/>
                  <a:gd name="T8" fmla="*/ 11 w 11"/>
                  <a:gd name="T9" fmla="*/ 0 h 10"/>
                  <a:gd name="T10" fmla="*/ 10 w 11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6" y="4"/>
                      <a:pt x="5" y="1"/>
                      <a:pt x="11" y="0"/>
                    </a:cubicBezTo>
                    <a:lnTo>
                      <a:pt x="1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3" name="Freeform 307"/>
              <p:cNvSpPr/>
              <p:nvPr/>
            </p:nvSpPr>
            <p:spPr bwMode="auto">
              <a:xfrm>
                <a:off x="2957" y="1443"/>
                <a:ext cx="5" cy="8"/>
              </a:xfrm>
              <a:custGeom>
                <a:avLst/>
                <a:gdLst>
                  <a:gd name="T0" fmla="*/ 0 w 5"/>
                  <a:gd name="T1" fmla="*/ 8 h 8"/>
                  <a:gd name="T2" fmla="*/ 0 w 5"/>
                  <a:gd name="T3" fmla="*/ 0 h 8"/>
                  <a:gd name="T4" fmla="*/ 5 w 5"/>
                  <a:gd name="T5" fmla="*/ 8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0" y="0"/>
                    </a:lnTo>
                    <a:lnTo>
                      <a:pt x="5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4" name="Rectangle 308"/>
              <p:cNvSpPr>
                <a:spLocks noChangeArrowheads="1"/>
              </p:cNvSpPr>
              <p:nvPr/>
            </p:nvSpPr>
            <p:spPr bwMode="auto">
              <a:xfrm>
                <a:off x="2858" y="1451"/>
                <a:ext cx="2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5" name="Freeform 309"/>
              <p:cNvSpPr/>
              <p:nvPr/>
            </p:nvSpPr>
            <p:spPr bwMode="auto">
              <a:xfrm>
                <a:off x="1539" y="1455"/>
                <a:ext cx="12" cy="10"/>
              </a:xfrm>
              <a:custGeom>
                <a:avLst/>
                <a:gdLst>
                  <a:gd name="T0" fmla="*/ 5 w 5"/>
                  <a:gd name="T1" fmla="*/ 2 h 4"/>
                  <a:gd name="T2" fmla="*/ 2 w 5"/>
                  <a:gd name="T3" fmla="*/ 4 h 4"/>
                  <a:gd name="T4" fmla="*/ 5 w 5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3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6" name="Freeform 310"/>
              <p:cNvSpPr/>
              <p:nvPr/>
            </p:nvSpPr>
            <p:spPr bwMode="auto">
              <a:xfrm>
                <a:off x="1598" y="1458"/>
                <a:ext cx="29" cy="19"/>
              </a:xfrm>
              <a:custGeom>
                <a:avLst/>
                <a:gdLst>
                  <a:gd name="T0" fmla="*/ 4 w 12"/>
                  <a:gd name="T1" fmla="*/ 0 h 8"/>
                  <a:gd name="T2" fmla="*/ 4 w 12"/>
                  <a:gd name="T3" fmla="*/ 8 h 8"/>
                  <a:gd name="T4" fmla="*/ 3 w 12"/>
                  <a:gd name="T5" fmla="*/ 0 h 8"/>
                  <a:gd name="T6" fmla="*/ 4 w 1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8">
                    <a:moveTo>
                      <a:pt x="4" y="0"/>
                    </a:moveTo>
                    <a:cubicBezTo>
                      <a:pt x="0" y="6"/>
                      <a:pt x="12" y="5"/>
                      <a:pt x="4" y="8"/>
                    </a:cubicBezTo>
                    <a:cubicBezTo>
                      <a:pt x="3" y="6"/>
                      <a:pt x="0" y="3"/>
                      <a:pt x="3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7" name="Freeform 311"/>
              <p:cNvSpPr/>
              <p:nvPr/>
            </p:nvSpPr>
            <p:spPr bwMode="auto">
              <a:xfrm>
                <a:off x="2953" y="1462"/>
                <a:ext cx="28" cy="12"/>
              </a:xfrm>
              <a:custGeom>
                <a:avLst/>
                <a:gdLst>
                  <a:gd name="T0" fmla="*/ 9 w 12"/>
                  <a:gd name="T1" fmla="*/ 5 h 5"/>
                  <a:gd name="T2" fmla="*/ 0 w 12"/>
                  <a:gd name="T3" fmla="*/ 2 h 5"/>
                  <a:gd name="T4" fmla="*/ 6 w 12"/>
                  <a:gd name="T5" fmla="*/ 0 h 5"/>
                  <a:gd name="T6" fmla="*/ 9 w 1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5">
                    <a:moveTo>
                      <a:pt x="9" y="5"/>
                    </a:moveTo>
                    <a:cubicBezTo>
                      <a:pt x="4" y="4"/>
                      <a:pt x="5" y="4"/>
                      <a:pt x="0" y="2"/>
                    </a:cubicBezTo>
                    <a:cubicBezTo>
                      <a:pt x="2" y="2"/>
                      <a:pt x="6" y="4"/>
                      <a:pt x="6" y="0"/>
                    </a:cubicBezTo>
                    <a:cubicBezTo>
                      <a:pt x="8" y="2"/>
                      <a:pt x="12" y="2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8" name="Freeform 312"/>
              <p:cNvSpPr/>
              <p:nvPr/>
            </p:nvSpPr>
            <p:spPr bwMode="auto">
              <a:xfrm>
                <a:off x="1554" y="1458"/>
                <a:ext cx="26" cy="47"/>
              </a:xfrm>
              <a:custGeom>
                <a:avLst/>
                <a:gdLst>
                  <a:gd name="T0" fmla="*/ 11 w 11"/>
                  <a:gd name="T1" fmla="*/ 4 h 20"/>
                  <a:gd name="T2" fmla="*/ 5 w 11"/>
                  <a:gd name="T3" fmla="*/ 18 h 20"/>
                  <a:gd name="T4" fmla="*/ 0 w 11"/>
                  <a:gd name="T5" fmla="*/ 18 h 20"/>
                  <a:gd name="T6" fmla="*/ 4 w 11"/>
                  <a:gd name="T7" fmla="*/ 17 h 20"/>
                  <a:gd name="T8" fmla="*/ 2 w 11"/>
                  <a:gd name="T9" fmla="*/ 8 h 20"/>
                  <a:gd name="T10" fmla="*/ 5 w 11"/>
                  <a:gd name="T11" fmla="*/ 9 h 20"/>
                  <a:gd name="T12" fmla="*/ 11 w 11"/>
                  <a:gd name="T13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11" y="4"/>
                    </a:moveTo>
                    <a:cubicBezTo>
                      <a:pt x="4" y="5"/>
                      <a:pt x="7" y="14"/>
                      <a:pt x="5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20"/>
                      <a:pt x="4" y="17"/>
                    </a:cubicBezTo>
                    <a:cubicBezTo>
                      <a:pt x="4" y="14"/>
                      <a:pt x="6" y="9"/>
                      <a:pt x="2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8"/>
                      <a:pt x="7" y="0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9" name="Freeform 313"/>
              <p:cNvSpPr/>
              <p:nvPr/>
            </p:nvSpPr>
            <p:spPr bwMode="auto">
              <a:xfrm>
                <a:off x="2976" y="1477"/>
                <a:ext cx="5" cy="7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0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0" name="Freeform 314"/>
              <p:cNvSpPr/>
              <p:nvPr/>
            </p:nvSpPr>
            <p:spPr bwMode="auto">
              <a:xfrm>
                <a:off x="2143" y="1481"/>
                <a:ext cx="21" cy="41"/>
              </a:xfrm>
              <a:custGeom>
                <a:avLst/>
                <a:gdLst>
                  <a:gd name="T0" fmla="*/ 4 w 9"/>
                  <a:gd name="T1" fmla="*/ 17 h 17"/>
                  <a:gd name="T2" fmla="*/ 1 w 9"/>
                  <a:gd name="T3" fmla="*/ 4 h 17"/>
                  <a:gd name="T4" fmla="*/ 4 w 9"/>
                  <a:gd name="T5" fmla="*/ 0 h 17"/>
                  <a:gd name="T6" fmla="*/ 4 w 9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7">
                    <a:moveTo>
                      <a:pt x="4" y="17"/>
                    </a:moveTo>
                    <a:cubicBezTo>
                      <a:pt x="0" y="13"/>
                      <a:pt x="9" y="7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6"/>
                      <a:pt x="4" y="12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1" name="Freeform 315"/>
              <p:cNvSpPr/>
              <p:nvPr/>
            </p:nvSpPr>
            <p:spPr bwMode="auto">
              <a:xfrm>
                <a:off x="2176" y="1481"/>
                <a:ext cx="24" cy="19"/>
              </a:xfrm>
              <a:custGeom>
                <a:avLst/>
                <a:gdLst>
                  <a:gd name="T0" fmla="*/ 7 w 10"/>
                  <a:gd name="T1" fmla="*/ 0 h 8"/>
                  <a:gd name="T2" fmla="*/ 8 w 10"/>
                  <a:gd name="T3" fmla="*/ 8 h 8"/>
                  <a:gd name="T4" fmla="*/ 7 w 10"/>
                  <a:gd name="T5" fmla="*/ 8 h 8"/>
                  <a:gd name="T6" fmla="*/ 6 w 10"/>
                  <a:gd name="T7" fmla="*/ 4 h 8"/>
                  <a:gd name="T8" fmla="*/ 0 w 10"/>
                  <a:gd name="T9" fmla="*/ 2 h 8"/>
                  <a:gd name="T10" fmla="*/ 7 w 1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8">
                    <a:moveTo>
                      <a:pt x="7" y="0"/>
                    </a:moveTo>
                    <a:cubicBezTo>
                      <a:pt x="10" y="3"/>
                      <a:pt x="5" y="6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2" y="2"/>
                      <a:pt x="4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2" name="Freeform 316"/>
              <p:cNvSpPr/>
              <p:nvPr/>
            </p:nvSpPr>
            <p:spPr bwMode="auto">
              <a:xfrm>
                <a:off x="1608" y="1484"/>
                <a:ext cx="9" cy="12"/>
              </a:xfrm>
              <a:custGeom>
                <a:avLst/>
                <a:gdLst>
                  <a:gd name="T0" fmla="*/ 3 w 4"/>
                  <a:gd name="T1" fmla="*/ 4 h 5"/>
                  <a:gd name="T2" fmla="*/ 1 w 4"/>
                  <a:gd name="T3" fmla="*/ 0 h 5"/>
                  <a:gd name="T4" fmla="*/ 4 w 4"/>
                  <a:gd name="T5" fmla="*/ 0 h 5"/>
                  <a:gd name="T6" fmla="*/ 3 w 4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1" y="5"/>
                      <a:pt x="0" y="1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3" name="Freeform 317"/>
              <p:cNvSpPr/>
              <p:nvPr/>
            </p:nvSpPr>
            <p:spPr bwMode="auto">
              <a:xfrm>
                <a:off x="2986" y="1484"/>
                <a:ext cx="16" cy="16"/>
              </a:xfrm>
              <a:custGeom>
                <a:avLst/>
                <a:gdLst>
                  <a:gd name="T0" fmla="*/ 1 w 7"/>
                  <a:gd name="T1" fmla="*/ 7 h 7"/>
                  <a:gd name="T2" fmla="*/ 1 w 7"/>
                  <a:gd name="T3" fmla="*/ 0 h 7"/>
                  <a:gd name="T4" fmla="*/ 1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7" y="7"/>
                      <a:pt x="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4" name="Freeform 318"/>
              <p:cNvSpPr/>
              <p:nvPr/>
            </p:nvSpPr>
            <p:spPr bwMode="auto">
              <a:xfrm>
                <a:off x="1627" y="1486"/>
                <a:ext cx="9" cy="7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3 h 3"/>
                  <a:gd name="T4" fmla="*/ 2 w 4"/>
                  <a:gd name="T5" fmla="*/ 0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4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5" name="Freeform 319"/>
              <p:cNvSpPr/>
              <p:nvPr/>
            </p:nvSpPr>
            <p:spPr bwMode="auto">
              <a:xfrm>
                <a:off x="2965" y="148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0 h 7"/>
                  <a:gd name="T4" fmla="*/ 2 w 7"/>
                  <a:gd name="T5" fmla="*/ 7 h 7"/>
                  <a:gd name="T6" fmla="*/ 0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0"/>
                    </a:lnTo>
                    <a:lnTo>
                      <a:pt x="2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6" name="Freeform 320"/>
              <p:cNvSpPr/>
              <p:nvPr/>
            </p:nvSpPr>
            <p:spPr bwMode="auto">
              <a:xfrm>
                <a:off x="3459" y="1486"/>
                <a:ext cx="5" cy="7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0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7" name="Freeform 321"/>
              <p:cNvSpPr/>
              <p:nvPr/>
            </p:nvSpPr>
            <p:spPr bwMode="auto">
              <a:xfrm>
                <a:off x="2827" y="1491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0 w 3"/>
                  <a:gd name="T3" fmla="*/ 4 h 4"/>
                  <a:gd name="T4" fmla="*/ 0 w 3"/>
                  <a:gd name="T5" fmla="*/ 0 h 4"/>
                  <a:gd name="T6" fmla="*/ 3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2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8" name="Freeform 322"/>
              <p:cNvSpPr/>
              <p:nvPr/>
            </p:nvSpPr>
            <p:spPr bwMode="auto">
              <a:xfrm>
                <a:off x="2834" y="1489"/>
                <a:ext cx="19" cy="35"/>
              </a:xfrm>
              <a:custGeom>
                <a:avLst/>
                <a:gdLst>
                  <a:gd name="T0" fmla="*/ 7 w 8"/>
                  <a:gd name="T1" fmla="*/ 1 h 15"/>
                  <a:gd name="T2" fmla="*/ 7 w 8"/>
                  <a:gd name="T3" fmla="*/ 7 h 15"/>
                  <a:gd name="T4" fmla="*/ 4 w 8"/>
                  <a:gd name="T5" fmla="*/ 5 h 15"/>
                  <a:gd name="T6" fmla="*/ 5 w 8"/>
                  <a:gd name="T7" fmla="*/ 5 h 15"/>
                  <a:gd name="T8" fmla="*/ 4 w 8"/>
                  <a:gd name="T9" fmla="*/ 4 h 15"/>
                  <a:gd name="T10" fmla="*/ 2 w 8"/>
                  <a:gd name="T11" fmla="*/ 6 h 15"/>
                  <a:gd name="T12" fmla="*/ 6 w 8"/>
                  <a:gd name="T13" fmla="*/ 11 h 15"/>
                  <a:gd name="T14" fmla="*/ 0 w 8"/>
                  <a:gd name="T15" fmla="*/ 8 h 15"/>
                  <a:gd name="T16" fmla="*/ 3 w 8"/>
                  <a:gd name="T17" fmla="*/ 1 h 15"/>
                  <a:gd name="T18" fmla="*/ 7 w 8"/>
                  <a:gd name="T1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5">
                    <a:moveTo>
                      <a:pt x="7" y="1"/>
                    </a:moveTo>
                    <a:cubicBezTo>
                      <a:pt x="8" y="3"/>
                      <a:pt x="3" y="3"/>
                      <a:pt x="7" y="7"/>
                    </a:cubicBezTo>
                    <a:cubicBezTo>
                      <a:pt x="6" y="8"/>
                      <a:pt x="4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5"/>
                      <a:pt x="2" y="2"/>
                      <a:pt x="0" y="8"/>
                    </a:cubicBezTo>
                    <a:cubicBezTo>
                      <a:pt x="0" y="4"/>
                      <a:pt x="3" y="4"/>
                      <a:pt x="3" y="1"/>
                    </a:cubicBezTo>
                    <a:cubicBezTo>
                      <a:pt x="5" y="0"/>
                      <a:pt x="6" y="4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9" name="Freeform 323"/>
              <p:cNvSpPr/>
              <p:nvPr/>
            </p:nvSpPr>
            <p:spPr bwMode="auto">
              <a:xfrm>
                <a:off x="2955" y="1493"/>
                <a:ext cx="17" cy="12"/>
              </a:xfrm>
              <a:custGeom>
                <a:avLst/>
                <a:gdLst>
                  <a:gd name="T0" fmla="*/ 7 w 7"/>
                  <a:gd name="T1" fmla="*/ 3 h 5"/>
                  <a:gd name="T2" fmla="*/ 3 w 7"/>
                  <a:gd name="T3" fmla="*/ 5 h 5"/>
                  <a:gd name="T4" fmla="*/ 7 w 7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3"/>
                    </a:moveTo>
                    <a:cubicBezTo>
                      <a:pt x="5" y="3"/>
                      <a:pt x="5" y="5"/>
                      <a:pt x="3" y="5"/>
                    </a:cubicBezTo>
                    <a:cubicBezTo>
                      <a:pt x="0" y="0"/>
                      <a:pt x="6" y="4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0" name="Freeform 324"/>
              <p:cNvSpPr/>
              <p:nvPr/>
            </p:nvSpPr>
            <p:spPr bwMode="auto">
              <a:xfrm>
                <a:off x="1615" y="1500"/>
                <a:ext cx="14" cy="17"/>
              </a:xfrm>
              <a:custGeom>
                <a:avLst/>
                <a:gdLst>
                  <a:gd name="T0" fmla="*/ 5 w 6"/>
                  <a:gd name="T1" fmla="*/ 5 h 7"/>
                  <a:gd name="T2" fmla="*/ 2 w 6"/>
                  <a:gd name="T3" fmla="*/ 0 h 7"/>
                  <a:gd name="T4" fmla="*/ 5 w 6"/>
                  <a:gd name="T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5" y="5"/>
                    </a:moveTo>
                    <a:cubicBezTo>
                      <a:pt x="3" y="7"/>
                      <a:pt x="0" y="2"/>
                      <a:pt x="2" y="0"/>
                    </a:cubicBezTo>
                    <a:cubicBezTo>
                      <a:pt x="6" y="1"/>
                      <a:pt x="3" y="3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1" name="Freeform 325"/>
              <p:cNvSpPr/>
              <p:nvPr/>
            </p:nvSpPr>
            <p:spPr bwMode="auto">
              <a:xfrm>
                <a:off x="2164" y="1505"/>
                <a:ext cx="26" cy="31"/>
              </a:xfrm>
              <a:custGeom>
                <a:avLst/>
                <a:gdLst>
                  <a:gd name="T0" fmla="*/ 1 w 11"/>
                  <a:gd name="T1" fmla="*/ 0 h 13"/>
                  <a:gd name="T2" fmla="*/ 1 w 11"/>
                  <a:gd name="T3" fmla="*/ 2 h 13"/>
                  <a:gd name="T4" fmla="*/ 2 w 11"/>
                  <a:gd name="T5" fmla="*/ 3 h 13"/>
                  <a:gd name="T6" fmla="*/ 4 w 11"/>
                  <a:gd name="T7" fmla="*/ 2 h 13"/>
                  <a:gd name="T8" fmla="*/ 1 w 11"/>
                  <a:gd name="T9" fmla="*/ 6 h 13"/>
                  <a:gd name="T10" fmla="*/ 3 w 11"/>
                  <a:gd name="T11" fmla="*/ 8 h 13"/>
                  <a:gd name="T12" fmla="*/ 9 w 11"/>
                  <a:gd name="T13" fmla="*/ 2 h 13"/>
                  <a:gd name="T14" fmla="*/ 11 w 11"/>
                  <a:gd name="T15" fmla="*/ 7 h 13"/>
                  <a:gd name="T16" fmla="*/ 0 w 11"/>
                  <a:gd name="T17" fmla="*/ 7 h 13"/>
                  <a:gd name="T18" fmla="*/ 0 w 11"/>
                  <a:gd name="T19" fmla="*/ 0 h 13"/>
                  <a:gd name="T20" fmla="*/ 1 w 11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3">
                    <a:moveTo>
                      <a:pt x="1" y="0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5"/>
                      <a:pt x="1" y="4"/>
                      <a:pt x="1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5"/>
                      <a:pt x="6" y="4"/>
                      <a:pt x="9" y="2"/>
                    </a:cubicBezTo>
                    <a:cubicBezTo>
                      <a:pt x="9" y="3"/>
                      <a:pt x="10" y="5"/>
                      <a:pt x="11" y="7"/>
                    </a:cubicBezTo>
                    <a:cubicBezTo>
                      <a:pt x="6" y="3"/>
                      <a:pt x="5" y="13"/>
                      <a:pt x="0" y="7"/>
                    </a:cubicBezTo>
                    <a:cubicBezTo>
                      <a:pt x="1" y="4"/>
                      <a:pt x="1" y="3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2" name="Freeform 326"/>
              <p:cNvSpPr/>
              <p:nvPr/>
            </p:nvSpPr>
            <p:spPr bwMode="auto">
              <a:xfrm>
                <a:off x="1544" y="1507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3" name="Freeform 327"/>
              <p:cNvSpPr/>
              <p:nvPr/>
            </p:nvSpPr>
            <p:spPr bwMode="auto">
              <a:xfrm>
                <a:off x="2825" y="1507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4" name="Freeform 328"/>
              <p:cNvSpPr/>
              <p:nvPr/>
            </p:nvSpPr>
            <p:spPr bwMode="auto">
              <a:xfrm>
                <a:off x="2967" y="1507"/>
                <a:ext cx="9" cy="15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3 h 6"/>
                  <a:gd name="T4" fmla="*/ 0 w 4"/>
                  <a:gd name="T5" fmla="*/ 3 h 6"/>
                  <a:gd name="T6" fmla="*/ 0 w 4"/>
                  <a:gd name="T7" fmla="*/ 0 h 6"/>
                  <a:gd name="T8" fmla="*/ 0 w 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3"/>
                      <a:pt x="0" y="3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5" name="Freeform 329"/>
              <p:cNvSpPr/>
              <p:nvPr/>
            </p:nvSpPr>
            <p:spPr bwMode="auto">
              <a:xfrm>
                <a:off x="2991" y="1510"/>
                <a:ext cx="2" cy="24"/>
              </a:xfrm>
              <a:custGeom>
                <a:avLst/>
                <a:gdLst>
                  <a:gd name="T0" fmla="*/ 0 w 1"/>
                  <a:gd name="T1" fmla="*/ 0 h 10"/>
                  <a:gd name="T2" fmla="*/ 0 w 1"/>
                  <a:gd name="T3" fmla="*/ 10 h 10"/>
                  <a:gd name="T4" fmla="*/ 0 w 1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0" y="0"/>
                    </a:moveTo>
                    <a:cubicBezTo>
                      <a:pt x="1" y="3"/>
                      <a:pt x="1" y="8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6" name="Freeform 330"/>
              <p:cNvSpPr/>
              <p:nvPr/>
            </p:nvSpPr>
            <p:spPr bwMode="auto">
              <a:xfrm>
                <a:off x="2039" y="1519"/>
                <a:ext cx="28" cy="26"/>
              </a:xfrm>
              <a:custGeom>
                <a:avLst/>
                <a:gdLst>
                  <a:gd name="T0" fmla="*/ 8 w 12"/>
                  <a:gd name="T1" fmla="*/ 1 h 11"/>
                  <a:gd name="T2" fmla="*/ 8 w 12"/>
                  <a:gd name="T3" fmla="*/ 2 h 11"/>
                  <a:gd name="T4" fmla="*/ 11 w 12"/>
                  <a:gd name="T5" fmla="*/ 1 h 11"/>
                  <a:gd name="T6" fmla="*/ 11 w 12"/>
                  <a:gd name="T7" fmla="*/ 6 h 11"/>
                  <a:gd name="T8" fmla="*/ 4 w 12"/>
                  <a:gd name="T9" fmla="*/ 9 h 11"/>
                  <a:gd name="T10" fmla="*/ 5 w 12"/>
                  <a:gd name="T11" fmla="*/ 11 h 11"/>
                  <a:gd name="T12" fmla="*/ 2 w 12"/>
                  <a:gd name="T13" fmla="*/ 8 h 11"/>
                  <a:gd name="T14" fmla="*/ 1 w 12"/>
                  <a:gd name="T15" fmla="*/ 9 h 11"/>
                  <a:gd name="T16" fmla="*/ 0 w 12"/>
                  <a:gd name="T17" fmla="*/ 8 h 11"/>
                  <a:gd name="T18" fmla="*/ 2 w 12"/>
                  <a:gd name="T19" fmla="*/ 6 h 11"/>
                  <a:gd name="T20" fmla="*/ 1 w 12"/>
                  <a:gd name="T21" fmla="*/ 4 h 11"/>
                  <a:gd name="T22" fmla="*/ 9 w 12"/>
                  <a:gd name="T23" fmla="*/ 6 h 11"/>
                  <a:gd name="T24" fmla="*/ 6 w 12"/>
                  <a:gd name="T25" fmla="*/ 0 h 11"/>
                  <a:gd name="T26" fmla="*/ 8 w 12"/>
                  <a:gd name="T2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1">
                    <a:moveTo>
                      <a:pt x="8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10" y="2"/>
                      <a:pt x="11" y="1"/>
                    </a:cubicBezTo>
                    <a:cubicBezTo>
                      <a:pt x="11" y="2"/>
                      <a:pt x="12" y="4"/>
                      <a:pt x="11" y="6"/>
                    </a:cubicBezTo>
                    <a:cubicBezTo>
                      <a:pt x="9" y="10"/>
                      <a:pt x="6" y="5"/>
                      <a:pt x="4" y="9"/>
                    </a:cubicBezTo>
                    <a:cubicBezTo>
                      <a:pt x="5" y="9"/>
                      <a:pt x="5" y="10"/>
                      <a:pt x="5" y="1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9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4" y="2"/>
                      <a:pt x="6" y="10"/>
                      <a:pt x="9" y="6"/>
                    </a:cubicBezTo>
                    <a:cubicBezTo>
                      <a:pt x="9" y="2"/>
                      <a:pt x="4" y="4"/>
                      <a:pt x="6" y="0"/>
                    </a:cubicBezTo>
                    <a:cubicBezTo>
                      <a:pt x="7" y="0"/>
                      <a:pt x="8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7" name="Freeform 331"/>
              <p:cNvSpPr/>
              <p:nvPr/>
            </p:nvSpPr>
            <p:spPr bwMode="auto">
              <a:xfrm>
                <a:off x="2813" y="1522"/>
                <a:ext cx="36" cy="30"/>
              </a:xfrm>
              <a:custGeom>
                <a:avLst/>
                <a:gdLst>
                  <a:gd name="T0" fmla="*/ 13 w 15"/>
                  <a:gd name="T1" fmla="*/ 7 h 13"/>
                  <a:gd name="T2" fmla="*/ 15 w 15"/>
                  <a:gd name="T3" fmla="*/ 6 h 13"/>
                  <a:gd name="T4" fmla="*/ 10 w 15"/>
                  <a:gd name="T5" fmla="*/ 5 h 13"/>
                  <a:gd name="T6" fmla="*/ 2 w 15"/>
                  <a:gd name="T7" fmla="*/ 10 h 13"/>
                  <a:gd name="T8" fmla="*/ 7 w 15"/>
                  <a:gd name="T9" fmla="*/ 9 h 13"/>
                  <a:gd name="T10" fmla="*/ 0 w 15"/>
                  <a:gd name="T11" fmla="*/ 5 h 13"/>
                  <a:gd name="T12" fmla="*/ 0 w 15"/>
                  <a:gd name="T13" fmla="*/ 4 h 13"/>
                  <a:gd name="T14" fmla="*/ 5 w 15"/>
                  <a:gd name="T15" fmla="*/ 7 h 13"/>
                  <a:gd name="T16" fmla="*/ 6 w 15"/>
                  <a:gd name="T17" fmla="*/ 0 h 13"/>
                  <a:gd name="T18" fmla="*/ 13 w 15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3">
                    <a:moveTo>
                      <a:pt x="13" y="7"/>
                    </a:moveTo>
                    <a:cubicBezTo>
                      <a:pt x="13" y="6"/>
                      <a:pt x="15" y="6"/>
                      <a:pt x="15" y="6"/>
                    </a:cubicBezTo>
                    <a:cubicBezTo>
                      <a:pt x="14" y="8"/>
                      <a:pt x="12" y="6"/>
                      <a:pt x="10" y="5"/>
                    </a:cubicBezTo>
                    <a:cubicBezTo>
                      <a:pt x="5" y="6"/>
                      <a:pt x="9" y="13"/>
                      <a:pt x="2" y="10"/>
                    </a:cubicBezTo>
                    <a:cubicBezTo>
                      <a:pt x="3" y="7"/>
                      <a:pt x="6" y="13"/>
                      <a:pt x="7" y="9"/>
                    </a:cubicBezTo>
                    <a:cubicBezTo>
                      <a:pt x="5" y="6"/>
                      <a:pt x="2" y="7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3" y="6"/>
                      <a:pt x="5" y="7"/>
                    </a:cubicBezTo>
                    <a:cubicBezTo>
                      <a:pt x="10" y="5"/>
                      <a:pt x="4" y="3"/>
                      <a:pt x="6" y="0"/>
                    </a:cubicBezTo>
                    <a:cubicBezTo>
                      <a:pt x="11" y="1"/>
                      <a:pt x="11" y="5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8" name="Freeform 332"/>
              <p:cNvSpPr/>
              <p:nvPr/>
            </p:nvSpPr>
            <p:spPr bwMode="auto">
              <a:xfrm>
                <a:off x="1539" y="1524"/>
                <a:ext cx="17" cy="12"/>
              </a:xfrm>
              <a:custGeom>
                <a:avLst/>
                <a:gdLst>
                  <a:gd name="T0" fmla="*/ 5 w 7"/>
                  <a:gd name="T1" fmla="*/ 5 h 5"/>
                  <a:gd name="T2" fmla="*/ 3 w 7"/>
                  <a:gd name="T3" fmla="*/ 0 h 5"/>
                  <a:gd name="T4" fmla="*/ 7 w 7"/>
                  <a:gd name="T5" fmla="*/ 3 h 5"/>
                  <a:gd name="T6" fmla="*/ 5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4"/>
                      <a:pt x="0" y="2"/>
                      <a:pt x="3" y="0"/>
                    </a:cubicBezTo>
                    <a:cubicBezTo>
                      <a:pt x="7" y="3"/>
                      <a:pt x="7" y="3"/>
                      <a:pt x="7" y="3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9" name="Freeform 333"/>
              <p:cNvSpPr/>
              <p:nvPr/>
            </p:nvSpPr>
            <p:spPr bwMode="auto">
              <a:xfrm>
                <a:off x="1577" y="1526"/>
                <a:ext cx="3" cy="8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8 h 8"/>
                  <a:gd name="T4" fmla="*/ 3 w 3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0" name="Freeform 334"/>
              <p:cNvSpPr/>
              <p:nvPr/>
            </p:nvSpPr>
            <p:spPr bwMode="auto">
              <a:xfrm>
                <a:off x="1617" y="1526"/>
                <a:ext cx="5" cy="12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5 h 5"/>
                  <a:gd name="T4" fmla="*/ 0 w 2"/>
                  <a:gd name="T5" fmla="*/ 0 h 5"/>
                  <a:gd name="T6" fmla="*/ 1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1" name="Freeform 335"/>
              <p:cNvSpPr/>
              <p:nvPr/>
            </p:nvSpPr>
            <p:spPr bwMode="auto">
              <a:xfrm>
                <a:off x="1691" y="1526"/>
                <a:ext cx="7" cy="15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0 h 6"/>
                  <a:gd name="T4" fmla="*/ 1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3" y="4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2" name="Freeform 336"/>
              <p:cNvSpPr/>
              <p:nvPr/>
            </p:nvSpPr>
            <p:spPr bwMode="auto">
              <a:xfrm>
                <a:off x="2058" y="1529"/>
                <a:ext cx="23" cy="21"/>
              </a:xfrm>
              <a:custGeom>
                <a:avLst/>
                <a:gdLst>
                  <a:gd name="T0" fmla="*/ 8 w 10"/>
                  <a:gd name="T1" fmla="*/ 2 h 9"/>
                  <a:gd name="T2" fmla="*/ 7 w 10"/>
                  <a:gd name="T3" fmla="*/ 8 h 9"/>
                  <a:gd name="T4" fmla="*/ 4 w 10"/>
                  <a:gd name="T5" fmla="*/ 9 h 9"/>
                  <a:gd name="T6" fmla="*/ 8 w 10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9">
                    <a:moveTo>
                      <a:pt x="8" y="2"/>
                    </a:moveTo>
                    <a:cubicBezTo>
                      <a:pt x="10" y="0"/>
                      <a:pt x="0" y="7"/>
                      <a:pt x="7" y="8"/>
                    </a:cubicBezTo>
                    <a:cubicBezTo>
                      <a:pt x="6" y="8"/>
                      <a:pt x="5" y="8"/>
                      <a:pt x="4" y="9"/>
                    </a:cubicBezTo>
                    <a:cubicBezTo>
                      <a:pt x="1" y="6"/>
                      <a:pt x="7" y="2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3" name="Freeform 337"/>
              <p:cNvSpPr/>
              <p:nvPr/>
            </p:nvSpPr>
            <p:spPr bwMode="auto">
              <a:xfrm>
                <a:off x="2164" y="1529"/>
                <a:ext cx="17" cy="19"/>
              </a:xfrm>
              <a:custGeom>
                <a:avLst/>
                <a:gdLst>
                  <a:gd name="T0" fmla="*/ 6 w 7"/>
                  <a:gd name="T1" fmla="*/ 2 h 8"/>
                  <a:gd name="T2" fmla="*/ 6 w 7"/>
                  <a:gd name="T3" fmla="*/ 6 h 8"/>
                  <a:gd name="T4" fmla="*/ 7 w 7"/>
                  <a:gd name="T5" fmla="*/ 6 h 8"/>
                  <a:gd name="T6" fmla="*/ 7 w 7"/>
                  <a:gd name="T7" fmla="*/ 8 h 8"/>
                  <a:gd name="T8" fmla="*/ 2 w 7"/>
                  <a:gd name="T9" fmla="*/ 8 h 8"/>
                  <a:gd name="T10" fmla="*/ 5 w 7"/>
                  <a:gd name="T11" fmla="*/ 6 h 8"/>
                  <a:gd name="T12" fmla="*/ 2 w 7"/>
                  <a:gd name="T13" fmla="*/ 3 h 8"/>
                  <a:gd name="T14" fmla="*/ 1 w 7"/>
                  <a:gd name="T15" fmla="*/ 4 h 8"/>
                  <a:gd name="T16" fmla="*/ 6 w 7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6" y="2"/>
                    </a:moveTo>
                    <a:cubicBezTo>
                      <a:pt x="6" y="3"/>
                      <a:pt x="3" y="5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4" y="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4" name="Freeform 338"/>
              <p:cNvSpPr/>
              <p:nvPr/>
            </p:nvSpPr>
            <p:spPr bwMode="auto">
              <a:xfrm>
                <a:off x="2134" y="153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2 w 7"/>
                  <a:gd name="T3" fmla="*/ 0 h 7"/>
                  <a:gd name="T4" fmla="*/ 7 w 7"/>
                  <a:gd name="T5" fmla="*/ 0 h 7"/>
                  <a:gd name="T6" fmla="*/ 0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2" y="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5" name="Freeform 339"/>
              <p:cNvSpPr/>
              <p:nvPr/>
            </p:nvSpPr>
            <p:spPr bwMode="auto">
              <a:xfrm>
                <a:off x="1554" y="1538"/>
                <a:ext cx="9" cy="14"/>
              </a:xfrm>
              <a:custGeom>
                <a:avLst/>
                <a:gdLst>
                  <a:gd name="T0" fmla="*/ 3 w 4"/>
                  <a:gd name="T1" fmla="*/ 5 h 6"/>
                  <a:gd name="T2" fmla="*/ 0 w 4"/>
                  <a:gd name="T3" fmla="*/ 4 h 6"/>
                  <a:gd name="T4" fmla="*/ 3 w 4"/>
                  <a:gd name="T5" fmla="*/ 0 h 6"/>
                  <a:gd name="T6" fmla="*/ 3 w 4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3" y="6"/>
                      <a:pt x="1" y="5"/>
                      <a:pt x="0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0" y="4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6" name="Freeform 340"/>
              <p:cNvSpPr/>
              <p:nvPr/>
            </p:nvSpPr>
            <p:spPr bwMode="auto">
              <a:xfrm>
                <a:off x="2110" y="1538"/>
                <a:ext cx="7" cy="12"/>
              </a:xfrm>
              <a:custGeom>
                <a:avLst/>
                <a:gdLst>
                  <a:gd name="T0" fmla="*/ 2 w 3"/>
                  <a:gd name="T1" fmla="*/ 5 h 5"/>
                  <a:gd name="T2" fmla="*/ 0 w 3"/>
                  <a:gd name="T3" fmla="*/ 4 h 5"/>
                  <a:gd name="T4" fmla="*/ 0 w 3"/>
                  <a:gd name="T5" fmla="*/ 0 h 5"/>
                  <a:gd name="T6" fmla="*/ 2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0" y="2"/>
                      <a:pt x="0" y="0"/>
                    </a:cubicBezTo>
                    <a:cubicBezTo>
                      <a:pt x="3" y="4"/>
                      <a:pt x="2" y="2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7" name="Freeform 341"/>
              <p:cNvSpPr/>
              <p:nvPr/>
            </p:nvSpPr>
            <p:spPr bwMode="auto">
              <a:xfrm>
                <a:off x="2148" y="1538"/>
                <a:ext cx="12" cy="7"/>
              </a:xfrm>
              <a:custGeom>
                <a:avLst/>
                <a:gdLst>
                  <a:gd name="T0" fmla="*/ 4 w 5"/>
                  <a:gd name="T1" fmla="*/ 0 h 3"/>
                  <a:gd name="T2" fmla="*/ 1 w 5"/>
                  <a:gd name="T3" fmla="*/ 3 h 3"/>
                  <a:gd name="T4" fmla="*/ 4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5" y="2"/>
                      <a:pt x="2" y="2"/>
                      <a:pt x="1" y="3"/>
                    </a:cubicBezTo>
                    <a:cubicBezTo>
                      <a:pt x="0" y="1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8" name="Freeform 342"/>
              <p:cNvSpPr/>
              <p:nvPr/>
            </p:nvSpPr>
            <p:spPr bwMode="auto">
              <a:xfrm>
                <a:off x="1577" y="1541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3 w 5"/>
                  <a:gd name="T3" fmla="*/ 0 h 4"/>
                  <a:gd name="T4" fmla="*/ 5 w 5"/>
                  <a:gd name="T5" fmla="*/ 2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3" y="0"/>
                    </a:lnTo>
                    <a:lnTo>
                      <a:pt x="5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9" name="Freeform 343"/>
              <p:cNvSpPr/>
              <p:nvPr/>
            </p:nvSpPr>
            <p:spPr bwMode="auto">
              <a:xfrm>
                <a:off x="1693" y="1543"/>
                <a:ext cx="7" cy="9"/>
              </a:xfrm>
              <a:custGeom>
                <a:avLst/>
                <a:gdLst>
                  <a:gd name="T0" fmla="*/ 3 w 3"/>
                  <a:gd name="T1" fmla="*/ 3 h 4"/>
                  <a:gd name="T2" fmla="*/ 0 w 3"/>
                  <a:gd name="T3" fmla="*/ 4 h 4"/>
                  <a:gd name="T4" fmla="*/ 2 w 3"/>
                  <a:gd name="T5" fmla="*/ 0 h 4"/>
                  <a:gd name="T6" fmla="*/ 3 w 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0" name="Freeform 344"/>
              <p:cNvSpPr/>
              <p:nvPr/>
            </p:nvSpPr>
            <p:spPr bwMode="auto">
              <a:xfrm>
                <a:off x="2834" y="1543"/>
                <a:ext cx="3" cy="9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9 h 9"/>
                  <a:gd name="T4" fmla="*/ 3 w 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1" name="Freeform 345"/>
              <p:cNvSpPr/>
              <p:nvPr/>
            </p:nvSpPr>
            <p:spPr bwMode="auto">
              <a:xfrm>
                <a:off x="2981" y="1545"/>
                <a:ext cx="3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0 w 1"/>
                  <a:gd name="T5" fmla="*/ 0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2" name="Freeform 346"/>
              <p:cNvSpPr/>
              <p:nvPr/>
            </p:nvSpPr>
            <p:spPr bwMode="auto">
              <a:xfrm>
                <a:off x="2176" y="1545"/>
                <a:ext cx="14" cy="12"/>
              </a:xfrm>
              <a:custGeom>
                <a:avLst/>
                <a:gdLst>
                  <a:gd name="T0" fmla="*/ 6 w 6"/>
                  <a:gd name="T1" fmla="*/ 3 h 5"/>
                  <a:gd name="T2" fmla="*/ 6 w 6"/>
                  <a:gd name="T3" fmla="*/ 5 h 5"/>
                  <a:gd name="T4" fmla="*/ 3 w 6"/>
                  <a:gd name="T5" fmla="*/ 5 h 5"/>
                  <a:gd name="T6" fmla="*/ 6 w 6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3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0" y="3"/>
                      <a:pt x="5" y="0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3" name="Freeform 347"/>
              <p:cNvSpPr/>
              <p:nvPr/>
            </p:nvSpPr>
            <p:spPr bwMode="auto">
              <a:xfrm>
                <a:off x="1712" y="1552"/>
                <a:ext cx="5" cy="15"/>
              </a:xfrm>
              <a:custGeom>
                <a:avLst/>
                <a:gdLst>
                  <a:gd name="T0" fmla="*/ 5 w 5"/>
                  <a:gd name="T1" fmla="*/ 0 h 15"/>
                  <a:gd name="T2" fmla="*/ 0 w 5"/>
                  <a:gd name="T3" fmla="*/ 15 h 15"/>
                  <a:gd name="T4" fmla="*/ 5 w 5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5">
                    <a:moveTo>
                      <a:pt x="5" y="0"/>
                    </a:moveTo>
                    <a:lnTo>
                      <a:pt x="0" y="1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" name="Freeform 348"/>
              <p:cNvSpPr/>
              <p:nvPr/>
            </p:nvSpPr>
            <p:spPr bwMode="auto">
              <a:xfrm>
                <a:off x="2200" y="1552"/>
                <a:ext cx="2" cy="10"/>
              </a:xfrm>
              <a:custGeom>
                <a:avLst/>
                <a:gdLst>
                  <a:gd name="T0" fmla="*/ 0 w 2"/>
                  <a:gd name="T1" fmla="*/ 0 h 10"/>
                  <a:gd name="T2" fmla="*/ 2 w 2"/>
                  <a:gd name="T3" fmla="*/ 10 h 10"/>
                  <a:gd name="T4" fmla="*/ 0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5" name="Freeform 349"/>
              <p:cNvSpPr/>
              <p:nvPr/>
            </p:nvSpPr>
            <p:spPr bwMode="auto">
              <a:xfrm>
                <a:off x="2110" y="1548"/>
                <a:ext cx="16" cy="23"/>
              </a:xfrm>
              <a:custGeom>
                <a:avLst/>
                <a:gdLst>
                  <a:gd name="T0" fmla="*/ 7 w 7"/>
                  <a:gd name="T1" fmla="*/ 6 h 10"/>
                  <a:gd name="T2" fmla="*/ 6 w 7"/>
                  <a:gd name="T3" fmla="*/ 5 h 10"/>
                  <a:gd name="T4" fmla="*/ 6 w 7"/>
                  <a:gd name="T5" fmla="*/ 10 h 10"/>
                  <a:gd name="T6" fmla="*/ 0 w 7"/>
                  <a:gd name="T7" fmla="*/ 6 h 10"/>
                  <a:gd name="T8" fmla="*/ 7 w 7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6"/>
                    </a:moveTo>
                    <a:cubicBezTo>
                      <a:pt x="7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4" y="4"/>
                      <a:pt x="0" y="6"/>
                    </a:cubicBezTo>
                    <a:cubicBezTo>
                      <a:pt x="2" y="7"/>
                      <a:pt x="6" y="0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6" name="Freeform 350"/>
              <p:cNvSpPr/>
              <p:nvPr/>
            </p:nvSpPr>
            <p:spPr bwMode="auto">
              <a:xfrm>
                <a:off x="2169" y="155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5 w 7"/>
                  <a:gd name="T3" fmla="*/ 0 h 10"/>
                  <a:gd name="T4" fmla="*/ 7 w 7"/>
                  <a:gd name="T5" fmla="*/ 10 h 10"/>
                  <a:gd name="T6" fmla="*/ 0 w 7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0" y="10"/>
                    </a:moveTo>
                    <a:lnTo>
                      <a:pt x="5" y="0"/>
                    </a:lnTo>
                    <a:lnTo>
                      <a:pt x="7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7" name="Freeform 351"/>
              <p:cNvSpPr/>
              <p:nvPr/>
            </p:nvSpPr>
            <p:spPr bwMode="auto">
              <a:xfrm>
                <a:off x="2832" y="1557"/>
                <a:ext cx="17" cy="19"/>
              </a:xfrm>
              <a:custGeom>
                <a:avLst/>
                <a:gdLst>
                  <a:gd name="T0" fmla="*/ 7 w 7"/>
                  <a:gd name="T1" fmla="*/ 2 h 8"/>
                  <a:gd name="T2" fmla="*/ 5 w 7"/>
                  <a:gd name="T3" fmla="*/ 5 h 8"/>
                  <a:gd name="T4" fmla="*/ 0 w 7"/>
                  <a:gd name="T5" fmla="*/ 4 h 8"/>
                  <a:gd name="T6" fmla="*/ 6 w 7"/>
                  <a:gd name="T7" fmla="*/ 3 h 8"/>
                  <a:gd name="T8" fmla="*/ 3 w 7"/>
                  <a:gd name="T9" fmla="*/ 0 h 8"/>
                  <a:gd name="T10" fmla="*/ 7 w 7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8">
                    <a:moveTo>
                      <a:pt x="7" y="2"/>
                    </a:moveTo>
                    <a:cubicBezTo>
                      <a:pt x="6" y="3"/>
                      <a:pt x="6" y="4"/>
                      <a:pt x="5" y="5"/>
                    </a:cubicBezTo>
                    <a:cubicBezTo>
                      <a:pt x="6" y="8"/>
                      <a:pt x="3" y="1"/>
                      <a:pt x="0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7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8" name="Freeform 352"/>
              <p:cNvSpPr/>
              <p:nvPr/>
            </p:nvSpPr>
            <p:spPr bwMode="auto">
              <a:xfrm>
                <a:off x="1653" y="1555"/>
                <a:ext cx="7" cy="12"/>
              </a:xfrm>
              <a:custGeom>
                <a:avLst/>
                <a:gdLst>
                  <a:gd name="T0" fmla="*/ 3 w 3"/>
                  <a:gd name="T1" fmla="*/ 3 h 5"/>
                  <a:gd name="T2" fmla="*/ 0 w 3"/>
                  <a:gd name="T3" fmla="*/ 5 h 5"/>
                  <a:gd name="T4" fmla="*/ 3 w 3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3"/>
                    </a:moveTo>
                    <a:cubicBezTo>
                      <a:pt x="3" y="3"/>
                      <a:pt x="2" y="5"/>
                      <a:pt x="0" y="5"/>
                    </a:cubicBezTo>
                    <a:cubicBezTo>
                      <a:pt x="2" y="4"/>
                      <a:pt x="1" y="0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9" name="Freeform 353"/>
              <p:cNvSpPr/>
              <p:nvPr/>
            </p:nvSpPr>
            <p:spPr bwMode="auto">
              <a:xfrm>
                <a:off x="2804" y="1560"/>
                <a:ext cx="45" cy="45"/>
              </a:xfrm>
              <a:custGeom>
                <a:avLst/>
                <a:gdLst>
                  <a:gd name="T0" fmla="*/ 9 w 19"/>
                  <a:gd name="T1" fmla="*/ 4 h 19"/>
                  <a:gd name="T2" fmla="*/ 10 w 19"/>
                  <a:gd name="T3" fmla="*/ 10 h 19"/>
                  <a:gd name="T4" fmla="*/ 12 w 19"/>
                  <a:gd name="T5" fmla="*/ 8 h 19"/>
                  <a:gd name="T6" fmla="*/ 12 w 19"/>
                  <a:gd name="T7" fmla="*/ 13 h 19"/>
                  <a:gd name="T8" fmla="*/ 19 w 19"/>
                  <a:gd name="T9" fmla="*/ 9 h 19"/>
                  <a:gd name="T10" fmla="*/ 19 w 19"/>
                  <a:gd name="T11" fmla="*/ 17 h 19"/>
                  <a:gd name="T12" fmla="*/ 19 w 19"/>
                  <a:gd name="T13" fmla="*/ 18 h 19"/>
                  <a:gd name="T14" fmla="*/ 1 w 19"/>
                  <a:gd name="T15" fmla="*/ 16 h 19"/>
                  <a:gd name="T16" fmla="*/ 4 w 19"/>
                  <a:gd name="T17" fmla="*/ 11 h 19"/>
                  <a:gd name="T18" fmla="*/ 2 w 19"/>
                  <a:gd name="T19" fmla="*/ 9 h 19"/>
                  <a:gd name="T20" fmla="*/ 5 w 19"/>
                  <a:gd name="T21" fmla="*/ 12 h 19"/>
                  <a:gd name="T22" fmla="*/ 9 w 19"/>
                  <a:gd name="T23" fmla="*/ 4 h 19"/>
                  <a:gd name="T24" fmla="*/ 0 w 19"/>
                  <a:gd name="T25" fmla="*/ 1 h 19"/>
                  <a:gd name="T26" fmla="*/ 9 w 19"/>
                  <a:gd name="T2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19">
                    <a:moveTo>
                      <a:pt x="9" y="4"/>
                    </a:moveTo>
                    <a:cubicBezTo>
                      <a:pt x="10" y="6"/>
                      <a:pt x="7" y="9"/>
                      <a:pt x="10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4" y="8"/>
                      <a:pt x="7" y="12"/>
                      <a:pt x="12" y="13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4" y="11"/>
                      <a:pt x="17" y="15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3" y="19"/>
                      <a:pt x="8" y="19"/>
                      <a:pt x="1" y="16"/>
                    </a:cubicBezTo>
                    <a:cubicBezTo>
                      <a:pt x="1" y="14"/>
                      <a:pt x="5" y="13"/>
                      <a:pt x="4" y="1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10"/>
                      <a:pt x="9" y="7"/>
                      <a:pt x="9" y="4"/>
                    </a:cubicBezTo>
                    <a:cubicBezTo>
                      <a:pt x="5" y="7"/>
                      <a:pt x="3" y="2"/>
                      <a:pt x="0" y="1"/>
                    </a:cubicBezTo>
                    <a:cubicBezTo>
                      <a:pt x="3" y="0"/>
                      <a:pt x="7" y="1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0" name="Freeform 354"/>
              <p:cNvSpPr/>
              <p:nvPr/>
            </p:nvSpPr>
            <p:spPr bwMode="auto">
              <a:xfrm>
                <a:off x="2957" y="1562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0 w 5"/>
                  <a:gd name="T3" fmla="*/ 0 h 2"/>
                  <a:gd name="T4" fmla="*/ 5 w 5"/>
                  <a:gd name="T5" fmla="*/ 0 h 2"/>
                  <a:gd name="T6" fmla="*/ 0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1" name="Freeform 355"/>
              <p:cNvSpPr/>
              <p:nvPr/>
            </p:nvSpPr>
            <p:spPr bwMode="auto">
              <a:xfrm>
                <a:off x="1812" y="1562"/>
                <a:ext cx="26" cy="28"/>
              </a:xfrm>
              <a:custGeom>
                <a:avLst/>
                <a:gdLst>
                  <a:gd name="T0" fmla="*/ 5 w 11"/>
                  <a:gd name="T1" fmla="*/ 5 h 12"/>
                  <a:gd name="T2" fmla="*/ 11 w 11"/>
                  <a:gd name="T3" fmla="*/ 4 h 12"/>
                  <a:gd name="T4" fmla="*/ 9 w 11"/>
                  <a:gd name="T5" fmla="*/ 6 h 12"/>
                  <a:gd name="T6" fmla="*/ 7 w 11"/>
                  <a:gd name="T7" fmla="*/ 4 h 12"/>
                  <a:gd name="T8" fmla="*/ 6 w 11"/>
                  <a:gd name="T9" fmla="*/ 12 h 12"/>
                  <a:gd name="T10" fmla="*/ 1 w 11"/>
                  <a:gd name="T11" fmla="*/ 10 h 12"/>
                  <a:gd name="T12" fmla="*/ 4 w 11"/>
                  <a:gd name="T13" fmla="*/ 8 h 12"/>
                  <a:gd name="T14" fmla="*/ 0 w 11"/>
                  <a:gd name="T15" fmla="*/ 2 h 12"/>
                  <a:gd name="T16" fmla="*/ 1 w 11"/>
                  <a:gd name="T17" fmla="*/ 2 h 12"/>
                  <a:gd name="T18" fmla="*/ 5 w 11"/>
                  <a:gd name="T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2">
                    <a:moveTo>
                      <a:pt x="5" y="5"/>
                    </a:moveTo>
                    <a:cubicBezTo>
                      <a:pt x="6" y="0"/>
                      <a:pt x="9" y="8"/>
                      <a:pt x="11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7" y="9"/>
                      <a:pt x="10" y="4"/>
                      <a:pt x="7" y="4"/>
                    </a:cubicBezTo>
                    <a:cubicBezTo>
                      <a:pt x="3" y="6"/>
                      <a:pt x="5" y="9"/>
                      <a:pt x="6" y="12"/>
                    </a:cubicBezTo>
                    <a:cubicBezTo>
                      <a:pt x="5" y="12"/>
                      <a:pt x="0" y="10"/>
                      <a:pt x="1" y="10"/>
                    </a:cubicBezTo>
                    <a:cubicBezTo>
                      <a:pt x="2" y="10"/>
                      <a:pt x="3" y="9"/>
                      <a:pt x="4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2" name="Freeform 356"/>
              <p:cNvSpPr/>
              <p:nvPr/>
            </p:nvSpPr>
            <p:spPr bwMode="auto">
              <a:xfrm>
                <a:off x="2998" y="1567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2 w 9"/>
                  <a:gd name="T3" fmla="*/ 0 h 7"/>
                  <a:gd name="T4" fmla="*/ 9 w 9"/>
                  <a:gd name="T5" fmla="*/ 4 h 7"/>
                  <a:gd name="T6" fmla="*/ 0 w 9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2" y="0"/>
                    </a:lnTo>
                    <a:lnTo>
                      <a:pt x="9" y="4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3" name="Freeform 357"/>
              <p:cNvSpPr/>
              <p:nvPr/>
            </p:nvSpPr>
            <p:spPr bwMode="auto">
              <a:xfrm>
                <a:off x="2093" y="1567"/>
                <a:ext cx="5" cy="9"/>
              </a:xfrm>
              <a:custGeom>
                <a:avLst/>
                <a:gdLst>
                  <a:gd name="T0" fmla="*/ 0 w 5"/>
                  <a:gd name="T1" fmla="*/ 9 h 9"/>
                  <a:gd name="T2" fmla="*/ 5 w 5"/>
                  <a:gd name="T3" fmla="*/ 0 h 9"/>
                  <a:gd name="T4" fmla="*/ 5 w 5"/>
                  <a:gd name="T5" fmla="*/ 4 h 9"/>
                  <a:gd name="T6" fmla="*/ 0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4" name="Freeform 358"/>
              <p:cNvSpPr/>
              <p:nvPr/>
            </p:nvSpPr>
            <p:spPr bwMode="auto">
              <a:xfrm>
                <a:off x="2162" y="1569"/>
                <a:ext cx="5" cy="7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3 h 3"/>
                  <a:gd name="T4" fmla="*/ 1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5" name="Freeform 359"/>
              <p:cNvSpPr/>
              <p:nvPr/>
            </p:nvSpPr>
            <p:spPr bwMode="auto">
              <a:xfrm>
                <a:off x="2960" y="1562"/>
                <a:ext cx="21" cy="31"/>
              </a:xfrm>
              <a:custGeom>
                <a:avLst/>
                <a:gdLst>
                  <a:gd name="T0" fmla="*/ 9 w 9"/>
                  <a:gd name="T1" fmla="*/ 7 h 13"/>
                  <a:gd name="T2" fmla="*/ 7 w 9"/>
                  <a:gd name="T3" fmla="*/ 13 h 13"/>
                  <a:gd name="T4" fmla="*/ 2 w 9"/>
                  <a:gd name="T5" fmla="*/ 5 h 13"/>
                  <a:gd name="T6" fmla="*/ 0 w 9"/>
                  <a:gd name="T7" fmla="*/ 6 h 13"/>
                  <a:gd name="T8" fmla="*/ 0 w 9"/>
                  <a:gd name="T9" fmla="*/ 3 h 13"/>
                  <a:gd name="T10" fmla="*/ 9 w 9"/>
                  <a:gd name="T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3">
                    <a:moveTo>
                      <a:pt x="9" y="7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5" y="10"/>
                      <a:pt x="8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8"/>
                      <a:pt x="9" y="0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6" name="Freeform 360"/>
              <p:cNvSpPr/>
              <p:nvPr/>
            </p:nvSpPr>
            <p:spPr bwMode="auto">
              <a:xfrm>
                <a:off x="1660" y="1571"/>
                <a:ext cx="7" cy="5"/>
              </a:xfrm>
              <a:custGeom>
                <a:avLst/>
                <a:gdLst>
                  <a:gd name="T0" fmla="*/ 0 w 7"/>
                  <a:gd name="T1" fmla="*/ 5 h 5"/>
                  <a:gd name="T2" fmla="*/ 2 w 7"/>
                  <a:gd name="T3" fmla="*/ 0 h 5"/>
                  <a:gd name="T4" fmla="*/ 7 w 7"/>
                  <a:gd name="T5" fmla="*/ 5 h 5"/>
                  <a:gd name="T6" fmla="*/ 0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lnTo>
                      <a:pt x="2" y="0"/>
                    </a:lnTo>
                    <a:lnTo>
                      <a:pt x="7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7" name="Freeform 361"/>
              <p:cNvSpPr/>
              <p:nvPr/>
            </p:nvSpPr>
            <p:spPr bwMode="auto">
              <a:xfrm>
                <a:off x="1842" y="1574"/>
                <a:ext cx="15" cy="9"/>
              </a:xfrm>
              <a:custGeom>
                <a:avLst/>
                <a:gdLst>
                  <a:gd name="T0" fmla="*/ 3 w 6"/>
                  <a:gd name="T1" fmla="*/ 4 h 4"/>
                  <a:gd name="T2" fmla="*/ 6 w 6"/>
                  <a:gd name="T3" fmla="*/ 0 h 4"/>
                  <a:gd name="T4" fmla="*/ 3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3" y="4"/>
                    </a:moveTo>
                    <a:cubicBezTo>
                      <a:pt x="0" y="0"/>
                      <a:pt x="5" y="2"/>
                      <a:pt x="6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8" name="Freeform 362"/>
              <p:cNvSpPr/>
              <p:nvPr/>
            </p:nvSpPr>
            <p:spPr bwMode="auto">
              <a:xfrm>
                <a:off x="1610" y="1579"/>
                <a:ext cx="10" cy="9"/>
              </a:xfrm>
              <a:custGeom>
                <a:avLst/>
                <a:gdLst>
                  <a:gd name="T0" fmla="*/ 3 w 4"/>
                  <a:gd name="T1" fmla="*/ 0 h 4"/>
                  <a:gd name="T2" fmla="*/ 4 w 4"/>
                  <a:gd name="T3" fmla="*/ 4 h 4"/>
                  <a:gd name="T4" fmla="*/ 3 w 4"/>
                  <a:gd name="T5" fmla="*/ 4 h 4"/>
                  <a:gd name="T6" fmla="*/ 0 w 4"/>
                  <a:gd name="T7" fmla="*/ 0 h 4"/>
                  <a:gd name="T8" fmla="*/ 3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2"/>
                      <a:pt x="3" y="3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2"/>
                      <a:pt x="1" y="1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9" name="Freeform 363"/>
              <p:cNvSpPr/>
              <p:nvPr/>
            </p:nvSpPr>
            <p:spPr bwMode="auto">
              <a:xfrm>
                <a:off x="1868" y="1579"/>
                <a:ext cx="10" cy="11"/>
              </a:xfrm>
              <a:custGeom>
                <a:avLst/>
                <a:gdLst>
                  <a:gd name="T0" fmla="*/ 2 w 4"/>
                  <a:gd name="T1" fmla="*/ 5 h 5"/>
                  <a:gd name="T2" fmla="*/ 1 w 4"/>
                  <a:gd name="T3" fmla="*/ 0 h 5"/>
                  <a:gd name="T4" fmla="*/ 2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0" y="3"/>
                      <a:pt x="0" y="2"/>
                      <a:pt x="1" y="0"/>
                    </a:cubicBezTo>
                    <a:cubicBezTo>
                      <a:pt x="0" y="1"/>
                      <a:pt x="4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0" name="Freeform 364"/>
              <p:cNvSpPr/>
              <p:nvPr/>
            </p:nvSpPr>
            <p:spPr bwMode="auto">
              <a:xfrm>
                <a:off x="3005" y="1581"/>
                <a:ext cx="7" cy="9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4 h 4"/>
                  <a:gd name="T4" fmla="*/ 0 w 3"/>
                  <a:gd name="T5" fmla="*/ 4 h 4"/>
                  <a:gd name="T6" fmla="*/ 0 w 3"/>
                  <a:gd name="T7" fmla="*/ 0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1" name="Freeform 365"/>
              <p:cNvSpPr/>
              <p:nvPr/>
            </p:nvSpPr>
            <p:spPr bwMode="auto">
              <a:xfrm>
                <a:off x="1800" y="1593"/>
                <a:ext cx="80" cy="40"/>
              </a:xfrm>
              <a:custGeom>
                <a:avLst/>
                <a:gdLst>
                  <a:gd name="T0" fmla="*/ 13 w 34"/>
                  <a:gd name="T1" fmla="*/ 3 h 17"/>
                  <a:gd name="T2" fmla="*/ 33 w 34"/>
                  <a:gd name="T3" fmla="*/ 5 h 17"/>
                  <a:gd name="T4" fmla="*/ 34 w 34"/>
                  <a:gd name="T5" fmla="*/ 5 h 17"/>
                  <a:gd name="T6" fmla="*/ 34 w 34"/>
                  <a:gd name="T7" fmla="*/ 8 h 17"/>
                  <a:gd name="T8" fmla="*/ 33 w 34"/>
                  <a:gd name="T9" fmla="*/ 8 h 17"/>
                  <a:gd name="T10" fmla="*/ 31 w 34"/>
                  <a:gd name="T11" fmla="*/ 6 h 17"/>
                  <a:gd name="T12" fmla="*/ 29 w 34"/>
                  <a:gd name="T13" fmla="*/ 15 h 17"/>
                  <a:gd name="T14" fmla="*/ 24 w 34"/>
                  <a:gd name="T15" fmla="*/ 12 h 17"/>
                  <a:gd name="T16" fmla="*/ 22 w 34"/>
                  <a:gd name="T17" fmla="*/ 17 h 17"/>
                  <a:gd name="T18" fmla="*/ 18 w 34"/>
                  <a:gd name="T19" fmla="*/ 12 h 17"/>
                  <a:gd name="T20" fmla="*/ 12 w 34"/>
                  <a:gd name="T21" fmla="*/ 11 h 17"/>
                  <a:gd name="T22" fmla="*/ 11 w 34"/>
                  <a:gd name="T23" fmla="*/ 14 h 17"/>
                  <a:gd name="T24" fmla="*/ 3 w 34"/>
                  <a:gd name="T25" fmla="*/ 5 h 17"/>
                  <a:gd name="T26" fmla="*/ 2 w 34"/>
                  <a:gd name="T27" fmla="*/ 3 h 17"/>
                  <a:gd name="T28" fmla="*/ 0 w 34"/>
                  <a:gd name="T29" fmla="*/ 5 h 17"/>
                  <a:gd name="T30" fmla="*/ 1 w 34"/>
                  <a:gd name="T31" fmla="*/ 0 h 17"/>
                  <a:gd name="T32" fmla="*/ 13 w 34"/>
                  <a:gd name="T3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17">
                    <a:moveTo>
                      <a:pt x="13" y="3"/>
                    </a:moveTo>
                    <a:cubicBezTo>
                      <a:pt x="19" y="8"/>
                      <a:pt x="26" y="2"/>
                      <a:pt x="33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2" y="7"/>
                      <a:pt x="31" y="6"/>
                    </a:cubicBezTo>
                    <a:cubicBezTo>
                      <a:pt x="33" y="11"/>
                      <a:pt x="22" y="11"/>
                      <a:pt x="29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4"/>
                      <a:pt x="21" y="15"/>
                      <a:pt x="22" y="17"/>
                    </a:cubicBezTo>
                    <a:cubicBezTo>
                      <a:pt x="21" y="15"/>
                      <a:pt x="19" y="14"/>
                      <a:pt x="18" y="12"/>
                    </a:cubicBezTo>
                    <a:cubicBezTo>
                      <a:pt x="15" y="13"/>
                      <a:pt x="14" y="14"/>
                      <a:pt x="12" y="11"/>
                    </a:cubicBezTo>
                    <a:cubicBezTo>
                      <a:pt x="11" y="12"/>
                      <a:pt x="11" y="13"/>
                      <a:pt x="11" y="14"/>
                    </a:cubicBezTo>
                    <a:cubicBezTo>
                      <a:pt x="3" y="16"/>
                      <a:pt x="12" y="2"/>
                      <a:pt x="3" y="5"/>
                    </a:cubicBezTo>
                    <a:cubicBezTo>
                      <a:pt x="3" y="7"/>
                      <a:pt x="4" y="3"/>
                      <a:pt x="2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5"/>
                      <a:pt x="9" y="1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2" name="Freeform 366"/>
              <p:cNvSpPr/>
              <p:nvPr/>
            </p:nvSpPr>
            <p:spPr bwMode="auto">
              <a:xfrm>
                <a:off x="2839" y="1595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3" name="Freeform 367"/>
              <p:cNvSpPr/>
              <p:nvPr/>
            </p:nvSpPr>
            <p:spPr bwMode="auto">
              <a:xfrm>
                <a:off x="1198" y="1598"/>
                <a:ext cx="31" cy="35"/>
              </a:xfrm>
              <a:custGeom>
                <a:avLst/>
                <a:gdLst>
                  <a:gd name="T0" fmla="*/ 3 w 13"/>
                  <a:gd name="T1" fmla="*/ 3 h 15"/>
                  <a:gd name="T2" fmla="*/ 10 w 13"/>
                  <a:gd name="T3" fmla="*/ 5 h 15"/>
                  <a:gd name="T4" fmla="*/ 7 w 13"/>
                  <a:gd name="T5" fmla="*/ 1 h 15"/>
                  <a:gd name="T6" fmla="*/ 11 w 13"/>
                  <a:gd name="T7" fmla="*/ 2 h 15"/>
                  <a:gd name="T8" fmla="*/ 11 w 13"/>
                  <a:gd name="T9" fmla="*/ 12 h 15"/>
                  <a:gd name="T10" fmla="*/ 8 w 13"/>
                  <a:gd name="T11" fmla="*/ 15 h 15"/>
                  <a:gd name="T12" fmla="*/ 5 w 13"/>
                  <a:gd name="T13" fmla="*/ 15 h 15"/>
                  <a:gd name="T14" fmla="*/ 5 w 13"/>
                  <a:gd name="T15" fmla="*/ 5 h 15"/>
                  <a:gd name="T16" fmla="*/ 1 w 13"/>
                  <a:gd name="T17" fmla="*/ 1 h 15"/>
                  <a:gd name="T18" fmla="*/ 5 w 13"/>
                  <a:gd name="T19" fmla="*/ 0 h 15"/>
                  <a:gd name="T20" fmla="*/ 3 w 13"/>
                  <a:gd name="T2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5">
                    <a:moveTo>
                      <a:pt x="3" y="3"/>
                    </a:moveTo>
                    <a:cubicBezTo>
                      <a:pt x="7" y="3"/>
                      <a:pt x="7" y="10"/>
                      <a:pt x="10" y="5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7" y="7"/>
                      <a:pt x="13" y="8"/>
                      <a:pt x="11" y="12"/>
                    </a:cubicBezTo>
                    <a:cubicBezTo>
                      <a:pt x="11" y="12"/>
                      <a:pt x="6" y="12"/>
                      <a:pt x="8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" y="10"/>
                      <a:pt x="11" y="10"/>
                      <a:pt x="5" y="5"/>
                    </a:cubicBezTo>
                    <a:cubicBezTo>
                      <a:pt x="3" y="7"/>
                      <a:pt x="0" y="3"/>
                      <a:pt x="1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5" y="3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4" name="Freeform 368"/>
              <p:cNvSpPr/>
              <p:nvPr/>
            </p:nvSpPr>
            <p:spPr bwMode="auto">
              <a:xfrm>
                <a:off x="1660" y="1598"/>
                <a:ext cx="10" cy="9"/>
              </a:xfrm>
              <a:custGeom>
                <a:avLst/>
                <a:gdLst>
                  <a:gd name="T0" fmla="*/ 4 w 4"/>
                  <a:gd name="T1" fmla="*/ 2 h 4"/>
                  <a:gd name="T2" fmla="*/ 2 w 4"/>
                  <a:gd name="T3" fmla="*/ 4 h 4"/>
                  <a:gd name="T4" fmla="*/ 0 w 4"/>
                  <a:gd name="T5" fmla="*/ 0 h 4"/>
                  <a:gd name="T6" fmla="*/ 4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2" y="2"/>
                      <a:pt x="4" y="4"/>
                      <a:pt x="2" y="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5" name="Freeform 369"/>
              <p:cNvSpPr/>
              <p:nvPr/>
            </p:nvSpPr>
            <p:spPr bwMode="auto">
              <a:xfrm>
                <a:off x="2972" y="1600"/>
                <a:ext cx="9" cy="9"/>
              </a:xfrm>
              <a:custGeom>
                <a:avLst/>
                <a:gdLst>
                  <a:gd name="T0" fmla="*/ 4 w 4"/>
                  <a:gd name="T1" fmla="*/ 0 h 4"/>
                  <a:gd name="T2" fmla="*/ 1 w 4"/>
                  <a:gd name="T3" fmla="*/ 4 h 4"/>
                  <a:gd name="T4" fmla="*/ 4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2"/>
                      <a:pt x="2" y="3"/>
                      <a:pt x="1" y="4"/>
                    </a:cubicBezTo>
                    <a:cubicBezTo>
                      <a:pt x="0" y="3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6" name="Freeform 370"/>
              <p:cNvSpPr/>
              <p:nvPr/>
            </p:nvSpPr>
            <p:spPr bwMode="auto">
              <a:xfrm>
                <a:off x="1321" y="1602"/>
                <a:ext cx="29" cy="19"/>
              </a:xfrm>
              <a:custGeom>
                <a:avLst/>
                <a:gdLst>
                  <a:gd name="T0" fmla="*/ 6 w 12"/>
                  <a:gd name="T1" fmla="*/ 6 h 8"/>
                  <a:gd name="T2" fmla="*/ 12 w 12"/>
                  <a:gd name="T3" fmla="*/ 5 h 8"/>
                  <a:gd name="T4" fmla="*/ 12 w 12"/>
                  <a:gd name="T5" fmla="*/ 7 h 8"/>
                  <a:gd name="T6" fmla="*/ 0 w 12"/>
                  <a:gd name="T7" fmla="*/ 7 h 8"/>
                  <a:gd name="T8" fmla="*/ 5 w 12"/>
                  <a:gd name="T9" fmla="*/ 0 h 8"/>
                  <a:gd name="T10" fmla="*/ 6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6" y="6"/>
                    </a:moveTo>
                    <a:cubicBezTo>
                      <a:pt x="8" y="6"/>
                      <a:pt x="10" y="3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8" y="5"/>
                      <a:pt x="4" y="8"/>
                      <a:pt x="0" y="7"/>
                    </a:cubicBezTo>
                    <a:cubicBezTo>
                      <a:pt x="5" y="7"/>
                      <a:pt x="4" y="3"/>
                      <a:pt x="5" y="0"/>
                    </a:cubicBez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7" name="Freeform 371"/>
              <p:cNvSpPr/>
              <p:nvPr/>
            </p:nvSpPr>
            <p:spPr bwMode="auto">
              <a:xfrm>
                <a:off x="1397" y="160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8" name="Freeform 372"/>
              <p:cNvSpPr/>
              <p:nvPr/>
            </p:nvSpPr>
            <p:spPr bwMode="auto">
              <a:xfrm>
                <a:off x="1153" y="1607"/>
                <a:ext cx="10" cy="14"/>
              </a:xfrm>
              <a:custGeom>
                <a:avLst/>
                <a:gdLst>
                  <a:gd name="T0" fmla="*/ 10 w 10"/>
                  <a:gd name="T1" fmla="*/ 0 h 14"/>
                  <a:gd name="T2" fmla="*/ 5 w 10"/>
                  <a:gd name="T3" fmla="*/ 14 h 14"/>
                  <a:gd name="T4" fmla="*/ 0 w 10"/>
                  <a:gd name="T5" fmla="*/ 0 h 14"/>
                  <a:gd name="T6" fmla="*/ 5 w 10"/>
                  <a:gd name="T7" fmla="*/ 2 h 14"/>
                  <a:gd name="T8" fmla="*/ 10 w 1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5" y="14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9" name="Freeform 373"/>
              <p:cNvSpPr/>
              <p:nvPr/>
            </p:nvSpPr>
            <p:spPr bwMode="auto">
              <a:xfrm>
                <a:off x="1857" y="1609"/>
                <a:ext cx="11" cy="7"/>
              </a:xfrm>
              <a:custGeom>
                <a:avLst/>
                <a:gdLst>
                  <a:gd name="T0" fmla="*/ 5 w 5"/>
                  <a:gd name="T1" fmla="*/ 2 h 3"/>
                  <a:gd name="T2" fmla="*/ 1 w 5"/>
                  <a:gd name="T3" fmla="*/ 0 h 3"/>
                  <a:gd name="T4" fmla="*/ 5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2"/>
                    </a:moveTo>
                    <a:cubicBezTo>
                      <a:pt x="4" y="3"/>
                      <a:pt x="0" y="2"/>
                      <a:pt x="1" y="0"/>
                    </a:cubicBezTo>
                    <a:cubicBezTo>
                      <a:pt x="3" y="0"/>
                      <a:pt x="5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0" name="Freeform 374"/>
              <p:cNvSpPr/>
              <p:nvPr/>
            </p:nvSpPr>
            <p:spPr bwMode="auto">
              <a:xfrm>
                <a:off x="1220" y="1609"/>
                <a:ext cx="42" cy="38"/>
              </a:xfrm>
              <a:custGeom>
                <a:avLst/>
                <a:gdLst>
                  <a:gd name="T0" fmla="*/ 14 w 18"/>
                  <a:gd name="T1" fmla="*/ 4 h 16"/>
                  <a:gd name="T2" fmla="*/ 15 w 18"/>
                  <a:gd name="T3" fmla="*/ 1 h 16"/>
                  <a:gd name="T4" fmla="*/ 18 w 18"/>
                  <a:gd name="T5" fmla="*/ 4 h 16"/>
                  <a:gd name="T6" fmla="*/ 16 w 18"/>
                  <a:gd name="T7" fmla="*/ 10 h 16"/>
                  <a:gd name="T8" fmla="*/ 17 w 18"/>
                  <a:gd name="T9" fmla="*/ 11 h 16"/>
                  <a:gd name="T10" fmla="*/ 15 w 18"/>
                  <a:gd name="T11" fmla="*/ 15 h 16"/>
                  <a:gd name="T12" fmla="*/ 14 w 18"/>
                  <a:gd name="T13" fmla="*/ 14 h 16"/>
                  <a:gd name="T14" fmla="*/ 12 w 18"/>
                  <a:gd name="T15" fmla="*/ 16 h 16"/>
                  <a:gd name="T16" fmla="*/ 13 w 18"/>
                  <a:gd name="T17" fmla="*/ 15 h 16"/>
                  <a:gd name="T18" fmla="*/ 4 w 18"/>
                  <a:gd name="T19" fmla="*/ 14 h 16"/>
                  <a:gd name="T20" fmla="*/ 6 w 18"/>
                  <a:gd name="T21" fmla="*/ 14 h 16"/>
                  <a:gd name="T22" fmla="*/ 5 w 18"/>
                  <a:gd name="T23" fmla="*/ 10 h 16"/>
                  <a:gd name="T24" fmla="*/ 1 w 18"/>
                  <a:gd name="T25" fmla="*/ 13 h 16"/>
                  <a:gd name="T26" fmla="*/ 4 w 18"/>
                  <a:gd name="T27" fmla="*/ 6 h 16"/>
                  <a:gd name="T28" fmla="*/ 8 w 18"/>
                  <a:gd name="T29" fmla="*/ 5 h 16"/>
                  <a:gd name="T30" fmla="*/ 6 w 18"/>
                  <a:gd name="T31" fmla="*/ 0 h 16"/>
                  <a:gd name="T32" fmla="*/ 14 w 18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16">
                    <a:moveTo>
                      <a:pt x="14" y="4"/>
                    </a:moveTo>
                    <a:cubicBezTo>
                      <a:pt x="16" y="3"/>
                      <a:pt x="15" y="2"/>
                      <a:pt x="15" y="1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8"/>
                      <a:pt x="16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8" y="12"/>
                      <a:pt x="14" y="13"/>
                      <a:pt x="15" y="15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7" y="12"/>
                      <a:pt x="8" y="16"/>
                      <a:pt x="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9" y="12"/>
                      <a:pt x="4" y="12"/>
                      <a:pt x="5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0"/>
                      <a:pt x="6" y="9"/>
                      <a:pt x="4" y="6"/>
                    </a:cubicBezTo>
                    <a:cubicBezTo>
                      <a:pt x="2" y="4"/>
                      <a:pt x="6" y="10"/>
                      <a:pt x="8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4"/>
                      <a:pt x="12" y="5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1" name="Freeform 375"/>
              <p:cNvSpPr/>
              <p:nvPr/>
            </p:nvSpPr>
            <p:spPr bwMode="auto">
              <a:xfrm>
                <a:off x="1276" y="1612"/>
                <a:ext cx="34" cy="33"/>
              </a:xfrm>
              <a:custGeom>
                <a:avLst/>
                <a:gdLst>
                  <a:gd name="T0" fmla="*/ 8 w 14"/>
                  <a:gd name="T1" fmla="*/ 3 h 14"/>
                  <a:gd name="T2" fmla="*/ 10 w 14"/>
                  <a:gd name="T3" fmla="*/ 3 h 14"/>
                  <a:gd name="T4" fmla="*/ 8 w 14"/>
                  <a:gd name="T5" fmla="*/ 7 h 14"/>
                  <a:gd name="T6" fmla="*/ 10 w 14"/>
                  <a:gd name="T7" fmla="*/ 9 h 14"/>
                  <a:gd name="T8" fmla="*/ 14 w 14"/>
                  <a:gd name="T9" fmla="*/ 7 h 14"/>
                  <a:gd name="T10" fmla="*/ 8 w 14"/>
                  <a:gd name="T11" fmla="*/ 12 h 14"/>
                  <a:gd name="T12" fmla="*/ 6 w 14"/>
                  <a:gd name="T13" fmla="*/ 8 h 14"/>
                  <a:gd name="T14" fmla="*/ 4 w 14"/>
                  <a:gd name="T15" fmla="*/ 9 h 14"/>
                  <a:gd name="T16" fmla="*/ 5 w 14"/>
                  <a:gd name="T17" fmla="*/ 12 h 14"/>
                  <a:gd name="T18" fmla="*/ 0 w 14"/>
                  <a:gd name="T19" fmla="*/ 13 h 14"/>
                  <a:gd name="T20" fmla="*/ 0 w 14"/>
                  <a:gd name="T21" fmla="*/ 11 h 14"/>
                  <a:gd name="T22" fmla="*/ 8 w 14"/>
                  <a:gd name="T23" fmla="*/ 0 h 14"/>
                  <a:gd name="T24" fmla="*/ 8 w 14"/>
                  <a:gd name="T2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4">
                    <a:moveTo>
                      <a:pt x="8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1" y="5"/>
                      <a:pt x="10" y="6"/>
                      <a:pt x="8" y="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8"/>
                      <a:pt x="12" y="6"/>
                      <a:pt x="14" y="7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8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11"/>
                      <a:pt x="5" y="12"/>
                    </a:cubicBezTo>
                    <a:cubicBezTo>
                      <a:pt x="4" y="12"/>
                      <a:pt x="2" y="14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0"/>
                      <a:pt x="7" y="6"/>
                      <a:pt x="8" y="0"/>
                    </a:cubicBezTo>
                    <a:cubicBezTo>
                      <a:pt x="9" y="1"/>
                      <a:pt x="7" y="3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2" name="Freeform 376"/>
              <p:cNvSpPr/>
              <p:nvPr/>
            </p:nvSpPr>
            <p:spPr bwMode="auto">
              <a:xfrm>
                <a:off x="1305" y="1612"/>
                <a:ext cx="9" cy="7"/>
              </a:xfrm>
              <a:custGeom>
                <a:avLst/>
                <a:gdLst>
                  <a:gd name="T0" fmla="*/ 4 w 4"/>
                  <a:gd name="T1" fmla="*/ 0 h 3"/>
                  <a:gd name="T2" fmla="*/ 2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3" name="Rectangle 377"/>
              <p:cNvSpPr>
                <a:spLocks noChangeArrowheads="1"/>
              </p:cNvSpPr>
              <p:nvPr/>
            </p:nvSpPr>
            <p:spPr bwMode="auto">
              <a:xfrm>
                <a:off x="1809" y="1609"/>
                <a:ext cx="3" cy="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4" name="Freeform 378"/>
              <p:cNvSpPr/>
              <p:nvPr/>
            </p:nvSpPr>
            <p:spPr bwMode="auto">
              <a:xfrm>
                <a:off x="1175" y="1614"/>
                <a:ext cx="4" cy="10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4 h 4"/>
                  <a:gd name="T4" fmla="*/ 0 w 2"/>
                  <a:gd name="T5" fmla="*/ 0 h 4"/>
                  <a:gd name="T6" fmla="*/ 2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3"/>
                    </a:moveTo>
                    <a:cubicBezTo>
                      <a:pt x="2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5" name="Freeform 379"/>
              <p:cNvSpPr/>
              <p:nvPr/>
            </p:nvSpPr>
            <p:spPr bwMode="auto">
              <a:xfrm>
                <a:off x="1381" y="1614"/>
                <a:ext cx="12" cy="7"/>
              </a:xfrm>
              <a:custGeom>
                <a:avLst/>
                <a:gdLst>
                  <a:gd name="T0" fmla="*/ 5 w 5"/>
                  <a:gd name="T1" fmla="*/ 2 h 3"/>
                  <a:gd name="T2" fmla="*/ 2 w 5"/>
                  <a:gd name="T3" fmla="*/ 0 h 3"/>
                  <a:gd name="T4" fmla="*/ 5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2"/>
                    </a:moveTo>
                    <a:cubicBezTo>
                      <a:pt x="3" y="3"/>
                      <a:pt x="0" y="2"/>
                      <a:pt x="2" y="0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6" name="Freeform 380"/>
              <p:cNvSpPr/>
              <p:nvPr/>
            </p:nvSpPr>
            <p:spPr bwMode="auto">
              <a:xfrm>
                <a:off x="2808" y="1609"/>
                <a:ext cx="17" cy="10"/>
              </a:xfrm>
              <a:custGeom>
                <a:avLst/>
                <a:gdLst>
                  <a:gd name="T0" fmla="*/ 7 w 7"/>
                  <a:gd name="T1" fmla="*/ 4 h 4"/>
                  <a:gd name="T2" fmla="*/ 0 w 7"/>
                  <a:gd name="T3" fmla="*/ 4 h 4"/>
                  <a:gd name="T4" fmla="*/ 7 w 7"/>
                  <a:gd name="T5" fmla="*/ 3 h 4"/>
                  <a:gd name="T6" fmla="*/ 7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cubicBezTo>
                      <a:pt x="5" y="4"/>
                      <a:pt x="3" y="2"/>
                      <a:pt x="0" y="4"/>
                    </a:cubicBezTo>
                    <a:cubicBezTo>
                      <a:pt x="2" y="0"/>
                      <a:pt x="5" y="4"/>
                      <a:pt x="7" y="3"/>
                    </a:cubicBezTo>
                    <a:lnTo>
                      <a:pt x="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7" name="Freeform 381"/>
              <p:cNvSpPr/>
              <p:nvPr/>
            </p:nvSpPr>
            <p:spPr bwMode="auto">
              <a:xfrm>
                <a:off x="2967" y="1614"/>
                <a:ext cx="5" cy="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8" name="Freeform 382"/>
              <p:cNvSpPr/>
              <p:nvPr/>
            </p:nvSpPr>
            <p:spPr bwMode="auto">
              <a:xfrm>
                <a:off x="2858" y="1624"/>
                <a:ext cx="14" cy="7"/>
              </a:xfrm>
              <a:custGeom>
                <a:avLst/>
                <a:gdLst>
                  <a:gd name="T0" fmla="*/ 6 w 6"/>
                  <a:gd name="T1" fmla="*/ 2 h 3"/>
                  <a:gd name="T2" fmla="*/ 0 w 6"/>
                  <a:gd name="T3" fmla="*/ 3 h 3"/>
                  <a:gd name="T4" fmla="*/ 0 w 6"/>
                  <a:gd name="T5" fmla="*/ 1 h 3"/>
                  <a:gd name="T6" fmla="*/ 6 w 6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2"/>
                    </a:moveTo>
                    <a:cubicBezTo>
                      <a:pt x="4" y="3"/>
                      <a:pt x="2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9" name="Freeform 383"/>
              <p:cNvSpPr/>
              <p:nvPr/>
            </p:nvSpPr>
            <p:spPr bwMode="auto">
              <a:xfrm>
                <a:off x="2974" y="1626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5 w 10"/>
                  <a:gd name="T3" fmla="*/ 0 h 7"/>
                  <a:gd name="T4" fmla="*/ 10 w 10"/>
                  <a:gd name="T5" fmla="*/ 0 h 7"/>
                  <a:gd name="T6" fmla="*/ 0 w 1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0" name="Freeform 384"/>
              <p:cNvSpPr/>
              <p:nvPr/>
            </p:nvSpPr>
            <p:spPr bwMode="auto">
              <a:xfrm>
                <a:off x="2882" y="1628"/>
                <a:ext cx="21" cy="24"/>
              </a:xfrm>
              <a:custGeom>
                <a:avLst/>
                <a:gdLst>
                  <a:gd name="T0" fmla="*/ 9 w 9"/>
                  <a:gd name="T1" fmla="*/ 3 h 10"/>
                  <a:gd name="T2" fmla="*/ 2 w 9"/>
                  <a:gd name="T3" fmla="*/ 7 h 10"/>
                  <a:gd name="T4" fmla="*/ 0 w 9"/>
                  <a:gd name="T5" fmla="*/ 6 h 10"/>
                  <a:gd name="T6" fmla="*/ 0 w 9"/>
                  <a:gd name="T7" fmla="*/ 2 h 10"/>
                  <a:gd name="T8" fmla="*/ 9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9" y="3"/>
                    </a:moveTo>
                    <a:cubicBezTo>
                      <a:pt x="8" y="4"/>
                      <a:pt x="5" y="10"/>
                      <a:pt x="2" y="7"/>
                    </a:cubicBezTo>
                    <a:cubicBezTo>
                      <a:pt x="1" y="8"/>
                      <a:pt x="1" y="7"/>
                      <a:pt x="0" y="6"/>
                    </a:cubicBezTo>
                    <a:cubicBezTo>
                      <a:pt x="0" y="5"/>
                      <a:pt x="4" y="3"/>
                      <a:pt x="0" y="2"/>
                    </a:cubicBezTo>
                    <a:cubicBezTo>
                      <a:pt x="2" y="0"/>
                      <a:pt x="8" y="1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1" name="Freeform 385"/>
              <p:cNvSpPr/>
              <p:nvPr/>
            </p:nvSpPr>
            <p:spPr bwMode="auto">
              <a:xfrm>
                <a:off x="1267" y="1631"/>
                <a:ext cx="5" cy="16"/>
              </a:xfrm>
              <a:custGeom>
                <a:avLst/>
                <a:gdLst>
                  <a:gd name="T0" fmla="*/ 2 w 5"/>
                  <a:gd name="T1" fmla="*/ 16 h 16"/>
                  <a:gd name="T2" fmla="*/ 0 w 5"/>
                  <a:gd name="T3" fmla="*/ 0 h 16"/>
                  <a:gd name="T4" fmla="*/ 5 w 5"/>
                  <a:gd name="T5" fmla="*/ 0 h 16"/>
                  <a:gd name="T6" fmla="*/ 2 w 5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2" y="16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2" name="Freeform 386"/>
              <p:cNvSpPr/>
              <p:nvPr/>
            </p:nvSpPr>
            <p:spPr bwMode="auto">
              <a:xfrm>
                <a:off x="2905" y="1631"/>
                <a:ext cx="34" cy="26"/>
              </a:xfrm>
              <a:custGeom>
                <a:avLst/>
                <a:gdLst>
                  <a:gd name="T0" fmla="*/ 14 w 14"/>
                  <a:gd name="T1" fmla="*/ 2 h 11"/>
                  <a:gd name="T2" fmla="*/ 14 w 14"/>
                  <a:gd name="T3" fmla="*/ 9 h 11"/>
                  <a:gd name="T4" fmla="*/ 14 w 14"/>
                  <a:gd name="T5" fmla="*/ 10 h 11"/>
                  <a:gd name="T6" fmla="*/ 7 w 14"/>
                  <a:gd name="T7" fmla="*/ 5 h 11"/>
                  <a:gd name="T8" fmla="*/ 10 w 14"/>
                  <a:gd name="T9" fmla="*/ 8 h 11"/>
                  <a:gd name="T10" fmla="*/ 6 w 14"/>
                  <a:gd name="T11" fmla="*/ 1 h 11"/>
                  <a:gd name="T12" fmla="*/ 2 w 14"/>
                  <a:gd name="T13" fmla="*/ 1 h 11"/>
                  <a:gd name="T14" fmla="*/ 14 w 14"/>
                  <a:gd name="T15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1">
                    <a:moveTo>
                      <a:pt x="14" y="2"/>
                    </a:moveTo>
                    <a:cubicBezTo>
                      <a:pt x="12" y="3"/>
                      <a:pt x="11" y="6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1" y="9"/>
                      <a:pt x="4" y="11"/>
                      <a:pt x="7" y="5"/>
                    </a:cubicBezTo>
                    <a:cubicBezTo>
                      <a:pt x="8" y="5"/>
                      <a:pt x="8" y="9"/>
                      <a:pt x="10" y="8"/>
                    </a:cubicBezTo>
                    <a:cubicBezTo>
                      <a:pt x="8" y="6"/>
                      <a:pt x="12" y="0"/>
                      <a:pt x="6" y="1"/>
                    </a:cubicBezTo>
                    <a:cubicBezTo>
                      <a:pt x="5" y="2"/>
                      <a:pt x="0" y="3"/>
                      <a:pt x="2" y="1"/>
                    </a:cubicBezTo>
                    <a:lnTo>
                      <a:pt x="1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3" name="Freeform 387"/>
              <p:cNvSpPr/>
              <p:nvPr/>
            </p:nvSpPr>
            <p:spPr bwMode="auto">
              <a:xfrm>
                <a:off x="2858" y="1635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4" name="Freeform 388"/>
              <p:cNvSpPr/>
              <p:nvPr/>
            </p:nvSpPr>
            <p:spPr bwMode="auto">
              <a:xfrm>
                <a:off x="2889" y="1635"/>
                <a:ext cx="7" cy="3"/>
              </a:xfrm>
              <a:custGeom>
                <a:avLst/>
                <a:gdLst>
                  <a:gd name="T0" fmla="*/ 7 w 7"/>
                  <a:gd name="T1" fmla="*/ 3 h 3"/>
                  <a:gd name="T2" fmla="*/ 0 w 7"/>
                  <a:gd name="T3" fmla="*/ 0 h 3"/>
                  <a:gd name="T4" fmla="*/ 5 w 7"/>
                  <a:gd name="T5" fmla="*/ 0 h 3"/>
                  <a:gd name="T6" fmla="*/ 7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5" name="Freeform 389"/>
              <p:cNvSpPr/>
              <p:nvPr/>
            </p:nvSpPr>
            <p:spPr bwMode="auto">
              <a:xfrm>
                <a:off x="1205" y="1638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3 w 5"/>
                  <a:gd name="T3" fmla="*/ 0 h 5"/>
                  <a:gd name="T4" fmla="*/ 5 w 5"/>
                  <a:gd name="T5" fmla="*/ 0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6" name="Freeform 390"/>
              <p:cNvSpPr/>
              <p:nvPr/>
            </p:nvSpPr>
            <p:spPr bwMode="auto">
              <a:xfrm>
                <a:off x="2943" y="1645"/>
                <a:ext cx="10" cy="17"/>
              </a:xfrm>
              <a:custGeom>
                <a:avLst/>
                <a:gdLst>
                  <a:gd name="T0" fmla="*/ 4 w 4"/>
                  <a:gd name="T1" fmla="*/ 7 h 7"/>
                  <a:gd name="T2" fmla="*/ 2 w 4"/>
                  <a:gd name="T3" fmla="*/ 7 h 7"/>
                  <a:gd name="T4" fmla="*/ 1 w 4"/>
                  <a:gd name="T5" fmla="*/ 0 h 7"/>
                  <a:gd name="T6" fmla="*/ 4 w 4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3"/>
                      <a:pt x="4" y="4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7" name="Freeform 391"/>
              <p:cNvSpPr/>
              <p:nvPr/>
            </p:nvSpPr>
            <p:spPr bwMode="auto">
              <a:xfrm>
                <a:off x="2851" y="1643"/>
                <a:ext cx="26" cy="23"/>
              </a:xfrm>
              <a:custGeom>
                <a:avLst/>
                <a:gdLst>
                  <a:gd name="T0" fmla="*/ 6 w 11"/>
                  <a:gd name="T1" fmla="*/ 4 h 10"/>
                  <a:gd name="T2" fmla="*/ 9 w 11"/>
                  <a:gd name="T3" fmla="*/ 8 h 10"/>
                  <a:gd name="T4" fmla="*/ 5 w 11"/>
                  <a:gd name="T5" fmla="*/ 6 h 10"/>
                  <a:gd name="T6" fmla="*/ 1 w 11"/>
                  <a:gd name="T7" fmla="*/ 10 h 10"/>
                  <a:gd name="T8" fmla="*/ 0 w 11"/>
                  <a:gd name="T9" fmla="*/ 10 h 10"/>
                  <a:gd name="T10" fmla="*/ 11 w 11"/>
                  <a:gd name="T11" fmla="*/ 2 h 10"/>
                  <a:gd name="T12" fmla="*/ 6 w 11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6" y="4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6" y="7"/>
                      <a:pt x="5" y="6"/>
                    </a:cubicBezTo>
                    <a:cubicBezTo>
                      <a:pt x="5" y="8"/>
                      <a:pt x="3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8"/>
                      <a:pt x="6" y="0"/>
                      <a:pt x="11" y="2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8" name="Freeform 392"/>
              <p:cNvSpPr/>
              <p:nvPr/>
            </p:nvSpPr>
            <p:spPr bwMode="auto">
              <a:xfrm>
                <a:off x="2922" y="1657"/>
                <a:ext cx="2" cy="9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4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9" name="Freeform 393"/>
              <p:cNvSpPr/>
              <p:nvPr/>
            </p:nvSpPr>
            <p:spPr bwMode="auto">
              <a:xfrm>
                <a:off x="959" y="1669"/>
                <a:ext cx="10" cy="11"/>
              </a:xfrm>
              <a:custGeom>
                <a:avLst/>
                <a:gdLst>
                  <a:gd name="T0" fmla="*/ 0 w 10"/>
                  <a:gd name="T1" fmla="*/ 0 h 11"/>
                  <a:gd name="T2" fmla="*/ 10 w 10"/>
                  <a:gd name="T3" fmla="*/ 11 h 11"/>
                  <a:gd name="T4" fmla="*/ 0 w 10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0" y="0"/>
                    </a:moveTo>
                    <a:lnTo>
                      <a:pt x="10" y="1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0" name="Rectangle 394"/>
              <p:cNvSpPr>
                <a:spLocks noChangeArrowheads="1"/>
              </p:cNvSpPr>
              <p:nvPr/>
            </p:nvSpPr>
            <p:spPr bwMode="auto">
              <a:xfrm>
                <a:off x="976" y="1669"/>
                <a:ext cx="2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1" name="Freeform 395"/>
              <p:cNvSpPr/>
              <p:nvPr/>
            </p:nvSpPr>
            <p:spPr bwMode="auto">
              <a:xfrm>
                <a:off x="2939" y="1669"/>
                <a:ext cx="14" cy="7"/>
              </a:xfrm>
              <a:custGeom>
                <a:avLst/>
                <a:gdLst>
                  <a:gd name="T0" fmla="*/ 6 w 6"/>
                  <a:gd name="T1" fmla="*/ 0 h 3"/>
                  <a:gd name="T2" fmla="*/ 4 w 6"/>
                  <a:gd name="T3" fmla="*/ 3 h 3"/>
                  <a:gd name="T4" fmla="*/ 0 w 6"/>
                  <a:gd name="T5" fmla="*/ 2 h 3"/>
                  <a:gd name="T6" fmla="*/ 6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cubicBezTo>
                      <a:pt x="6" y="1"/>
                      <a:pt x="5" y="2"/>
                      <a:pt x="4" y="3"/>
                    </a:cubicBezTo>
                    <a:cubicBezTo>
                      <a:pt x="3" y="2"/>
                      <a:pt x="1" y="3"/>
                      <a:pt x="0" y="2"/>
                    </a:cubicBezTo>
                    <a:cubicBezTo>
                      <a:pt x="2" y="3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2" name="Freeform 396"/>
              <p:cNvSpPr/>
              <p:nvPr/>
            </p:nvSpPr>
            <p:spPr bwMode="auto">
              <a:xfrm>
                <a:off x="2962" y="1669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5 w 5"/>
                  <a:gd name="T3" fmla="*/ 0 h 7"/>
                  <a:gd name="T4" fmla="*/ 5 w 5"/>
                  <a:gd name="T5" fmla="*/ 7 h 7"/>
                  <a:gd name="T6" fmla="*/ 0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5" y="0"/>
                    </a:lnTo>
                    <a:lnTo>
                      <a:pt x="5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3" name="Freeform 397"/>
              <p:cNvSpPr/>
              <p:nvPr/>
            </p:nvSpPr>
            <p:spPr bwMode="auto">
              <a:xfrm>
                <a:off x="578" y="1673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2 w 7"/>
                  <a:gd name="T3" fmla="*/ 0 h 3"/>
                  <a:gd name="T4" fmla="*/ 7 w 7"/>
                  <a:gd name="T5" fmla="*/ 3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2" y="0"/>
                    </a:lnTo>
                    <a:lnTo>
                      <a:pt x="7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4" name="Freeform 398"/>
              <p:cNvSpPr/>
              <p:nvPr/>
            </p:nvSpPr>
            <p:spPr bwMode="auto">
              <a:xfrm>
                <a:off x="940" y="1676"/>
                <a:ext cx="7" cy="9"/>
              </a:xfrm>
              <a:custGeom>
                <a:avLst/>
                <a:gdLst>
                  <a:gd name="T0" fmla="*/ 7 w 7"/>
                  <a:gd name="T1" fmla="*/ 9 h 9"/>
                  <a:gd name="T2" fmla="*/ 0 w 7"/>
                  <a:gd name="T3" fmla="*/ 0 h 9"/>
                  <a:gd name="T4" fmla="*/ 7 w 7"/>
                  <a:gd name="T5" fmla="*/ 4 h 9"/>
                  <a:gd name="T6" fmla="*/ 7 w 7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7" y="9"/>
                    </a:moveTo>
                    <a:lnTo>
                      <a:pt x="0" y="0"/>
                    </a:lnTo>
                    <a:lnTo>
                      <a:pt x="7" y="4"/>
                    </a:lnTo>
                    <a:lnTo>
                      <a:pt x="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5" name="Freeform 399"/>
              <p:cNvSpPr/>
              <p:nvPr/>
            </p:nvSpPr>
            <p:spPr bwMode="auto">
              <a:xfrm>
                <a:off x="2815" y="1671"/>
                <a:ext cx="15" cy="24"/>
              </a:xfrm>
              <a:custGeom>
                <a:avLst/>
                <a:gdLst>
                  <a:gd name="T0" fmla="*/ 6 w 6"/>
                  <a:gd name="T1" fmla="*/ 4 h 10"/>
                  <a:gd name="T2" fmla="*/ 0 w 6"/>
                  <a:gd name="T3" fmla="*/ 2 h 10"/>
                  <a:gd name="T4" fmla="*/ 6 w 6"/>
                  <a:gd name="T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0">
                    <a:moveTo>
                      <a:pt x="6" y="4"/>
                    </a:moveTo>
                    <a:cubicBezTo>
                      <a:pt x="2" y="10"/>
                      <a:pt x="3" y="0"/>
                      <a:pt x="0" y="2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6" name="Freeform 400"/>
              <p:cNvSpPr/>
              <p:nvPr/>
            </p:nvSpPr>
            <p:spPr bwMode="auto">
              <a:xfrm>
                <a:off x="495" y="1678"/>
                <a:ext cx="5" cy="7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0 w 2"/>
                  <a:gd name="T5" fmla="*/ 3 h 3"/>
                  <a:gd name="T6" fmla="*/ 0 w 2"/>
                  <a:gd name="T7" fmla="*/ 0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7" name="Freeform 401"/>
              <p:cNvSpPr/>
              <p:nvPr/>
            </p:nvSpPr>
            <p:spPr bwMode="auto">
              <a:xfrm>
                <a:off x="2834" y="1678"/>
                <a:ext cx="33" cy="31"/>
              </a:xfrm>
              <a:custGeom>
                <a:avLst/>
                <a:gdLst>
                  <a:gd name="T0" fmla="*/ 3 w 14"/>
                  <a:gd name="T1" fmla="*/ 6 h 13"/>
                  <a:gd name="T2" fmla="*/ 6 w 14"/>
                  <a:gd name="T3" fmla="*/ 0 h 13"/>
                  <a:gd name="T4" fmla="*/ 14 w 14"/>
                  <a:gd name="T5" fmla="*/ 3 h 13"/>
                  <a:gd name="T6" fmla="*/ 11 w 14"/>
                  <a:gd name="T7" fmla="*/ 3 h 13"/>
                  <a:gd name="T8" fmla="*/ 9 w 14"/>
                  <a:gd name="T9" fmla="*/ 1 h 13"/>
                  <a:gd name="T10" fmla="*/ 8 w 14"/>
                  <a:gd name="T11" fmla="*/ 5 h 13"/>
                  <a:gd name="T12" fmla="*/ 12 w 14"/>
                  <a:gd name="T13" fmla="*/ 7 h 13"/>
                  <a:gd name="T14" fmla="*/ 12 w 14"/>
                  <a:gd name="T15" fmla="*/ 9 h 13"/>
                  <a:gd name="T16" fmla="*/ 9 w 14"/>
                  <a:gd name="T17" fmla="*/ 6 h 13"/>
                  <a:gd name="T18" fmla="*/ 6 w 14"/>
                  <a:gd name="T19" fmla="*/ 13 h 13"/>
                  <a:gd name="T20" fmla="*/ 2 w 14"/>
                  <a:gd name="T21" fmla="*/ 9 h 13"/>
                  <a:gd name="T22" fmla="*/ 5 w 14"/>
                  <a:gd name="T23" fmla="*/ 10 h 13"/>
                  <a:gd name="T24" fmla="*/ 6 w 14"/>
                  <a:gd name="T25" fmla="*/ 9 h 13"/>
                  <a:gd name="T26" fmla="*/ 2 w 14"/>
                  <a:gd name="T27" fmla="*/ 0 h 13"/>
                  <a:gd name="T28" fmla="*/ 3 w 14"/>
                  <a:gd name="T2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13">
                    <a:moveTo>
                      <a:pt x="3" y="6"/>
                    </a:moveTo>
                    <a:cubicBezTo>
                      <a:pt x="8" y="5"/>
                      <a:pt x="3" y="2"/>
                      <a:pt x="6" y="0"/>
                    </a:cubicBezTo>
                    <a:cubicBezTo>
                      <a:pt x="8" y="1"/>
                      <a:pt x="12" y="1"/>
                      <a:pt x="14" y="3"/>
                    </a:cubicBezTo>
                    <a:cubicBezTo>
                      <a:pt x="13" y="5"/>
                      <a:pt x="12" y="5"/>
                      <a:pt x="11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6" y="4"/>
                      <a:pt x="8" y="5"/>
                    </a:cubicBezTo>
                    <a:cubicBezTo>
                      <a:pt x="10" y="6"/>
                      <a:pt x="10" y="7"/>
                      <a:pt x="12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7"/>
                      <a:pt x="9" y="6"/>
                    </a:cubicBezTo>
                    <a:cubicBezTo>
                      <a:pt x="4" y="7"/>
                      <a:pt x="7" y="10"/>
                      <a:pt x="6" y="13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4" y="9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7"/>
                      <a:pt x="0" y="4"/>
                      <a:pt x="2" y="0"/>
                    </a:cubicBezTo>
                    <a:cubicBezTo>
                      <a:pt x="1" y="2"/>
                      <a:pt x="2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" name="Freeform 402"/>
              <p:cNvSpPr/>
              <p:nvPr/>
            </p:nvSpPr>
            <p:spPr bwMode="auto">
              <a:xfrm>
                <a:off x="2877" y="1680"/>
                <a:ext cx="7" cy="0"/>
              </a:xfrm>
              <a:custGeom>
                <a:avLst/>
                <a:gdLst>
                  <a:gd name="T0" fmla="*/ 0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" name="Freeform 403"/>
              <p:cNvSpPr/>
              <p:nvPr/>
            </p:nvSpPr>
            <p:spPr bwMode="auto">
              <a:xfrm>
                <a:off x="983" y="1683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0" name="Freeform 404"/>
              <p:cNvSpPr/>
              <p:nvPr/>
            </p:nvSpPr>
            <p:spPr bwMode="auto">
              <a:xfrm>
                <a:off x="2891" y="1683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0 w 7"/>
                  <a:gd name="T3" fmla="*/ 0 h 5"/>
                  <a:gd name="T4" fmla="*/ 7 w 7"/>
                  <a:gd name="T5" fmla="*/ 0 h 5"/>
                  <a:gd name="T6" fmla="*/ 7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1" name="Freeform 405"/>
              <p:cNvSpPr/>
              <p:nvPr/>
            </p:nvSpPr>
            <p:spPr bwMode="auto">
              <a:xfrm>
                <a:off x="2934" y="1683"/>
                <a:ext cx="9" cy="7"/>
              </a:xfrm>
              <a:custGeom>
                <a:avLst/>
                <a:gdLst>
                  <a:gd name="T0" fmla="*/ 5 w 9"/>
                  <a:gd name="T1" fmla="*/ 7 h 7"/>
                  <a:gd name="T2" fmla="*/ 0 w 9"/>
                  <a:gd name="T3" fmla="*/ 0 h 7"/>
                  <a:gd name="T4" fmla="*/ 9 w 9"/>
                  <a:gd name="T5" fmla="*/ 5 h 7"/>
                  <a:gd name="T6" fmla="*/ 5 w 9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5" y="7"/>
                    </a:moveTo>
                    <a:lnTo>
                      <a:pt x="0" y="0"/>
                    </a:lnTo>
                    <a:lnTo>
                      <a:pt x="9" y="5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2" name="Freeform 406"/>
              <p:cNvSpPr/>
              <p:nvPr/>
            </p:nvSpPr>
            <p:spPr bwMode="auto">
              <a:xfrm>
                <a:off x="670" y="1685"/>
                <a:ext cx="5" cy="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3 h 3"/>
                  <a:gd name="T4" fmla="*/ 0 w 2"/>
                  <a:gd name="T5" fmla="*/ 0 h 3"/>
                  <a:gd name="T6" fmla="*/ 1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3" name="Freeform 407"/>
              <p:cNvSpPr/>
              <p:nvPr/>
            </p:nvSpPr>
            <p:spPr bwMode="auto">
              <a:xfrm>
                <a:off x="2981" y="1685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3 h 3"/>
                  <a:gd name="T4" fmla="*/ 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10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4" name="Freeform 408"/>
              <p:cNvSpPr/>
              <p:nvPr/>
            </p:nvSpPr>
            <p:spPr bwMode="auto">
              <a:xfrm>
                <a:off x="647" y="1688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4 w 4"/>
                  <a:gd name="T5" fmla="*/ 4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5" name="Freeform 409"/>
              <p:cNvSpPr/>
              <p:nvPr/>
            </p:nvSpPr>
            <p:spPr bwMode="auto">
              <a:xfrm>
                <a:off x="1071" y="1688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2 h 2"/>
                  <a:gd name="T4" fmla="*/ 0 w 1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14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6" name="Freeform 410"/>
              <p:cNvSpPr/>
              <p:nvPr/>
            </p:nvSpPr>
            <p:spPr bwMode="auto">
              <a:xfrm>
                <a:off x="505" y="1685"/>
                <a:ext cx="7" cy="12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5 h 5"/>
                  <a:gd name="T4" fmla="*/ 0 w 3"/>
                  <a:gd name="T5" fmla="*/ 2 h 5"/>
                  <a:gd name="T6" fmla="*/ 2 w 3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3" y="0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7" name="Freeform 411"/>
              <p:cNvSpPr/>
              <p:nvPr/>
            </p:nvSpPr>
            <p:spPr bwMode="auto">
              <a:xfrm>
                <a:off x="3464" y="1690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2 h 2"/>
                  <a:gd name="T4" fmla="*/ 0 w 7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8" name="Freeform 412"/>
              <p:cNvSpPr/>
              <p:nvPr/>
            </p:nvSpPr>
            <p:spPr bwMode="auto">
              <a:xfrm>
                <a:off x="2870" y="1690"/>
                <a:ext cx="28" cy="14"/>
              </a:xfrm>
              <a:custGeom>
                <a:avLst/>
                <a:gdLst>
                  <a:gd name="T0" fmla="*/ 12 w 12"/>
                  <a:gd name="T1" fmla="*/ 4 h 6"/>
                  <a:gd name="T2" fmla="*/ 0 w 12"/>
                  <a:gd name="T3" fmla="*/ 2 h 6"/>
                  <a:gd name="T4" fmla="*/ 12 w 12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12" y="4"/>
                    </a:moveTo>
                    <a:cubicBezTo>
                      <a:pt x="9" y="2"/>
                      <a:pt x="4" y="6"/>
                      <a:pt x="0" y="2"/>
                    </a:cubicBezTo>
                    <a:cubicBezTo>
                      <a:pt x="4" y="2"/>
                      <a:pt x="8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9" name="Freeform 413"/>
              <p:cNvSpPr/>
              <p:nvPr/>
            </p:nvSpPr>
            <p:spPr bwMode="auto">
              <a:xfrm>
                <a:off x="969" y="1690"/>
                <a:ext cx="14" cy="12"/>
              </a:xfrm>
              <a:custGeom>
                <a:avLst/>
                <a:gdLst>
                  <a:gd name="T0" fmla="*/ 4 w 6"/>
                  <a:gd name="T1" fmla="*/ 5 h 5"/>
                  <a:gd name="T2" fmla="*/ 2 w 6"/>
                  <a:gd name="T3" fmla="*/ 3 h 5"/>
                  <a:gd name="T4" fmla="*/ 1 w 6"/>
                  <a:gd name="T5" fmla="*/ 4 h 5"/>
                  <a:gd name="T6" fmla="*/ 0 w 6"/>
                  <a:gd name="T7" fmla="*/ 2 h 5"/>
                  <a:gd name="T8" fmla="*/ 4 w 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4" y="5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5"/>
                      <a:pt x="6" y="0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7" name="Group 615"/>
            <p:cNvGrpSpPr/>
            <p:nvPr/>
          </p:nvGrpSpPr>
          <p:grpSpPr bwMode="auto">
            <a:xfrm>
              <a:off x="320" y="1697"/>
              <a:ext cx="3277" cy="1107"/>
              <a:chOff x="320" y="1697"/>
              <a:chExt cx="3277" cy="1107"/>
            </a:xfrm>
            <a:grpFill/>
          </p:grpSpPr>
          <p:sp>
            <p:nvSpPr>
              <p:cNvPr id="660" name="Freeform 415"/>
              <p:cNvSpPr/>
              <p:nvPr/>
            </p:nvSpPr>
            <p:spPr bwMode="auto">
              <a:xfrm>
                <a:off x="2931" y="1697"/>
                <a:ext cx="12" cy="7"/>
              </a:xfrm>
              <a:custGeom>
                <a:avLst/>
                <a:gdLst>
                  <a:gd name="T0" fmla="*/ 0 w 12"/>
                  <a:gd name="T1" fmla="*/ 7 h 7"/>
                  <a:gd name="T2" fmla="*/ 8 w 12"/>
                  <a:gd name="T3" fmla="*/ 0 h 7"/>
                  <a:gd name="T4" fmla="*/ 12 w 12"/>
                  <a:gd name="T5" fmla="*/ 7 h 7"/>
                  <a:gd name="T6" fmla="*/ 0 w 1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0" y="7"/>
                    </a:moveTo>
                    <a:lnTo>
                      <a:pt x="8" y="0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1" name="Freeform 416"/>
              <p:cNvSpPr/>
              <p:nvPr/>
            </p:nvSpPr>
            <p:spPr bwMode="auto">
              <a:xfrm>
                <a:off x="448" y="1699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2" name="Freeform 417"/>
              <p:cNvSpPr/>
              <p:nvPr/>
            </p:nvSpPr>
            <p:spPr bwMode="auto">
              <a:xfrm>
                <a:off x="836" y="1699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5 w 5"/>
                  <a:gd name="T3" fmla="*/ 8 h 8"/>
                  <a:gd name="T4" fmla="*/ 0 w 5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3" name="Freeform 418"/>
              <p:cNvSpPr/>
              <p:nvPr/>
            </p:nvSpPr>
            <p:spPr bwMode="auto">
              <a:xfrm>
                <a:off x="959" y="1702"/>
                <a:ext cx="7" cy="7"/>
              </a:xfrm>
              <a:custGeom>
                <a:avLst/>
                <a:gdLst>
                  <a:gd name="T0" fmla="*/ 7 w 7"/>
                  <a:gd name="T1" fmla="*/ 7 h 7"/>
                  <a:gd name="T2" fmla="*/ 0 w 7"/>
                  <a:gd name="T3" fmla="*/ 0 h 7"/>
                  <a:gd name="T4" fmla="*/ 5 w 7"/>
                  <a:gd name="T5" fmla="*/ 0 h 7"/>
                  <a:gd name="T6" fmla="*/ 7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4" name="Freeform 419"/>
              <p:cNvSpPr/>
              <p:nvPr/>
            </p:nvSpPr>
            <p:spPr bwMode="auto">
              <a:xfrm>
                <a:off x="912" y="1704"/>
                <a:ext cx="5" cy="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0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5" name="Freeform 420"/>
              <p:cNvSpPr/>
              <p:nvPr/>
            </p:nvSpPr>
            <p:spPr bwMode="auto">
              <a:xfrm>
                <a:off x="2877" y="1704"/>
                <a:ext cx="17" cy="22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1 h 9"/>
                  <a:gd name="T4" fmla="*/ 7 w 7"/>
                  <a:gd name="T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7" y="2"/>
                    </a:moveTo>
                    <a:cubicBezTo>
                      <a:pt x="7" y="9"/>
                      <a:pt x="2" y="0"/>
                      <a:pt x="0" y="1"/>
                    </a:cubicBezTo>
                    <a:cubicBezTo>
                      <a:pt x="2" y="4"/>
                      <a:pt x="5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6" name="Rectangle 421"/>
              <p:cNvSpPr>
                <a:spLocks noChangeArrowheads="1"/>
              </p:cNvSpPr>
              <p:nvPr/>
            </p:nvSpPr>
            <p:spPr bwMode="auto">
              <a:xfrm>
                <a:off x="2858" y="1709"/>
                <a:ext cx="12" cy="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7" name="Freeform 422"/>
              <p:cNvSpPr/>
              <p:nvPr/>
            </p:nvSpPr>
            <p:spPr bwMode="auto">
              <a:xfrm>
                <a:off x="827" y="1714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8" name="Freeform 423"/>
              <p:cNvSpPr/>
              <p:nvPr/>
            </p:nvSpPr>
            <p:spPr bwMode="auto">
              <a:xfrm>
                <a:off x="945" y="1714"/>
                <a:ext cx="2" cy="9"/>
              </a:xfrm>
              <a:custGeom>
                <a:avLst/>
                <a:gdLst>
                  <a:gd name="T0" fmla="*/ 0 w 2"/>
                  <a:gd name="T1" fmla="*/ 9 h 9"/>
                  <a:gd name="T2" fmla="*/ 2 w 2"/>
                  <a:gd name="T3" fmla="*/ 0 h 9"/>
                  <a:gd name="T4" fmla="*/ 2 w 2"/>
                  <a:gd name="T5" fmla="*/ 7 h 9"/>
                  <a:gd name="T6" fmla="*/ 0 w 2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lnTo>
                      <a:pt x="2" y="0"/>
                    </a:lnTo>
                    <a:lnTo>
                      <a:pt x="2" y="7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9" name="Freeform 424"/>
              <p:cNvSpPr/>
              <p:nvPr/>
            </p:nvSpPr>
            <p:spPr bwMode="auto">
              <a:xfrm>
                <a:off x="2915" y="1716"/>
                <a:ext cx="50" cy="55"/>
              </a:xfrm>
              <a:custGeom>
                <a:avLst/>
                <a:gdLst>
                  <a:gd name="T0" fmla="*/ 10 w 21"/>
                  <a:gd name="T1" fmla="*/ 1 h 23"/>
                  <a:gd name="T2" fmla="*/ 18 w 21"/>
                  <a:gd name="T3" fmla="*/ 18 h 23"/>
                  <a:gd name="T4" fmla="*/ 10 w 21"/>
                  <a:gd name="T5" fmla="*/ 18 h 23"/>
                  <a:gd name="T6" fmla="*/ 10 w 21"/>
                  <a:gd name="T7" fmla="*/ 20 h 23"/>
                  <a:gd name="T8" fmla="*/ 9 w 21"/>
                  <a:gd name="T9" fmla="*/ 21 h 23"/>
                  <a:gd name="T10" fmla="*/ 11 w 21"/>
                  <a:gd name="T11" fmla="*/ 23 h 23"/>
                  <a:gd name="T12" fmla="*/ 6 w 21"/>
                  <a:gd name="T13" fmla="*/ 19 h 23"/>
                  <a:gd name="T14" fmla="*/ 14 w 21"/>
                  <a:gd name="T15" fmla="*/ 15 h 23"/>
                  <a:gd name="T16" fmla="*/ 14 w 21"/>
                  <a:gd name="T17" fmla="*/ 16 h 23"/>
                  <a:gd name="T18" fmla="*/ 16 w 21"/>
                  <a:gd name="T19" fmla="*/ 15 h 23"/>
                  <a:gd name="T20" fmla="*/ 13 w 21"/>
                  <a:gd name="T21" fmla="*/ 11 h 23"/>
                  <a:gd name="T22" fmla="*/ 9 w 21"/>
                  <a:gd name="T23" fmla="*/ 12 h 23"/>
                  <a:gd name="T24" fmla="*/ 6 w 21"/>
                  <a:gd name="T25" fmla="*/ 3 h 23"/>
                  <a:gd name="T26" fmla="*/ 0 w 21"/>
                  <a:gd name="T27" fmla="*/ 6 h 23"/>
                  <a:gd name="T28" fmla="*/ 0 w 21"/>
                  <a:gd name="T29" fmla="*/ 3 h 23"/>
                  <a:gd name="T30" fmla="*/ 4 w 21"/>
                  <a:gd name="T31" fmla="*/ 3 h 23"/>
                  <a:gd name="T32" fmla="*/ 4 w 21"/>
                  <a:gd name="T33" fmla="*/ 0 h 23"/>
                  <a:gd name="T34" fmla="*/ 10 w 21"/>
                  <a:gd name="T35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23">
                    <a:moveTo>
                      <a:pt x="10" y="1"/>
                    </a:moveTo>
                    <a:cubicBezTo>
                      <a:pt x="5" y="8"/>
                      <a:pt x="21" y="9"/>
                      <a:pt x="18" y="18"/>
                    </a:cubicBezTo>
                    <a:cubicBezTo>
                      <a:pt x="15" y="18"/>
                      <a:pt x="12" y="14"/>
                      <a:pt x="10" y="18"/>
                    </a:cubicBezTo>
                    <a:cubicBezTo>
                      <a:pt x="9" y="19"/>
                      <a:pt x="10" y="19"/>
                      <a:pt x="10" y="20"/>
                    </a:cubicBezTo>
                    <a:cubicBezTo>
                      <a:pt x="12" y="20"/>
                      <a:pt x="9" y="19"/>
                      <a:pt x="9" y="21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3"/>
                      <a:pt x="6" y="22"/>
                      <a:pt x="6" y="19"/>
                    </a:cubicBezTo>
                    <a:cubicBezTo>
                      <a:pt x="6" y="14"/>
                      <a:pt x="12" y="17"/>
                      <a:pt x="14" y="15"/>
                    </a:cubicBezTo>
                    <a:cubicBezTo>
                      <a:pt x="13" y="15"/>
                      <a:pt x="14" y="16"/>
                      <a:pt x="14" y="16"/>
                    </a:cubicBezTo>
                    <a:cubicBezTo>
                      <a:pt x="15" y="17"/>
                      <a:pt x="16" y="16"/>
                      <a:pt x="16" y="15"/>
                    </a:cubicBezTo>
                    <a:cubicBezTo>
                      <a:pt x="17" y="13"/>
                      <a:pt x="14" y="12"/>
                      <a:pt x="13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8" y="6"/>
                      <a:pt x="6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1"/>
                      <a:pt x="7" y="1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0" name="Freeform 425"/>
              <p:cNvSpPr/>
              <p:nvPr/>
            </p:nvSpPr>
            <p:spPr bwMode="auto">
              <a:xfrm>
                <a:off x="3469" y="1716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0" y="0"/>
                      <a:pt x="2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1" name="Freeform 426"/>
              <p:cNvSpPr/>
              <p:nvPr/>
            </p:nvSpPr>
            <p:spPr bwMode="auto">
              <a:xfrm>
                <a:off x="815" y="1721"/>
                <a:ext cx="7" cy="21"/>
              </a:xfrm>
              <a:custGeom>
                <a:avLst/>
                <a:gdLst>
                  <a:gd name="T0" fmla="*/ 3 w 3"/>
                  <a:gd name="T1" fmla="*/ 9 h 9"/>
                  <a:gd name="T2" fmla="*/ 2 w 3"/>
                  <a:gd name="T3" fmla="*/ 4 h 9"/>
                  <a:gd name="T4" fmla="*/ 0 w 3"/>
                  <a:gd name="T5" fmla="*/ 4 h 9"/>
                  <a:gd name="T6" fmla="*/ 2 w 3"/>
                  <a:gd name="T7" fmla="*/ 0 h 9"/>
                  <a:gd name="T8" fmla="*/ 3 w 3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cubicBezTo>
                      <a:pt x="3" y="7"/>
                      <a:pt x="3" y="5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3"/>
                      <a:pt x="3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2" name="Freeform 427"/>
              <p:cNvSpPr/>
              <p:nvPr/>
            </p:nvSpPr>
            <p:spPr bwMode="auto">
              <a:xfrm>
                <a:off x="921" y="1723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3" name="Freeform 428"/>
              <p:cNvSpPr/>
              <p:nvPr/>
            </p:nvSpPr>
            <p:spPr bwMode="auto">
              <a:xfrm>
                <a:off x="829" y="1740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4" name="Freeform 429"/>
              <p:cNvSpPr/>
              <p:nvPr/>
            </p:nvSpPr>
            <p:spPr bwMode="auto">
              <a:xfrm>
                <a:off x="936" y="1742"/>
                <a:ext cx="7" cy="10"/>
              </a:xfrm>
              <a:custGeom>
                <a:avLst/>
                <a:gdLst>
                  <a:gd name="T0" fmla="*/ 0 w 7"/>
                  <a:gd name="T1" fmla="*/ 0 h 10"/>
                  <a:gd name="T2" fmla="*/ 7 w 7"/>
                  <a:gd name="T3" fmla="*/ 10 h 10"/>
                  <a:gd name="T4" fmla="*/ 0 w 7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0">
                    <a:moveTo>
                      <a:pt x="0" y="0"/>
                    </a:move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5" name="Freeform 430"/>
              <p:cNvSpPr/>
              <p:nvPr/>
            </p:nvSpPr>
            <p:spPr bwMode="auto">
              <a:xfrm>
                <a:off x="2976" y="1752"/>
                <a:ext cx="10" cy="14"/>
              </a:xfrm>
              <a:custGeom>
                <a:avLst/>
                <a:gdLst>
                  <a:gd name="T0" fmla="*/ 2 w 4"/>
                  <a:gd name="T1" fmla="*/ 6 h 6"/>
                  <a:gd name="T2" fmla="*/ 0 w 4"/>
                  <a:gd name="T3" fmla="*/ 6 h 6"/>
                  <a:gd name="T4" fmla="*/ 3 w 4"/>
                  <a:gd name="T5" fmla="*/ 0 h 6"/>
                  <a:gd name="T6" fmla="*/ 2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2" y="4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6" name="Freeform 431"/>
              <p:cNvSpPr/>
              <p:nvPr/>
            </p:nvSpPr>
            <p:spPr bwMode="auto">
              <a:xfrm>
                <a:off x="917" y="1759"/>
                <a:ext cx="38" cy="80"/>
              </a:xfrm>
              <a:custGeom>
                <a:avLst/>
                <a:gdLst>
                  <a:gd name="T0" fmla="*/ 14 w 16"/>
                  <a:gd name="T1" fmla="*/ 7 h 34"/>
                  <a:gd name="T2" fmla="*/ 16 w 16"/>
                  <a:gd name="T3" fmla="*/ 3 h 34"/>
                  <a:gd name="T4" fmla="*/ 16 w 16"/>
                  <a:gd name="T5" fmla="*/ 7 h 34"/>
                  <a:gd name="T6" fmla="*/ 15 w 16"/>
                  <a:gd name="T7" fmla="*/ 7 h 34"/>
                  <a:gd name="T8" fmla="*/ 12 w 16"/>
                  <a:gd name="T9" fmla="*/ 31 h 34"/>
                  <a:gd name="T10" fmla="*/ 9 w 16"/>
                  <a:gd name="T11" fmla="*/ 32 h 34"/>
                  <a:gd name="T12" fmla="*/ 9 w 16"/>
                  <a:gd name="T13" fmla="*/ 34 h 34"/>
                  <a:gd name="T14" fmla="*/ 4 w 16"/>
                  <a:gd name="T15" fmla="*/ 28 h 34"/>
                  <a:gd name="T16" fmla="*/ 3 w 16"/>
                  <a:gd name="T17" fmla="*/ 29 h 34"/>
                  <a:gd name="T18" fmla="*/ 1 w 16"/>
                  <a:gd name="T19" fmla="*/ 24 h 34"/>
                  <a:gd name="T20" fmla="*/ 1 w 16"/>
                  <a:gd name="T21" fmla="*/ 20 h 34"/>
                  <a:gd name="T22" fmla="*/ 4 w 16"/>
                  <a:gd name="T23" fmla="*/ 20 h 34"/>
                  <a:gd name="T24" fmla="*/ 8 w 16"/>
                  <a:gd name="T25" fmla="*/ 31 h 34"/>
                  <a:gd name="T26" fmla="*/ 11 w 16"/>
                  <a:gd name="T27" fmla="*/ 21 h 34"/>
                  <a:gd name="T28" fmla="*/ 13 w 16"/>
                  <a:gd name="T29" fmla="*/ 19 h 34"/>
                  <a:gd name="T30" fmla="*/ 11 w 16"/>
                  <a:gd name="T31" fmla="*/ 17 h 34"/>
                  <a:gd name="T32" fmla="*/ 12 w 16"/>
                  <a:gd name="T33" fmla="*/ 4 h 34"/>
                  <a:gd name="T34" fmla="*/ 7 w 16"/>
                  <a:gd name="T35" fmla="*/ 3 h 34"/>
                  <a:gd name="T36" fmla="*/ 6 w 16"/>
                  <a:gd name="T37" fmla="*/ 0 h 34"/>
                  <a:gd name="T38" fmla="*/ 14 w 16"/>
                  <a:gd name="T39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34">
                    <a:moveTo>
                      <a:pt x="14" y="7"/>
                    </a:moveTo>
                    <a:cubicBezTo>
                      <a:pt x="16" y="3"/>
                      <a:pt x="16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13"/>
                      <a:pt x="9" y="22"/>
                      <a:pt x="12" y="31"/>
                    </a:cubicBezTo>
                    <a:cubicBezTo>
                      <a:pt x="10" y="30"/>
                      <a:pt x="10" y="31"/>
                      <a:pt x="9" y="32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0" y="27"/>
                      <a:pt x="7" y="22"/>
                      <a:pt x="1" y="24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3"/>
                      <a:pt x="2" y="29"/>
                      <a:pt x="8" y="31"/>
                    </a:cubicBezTo>
                    <a:cubicBezTo>
                      <a:pt x="12" y="29"/>
                      <a:pt x="12" y="23"/>
                      <a:pt x="11" y="21"/>
                    </a:cubicBezTo>
                    <a:cubicBezTo>
                      <a:pt x="12" y="21"/>
                      <a:pt x="12" y="19"/>
                      <a:pt x="13" y="19"/>
                    </a:cubicBezTo>
                    <a:cubicBezTo>
                      <a:pt x="12" y="18"/>
                      <a:pt x="13" y="16"/>
                      <a:pt x="11" y="17"/>
                    </a:cubicBezTo>
                    <a:cubicBezTo>
                      <a:pt x="12" y="17"/>
                      <a:pt x="16" y="8"/>
                      <a:pt x="12" y="4"/>
                    </a:cubicBezTo>
                    <a:cubicBezTo>
                      <a:pt x="10" y="2"/>
                      <a:pt x="7" y="2"/>
                      <a:pt x="7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0" y="2"/>
                      <a:pt x="14" y="3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7" name="Freeform 432"/>
              <p:cNvSpPr/>
              <p:nvPr/>
            </p:nvSpPr>
            <p:spPr bwMode="auto">
              <a:xfrm>
                <a:off x="386" y="1763"/>
                <a:ext cx="5" cy="10"/>
              </a:xfrm>
              <a:custGeom>
                <a:avLst/>
                <a:gdLst>
                  <a:gd name="T0" fmla="*/ 5 w 5"/>
                  <a:gd name="T1" fmla="*/ 10 h 10"/>
                  <a:gd name="T2" fmla="*/ 0 w 5"/>
                  <a:gd name="T3" fmla="*/ 0 h 10"/>
                  <a:gd name="T4" fmla="*/ 5 w 5"/>
                  <a:gd name="T5" fmla="*/ 5 h 10"/>
                  <a:gd name="T6" fmla="*/ 5 w 5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8" name="Freeform 433"/>
              <p:cNvSpPr/>
              <p:nvPr/>
            </p:nvSpPr>
            <p:spPr bwMode="auto">
              <a:xfrm>
                <a:off x="893" y="1763"/>
                <a:ext cx="0" cy="8"/>
              </a:xfrm>
              <a:custGeom>
                <a:avLst/>
                <a:gdLst>
                  <a:gd name="T0" fmla="*/ 0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9" name="Freeform 434"/>
              <p:cNvSpPr/>
              <p:nvPr/>
            </p:nvSpPr>
            <p:spPr bwMode="auto">
              <a:xfrm>
                <a:off x="2950" y="1771"/>
                <a:ext cx="22" cy="18"/>
              </a:xfrm>
              <a:custGeom>
                <a:avLst/>
                <a:gdLst>
                  <a:gd name="T0" fmla="*/ 9 w 9"/>
                  <a:gd name="T1" fmla="*/ 5 h 8"/>
                  <a:gd name="T2" fmla="*/ 4 w 9"/>
                  <a:gd name="T3" fmla="*/ 8 h 8"/>
                  <a:gd name="T4" fmla="*/ 0 w 9"/>
                  <a:gd name="T5" fmla="*/ 4 h 8"/>
                  <a:gd name="T6" fmla="*/ 3 w 9"/>
                  <a:gd name="T7" fmla="*/ 2 h 8"/>
                  <a:gd name="T8" fmla="*/ 3 w 9"/>
                  <a:gd name="T9" fmla="*/ 0 h 8"/>
                  <a:gd name="T10" fmla="*/ 9 w 9"/>
                  <a:gd name="T1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8">
                    <a:moveTo>
                      <a:pt x="9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6" y="3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0" name="Freeform 435"/>
              <p:cNvSpPr/>
              <p:nvPr/>
            </p:nvSpPr>
            <p:spPr bwMode="auto">
              <a:xfrm>
                <a:off x="905" y="1773"/>
                <a:ext cx="31" cy="47"/>
              </a:xfrm>
              <a:custGeom>
                <a:avLst/>
                <a:gdLst>
                  <a:gd name="T0" fmla="*/ 10 w 13"/>
                  <a:gd name="T1" fmla="*/ 5 h 20"/>
                  <a:gd name="T2" fmla="*/ 11 w 13"/>
                  <a:gd name="T3" fmla="*/ 1 h 20"/>
                  <a:gd name="T4" fmla="*/ 13 w 13"/>
                  <a:gd name="T5" fmla="*/ 1 h 20"/>
                  <a:gd name="T6" fmla="*/ 10 w 13"/>
                  <a:gd name="T7" fmla="*/ 11 h 20"/>
                  <a:gd name="T8" fmla="*/ 12 w 13"/>
                  <a:gd name="T9" fmla="*/ 14 h 20"/>
                  <a:gd name="T10" fmla="*/ 7 w 13"/>
                  <a:gd name="T11" fmla="*/ 11 h 20"/>
                  <a:gd name="T12" fmla="*/ 1 w 13"/>
                  <a:gd name="T13" fmla="*/ 14 h 20"/>
                  <a:gd name="T14" fmla="*/ 3 w 13"/>
                  <a:gd name="T15" fmla="*/ 11 h 20"/>
                  <a:gd name="T16" fmla="*/ 3 w 13"/>
                  <a:gd name="T17" fmla="*/ 6 h 20"/>
                  <a:gd name="T18" fmla="*/ 5 w 13"/>
                  <a:gd name="T19" fmla="*/ 0 h 20"/>
                  <a:gd name="T20" fmla="*/ 10 w 13"/>
                  <a:gd name="T21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11" y="4"/>
                      <a:pt x="11" y="3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5"/>
                      <a:pt x="9" y="7"/>
                      <a:pt x="10" y="11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1" y="12"/>
                      <a:pt x="9" y="11"/>
                      <a:pt x="7" y="11"/>
                    </a:cubicBezTo>
                    <a:cubicBezTo>
                      <a:pt x="3" y="9"/>
                      <a:pt x="5" y="20"/>
                      <a:pt x="1" y="1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9"/>
                      <a:pt x="7" y="9"/>
                      <a:pt x="3" y="6"/>
                    </a:cubicBezTo>
                    <a:cubicBezTo>
                      <a:pt x="6" y="5"/>
                      <a:pt x="6" y="1"/>
                      <a:pt x="5" y="0"/>
                    </a:cubicBezTo>
                    <a:lnTo>
                      <a:pt x="1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1" name="Rectangle 436"/>
              <p:cNvSpPr>
                <a:spLocks noChangeArrowheads="1"/>
              </p:cNvSpPr>
              <p:nvPr/>
            </p:nvSpPr>
            <p:spPr bwMode="auto">
              <a:xfrm>
                <a:off x="907" y="1778"/>
                <a:ext cx="3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2" name="Freeform 437"/>
              <p:cNvSpPr/>
              <p:nvPr/>
            </p:nvSpPr>
            <p:spPr bwMode="auto">
              <a:xfrm>
                <a:off x="917" y="1787"/>
                <a:ext cx="9" cy="7"/>
              </a:xfrm>
              <a:custGeom>
                <a:avLst/>
                <a:gdLst>
                  <a:gd name="T0" fmla="*/ 2 w 9"/>
                  <a:gd name="T1" fmla="*/ 7 h 7"/>
                  <a:gd name="T2" fmla="*/ 0 w 9"/>
                  <a:gd name="T3" fmla="*/ 0 h 7"/>
                  <a:gd name="T4" fmla="*/ 9 w 9"/>
                  <a:gd name="T5" fmla="*/ 5 h 7"/>
                  <a:gd name="T6" fmla="*/ 2 w 9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2" y="7"/>
                    </a:moveTo>
                    <a:lnTo>
                      <a:pt x="0" y="0"/>
                    </a:lnTo>
                    <a:lnTo>
                      <a:pt x="9" y="5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3" name="Freeform 438"/>
              <p:cNvSpPr/>
              <p:nvPr/>
            </p:nvSpPr>
            <p:spPr bwMode="auto">
              <a:xfrm>
                <a:off x="2943" y="1794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4" name="Freeform 439"/>
              <p:cNvSpPr/>
              <p:nvPr/>
            </p:nvSpPr>
            <p:spPr bwMode="auto">
              <a:xfrm>
                <a:off x="2931" y="1797"/>
                <a:ext cx="36" cy="23"/>
              </a:xfrm>
              <a:custGeom>
                <a:avLst/>
                <a:gdLst>
                  <a:gd name="T0" fmla="*/ 7 w 15"/>
                  <a:gd name="T1" fmla="*/ 4 h 10"/>
                  <a:gd name="T2" fmla="*/ 15 w 15"/>
                  <a:gd name="T3" fmla="*/ 5 h 10"/>
                  <a:gd name="T4" fmla="*/ 3 w 15"/>
                  <a:gd name="T5" fmla="*/ 9 h 10"/>
                  <a:gd name="T6" fmla="*/ 1 w 15"/>
                  <a:gd name="T7" fmla="*/ 8 h 10"/>
                  <a:gd name="T8" fmla="*/ 3 w 15"/>
                  <a:gd name="T9" fmla="*/ 5 h 10"/>
                  <a:gd name="T10" fmla="*/ 5 w 15"/>
                  <a:gd name="T11" fmla="*/ 5 h 10"/>
                  <a:gd name="T12" fmla="*/ 8 w 15"/>
                  <a:gd name="T13" fmla="*/ 2 h 10"/>
                  <a:gd name="T14" fmla="*/ 7 w 15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7" y="4"/>
                    </a:moveTo>
                    <a:cubicBezTo>
                      <a:pt x="9" y="9"/>
                      <a:pt x="12" y="0"/>
                      <a:pt x="15" y="5"/>
                    </a:cubicBezTo>
                    <a:cubicBezTo>
                      <a:pt x="12" y="7"/>
                      <a:pt x="7" y="10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6"/>
                      <a:pt x="1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9" y="6"/>
                      <a:pt x="5" y="1"/>
                      <a:pt x="8" y="2"/>
                    </a:cubicBezTo>
                    <a:lnTo>
                      <a:pt x="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5" name="Freeform 440"/>
              <p:cNvSpPr/>
              <p:nvPr/>
            </p:nvSpPr>
            <p:spPr bwMode="auto">
              <a:xfrm>
                <a:off x="348" y="1808"/>
                <a:ext cx="5" cy="10"/>
              </a:xfrm>
              <a:custGeom>
                <a:avLst/>
                <a:gdLst>
                  <a:gd name="T0" fmla="*/ 2 w 2"/>
                  <a:gd name="T1" fmla="*/ 2 h 4"/>
                  <a:gd name="T2" fmla="*/ 1 w 2"/>
                  <a:gd name="T3" fmla="*/ 4 h 4"/>
                  <a:gd name="T4" fmla="*/ 0 w 2"/>
                  <a:gd name="T5" fmla="*/ 0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6" name="Freeform 441"/>
              <p:cNvSpPr/>
              <p:nvPr/>
            </p:nvSpPr>
            <p:spPr bwMode="auto">
              <a:xfrm>
                <a:off x="1977" y="1813"/>
                <a:ext cx="10" cy="10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0 h 10"/>
                  <a:gd name="T4" fmla="*/ 10 w 10"/>
                  <a:gd name="T5" fmla="*/ 5 h 10"/>
                  <a:gd name="T6" fmla="*/ 0 w 10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0"/>
                    </a:lnTo>
                    <a:lnTo>
                      <a:pt x="10" y="5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7" name="Rectangle 442"/>
              <p:cNvSpPr>
                <a:spLocks noChangeArrowheads="1"/>
              </p:cNvSpPr>
              <p:nvPr/>
            </p:nvSpPr>
            <p:spPr bwMode="auto">
              <a:xfrm>
                <a:off x="2974" y="1813"/>
                <a:ext cx="2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8" name="Freeform 443"/>
              <p:cNvSpPr/>
              <p:nvPr/>
            </p:nvSpPr>
            <p:spPr bwMode="auto">
              <a:xfrm>
                <a:off x="2015" y="1818"/>
                <a:ext cx="19" cy="7"/>
              </a:xfrm>
              <a:custGeom>
                <a:avLst/>
                <a:gdLst>
                  <a:gd name="T0" fmla="*/ 0 w 19"/>
                  <a:gd name="T1" fmla="*/ 7 h 7"/>
                  <a:gd name="T2" fmla="*/ 10 w 19"/>
                  <a:gd name="T3" fmla="*/ 5 h 7"/>
                  <a:gd name="T4" fmla="*/ 10 w 19"/>
                  <a:gd name="T5" fmla="*/ 0 h 7"/>
                  <a:gd name="T6" fmla="*/ 19 w 19"/>
                  <a:gd name="T7" fmla="*/ 7 h 7"/>
                  <a:gd name="T8" fmla="*/ 0 w 19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0" y="7"/>
                    </a:moveTo>
                    <a:lnTo>
                      <a:pt x="10" y="5"/>
                    </a:lnTo>
                    <a:lnTo>
                      <a:pt x="10" y="0"/>
                    </a:lnTo>
                    <a:lnTo>
                      <a:pt x="19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9" name="Freeform 444"/>
              <p:cNvSpPr/>
              <p:nvPr/>
            </p:nvSpPr>
            <p:spPr bwMode="auto">
              <a:xfrm>
                <a:off x="372" y="1825"/>
                <a:ext cx="5" cy="12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5 h 5"/>
                  <a:gd name="T4" fmla="*/ 0 w 2"/>
                  <a:gd name="T5" fmla="*/ 3 h 5"/>
                  <a:gd name="T6" fmla="*/ 0 w 2"/>
                  <a:gd name="T7" fmla="*/ 3 h 5"/>
                  <a:gd name="T8" fmla="*/ 0 w 2"/>
                  <a:gd name="T9" fmla="*/ 0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3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0" name="Freeform 445"/>
              <p:cNvSpPr/>
              <p:nvPr/>
            </p:nvSpPr>
            <p:spPr bwMode="auto">
              <a:xfrm>
                <a:off x="2953" y="1825"/>
                <a:ext cx="7" cy="7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3 h 3"/>
                  <a:gd name="T4" fmla="*/ 0 w 3"/>
                  <a:gd name="T5" fmla="*/ 1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1" name="Freeform 446"/>
              <p:cNvSpPr/>
              <p:nvPr/>
            </p:nvSpPr>
            <p:spPr bwMode="auto">
              <a:xfrm>
                <a:off x="1984" y="1827"/>
                <a:ext cx="10" cy="15"/>
              </a:xfrm>
              <a:custGeom>
                <a:avLst/>
                <a:gdLst>
                  <a:gd name="T0" fmla="*/ 3 w 4"/>
                  <a:gd name="T1" fmla="*/ 6 h 6"/>
                  <a:gd name="T2" fmla="*/ 0 w 4"/>
                  <a:gd name="T3" fmla="*/ 2 h 6"/>
                  <a:gd name="T4" fmla="*/ 4 w 4"/>
                  <a:gd name="T5" fmla="*/ 0 h 6"/>
                  <a:gd name="T6" fmla="*/ 3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3" y="2"/>
                      <a:pt x="4" y="0"/>
                    </a:cubicBezTo>
                    <a:cubicBezTo>
                      <a:pt x="4" y="1"/>
                      <a:pt x="3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2" name="Freeform 447"/>
              <p:cNvSpPr/>
              <p:nvPr/>
            </p:nvSpPr>
            <p:spPr bwMode="auto">
              <a:xfrm>
                <a:off x="2051" y="1827"/>
                <a:ext cx="12" cy="10"/>
              </a:xfrm>
              <a:custGeom>
                <a:avLst/>
                <a:gdLst>
                  <a:gd name="T0" fmla="*/ 5 w 5"/>
                  <a:gd name="T1" fmla="*/ 2 h 4"/>
                  <a:gd name="T2" fmla="*/ 5 w 5"/>
                  <a:gd name="T3" fmla="*/ 4 h 4"/>
                  <a:gd name="T4" fmla="*/ 1 w 5"/>
                  <a:gd name="T5" fmla="*/ 0 h 4"/>
                  <a:gd name="T6" fmla="*/ 5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1"/>
                      <a:pt x="0" y="3"/>
                      <a:pt x="1" y="0"/>
                    </a:cubicBezTo>
                    <a:cubicBezTo>
                      <a:pt x="2" y="2"/>
                      <a:pt x="4" y="1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3" name="Freeform 448"/>
              <p:cNvSpPr/>
              <p:nvPr/>
            </p:nvSpPr>
            <p:spPr bwMode="auto">
              <a:xfrm>
                <a:off x="2072" y="1832"/>
                <a:ext cx="47" cy="50"/>
              </a:xfrm>
              <a:custGeom>
                <a:avLst/>
                <a:gdLst>
                  <a:gd name="T0" fmla="*/ 8 w 20"/>
                  <a:gd name="T1" fmla="*/ 4 h 21"/>
                  <a:gd name="T2" fmla="*/ 16 w 20"/>
                  <a:gd name="T3" fmla="*/ 10 h 21"/>
                  <a:gd name="T4" fmla="*/ 13 w 20"/>
                  <a:gd name="T5" fmla="*/ 14 h 21"/>
                  <a:gd name="T6" fmla="*/ 10 w 20"/>
                  <a:gd name="T7" fmla="*/ 14 h 21"/>
                  <a:gd name="T8" fmla="*/ 11 w 20"/>
                  <a:gd name="T9" fmla="*/ 19 h 21"/>
                  <a:gd name="T10" fmla="*/ 16 w 20"/>
                  <a:gd name="T11" fmla="*/ 20 h 21"/>
                  <a:gd name="T12" fmla="*/ 19 w 20"/>
                  <a:gd name="T13" fmla="*/ 17 h 21"/>
                  <a:gd name="T14" fmla="*/ 20 w 20"/>
                  <a:gd name="T15" fmla="*/ 19 h 21"/>
                  <a:gd name="T16" fmla="*/ 4 w 20"/>
                  <a:gd name="T17" fmla="*/ 18 h 21"/>
                  <a:gd name="T18" fmla="*/ 4 w 20"/>
                  <a:gd name="T19" fmla="*/ 14 h 21"/>
                  <a:gd name="T20" fmla="*/ 2 w 20"/>
                  <a:gd name="T21" fmla="*/ 14 h 21"/>
                  <a:gd name="T22" fmla="*/ 3 w 20"/>
                  <a:gd name="T23" fmla="*/ 8 h 21"/>
                  <a:gd name="T24" fmla="*/ 0 w 20"/>
                  <a:gd name="T25" fmla="*/ 11 h 21"/>
                  <a:gd name="T26" fmla="*/ 6 w 20"/>
                  <a:gd name="T27" fmla="*/ 7 h 21"/>
                  <a:gd name="T28" fmla="*/ 12 w 20"/>
                  <a:gd name="T29" fmla="*/ 12 h 21"/>
                  <a:gd name="T30" fmla="*/ 14 w 20"/>
                  <a:gd name="T31" fmla="*/ 9 h 21"/>
                  <a:gd name="T32" fmla="*/ 8 w 20"/>
                  <a:gd name="T33" fmla="*/ 5 h 21"/>
                  <a:gd name="T34" fmla="*/ 8 w 20"/>
                  <a:gd name="T35" fmla="*/ 0 h 21"/>
                  <a:gd name="T36" fmla="*/ 8 w 20"/>
                  <a:gd name="T37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" h="21">
                    <a:moveTo>
                      <a:pt x="8" y="4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11"/>
                      <a:pt x="11" y="10"/>
                      <a:pt x="13" y="14"/>
                    </a:cubicBezTo>
                    <a:cubicBezTo>
                      <a:pt x="13" y="16"/>
                      <a:pt x="12" y="10"/>
                      <a:pt x="10" y="14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7"/>
                      <a:pt x="14" y="18"/>
                      <a:pt x="16" y="2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5" y="21"/>
                      <a:pt x="10" y="18"/>
                      <a:pt x="4" y="1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4" y="12"/>
                      <a:pt x="6" y="9"/>
                      <a:pt x="3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3" y="4"/>
                      <a:pt x="6" y="7"/>
                    </a:cubicBezTo>
                    <a:cubicBezTo>
                      <a:pt x="7" y="8"/>
                      <a:pt x="9" y="12"/>
                      <a:pt x="12" y="12"/>
                    </a:cubicBezTo>
                    <a:cubicBezTo>
                      <a:pt x="13" y="11"/>
                      <a:pt x="14" y="10"/>
                      <a:pt x="14" y="9"/>
                    </a:cubicBezTo>
                    <a:cubicBezTo>
                      <a:pt x="12" y="6"/>
                      <a:pt x="10" y="9"/>
                      <a:pt x="8" y="5"/>
                    </a:cubicBezTo>
                    <a:cubicBezTo>
                      <a:pt x="7" y="3"/>
                      <a:pt x="11" y="1"/>
                      <a:pt x="8" y="0"/>
                    </a:cubicBezTo>
                    <a:cubicBezTo>
                      <a:pt x="8" y="0"/>
                      <a:pt x="10" y="2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4" name="Freeform 449"/>
              <p:cNvSpPr/>
              <p:nvPr/>
            </p:nvSpPr>
            <p:spPr bwMode="auto">
              <a:xfrm>
                <a:off x="2034" y="1842"/>
                <a:ext cx="24" cy="11"/>
              </a:xfrm>
              <a:custGeom>
                <a:avLst/>
                <a:gdLst>
                  <a:gd name="T0" fmla="*/ 6 w 10"/>
                  <a:gd name="T1" fmla="*/ 5 h 5"/>
                  <a:gd name="T2" fmla="*/ 3 w 10"/>
                  <a:gd name="T3" fmla="*/ 0 h 5"/>
                  <a:gd name="T4" fmla="*/ 6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6" y="5"/>
                    </a:moveTo>
                    <a:cubicBezTo>
                      <a:pt x="5" y="4"/>
                      <a:pt x="0" y="2"/>
                      <a:pt x="3" y="0"/>
                    </a:cubicBezTo>
                    <a:cubicBezTo>
                      <a:pt x="0" y="2"/>
                      <a:pt x="10" y="5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5" name="Freeform 450"/>
              <p:cNvSpPr/>
              <p:nvPr/>
            </p:nvSpPr>
            <p:spPr bwMode="auto">
              <a:xfrm>
                <a:off x="2001" y="1849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6" name="Freeform 451"/>
              <p:cNvSpPr/>
              <p:nvPr/>
            </p:nvSpPr>
            <p:spPr bwMode="auto">
              <a:xfrm>
                <a:off x="933" y="1851"/>
                <a:ext cx="14" cy="10"/>
              </a:xfrm>
              <a:custGeom>
                <a:avLst/>
                <a:gdLst>
                  <a:gd name="T0" fmla="*/ 5 w 6"/>
                  <a:gd name="T1" fmla="*/ 4 h 4"/>
                  <a:gd name="T2" fmla="*/ 5 w 6"/>
                  <a:gd name="T3" fmla="*/ 0 h 4"/>
                  <a:gd name="T4" fmla="*/ 5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0" y="2"/>
                      <a:pt x="6" y="2"/>
                      <a:pt x="5" y="0"/>
                    </a:cubicBezTo>
                    <a:cubicBezTo>
                      <a:pt x="5" y="1"/>
                      <a:pt x="4" y="2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7" name="Freeform 452"/>
              <p:cNvSpPr/>
              <p:nvPr/>
            </p:nvSpPr>
            <p:spPr bwMode="auto">
              <a:xfrm>
                <a:off x="2015" y="1849"/>
                <a:ext cx="19" cy="12"/>
              </a:xfrm>
              <a:custGeom>
                <a:avLst/>
                <a:gdLst>
                  <a:gd name="T0" fmla="*/ 8 w 8"/>
                  <a:gd name="T1" fmla="*/ 5 h 5"/>
                  <a:gd name="T2" fmla="*/ 0 w 8"/>
                  <a:gd name="T3" fmla="*/ 2 h 5"/>
                  <a:gd name="T4" fmla="*/ 8 w 8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8" y="5"/>
                    </a:moveTo>
                    <a:cubicBezTo>
                      <a:pt x="6" y="1"/>
                      <a:pt x="4" y="3"/>
                      <a:pt x="0" y="2"/>
                    </a:cubicBezTo>
                    <a:cubicBezTo>
                      <a:pt x="3" y="3"/>
                      <a:pt x="6" y="0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8" name="Freeform 453"/>
              <p:cNvSpPr/>
              <p:nvPr/>
            </p:nvSpPr>
            <p:spPr bwMode="auto">
              <a:xfrm>
                <a:off x="2974" y="1858"/>
                <a:ext cx="12" cy="10"/>
              </a:xfrm>
              <a:custGeom>
                <a:avLst/>
                <a:gdLst>
                  <a:gd name="T0" fmla="*/ 5 w 5"/>
                  <a:gd name="T1" fmla="*/ 1 h 4"/>
                  <a:gd name="T2" fmla="*/ 0 w 5"/>
                  <a:gd name="T3" fmla="*/ 2 h 4"/>
                  <a:gd name="T4" fmla="*/ 5 w 5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1"/>
                    </a:moveTo>
                    <a:cubicBezTo>
                      <a:pt x="4" y="3"/>
                      <a:pt x="1" y="4"/>
                      <a:pt x="0" y="2"/>
                    </a:cubicBezTo>
                    <a:cubicBezTo>
                      <a:pt x="1" y="1"/>
                      <a:pt x="4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9" name="Freeform 454"/>
              <p:cNvSpPr/>
              <p:nvPr/>
            </p:nvSpPr>
            <p:spPr bwMode="auto">
              <a:xfrm>
                <a:off x="2001" y="1861"/>
                <a:ext cx="9" cy="9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4 h 4"/>
                  <a:gd name="T4" fmla="*/ 0 w 4"/>
                  <a:gd name="T5" fmla="*/ 0 h 4"/>
                  <a:gd name="T6" fmla="*/ 4 w 4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2"/>
                      <a:pt x="4" y="3"/>
                      <a:pt x="3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0" name="Freeform 455"/>
              <p:cNvSpPr/>
              <p:nvPr/>
            </p:nvSpPr>
            <p:spPr bwMode="auto">
              <a:xfrm>
                <a:off x="2055" y="1865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0 w 10"/>
                  <a:gd name="T3" fmla="*/ 0 h 5"/>
                  <a:gd name="T4" fmla="*/ 10 w 10"/>
                  <a:gd name="T5" fmla="*/ 3 h 5"/>
                  <a:gd name="T6" fmla="*/ 0 w 1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0" y="0"/>
                    </a:lnTo>
                    <a:lnTo>
                      <a:pt x="10" y="3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1" name="Freeform 456"/>
              <p:cNvSpPr/>
              <p:nvPr/>
            </p:nvSpPr>
            <p:spPr bwMode="auto">
              <a:xfrm>
                <a:off x="2006" y="1868"/>
                <a:ext cx="19" cy="9"/>
              </a:xfrm>
              <a:custGeom>
                <a:avLst/>
                <a:gdLst>
                  <a:gd name="T0" fmla="*/ 8 w 8"/>
                  <a:gd name="T1" fmla="*/ 3 h 4"/>
                  <a:gd name="T2" fmla="*/ 0 w 8"/>
                  <a:gd name="T3" fmla="*/ 3 h 4"/>
                  <a:gd name="T4" fmla="*/ 8 w 8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8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6" y="0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2" name="Freeform 457"/>
              <p:cNvSpPr/>
              <p:nvPr/>
            </p:nvSpPr>
            <p:spPr bwMode="auto">
              <a:xfrm>
                <a:off x="2063" y="1877"/>
                <a:ext cx="14" cy="22"/>
              </a:xfrm>
              <a:custGeom>
                <a:avLst/>
                <a:gdLst>
                  <a:gd name="T0" fmla="*/ 2 w 6"/>
                  <a:gd name="T1" fmla="*/ 5 h 9"/>
                  <a:gd name="T2" fmla="*/ 6 w 6"/>
                  <a:gd name="T3" fmla="*/ 5 h 9"/>
                  <a:gd name="T4" fmla="*/ 0 w 6"/>
                  <a:gd name="T5" fmla="*/ 4 h 9"/>
                  <a:gd name="T6" fmla="*/ 1 w 6"/>
                  <a:gd name="T7" fmla="*/ 0 h 9"/>
                  <a:gd name="T8" fmla="*/ 2 w 6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2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4" y="9"/>
                      <a:pt x="1" y="5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4" y="3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3" name="Freeform 458"/>
              <p:cNvSpPr/>
              <p:nvPr/>
            </p:nvSpPr>
            <p:spPr bwMode="auto">
              <a:xfrm>
                <a:off x="2183" y="1880"/>
                <a:ext cx="12" cy="9"/>
              </a:xfrm>
              <a:custGeom>
                <a:avLst/>
                <a:gdLst>
                  <a:gd name="T0" fmla="*/ 5 w 5"/>
                  <a:gd name="T1" fmla="*/ 2 h 4"/>
                  <a:gd name="T2" fmla="*/ 0 w 5"/>
                  <a:gd name="T3" fmla="*/ 3 h 4"/>
                  <a:gd name="T4" fmla="*/ 2 w 5"/>
                  <a:gd name="T5" fmla="*/ 1 h 4"/>
                  <a:gd name="T6" fmla="*/ 5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5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4" name="Rectangle 459"/>
              <p:cNvSpPr>
                <a:spLocks noChangeArrowheads="1"/>
              </p:cNvSpPr>
              <p:nvPr/>
            </p:nvSpPr>
            <p:spPr bwMode="auto">
              <a:xfrm>
                <a:off x="2096" y="1884"/>
                <a:ext cx="2" cy="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5" name="Freeform 460"/>
              <p:cNvSpPr/>
              <p:nvPr/>
            </p:nvSpPr>
            <p:spPr bwMode="auto">
              <a:xfrm>
                <a:off x="2008" y="1896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3 h 3"/>
                  <a:gd name="T4" fmla="*/ 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10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6" name="Freeform 461"/>
              <p:cNvSpPr/>
              <p:nvPr/>
            </p:nvSpPr>
            <p:spPr bwMode="auto">
              <a:xfrm>
                <a:off x="2077" y="1896"/>
                <a:ext cx="19" cy="26"/>
              </a:xfrm>
              <a:custGeom>
                <a:avLst/>
                <a:gdLst>
                  <a:gd name="T0" fmla="*/ 7 w 8"/>
                  <a:gd name="T1" fmla="*/ 6 h 11"/>
                  <a:gd name="T2" fmla="*/ 3 w 8"/>
                  <a:gd name="T3" fmla="*/ 3 h 11"/>
                  <a:gd name="T4" fmla="*/ 0 w 8"/>
                  <a:gd name="T5" fmla="*/ 4 h 11"/>
                  <a:gd name="T6" fmla="*/ 4 w 8"/>
                  <a:gd name="T7" fmla="*/ 0 h 11"/>
                  <a:gd name="T8" fmla="*/ 8 w 8"/>
                  <a:gd name="T9" fmla="*/ 5 h 11"/>
                  <a:gd name="T10" fmla="*/ 7 w 8"/>
                  <a:gd name="T11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1">
                    <a:moveTo>
                      <a:pt x="7" y="6"/>
                    </a:moveTo>
                    <a:cubicBezTo>
                      <a:pt x="7" y="11"/>
                      <a:pt x="6" y="3"/>
                      <a:pt x="3" y="3"/>
                    </a:cubicBezTo>
                    <a:cubicBezTo>
                      <a:pt x="2" y="4"/>
                      <a:pt x="2" y="4"/>
                      <a:pt x="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5"/>
                      <a:pt x="8" y="5"/>
                      <a:pt x="8" y="5"/>
                    </a:cubicBezTo>
                    <a:lnTo>
                      <a:pt x="7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7" name="Freeform 462"/>
              <p:cNvSpPr/>
              <p:nvPr/>
            </p:nvSpPr>
            <p:spPr bwMode="auto">
              <a:xfrm>
                <a:off x="2181" y="1899"/>
                <a:ext cx="9" cy="9"/>
              </a:xfrm>
              <a:custGeom>
                <a:avLst/>
                <a:gdLst>
                  <a:gd name="T0" fmla="*/ 9 w 9"/>
                  <a:gd name="T1" fmla="*/ 9 h 9"/>
                  <a:gd name="T2" fmla="*/ 0 w 9"/>
                  <a:gd name="T3" fmla="*/ 0 h 9"/>
                  <a:gd name="T4" fmla="*/ 7 w 9"/>
                  <a:gd name="T5" fmla="*/ 0 h 9"/>
                  <a:gd name="T6" fmla="*/ 9 w 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8" name="Freeform 463"/>
              <p:cNvSpPr/>
              <p:nvPr/>
            </p:nvSpPr>
            <p:spPr bwMode="auto">
              <a:xfrm>
                <a:off x="2044" y="1901"/>
                <a:ext cx="14" cy="9"/>
              </a:xfrm>
              <a:custGeom>
                <a:avLst/>
                <a:gdLst>
                  <a:gd name="T0" fmla="*/ 14 w 14"/>
                  <a:gd name="T1" fmla="*/ 9 h 9"/>
                  <a:gd name="T2" fmla="*/ 0 w 14"/>
                  <a:gd name="T3" fmla="*/ 0 h 9"/>
                  <a:gd name="T4" fmla="*/ 14 w 14"/>
                  <a:gd name="T5" fmla="*/ 2 h 9"/>
                  <a:gd name="T6" fmla="*/ 14 w 14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9"/>
                    </a:moveTo>
                    <a:lnTo>
                      <a:pt x="0" y="0"/>
                    </a:lnTo>
                    <a:lnTo>
                      <a:pt x="14" y="2"/>
                    </a:ln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9" name="Freeform 464"/>
              <p:cNvSpPr/>
              <p:nvPr/>
            </p:nvSpPr>
            <p:spPr bwMode="auto">
              <a:xfrm>
                <a:off x="2034" y="1910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2 w 10"/>
                  <a:gd name="T3" fmla="*/ 0 h 3"/>
                  <a:gd name="T4" fmla="*/ 10 w 10"/>
                  <a:gd name="T5" fmla="*/ 3 h 3"/>
                  <a:gd name="T6" fmla="*/ 0 w 10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2" y="0"/>
                    </a:lnTo>
                    <a:lnTo>
                      <a:pt x="1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0" name="Freeform 465"/>
              <p:cNvSpPr/>
              <p:nvPr/>
            </p:nvSpPr>
            <p:spPr bwMode="auto">
              <a:xfrm>
                <a:off x="353" y="1925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1" name="Freeform 466"/>
              <p:cNvSpPr/>
              <p:nvPr/>
            </p:nvSpPr>
            <p:spPr bwMode="auto">
              <a:xfrm>
                <a:off x="348" y="1941"/>
                <a:ext cx="5" cy="12"/>
              </a:xfrm>
              <a:custGeom>
                <a:avLst/>
                <a:gdLst>
                  <a:gd name="T0" fmla="*/ 2 w 2"/>
                  <a:gd name="T1" fmla="*/ 0 h 5"/>
                  <a:gd name="T2" fmla="*/ 1 w 2"/>
                  <a:gd name="T3" fmla="*/ 5 h 5"/>
                  <a:gd name="T4" fmla="*/ 1 w 2"/>
                  <a:gd name="T5" fmla="*/ 0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2" y="1"/>
                      <a:pt x="0" y="3"/>
                      <a:pt x="1" y="5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2" name="Freeform 467"/>
              <p:cNvSpPr/>
              <p:nvPr/>
            </p:nvSpPr>
            <p:spPr bwMode="auto">
              <a:xfrm>
                <a:off x="2195" y="1944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  <a:gd name="T4" fmla="*/ 10 w 10"/>
                  <a:gd name="T5" fmla="*/ 2 h 7"/>
                  <a:gd name="T6" fmla="*/ 0 w 1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10" y="0"/>
                    </a:lnTo>
                    <a:lnTo>
                      <a:pt x="10" y="2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3" name="Freeform 468"/>
              <p:cNvSpPr/>
              <p:nvPr/>
            </p:nvSpPr>
            <p:spPr bwMode="auto">
              <a:xfrm>
                <a:off x="2096" y="1951"/>
                <a:ext cx="14" cy="4"/>
              </a:xfrm>
              <a:custGeom>
                <a:avLst/>
                <a:gdLst>
                  <a:gd name="T0" fmla="*/ 0 w 14"/>
                  <a:gd name="T1" fmla="*/ 4 h 4"/>
                  <a:gd name="T2" fmla="*/ 4 w 14"/>
                  <a:gd name="T3" fmla="*/ 0 h 4"/>
                  <a:gd name="T4" fmla="*/ 14 w 14"/>
                  <a:gd name="T5" fmla="*/ 2 h 4"/>
                  <a:gd name="T6" fmla="*/ 0 w 1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4" y="0"/>
                    </a:lnTo>
                    <a:lnTo>
                      <a:pt x="14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4" name="Freeform 469"/>
              <p:cNvSpPr/>
              <p:nvPr/>
            </p:nvSpPr>
            <p:spPr bwMode="auto">
              <a:xfrm>
                <a:off x="3561" y="1965"/>
                <a:ext cx="7" cy="9"/>
              </a:xfrm>
              <a:custGeom>
                <a:avLst/>
                <a:gdLst>
                  <a:gd name="T0" fmla="*/ 3 w 3"/>
                  <a:gd name="T1" fmla="*/ 3 h 4"/>
                  <a:gd name="T2" fmla="*/ 3 w 3"/>
                  <a:gd name="T3" fmla="*/ 4 h 4"/>
                  <a:gd name="T4" fmla="*/ 0 w 3"/>
                  <a:gd name="T5" fmla="*/ 0 h 4"/>
                  <a:gd name="T6" fmla="*/ 3 w 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5" name="Freeform 470"/>
              <p:cNvSpPr/>
              <p:nvPr/>
            </p:nvSpPr>
            <p:spPr bwMode="auto">
              <a:xfrm>
                <a:off x="320" y="209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5 h 5"/>
                  <a:gd name="T4" fmla="*/ 0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6" name="Freeform 471"/>
              <p:cNvSpPr/>
              <p:nvPr/>
            </p:nvSpPr>
            <p:spPr bwMode="auto">
              <a:xfrm>
                <a:off x="912" y="2100"/>
                <a:ext cx="2" cy="9"/>
              </a:xfrm>
              <a:custGeom>
                <a:avLst/>
                <a:gdLst>
                  <a:gd name="T0" fmla="*/ 0 w 2"/>
                  <a:gd name="T1" fmla="*/ 0 h 9"/>
                  <a:gd name="T2" fmla="*/ 2 w 2"/>
                  <a:gd name="T3" fmla="*/ 9 h 9"/>
                  <a:gd name="T4" fmla="*/ 0 w 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7" name="Freeform 472"/>
              <p:cNvSpPr/>
              <p:nvPr/>
            </p:nvSpPr>
            <p:spPr bwMode="auto">
              <a:xfrm>
                <a:off x="931" y="2242"/>
                <a:ext cx="54" cy="81"/>
              </a:xfrm>
              <a:custGeom>
                <a:avLst/>
                <a:gdLst>
                  <a:gd name="T0" fmla="*/ 16 w 23"/>
                  <a:gd name="T1" fmla="*/ 5 h 34"/>
                  <a:gd name="T2" fmla="*/ 19 w 23"/>
                  <a:gd name="T3" fmla="*/ 3 h 34"/>
                  <a:gd name="T4" fmla="*/ 16 w 23"/>
                  <a:gd name="T5" fmla="*/ 7 h 34"/>
                  <a:gd name="T6" fmla="*/ 20 w 23"/>
                  <a:gd name="T7" fmla="*/ 8 h 34"/>
                  <a:gd name="T8" fmla="*/ 14 w 23"/>
                  <a:gd name="T9" fmla="*/ 10 h 34"/>
                  <a:gd name="T10" fmla="*/ 23 w 23"/>
                  <a:gd name="T11" fmla="*/ 8 h 34"/>
                  <a:gd name="T12" fmla="*/ 20 w 23"/>
                  <a:gd name="T13" fmla="*/ 5 h 34"/>
                  <a:gd name="T14" fmla="*/ 22 w 23"/>
                  <a:gd name="T15" fmla="*/ 3 h 34"/>
                  <a:gd name="T16" fmla="*/ 23 w 23"/>
                  <a:gd name="T17" fmla="*/ 3 h 34"/>
                  <a:gd name="T18" fmla="*/ 23 w 23"/>
                  <a:gd name="T19" fmla="*/ 13 h 34"/>
                  <a:gd name="T20" fmla="*/ 22 w 23"/>
                  <a:gd name="T21" fmla="*/ 13 h 34"/>
                  <a:gd name="T22" fmla="*/ 22 w 23"/>
                  <a:gd name="T23" fmla="*/ 11 h 34"/>
                  <a:gd name="T24" fmla="*/ 17 w 23"/>
                  <a:gd name="T25" fmla="*/ 14 h 34"/>
                  <a:gd name="T26" fmla="*/ 18 w 23"/>
                  <a:gd name="T27" fmla="*/ 24 h 34"/>
                  <a:gd name="T28" fmla="*/ 10 w 23"/>
                  <a:gd name="T29" fmla="*/ 31 h 34"/>
                  <a:gd name="T30" fmla="*/ 12 w 23"/>
                  <a:gd name="T31" fmla="*/ 32 h 34"/>
                  <a:gd name="T32" fmla="*/ 8 w 23"/>
                  <a:gd name="T33" fmla="*/ 32 h 34"/>
                  <a:gd name="T34" fmla="*/ 8 w 23"/>
                  <a:gd name="T35" fmla="*/ 34 h 34"/>
                  <a:gd name="T36" fmla="*/ 6 w 23"/>
                  <a:gd name="T37" fmla="*/ 34 h 34"/>
                  <a:gd name="T38" fmla="*/ 8 w 23"/>
                  <a:gd name="T39" fmla="*/ 31 h 34"/>
                  <a:gd name="T40" fmla="*/ 6 w 23"/>
                  <a:gd name="T41" fmla="*/ 29 h 34"/>
                  <a:gd name="T42" fmla="*/ 5 w 23"/>
                  <a:gd name="T43" fmla="*/ 30 h 34"/>
                  <a:gd name="T44" fmla="*/ 5 w 23"/>
                  <a:gd name="T45" fmla="*/ 24 h 34"/>
                  <a:gd name="T46" fmla="*/ 2 w 23"/>
                  <a:gd name="T47" fmla="*/ 23 h 34"/>
                  <a:gd name="T48" fmla="*/ 3 w 23"/>
                  <a:gd name="T49" fmla="*/ 19 h 34"/>
                  <a:gd name="T50" fmla="*/ 3 w 23"/>
                  <a:gd name="T51" fmla="*/ 6 h 34"/>
                  <a:gd name="T52" fmla="*/ 6 w 23"/>
                  <a:gd name="T53" fmla="*/ 7 h 34"/>
                  <a:gd name="T54" fmla="*/ 7 w 23"/>
                  <a:gd name="T55" fmla="*/ 6 h 34"/>
                  <a:gd name="T56" fmla="*/ 6 w 23"/>
                  <a:gd name="T57" fmla="*/ 0 h 34"/>
                  <a:gd name="T58" fmla="*/ 16 w 23"/>
                  <a:gd name="T59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" h="34">
                    <a:moveTo>
                      <a:pt x="16" y="5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6" y="7"/>
                      <a:pt x="14" y="10"/>
                    </a:cubicBezTo>
                    <a:cubicBezTo>
                      <a:pt x="18" y="16"/>
                      <a:pt x="19" y="8"/>
                      <a:pt x="23" y="8"/>
                    </a:cubicBezTo>
                    <a:cubicBezTo>
                      <a:pt x="22" y="7"/>
                      <a:pt x="22" y="6"/>
                      <a:pt x="20" y="5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0" y="11"/>
                      <a:pt x="20" y="12"/>
                      <a:pt x="17" y="14"/>
                    </a:cubicBezTo>
                    <a:cubicBezTo>
                      <a:pt x="20" y="17"/>
                      <a:pt x="13" y="21"/>
                      <a:pt x="18" y="24"/>
                    </a:cubicBezTo>
                    <a:cubicBezTo>
                      <a:pt x="15" y="26"/>
                      <a:pt x="6" y="26"/>
                      <a:pt x="10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3"/>
                      <a:pt x="8" y="32"/>
                      <a:pt x="8" y="31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3" y="32"/>
                      <a:pt x="10" y="26"/>
                      <a:pt x="5" y="24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2"/>
                      <a:pt x="3" y="21"/>
                      <a:pt x="3" y="19"/>
                    </a:cubicBezTo>
                    <a:cubicBezTo>
                      <a:pt x="0" y="16"/>
                      <a:pt x="1" y="9"/>
                      <a:pt x="3" y="6"/>
                    </a:cubicBezTo>
                    <a:cubicBezTo>
                      <a:pt x="4" y="7"/>
                      <a:pt x="5" y="8"/>
                      <a:pt x="6" y="7"/>
                    </a:cubicBezTo>
                    <a:cubicBezTo>
                      <a:pt x="7" y="7"/>
                      <a:pt x="8" y="7"/>
                      <a:pt x="7" y="6"/>
                    </a:cubicBezTo>
                    <a:cubicBezTo>
                      <a:pt x="4" y="4"/>
                      <a:pt x="6" y="2"/>
                      <a:pt x="6" y="0"/>
                    </a:cubicBezTo>
                    <a:cubicBezTo>
                      <a:pt x="10" y="2"/>
                      <a:pt x="18" y="0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8" name="Freeform 473"/>
              <p:cNvSpPr/>
              <p:nvPr/>
            </p:nvSpPr>
            <p:spPr bwMode="auto">
              <a:xfrm>
                <a:off x="2858" y="2242"/>
                <a:ext cx="2" cy="7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2 w 2"/>
                  <a:gd name="T5" fmla="*/ 3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9" name="Freeform 474"/>
              <p:cNvSpPr/>
              <p:nvPr/>
            </p:nvSpPr>
            <p:spPr bwMode="auto">
              <a:xfrm>
                <a:off x="2872" y="2245"/>
                <a:ext cx="5" cy="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1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0" name="Freeform 475"/>
              <p:cNvSpPr/>
              <p:nvPr/>
            </p:nvSpPr>
            <p:spPr bwMode="auto">
              <a:xfrm>
                <a:off x="2832" y="2247"/>
                <a:ext cx="7" cy="5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2 h 2"/>
                  <a:gd name="T4" fmla="*/ 2 w 3"/>
                  <a:gd name="T5" fmla="*/ 0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1" name="Freeform 476"/>
              <p:cNvSpPr/>
              <p:nvPr/>
            </p:nvSpPr>
            <p:spPr bwMode="auto">
              <a:xfrm>
                <a:off x="2849" y="2259"/>
                <a:ext cx="21" cy="21"/>
              </a:xfrm>
              <a:custGeom>
                <a:avLst/>
                <a:gdLst>
                  <a:gd name="T0" fmla="*/ 8 w 9"/>
                  <a:gd name="T1" fmla="*/ 9 h 9"/>
                  <a:gd name="T2" fmla="*/ 0 w 9"/>
                  <a:gd name="T3" fmla="*/ 6 h 9"/>
                  <a:gd name="T4" fmla="*/ 0 w 9"/>
                  <a:gd name="T5" fmla="*/ 1 h 9"/>
                  <a:gd name="T6" fmla="*/ 4 w 9"/>
                  <a:gd name="T7" fmla="*/ 0 h 9"/>
                  <a:gd name="T8" fmla="*/ 8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9"/>
                    </a:moveTo>
                    <a:cubicBezTo>
                      <a:pt x="6" y="8"/>
                      <a:pt x="3" y="3"/>
                      <a:pt x="0" y="6"/>
                    </a:cubicBezTo>
                    <a:cubicBezTo>
                      <a:pt x="2" y="5"/>
                      <a:pt x="2" y="2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6"/>
                      <a:pt x="9" y="2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2" name="Rectangle 477"/>
              <p:cNvSpPr>
                <a:spLocks noChangeArrowheads="1"/>
              </p:cNvSpPr>
              <p:nvPr/>
            </p:nvSpPr>
            <p:spPr bwMode="auto">
              <a:xfrm>
                <a:off x="2891" y="2263"/>
                <a:ext cx="1" cy="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3" name="Freeform 478"/>
              <p:cNvSpPr/>
              <p:nvPr/>
            </p:nvSpPr>
            <p:spPr bwMode="auto">
              <a:xfrm>
                <a:off x="725" y="2266"/>
                <a:ext cx="14" cy="14"/>
              </a:xfrm>
              <a:custGeom>
                <a:avLst/>
                <a:gdLst>
                  <a:gd name="T0" fmla="*/ 5 w 6"/>
                  <a:gd name="T1" fmla="*/ 6 h 6"/>
                  <a:gd name="T2" fmla="*/ 3 w 6"/>
                  <a:gd name="T3" fmla="*/ 0 h 6"/>
                  <a:gd name="T4" fmla="*/ 5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5" y="6"/>
                    </a:moveTo>
                    <a:cubicBezTo>
                      <a:pt x="5" y="2"/>
                      <a:pt x="0" y="4"/>
                      <a:pt x="3" y="0"/>
                    </a:cubicBezTo>
                    <a:cubicBezTo>
                      <a:pt x="6" y="1"/>
                      <a:pt x="5" y="3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4" name="Freeform 479"/>
              <p:cNvSpPr/>
              <p:nvPr/>
            </p:nvSpPr>
            <p:spPr bwMode="auto">
              <a:xfrm>
                <a:off x="2898" y="2268"/>
                <a:ext cx="14" cy="10"/>
              </a:xfrm>
              <a:custGeom>
                <a:avLst/>
                <a:gdLst>
                  <a:gd name="T0" fmla="*/ 5 w 6"/>
                  <a:gd name="T1" fmla="*/ 4 h 4"/>
                  <a:gd name="T2" fmla="*/ 4 w 6"/>
                  <a:gd name="T3" fmla="*/ 0 h 4"/>
                  <a:gd name="T4" fmla="*/ 6 w 6"/>
                  <a:gd name="T5" fmla="*/ 0 h 4"/>
                  <a:gd name="T6" fmla="*/ 5 w 6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5" y="1"/>
                      <a:pt x="0" y="2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5" name="Freeform 480"/>
              <p:cNvSpPr/>
              <p:nvPr/>
            </p:nvSpPr>
            <p:spPr bwMode="auto">
              <a:xfrm>
                <a:off x="2889" y="2275"/>
                <a:ext cx="5" cy="7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3 h 3"/>
                  <a:gd name="T4" fmla="*/ 0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0" y="2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6" name="Freeform 481"/>
              <p:cNvSpPr/>
              <p:nvPr/>
            </p:nvSpPr>
            <p:spPr bwMode="auto">
              <a:xfrm>
                <a:off x="687" y="2280"/>
                <a:ext cx="17" cy="17"/>
              </a:xfrm>
              <a:custGeom>
                <a:avLst/>
                <a:gdLst>
                  <a:gd name="T0" fmla="*/ 5 w 7"/>
                  <a:gd name="T1" fmla="*/ 3 h 7"/>
                  <a:gd name="T2" fmla="*/ 6 w 7"/>
                  <a:gd name="T3" fmla="*/ 6 h 7"/>
                  <a:gd name="T4" fmla="*/ 3 w 7"/>
                  <a:gd name="T5" fmla="*/ 1 h 7"/>
                  <a:gd name="T6" fmla="*/ 5 w 7"/>
                  <a:gd name="T7" fmla="*/ 2 h 7"/>
                  <a:gd name="T8" fmla="*/ 7 w 7"/>
                  <a:gd name="T9" fmla="*/ 0 h 7"/>
                  <a:gd name="T10" fmla="*/ 5 w 7"/>
                  <a:gd name="T1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5" y="3"/>
                    </a:moveTo>
                    <a:cubicBezTo>
                      <a:pt x="7" y="3"/>
                      <a:pt x="5" y="5"/>
                      <a:pt x="6" y="6"/>
                    </a:cubicBezTo>
                    <a:cubicBezTo>
                      <a:pt x="7" y="0"/>
                      <a:pt x="0" y="7"/>
                      <a:pt x="3" y="1"/>
                    </a:cubicBezTo>
                    <a:cubicBezTo>
                      <a:pt x="4" y="0"/>
                      <a:pt x="4" y="1"/>
                      <a:pt x="5" y="2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7" name="Freeform 482"/>
              <p:cNvSpPr/>
              <p:nvPr/>
            </p:nvSpPr>
            <p:spPr bwMode="auto">
              <a:xfrm>
                <a:off x="718" y="2282"/>
                <a:ext cx="28" cy="38"/>
              </a:xfrm>
              <a:custGeom>
                <a:avLst/>
                <a:gdLst>
                  <a:gd name="T0" fmla="*/ 8 w 12"/>
                  <a:gd name="T1" fmla="*/ 8 h 16"/>
                  <a:gd name="T2" fmla="*/ 8 w 12"/>
                  <a:gd name="T3" fmla="*/ 12 h 16"/>
                  <a:gd name="T4" fmla="*/ 10 w 12"/>
                  <a:gd name="T5" fmla="*/ 11 h 16"/>
                  <a:gd name="T6" fmla="*/ 9 w 12"/>
                  <a:gd name="T7" fmla="*/ 11 h 16"/>
                  <a:gd name="T8" fmla="*/ 9 w 12"/>
                  <a:gd name="T9" fmla="*/ 9 h 16"/>
                  <a:gd name="T10" fmla="*/ 10 w 12"/>
                  <a:gd name="T11" fmla="*/ 9 h 16"/>
                  <a:gd name="T12" fmla="*/ 10 w 12"/>
                  <a:gd name="T13" fmla="*/ 16 h 16"/>
                  <a:gd name="T14" fmla="*/ 5 w 12"/>
                  <a:gd name="T15" fmla="*/ 0 h 16"/>
                  <a:gd name="T16" fmla="*/ 8 w 12"/>
                  <a:gd name="T17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8" y="8"/>
                    </a:moveTo>
                    <a:cubicBezTo>
                      <a:pt x="8" y="9"/>
                      <a:pt x="7" y="11"/>
                      <a:pt x="8" y="12"/>
                    </a:cubicBezTo>
                    <a:cubicBezTo>
                      <a:pt x="9" y="12"/>
                      <a:pt x="10" y="12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4"/>
                      <a:pt x="0" y="6"/>
                      <a:pt x="5" y="0"/>
                    </a:cubicBezTo>
                    <a:cubicBezTo>
                      <a:pt x="8" y="4"/>
                      <a:pt x="12" y="2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8" name="Freeform 483"/>
              <p:cNvSpPr/>
              <p:nvPr/>
            </p:nvSpPr>
            <p:spPr bwMode="auto">
              <a:xfrm>
                <a:off x="1134" y="2285"/>
                <a:ext cx="12" cy="7"/>
              </a:xfrm>
              <a:custGeom>
                <a:avLst/>
                <a:gdLst>
                  <a:gd name="T0" fmla="*/ 5 w 5"/>
                  <a:gd name="T1" fmla="*/ 1 h 3"/>
                  <a:gd name="T2" fmla="*/ 0 w 5"/>
                  <a:gd name="T3" fmla="*/ 0 h 3"/>
                  <a:gd name="T4" fmla="*/ 5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3" y="1"/>
                      <a:pt x="2" y="3"/>
                      <a:pt x="0" y="0"/>
                    </a:cubicBezTo>
                    <a:lnTo>
                      <a:pt x="5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9" name="Freeform 484"/>
              <p:cNvSpPr/>
              <p:nvPr/>
            </p:nvSpPr>
            <p:spPr bwMode="auto">
              <a:xfrm>
                <a:off x="947" y="2290"/>
                <a:ext cx="8" cy="9"/>
              </a:xfrm>
              <a:custGeom>
                <a:avLst/>
                <a:gdLst>
                  <a:gd name="T0" fmla="*/ 3 w 3"/>
                  <a:gd name="T1" fmla="*/ 3 h 4"/>
                  <a:gd name="T2" fmla="*/ 0 w 3"/>
                  <a:gd name="T3" fmla="*/ 4 h 4"/>
                  <a:gd name="T4" fmla="*/ 0 w 3"/>
                  <a:gd name="T5" fmla="*/ 0 h 4"/>
                  <a:gd name="T6" fmla="*/ 3 w 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1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0" name="Freeform 485"/>
              <p:cNvSpPr/>
              <p:nvPr/>
            </p:nvSpPr>
            <p:spPr bwMode="auto">
              <a:xfrm>
                <a:off x="732" y="2290"/>
                <a:ext cx="7" cy="7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0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1" name="Freeform 486"/>
              <p:cNvSpPr/>
              <p:nvPr/>
            </p:nvSpPr>
            <p:spPr bwMode="auto">
              <a:xfrm>
                <a:off x="959" y="2287"/>
                <a:ext cx="12" cy="12"/>
              </a:xfrm>
              <a:custGeom>
                <a:avLst/>
                <a:gdLst>
                  <a:gd name="T0" fmla="*/ 5 w 5"/>
                  <a:gd name="T1" fmla="*/ 4 h 5"/>
                  <a:gd name="T2" fmla="*/ 3 w 5"/>
                  <a:gd name="T3" fmla="*/ 3 h 5"/>
                  <a:gd name="T4" fmla="*/ 3 w 5"/>
                  <a:gd name="T5" fmla="*/ 5 h 5"/>
                  <a:gd name="T6" fmla="*/ 0 w 5"/>
                  <a:gd name="T7" fmla="*/ 3 h 5"/>
                  <a:gd name="T8" fmla="*/ 5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4" y="3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2" name="Freeform 487"/>
              <p:cNvSpPr/>
              <p:nvPr/>
            </p:nvSpPr>
            <p:spPr bwMode="auto">
              <a:xfrm>
                <a:off x="2867" y="2292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0 w 3"/>
                  <a:gd name="T3" fmla="*/ 0 h 7"/>
                  <a:gd name="T4" fmla="*/ 3 w 3"/>
                  <a:gd name="T5" fmla="*/ 0 h 7"/>
                  <a:gd name="T6" fmla="*/ 3 w 3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3" name="Freeform 488"/>
              <p:cNvSpPr/>
              <p:nvPr/>
            </p:nvSpPr>
            <p:spPr bwMode="auto">
              <a:xfrm>
                <a:off x="2875" y="2292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0 w 4"/>
                  <a:gd name="T3" fmla="*/ 0 h 7"/>
                  <a:gd name="T4" fmla="*/ 4 w 4"/>
                  <a:gd name="T5" fmla="*/ 0 h 7"/>
                  <a:gd name="T6" fmla="*/ 4 w 4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4" name="Freeform 489"/>
              <p:cNvSpPr/>
              <p:nvPr/>
            </p:nvSpPr>
            <p:spPr bwMode="auto">
              <a:xfrm>
                <a:off x="2886" y="2299"/>
                <a:ext cx="10" cy="7"/>
              </a:xfrm>
              <a:custGeom>
                <a:avLst/>
                <a:gdLst>
                  <a:gd name="T0" fmla="*/ 3 w 4"/>
                  <a:gd name="T1" fmla="*/ 1 h 3"/>
                  <a:gd name="T2" fmla="*/ 1 w 4"/>
                  <a:gd name="T3" fmla="*/ 0 h 3"/>
                  <a:gd name="T4" fmla="*/ 3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3"/>
                      <a:pt x="4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5" name="Freeform 490"/>
              <p:cNvSpPr/>
              <p:nvPr/>
            </p:nvSpPr>
            <p:spPr bwMode="auto">
              <a:xfrm>
                <a:off x="434" y="2301"/>
                <a:ext cx="7" cy="8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6" name="Freeform 491"/>
              <p:cNvSpPr/>
              <p:nvPr/>
            </p:nvSpPr>
            <p:spPr bwMode="auto">
              <a:xfrm>
                <a:off x="2858" y="2304"/>
                <a:ext cx="5" cy="9"/>
              </a:xfrm>
              <a:custGeom>
                <a:avLst/>
                <a:gdLst>
                  <a:gd name="T0" fmla="*/ 5 w 5"/>
                  <a:gd name="T1" fmla="*/ 0 h 9"/>
                  <a:gd name="T2" fmla="*/ 0 w 5"/>
                  <a:gd name="T3" fmla="*/ 9 h 9"/>
                  <a:gd name="T4" fmla="*/ 5 w 5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lnTo>
                      <a:pt x="0" y="9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7" name="Freeform 492"/>
              <p:cNvSpPr/>
              <p:nvPr/>
            </p:nvSpPr>
            <p:spPr bwMode="auto">
              <a:xfrm>
                <a:off x="971" y="2306"/>
                <a:ext cx="7" cy="10"/>
              </a:xfrm>
              <a:custGeom>
                <a:avLst/>
                <a:gdLst>
                  <a:gd name="T0" fmla="*/ 3 w 3"/>
                  <a:gd name="T1" fmla="*/ 1 h 4"/>
                  <a:gd name="T2" fmla="*/ 3 w 3"/>
                  <a:gd name="T3" fmla="*/ 4 h 4"/>
                  <a:gd name="T4" fmla="*/ 0 w 3"/>
                  <a:gd name="T5" fmla="*/ 0 h 4"/>
                  <a:gd name="T6" fmla="*/ 3 w 3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8" name="Freeform 493"/>
              <p:cNvSpPr/>
              <p:nvPr/>
            </p:nvSpPr>
            <p:spPr bwMode="auto">
              <a:xfrm>
                <a:off x="926" y="2311"/>
                <a:ext cx="19" cy="38"/>
              </a:xfrm>
              <a:custGeom>
                <a:avLst/>
                <a:gdLst>
                  <a:gd name="T0" fmla="*/ 8 w 8"/>
                  <a:gd name="T1" fmla="*/ 8 h 16"/>
                  <a:gd name="T2" fmla="*/ 3 w 8"/>
                  <a:gd name="T3" fmla="*/ 11 h 16"/>
                  <a:gd name="T4" fmla="*/ 3 w 8"/>
                  <a:gd name="T5" fmla="*/ 9 h 16"/>
                  <a:gd name="T6" fmla="*/ 2 w 8"/>
                  <a:gd name="T7" fmla="*/ 0 h 16"/>
                  <a:gd name="T8" fmla="*/ 8 w 8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6">
                    <a:moveTo>
                      <a:pt x="8" y="8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0" y="16"/>
                      <a:pt x="5" y="10"/>
                      <a:pt x="3" y="9"/>
                    </a:cubicBezTo>
                    <a:cubicBezTo>
                      <a:pt x="0" y="6"/>
                      <a:pt x="4" y="4"/>
                      <a:pt x="2" y="0"/>
                    </a:cubicBezTo>
                    <a:cubicBezTo>
                      <a:pt x="1" y="5"/>
                      <a:pt x="8" y="3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9" name="Freeform 494"/>
              <p:cNvSpPr/>
              <p:nvPr/>
            </p:nvSpPr>
            <p:spPr bwMode="auto">
              <a:xfrm>
                <a:off x="2846" y="2316"/>
                <a:ext cx="10" cy="7"/>
              </a:xfrm>
              <a:custGeom>
                <a:avLst/>
                <a:gdLst>
                  <a:gd name="T0" fmla="*/ 4 w 4"/>
                  <a:gd name="T1" fmla="*/ 1 h 3"/>
                  <a:gd name="T2" fmla="*/ 3 w 4"/>
                  <a:gd name="T3" fmla="*/ 3 h 3"/>
                  <a:gd name="T4" fmla="*/ 0 w 4"/>
                  <a:gd name="T5" fmla="*/ 0 h 3"/>
                  <a:gd name="T6" fmla="*/ 2 w 4"/>
                  <a:gd name="T7" fmla="*/ 3 h 3"/>
                  <a:gd name="T8" fmla="*/ 4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0" name="Freeform 495"/>
              <p:cNvSpPr/>
              <p:nvPr/>
            </p:nvSpPr>
            <p:spPr bwMode="auto">
              <a:xfrm>
                <a:off x="936" y="2325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1" name="Freeform 496"/>
              <p:cNvSpPr/>
              <p:nvPr/>
            </p:nvSpPr>
            <p:spPr bwMode="auto">
              <a:xfrm>
                <a:off x="550" y="2332"/>
                <a:ext cx="7" cy="3"/>
              </a:xfrm>
              <a:custGeom>
                <a:avLst/>
                <a:gdLst>
                  <a:gd name="T0" fmla="*/ 7 w 7"/>
                  <a:gd name="T1" fmla="*/ 3 h 3"/>
                  <a:gd name="T2" fmla="*/ 0 w 7"/>
                  <a:gd name="T3" fmla="*/ 0 h 3"/>
                  <a:gd name="T4" fmla="*/ 4 w 7"/>
                  <a:gd name="T5" fmla="*/ 0 h 3"/>
                  <a:gd name="T6" fmla="*/ 7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2" name="Freeform 497"/>
              <p:cNvSpPr/>
              <p:nvPr/>
            </p:nvSpPr>
            <p:spPr bwMode="auto">
              <a:xfrm>
                <a:off x="554" y="2342"/>
                <a:ext cx="12" cy="12"/>
              </a:xfrm>
              <a:custGeom>
                <a:avLst/>
                <a:gdLst>
                  <a:gd name="T0" fmla="*/ 3 w 5"/>
                  <a:gd name="T1" fmla="*/ 5 h 5"/>
                  <a:gd name="T2" fmla="*/ 3 w 5"/>
                  <a:gd name="T3" fmla="*/ 0 h 5"/>
                  <a:gd name="T4" fmla="*/ 3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3" y="3"/>
                      <a:pt x="0" y="2"/>
                      <a:pt x="3" y="0"/>
                    </a:cubicBezTo>
                    <a:cubicBezTo>
                      <a:pt x="2" y="2"/>
                      <a:pt x="5" y="4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3" name="Freeform 498"/>
              <p:cNvSpPr/>
              <p:nvPr/>
            </p:nvSpPr>
            <p:spPr bwMode="auto">
              <a:xfrm>
                <a:off x="3559" y="2344"/>
                <a:ext cx="12" cy="19"/>
              </a:xfrm>
              <a:custGeom>
                <a:avLst/>
                <a:gdLst>
                  <a:gd name="T0" fmla="*/ 1 w 5"/>
                  <a:gd name="T1" fmla="*/ 8 h 8"/>
                  <a:gd name="T2" fmla="*/ 0 w 5"/>
                  <a:gd name="T3" fmla="*/ 8 h 8"/>
                  <a:gd name="T4" fmla="*/ 0 w 5"/>
                  <a:gd name="T5" fmla="*/ 0 h 8"/>
                  <a:gd name="T6" fmla="*/ 1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1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2"/>
                      <a:pt x="1" y="5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4" name="Freeform 499"/>
              <p:cNvSpPr/>
              <p:nvPr/>
            </p:nvSpPr>
            <p:spPr bwMode="auto">
              <a:xfrm>
                <a:off x="2891" y="2361"/>
                <a:ext cx="5" cy="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2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5" name="Freeform 500"/>
              <p:cNvSpPr/>
              <p:nvPr/>
            </p:nvSpPr>
            <p:spPr bwMode="auto">
              <a:xfrm>
                <a:off x="571" y="2380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6" name="Freeform 501"/>
              <p:cNvSpPr/>
              <p:nvPr/>
            </p:nvSpPr>
            <p:spPr bwMode="auto">
              <a:xfrm>
                <a:off x="2171" y="2384"/>
                <a:ext cx="38" cy="43"/>
              </a:xfrm>
              <a:custGeom>
                <a:avLst/>
                <a:gdLst>
                  <a:gd name="T0" fmla="*/ 7 w 16"/>
                  <a:gd name="T1" fmla="*/ 13 h 18"/>
                  <a:gd name="T2" fmla="*/ 14 w 16"/>
                  <a:gd name="T3" fmla="*/ 10 h 18"/>
                  <a:gd name="T4" fmla="*/ 11 w 16"/>
                  <a:gd name="T5" fmla="*/ 13 h 18"/>
                  <a:gd name="T6" fmla="*/ 13 w 16"/>
                  <a:gd name="T7" fmla="*/ 18 h 18"/>
                  <a:gd name="T8" fmla="*/ 11 w 16"/>
                  <a:gd name="T9" fmla="*/ 18 h 18"/>
                  <a:gd name="T10" fmla="*/ 12 w 16"/>
                  <a:gd name="T11" fmla="*/ 16 h 18"/>
                  <a:gd name="T12" fmla="*/ 10 w 16"/>
                  <a:gd name="T13" fmla="*/ 14 h 18"/>
                  <a:gd name="T14" fmla="*/ 8 w 16"/>
                  <a:gd name="T15" fmla="*/ 16 h 18"/>
                  <a:gd name="T16" fmla="*/ 6 w 16"/>
                  <a:gd name="T17" fmla="*/ 14 h 18"/>
                  <a:gd name="T18" fmla="*/ 3 w 16"/>
                  <a:gd name="T19" fmla="*/ 18 h 18"/>
                  <a:gd name="T20" fmla="*/ 9 w 16"/>
                  <a:gd name="T21" fmla="*/ 0 h 18"/>
                  <a:gd name="T22" fmla="*/ 7 w 16"/>
                  <a:gd name="T23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8">
                    <a:moveTo>
                      <a:pt x="7" y="13"/>
                    </a:moveTo>
                    <a:cubicBezTo>
                      <a:pt x="11" y="13"/>
                      <a:pt x="8" y="6"/>
                      <a:pt x="14" y="10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6"/>
                      <a:pt x="16" y="15"/>
                      <a:pt x="13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18"/>
                      <a:pt x="12" y="17"/>
                      <a:pt x="12" y="16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5"/>
                      <a:pt x="9" y="16"/>
                      <a:pt x="8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0" y="10"/>
                      <a:pt x="9" y="8"/>
                      <a:pt x="9" y="0"/>
                    </a:cubicBezTo>
                    <a:cubicBezTo>
                      <a:pt x="16" y="6"/>
                      <a:pt x="4" y="5"/>
                      <a:pt x="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7" name="Freeform 502"/>
              <p:cNvSpPr/>
              <p:nvPr/>
            </p:nvSpPr>
            <p:spPr bwMode="auto">
              <a:xfrm>
                <a:off x="531" y="2387"/>
                <a:ext cx="7" cy="12"/>
              </a:xfrm>
              <a:custGeom>
                <a:avLst/>
                <a:gdLst>
                  <a:gd name="T0" fmla="*/ 3 w 3"/>
                  <a:gd name="T1" fmla="*/ 2 h 5"/>
                  <a:gd name="T2" fmla="*/ 0 w 3"/>
                  <a:gd name="T3" fmla="*/ 5 h 5"/>
                  <a:gd name="T4" fmla="*/ 0 w 3"/>
                  <a:gd name="T5" fmla="*/ 0 h 5"/>
                  <a:gd name="T6" fmla="*/ 3 w 3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2"/>
                    </a:moveTo>
                    <a:cubicBezTo>
                      <a:pt x="3" y="3"/>
                      <a:pt x="1" y="4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8" name="Freeform 503"/>
              <p:cNvSpPr/>
              <p:nvPr/>
            </p:nvSpPr>
            <p:spPr bwMode="auto">
              <a:xfrm>
                <a:off x="3521" y="2391"/>
                <a:ext cx="9" cy="12"/>
              </a:xfrm>
              <a:custGeom>
                <a:avLst/>
                <a:gdLst>
                  <a:gd name="T0" fmla="*/ 3 w 4"/>
                  <a:gd name="T1" fmla="*/ 0 h 5"/>
                  <a:gd name="T2" fmla="*/ 3 w 4"/>
                  <a:gd name="T3" fmla="*/ 5 h 5"/>
                  <a:gd name="T4" fmla="*/ 0 w 4"/>
                  <a:gd name="T5" fmla="*/ 0 h 5"/>
                  <a:gd name="T6" fmla="*/ 3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2" y="0"/>
                      <a:pt x="0" y="0"/>
                    </a:cubicBezTo>
                    <a:cubicBezTo>
                      <a:pt x="1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9" name="Freeform 504"/>
              <p:cNvSpPr/>
              <p:nvPr/>
            </p:nvSpPr>
            <p:spPr bwMode="auto">
              <a:xfrm>
                <a:off x="3592" y="2394"/>
                <a:ext cx="5" cy="9"/>
              </a:xfrm>
              <a:custGeom>
                <a:avLst/>
                <a:gdLst>
                  <a:gd name="T0" fmla="*/ 0 w 5"/>
                  <a:gd name="T1" fmla="*/ 7 h 9"/>
                  <a:gd name="T2" fmla="*/ 5 w 5"/>
                  <a:gd name="T3" fmla="*/ 0 h 9"/>
                  <a:gd name="T4" fmla="*/ 5 w 5"/>
                  <a:gd name="T5" fmla="*/ 9 h 9"/>
                  <a:gd name="T6" fmla="*/ 0 w 5"/>
                  <a:gd name="T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7"/>
                    </a:moveTo>
                    <a:lnTo>
                      <a:pt x="5" y="0"/>
                    </a:lnTo>
                    <a:lnTo>
                      <a:pt x="5" y="9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0" name="Freeform 505"/>
              <p:cNvSpPr/>
              <p:nvPr/>
            </p:nvSpPr>
            <p:spPr bwMode="auto">
              <a:xfrm>
                <a:off x="3443" y="2403"/>
                <a:ext cx="16" cy="22"/>
              </a:xfrm>
              <a:custGeom>
                <a:avLst/>
                <a:gdLst>
                  <a:gd name="T0" fmla="*/ 3 w 7"/>
                  <a:gd name="T1" fmla="*/ 9 h 9"/>
                  <a:gd name="T2" fmla="*/ 4 w 7"/>
                  <a:gd name="T3" fmla="*/ 0 h 9"/>
                  <a:gd name="T4" fmla="*/ 3 w 7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3" y="9"/>
                    </a:moveTo>
                    <a:cubicBezTo>
                      <a:pt x="4" y="6"/>
                      <a:pt x="0" y="3"/>
                      <a:pt x="4" y="0"/>
                    </a:cubicBezTo>
                    <a:cubicBezTo>
                      <a:pt x="1" y="3"/>
                      <a:pt x="7" y="6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1" name="Freeform 506"/>
              <p:cNvSpPr/>
              <p:nvPr/>
            </p:nvSpPr>
            <p:spPr bwMode="auto">
              <a:xfrm>
                <a:off x="547" y="2406"/>
                <a:ext cx="12" cy="19"/>
              </a:xfrm>
              <a:custGeom>
                <a:avLst/>
                <a:gdLst>
                  <a:gd name="T0" fmla="*/ 4 w 5"/>
                  <a:gd name="T1" fmla="*/ 8 h 8"/>
                  <a:gd name="T2" fmla="*/ 3 w 5"/>
                  <a:gd name="T3" fmla="*/ 3 h 8"/>
                  <a:gd name="T4" fmla="*/ 1 w 5"/>
                  <a:gd name="T5" fmla="*/ 1 h 8"/>
                  <a:gd name="T6" fmla="*/ 4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4" y="8"/>
                    </a:moveTo>
                    <a:cubicBezTo>
                      <a:pt x="4" y="7"/>
                      <a:pt x="0" y="5"/>
                      <a:pt x="3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6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2" name="Freeform 507"/>
              <p:cNvSpPr/>
              <p:nvPr/>
            </p:nvSpPr>
            <p:spPr bwMode="auto">
              <a:xfrm>
                <a:off x="3530" y="2408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0 w 10"/>
                  <a:gd name="T3" fmla="*/ 0 h 10"/>
                  <a:gd name="T4" fmla="*/ 10 w 10"/>
                  <a:gd name="T5" fmla="*/ 2 h 10"/>
                  <a:gd name="T6" fmla="*/ 10 w 10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3" name="Freeform 508"/>
              <p:cNvSpPr/>
              <p:nvPr/>
            </p:nvSpPr>
            <p:spPr bwMode="auto">
              <a:xfrm>
                <a:off x="3485" y="2413"/>
                <a:ext cx="5" cy="9"/>
              </a:xfrm>
              <a:custGeom>
                <a:avLst/>
                <a:gdLst>
                  <a:gd name="T0" fmla="*/ 0 w 5"/>
                  <a:gd name="T1" fmla="*/ 0 h 9"/>
                  <a:gd name="T2" fmla="*/ 5 w 5"/>
                  <a:gd name="T3" fmla="*/ 9 h 9"/>
                  <a:gd name="T4" fmla="*/ 0 w 5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9">
                    <a:moveTo>
                      <a:pt x="0" y="0"/>
                    </a:move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4" name="Freeform 509"/>
              <p:cNvSpPr/>
              <p:nvPr/>
            </p:nvSpPr>
            <p:spPr bwMode="auto">
              <a:xfrm>
                <a:off x="1146" y="2418"/>
                <a:ext cx="10" cy="9"/>
              </a:xfrm>
              <a:custGeom>
                <a:avLst/>
                <a:gdLst>
                  <a:gd name="T0" fmla="*/ 4 w 4"/>
                  <a:gd name="T1" fmla="*/ 3 h 4"/>
                  <a:gd name="T2" fmla="*/ 0 w 4"/>
                  <a:gd name="T3" fmla="*/ 0 h 4"/>
                  <a:gd name="T4" fmla="*/ 4 w 4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4" y="4"/>
                      <a:pt x="0" y="2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5" name="Freeform 510"/>
              <p:cNvSpPr/>
              <p:nvPr/>
            </p:nvSpPr>
            <p:spPr bwMode="auto">
              <a:xfrm>
                <a:off x="3384" y="2434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2"/>
                      <a:pt x="2" y="0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6" name="Freeform 511"/>
              <p:cNvSpPr/>
              <p:nvPr/>
            </p:nvSpPr>
            <p:spPr bwMode="auto">
              <a:xfrm>
                <a:off x="3398" y="2448"/>
                <a:ext cx="2" cy="10"/>
              </a:xfrm>
              <a:custGeom>
                <a:avLst/>
                <a:gdLst>
                  <a:gd name="T0" fmla="*/ 2 w 2"/>
                  <a:gd name="T1" fmla="*/ 0 h 10"/>
                  <a:gd name="T2" fmla="*/ 0 w 2"/>
                  <a:gd name="T3" fmla="*/ 10 h 10"/>
                  <a:gd name="T4" fmla="*/ 2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7" name="Freeform 512"/>
              <p:cNvSpPr/>
              <p:nvPr/>
            </p:nvSpPr>
            <p:spPr bwMode="auto">
              <a:xfrm>
                <a:off x="3398" y="2463"/>
                <a:ext cx="7" cy="4"/>
              </a:xfrm>
              <a:custGeom>
                <a:avLst/>
                <a:gdLst>
                  <a:gd name="T0" fmla="*/ 0 w 7"/>
                  <a:gd name="T1" fmla="*/ 4 h 4"/>
                  <a:gd name="T2" fmla="*/ 2 w 7"/>
                  <a:gd name="T3" fmla="*/ 0 h 4"/>
                  <a:gd name="T4" fmla="*/ 7 w 7"/>
                  <a:gd name="T5" fmla="*/ 0 h 4"/>
                  <a:gd name="T6" fmla="*/ 0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2" y="0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8" name="Freeform 513"/>
              <p:cNvSpPr/>
              <p:nvPr/>
            </p:nvSpPr>
            <p:spPr bwMode="auto">
              <a:xfrm>
                <a:off x="1146" y="2477"/>
                <a:ext cx="12" cy="9"/>
              </a:xfrm>
              <a:custGeom>
                <a:avLst/>
                <a:gdLst>
                  <a:gd name="T0" fmla="*/ 12 w 12"/>
                  <a:gd name="T1" fmla="*/ 9 h 9"/>
                  <a:gd name="T2" fmla="*/ 0 w 12"/>
                  <a:gd name="T3" fmla="*/ 0 h 9"/>
                  <a:gd name="T4" fmla="*/ 10 w 12"/>
                  <a:gd name="T5" fmla="*/ 7 h 9"/>
                  <a:gd name="T6" fmla="*/ 12 w 12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9"/>
                    </a:moveTo>
                    <a:lnTo>
                      <a:pt x="0" y="0"/>
                    </a:lnTo>
                    <a:lnTo>
                      <a:pt x="10" y="7"/>
                    </a:ln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9" name="Freeform 514"/>
              <p:cNvSpPr/>
              <p:nvPr/>
            </p:nvSpPr>
            <p:spPr bwMode="auto">
              <a:xfrm>
                <a:off x="992" y="2500"/>
                <a:ext cx="22" cy="38"/>
              </a:xfrm>
              <a:custGeom>
                <a:avLst/>
                <a:gdLst>
                  <a:gd name="T0" fmla="*/ 5 w 9"/>
                  <a:gd name="T1" fmla="*/ 2 h 16"/>
                  <a:gd name="T2" fmla="*/ 2 w 9"/>
                  <a:gd name="T3" fmla="*/ 2 h 16"/>
                  <a:gd name="T4" fmla="*/ 8 w 9"/>
                  <a:gd name="T5" fmla="*/ 14 h 16"/>
                  <a:gd name="T6" fmla="*/ 7 w 9"/>
                  <a:gd name="T7" fmla="*/ 14 h 16"/>
                  <a:gd name="T8" fmla="*/ 7 w 9"/>
                  <a:gd name="T9" fmla="*/ 10 h 16"/>
                  <a:gd name="T10" fmla="*/ 0 w 9"/>
                  <a:gd name="T11" fmla="*/ 14 h 16"/>
                  <a:gd name="T12" fmla="*/ 3 w 9"/>
                  <a:gd name="T13" fmla="*/ 0 h 16"/>
                  <a:gd name="T14" fmla="*/ 5 w 9"/>
                  <a:gd name="T1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6">
                    <a:moveTo>
                      <a:pt x="5" y="2"/>
                    </a:moveTo>
                    <a:cubicBezTo>
                      <a:pt x="4" y="2"/>
                      <a:pt x="3" y="0"/>
                      <a:pt x="2" y="2"/>
                    </a:cubicBezTo>
                    <a:cubicBezTo>
                      <a:pt x="5" y="5"/>
                      <a:pt x="9" y="9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10"/>
                      <a:pt x="2" y="16"/>
                      <a:pt x="0" y="14"/>
                    </a:cubicBezTo>
                    <a:cubicBezTo>
                      <a:pt x="0" y="10"/>
                      <a:pt x="0" y="4"/>
                      <a:pt x="3" y="0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0" name="Freeform 515"/>
              <p:cNvSpPr/>
              <p:nvPr/>
            </p:nvSpPr>
            <p:spPr bwMode="auto">
              <a:xfrm>
                <a:off x="3313" y="2500"/>
                <a:ext cx="11" cy="15"/>
              </a:xfrm>
              <a:custGeom>
                <a:avLst/>
                <a:gdLst>
                  <a:gd name="T0" fmla="*/ 4 w 5"/>
                  <a:gd name="T1" fmla="*/ 6 h 6"/>
                  <a:gd name="T2" fmla="*/ 3 w 5"/>
                  <a:gd name="T3" fmla="*/ 0 h 6"/>
                  <a:gd name="T4" fmla="*/ 4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4" y="6"/>
                    </a:moveTo>
                    <a:cubicBezTo>
                      <a:pt x="5" y="2"/>
                      <a:pt x="0" y="3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1" name="Freeform 516"/>
              <p:cNvSpPr/>
              <p:nvPr/>
            </p:nvSpPr>
            <p:spPr bwMode="auto">
              <a:xfrm>
                <a:off x="3329" y="2505"/>
                <a:ext cx="29" cy="24"/>
              </a:xfrm>
              <a:custGeom>
                <a:avLst/>
                <a:gdLst>
                  <a:gd name="T0" fmla="*/ 9 w 12"/>
                  <a:gd name="T1" fmla="*/ 6 h 10"/>
                  <a:gd name="T2" fmla="*/ 3 w 12"/>
                  <a:gd name="T3" fmla="*/ 8 h 10"/>
                  <a:gd name="T4" fmla="*/ 4 w 12"/>
                  <a:gd name="T5" fmla="*/ 9 h 10"/>
                  <a:gd name="T6" fmla="*/ 1 w 12"/>
                  <a:gd name="T7" fmla="*/ 10 h 10"/>
                  <a:gd name="T8" fmla="*/ 1 w 12"/>
                  <a:gd name="T9" fmla="*/ 7 h 10"/>
                  <a:gd name="T10" fmla="*/ 5 w 12"/>
                  <a:gd name="T11" fmla="*/ 2 h 10"/>
                  <a:gd name="T12" fmla="*/ 2 w 12"/>
                  <a:gd name="T13" fmla="*/ 4 h 10"/>
                  <a:gd name="T14" fmla="*/ 3 w 12"/>
                  <a:gd name="T15" fmla="*/ 0 h 10"/>
                  <a:gd name="T16" fmla="*/ 9 w 12"/>
                  <a:gd name="T1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0">
                    <a:moveTo>
                      <a:pt x="9" y="6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9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2" y="9"/>
                      <a:pt x="0" y="8"/>
                      <a:pt x="1" y="7"/>
                    </a:cubicBezTo>
                    <a:cubicBezTo>
                      <a:pt x="3" y="8"/>
                      <a:pt x="7" y="5"/>
                      <a:pt x="5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7" y="1"/>
                      <a:pt x="12" y="2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2" name="Freeform 517"/>
              <p:cNvSpPr/>
              <p:nvPr/>
            </p:nvSpPr>
            <p:spPr bwMode="auto">
              <a:xfrm>
                <a:off x="479" y="2524"/>
                <a:ext cx="2" cy="10"/>
              </a:xfrm>
              <a:custGeom>
                <a:avLst/>
                <a:gdLst>
                  <a:gd name="T0" fmla="*/ 2 w 2"/>
                  <a:gd name="T1" fmla="*/ 10 h 10"/>
                  <a:gd name="T2" fmla="*/ 0 w 2"/>
                  <a:gd name="T3" fmla="*/ 0 h 10"/>
                  <a:gd name="T4" fmla="*/ 2 w 2"/>
                  <a:gd name="T5" fmla="*/ 5 h 10"/>
                  <a:gd name="T6" fmla="*/ 2 w 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2" y="10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3" name="Freeform 518"/>
              <p:cNvSpPr/>
              <p:nvPr/>
            </p:nvSpPr>
            <p:spPr bwMode="auto">
              <a:xfrm>
                <a:off x="3216" y="2529"/>
                <a:ext cx="7" cy="9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3" y="2"/>
                      <a:pt x="3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4" name="Freeform 519"/>
              <p:cNvSpPr/>
              <p:nvPr/>
            </p:nvSpPr>
            <p:spPr bwMode="auto">
              <a:xfrm>
                <a:off x="3317" y="2527"/>
                <a:ext cx="15" cy="28"/>
              </a:xfrm>
              <a:custGeom>
                <a:avLst/>
                <a:gdLst>
                  <a:gd name="T0" fmla="*/ 4 w 6"/>
                  <a:gd name="T1" fmla="*/ 1 h 12"/>
                  <a:gd name="T2" fmla="*/ 2 w 6"/>
                  <a:gd name="T3" fmla="*/ 12 h 12"/>
                  <a:gd name="T4" fmla="*/ 1 w 6"/>
                  <a:gd name="T5" fmla="*/ 11 h 12"/>
                  <a:gd name="T6" fmla="*/ 2 w 6"/>
                  <a:gd name="T7" fmla="*/ 10 h 12"/>
                  <a:gd name="T8" fmla="*/ 0 w 6"/>
                  <a:gd name="T9" fmla="*/ 7 h 12"/>
                  <a:gd name="T10" fmla="*/ 1 w 6"/>
                  <a:gd name="T11" fmla="*/ 7 h 12"/>
                  <a:gd name="T12" fmla="*/ 2 w 6"/>
                  <a:gd name="T13" fmla="*/ 8 h 12"/>
                  <a:gd name="T14" fmla="*/ 1 w 6"/>
                  <a:gd name="T15" fmla="*/ 2 h 12"/>
                  <a:gd name="T16" fmla="*/ 5 w 6"/>
                  <a:gd name="T17" fmla="*/ 2 h 12"/>
                  <a:gd name="T18" fmla="*/ 4 w 6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2">
                    <a:moveTo>
                      <a:pt x="4" y="1"/>
                    </a:moveTo>
                    <a:cubicBezTo>
                      <a:pt x="3" y="5"/>
                      <a:pt x="6" y="9"/>
                      <a:pt x="2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5"/>
                      <a:pt x="6" y="3"/>
                      <a:pt x="1" y="2"/>
                    </a:cubicBezTo>
                    <a:cubicBezTo>
                      <a:pt x="2" y="0"/>
                      <a:pt x="4" y="1"/>
                      <a:pt x="5" y="2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5" name="Freeform 520"/>
              <p:cNvSpPr/>
              <p:nvPr/>
            </p:nvSpPr>
            <p:spPr bwMode="auto">
              <a:xfrm>
                <a:off x="3265" y="253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0 w 10"/>
                  <a:gd name="T3" fmla="*/ 0 h 7"/>
                  <a:gd name="T4" fmla="*/ 10 w 10"/>
                  <a:gd name="T5" fmla="*/ 3 h 7"/>
                  <a:gd name="T6" fmla="*/ 10 w 1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7"/>
                    </a:moveTo>
                    <a:lnTo>
                      <a:pt x="0" y="0"/>
                    </a:lnTo>
                    <a:lnTo>
                      <a:pt x="10" y="3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6" name="Freeform 521"/>
              <p:cNvSpPr/>
              <p:nvPr/>
            </p:nvSpPr>
            <p:spPr bwMode="auto">
              <a:xfrm>
                <a:off x="3232" y="2534"/>
                <a:ext cx="5" cy="9"/>
              </a:xfrm>
              <a:custGeom>
                <a:avLst/>
                <a:gdLst>
                  <a:gd name="T0" fmla="*/ 2 w 2"/>
                  <a:gd name="T1" fmla="*/ 4 h 4"/>
                  <a:gd name="T2" fmla="*/ 0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0" y="4"/>
                      <a:pt x="1" y="1"/>
                      <a:pt x="0" y="0"/>
                    </a:cubicBezTo>
                    <a:cubicBezTo>
                      <a:pt x="2" y="0"/>
                      <a:pt x="1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7" name="Freeform 522"/>
              <p:cNvSpPr/>
              <p:nvPr/>
            </p:nvSpPr>
            <p:spPr bwMode="auto">
              <a:xfrm>
                <a:off x="1011" y="2536"/>
                <a:ext cx="22" cy="21"/>
              </a:xfrm>
              <a:custGeom>
                <a:avLst/>
                <a:gdLst>
                  <a:gd name="T0" fmla="*/ 9 w 9"/>
                  <a:gd name="T1" fmla="*/ 8 h 9"/>
                  <a:gd name="T2" fmla="*/ 9 w 9"/>
                  <a:gd name="T3" fmla="*/ 9 h 9"/>
                  <a:gd name="T4" fmla="*/ 3 w 9"/>
                  <a:gd name="T5" fmla="*/ 0 h 9"/>
                  <a:gd name="T6" fmla="*/ 9 w 9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8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6" y="5"/>
                      <a:pt x="0" y="6"/>
                      <a:pt x="3" y="0"/>
                    </a:cubicBezTo>
                    <a:cubicBezTo>
                      <a:pt x="3" y="4"/>
                      <a:pt x="5" y="6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8" name="Freeform 523"/>
              <p:cNvSpPr/>
              <p:nvPr/>
            </p:nvSpPr>
            <p:spPr bwMode="auto">
              <a:xfrm>
                <a:off x="3289" y="2536"/>
                <a:ext cx="16" cy="19"/>
              </a:xfrm>
              <a:custGeom>
                <a:avLst/>
                <a:gdLst>
                  <a:gd name="T0" fmla="*/ 6 w 7"/>
                  <a:gd name="T1" fmla="*/ 6 h 8"/>
                  <a:gd name="T2" fmla="*/ 0 w 7"/>
                  <a:gd name="T3" fmla="*/ 1 h 8"/>
                  <a:gd name="T4" fmla="*/ 6 w 7"/>
                  <a:gd name="T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6" y="6"/>
                    </a:moveTo>
                    <a:cubicBezTo>
                      <a:pt x="4" y="8"/>
                      <a:pt x="4" y="3"/>
                      <a:pt x="0" y="1"/>
                    </a:cubicBezTo>
                    <a:cubicBezTo>
                      <a:pt x="2" y="5"/>
                      <a:pt x="7" y="0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9" name="Freeform 524"/>
              <p:cNvSpPr/>
              <p:nvPr/>
            </p:nvSpPr>
            <p:spPr bwMode="auto">
              <a:xfrm>
                <a:off x="1146" y="2543"/>
                <a:ext cx="5" cy="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0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0" name="Freeform 525"/>
              <p:cNvSpPr/>
              <p:nvPr/>
            </p:nvSpPr>
            <p:spPr bwMode="auto">
              <a:xfrm>
                <a:off x="3189" y="2543"/>
                <a:ext cx="10" cy="12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4 h 5"/>
                  <a:gd name="T4" fmla="*/ 2 w 4"/>
                  <a:gd name="T5" fmla="*/ 1 h 5"/>
                  <a:gd name="T6" fmla="*/ 0 w 4"/>
                  <a:gd name="T7" fmla="*/ 3 h 5"/>
                  <a:gd name="T8" fmla="*/ 0 w 4"/>
                  <a:gd name="T9" fmla="*/ 0 h 5"/>
                  <a:gd name="T10" fmla="*/ 4 w 4"/>
                  <a:gd name="T11" fmla="*/ 1 h 5"/>
                  <a:gd name="T12" fmla="*/ 2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3" y="2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"/>
                      <a:pt x="4" y="1"/>
                      <a:pt x="4" y="1"/>
                    </a:cubicBez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1" name="Freeform 526"/>
              <p:cNvSpPr/>
              <p:nvPr/>
            </p:nvSpPr>
            <p:spPr bwMode="auto">
              <a:xfrm>
                <a:off x="3265" y="2543"/>
                <a:ext cx="0" cy="10"/>
              </a:xfrm>
              <a:custGeom>
                <a:avLst/>
                <a:gdLst>
                  <a:gd name="T0" fmla="*/ 10 h 10"/>
                  <a:gd name="T1" fmla="*/ 0 h 10"/>
                  <a:gd name="T2" fmla="*/ 5 h 10"/>
                  <a:gd name="T3" fmla="*/ 10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0">
                    <a:moveTo>
                      <a:pt x="0" y="1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2" name="Freeform 527"/>
              <p:cNvSpPr/>
              <p:nvPr/>
            </p:nvSpPr>
            <p:spPr bwMode="auto">
              <a:xfrm>
                <a:off x="988" y="2545"/>
                <a:ext cx="14" cy="8"/>
              </a:xfrm>
              <a:custGeom>
                <a:avLst/>
                <a:gdLst>
                  <a:gd name="T0" fmla="*/ 6 w 6"/>
                  <a:gd name="T1" fmla="*/ 1 h 3"/>
                  <a:gd name="T2" fmla="*/ 5 w 6"/>
                  <a:gd name="T3" fmla="*/ 3 h 3"/>
                  <a:gd name="T4" fmla="*/ 0 w 6"/>
                  <a:gd name="T5" fmla="*/ 0 h 3"/>
                  <a:gd name="T6" fmla="*/ 6 w 6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6" y="2"/>
                      <a:pt x="5" y="3"/>
                      <a:pt x="5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1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3" name="Freeform 528"/>
              <p:cNvSpPr/>
              <p:nvPr/>
            </p:nvSpPr>
            <p:spPr bwMode="auto">
              <a:xfrm>
                <a:off x="3211" y="2548"/>
                <a:ext cx="2" cy="7"/>
              </a:xfrm>
              <a:custGeom>
                <a:avLst/>
                <a:gdLst>
                  <a:gd name="T0" fmla="*/ 2 w 2"/>
                  <a:gd name="T1" fmla="*/ 0 h 7"/>
                  <a:gd name="T2" fmla="*/ 0 w 2"/>
                  <a:gd name="T3" fmla="*/ 7 h 7"/>
                  <a:gd name="T4" fmla="*/ 2 w 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lnTo>
                      <a:pt x="0" y="7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4" name="Freeform 529"/>
              <p:cNvSpPr/>
              <p:nvPr/>
            </p:nvSpPr>
            <p:spPr bwMode="auto">
              <a:xfrm>
                <a:off x="3289" y="2557"/>
                <a:ext cx="9" cy="7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3 h 3"/>
                  <a:gd name="T4" fmla="*/ 0 w 4"/>
                  <a:gd name="T5" fmla="*/ 0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5" name="Freeform 530"/>
              <p:cNvSpPr/>
              <p:nvPr/>
            </p:nvSpPr>
            <p:spPr bwMode="auto">
              <a:xfrm>
                <a:off x="990" y="2555"/>
                <a:ext cx="45" cy="38"/>
              </a:xfrm>
              <a:custGeom>
                <a:avLst/>
                <a:gdLst>
                  <a:gd name="T0" fmla="*/ 16 w 19"/>
                  <a:gd name="T1" fmla="*/ 8 h 16"/>
                  <a:gd name="T2" fmla="*/ 14 w 19"/>
                  <a:gd name="T3" fmla="*/ 6 h 16"/>
                  <a:gd name="T4" fmla="*/ 19 w 19"/>
                  <a:gd name="T5" fmla="*/ 13 h 16"/>
                  <a:gd name="T6" fmla="*/ 5 w 19"/>
                  <a:gd name="T7" fmla="*/ 6 h 16"/>
                  <a:gd name="T8" fmla="*/ 3 w 19"/>
                  <a:gd name="T9" fmla="*/ 6 h 16"/>
                  <a:gd name="T10" fmla="*/ 4 w 19"/>
                  <a:gd name="T11" fmla="*/ 1 h 16"/>
                  <a:gd name="T12" fmla="*/ 16 w 19"/>
                  <a:gd name="T13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6">
                    <a:moveTo>
                      <a:pt x="16" y="8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6" y="11"/>
                      <a:pt x="19" y="5"/>
                      <a:pt x="19" y="13"/>
                    </a:cubicBezTo>
                    <a:cubicBezTo>
                      <a:pt x="18" y="5"/>
                      <a:pt x="9" y="16"/>
                      <a:pt x="5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8" y="5"/>
                      <a:pt x="0" y="3"/>
                      <a:pt x="4" y="1"/>
                    </a:cubicBezTo>
                    <a:cubicBezTo>
                      <a:pt x="11" y="0"/>
                      <a:pt x="10" y="12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6" name="Freeform 531"/>
              <p:cNvSpPr/>
              <p:nvPr/>
            </p:nvSpPr>
            <p:spPr bwMode="auto">
              <a:xfrm>
                <a:off x="3303" y="2557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5 w 5"/>
                  <a:gd name="T5" fmla="*/ 3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7" name="Freeform 532"/>
              <p:cNvSpPr/>
              <p:nvPr/>
            </p:nvSpPr>
            <p:spPr bwMode="auto">
              <a:xfrm>
                <a:off x="2197" y="2564"/>
                <a:ext cx="12" cy="8"/>
              </a:xfrm>
              <a:custGeom>
                <a:avLst/>
                <a:gdLst>
                  <a:gd name="T0" fmla="*/ 5 w 5"/>
                  <a:gd name="T1" fmla="*/ 1 h 3"/>
                  <a:gd name="T2" fmla="*/ 1 w 5"/>
                  <a:gd name="T3" fmla="*/ 3 h 3"/>
                  <a:gd name="T4" fmla="*/ 5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1"/>
                      <a:pt x="4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8" name="Freeform 533"/>
              <p:cNvSpPr/>
              <p:nvPr/>
            </p:nvSpPr>
            <p:spPr bwMode="auto">
              <a:xfrm>
                <a:off x="1044" y="2567"/>
                <a:ext cx="10" cy="9"/>
              </a:xfrm>
              <a:custGeom>
                <a:avLst/>
                <a:gdLst>
                  <a:gd name="T0" fmla="*/ 4 w 4"/>
                  <a:gd name="T1" fmla="*/ 3 h 4"/>
                  <a:gd name="T2" fmla="*/ 0 w 4"/>
                  <a:gd name="T3" fmla="*/ 4 h 4"/>
                  <a:gd name="T4" fmla="*/ 4 w 4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3" y="0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9" name="Freeform 534"/>
              <p:cNvSpPr/>
              <p:nvPr/>
            </p:nvSpPr>
            <p:spPr bwMode="auto">
              <a:xfrm>
                <a:off x="3147" y="2579"/>
                <a:ext cx="16" cy="12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2 h 5"/>
                  <a:gd name="T4" fmla="*/ 7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cubicBezTo>
                      <a:pt x="5" y="5"/>
                      <a:pt x="2" y="1"/>
                      <a:pt x="0" y="2"/>
                    </a:cubicBezTo>
                    <a:cubicBezTo>
                      <a:pt x="1" y="1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0" name="Freeform 535"/>
              <p:cNvSpPr/>
              <p:nvPr/>
            </p:nvSpPr>
            <p:spPr bwMode="auto">
              <a:xfrm>
                <a:off x="1068" y="2579"/>
                <a:ext cx="5" cy="7"/>
              </a:xfrm>
              <a:custGeom>
                <a:avLst/>
                <a:gdLst>
                  <a:gd name="T0" fmla="*/ 0 w 5"/>
                  <a:gd name="T1" fmla="*/ 0 h 7"/>
                  <a:gd name="T2" fmla="*/ 5 w 5"/>
                  <a:gd name="T3" fmla="*/ 7 h 7"/>
                  <a:gd name="T4" fmla="*/ 0 w 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1" name="Freeform 536"/>
              <p:cNvSpPr/>
              <p:nvPr/>
            </p:nvSpPr>
            <p:spPr bwMode="auto">
              <a:xfrm>
                <a:off x="1009" y="2591"/>
                <a:ext cx="2" cy="7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2 w 2"/>
                  <a:gd name="T5" fmla="*/ 7 h 7"/>
                  <a:gd name="T6" fmla="*/ 0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0"/>
                    </a:lnTo>
                    <a:lnTo>
                      <a:pt x="2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2" name="Freeform 537"/>
              <p:cNvSpPr/>
              <p:nvPr/>
            </p:nvSpPr>
            <p:spPr bwMode="auto">
              <a:xfrm>
                <a:off x="1030" y="2591"/>
                <a:ext cx="22" cy="23"/>
              </a:xfrm>
              <a:custGeom>
                <a:avLst/>
                <a:gdLst>
                  <a:gd name="T0" fmla="*/ 9 w 9"/>
                  <a:gd name="T1" fmla="*/ 5 h 10"/>
                  <a:gd name="T2" fmla="*/ 2 w 9"/>
                  <a:gd name="T3" fmla="*/ 7 h 10"/>
                  <a:gd name="T4" fmla="*/ 4 w 9"/>
                  <a:gd name="T5" fmla="*/ 9 h 10"/>
                  <a:gd name="T6" fmla="*/ 1 w 9"/>
                  <a:gd name="T7" fmla="*/ 8 h 10"/>
                  <a:gd name="T8" fmla="*/ 6 w 9"/>
                  <a:gd name="T9" fmla="*/ 0 h 10"/>
                  <a:gd name="T10" fmla="*/ 9 w 9"/>
                  <a:gd name="T1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9" y="5"/>
                    </a:moveTo>
                    <a:cubicBezTo>
                      <a:pt x="6" y="6"/>
                      <a:pt x="4" y="4"/>
                      <a:pt x="2" y="7"/>
                    </a:cubicBezTo>
                    <a:cubicBezTo>
                      <a:pt x="3" y="8"/>
                      <a:pt x="4" y="8"/>
                      <a:pt x="4" y="9"/>
                    </a:cubicBezTo>
                    <a:cubicBezTo>
                      <a:pt x="3" y="9"/>
                      <a:pt x="1" y="10"/>
                      <a:pt x="1" y="8"/>
                    </a:cubicBezTo>
                    <a:cubicBezTo>
                      <a:pt x="0" y="6"/>
                      <a:pt x="8" y="5"/>
                      <a:pt x="6" y="0"/>
                    </a:cubicBezTo>
                    <a:lnTo>
                      <a:pt x="9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3" name="Freeform 538"/>
              <p:cNvSpPr/>
              <p:nvPr/>
            </p:nvSpPr>
            <p:spPr bwMode="auto">
              <a:xfrm>
                <a:off x="3168" y="2598"/>
                <a:ext cx="10" cy="7"/>
              </a:xfrm>
              <a:custGeom>
                <a:avLst/>
                <a:gdLst>
                  <a:gd name="T0" fmla="*/ 3 w 4"/>
                  <a:gd name="T1" fmla="*/ 3 h 3"/>
                  <a:gd name="T2" fmla="*/ 0 w 4"/>
                  <a:gd name="T3" fmla="*/ 2 h 3"/>
                  <a:gd name="T4" fmla="*/ 1 w 4"/>
                  <a:gd name="T5" fmla="*/ 0 h 3"/>
                  <a:gd name="T6" fmla="*/ 4 w 4"/>
                  <a:gd name="T7" fmla="*/ 1 h 3"/>
                  <a:gd name="T8" fmla="*/ 3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1"/>
                      <a:pt x="4" y="1"/>
                      <a:pt x="4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4" name="Freeform 539"/>
              <p:cNvSpPr/>
              <p:nvPr/>
            </p:nvSpPr>
            <p:spPr bwMode="auto">
              <a:xfrm>
                <a:off x="1002" y="2600"/>
                <a:ext cx="21" cy="26"/>
              </a:xfrm>
              <a:custGeom>
                <a:avLst/>
                <a:gdLst>
                  <a:gd name="T0" fmla="*/ 7 w 9"/>
                  <a:gd name="T1" fmla="*/ 2 h 11"/>
                  <a:gd name="T2" fmla="*/ 4 w 9"/>
                  <a:gd name="T3" fmla="*/ 5 h 11"/>
                  <a:gd name="T4" fmla="*/ 9 w 9"/>
                  <a:gd name="T5" fmla="*/ 7 h 11"/>
                  <a:gd name="T6" fmla="*/ 6 w 9"/>
                  <a:gd name="T7" fmla="*/ 11 h 11"/>
                  <a:gd name="T8" fmla="*/ 0 w 9"/>
                  <a:gd name="T9" fmla="*/ 5 h 11"/>
                  <a:gd name="T10" fmla="*/ 0 w 9"/>
                  <a:gd name="T11" fmla="*/ 1 h 11"/>
                  <a:gd name="T12" fmla="*/ 4 w 9"/>
                  <a:gd name="T13" fmla="*/ 3 h 11"/>
                  <a:gd name="T14" fmla="*/ 5 w 9"/>
                  <a:gd name="T15" fmla="*/ 0 h 11"/>
                  <a:gd name="T16" fmla="*/ 7 w 9"/>
                  <a:gd name="T17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1">
                    <a:moveTo>
                      <a:pt x="7" y="2"/>
                    </a:moveTo>
                    <a:cubicBezTo>
                      <a:pt x="6" y="3"/>
                      <a:pt x="3" y="4"/>
                      <a:pt x="4" y="5"/>
                    </a:cubicBezTo>
                    <a:cubicBezTo>
                      <a:pt x="6" y="7"/>
                      <a:pt x="8" y="9"/>
                      <a:pt x="9" y="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0" y="11"/>
                      <a:pt x="5" y="1"/>
                      <a:pt x="0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5" name="Freeform 540"/>
              <p:cNvSpPr/>
              <p:nvPr/>
            </p:nvSpPr>
            <p:spPr bwMode="auto">
              <a:xfrm>
                <a:off x="2171" y="2600"/>
                <a:ext cx="5" cy="19"/>
              </a:xfrm>
              <a:custGeom>
                <a:avLst/>
                <a:gdLst>
                  <a:gd name="T0" fmla="*/ 3 w 5"/>
                  <a:gd name="T1" fmla="*/ 19 h 19"/>
                  <a:gd name="T2" fmla="*/ 0 w 5"/>
                  <a:gd name="T3" fmla="*/ 0 h 19"/>
                  <a:gd name="T4" fmla="*/ 5 w 5"/>
                  <a:gd name="T5" fmla="*/ 0 h 19"/>
                  <a:gd name="T6" fmla="*/ 3 w 5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9">
                    <a:moveTo>
                      <a:pt x="3" y="1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6" name="Freeform 541"/>
              <p:cNvSpPr/>
              <p:nvPr/>
            </p:nvSpPr>
            <p:spPr bwMode="auto">
              <a:xfrm>
                <a:off x="1134" y="2602"/>
                <a:ext cx="26" cy="29"/>
              </a:xfrm>
              <a:custGeom>
                <a:avLst/>
                <a:gdLst>
                  <a:gd name="T0" fmla="*/ 11 w 11"/>
                  <a:gd name="T1" fmla="*/ 12 h 12"/>
                  <a:gd name="T2" fmla="*/ 5 w 11"/>
                  <a:gd name="T3" fmla="*/ 6 h 12"/>
                  <a:gd name="T4" fmla="*/ 0 w 11"/>
                  <a:gd name="T5" fmla="*/ 0 h 12"/>
                  <a:gd name="T6" fmla="*/ 11 w 11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2">
                    <a:moveTo>
                      <a:pt x="11" y="12"/>
                    </a:moveTo>
                    <a:cubicBezTo>
                      <a:pt x="6" y="12"/>
                      <a:pt x="10" y="3"/>
                      <a:pt x="5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3"/>
                      <a:pt x="11" y="7"/>
                      <a:pt x="1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7" name="Freeform 542"/>
              <p:cNvSpPr/>
              <p:nvPr/>
            </p:nvSpPr>
            <p:spPr bwMode="auto">
              <a:xfrm>
                <a:off x="3137" y="2602"/>
                <a:ext cx="3" cy="12"/>
              </a:xfrm>
              <a:custGeom>
                <a:avLst/>
                <a:gdLst>
                  <a:gd name="T0" fmla="*/ 3 w 3"/>
                  <a:gd name="T1" fmla="*/ 12 h 12"/>
                  <a:gd name="T2" fmla="*/ 0 w 3"/>
                  <a:gd name="T3" fmla="*/ 0 h 12"/>
                  <a:gd name="T4" fmla="*/ 3 w 3"/>
                  <a:gd name="T5" fmla="*/ 0 h 12"/>
                  <a:gd name="T6" fmla="*/ 3 w 3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2">
                    <a:moveTo>
                      <a:pt x="3" y="1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8" name="Freeform 543"/>
              <p:cNvSpPr/>
              <p:nvPr/>
            </p:nvSpPr>
            <p:spPr bwMode="auto">
              <a:xfrm>
                <a:off x="1052" y="2612"/>
                <a:ext cx="9" cy="12"/>
              </a:xfrm>
              <a:custGeom>
                <a:avLst/>
                <a:gdLst>
                  <a:gd name="T0" fmla="*/ 0 w 9"/>
                  <a:gd name="T1" fmla="*/ 0 h 12"/>
                  <a:gd name="T2" fmla="*/ 9 w 9"/>
                  <a:gd name="T3" fmla="*/ 12 h 12"/>
                  <a:gd name="T4" fmla="*/ 0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0"/>
                    </a:moveTo>
                    <a:lnTo>
                      <a:pt x="9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9" name="Freeform 544"/>
              <p:cNvSpPr/>
              <p:nvPr/>
            </p:nvSpPr>
            <p:spPr bwMode="auto">
              <a:xfrm>
                <a:off x="2167" y="2624"/>
                <a:ext cx="2" cy="9"/>
              </a:xfrm>
              <a:custGeom>
                <a:avLst/>
                <a:gdLst>
                  <a:gd name="T0" fmla="*/ 0 w 2"/>
                  <a:gd name="T1" fmla="*/ 0 h 9"/>
                  <a:gd name="T2" fmla="*/ 2 w 2"/>
                  <a:gd name="T3" fmla="*/ 9 h 9"/>
                  <a:gd name="T4" fmla="*/ 0 w 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0" name="Freeform 545"/>
              <p:cNvSpPr/>
              <p:nvPr/>
            </p:nvSpPr>
            <p:spPr bwMode="auto">
              <a:xfrm>
                <a:off x="2176" y="2628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3 w 5"/>
                  <a:gd name="T3" fmla="*/ 0 h 5"/>
                  <a:gd name="T4" fmla="*/ 5 w 5"/>
                  <a:gd name="T5" fmla="*/ 3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3" y="0"/>
                    </a:lnTo>
                    <a:lnTo>
                      <a:pt x="5" y="3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1" name="Freeform 546"/>
              <p:cNvSpPr/>
              <p:nvPr/>
            </p:nvSpPr>
            <p:spPr bwMode="auto">
              <a:xfrm>
                <a:off x="2252" y="2628"/>
                <a:ext cx="12" cy="12"/>
              </a:xfrm>
              <a:custGeom>
                <a:avLst/>
                <a:gdLst>
                  <a:gd name="T0" fmla="*/ 5 w 5"/>
                  <a:gd name="T1" fmla="*/ 2 h 5"/>
                  <a:gd name="T2" fmla="*/ 2 w 5"/>
                  <a:gd name="T3" fmla="*/ 3 h 5"/>
                  <a:gd name="T4" fmla="*/ 5 w 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5"/>
                      <a:pt x="3" y="0"/>
                      <a:pt x="2" y="3"/>
                    </a:cubicBezTo>
                    <a:cubicBezTo>
                      <a:pt x="0" y="3"/>
                      <a:pt x="3" y="1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2" name="Freeform 547"/>
              <p:cNvSpPr/>
              <p:nvPr/>
            </p:nvSpPr>
            <p:spPr bwMode="auto">
              <a:xfrm>
                <a:off x="2224" y="2633"/>
                <a:ext cx="9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4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3" name="Freeform 548"/>
              <p:cNvSpPr/>
              <p:nvPr/>
            </p:nvSpPr>
            <p:spPr bwMode="auto">
              <a:xfrm>
                <a:off x="1137" y="2636"/>
                <a:ext cx="57" cy="49"/>
              </a:xfrm>
              <a:custGeom>
                <a:avLst/>
                <a:gdLst>
                  <a:gd name="T0" fmla="*/ 13 w 24"/>
                  <a:gd name="T1" fmla="*/ 4 h 21"/>
                  <a:gd name="T2" fmla="*/ 13 w 24"/>
                  <a:gd name="T3" fmla="*/ 18 h 21"/>
                  <a:gd name="T4" fmla="*/ 13 w 24"/>
                  <a:gd name="T5" fmla="*/ 21 h 21"/>
                  <a:gd name="T6" fmla="*/ 3 w 24"/>
                  <a:gd name="T7" fmla="*/ 13 h 21"/>
                  <a:gd name="T8" fmla="*/ 0 w 24"/>
                  <a:gd name="T9" fmla="*/ 14 h 21"/>
                  <a:gd name="T10" fmla="*/ 0 w 24"/>
                  <a:gd name="T11" fmla="*/ 12 h 21"/>
                  <a:gd name="T12" fmla="*/ 2 w 24"/>
                  <a:gd name="T13" fmla="*/ 13 h 21"/>
                  <a:gd name="T14" fmla="*/ 3 w 24"/>
                  <a:gd name="T15" fmla="*/ 9 h 21"/>
                  <a:gd name="T16" fmla="*/ 12 w 24"/>
                  <a:gd name="T17" fmla="*/ 17 h 21"/>
                  <a:gd name="T18" fmla="*/ 6 w 24"/>
                  <a:gd name="T19" fmla="*/ 7 h 21"/>
                  <a:gd name="T20" fmla="*/ 9 w 24"/>
                  <a:gd name="T21" fmla="*/ 9 h 21"/>
                  <a:gd name="T22" fmla="*/ 3 w 24"/>
                  <a:gd name="T23" fmla="*/ 3 h 21"/>
                  <a:gd name="T24" fmla="*/ 5 w 24"/>
                  <a:gd name="T25" fmla="*/ 2 h 21"/>
                  <a:gd name="T26" fmla="*/ 11 w 24"/>
                  <a:gd name="T27" fmla="*/ 3 h 21"/>
                  <a:gd name="T28" fmla="*/ 7 w 24"/>
                  <a:gd name="T29" fmla="*/ 0 h 21"/>
                  <a:gd name="T30" fmla="*/ 13 w 24"/>
                  <a:gd name="T31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1">
                    <a:moveTo>
                      <a:pt x="13" y="4"/>
                    </a:moveTo>
                    <a:cubicBezTo>
                      <a:pt x="11" y="10"/>
                      <a:pt x="24" y="17"/>
                      <a:pt x="13" y="18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0" y="18"/>
                      <a:pt x="8" y="14"/>
                      <a:pt x="3" y="13"/>
                    </a:cubicBezTo>
                    <a:cubicBezTo>
                      <a:pt x="3" y="14"/>
                      <a:pt x="1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3"/>
                      <a:pt x="2" y="13"/>
                    </a:cubicBezTo>
                    <a:cubicBezTo>
                      <a:pt x="3" y="12"/>
                      <a:pt x="2" y="10"/>
                      <a:pt x="3" y="9"/>
                    </a:cubicBezTo>
                    <a:cubicBezTo>
                      <a:pt x="1" y="13"/>
                      <a:pt x="9" y="14"/>
                      <a:pt x="12" y="17"/>
                    </a:cubicBezTo>
                    <a:cubicBezTo>
                      <a:pt x="13" y="14"/>
                      <a:pt x="8" y="10"/>
                      <a:pt x="6" y="7"/>
                    </a:cubicBezTo>
                    <a:cubicBezTo>
                      <a:pt x="7" y="8"/>
                      <a:pt x="8" y="8"/>
                      <a:pt x="9" y="9"/>
                    </a:cubicBezTo>
                    <a:cubicBezTo>
                      <a:pt x="14" y="2"/>
                      <a:pt x="5" y="8"/>
                      <a:pt x="3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7"/>
                      <a:pt x="9" y="2"/>
                      <a:pt x="11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1"/>
                      <a:pt x="13" y="1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4" name="Freeform 549"/>
              <p:cNvSpPr/>
              <p:nvPr/>
            </p:nvSpPr>
            <p:spPr bwMode="auto">
              <a:xfrm>
                <a:off x="2110" y="263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5" name="Freeform 550"/>
              <p:cNvSpPr/>
              <p:nvPr/>
            </p:nvSpPr>
            <p:spPr bwMode="auto">
              <a:xfrm>
                <a:off x="2143" y="2640"/>
                <a:ext cx="9" cy="10"/>
              </a:xfrm>
              <a:custGeom>
                <a:avLst/>
                <a:gdLst>
                  <a:gd name="T0" fmla="*/ 7 w 9"/>
                  <a:gd name="T1" fmla="*/ 10 h 10"/>
                  <a:gd name="T2" fmla="*/ 0 w 9"/>
                  <a:gd name="T3" fmla="*/ 5 h 10"/>
                  <a:gd name="T4" fmla="*/ 7 w 9"/>
                  <a:gd name="T5" fmla="*/ 3 h 10"/>
                  <a:gd name="T6" fmla="*/ 5 w 9"/>
                  <a:gd name="T7" fmla="*/ 0 h 10"/>
                  <a:gd name="T8" fmla="*/ 9 w 9"/>
                  <a:gd name="T9" fmla="*/ 0 h 10"/>
                  <a:gd name="T10" fmla="*/ 7 w 9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7" y="10"/>
                    </a:moveTo>
                    <a:lnTo>
                      <a:pt x="0" y="5"/>
                    </a:lnTo>
                    <a:lnTo>
                      <a:pt x="7" y="3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6" name="Freeform 551"/>
              <p:cNvSpPr/>
              <p:nvPr/>
            </p:nvSpPr>
            <p:spPr bwMode="auto">
              <a:xfrm>
                <a:off x="1099" y="2643"/>
                <a:ext cx="35" cy="33"/>
              </a:xfrm>
              <a:custGeom>
                <a:avLst/>
                <a:gdLst>
                  <a:gd name="T0" fmla="*/ 11 w 15"/>
                  <a:gd name="T1" fmla="*/ 6 h 14"/>
                  <a:gd name="T2" fmla="*/ 14 w 15"/>
                  <a:gd name="T3" fmla="*/ 4 h 14"/>
                  <a:gd name="T4" fmla="*/ 12 w 15"/>
                  <a:gd name="T5" fmla="*/ 2 h 14"/>
                  <a:gd name="T6" fmla="*/ 14 w 15"/>
                  <a:gd name="T7" fmla="*/ 0 h 14"/>
                  <a:gd name="T8" fmla="*/ 12 w 15"/>
                  <a:gd name="T9" fmla="*/ 14 h 14"/>
                  <a:gd name="T10" fmla="*/ 9 w 15"/>
                  <a:gd name="T11" fmla="*/ 0 h 14"/>
                  <a:gd name="T12" fmla="*/ 11 w 15"/>
                  <a:gd name="T1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4">
                    <a:moveTo>
                      <a:pt x="11" y="6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4"/>
                      <a:pt x="14" y="9"/>
                      <a:pt x="12" y="14"/>
                    </a:cubicBezTo>
                    <a:cubicBezTo>
                      <a:pt x="15" y="7"/>
                      <a:pt x="0" y="6"/>
                      <a:pt x="9" y="0"/>
                    </a:cubicBezTo>
                    <a:cubicBezTo>
                      <a:pt x="9" y="2"/>
                      <a:pt x="9" y="5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7" name="Freeform 552"/>
              <p:cNvSpPr/>
              <p:nvPr/>
            </p:nvSpPr>
            <p:spPr bwMode="auto">
              <a:xfrm>
                <a:off x="2174" y="2645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8" name="Freeform 553"/>
              <p:cNvSpPr/>
              <p:nvPr/>
            </p:nvSpPr>
            <p:spPr bwMode="auto">
              <a:xfrm>
                <a:off x="2195" y="2645"/>
                <a:ext cx="2" cy="7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2 w 2"/>
                  <a:gd name="T5" fmla="*/ 2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9" name="Freeform 554"/>
              <p:cNvSpPr/>
              <p:nvPr/>
            </p:nvSpPr>
            <p:spPr bwMode="auto">
              <a:xfrm>
                <a:off x="1939" y="2647"/>
                <a:ext cx="15" cy="17"/>
              </a:xfrm>
              <a:custGeom>
                <a:avLst/>
                <a:gdLst>
                  <a:gd name="T0" fmla="*/ 6 w 6"/>
                  <a:gd name="T1" fmla="*/ 0 h 7"/>
                  <a:gd name="T2" fmla="*/ 0 w 6"/>
                  <a:gd name="T3" fmla="*/ 7 h 7"/>
                  <a:gd name="T4" fmla="*/ 6 w 6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cubicBezTo>
                      <a:pt x="6" y="3"/>
                      <a:pt x="2" y="5"/>
                      <a:pt x="0" y="7"/>
                    </a:cubicBezTo>
                    <a:cubicBezTo>
                      <a:pt x="2" y="6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0" name="Freeform 555"/>
              <p:cNvSpPr/>
              <p:nvPr/>
            </p:nvSpPr>
            <p:spPr bwMode="auto">
              <a:xfrm>
                <a:off x="2219" y="2643"/>
                <a:ext cx="64" cy="59"/>
              </a:xfrm>
              <a:custGeom>
                <a:avLst/>
                <a:gdLst>
                  <a:gd name="T0" fmla="*/ 16 w 27"/>
                  <a:gd name="T1" fmla="*/ 6 h 25"/>
                  <a:gd name="T2" fmla="*/ 16 w 27"/>
                  <a:gd name="T3" fmla="*/ 2 h 25"/>
                  <a:gd name="T4" fmla="*/ 19 w 27"/>
                  <a:gd name="T5" fmla="*/ 8 h 25"/>
                  <a:gd name="T6" fmla="*/ 27 w 27"/>
                  <a:gd name="T7" fmla="*/ 15 h 25"/>
                  <a:gd name="T8" fmla="*/ 24 w 27"/>
                  <a:gd name="T9" fmla="*/ 25 h 25"/>
                  <a:gd name="T10" fmla="*/ 20 w 27"/>
                  <a:gd name="T11" fmla="*/ 24 h 25"/>
                  <a:gd name="T12" fmla="*/ 24 w 27"/>
                  <a:gd name="T13" fmla="*/ 21 h 25"/>
                  <a:gd name="T14" fmla="*/ 22 w 27"/>
                  <a:gd name="T15" fmla="*/ 18 h 25"/>
                  <a:gd name="T16" fmla="*/ 19 w 27"/>
                  <a:gd name="T17" fmla="*/ 20 h 25"/>
                  <a:gd name="T18" fmla="*/ 20 w 27"/>
                  <a:gd name="T19" fmla="*/ 18 h 25"/>
                  <a:gd name="T20" fmla="*/ 16 w 27"/>
                  <a:gd name="T21" fmla="*/ 17 h 25"/>
                  <a:gd name="T22" fmla="*/ 15 w 27"/>
                  <a:gd name="T23" fmla="*/ 20 h 25"/>
                  <a:gd name="T24" fmla="*/ 5 w 27"/>
                  <a:gd name="T25" fmla="*/ 8 h 25"/>
                  <a:gd name="T26" fmla="*/ 6 w 27"/>
                  <a:gd name="T27" fmla="*/ 9 h 25"/>
                  <a:gd name="T28" fmla="*/ 7 w 27"/>
                  <a:gd name="T29" fmla="*/ 7 h 25"/>
                  <a:gd name="T30" fmla="*/ 1 w 27"/>
                  <a:gd name="T31" fmla="*/ 7 h 25"/>
                  <a:gd name="T32" fmla="*/ 0 w 27"/>
                  <a:gd name="T33" fmla="*/ 2 h 25"/>
                  <a:gd name="T34" fmla="*/ 16 w 2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5">
                    <a:moveTo>
                      <a:pt x="16" y="6"/>
                    </a:moveTo>
                    <a:cubicBezTo>
                      <a:pt x="16" y="2"/>
                      <a:pt x="16" y="2"/>
                      <a:pt x="16" y="2"/>
                    </a:cubicBezTo>
                    <a:cubicBezTo>
                      <a:pt x="17" y="4"/>
                      <a:pt x="16" y="7"/>
                      <a:pt x="19" y="8"/>
                    </a:cubicBezTo>
                    <a:cubicBezTo>
                      <a:pt x="25" y="7"/>
                      <a:pt x="20" y="20"/>
                      <a:pt x="27" y="15"/>
                    </a:cubicBezTo>
                    <a:cubicBezTo>
                      <a:pt x="21" y="16"/>
                      <a:pt x="25" y="23"/>
                      <a:pt x="24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25"/>
                      <a:pt x="23" y="22"/>
                      <a:pt x="24" y="21"/>
                    </a:cubicBezTo>
                    <a:cubicBezTo>
                      <a:pt x="24" y="20"/>
                      <a:pt x="23" y="19"/>
                      <a:pt x="22" y="18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19"/>
                      <a:pt x="19" y="18"/>
                      <a:pt x="20" y="18"/>
                    </a:cubicBezTo>
                    <a:cubicBezTo>
                      <a:pt x="19" y="16"/>
                      <a:pt x="17" y="17"/>
                      <a:pt x="16" y="17"/>
                    </a:cubicBezTo>
                    <a:cubicBezTo>
                      <a:pt x="15" y="18"/>
                      <a:pt x="14" y="19"/>
                      <a:pt x="15" y="2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3"/>
                      <a:pt x="3" y="8"/>
                      <a:pt x="1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0"/>
                      <a:pt x="10" y="10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1" name="Freeform 556"/>
              <p:cNvSpPr/>
              <p:nvPr/>
            </p:nvSpPr>
            <p:spPr bwMode="auto">
              <a:xfrm>
                <a:off x="1160" y="2657"/>
                <a:ext cx="15" cy="16"/>
              </a:xfrm>
              <a:custGeom>
                <a:avLst/>
                <a:gdLst>
                  <a:gd name="T0" fmla="*/ 4 w 6"/>
                  <a:gd name="T1" fmla="*/ 7 h 7"/>
                  <a:gd name="T2" fmla="*/ 0 w 6"/>
                  <a:gd name="T3" fmla="*/ 0 h 7"/>
                  <a:gd name="T4" fmla="*/ 6 w 6"/>
                  <a:gd name="T5" fmla="*/ 5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4" y="3"/>
                      <a:pt x="1" y="4"/>
                      <a:pt x="0" y="0"/>
                    </a:cubicBezTo>
                    <a:cubicBezTo>
                      <a:pt x="6" y="5"/>
                      <a:pt x="6" y="5"/>
                      <a:pt x="6" y="5"/>
                    </a:cubicBez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2" name="Freeform 557"/>
              <p:cNvSpPr/>
              <p:nvPr/>
            </p:nvSpPr>
            <p:spPr bwMode="auto">
              <a:xfrm>
                <a:off x="1037" y="2659"/>
                <a:ext cx="5" cy="12"/>
              </a:xfrm>
              <a:custGeom>
                <a:avLst/>
                <a:gdLst>
                  <a:gd name="T0" fmla="*/ 0 w 5"/>
                  <a:gd name="T1" fmla="*/ 12 h 12"/>
                  <a:gd name="T2" fmla="*/ 5 w 5"/>
                  <a:gd name="T3" fmla="*/ 0 h 12"/>
                  <a:gd name="T4" fmla="*/ 5 w 5"/>
                  <a:gd name="T5" fmla="*/ 7 h 12"/>
                  <a:gd name="T6" fmla="*/ 0 w 5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5" y="0"/>
                    </a:lnTo>
                    <a:lnTo>
                      <a:pt x="5" y="7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3" name="Freeform 558"/>
              <p:cNvSpPr/>
              <p:nvPr/>
            </p:nvSpPr>
            <p:spPr bwMode="auto">
              <a:xfrm>
                <a:off x="1078" y="2659"/>
                <a:ext cx="2" cy="7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3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4" name="Freeform 559"/>
              <p:cNvSpPr/>
              <p:nvPr/>
            </p:nvSpPr>
            <p:spPr bwMode="auto">
              <a:xfrm>
                <a:off x="2110" y="2652"/>
                <a:ext cx="14" cy="24"/>
              </a:xfrm>
              <a:custGeom>
                <a:avLst/>
                <a:gdLst>
                  <a:gd name="T0" fmla="*/ 6 w 6"/>
                  <a:gd name="T1" fmla="*/ 6 h 10"/>
                  <a:gd name="T2" fmla="*/ 0 w 6"/>
                  <a:gd name="T3" fmla="*/ 6 h 10"/>
                  <a:gd name="T4" fmla="*/ 5 w 6"/>
                  <a:gd name="T5" fmla="*/ 3 h 10"/>
                  <a:gd name="T6" fmla="*/ 6 w 6"/>
                  <a:gd name="T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">
                    <a:moveTo>
                      <a:pt x="6" y="6"/>
                    </a:moveTo>
                    <a:cubicBezTo>
                      <a:pt x="5" y="10"/>
                      <a:pt x="4" y="0"/>
                      <a:pt x="0" y="6"/>
                    </a:cubicBezTo>
                    <a:cubicBezTo>
                      <a:pt x="5" y="3"/>
                      <a:pt x="5" y="3"/>
                      <a:pt x="5" y="3"/>
                    </a:cubicBez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5" name="Freeform 560"/>
              <p:cNvSpPr/>
              <p:nvPr/>
            </p:nvSpPr>
            <p:spPr bwMode="auto">
              <a:xfrm>
                <a:off x="1954" y="2662"/>
                <a:ext cx="9" cy="9"/>
              </a:xfrm>
              <a:custGeom>
                <a:avLst/>
                <a:gdLst>
                  <a:gd name="T0" fmla="*/ 4 w 4"/>
                  <a:gd name="T1" fmla="*/ 2 h 4"/>
                  <a:gd name="T2" fmla="*/ 0 w 4"/>
                  <a:gd name="T3" fmla="*/ 3 h 4"/>
                  <a:gd name="T4" fmla="*/ 2 w 4"/>
                  <a:gd name="T5" fmla="*/ 0 h 4"/>
                  <a:gd name="T6" fmla="*/ 4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3" y="4"/>
                      <a:pt x="1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6" name="Freeform 561"/>
              <p:cNvSpPr/>
              <p:nvPr/>
            </p:nvSpPr>
            <p:spPr bwMode="auto">
              <a:xfrm>
                <a:off x="2190" y="2666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0 w 5"/>
                  <a:gd name="T3" fmla="*/ 0 h 15"/>
                  <a:gd name="T4" fmla="*/ 5 w 5"/>
                  <a:gd name="T5" fmla="*/ 12 h 15"/>
                  <a:gd name="T6" fmla="*/ 0 w 5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0" y="0"/>
                    </a:lnTo>
                    <a:lnTo>
                      <a:pt x="5" y="12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7" name="Freeform 562"/>
              <p:cNvSpPr/>
              <p:nvPr/>
            </p:nvSpPr>
            <p:spPr bwMode="auto">
              <a:xfrm>
                <a:off x="2091" y="2666"/>
                <a:ext cx="33" cy="24"/>
              </a:xfrm>
              <a:custGeom>
                <a:avLst/>
                <a:gdLst>
                  <a:gd name="T0" fmla="*/ 14 w 14"/>
                  <a:gd name="T1" fmla="*/ 7 h 10"/>
                  <a:gd name="T2" fmla="*/ 14 w 14"/>
                  <a:gd name="T3" fmla="*/ 7 h 10"/>
                  <a:gd name="T4" fmla="*/ 14 w 14"/>
                  <a:gd name="T5" fmla="*/ 8 h 10"/>
                  <a:gd name="T6" fmla="*/ 9 w 14"/>
                  <a:gd name="T7" fmla="*/ 6 h 10"/>
                  <a:gd name="T8" fmla="*/ 0 w 14"/>
                  <a:gd name="T9" fmla="*/ 3 h 10"/>
                  <a:gd name="T10" fmla="*/ 0 w 14"/>
                  <a:gd name="T11" fmla="*/ 0 h 10"/>
                  <a:gd name="T12" fmla="*/ 14 w 14"/>
                  <a:gd name="T1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10"/>
                      <a:pt x="10" y="7"/>
                      <a:pt x="9" y="6"/>
                    </a:cubicBezTo>
                    <a:cubicBezTo>
                      <a:pt x="5" y="4"/>
                      <a:pt x="3" y="6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10" y="4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8" name="Rectangle 563"/>
              <p:cNvSpPr>
                <a:spLocks noChangeArrowheads="1"/>
              </p:cNvSpPr>
              <p:nvPr/>
            </p:nvSpPr>
            <p:spPr bwMode="auto">
              <a:xfrm>
                <a:off x="1942" y="2669"/>
                <a:ext cx="2" cy="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9" name="Freeform 564"/>
              <p:cNvSpPr/>
              <p:nvPr/>
            </p:nvSpPr>
            <p:spPr bwMode="auto">
              <a:xfrm>
                <a:off x="2212" y="2669"/>
                <a:ext cx="30" cy="31"/>
              </a:xfrm>
              <a:custGeom>
                <a:avLst/>
                <a:gdLst>
                  <a:gd name="T0" fmla="*/ 11 w 13"/>
                  <a:gd name="T1" fmla="*/ 4 h 13"/>
                  <a:gd name="T2" fmla="*/ 13 w 13"/>
                  <a:gd name="T3" fmla="*/ 7 h 13"/>
                  <a:gd name="T4" fmla="*/ 4 w 13"/>
                  <a:gd name="T5" fmla="*/ 3 h 13"/>
                  <a:gd name="T6" fmla="*/ 2 w 13"/>
                  <a:gd name="T7" fmla="*/ 4 h 13"/>
                  <a:gd name="T8" fmla="*/ 5 w 13"/>
                  <a:gd name="T9" fmla="*/ 13 h 13"/>
                  <a:gd name="T10" fmla="*/ 2 w 13"/>
                  <a:gd name="T11" fmla="*/ 13 h 13"/>
                  <a:gd name="T12" fmla="*/ 2 w 13"/>
                  <a:gd name="T13" fmla="*/ 0 h 13"/>
                  <a:gd name="T14" fmla="*/ 11 w 13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3">
                    <a:moveTo>
                      <a:pt x="11" y="4"/>
                    </a:moveTo>
                    <a:cubicBezTo>
                      <a:pt x="11" y="5"/>
                      <a:pt x="12" y="6"/>
                      <a:pt x="13" y="7"/>
                    </a:cubicBezTo>
                    <a:cubicBezTo>
                      <a:pt x="9" y="7"/>
                      <a:pt x="7" y="4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6"/>
                      <a:pt x="4" y="10"/>
                      <a:pt x="5" y="13"/>
                    </a:cubicBezTo>
                    <a:cubicBezTo>
                      <a:pt x="4" y="12"/>
                      <a:pt x="3" y="13"/>
                      <a:pt x="2" y="13"/>
                    </a:cubicBezTo>
                    <a:cubicBezTo>
                      <a:pt x="0" y="7"/>
                      <a:pt x="3" y="6"/>
                      <a:pt x="2" y="0"/>
                    </a:cubicBezTo>
                    <a:cubicBezTo>
                      <a:pt x="5" y="3"/>
                      <a:pt x="8" y="4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0" name="Freeform 565"/>
              <p:cNvSpPr/>
              <p:nvPr/>
            </p:nvSpPr>
            <p:spPr bwMode="auto">
              <a:xfrm>
                <a:off x="2245" y="2669"/>
                <a:ext cx="12" cy="16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2 h 7"/>
                  <a:gd name="T4" fmla="*/ 3 w 5"/>
                  <a:gd name="T5" fmla="*/ 0 h 7"/>
                  <a:gd name="T6" fmla="*/ 5 w 5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5"/>
                    </a:moveTo>
                    <a:cubicBezTo>
                      <a:pt x="3" y="7"/>
                      <a:pt x="1" y="3"/>
                      <a:pt x="0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5" y="3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1" name="Freeform 566"/>
              <p:cNvSpPr/>
              <p:nvPr/>
            </p:nvSpPr>
            <p:spPr bwMode="auto">
              <a:xfrm>
                <a:off x="1134" y="2673"/>
                <a:ext cx="19" cy="10"/>
              </a:xfrm>
              <a:custGeom>
                <a:avLst/>
                <a:gdLst>
                  <a:gd name="T0" fmla="*/ 0 w 8"/>
                  <a:gd name="T1" fmla="*/ 1 h 4"/>
                  <a:gd name="T2" fmla="*/ 7 w 8"/>
                  <a:gd name="T3" fmla="*/ 1 h 4"/>
                  <a:gd name="T4" fmla="*/ 2 w 8"/>
                  <a:gd name="T5" fmla="*/ 3 h 4"/>
                  <a:gd name="T6" fmla="*/ 0 w 8"/>
                  <a:gd name="T7" fmla="*/ 1 h 4"/>
                  <a:gd name="T8" fmla="*/ 1 w 8"/>
                  <a:gd name="T9" fmla="*/ 0 h 4"/>
                  <a:gd name="T10" fmla="*/ 0 w 8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4">
                    <a:moveTo>
                      <a:pt x="0" y="1"/>
                    </a:moveTo>
                    <a:cubicBezTo>
                      <a:pt x="2" y="3"/>
                      <a:pt x="8" y="2"/>
                      <a:pt x="7" y="1"/>
                    </a:cubicBezTo>
                    <a:cubicBezTo>
                      <a:pt x="8" y="4"/>
                      <a:pt x="4" y="1"/>
                      <a:pt x="2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2" name="Freeform 567"/>
              <p:cNvSpPr/>
              <p:nvPr/>
            </p:nvSpPr>
            <p:spPr bwMode="auto">
              <a:xfrm>
                <a:off x="1949" y="2681"/>
                <a:ext cx="9" cy="4"/>
              </a:xfrm>
              <a:custGeom>
                <a:avLst/>
                <a:gdLst>
                  <a:gd name="T0" fmla="*/ 9 w 9"/>
                  <a:gd name="T1" fmla="*/ 4 h 4"/>
                  <a:gd name="T2" fmla="*/ 0 w 9"/>
                  <a:gd name="T3" fmla="*/ 0 h 4"/>
                  <a:gd name="T4" fmla="*/ 5 w 9"/>
                  <a:gd name="T5" fmla="*/ 0 h 4"/>
                  <a:gd name="T6" fmla="*/ 9 w 9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3" name="Freeform 568"/>
              <p:cNvSpPr/>
              <p:nvPr/>
            </p:nvSpPr>
            <p:spPr bwMode="auto">
              <a:xfrm>
                <a:off x="1984" y="2681"/>
                <a:ext cx="7" cy="9"/>
              </a:xfrm>
              <a:custGeom>
                <a:avLst/>
                <a:gdLst>
                  <a:gd name="T0" fmla="*/ 3 w 3"/>
                  <a:gd name="T1" fmla="*/ 4 h 4"/>
                  <a:gd name="T2" fmla="*/ 1 w 3"/>
                  <a:gd name="T3" fmla="*/ 0 h 4"/>
                  <a:gd name="T4" fmla="*/ 3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4"/>
                      <a:pt x="1" y="2"/>
                      <a:pt x="1" y="0"/>
                    </a:cubicBezTo>
                    <a:cubicBezTo>
                      <a:pt x="2" y="1"/>
                      <a:pt x="3" y="2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4" name="Freeform 569"/>
              <p:cNvSpPr/>
              <p:nvPr/>
            </p:nvSpPr>
            <p:spPr bwMode="auto">
              <a:xfrm>
                <a:off x="3194" y="2683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0 w 5"/>
                  <a:gd name="T3" fmla="*/ 0 h 2"/>
                  <a:gd name="T4" fmla="*/ 5 w 5"/>
                  <a:gd name="T5" fmla="*/ 0 h 2"/>
                  <a:gd name="T6" fmla="*/ 0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5" name="Freeform 570"/>
              <p:cNvSpPr/>
              <p:nvPr/>
            </p:nvSpPr>
            <p:spPr bwMode="auto">
              <a:xfrm>
                <a:off x="2155" y="2688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9 w 9"/>
                  <a:gd name="T3" fmla="*/ 2 h 2"/>
                  <a:gd name="T4" fmla="*/ 0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6" name="Freeform 571"/>
              <p:cNvSpPr/>
              <p:nvPr/>
            </p:nvSpPr>
            <p:spPr bwMode="auto">
              <a:xfrm>
                <a:off x="2309" y="2688"/>
                <a:ext cx="9" cy="12"/>
              </a:xfrm>
              <a:custGeom>
                <a:avLst/>
                <a:gdLst>
                  <a:gd name="T0" fmla="*/ 1 w 4"/>
                  <a:gd name="T1" fmla="*/ 2 h 5"/>
                  <a:gd name="T2" fmla="*/ 0 w 4"/>
                  <a:gd name="T3" fmla="*/ 4 h 5"/>
                  <a:gd name="T4" fmla="*/ 0 w 4"/>
                  <a:gd name="T5" fmla="*/ 1 h 5"/>
                  <a:gd name="T6" fmla="*/ 2 w 4"/>
                  <a:gd name="T7" fmla="*/ 3 h 5"/>
                  <a:gd name="T8" fmla="*/ 4 w 4"/>
                  <a:gd name="T9" fmla="*/ 0 h 5"/>
                  <a:gd name="T10" fmla="*/ 4 w 4"/>
                  <a:gd name="T11" fmla="*/ 5 h 5"/>
                  <a:gd name="T12" fmla="*/ 1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7" name="Freeform 572"/>
              <p:cNvSpPr/>
              <p:nvPr/>
            </p:nvSpPr>
            <p:spPr bwMode="auto">
              <a:xfrm>
                <a:off x="1014" y="2690"/>
                <a:ext cx="7" cy="10"/>
              </a:xfrm>
              <a:custGeom>
                <a:avLst/>
                <a:gdLst>
                  <a:gd name="T0" fmla="*/ 1 w 3"/>
                  <a:gd name="T1" fmla="*/ 1 h 4"/>
                  <a:gd name="T2" fmla="*/ 2 w 3"/>
                  <a:gd name="T3" fmla="*/ 4 h 4"/>
                  <a:gd name="T4" fmla="*/ 0 w 3"/>
                  <a:gd name="T5" fmla="*/ 3 h 4"/>
                  <a:gd name="T6" fmla="*/ 3 w 3"/>
                  <a:gd name="T7" fmla="*/ 0 h 4"/>
                  <a:gd name="T8" fmla="*/ 1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3" y="2"/>
                      <a:pt x="2" y="3"/>
                      <a:pt x="2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8" name="Freeform 573"/>
              <p:cNvSpPr/>
              <p:nvPr/>
            </p:nvSpPr>
            <p:spPr bwMode="auto">
              <a:xfrm>
                <a:off x="1037" y="2690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0 w 7"/>
                  <a:gd name="T3" fmla="*/ 0 h 5"/>
                  <a:gd name="T4" fmla="*/ 3 w 7"/>
                  <a:gd name="T5" fmla="*/ 0 h 5"/>
                  <a:gd name="T6" fmla="*/ 7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9" name="Freeform 574"/>
              <p:cNvSpPr/>
              <p:nvPr/>
            </p:nvSpPr>
            <p:spPr bwMode="auto">
              <a:xfrm>
                <a:off x="2089" y="2688"/>
                <a:ext cx="7" cy="9"/>
              </a:xfrm>
              <a:custGeom>
                <a:avLst/>
                <a:gdLst>
                  <a:gd name="T0" fmla="*/ 3 w 3"/>
                  <a:gd name="T1" fmla="*/ 1 h 4"/>
                  <a:gd name="T2" fmla="*/ 3 w 3"/>
                  <a:gd name="T3" fmla="*/ 4 h 4"/>
                  <a:gd name="T4" fmla="*/ 0 w 3"/>
                  <a:gd name="T5" fmla="*/ 1 h 4"/>
                  <a:gd name="T6" fmla="*/ 3 w 3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0" name="Freeform 575"/>
              <p:cNvSpPr/>
              <p:nvPr/>
            </p:nvSpPr>
            <p:spPr bwMode="auto">
              <a:xfrm>
                <a:off x="2138" y="2690"/>
                <a:ext cx="52" cy="52"/>
              </a:xfrm>
              <a:custGeom>
                <a:avLst/>
                <a:gdLst>
                  <a:gd name="T0" fmla="*/ 2 w 22"/>
                  <a:gd name="T1" fmla="*/ 1 h 22"/>
                  <a:gd name="T2" fmla="*/ 2 w 22"/>
                  <a:gd name="T3" fmla="*/ 4 h 22"/>
                  <a:gd name="T4" fmla="*/ 3 w 22"/>
                  <a:gd name="T5" fmla="*/ 6 h 22"/>
                  <a:gd name="T6" fmla="*/ 12 w 22"/>
                  <a:gd name="T7" fmla="*/ 8 h 22"/>
                  <a:gd name="T8" fmla="*/ 12 w 22"/>
                  <a:gd name="T9" fmla="*/ 10 h 22"/>
                  <a:gd name="T10" fmla="*/ 15 w 22"/>
                  <a:gd name="T11" fmla="*/ 13 h 22"/>
                  <a:gd name="T12" fmla="*/ 17 w 22"/>
                  <a:gd name="T13" fmla="*/ 4 h 22"/>
                  <a:gd name="T14" fmla="*/ 21 w 22"/>
                  <a:gd name="T15" fmla="*/ 6 h 22"/>
                  <a:gd name="T16" fmla="*/ 19 w 22"/>
                  <a:gd name="T17" fmla="*/ 6 h 22"/>
                  <a:gd name="T18" fmla="*/ 22 w 22"/>
                  <a:gd name="T19" fmla="*/ 12 h 22"/>
                  <a:gd name="T20" fmla="*/ 20 w 22"/>
                  <a:gd name="T21" fmla="*/ 8 h 22"/>
                  <a:gd name="T22" fmla="*/ 18 w 22"/>
                  <a:gd name="T23" fmla="*/ 14 h 22"/>
                  <a:gd name="T24" fmla="*/ 16 w 22"/>
                  <a:gd name="T25" fmla="*/ 12 h 22"/>
                  <a:gd name="T26" fmla="*/ 14 w 22"/>
                  <a:gd name="T27" fmla="*/ 18 h 22"/>
                  <a:gd name="T28" fmla="*/ 16 w 22"/>
                  <a:gd name="T29" fmla="*/ 19 h 22"/>
                  <a:gd name="T30" fmla="*/ 18 w 22"/>
                  <a:gd name="T31" fmla="*/ 18 h 22"/>
                  <a:gd name="T32" fmla="*/ 18 w 22"/>
                  <a:gd name="T33" fmla="*/ 22 h 22"/>
                  <a:gd name="T34" fmla="*/ 9 w 22"/>
                  <a:gd name="T35" fmla="*/ 7 h 22"/>
                  <a:gd name="T36" fmla="*/ 4 w 22"/>
                  <a:gd name="T37" fmla="*/ 8 h 22"/>
                  <a:gd name="T38" fmla="*/ 5 w 22"/>
                  <a:gd name="T39" fmla="*/ 10 h 22"/>
                  <a:gd name="T40" fmla="*/ 0 w 22"/>
                  <a:gd name="T41" fmla="*/ 0 h 22"/>
                  <a:gd name="T42" fmla="*/ 2 w 22"/>
                  <a:gd name="T4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22">
                    <a:moveTo>
                      <a:pt x="2" y="1"/>
                    </a:moveTo>
                    <a:cubicBezTo>
                      <a:pt x="1" y="2"/>
                      <a:pt x="2" y="3"/>
                      <a:pt x="2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3"/>
                      <a:pt x="9" y="5"/>
                      <a:pt x="12" y="8"/>
                    </a:cubicBezTo>
                    <a:cubicBezTo>
                      <a:pt x="11" y="8"/>
                      <a:pt x="11" y="10"/>
                      <a:pt x="12" y="10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8" y="10"/>
                      <a:pt x="17" y="7"/>
                      <a:pt x="17" y="4"/>
                    </a:cubicBezTo>
                    <a:cubicBezTo>
                      <a:pt x="15" y="3"/>
                      <a:pt x="20" y="4"/>
                      <a:pt x="21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1"/>
                      <a:pt x="21" y="9"/>
                      <a:pt x="20" y="8"/>
                    </a:cubicBezTo>
                    <a:cubicBezTo>
                      <a:pt x="16" y="10"/>
                      <a:pt x="21" y="14"/>
                      <a:pt x="18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5" y="18"/>
                      <a:pt x="15" y="20"/>
                      <a:pt x="16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5" y="20"/>
                      <a:pt x="6" y="15"/>
                      <a:pt x="9" y="7"/>
                    </a:cubicBezTo>
                    <a:cubicBezTo>
                      <a:pt x="8" y="8"/>
                      <a:pt x="6" y="4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1" y="8"/>
                      <a:pt x="3" y="2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1" name="Freeform 576"/>
              <p:cNvSpPr/>
              <p:nvPr/>
            </p:nvSpPr>
            <p:spPr bwMode="auto">
              <a:xfrm>
                <a:off x="2233" y="2690"/>
                <a:ext cx="26" cy="17"/>
              </a:xfrm>
              <a:custGeom>
                <a:avLst/>
                <a:gdLst>
                  <a:gd name="T0" fmla="*/ 10 w 11"/>
                  <a:gd name="T1" fmla="*/ 6 h 7"/>
                  <a:gd name="T2" fmla="*/ 0 w 11"/>
                  <a:gd name="T3" fmla="*/ 0 h 7"/>
                  <a:gd name="T4" fmla="*/ 10 w 11"/>
                  <a:gd name="T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10" y="6"/>
                    </a:moveTo>
                    <a:cubicBezTo>
                      <a:pt x="4" y="7"/>
                      <a:pt x="3" y="2"/>
                      <a:pt x="0" y="0"/>
                    </a:cubicBezTo>
                    <a:cubicBezTo>
                      <a:pt x="3" y="5"/>
                      <a:pt x="11" y="0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2" name="Freeform 577"/>
              <p:cNvSpPr/>
              <p:nvPr/>
            </p:nvSpPr>
            <p:spPr bwMode="auto">
              <a:xfrm>
                <a:off x="1935" y="2692"/>
                <a:ext cx="4" cy="8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8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0" y="8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3" name="Freeform 578"/>
              <p:cNvSpPr/>
              <p:nvPr/>
            </p:nvSpPr>
            <p:spPr bwMode="auto">
              <a:xfrm>
                <a:off x="3052" y="2695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4" name="Freeform 579"/>
              <p:cNvSpPr/>
              <p:nvPr/>
            </p:nvSpPr>
            <p:spPr bwMode="auto">
              <a:xfrm>
                <a:off x="1111" y="2697"/>
                <a:ext cx="2" cy="10"/>
              </a:xfrm>
              <a:custGeom>
                <a:avLst/>
                <a:gdLst>
                  <a:gd name="T0" fmla="*/ 0 w 2"/>
                  <a:gd name="T1" fmla="*/ 0 h 10"/>
                  <a:gd name="T2" fmla="*/ 2 w 2"/>
                  <a:gd name="T3" fmla="*/ 10 h 10"/>
                  <a:gd name="T4" fmla="*/ 0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5" name="Freeform 580"/>
              <p:cNvSpPr/>
              <p:nvPr/>
            </p:nvSpPr>
            <p:spPr bwMode="auto">
              <a:xfrm>
                <a:off x="1930" y="2697"/>
                <a:ext cx="26" cy="14"/>
              </a:xfrm>
              <a:custGeom>
                <a:avLst/>
                <a:gdLst>
                  <a:gd name="T0" fmla="*/ 6 w 11"/>
                  <a:gd name="T1" fmla="*/ 4 h 6"/>
                  <a:gd name="T2" fmla="*/ 4 w 11"/>
                  <a:gd name="T3" fmla="*/ 2 h 6"/>
                  <a:gd name="T4" fmla="*/ 2 w 11"/>
                  <a:gd name="T5" fmla="*/ 6 h 6"/>
                  <a:gd name="T6" fmla="*/ 8 w 11"/>
                  <a:gd name="T7" fmla="*/ 0 h 6"/>
                  <a:gd name="T8" fmla="*/ 6 w 11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6" y="4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2"/>
                      <a:pt x="6" y="3"/>
                      <a:pt x="8" y="0"/>
                    </a:cubicBezTo>
                    <a:cubicBezTo>
                      <a:pt x="11" y="1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6" name="Freeform 581"/>
              <p:cNvSpPr/>
              <p:nvPr/>
            </p:nvSpPr>
            <p:spPr bwMode="auto">
              <a:xfrm>
                <a:off x="2122" y="2700"/>
                <a:ext cx="7" cy="4"/>
              </a:xfrm>
              <a:custGeom>
                <a:avLst/>
                <a:gdLst>
                  <a:gd name="T0" fmla="*/ 3 w 3"/>
                  <a:gd name="T1" fmla="*/ 1 h 2"/>
                  <a:gd name="T2" fmla="*/ 1 w 3"/>
                  <a:gd name="T3" fmla="*/ 2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7" name="Freeform 582"/>
              <p:cNvSpPr/>
              <p:nvPr/>
            </p:nvSpPr>
            <p:spPr bwMode="auto">
              <a:xfrm>
                <a:off x="2292" y="2692"/>
                <a:ext cx="21" cy="29"/>
              </a:xfrm>
              <a:custGeom>
                <a:avLst/>
                <a:gdLst>
                  <a:gd name="T0" fmla="*/ 3 w 9"/>
                  <a:gd name="T1" fmla="*/ 6 h 12"/>
                  <a:gd name="T2" fmla="*/ 9 w 9"/>
                  <a:gd name="T3" fmla="*/ 5 h 12"/>
                  <a:gd name="T4" fmla="*/ 9 w 9"/>
                  <a:gd name="T5" fmla="*/ 7 h 12"/>
                  <a:gd name="T6" fmla="*/ 7 w 9"/>
                  <a:gd name="T7" fmla="*/ 5 h 12"/>
                  <a:gd name="T8" fmla="*/ 5 w 9"/>
                  <a:gd name="T9" fmla="*/ 7 h 12"/>
                  <a:gd name="T10" fmla="*/ 9 w 9"/>
                  <a:gd name="T11" fmla="*/ 10 h 12"/>
                  <a:gd name="T12" fmla="*/ 9 w 9"/>
                  <a:gd name="T13" fmla="*/ 12 h 12"/>
                  <a:gd name="T14" fmla="*/ 2 w 9"/>
                  <a:gd name="T15" fmla="*/ 5 h 12"/>
                  <a:gd name="T16" fmla="*/ 0 w 9"/>
                  <a:gd name="T17" fmla="*/ 7 h 12"/>
                  <a:gd name="T18" fmla="*/ 2 w 9"/>
                  <a:gd name="T19" fmla="*/ 3 h 12"/>
                  <a:gd name="T20" fmla="*/ 3 w 9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2">
                    <a:moveTo>
                      <a:pt x="3" y="6"/>
                    </a:moveTo>
                    <a:cubicBezTo>
                      <a:pt x="7" y="7"/>
                      <a:pt x="6" y="0"/>
                      <a:pt x="9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5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8"/>
                      <a:pt x="7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5"/>
                      <a:pt x="3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8" name="Freeform 583"/>
              <p:cNvSpPr/>
              <p:nvPr/>
            </p:nvSpPr>
            <p:spPr bwMode="auto">
              <a:xfrm>
                <a:off x="2190" y="2702"/>
                <a:ext cx="100" cy="97"/>
              </a:xfrm>
              <a:custGeom>
                <a:avLst/>
                <a:gdLst>
                  <a:gd name="T0" fmla="*/ 14 w 42"/>
                  <a:gd name="T1" fmla="*/ 3 h 41"/>
                  <a:gd name="T2" fmla="*/ 8 w 42"/>
                  <a:gd name="T3" fmla="*/ 7 h 41"/>
                  <a:gd name="T4" fmla="*/ 15 w 42"/>
                  <a:gd name="T5" fmla="*/ 17 h 41"/>
                  <a:gd name="T6" fmla="*/ 18 w 42"/>
                  <a:gd name="T7" fmla="*/ 16 h 41"/>
                  <a:gd name="T8" fmla="*/ 22 w 42"/>
                  <a:gd name="T9" fmla="*/ 27 h 41"/>
                  <a:gd name="T10" fmla="*/ 28 w 42"/>
                  <a:gd name="T11" fmla="*/ 27 h 41"/>
                  <a:gd name="T12" fmla="*/ 28 w 42"/>
                  <a:gd name="T13" fmla="*/ 23 h 41"/>
                  <a:gd name="T14" fmla="*/ 35 w 42"/>
                  <a:gd name="T15" fmla="*/ 27 h 41"/>
                  <a:gd name="T16" fmla="*/ 28 w 42"/>
                  <a:gd name="T17" fmla="*/ 20 h 41"/>
                  <a:gd name="T18" fmla="*/ 36 w 42"/>
                  <a:gd name="T19" fmla="*/ 22 h 41"/>
                  <a:gd name="T20" fmla="*/ 36 w 42"/>
                  <a:gd name="T21" fmla="*/ 27 h 41"/>
                  <a:gd name="T22" fmla="*/ 42 w 42"/>
                  <a:gd name="T23" fmla="*/ 33 h 41"/>
                  <a:gd name="T24" fmla="*/ 39 w 42"/>
                  <a:gd name="T25" fmla="*/ 31 h 41"/>
                  <a:gd name="T26" fmla="*/ 41 w 42"/>
                  <a:gd name="T27" fmla="*/ 30 h 41"/>
                  <a:gd name="T28" fmla="*/ 31 w 42"/>
                  <a:gd name="T29" fmla="*/ 25 h 41"/>
                  <a:gd name="T30" fmla="*/ 32 w 42"/>
                  <a:gd name="T31" fmla="*/ 35 h 41"/>
                  <a:gd name="T32" fmla="*/ 26 w 42"/>
                  <a:gd name="T33" fmla="*/ 38 h 41"/>
                  <a:gd name="T34" fmla="*/ 23 w 42"/>
                  <a:gd name="T35" fmla="*/ 41 h 41"/>
                  <a:gd name="T36" fmla="*/ 22 w 42"/>
                  <a:gd name="T37" fmla="*/ 37 h 41"/>
                  <a:gd name="T38" fmla="*/ 20 w 42"/>
                  <a:gd name="T39" fmla="*/ 40 h 41"/>
                  <a:gd name="T40" fmla="*/ 18 w 42"/>
                  <a:gd name="T41" fmla="*/ 35 h 41"/>
                  <a:gd name="T42" fmla="*/ 14 w 42"/>
                  <a:gd name="T43" fmla="*/ 41 h 41"/>
                  <a:gd name="T44" fmla="*/ 11 w 42"/>
                  <a:gd name="T45" fmla="*/ 39 h 41"/>
                  <a:gd name="T46" fmla="*/ 14 w 42"/>
                  <a:gd name="T47" fmla="*/ 38 h 41"/>
                  <a:gd name="T48" fmla="*/ 8 w 42"/>
                  <a:gd name="T49" fmla="*/ 32 h 41"/>
                  <a:gd name="T50" fmla="*/ 16 w 42"/>
                  <a:gd name="T51" fmla="*/ 33 h 41"/>
                  <a:gd name="T52" fmla="*/ 12 w 42"/>
                  <a:gd name="T53" fmla="*/ 31 h 41"/>
                  <a:gd name="T54" fmla="*/ 13 w 42"/>
                  <a:gd name="T55" fmla="*/ 23 h 41"/>
                  <a:gd name="T56" fmla="*/ 9 w 42"/>
                  <a:gd name="T57" fmla="*/ 22 h 41"/>
                  <a:gd name="T58" fmla="*/ 6 w 42"/>
                  <a:gd name="T59" fmla="*/ 16 h 41"/>
                  <a:gd name="T60" fmla="*/ 4 w 42"/>
                  <a:gd name="T61" fmla="*/ 17 h 41"/>
                  <a:gd name="T62" fmla="*/ 3 w 42"/>
                  <a:gd name="T63" fmla="*/ 4 h 41"/>
                  <a:gd name="T64" fmla="*/ 8 w 42"/>
                  <a:gd name="T65" fmla="*/ 17 h 41"/>
                  <a:gd name="T66" fmla="*/ 10 w 42"/>
                  <a:gd name="T67" fmla="*/ 15 h 41"/>
                  <a:gd name="T68" fmla="*/ 8 w 42"/>
                  <a:gd name="T69" fmla="*/ 0 h 41"/>
                  <a:gd name="T70" fmla="*/ 14 w 42"/>
                  <a:gd name="T71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1">
                    <a:moveTo>
                      <a:pt x="14" y="3"/>
                    </a:moveTo>
                    <a:cubicBezTo>
                      <a:pt x="13" y="1"/>
                      <a:pt x="11" y="6"/>
                      <a:pt x="8" y="7"/>
                    </a:cubicBezTo>
                    <a:cubicBezTo>
                      <a:pt x="6" y="11"/>
                      <a:pt x="12" y="15"/>
                      <a:pt x="15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0" y="19"/>
                      <a:pt x="15" y="26"/>
                      <a:pt x="22" y="27"/>
                    </a:cubicBezTo>
                    <a:cubicBezTo>
                      <a:pt x="24" y="23"/>
                      <a:pt x="25" y="26"/>
                      <a:pt x="28" y="27"/>
                    </a:cubicBezTo>
                    <a:cubicBezTo>
                      <a:pt x="29" y="27"/>
                      <a:pt x="28" y="25"/>
                      <a:pt x="28" y="23"/>
                    </a:cubicBezTo>
                    <a:cubicBezTo>
                      <a:pt x="32" y="23"/>
                      <a:pt x="32" y="27"/>
                      <a:pt x="35" y="27"/>
                    </a:cubicBezTo>
                    <a:cubicBezTo>
                      <a:pt x="33" y="21"/>
                      <a:pt x="32" y="19"/>
                      <a:pt x="28" y="20"/>
                    </a:cubicBezTo>
                    <a:cubicBezTo>
                      <a:pt x="31" y="22"/>
                      <a:pt x="34" y="15"/>
                      <a:pt x="36" y="22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41" y="24"/>
                      <a:pt x="40" y="30"/>
                      <a:pt x="42" y="33"/>
                    </a:cubicBezTo>
                    <a:cubicBezTo>
                      <a:pt x="40" y="37"/>
                      <a:pt x="38" y="30"/>
                      <a:pt x="39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38" y="28"/>
                      <a:pt x="30" y="31"/>
                      <a:pt x="31" y="25"/>
                    </a:cubicBezTo>
                    <a:cubicBezTo>
                      <a:pt x="25" y="28"/>
                      <a:pt x="31" y="31"/>
                      <a:pt x="32" y="35"/>
                    </a:cubicBezTo>
                    <a:cubicBezTo>
                      <a:pt x="29" y="37"/>
                      <a:pt x="27" y="34"/>
                      <a:pt x="26" y="38"/>
                    </a:cubicBezTo>
                    <a:cubicBezTo>
                      <a:pt x="27" y="40"/>
                      <a:pt x="24" y="40"/>
                      <a:pt x="23" y="41"/>
                    </a:cubicBezTo>
                    <a:cubicBezTo>
                      <a:pt x="24" y="39"/>
                      <a:pt x="24" y="37"/>
                      <a:pt x="22" y="37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4" y="34"/>
                      <a:pt x="15" y="39"/>
                      <a:pt x="14" y="41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9" y="36"/>
                      <a:pt x="13" y="41"/>
                      <a:pt x="14" y="38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11" y="30"/>
                      <a:pt x="14" y="40"/>
                      <a:pt x="16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5" y="29"/>
                      <a:pt x="15" y="25"/>
                      <a:pt x="13" y="23"/>
                    </a:cubicBezTo>
                    <a:cubicBezTo>
                      <a:pt x="12" y="21"/>
                      <a:pt x="10" y="22"/>
                      <a:pt x="9" y="22"/>
                    </a:cubicBezTo>
                    <a:cubicBezTo>
                      <a:pt x="11" y="19"/>
                      <a:pt x="7" y="18"/>
                      <a:pt x="6" y="16"/>
                    </a:cubicBezTo>
                    <a:cubicBezTo>
                      <a:pt x="6" y="17"/>
                      <a:pt x="4" y="17"/>
                      <a:pt x="4" y="17"/>
                    </a:cubicBezTo>
                    <a:cubicBezTo>
                      <a:pt x="7" y="13"/>
                      <a:pt x="0" y="9"/>
                      <a:pt x="3" y="4"/>
                    </a:cubicBezTo>
                    <a:cubicBezTo>
                      <a:pt x="0" y="10"/>
                      <a:pt x="7" y="13"/>
                      <a:pt x="8" y="1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3" y="12"/>
                      <a:pt x="9" y="5"/>
                      <a:pt x="8" y="0"/>
                    </a:cubicBezTo>
                    <a:lnTo>
                      <a:pt x="1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9" name="Freeform 584"/>
              <p:cNvSpPr/>
              <p:nvPr/>
            </p:nvSpPr>
            <p:spPr bwMode="auto">
              <a:xfrm>
                <a:off x="1016" y="2704"/>
                <a:ext cx="2" cy="7"/>
              </a:xfrm>
              <a:custGeom>
                <a:avLst/>
                <a:gdLst>
                  <a:gd name="T0" fmla="*/ 2 w 2"/>
                  <a:gd name="T1" fmla="*/ 0 h 7"/>
                  <a:gd name="T2" fmla="*/ 0 w 2"/>
                  <a:gd name="T3" fmla="*/ 7 h 7"/>
                  <a:gd name="T4" fmla="*/ 2 w 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lnTo>
                      <a:pt x="0" y="7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0" name="Freeform 585"/>
              <p:cNvSpPr/>
              <p:nvPr/>
            </p:nvSpPr>
            <p:spPr bwMode="auto">
              <a:xfrm>
                <a:off x="2070" y="2704"/>
                <a:ext cx="42" cy="52"/>
              </a:xfrm>
              <a:custGeom>
                <a:avLst/>
                <a:gdLst>
                  <a:gd name="T0" fmla="*/ 8 w 18"/>
                  <a:gd name="T1" fmla="*/ 3 h 22"/>
                  <a:gd name="T2" fmla="*/ 13 w 18"/>
                  <a:gd name="T3" fmla="*/ 14 h 22"/>
                  <a:gd name="T4" fmla="*/ 16 w 18"/>
                  <a:gd name="T5" fmla="*/ 22 h 22"/>
                  <a:gd name="T6" fmla="*/ 9 w 18"/>
                  <a:gd name="T7" fmla="*/ 21 h 22"/>
                  <a:gd name="T8" fmla="*/ 14 w 18"/>
                  <a:gd name="T9" fmla="*/ 22 h 22"/>
                  <a:gd name="T10" fmla="*/ 16 w 18"/>
                  <a:gd name="T11" fmla="*/ 20 h 22"/>
                  <a:gd name="T12" fmla="*/ 7 w 18"/>
                  <a:gd name="T13" fmla="*/ 16 h 22"/>
                  <a:gd name="T14" fmla="*/ 12 w 18"/>
                  <a:gd name="T15" fmla="*/ 12 h 22"/>
                  <a:gd name="T16" fmla="*/ 8 w 18"/>
                  <a:gd name="T17" fmla="*/ 3 h 22"/>
                  <a:gd name="T18" fmla="*/ 5 w 18"/>
                  <a:gd name="T19" fmla="*/ 2 h 22"/>
                  <a:gd name="T20" fmla="*/ 3 w 18"/>
                  <a:gd name="T21" fmla="*/ 6 h 22"/>
                  <a:gd name="T22" fmla="*/ 9 w 18"/>
                  <a:gd name="T23" fmla="*/ 0 h 22"/>
                  <a:gd name="T24" fmla="*/ 10 w 18"/>
                  <a:gd name="T25" fmla="*/ 1 h 22"/>
                  <a:gd name="T26" fmla="*/ 8 w 18"/>
                  <a:gd name="T27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2">
                    <a:moveTo>
                      <a:pt x="8" y="3"/>
                    </a:moveTo>
                    <a:cubicBezTo>
                      <a:pt x="9" y="8"/>
                      <a:pt x="16" y="9"/>
                      <a:pt x="13" y="14"/>
                    </a:cubicBezTo>
                    <a:cubicBezTo>
                      <a:pt x="12" y="18"/>
                      <a:pt x="18" y="18"/>
                      <a:pt x="16" y="22"/>
                    </a:cubicBezTo>
                    <a:cubicBezTo>
                      <a:pt x="15" y="22"/>
                      <a:pt x="11" y="20"/>
                      <a:pt x="9" y="21"/>
                    </a:cubicBezTo>
                    <a:cubicBezTo>
                      <a:pt x="10" y="22"/>
                      <a:pt x="13" y="18"/>
                      <a:pt x="14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14"/>
                      <a:pt x="9" y="19"/>
                      <a:pt x="7" y="16"/>
                    </a:cubicBezTo>
                    <a:cubicBezTo>
                      <a:pt x="9" y="15"/>
                      <a:pt x="11" y="14"/>
                      <a:pt x="12" y="12"/>
                    </a:cubicBezTo>
                    <a:cubicBezTo>
                      <a:pt x="12" y="8"/>
                      <a:pt x="8" y="6"/>
                      <a:pt x="8" y="3"/>
                    </a:cubicBezTo>
                    <a:cubicBezTo>
                      <a:pt x="7" y="3"/>
                      <a:pt x="6" y="1"/>
                      <a:pt x="5" y="2"/>
                    </a:cubicBezTo>
                    <a:cubicBezTo>
                      <a:pt x="4" y="3"/>
                      <a:pt x="3" y="4"/>
                      <a:pt x="3" y="6"/>
                    </a:cubicBezTo>
                    <a:cubicBezTo>
                      <a:pt x="0" y="5"/>
                      <a:pt x="6" y="1"/>
                      <a:pt x="9" y="0"/>
                    </a:cubicBezTo>
                    <a:cubicBezTo>
                      <a:pt x="10" y="1"/>
                      <a:pt x="10" y="1"/>
                      <a:pt x="10" y="1"/>
                    </a:cubicBezTo>
                    <a:lnTo>
                      <a:pt x="8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1" name="Freeform 586"/>
              <p:cNvSpPr/>
              <p:nvPr/>
            </p:nvSpPr>
            <p:spPr bwMode="auto">
              <a:xfrm>
                <a:off x="2235" y="2704"/>
                <a:ext cx="22" cy="12"/>
              </a:xfrm>
              <a:custGeom>
                <a:avLst/>
                <a:gdLst>
                  <a:gd name="T0" fmla="*/ 9 w 9"/>
                  <a:gd name="T1" fmla="*/ 3 h 5"/>
                  <a:gd name="T2" fmla="*/ 0 w 9"/>
                  <a:gd name="T3" fmla="*/ 3 h 5"/>
                  <a:gd name="T4" fmla="*/ 2 w 9"/>
                  <a:gd name="T5" fmla="*/ 2 h 5"/>
                  <a:gd name="T6" fmla="*/ 0 w 9"/>
                  <a:gd name="T7" fmla="*/ 0 h 5"/>
                  <a:gd name="T8" fmla="*/ 9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9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5" y="5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2" name="Freeform 587"/>
              <p:cNvSpPr/>
              <p:nvPr/>
            </p:nvSpPr>
            <p:spPr bwMode="auto">
              <a:xfrm>
                <a:off x="3062" y="2704"/>
                <a:ext cx="4" cy="14"/>
              </a:xfrm>
              <a:custGeom>
                <a:avLst/>
                <a:gdLst>
                  <a:gd name="T0" fmla="*/ 2 w 2"/>
                  <a:gd name="T1" fmla="*/ 4 h 6"/>
                  <a:gd name="T2" fmla="*/ 2 w 2"/>
                  <a:gd name="T3" fmla="*/ 0 h 6"/>
                  <a:gd name="T4" fmla="*/ 2 w 2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2" y="4"/>
                    </a:moveTo>
                    <a:cubicBezTo>
                      <a:pt x="2" y="6"/>
                      <a:pt x="0" y="1"/>
                      <a:pt x="2" y="0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3" name="Freeform 588"/>
              <p:cNvSpPr/>
              <p:nvPr/>
            </p:nvSpPr>
            <p:spPr bwMode="auto">
              <a:xfrm>
                <a:off x="2283" y="2707"/>
                <a:ext cx="4" cy="16"/>
              </a:xfrm>
              <a:custGeom>
                <a:avLst/>
                <a:gdLst>
                  <a:gd name="T0" fmla="*/ 2 w 2"/>
                  <a:gd name="T1" fmla="*/ 7 h 7"/>
                  <a:gd name="T2" fmla="*/ 1 w 2"/>
                  <a:gd name="T3" fmla="*/ 7 h 7"/>
                  <a:gd name="T4" fmla="*/ 0 w 2"/>
                  <a:gd name="T5" fmla="*/ 0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4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4" name="Freeform 589"/>
              <p:cNvSpPr/>
              <p:nvPr/>
            </p:nvSpPr>
            <p:spPr bwMode="auto">
              <a:xfrm>
                <a:off x="3208" y="2702"/>
                <a:ext cx="10" cy="19"/>
              </a:xfrm>
              <a:custGeom>
                <a:avLst/>
                <a:gdLst>
                  <a:gd name="T0" fmla="*/ 4 w 4"/>
                  <a:gd name="T1" fmla="*/ 4 h 8"/>
                  <a:gd name="T2" fmla="*/ 2 w 4"/>
                  <a:gd name="T3" fmla="*/ 8 h 8"/>
                  <a:gd name="T4" fmla="*/ 0 w 4"/>
                  <a:gd name="T5" fmla="*/ 7 h 8"/>
                  <a:gd name="T6" fmla="*/ 4 w 4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4" y="4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2" y="6"/>
                      <a:pt x="1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5" name="Freeform 590"/>
              <p:cNvSpPr/>
              <p:nvPr/>
            </p:nvSpPr>
            <p:spPr bwMode="auto">
              <a:xfrm>
                <a:off x="1063" y="2714"/>
                <a:ext cx="5" cy="9"/>
              </a:xfrm>
              <a:custGeom>
                <a:avLst/>
                <a:gdLst>
                  <a:gd name="T0" fmla="*/ 5 w 5"/>
                  <a:gd name="T1" fmla="*/ 9 h 9"/>
                  <a:gd name="T2" fmla="*/ 0 w 5"/>
                  <a:gd name="T3" fmla="*/ 0 h 9"/>
                  <a:gd name="T4" fmla="*/ 3 w 5"/>
                  <a:gd name="T5" fmla="*/ 4 h 9"/>
                  <a:gd name="T6" fmla="*/ 5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5" y="9"/>
                    </a:moveTo>
                    <a:lnTo>
                      <a:pt x="0" y="0"/>
                    </a:lnTo>
                    <a:lnTo>
                      <a:pt x="3" y="4"/>
                    </a:lnTo>
                    <a:lnTo>
                      <a:pt x="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6" name="Freeform 591"/>
              <p:cNvSpPr/>
              <p:nvPr/>
            </p:nvSpPr>
            <p:spPr bwMode="auto">
              <a:xfrm>
                <a:off x="2297" y="2714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7" name="Freeform 592"/>
              <p:cNvSpPr/>
              <p:nvPr/>
            </p:nvSpPr>
            <p:spPr bwMode="auto">
              <a:xfrm>
                <a:off x="1044" y="2716"/>
                <a:ext cx="8" cy="17"/>
              </a:xfrm>
              <a:custGeom>
                <a:avLst/>
                <a:gdLst>
                  <a:gd name="T0" fmla="*/ 3 w 3"/>
                  <a:gd name="T1" fmla="*/ 7 h 7"/>
                  <a:gd name="T2" fmla="*/ 0 w 3"/>
                  <a:gd name="T3" fmla="*/ 0 h 7"/>
                  <a:gd name="T4" fmla="*/ 3 w 3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3" y="4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8" name="Freeform 593"/>
              <p:cNvSpPr/>
              <p:nvPr/>
            </p:nvSpPr>
            <p:spPr bwMode="auto">
              <a:xfrm>
                <a:off x="2231" y="2716"/>
                <a:ext cx="11" cy="17"/>
              </a:xfrm>
              <a:custGeom>
                <a:avLst/>
                <a:gdLst>
                  <a:gd name="T0" fmla="*/ 3 w 5"/>
                  <a:gd name="T1" fmla="*/ 3 h 7"/>
                  <a:gd name="T2" fmla="*/ 5 w 5"/>
                  <a:gd name="T3" fmla="*/ 3 h 7"/>
                  <a:gd name="T4" fmla="*/ 0 w 5"/>
                  <a:gd name="T5" fmla="*/ 7 h 7"/>
                  <a:gd name="T6" fmla="*/ 1 w 5"/>
                  <a:gd name="T7" fmla="*/ 0 h 7"/>
                  <a:gd name="T8" fmla="*/ 3 w 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3" y="3"/>
                    </a:moveTo>
                    <a:cubicBezTo>
                      <a:pt x="3" y="2"/>
                      <a:pt x="5" y="3"/>
                      <a:pt x="5" y="3"/>
                    </a:cubicBezTo>
                    <a:cubicBezTo>
                      <a:pt x="3" y="4"/>
                      <a:pt x="1" y="4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9" name="Freeform 594"/>
              <p:cNvSpPr/>
              <p:nvPr/>
            </p:nvSpPr>
            <p:spPr bwMode="auto">
              <a:xfrm>
                <a:off x="2112" y="2718"/>
                <a:ext cx="3" cy="8"/>
              </a:xfrm>
              <a:custGeom>
                <a:avLst/>
                <a:gdLst>
                  <a:gd name="T0" fmla="*/ 3 w 3"/>
                  <a:gd name="T1" fmla="*/ 8 h 8"/>
                  <a:gd name="T2" fmla="*/ 0 w 3"/>
                  <a:gd name="T3" fmla="*/ 0 h 8"/>
                  <a:gd name="T4" fmla="*/ 3 w 3"/>
                  <a:gd name="T5" fmla="*/ 3 h 8"/>
                  <a:gd name="T6" fmla="*/ 3 w 3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8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0" name="Freeform 595"/>
              <p:cNvSpPr/>
              <p:nvPr/>
            </p:nvSpPr>
            <p:spPr bwMode="auto">
              <a:xfrm>
                <a:off x="1144" y="2721"/>
                <a:ext cx="14" cy="7"/>
              </a:xfrm>
              <a:custGeom>
                <a:avLst/>
                <a:gdLst>
                  <a:gd name="T0" fmla="*/ 6 w 6"/>
                  <a:gd name="T1" fmla="*/ 1 h 3"/>
                  <a:gd name="T2" fmla="*/ 0 w 6"/>
                  <a:gd name="T3" fmla="*/ 0 h 3"/>
                  <a:gd name="T4" fmla="*/ 6 w 6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1" y="3"/>
                      <a:pt x="5" y="1"/>
                      <a:pt x="0" y="0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1" name="Freeform 596"/>
              <p:cNvSpPr/>
              <p:nvPr/>
            </p:nvSpPr>
            <p:spPr bwMode="auto">
              <a:xfrm>
                <a:off x="2131" y="2723"/>
                <a:ext cx="24" cy="22"/>
              </a:xfrm>
              <a:custGeom>
                <a:avLst/>
                <a:gdLst>
                  <a:gd name="T0" fmla="*/ 5 w 10"/>
                  <a:gd name="T1" fmla="*/ 9 h 9"/>
                  <a:gd name="T2" fmla="*/ 6 w 10"/>
                  <a:gd name="T3" fmla="*/ 2 h 9"/>
                  <a:gd name="T4" fmla="*/ 10 w 10"/>
                  <a:gd name="T5" fmla="*/ 0 h 9"/>
                  <a:gd name="T6" fmla="*/ 5 w 10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6" y="9"/>
                      <a:pt x="0" y="4"/>
                      <a:pt x="6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3"/>
                      <a:pt x="1" y="6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2" name="Freeform 597"/>
              <p:cNvSpPr/>
              <p:nvPr/>
            </p:nvSpPr>
            <p:spPr bwMode="auto">
              <a:xfrm>
                <a:off x="2292" y="2723"/>
                <a:ext cx="3" cy="14"/>
              </a:xfrm>
              <a:custGeom>
                <a:avLst/>
                <a:gdLst>
                  <a:gd name="T0" fmla="*/ 0 w 3"/>
                  <a:gd name="T1" fmla="*/ 0 h 14"/>
                  <a:gd name="T2" fmla="*/ 3 w 3"/>
                  <a:gd name="T3" fmla="*/ 14 h 14"/>
                  <a:gd name="T4" fmla="*/ 0 w 3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4">
                    <a:moveTo>
                      <a:pt x="0" y="0"/>
                    </a:move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3" name="Freeform 598"/>
              <p:cNvSpPr/>
              <p:nvPr/>
            </p:nvSpPr>
            <p:spPr bwMode="auto">
              <a:xfrm>
                <a:off x="1975" y="2723"/>
                <a:ext cx="16" cy="17"/>
              </a:xfrm>
              <a:custGeom>
                <a:avLst/>
                <a:gdLst>
                  <a:gd name="T0" fmla="*/ 7 w 7"/>
                  <a:gd name="T1" fmla="*/ 4 h 7"/>
                  <a:gd name="T2" fmla="*/ 3 w 7"/>
                  <a:gd name="T3" fmla="*/ 7 h 7"/>
                  <a:gd name="T4" fmla="*/ 1 w 7"/>
                  <a:gd name="T5" fmla="*/ 1 h 7"/>
                  <a:gd name="T6" fmla="*/ 7 w 7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0" y="3"/>
                      <a:pt x="1" y="1"/>
                    </a:cubicBezTo>
                    <a:cubicBezTo>
                      <a:pt x="4" y="0"/>
                      <a:pt x="6" y="3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4" name="Freeform 599"/>
              <p:cNvSpPr/>
              <p:nvPr/>
            </p:nvSpPr>
            <p:spPr bwMode="auto">
              <a:xfrm>
                <a:off x="3066" y="2726"/>
                <a:ext cx="10" cy="11"/>
              </a:xfrm>
              <a:custGeom>
                <a:avLst/>
                <a:gdLst>
                  <a:gd name="T0" fmla="*/ 0 w 10"/>
                  <a:gd name="T1" fmla="*/ 11 h 11"/>
                  <a:gd name="T2" fmla="*/ 10 w 10"/>
                  <a:gd name="T3" fmla="*/ 0 h 11"/>
                  <a:gd name="T4" fmla="*/ 7 w 10"/>
                  <a:gd name="T5" fmla="*/ 7 h 11"/>
                  <a:gd name="T6" fmla="*/ 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10" y="0"/>
                    </a:lnTo>
                    <a:lnTo>
                      <a:pt x="7" y="7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5" name="Freeform 600"/>
              <p:cNvSpPr/>
              <p:nvPr/>
            </p:nvSpPr>
            <p:spPr bwMode="auto">
              <a:xfrm>
                <a:off x="3227" y="2726"/>
                <a:ext cx="5" cy="7"/>
              </a:xfrm>
              <a:custGeom>
                <a:avLst/>
                <a:gdLst>
                  <a:gd name="T0" fmla="*/ 0 w 5"/>
                  <a:gd name="T1" fmla="*/ 4 h 7"/>
                  <a:gd name="T2" fmla="*/ 3 w 5"/>
                  <a:gd name="T3" fmla="*/ 0 h 7"/>
                  <a:gd name="T4" fmla="*/ 5 w 5"/>
                  <a:gd name="T5" fmla="*/ 7 h 7"/>
                  <a:gd name="T6" fmla="*/ 0 w 5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0" y="4"/>
                    </a:moveTo>
                    <a:lnTo>
                      <a:pt x="3" y="0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6" name="Freeform 601"/>
              <p:cNvSpPr/>
              <p:nvPr/>
            </p:nvSpPr>
            <p:spPr bwMode="auto">
              <a:xfrm>
                <a:off x="2325" y="2728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0 w 3"/>
                  <a:gd name="T3" fmla="*/ 0 h 7"/>
                  <a:gd name="T4" fmla="*/ 3 w 3"/>
                  <a:gd name="T5" fmla="*/ 5 h 7"/>
                  <a:gd name="T6" fmla="*/ 3 w 3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0" y="0"/>
                    </a:lnTo>
                    <a:lnTo>
                      <a:pt x="3" y="5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7" name="Freeform 602"/>
              <p:cNvSpPr/>
              <p:nvPr/>
            </p:nvSpPr>
            <p:spPr bwMode="auto">
              <a:xfrm>
                <a:off x="1153" y="2733"/>
                <a:ext cx="10" cy="9"/>
              </a:xfrm>
              <a:custGeom>
                <a:avLst/>
                <a:gdLst>
                  <a:gd name="T0" fmla="*/ 10 w 10"/>
                  <a:gd name="T1" fmla="*/ 9 h 9"/>
                  <a:gd name="T2" fmla="*/ 0 w 10"/>
                  <a:gd name="T3" fmla="*/ 0 h 9"/>
                  <a:gd name="T4" fmla="*/ 5 w 10"/>
                  <a:gd name="T5" fmla="*/ 0 h 9"/>
                  <a:gd name="T6" fmla="*/ 10 w 10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9">
                    <a:moveTo>
                      <a:pt x="10" y="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8" name="Freeform 603"/>
              <p:cNvSpPr/>
              <p:nvPr/>
            </p:nvSpPr>
            <p:spPr bwMode="auto">
              <a:xfrm>
                <a:off x="2337" y="2733"/>
                <a:ext cx="31" cy="42"/>
              </a:xfrm>
              <a:custGeom>
                <a:avLst/>
                <a:gdLst>
                  <a:gd name="T0" fmla="*/ 8 w 13"/>
                  <a:gd name="T1" fmla="*/ 10 h 18"/>
                  <a:gd name="T2" fmla="*/ 10 w 13"/>
                  <a:gd name="T3" fmla="*/ 9 h 18"/>
                  <a:gd name="T4" fmla="*/ 9 w 13"/>
                  <a:gd name="T5" fmla="*/ 8 h 18"/>
                  <a:gd name="T6" fmla="*/ 11 w 13"/>
                  <a:gd name="T7" fmla="*/ 12 h 18"/>
                  <a:gd name="T8" fmla="*/ 3 w 13"/>
                  <a:gd name="T9" fmla="*/ 11 h 18"/>
                  <a:gd name="T10" fmla="*/ 10 w 13"/>
                  <a:gd name="T11" fmla="*/ 16 h 18"/>
                  <a:gd name="T12" fmla="*/ 2 w 13"/>
                  <a:gd name="T13" fmla="*/ 16 h 18"/>
                  <a:gd name="T14" fmla="*/ 3 w 13"/>
                  <a:gd name="T15" fmla="*/ 18 h 18"/>
                  <a:gd name="T16" fmla="*/ 2 w 13"/>
                  <a:gd name="T17" fmla="*/ 18 h 18"/>
                  <a:gd name="T18" fmla="*/ 3 w 13"/>
                  <a:gd name="T19" fmla="*/ 0 h 18"/>
                  <a:gd name="T20" fmla="*/ 8 w 13"/>
                  <a:gd name="T21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8">
                    <a:moveTo>
                      <a:pt x="8" y="10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3" y="10"/>
                      <a:pt x="11" y="12"/>
                    </a:cubicBezTo>
                    <a:cubicBezTo>
                      <a:pt x="9" y="15"/>
                      <a:pt x="6" y="8"/>
                      <a:pt x="3" y="11"/>
                    </a:cubicBezTo>
                    <a:cubicBezTo>
                      <a:pt x="4" y="15"/>
                      <a:pt x="9" y="13"/>
                      <a:pt x="10" y="16"/>
                    </a:cubicBezTo>
                    <a:cubicBezTo>
                      <a:pt x="7" y="18"/>
                      <a:pt x="5" y="12"/>
                      <a:pt x="2" y="16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2"/>
                      <a:pt x="3" y="6"/>
                      <a:pt x="3" y="0"/>
                    </a:cubicBezTo>
                    <a:cubicBezTo>
                      <a:pt x="8" y="4"/>
                      <a:pt x="0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9" name="Freeform 604"/>
              <p:cNvSpPr/>
              <p:nvPr/>
            </p:nvSpPr>
            <p:spPr bwMode="auto">
              <a:xfrm>
                <a:off x="3182" y="2733"/>
                <a:ext cx="10" cy="9"/>
              </a:xfrm>
              <a:custGeom>
                <a:avLst/>
                <a:gdLst>
                  <a:gd name="T0" fmla="*/ 3 w 4"/>
                  <a:gd name="T1" fmla="*/ 2 h 4"/>
                  <a:gd name="T2" fmla="*/ 0 w 4"/>
                  <a:gd name="T3" fmla="*/ 4 h 4"/>
                  <a:gd name="T4" fmla="*/ 3 w 4"/>
                  <a:gd name="T5" fmla="*/ 0 h 4"/>
                  <a:gd name="T6" fmla="*/ 3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3" y="3"/>
                      <a:pt x="2" y="4"/>
                      <a:pt x="0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0" name="Freeform 605"/>
              <p:cNvSpPr/>
              <p:nvPr/>
            </p:nvSpPr>
            <p:spPr bwMode="auto">
              <a:xfrm>
                <a:off x="2242" y="2735"/>
                <a:ext cx="8" cy="7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3 h 3"/>
                  <a:gd name="T4" fmla="*/ 0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1" name="Rectangle 606"/>
              <p:cNvSpPr>
                <a:spLocks noChangeArrowheads="1"/>
              </p:cNvSpPr>
              <p:nvPr/>
            </p:nvSpPr>
            <p:spPr bwMode="auto">
              <a:xfrm>
                <a:off x="1049" y="2740"/>
                <a:ext cx="3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2" name="Freeform 607"/>
              <p:cNvSpPr/>
              <p:nvPr/>
            </p:nvSpPr>
            <p:spPr bwMode="auto">
              <a:xfrm>
                <a:off x="2124" y="2740"/>
                <a:ext cx="19" cy="24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0 h 10"/>
                  <a:gd name="T4" fmla="*/ 4 w 8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cubicBezTo>
                      <a:pt x="5" y="7"/>
                      <a:pt x="0" y="3"/>
                      <a:pt x="4" y="0"/>
                    </a:cubicBezTo>
                    <a:cubicBezTo>
                      <a:pt x="1" y="3"/>
                      <a:pt x="8" y="6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3" name="Freeform 608"/>
              <p:cNvSpPr/>
              <p:nvPr/>
            </p:nvSpPr>
            <p:spPr bwMode="auto">
              <a:xfrm>
                <a:off x="2290" y="2740"/>
                <a:ext cx="45" cy="64"/>
              </a:xfrm>
              <a:custGeom>
                <a:avLst/>
                <a:gdLst>
                  <a:gd name="T0" fmla="*/ 17 w 19"/>
                  <a:gd name="T1" fmla="*/ 8 h 27"/>
                  <a:gd name="T2" fmla="*/ 12 w 19"/>
                  <a:gd name="T3" fmla="*/ 8 h 27"/>
                  <a:gd name="T4" fmla="*/ 14 w 19"/>
                  <a:gd name="T5" fmla="*/ 11 h 27"/>
                  <a:gd name="T6" fmla="*/ 16 w 19"/>
                  <a:gd name="T7" fmla="*/ 11 h 27"/>
                  <a:gd name="T8" fmla="*/ 14 w 19"/>
                  <a:gd name="T9" fmla="*/ 21 h 27"/>
                  <a:gd name="T10" fmla="*/ 19 w 19"/>
                  <a:gd name="T11" fmla="*/ 21 h 27"/>
                  <a:gd name="T12" fmla="*/ 14 w 19"/>
                  <a:gd name="T13" fmla="*/ 25 h 27"/>
                  <a:gd name="T14" fmla="*/ 16 w 19"/>
                  <a:gd name="T15" fmla="*/ 27 h 27"/>
                  <a:gd name="T16" fmla="*/ 14 w 19"/>
                  <a:gd name="T17" fmla="*/ 27 h 27"/>
                  <a:gd name="T18" fmla="*/ 12 w 19"/>
                  <a:gd name="T19" fmla="*/ 22 h 27"/>
                  <a:gd name="T20" fmla="*/ 6 w 19"/>
                  <a:gd name="T21" fmla="*/ 27 h 27"/>
                  <a:gd name="T22" fmla="*/ 5 w 19"/>
                  <a:gd name="T23" fmla="*/ 21 h 27"/>
                  <a:gd name="T24" fmla="*/ 2 w 19"/>
                  <a:gd name="T25" fmla="*/ 22 h 27"/>
                  <a:gd name="T26" fmla="*/ 2 w 19"/>
                  <a:gd name="T27" fmla="*/ 24 h 27"/>
                  <a:gd name="T28" fmla="*/ 1 w 19"/>
                  <a:gd name="T29" fmla="*/ 19 h 27"/>
                  <a:gd name="T30" fmla="*/ 8 w 19"/>
                  <a:gd name="T31" fmla="*/ 17 h 27"/>
                  <a:gd name="T32" fmla="*/ 8 w 19"/>
                  <a:gd name="T33" fmla="*/ 20 h 27"/>
                  <a:gd name="T34" fmla="*/ 12 w 19"/>
                  <a:gd name="T35" fmla="*/ 18 h 27"/>
                  <a:gd name="T36" fmla="*/ 11 w 19"/>
                  <a:gd name="T37" fmla="*/ 10 h 27"/>
                  <a:gd name="T38" fmla="*/ 9 w 19"/>
                  <a:gd name="T39" fmla="*/ 8 h 27"/>
                  <a:gd name="T40" fmla="*/ 15 w 19"/>
                  <a:gd name="T41" fmla="*/ 6 h 27"/>
                  <a:gd name="T42" fmla="*/ 12 w 19"/>
                  <a:gd name="T43" fmla="*/ 2 h 27"/>
                  <a:gd name="T44" fmla="*/ 15 w 19"/>
                  <a:gd name="T45" fmla="*/ 0 h 27"/>
                  <a:gd name="T46" fmla="*/ 17 w 19"/>
                  <a:gd name="T47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7">
                    <a:moveTo>
                      <a:pt x="17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13" y="11"/>
                      <a:pt x="1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21"/>
                      <a:pt x="11" y="21"/>
                      <a:pt x="14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6" y="25"/>
                      <a:pt x="12" y="24"/>
                      <a:pt x="12" y="2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5"/>
                      <a:pt x="7" y="23"/>
                      <a:pt x="5" y="21"/>
                    </a:cubicBezTo>
                    <a:cubicBezTo>
                      <a:pt x="4" y="21"/>
                      <a:pt x="2" y="21"/>
                      <a:pt x="2" y="22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23"/>
                      <a:pt x="1" y="21"/>
                      <a:pt x="1" y="19"/>
                    </a:cubicBezTo>
                    <a:cubicBezTo>
                      <a:pt x="4" y="19"/>
                      <a:pt x="6" y="14"/>
                      <a:pt x="8" y="17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1"/>
                      <a:pt x="11" y="19"/>
                      <a:pt x="12" y="18"/>
                    </a:cubicBezTo>
                    <a:cubicBezTo>
                      <a:pt x="9" y="16"/>
                      <a:pt x="6" y="10"/>
                      <a:pt x="11" y="10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9"/>
                      <a:pt x="13" y="7"/>
                      <a:pt x="15" y="6"/>
                    </a:cubicBezTo>
                    <a:cubicBezTo>
                      <a:pt x="15" y="3"/>
                      <a:pt x="13" y="4"/>
                      <a:pt x="12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4"/>
                      <a:pt x="17" y="5"/>
                      <a:pt x="1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4" name="Freeform 609"/>
              <p:cNvSpPr/>
              <p:nvPr/>
            </p:nvSpPr>
            <p:spPr bwMode="auto">
              <a:xfrm>
                <a:off x="1011" y="2742"/>
                <a:ext cx="10" cy="5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2 w 4"/>
                  <a:gd name="T5" fmla="*/ 0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4" y="1"/>
                      <a:pt x="1" y="2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5" name="Freeform 610"/>
              <p:cNvSpPr/>
              <p:nvPr/>
            </p:nvSpPr>
            <p:spPr bwMode="auto">
              <a:xfrm>
                <a:off x="2299" y="2742"/>
                <a:ext cx="10" cy="5"/>
              </a:xfrm>
              <a:custGeom>
                <a:avLst/>
                <a:gdLst>
                  <a:gd name="T0" fmla="*/ 10 w 10"/>
                  <a:gd name="T1" fmla="*/ 5 h 5"/>
                  <a:gd name="T2" fmla="*/ 0 w 10"/>
                  <a:gd name="T3" fmla="*/ 0 h 5"/>
                  <a:gd name="T4" fmla="*/ 5 w 10"/>
                  <a:gd name="T5" fmla="*/ 0 h 5"/>
                  <a:gd name="T6" fmla="*/ 10 w 1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10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6" name="Freeform 611"/>
              <p:cNvSpPr/>
              <p:nvPr/>
            </p:nvSpPr>
            <p:spPr bwMode="auto">
              <a:xfrm>
                <a:off x="1970" y="2742"/>
                <a:ext cx="7" cy="12"/>
              </a:xfrm>
              <a:custGeom>
                <a:avLst/>
                <a:gdLst>
                  <a:gd name="T0" fmla="*/ 3 w 3"/>
                  <a:gd name="T1" fmla="*/ 4 h 5"/>
                  <a:gd name="T2" fmla="*/ 3 w 3"/>
                  <a:gd name="T3" fmla="*/ 5 h 5"/>
                  <a:gd name="T4" fmla="*/ 0 w 3"/>
                  <a:gd name="T5" fmla="*/ 0 h 5"/>
                  <a:gd name="T6" fmla="*/ 3 w 3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3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7" name="Freeform 612"/>
              <p:cNvSpPr/>
              <p:nvPr/>
            </p:nvSpPr>
            <p:spPr bwMode="auto">
              <a:xfrm>
                <a:off x="2290" y="2742"/>
                <a:ext cx="14" cy="12"/>
              </a:xfrm>
              <a:custGeom>
                <a:avLst/>
                <a:gdLst>
                  <a:gd name="T0" fmla="*/ 0 w 14"/>
                  <a:gd name="T1" fmla="*/ 0 h 12"/>
                  <a:gd name="T2" fmla="*/ 14 w 14"/>
                  <a:gd name="T3" fmla="*/ 12 h 12"/>
                  <a:gd name="T4" fmla="*/ 0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14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8" name="Freeform 613"/>
              <p:cNvSpPr/>
              <p:nvPr/>
            </p:nvSpPr>
            <p:spPr bwMode="auto">
              <a:xfrm>
                <a:off x="2155" y="2745"/>
                <a:ext cx="5" cy="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0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9" name="Freeform 614"/>
              <p:cNvSpPr/>
              <p:nvPr/>
            </p:nvSpPr>
            <p:spPr bwMode="auto">
              <a:xfrm>
                <a:off x="2176" y="2745"/>
                <a:ext cx="14" cy="14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5 h 6"/>
                  <a:gd name="T4" fmla="*/ 5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4"/>
                      <a:pt x="0" y="5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" name="Group 816"/>
            <p:cNvGrpSpPr/>
            <p:nvPr/>
          </p:nvGrpSpPr>
          <p:grpSpPr bwMode="auto">
            <a:xfrm>
              <a:off x="403" y="2745"/>
              <a:ext cx="3184" cy="263"/>
              <a:chOff x="403" y="2745"/>
              <a:chExt cx="3184" cy="263"/>
            </a:xfrm>
            <a:grpFill/>
          </p:grpSpPr>
          <p:sp>
            <p:nvSpPr>
              <p:cNvPr id="460" name="Freeform 616"/>
              <p:cNvSpPr/>
              <p:nvPr/>
            </p:nvSpPr>
            <p:spPr bwMode="auto">
              <a:xfrm>
                <a:off x="3289" y="2745"/>
                <a:ext cx="24" cy="16"/>
              </a:xfrm>
              <a:custGeom>
                <a:avLst/>
                <a:gdLst>
                  <a:gd name="T0" fmla="*/ 10 w 10"/>
                  <a:gd name="T1" fmla="*/ 5 h 7"/>
                  <a:gd name="T2" fmla="*/ 0 w 10"/>
                  <a:gd name="T3" fmla="*/ 2 h 7"/>
                  <a:gd name="T4" fmla="*/ 8 w 10"/>
                  <a:gd name="T5" fmla="*/ 0 h 7"/>
                  <a:gd name="T6" fmla="*/ 10 w 10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5"/>
                    </a:moveTo>
                    <a:cubicBezTo>
                      <a:pt x="7" y="4"/>
                      <a:pt x="3" y="6"/>
                      <a:pt x="0" y="2"/>
                    </a:cubicBezTo>
                    <a:cubicBezTo>
                      <a:pt x="1" y="1"/>
                      <a:pt x="8" y="7"/>
                      <a:pt x="8" y="0"/>
                    </a:cubicBezTo>
                    <a:lnTo>
                      <a:pt x="1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1" name="Freeform 617"/>
              <p:cNvSpPr/>
              <p:nvPr/>
            </p:nvSpPr>
            <p:spPr bwMode="auto">
              <a:xfrm>
                <a:off x="1116" y="2747"/>
                <a:ext cx="11" cy="7"/>
              </a:xfrm>
              <a:custGeom>
                <a:avLst/>
                <a:gdLst>
                  <a:gd name="T0" fmla="*/ 2 w 5"/>
                  <a:gd name="T1" fmla="*/ 3 h 3"/>
                  <a:gd name="T2" fmla="*/ 5 w 5"/>
                  <a:gd name="T3" fmla="*/ 1 h 3"/>
                  <a:gd name="T4" fmla="*/ 4 w 5"/>
                  <a:gd name="T5" fmla="*/ 3 h 3"/>
                  <a:gd name="T6" fmla="*/ 1 w 5"/>
                  <a:gd name="T7" fmla="*/ 0 h 3"/>
                  <a:gd name="T8" fmla="*/ 2 w 5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4" y="3"/>
                      <a:pt x="4" y="2"/>
                      <a:pt x="5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3" y="3"/>
                      <a:pt x="0" y="2"/>
                      <a:pt x="1" y="0"/>
                    </a:cubicBezTo>
                    <a:cubicBezTo>
                      <a:pt x="0" y="1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2" name="Freeform 618"/>
              <p:cNvSpPr/>
              <p:nvPr/>
            </p:nvSpPr>
            <p:spPr bwMode="auto">
              <a:xfrm>
                <a:off x="1970" y="2747"/>
                <a:ext cx="33" cy="38"/>
              </a:xfrm>
              <a:custGeom>
                <a:avLst/>
                <a:gdLst>
                  <a:gd name="T0" fmla="*/ 8 w 14"/>
                  <a:gd name="T1" fmla="*/ 0 h 16"/>
                  <a:gd name="T2" fmla="*/ 10 w 14"/>
                  <a:gd name="T3" fmla="*/ 12 h 16"/>
                  <a:gd name="T4" fmla="*/ 9 w 14"/>
                  <a:gd name="T5" fmla="*/ 12 h 16"/>
                  <a:gd name="T6" fmla="*/ 9 w 14"/>
                  <a:gd name="T7" fmla="*/ 15 h 16"/>
                  <a:gd name="T8" fmla="*/ 0 w 14"/>
                  <a:gd name="T9" fmla="*/ 8 h 16"/>
                  <a:gd name="T10" fmla="*/ 8 w 1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6">
                    <a:moveTo>
                      <a:pt x="8" y="0"/>
                    </a:moveTo>
                    <a:cubicBezTo>
                      <a:pt x="1" y="6"/>
                      <a:pt x="14" y="4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4" y="16"/>
                      <a:pt x="7" y="8"/>
                      <a:pt x="0" y="8"/>
                    </a:cubicBezTo>
                    <a:cubicBezTo>
                      <a:pt x="4" y="7"/>
                      <a:pt x="5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3" name="Freeform 619"/>
              <p:cNvSpPr/>
              <p:nvPr/>
            </p:nvSpPr>
            <p:spPr bwMode="auto">
              <a:xfrm>
                <a:off x="3258" y="2747"/>
                <a:ext cx="7" cy="14"/>
              </a:xfrm>
              <a:custGeom>
                <a:avLst/>
                <a:gdLst>
                  <a:gd name="T0" fmla="*/ 3 w 7"/>
                  <a:gd name="T1" fmla="*/ 14 h 14"/>
                  <a:gd name="T2" fmla="*/ 0 w 7"/>
                  <a:gd name="T3" fmla="*/ 0 h 14"/>
                  <a:gd name="T4" fmla="*/ 7 w 7"/>
                  <a:gd name="T5" fmla="*/ 5 h 14"/>
                  <a:gd name="T6" fmla="*/ 3 w 7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4">
                    <a:moveTo>
                      <a:pt x="3" y="14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4" name="Freeform 620"/>
              <p:cNvSpPr/>
              <p:nvPr/>
            </p:nvSpPr>
            <p:spPr bwMode="auto">
              <a:xfrm>
                <a:off x="1073" y="2749"/>
                <a:ext cx="12" cy="12"/>
              </a:xfrm>
              <a:custGeom>
                <a:avLst/>
                <a:gdLst>
                  <a:gd name="T0" fmla="*/ 2 w 5"/>
                  <a:gd name="T1" fmla="*/ 3 h 5"/>
                  <a:gd name="T2" fmla="*/ 3 w 5"/>
                  <a:gd name="T3" fmla="*/ 0 h 5"/>
                  <a:gd name="T4" fmla="*/ 5 w 5"/>
                  <a:gd name="T5" fmla="*/ 5 h 5"/>
                  <a:gd name="T6" fmla="*/ 0 w 5"/>
                  <a:gd name="T7" fmla="*/ 0 h 5"/>
                  <a:gd name="T8" fmla="*/ 2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3"/>
                    </a:moveTo>
                    <a:cubicBezTo>
                      <a:pt x="4" y="2"/>
                      <a:pt x="3" y="1"/>
                      <a:pt x="3" y="0"/>
                    </a:cubicBezTo>
                    <a:cubicBezTo>
                      <a:pt x="3" y="2"/>
                      <a:pt x="3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5" name="Freeform 621"/>
              <p:cNvSpPr/>
              <p:nvPr/>
            </p:nvSpPr>
            <p:spPr bwMode="auto">
              <a:xfrm>
                <a:off x="3204" y="2749"/>
                <a:ext cx="28" cy="12"/>
              </a:xfrm>
              <a:custGeom>
                <a:avLst/>
                <a:gdLst>
                  <a:gd name="T0" fmla="*/ 12 w 12"/>
                  <a:gd name="T1" fmla="*/ 2 h 5"/>
                  <a:gd name="T2" fmla="*/ 12 w 12"/>
                  <a:gd name="T3" fmla="*/ 3 h 5"/>
                  <a:gd name="T4" fmla="*/ 2 w 12"/>
                  <a:gd name="T5" fmla="*/ 5 h 5"/>
                  <a:gd name="T6" fmla="*/ 2 w 12"/>
                  <a:gd name="T7" fmla="*/ 2 h 5"/>
                  <a:gd name="T8" fmla="*/ 0 w 12"/>
                  <a:gd name="T9" fmla="*/ 2 h 5"/>
                  <a:gd name="T10" fmla="*/ 1 w 12"/>
                  <a:gd name="T11" fmla="*/ 0 h 5"/>
                  <a:gd name="T12" fmla="*/ 12 w 12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12" y="2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8" y="3"/>
                      <a:pt x="5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10" y="3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6" name="Rectangle 622"/>
              <p:cNvSpPr>
                <a:spLocks noChangeArrowheads="1"/>
              </p:cNvSpPr>
              <p:nvPr/>
            </p:nvSpPr>
            <p:spPr bwMode="auto">
              <a:xfrm>
                <a:off x="1035" y="2752"/>
                <a:ext cx="1" cy="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7" name="Freeform 623"/>
              <p:cNvSpPr/>
              <p:nvPr/>
            </p:nvSpPr>
            <p:spPr bwMode="auto">
              <a:xfrm>
                <a:off x="1909" y="2752"/>
                <a:ext cx="40" cy="42"/>
              </a:xfrm>
              <a:custGeom>
                <a:avLst/>
                <a:gdLst>
                  <a:gd name="T0" fmla="*/ 14 w 17"/>
                  <a:gd name="T1" fmla="*/ 6 h 18"/>
                  <a:gd name="T2" fmla="*/ 15 w 17"/>
                  <a:gd name="T3" fmla="*/ 4 h 18"/>
                  <a:gd name="T4" fmla="*/ 11 w 17"/>
                  <a:gd name="T5" fmla="*/ 4 h 18"/>
                  <a:gd name="T6" fmla="*/ 10 w 17"/>
                  <a:gd name="T7" fmla="*/ 8 h 18"/>
                  <a:gd name="T8" fmla="*/ 11 w 17"/>
                  <a:gd name="T9" fmla="*/ 10 h 18"/>
                  <a:gd name="T10" fmla="*/ 10 w 17"/>
                  <a:gd name="T11" fmla="*/ 14 h 18"/>
                  <a:gd name="T12" fmla="*/ 8 w 17"/>
                  <a:gd name="T13" fmla="*/ 11 h 18"/>
                  <a:gd name="T14" fmla="*/ 2 w 17"/>
                  <a:gd name="T15" fmla="*/ 16 h 18"/>
                  <a:gd name="T16" fmla="*/ 3 w 17"/>
                  <a:gd name="T17" fmla="*/ 11 h 18"/>
                  <a:gd name="T18" fmla="*/ 6 w 17"/>
                  <a:gd name="T19" fmla="*/ 14 h 18"/>
                  <a:gd name="T20" fmla="*/ 15 w 17"/>
                  <a:gd name="T21" fmla="*/ 0 h 18"/>
                  <a:gd name="T22" fmla="*/ 17 w 17"/>
                  <a:gd name="T23" fmla="*/ 6 h 18"/>
                  <a:gd name="T24" fmla="*/ 14 w 17"/>
                  <a:gd name="T25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8">
                    <a:moveTo>
                      <a:pt x="14" y="6"/>
                    </a:moveTo>
                    <a:cubicBezTo>
                      <a:pt x="15" y="5"/>
                      <a:pt x="15" y="5"/>
                      <a:pt x="15" y="4"/>
                    </a:cubicBezTo>
                    <a:cubicBezTo>
                      <a:pt x="14" y="3"/>
                      <a:pt x="12" y="3"/>
                      <a:pt x="11" y="4"/>
                    </a:cubicBezTo>
                    <a:cubicBezTo>
                      <a:pt x="10" y="5"/>
                      <a:pt x="10" y="6"/>
                      <a:pt x="10" y="8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9"/>
                      <a:pt x="9" y="12"/>
                      <a:pt x="10" y="14"/>
                    </a:cubicBezTo>
                    <a:cubicBezTo>
                      <a:pt x="10" y="13"/>
                      <a:pt x="9" y="12"/>
                      <a:pt x="8" y="11"/>
                    </a:cubicBezTo>
                    <a:cubicBezTo>
                      <a:pt x="5" y="14"/>
                      <a:pt x="8" y="18"/>
                      <a:pt x="2" y="16"/>
                    </a:cubicBezTo>
                    <a:cubicBezTo>
                      <a:pt x="6" y="16"/>
                      <a:pt x="0" y="13"/>
                      <a:pt x="3" y="11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9" y="11"/>
                      <a:pt x="6" y="0"/>
                      <a:pt x="15" y="0"/>
                    </a:cubicBezTo>
                    <a:cubicBezTo>
                      <a:pt x="17" y="6"/>
                      <a:pt x="17" y="6"/>
                      <a:pt x="17" y="6"/>
                    </a:cubicBezTo>
                    <a:lnTo>
                      <a:pt x="1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8" name="Freeform 624"/>
              <p:cNvSpPr/>
              <p:nvPr/>
            </p:nvSpPr>
            <p:spPr bwMode="auto">
              <a:xfrm>
                <a:off x="2010" y="2752"/>
                <a:ext cx="24" cy="16"/>
              </a:xfrm>
              <a:custGeom>
                <a:avLst/>
                <a:gdLst>
                  <a:gd name="T0" fmla="*/ 9 w 10"/>
                  <a:gd name="T1" fmla="*/ 4 h 7"/>
                  <a:gd name="T2" fmla="*/ 0 w 10"/>
                  <a:gd name="T3" fmla="*/ 7 h 7"/>
                  <a:gd name="T4" fmla="*/ 0 w 10"/>
                  <a:gd name="T5" fmla="*/ 5 h 7"/>
                  <a:gd name="T6" fmla="*/ 4 w 10"/>
                  <a:gd name="T7" fmla="*/ 0 h 7"/>
                  <a:gd name="T8" fmla="*/ 9 w 10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9" y="4"/>
                    </a:moveTo>
                    <a:cubicBezTo>
                      <a:pt x="10" y="6"/>
                      <a:pt x="4" y="7"/>
                      <a:pt x="0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4"/>
                      <a:pt x="0" y="1"/>
                      <a:pt x="4" y="0"/>
                    </a:cubicBezTo>
                    <a:lnTo>
                      <a:pt x="9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9" name="Freeform 625"/>
              <p:cNvSpPr/>
              <p:nvPr/>
            </p:nvSpPr>
            <p:spPr bwMode="auto">
              <a:xfrm>
                <a:off x="2197" y="2754"/>
                <a:ext cx="5" cy="12"/>
              </a:xfrm>
              <a:custGeom>
                <a:avLst/>
                <a:gdLst>
                  <a:gd name="T0" fmla="*/ 2 w 2"/>
                  <a:gd name="T1" fmla="*/ 1 h 5"/>
                  <a:gd name="T2" fmla="*/ 1 w 2"/>
                  <a:gd name="T3" fmla="*/ 5 h 5"/>
                  <a:gd name="T4" fmla="*/ 1 w 2"/>
                  <a:gd name="T5" fmla="*/ 1 h 5"/>
                  <a:gd name="T6" fmla="*/ 2 w 2"/>
                  <a:gd name="T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1"/>
                    </a:moveTo>
                    <a:cubicBezTo>
                      <a:pt x="0" y="0"/>
                      <a:pt x="2" y="5"/>
                      <a:pt x="1" y="5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0" name="Freeform 626"/>
              <p:cNvSpPr/>
              <p:nvPr/>
            </p:nvSpPr>
            <p:spPr bwMode="auto">
              <a:xfrm>
                <a:off x="1023" y="2756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3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1" name="Freeform 627"/>
              <p:cNvSpPr/>
              <p:nvPr/>
            </p:nvSpPr>
            <p:spPr bwMode="auto">
              <a:xfrm>
                <a:off x="1113" y="2756"/>
                <a:ext cx="14" cy="15"/>
              </a:xfrm>
              <a:custGeom>
                <a:avLst/>
                <a:gdLst>
                  <a:gd name="T0" fmla="*/ 4 w 6"/>
                  <a:gd name="T1" fmla="*/ 4 h 6"/>
                  <a:gd name="T2" fmla="*/ 5 w 6"/>
                  <a:gd name="T3" fmla="*/ 3 h 6"/>
                  <a:gd name="T4" fmla="*/ 6 w 6"/>
                  <a:gd name="T5" fmla="*/ 6 h 6"/>
                  <a:gd name="T6" fmla="*/ 2 w 6"/>
                  <a:gd name="T7" fmla="*/ 0 h 6"/>
                  <a:gd name="T8" fmla="*/ 4 w 6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4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0" y="3"/>
                      <a:pt x="2" y="0"/>
                    </a:cubicBezTo>
                    <a:cubicBezTo>
                      <a:pt x="2" y="2"/>
                      <a:pt x="3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2" name="Freeform 628"/>
              <p:cNvSpPr/>
              <p:nvPr/>
            </p:nvSpPr>
            <p:spPr bwMode="auto">
              <a:xfrm>
                <a:off x="1142" y="2756"/>
                <a:ext cx="2" cy="8"/>
              </a:xfrm>
              <a:custGeom>
                <a:avLst/>
                <a:gdLst>
                  <a:gd name="T0" fmla="*/ 0 w 2"/>
                  <a:gd name="T1" fmla="*/ 8 h 8"/>
                  <a:gd name="T2" fmla="*/ 2 w 2"/>
                  <a:gd name="T3" fmla="*/ 0 h 8"/>
                  <a:gd name="T4" fmla="*/ 2 w 2"/>
                  <a:gd name="T5" fmla="*/ 3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2" y="0"/>
                    </a:lnTo>
                    <a:lnTo>
                      <a:pt x="2" y="3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3" name="Freeform 629"/>
              <p:cNvSpPr/>
              <p:nvPr/>
            </p:nvSpPr>
            <p:spPr bwMode="auto">
              <a:xfrm>
                <a:off x="2292" y="2756"/>
                <a:ext cx="5" cy="10"/>
              </a:xfrm>
              <a:custGeom>
                <a:avLst/>
                <a:gdLst>
                  <a:gd name="T0" fmla="*/ 5 w 5"/>
                  <a:gd name="T1" fmla="*/ 10 h 10"/>
                  <a:gd name="T2" fmla="*/ 0 w 5"/>
                  <a:gd name="T3" fmla="*/ 0 h 10"/>
                  <a:gd name="T4" fmla="*/ 5 w 5"/>
                  <a:gd name="T5" fmla="*/ 8 h 10"/>
                  <a:gd name="T6" fmla="*/ 5 w 5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0" y="0"/>
                    </a:lnTo>
                    <a:lnTo>
                      <a:pt x="5" y="8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4" name="Freeform 630"/>
              <p:cNvSpPr/>
              <p:nvPr/>
            </p:nvSpPr>
            <p:spPr bwMode="auto">
              <a:xfrm>
                <a:off x="3194" y="2761"/>
                <a:ext cx="33" cy="50"/>
              </a:xfrm>
              <a:custGeom>
                <a:avLst/>
                <a:gdLst>
                  <a:gd name="T0" fmla="*/ 4 w 14"/>
                  <a:gd name="T1" fmla="*/ 4 h 21"/>
                  <a:gd name="T2" fmla="*/ 7 w 14"/>
                  <a:gd name="T3" fmla="*/ 3 h 21"/>
                  <a:gd name="T4" fmla="*/ 9 w 14"/>
                  <a:gd name="T5" fmla="*/ 12 h 21"/>
                  <a:gd name="T6" fmla="*/ 8 w 14"/>
                  <a:gd name="T7" fmla="*/ 20 h 21"/>
                  <a:gd name="T8" fmla="*/ 7 w 14"/>
                  <a:gd name="T9" fmla="*/ 21 h 21"/>
                  <a:gd name="T10" fmla="*/ 6 w 14"/>
                  <a:gd name="T11" fmla="*/ 14 h 21"/>
                  <a:gd name="T12" fmla="*/ 2 w 14"/>
                  <a:gd name="T13" fmla="*/ 13 h 21"/>
                  <a:gd name="T14" fmla="*/ 5 w 14"/>
                  <a:gd name="T15" fmla="*/ 11 h 21"/>
                  <a:gd name="T16" fmla="*/ 8 w 14"/>
                  <a:gd name="T17" fmla="*/ 16 h 21"/>
                  <a:gd name="T18" fmla="*/ 6 w 14"/>
                  <a:gd name="T19" fmla="*/ 7 h 21"/>
                  <a:gd name="T20" fmla="*/ 5 w 14"/>
                  <a:gd name="T21" fmla="*/ 8 h 21"/>
                  <a:gd name="T22" fmla="*/ 0 w 14"/>
                  <a:gd name="T23" fmla="*/ 2 h 21"/>
                  <a:gd name="T24" fmla="*/ 2 w 14"/>
                  <a:gd name="T25" fmla="*/ 0 h 21"/>
                  <a:gd name="T26" fmla="*/ 4 w 14"/>
                  <a:gd name="T27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1">
                    <a:moveTo>
                      <a:pt x="4" y="4"/>
                    </a:moveTo>
                    <a:cubicBezTo>
                      <a:pt x="5" y="3"/>
                      <a:pt x="6" y="3"/>
                      <a:pt x="7" y="3"/>
                    </a:cubicBezTo>
                    <a:cubicBezTo>
                      <a:pt x="6" y="9"/>
                      <a:pt x="14" y="6"/>
                      <a:pt x="9" y="12"/>
                    </a:cubicBezTo>
                    <a:cubicBezTo>
                      <a:pt x="14" y="14"/>
                      <a:pt x="7" y="16"/>
                      <a:pt x="8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18"/>
                      <a:pt x="0" y="17"/>
                      <a:pt x="6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2" y="13"/>
                      <a:pt x="8" y="10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5" name="Freeform 631"/>
              <p:cNvSpPr/>
              <p:nvPr/>
            </p:nvSpPr>
            <p:spPr bwMode="auto">
              <a:xfrm>
                <a:off x="3234" y="2761"/>
                <a:ext cx="12" cy="12"/>
              </a:xfrm>
              <a:custGeom>
                <a:avLst/>
                <a:gdLst>
                  <a:gd name="T0" fmla="*/ 5 w 5"/>
                  <a:gd name="T1" fmla="*/ 4 h 5"/>
                  <a:gd name="T2" fmla="*/ 0 w 5"/>
                  <a:gd name="T3" fmla="*/ 2 h 5"/>
                  <a:gd name="T4" fmla="*/ 1 w 5"/>
                  <a:gd name="T5" fmla="*/ 0 h 5"/>
                  <a:gd name="T6" fmla="*/ 5 w 5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4" y="5"/>
                      <a:pt x="2" y="3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5" y="2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6" name="Freeform 632"/>
              <p:cNvSpPr/>
              <p:nvPr/>
            </p:nvSpPr>
            <p:spPr bwMode="auto">
              <a:xfrm>
                <a:off x="1056" y="2764"/>
                <a:ext cx="15" cy="7"/>
              </a:xfrm>
              <a:custGeom>
                <a:avLst/>
                <a:gdLst>
                  <a:gd name="T0" fmla="*/ 4 w 6"/>
                  <a:gd name="T1" fmla="*/ 2 h 3"/>
                  <a:gd name="T2" fmla="*/ 0 w 6"/>
                  <a:gd name="T3" fmla="*/ 1 h 3"/>
                  <a:gd name="T4" fmla="*/ 5 w 6"/>
                  <a:gd name="T5" fmla="*/ 0 h 3"/>
                  <a:gd name="T6" fmla="*/ 4 w 6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4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4" y="3"/>
                      <a:pt x="5" y="0"/>
                    </a:cubicBezTo>
                    <a:cubicBezTo>
                      <a:pt x="6" y="1"/>
                      <a:pt x="4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7" name="Freeform 633"/>
              <p:cNvSpPr/>
              <p:nvPr/>
            </p:nvSpPr>
            <p:spPr bwMode="auto">
              <a:xfrm>
                <a:off x="3223" y="2764"/>
                <a:ext cx="11" cy="14"/>
              </a:xfrm>
              <a:custGeom>
                <a:avLst/>
                <a:gdLst>
                  <a:gd name="T0" fmla="*/ 5 w 5"/>
                  <a:gd name="T1" fmla="*/ 5 h 6"/>
                  <a:gd name="T2" fmla="*/ 0 w 5"/>
                  <a:gd name="T3" fmla="*/ 0 h 6"/>
                  <a:gd name="T4" fmla="*/ 5 w 5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5"/>
                    </a:moveTo>
                    <a:cubicBezTo>
                      <a:pt x="2" y="6"/>
                      <a:pt x="1" y="3"/>
                      <a:pt x="0" y="0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8" name="Rectangle 634"/>
              <p:cNvSpPr>
                <a:spLocks noChangeArrowheads="1"/>
              </p:cNvSpPr>
              <p:nvPr/>
            </p:nvSpPr>
            <p:spPr bwMode="auto">
              <a:xfrm>
                <a:off x="415" y="2766"/>
                <a:ext cx="2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9" name="Freeform 635"/>
              <p:cNvSpPr/>
              <p:nvPr/>
            </p:nvSpPr>
            <p:spPr bwMode="auto">
              <a:xfrm>
                <a:off x="2084" y="2766"/>
                <a:ext cx="9" cy="9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4 h 4"/>
                  <a:gd name="T4" fmla="*/ 2 w 4"/>
                  <a:gd name="T5" fmla="*/ 0 h 4"/>
                  <a:gd name="T6" fmla="*/ 2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4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0" name="Freeform 636"/>
              <p:cNvSpPr/>
              <p:nvPr/>
            </p:nvSpPr>
            <p:spPr bwMode="auto">
              <a:xfrm>
                <a:off x="403" y="2768"/>
                <a:ext cx="2" cy="7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2 w 2"/>
                  <a:gd name="T5" fmla="*/ 7 h 7"/>
                  <a:gd name="T6" fmla="*/ 0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0"/>
                    </a:lnTo>
                    <a:lnTo>
                      <a:pt x="2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1" name="Rectangle 637"/>
              <p:cNvSpPr>
                <a:spLocks noChangeArrowheads="1"/>
              </p:cNvSpPr>
              <p:nvPr/>
            </p:nvSpPr>
            <p:spPr bwMode="auto">
              <a:xfrm>
                <a:off x="3308" y="2768"/>
                <a:ext cx="1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2" name="Freeform 638"/>
              <p:cNvSpPr/>
              <p:nvPr/>
            </p:nvSpPr>
            <p:spPr bwMode="auto">
              <a:xfrm>
                <a:off x="1087" y="277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3" name="Freeform 639"/>
              <p:cNvSpPr/>
              <p:nvPr/>
            </p:nvSpPr>
            <p:spPr bwMode="auto">
              <a:xfrm>
                <a:off x="2186" y="2773"/>
                <a:ext cx="14" cy="26"/>
              </a:xfrm>
              <a:custGeom>
                <a:avLst/>
                <a:gdLst>
                  <a:gd name="T0" fmla="*/ 6 w 6"/>
                  <a:gd name="T1" fmla="*/ 3 h 11"/>
                  <a:gd name="T2" fmla="*/ 3 w 6"/>
                  <a:gd name="T3" fmla="*/ 5 h 11"/>
                  <a:gd name="T4" fmla="*/ 6 w 6"/>
                  <a:gd name="T5" fmla="*/ 8 h 11"/>
                  <a:gd name="T6" fmla="*/ 2 w 6"/>
                  <a:gd name="T7" fmla="*/ 7 h 11"/>
                  <a:gd name="T8" fmla="*/ 0 w 6"/>
                  <a:gd name="T9" fmla="*/ 11 h 11"/>
                  <a:gd name="T10" fmla="*/ 5 w 6"/>
                  <a:gd name="T11" fmla="*/ 0 h 11"/>
                  <a:gd name="T12" fmla="*/ 6 w 6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1">
                    <a:moveTo>
                      <a:pt x="6" y="3"/>
                    </a:moveTo>
                    <a:cubicBezTo>
                      <a:pt x="4" y="3"/>
                      <a:pt x="4" y="4"/>
                      <a:pt x="3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7"/>
                      <a:pt x="4" y="7"/>
                      <a:pt x="2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5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4" name="Freeform 640"/>
              <p:cNvSpPr/>
              <p:nvPr/>
            </p:nvSpPr>
            <p:spPr bwMode="auto">
              <a:xfrm>
                <a:off x="1068" y="2775"/>
                <a:ext cx="10" cy="12"/>
              </a:xfrm>
              <a:custGeom>
                <a:avLst/>
                <a:gdLst>
                  <a:gd name="T0" fmla="*/ 4 w 4"/>
                  <a:gd name="T1" fmla="*/ 2 h 5"/>
                  <a:gd name="T2" fmla="*/ 0 w 4"/>
                  <a:gd name="T3" fmla="*/ 2 h 5"/>
                  <a:gd name="T4" fmla="*/ 2 w 4"/>
                  <a:gd name="T5" fmla="*/ 3 h 5"/>
                  <a:gd name="T6" fmla="*/ 3 w 4"/>
                  <a:gd name="T7" fmla="*/ 0 h 5"/>
                  <a:gd name="T8" fmla="*/ 4 w 4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2"/>
                    </a:moveTo>
                    <a:cubicBezTo>
                      <a:pt x="3" y="5"/>
                      <a:pt x="1" y="3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5" name="Freeform 641"/>
              <p:cNvSpPr/>
              <p:nvPr/>
            </p:nvSpPr>
            <p:spPr bwMode="auto">
              <a:xfrm>
                <a:off x="412" y="2778"/>
                <a:ext cx="3" cy="9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0 w 1"/>
                  <a:gd name="T5" fmla="*/ 0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1" y="3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6" name="Freeform 642"/>
              <p:cNvSpPr/>
              <p:nvPr/>
            </p:nvSpPr>
            <p:spPr bwMode="auto">
              <a:xfrm>
                <a:off x="1965" y="2778"/>
                <a:ext cx="15" cy="19"/>
              </a:xfrm>
              <a:custGeom>
                <a:avLst/>
                <a:gdLst>
                  <a:gd name="T0" fmla="*/ 5 w 6"/>
                  <a:gd name="T1" fmla="*/ 4 h 8"/>
                  <a:gd name="T2" fmla="*/ 0 w 6"/>
                  <a:gd name="T3" fmla="*/ 4 h 8"/>
                  <a:gd name="T4" fmla="*/ 4 w 6"/>
                  <a:gd name="T5" fmla="*/ 0 h 8"/>
                  <a:gd name="T6" fmla="*/ 5 w 6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5" y="4"/>
                    </a:moveTo>
                    <a:cubicBezTo>
                      <a:pt x="4" y="8"/>
                      <a:pt x="2" y="3"/>
                      <a:pt x="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2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7" name="Freeform 643"/>
              <p:cNvSpPr/>
              <p:nvPr/>
            </p:nvSpPr>
            <p:spPr bwMode="auto">
              <a:xfrm>
                <a:off x="2228" y="2778"/>
                <a:ext cx="10" cy="4"/>
              </a:xfrm>
              <a:custGeom>
                <a:avLst/>
                <a:gdLst>
                  <a:gd name="T0" fmla="*/ 3 w 4"/>
                  <a:gd name="T1" fmla="*/ 0 h 2"/>
                  <a:gd name="T2" fmla="*/ 2 w 4"/>
                  <a:gd name="T3" fmla="*/ 2 h 2"/>
                  <a:gd name="T4" fmla="*/ 1 w 4"/>
                  <a:gd name="T5" fmla="*/ 2 h 2"/>
                  <a:gd name="T6" fmla="*/ 3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4" y="1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8" name="Freeform 644"/>
              <p:cNvSpPr/>
              <p:nvPr/>
            </p:nvSpPr>
            <p:spPr bwMode="auto">
              <a:xfrm>
                <a:off x="3298" y="2780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0 w 2"/>
                  <a:gd name="T5" fmla="*/ 0 h 4"/>
                  <a:gd name="T6" fmla="*/ 0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9" name="Freeform 645"/>
              <p:cNvSpPr/>
              <p:nvPr/>
            </p:nvSpPr>
            <p:spPr bwMode="auto">
              <a:xfrm>
                <a:off x="3308" y="2780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0" name="Freeform 646"/>
              <p:cNvSpPr/>
              <p:nvPr/>
            </p:nvSpPr>
            <p:spPr bwMode="auto">
              <a:xfrm>
                <a:off x="1999" y="2778"/>
                <a:ext cx="11" cy="19"/>
              </a:xfrm>
              <a:custGeom>
                <a:avLst/>
                <a:gdLst>
                  <a:gd name="T0" fmla="*/ 5 w 5"/>
                  <a:gd name="T1" fmla="*/ 6 h 8"/>
                  <a:gd name="T2" fmla="*/ 3 w 5"/>
                  <a:gd name="T3" fmla="*/ 8 h 8"/>
                  <a:gd name="T4" fmla="*/ 1 w 5"/>
                  <a:gd name="T5" fmla="*/ 2 h 8"/>
                  <a:gd name="T6" fmla="*/ 5 w 5"/>
                  <a:gd name="T7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5" y="6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0" y="6"/>
                      <a:pt x="1" y="4"/>
                      <a:pt x="1" y="2"/>
                    </a:cubicBezTo>
                    <a:cubicBezTo>
                      <a:pt x="5" y="0"/>
                      <a:pt x="3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1" name="Freeform 647"/>
              <p:cNvSpPr/>
              <p:nvPr/>
            </p:nvSpPr>
            <p:spPr bwMode="auto">
              <a:xfrm>
                <a:off x="3327" y="2778"/>
                <a:ext cx="14" cy="16"/>
              </a:xfrm>
              <a:custGeom>
                <a:avLst/>
                <a:gdLst>
                  <a:gd name="T0" fmla="*/ 5 w 6"/>
                  <a:gd name="T1" fmla="*/ 4 h 7"/>
                  <a:gd name="T2" fmla="*/ 1 w 6"/>
                  <a:gd name="T3" fmla="*/ 5 h 7"/>
                  <a:gd name="T4" fmla="*/ 0 w 6"/>
                  <a:gd name="T5" fmla="*/ 5 h 7"/>
                  <a:gd name="T6" fmla="*/ 5 w 6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5" y="4"/>
                    </a:moveTo>
                    <a:cubicBezTo>
                      <a:pt x="6" y="5"/>
                      <a:pt x="2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2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2" name="Freeform 648"/>
              <p:cNvSpPr/>
              <p:nvPr/>
            </p:nvSpPr>
            <p:spPr bwMode="auto">
              <a:xfrm>
                <a:off x="2342" y="2785"/>
                <a:ext cx="19" cy="14"/>
              </a:xfrm>
              <a:custGeom>
                <a:avLst/>
                <a:gdLst>
                  <a:gd name="T0" fmla="*/ 8 w 8"/>
                  <a:gd name="T1" fmla="*/ 2 h 6"/>
                  <a:gd name="T2" fmla="*/ 4 w 8"/>
                  <a:gd name="T3" fmla="*/ 2 h 6"/>
                  <a:gd name="T4" fmla="*/ 1 w 8"/>
                  <a:gd name="T5" fmla="*/ 4 h 6"/>
                  <a:gd name="T6" fmla="*/ 3 w 8"/>
                  <a:gd name="T7" fmla="*/ 6 h 6"/>
                  <a:gd name="T8" fmla="*/ 0 w 8"/>
                  <a:gd name="T9" fmla="*/ 6 h 6"/>
                  <a:gd name="T10" fmla="*/ 2 w 8"/>
                  <a:gd name="T11" fmla="*/ 1 h 6"/>
                  <a:gd name="T12" fmla="*/ 8 w 8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cubicBezTo>
                      <a:pt x="8" y="4"/>
                      <a:pt x="6" y="0"/>
                      <a:pt x="4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8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3" name="Freeform 649"/>
              <p:cNvSpPr/>
              <p:nvPr/>
            </p:nvSpPr>
            <p:spPr bwMode="auto">
              <a:xfrm>
                <a:off x="1949" y="2790"/>
                <a:ext cx="12" cy="14"/>
              </a:xfrm>
              <a:custGeom>
                <a:avLst/>
                <a:gdLst>
                  <a:gd name="T0" fmla="*/ 4 w 5"/>
                  <a:gd name="T1" fmla="*/ 0 h 6"/>
                  <a:gd name="T2" fmla="*/ 3 w 5"/>
                  <a:gd name="T3" fmla="*/ 3 h 6"/>
                  <a:gd name="T4" fmla="*/ 5 w 5"/>
                  <a:gd name="T5" fmla="*/ 5 h 6"/>
                  <a:gd name="T6" fmla="*/ 4 w 5"/>
                  <a:gd name="T7" fmla="*/ 6 h 6"/>
                  <a:gd name="T8" fmla="*/ 4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4" y="0"/>
                    </a:moveTo>
                    <a:cubicBezTo>
                      <a:pt x="4" y="1"/>
                      <a:pt x="2" y="2"/>
                      <a:pt x="3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0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4" name="Freeform 650"/>
              <p:cNvSpPr/>
              <p:nvPr/>
            </p:nvSpPr>
            <p:spPr bwMode="auto">
              <a:xfrm>
                <a:off x="2276" y="2790"/>
                <a:ext cx="14" cy="9"/>
              </a:xfrm>
              <a:custGeom>
                <a:avLst/>
                <a:gdLst>
                  <a:gd name="T0" fmla="*/ 6 w 6"/>
                  <a:gd name="T1" fmla="*/ 4 h 4"/>
                  <a:gd name="T2" fmla="*/ 0 w 6"/>
                  <a:gd name="T3" fmla="*/ 2 h 4"/>
                  <a:gd name="T4" fmla="*/ 1 w 6"/>
                  <a:gd name="T5" fmla="*/ 0 h 4"/>
                  <a:gd name="T6" fmla="*/ 6 w 6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5" y="2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5" name="Freeform 651"/>
              <p:cNvSpPr/>
              <p:nvPr/>
            </p:nvSpPr>
            <p:spPr bwMode="auto">
              <a:xfrm>
                <a:off x="1883" y="2792"/>
                <a:ext cx="16" cy="24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0 h 10"/>
                  <a:gd name="T4" fmla="*/ 0 w 7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0">
                    <a:moveTo>
                      <a:pt x="0" y="10"/>
                    </a:moveTo>
                    <a:cubicBezTo>
                      <a:pt x="2" y="7"/>
                      <a:pt x="4" y="2"/>
                      <a:pt x="7" y="0"/>
                    </a:cubicBezTo>
                    <a:cubicBezTo>
                      <a:pt x="5" y="3"/>
                      <a:pt x="5" y="9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6" name="Freeform 652"/>
              <p:cNvSpPr/>
              <p:nvPr/>
            </p:nvSpPr>
            <p:spPr bwMode="auto">
              <a:xfrm>
                <a:off x="2152" y="2794"/>
                <a:ext cx="31" cy="31"/>
              </a:xfrm>
              <a:custGeom>
                <a:avLst/>
                <a:gdLst>
                  <a:gd name="T0" fmla="*/ 4 w 13"/>
                  <a:gd name="T1" fmla="*/ 2 h 13"/>
                  <a:gd name="T2" fmla="*/ 12 w 13"/>
                  <a:gd name="T3" fmla="*/ 12 h 13"/>
                  <a:gd name="T4" fmla="*/ 11 w 13"/>
                  <a:gd name="T5" fmla="*/ 13 h 13"/>
                  <a:gd name="T6" fmla="*/ 0 w 13"/>
                  <a:gd name="T7" fmla="*/ 0 h 13"/>
                  <a:gd name="T8" fmla="*/ 4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4" y="2"/>
                    </a:moveTo>
                    <a:cubicBezTo>
                      <a:pt x="7" y="3"/>
                      <a:pt x="11" y="8"/>
                      <a:pt x="12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3" y="7"/>
                      <a:pt x="3" y="8"/>
                      <a:pt x="0" y="0"/>
                    </a:cubicBezTo>
                    <a:cubicBezTo>
                      <a:pt x="2" y="0"/>
                      <a:pt x="3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7" name="Freeform 653"/>
              <p:cNvSpPr/>
              <p:nvPr/>
            </p:nvSpPr>
            <p:spPr bwMode="auto">
              <a:xfrm>
                <a:off x="1987" y="2799"/>
                <a:ext cx="9" cy="10"/>
              </a:xfrm>
              <a:custGeom>
                <a:avLst/>
                <a:gdLst>
                  <a:gd name="T0" fmla="*/ 4 w 4"/>
                  <a:gd name="T1" fmla="*/ 4 h 4"/>
                  <a:gd name="T2" fmla="*/ 1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4"/>
                      <a:pt x="2" y="1"/>
                      <a:pt x="1" y="0"/>
                    </a:cubicBezTo>
                    <a:cubicBezTo>
                      <a:pt x="1" y="0"/>
                      <a:pt x="4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8" name="Freeform 654"/>
              <p:cNvSpPr/>
              <p:nvPr/>
            </p:nvSpPr>
            <p:spPr bwMode="auto">
              <a:xfrm>
                <a:off x="3296" y="2799"/>
                <a:ext cx="21" cy="14"/>
              </a:xfrm>
              <a:custGeom>
                <a:avLst/>
                <a:gdLst>
                  <a:gd name="T0" fmla="*/ 5 w 9"/>
                  <a:gd name="T1" fmla="*/ 5 h 6"/>
                  <a:gd name="T2" fmla="*/ 5 w 9"/>
                  <a:gd name="T3" fmla="*/ 6 h 6"/>
                  <a:gd name="T4" fmla="*/ 5 w 9"/>
                  <a:gd name="T5" fmla="*/ 0 h 6"/>
                  <a:gd name="T6" fmla="*/ 5 w 9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5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0" y="4"/>
                      <a:pt x="7" y="3"/>
                      <a:pt x="5" y="0"/>
                    </a:cubicBezTo>
                    <a:cubicBezTo>
                      <a:pt x="9" y="2"/>
                      <a:pt x="6" y="4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9" name="Freeform 655"/>
              <p:cNvSpPr/>
              <p:nvPr/>
            </p:nvSpPr>
            <p:spPr bwMode="auto">
              <a:xfrm>
                <a:off x="2209" y="2801"/>
                <a:ext cx="12" cy="15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0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0" y="5"/>
                      <a:pt x="4" y="3"/>
                      <a:pt x="3" y="0"/>
                    </a:cubicBezTo>
                    <a:lnTo>
                      <a:pt x="5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0" name="Freeform 656"/>
              <p:cNvSpPr/>
              <p:nvPr/>
            </p:nvSpPr>
            <p:spPr bwMode="auto">
              <a:xfrm>
                <a:off x="2238" y="2801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0 w 7"/>
                  <a:gd name="T3" fmla="*/ 0 h 5"/>
                  <a:gd name="T4" fmla="*/ 4 w 7"/>
                  <a:gd name="T5" fmla="*/ 0 h 5"/>
                  <a:gd name="T6" fmla="*/ 7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1" name="Freeform 657"/>
              <p:cNvSpPr/>
              <p:nvPr/>
            </p:nvSpPr>
            <p:spPr bwMode="auto">
              <a:xfrm>
                <a:off x="1965" y="2804"/>
                <a:ext cx="12" cy="12"/>
              </a:xfrm>
              <a:custGeom>
                <a:avLst/>
                <a:gdLst>
                  <a:gd name="T0" fmla="*/ 5 w 5"/>
                  <a:gd name="T1" fmla="*/ 2 h 5"/>
                  <a:gd name="T2" fmla="*/ 2 w 5"/>
                  <a:gd name="T3" fmla="*/ 0 h 5"/>
                  <a:gd name="T4" fmla="*/ 5 w 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3" y="5"/>
                      <a:pt x="0" y="1"/>
                      <a:pt x="2" y="0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2" name="Freeform 658"/>
              <p:cNvSpPr/>
              <p:nvPr/>
            </p:nvSpPr>
            <p:spPr bwMode="auto">
              <a:xfrm>
                <a:off x="2344" y="2804"/>
                <a:ext cx="17" cy="14"/>
              </a:xfrm>
              <a:custGeom>
                <a:avLst/>
                <a:gdLst>
                  <a:gd name="T0" fmla="*/ 7 w 7"/>
                  <a:gd name="T1" fmla="*/ 5 h 6"/>
                  <a:gd name="T2" fmla="*/ 1 w 7"/>
                  <a:gd name="T3" fmla="*/ 4 h 6"/>
                  <a:gd name="T4" fmla="*/ 6 w 7"/>
                  <a:gd name="T5" fmla="*/ 0 h 6"/>
                  <a:gd name="T6" fmla="*/ 7 w 7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5"/>
                    </a:moveTo>
                    <a:cubicBezTo>
                      <a:pt x="5" y="5"/>
                      <a:pt x="3" y="6"/>
                      <a:pt x="1" y="4"/>
                    </a:cubicBezTo>
                    <a:cubicBezTo>
                      <a:pt x="0" y="0"/>
                      <a:pt x="5" y="2"/>
                      <a:pt x="6" y="0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3" name="Freeform 659"/>
              <p:cNvSpPr/>
              <p:nvPr/>
            </p:nvSpPr>
            <p:spPr bwMode="auto">
              <a:xfrm>
                <a:off x="2399" y="2804"/>
                <a:ext cx="7" cy="19"/>
              </a:xfrm>
              <a:custGeom>
                <a:avLst/>
                <a:gdLst>
                  <a:gd name="T0" fmla="*/ 1 w 3"/>
                  <a:gd name="T1" fmla="*/ 6 h 8"/>
                  <a:gd name="T2" fmla="*/ 0 w 3"/>
                  <a:gd name="T3" fmla="*/ 4 h 8"/>
                  <a:gd name="T4" fmla="*/ 0 w 3"/>
                  <a:gd name="T5" fmla="*/ 5 h 8"/>
                  <a:gd name="T6" fmla="*/ 2 w 3"/>
                  <a:gd name="T7" fmla="*/ 3 h 8"/>
                  <a:gd name="T8" fmla="*/ 0 w 3"/>
                  <a:gd name="T9" fmla="*/ 0 h 8"/>
                  <a:gd name="T10" fmla="*/ 1 w 3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8">
                    <a:moveTo>
                      <a:pt x="1" y="6"/>
                    </a:moveTo>
                    <a:cubicBezTo>
                      <a:pt x="1" y="8"/>
                      <a:pt x="1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4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4" name="Freeform 660"/>
              <p:cNvSpPr/>
              <p:nvPr/>
            </p:nvSpPr>
            <p:spPr bwMode="auto">
              <a:xfrm>
                <a:off x="1954" y="2809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5" name="Freeform 661"/>
              <p:cNvSpPr/>
              <p:nvPr/>
            </p:nvSpPr>
            <p:spPr bwMode="auto">
              <a:xfrm>
                <a:off x="1857" y="2809"/>
                <a:ext cx="11" cy="9"/>
              </a:xfrm>
              <a:custGeom>
                <a:avLst/>
                <a:gdLst>
                  <a:gd name="T0" fmla="*/ 3 w 5"/>
                  <a:gd name="T1" fmla="*/ 3 h 4"/>
                  <a:gd name="T2" fmla="*/ 5 w 5"/>
                  <a:gd name="T3" fmla="*/ 2 h 4"/>
                  <a:gd name="T4" fmla="*/ 5 w 5"/>
                  <a:gd name="T5" fmla="*/ 3 h 4"/>
                  <a:gd name="T6" fmla="*/ 1 w 5"/>
                  <a:gd name="T7" fmla="*/ 0 h 4"/>
                  <a:gd name="T8" fmla="*/ 3 w 5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3" y="3"/>
                    </a:moveTo>
                    <a:cubicBezTo>
                      <a:pt x="3" y="2"/>
                      <a:pt x="4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0" y="2"/>
                      <a:pt x="1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6" name="Freeform 662"/>
              <p:cNvSpPr/>
              <p:nvPr/>
            </p:nvSpPr>
            <p:spPr bwMode="auto">
              <a:xfrm>
                <a:off x="3216" y="2809"/>
                <a:ext cx="26" cy="28"/>
              </a:xfrm>
              <a:custGeom>
                <a:avLst/>
                <a:gdLst>
                  <a:gd name="T0" fmla="*/ 11 w 11"/>
                  <a:gd name="T1" fmla="*/ 7 h 12"/>
                  <a:gd name="T2" fmla="*/ 1 w 11"/>
                  <a:gd name="T3" fmla="*/ 3 h 12"/>
                  <a:gd name="T4" fmla="*/ 2 w 11"/>
                  <a:gd name="T5" fmla="*/ 0 h 12"/>
                  <a:gd name="T6" fmla="*/ 11 w 11"/>
                  <a:gd name="T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2">
                    <a:moveTo>
                      <a:pt x="11" y="7"/>
                    </a:moveTo>
                    <a:cubicBezTo>
                      <a:pt x="9" y="3"/>
                      <a:pt x="0" y="12"/>
                      <a:pt x="1" y="3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7" name="Freeform 663"/>
              <p:cNvSpPr/>
              <p:nvPr/>
            </p:nvSpPr>
            <p:spPr bwMode="auto">
              <a:xfrm>
                <a:off x="3315" y="2809"/>
                <a:ext cx="24" cy="19"/>
              </a:xfrm>
              <a:custGeom>
                <a:avLst/>
                <a:gdLst>
                  <a:gd name="T0" fmla="*/ 10 w 10"/>
                  <a:gd name="T1" fmla="*/ 6 h 8"/>
                  <a:gd name="T2" fmla="*/ 1 w 10"/>
                  <a:gd name="T3" fmla="*/ 0 h 8"/>
                  <a:gd name="T4" fmla="*/ 10 w 10"/>
                  <a:gd name="T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10" y="6"/>
                    </a:moveTo>
                    <a:cubicBezTo>
                      <a:pt x="7" y="8"/>
                      <a:pt x="0" y="4"/>
                      <a:pt x="1" y="0"/>
                    </a:cubicBezTo>
                    <a:cubicBezTo>
                      <a:pt x="5" y="2"/>
                      <a:pt x="8" y="4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8" name="Freeform 664"/>
              <p:cNvSpPr/>
              <p:nvPr/>
            </p:nvSpPr>
            <p:spPr bwMode="auto">
              <a:xfrm>
                <a:off x="3133" y="2813"/>
                <a:ext cx="2" cy="10"/>
              </a:xfrm>
              <a:custGeom>
                <a:avLst/>
                <a:gdLst>
                  <a:gd name="T0" fmla="*/ 0 w 2"/>
                  <a:gd name="T1" fmla="*/ 0 h 10"/>
                  <a:gd name="T2" fmla="*/ 2 w 2"/>
                  <a:gd name="T3" fmla="*/ 10 h 10"/>
                  <a:gd name="T4" fmla="*/ 0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9" name="Freeform 665"/>
              <p:cNvSpPr/>
              <p:nvPr/>
            </p:nvSpPr>
            <p:spPr bwMode="auto">
              <a:xfrm>
                <a:off x="3135" y="2813"/>
                <a:ext cx="26" cy="29"/>
              </a:xfrm>
              <a:custGeom>
                <a:avLst/>
                <a:gdLst>
                  <a:gd name="T0" fmla="*/ 11 w 11"/>
                  <a:gd name="T1" fmla="*/ 4 h 12"/>
                  <a:gd name="T2" fmla="*/ 3 w 11"/>
                  <a:gd name="T3" fmla="*/ 7 h 12"/>
                  <a:gd name="T4" fmla="*/ 6 w 11"/>
                  <a:gd name="T5" fmla="*/ 12 h 12"/>
                  <a:gd name="T6" fmla="*/ 0 w 11"/>
                  <a:gd name="T7" fmla="*/ 7 h 12"/>
                  <a:gd name="T8" fmla="*/ 9 w 11"/>
                  <a:gd name="T9" fmla="*/ 0 h 12"/>
                  <a:gd name="T10" fmla="*/ 11 w 11"/>
                  <a:gd name="T1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2">
                    <a:moveTo>
                      <a:pt x="11" y="4"/>
                    </a:moveTo>
                    <a:cubicBezTo>
                      <a:pt x="8" y="2"/>
                      <a:pt x="4" y="4"/>
                      <a:pt x="3" y="7"/>
                    </a:cubicBezTo>
                    <a:cubicBezTo>
                      <a:pt x="2" y="8"/>
                      <a:pt x="4" y="11"/>
                      <a:pt x="6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3"/>
                      <a:pt x="7" y="5"/>
                      <a:pt x="9" y="0"/>
                    </a:cubicBezTo>
                    <a:lnTo>
                      <a:pt x="1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0" name="Freeform 666"/>
              <p:cNvSpPr/>
              <p:nvPr/>
            </p:nvSpPr>
            <p:spPr bwMode="auto">
              <a:xfrm>
                <a:off x="2093" y="2816"/>
                <a:ext cx="15" cy="9"/>
              </a:xfrm>
              <a:custGeom>
                <a:avLst/>
                <a:gdLst>
                  <a:gd name="T0" fmla="*/ 5 w 6"/>
                  <a:gd name="T1" fmla="*/ 1 h 4"/>
                  <a:gd name="T2" fmla="*/ 0 w 6"/>
                  <a:gd name="T3" fmla="*/ 0 h 4"/>
                  <a:gd name="T4" fmla="*/ 5 w 6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5" y="1"/>
                    </a:moveTo>
                    <a:cubicBezTo>
                      <a:pt x="6" y="3"/>
                      <a:pt x="1" y="2"/>
                      <a:pt x="0" y="0"/>
                    </a:cubicBezTo>
                    <a:cubicBezTo>
                      <a:pt x="2" y="0"/>
                      <a:pt x="3" y="4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1" name="Freeform 667"/>
              <p:cNvSpPr/>
              <p:nvPr/>
            </p:nvSpPr>
            <p:spPr bwMode="auto">
              <a:xfrm>
                <a:off x="2157" y="2816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10 w 10"/>
                  <a:gd name="T3" fmla="*/ 0 h 2"/>
                  <a:gd name="T4" fmla="*/ 5 w 10"/>
                  <a:gd name="T5" fmla="*/ 2 h 2"/>
                  <a:gd name="T6" fmla="*/ 0 w 10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10" y="0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" name="Freeform 668"/>
              <p:cNvSpPr/>
              <p:nvPr/>
            </p:nvSpPr>
            <p:spPr bwMode="auto">
              <a:xfrm>
                <a:off x="1769" y="2818"/>
                <a:ext cx="35" cy="47"/>
              </a:xfrm>
              <a:custGeom>
                <a:avLst/>
                <a:gdLst>
                  <a:gd name="T0" fmla="*/ 11 w 15"/>
                  <a:gd name="T1" fmla="*/ 5 h 20"/>
                  <a:gd name="T2" fmla="*/ 14 w 15"/>
                  <a:gd name="T3" fmla="*/ 4 h 20"/>
                  <a:gd name="T4" fmla="*/ 4 w 15"/>
                  <a:gd name="T5" fmla="*/ 11 h 20"/>
                  <a:gd name="T6" fmla="*/ 9 w 15"/>
                  <a:gd name="T7" fmla="*/ 16 h 20"/>
                  <a:gd name="T8" fmla="*/ 10 w 15"/>
                  <a:gd name="T9" fmla="*/ 14 h 20"/>
                  <a:gd name="T10" fmla="*/ 12 w 15"/>
                  <a:gd name="T11" fmla="*/ 19 h 20"/>
                  <a:gd name="T12" fmla="*/ 8 w 15"/>
                  <a:gd name="T13" fmla="*/ 20 h 20"/>
                  <a:gd name="T14" fmla="*/ 5 w 15"/>
                  <a:gd name="T15" fmla="*/ 17 h 20"/>
                  <a:gd name="T16" fmla="*/ 2 w 15"/>
                  <a:gd name="T17" fmla="*/ 18 h 20"/>
                  <a:gd name="T18" fmla="*/ 4 w 15"/>
                  <a:gd name="T19" fmla="*/ 14 h 20"/>
                  <a:gd name="T20" fmla="*/ 0 w 15"/>
                  <a:gd name="T21" fmla="*/ 12 h 20"/>
                  <a:gd name="T22" fmla="*/ 6 w 15"/>
                  <a:gd name="T23" fmla="*/ 6 h 20"/>
                  <a:gd name="T24" fmla="*/ 10 w 15"/>
                  <a:gd name="T25" fmla="*/ 9 h 20"/>
                  <a:gd name="T26" fmla="*/ 9 w 15"/>
                  <a:gd name="T27" fmla="*/ 0 h 20"/>
                  <a:gd name="T28" fmla="*/ 11 w 15"/>
                  <a:gd name="T2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0">
                    <a:moveTo>
                      <a:pt x="11" y="5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11"/>
                      <a:pt x="6" y="7"/>
                      <a:pt x="4" y="11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8"/>
                      <a:pt x="9" y="18"/>
                      <a:pt x="8" y="20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8"/>
                      <a:pt x="3" y="18"/>
                      <a:pt x="2" y="18"/>
                    </a:cubicBezTo>
                    <a:cubicBezTo>
                      <a:pt x="4" y="17"/>
                      <a:pt x="4" y="16"/>
                      <a:pt x="4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1"/>
                      <a:pt x="5" y="8"/>
                      <a:pt x="6" y="6"/>
                    </a:cubicBezTo>
                    <a:cubicBezTo>
                      <a:pt x="7" y="7"/>
                      <a:pt x="8" y="9"/>
                      <a:pt x="10" y="9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9" y="4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" name="Freeform 669"/>
              <p:cNvSpPr/>
              <p:nvPr/>
            </p:nvSpPr>
            <p:spPr bwMode="auto">
              <a:xfrm>
                <a:off x="2112" y="2818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" name="Freeform 670"/>
              <p:cNvSpPr/>
              <p:nvPr/>
            </p:nvSpPr>
            <p:spPr bwMode="auto">
              <a:xfrm>
                <a:off x="1913" y="2818"/>
                <a:ext cx="112" cy="156"/>
              </a:xfrm>
              <a:custGeom>
                <a:avLst/>
                <a:gdLst>
                  <a:gd name="T0" fmla="*/ 15 w 47"/>
                  <a:gd name="T1" fmla="*/ 0 h 66"/>
                  <a:gd name="T2" fmla="*/ 14 w 47"/>
                  <a:gd name="T3" fmla="*/ 10 h 66"/>
                  <a:gd name="T4" fmla="*/ 17 w 47"/>
                  <a:gd name="T5" fmla="*/ 17 h 66"/>
                  <a:gd name="T6" fmla="*/ 21 w 47"/>
                  <a:gd name="T7" fmla="*/ 16 h 66"/>
                  <a:gd name="T8" fmla="*/ 19 w 47"/>
                  <a:gd name="T9" fmla="*/ 20 h 66"/>
                  <a:gd name="T10" fmla="*/ 19 w 47"/>
                  <a:gd name="T11" fmla="*/ 24 h 66"/>
                  <a:gd name="T12" fmla="*/ 16 w 47"/>
                  <a:gd name="T13" fmla="*/ 23 h 66"/>
                  <a:gd name="T14" fmla="*/ 18 w 47"/>
                  <a:gd name="T15" fmla="*/ 27 h 66"/>
                  <a:gd name="T16" fmla="*/ 16 w 47"/>
                  <a:gd name="T17" fmla="*/ 25 h 66"/>
                  <a:gd name="T18" fmla="*/ 18 w 47"/>
                  <a:gd name="T19" fmla="*/ 34 h 66"/>
                  <a:gd name="T20" fmla="*/ 23 w 47"/>
                  <a:gd name="T21" fmla="*/ 26 h 66"/>
                  <a:gd name="T22" fmla="*/ 25 w 47"/>
                  <a:gd name="T23" fmla="*/ 28 h 66"/>
                  <a:gd name="T24" fmla="*/ 31 w 47"/>
                  <a:gd name="T25" fmla="*/ 32 h 66"/>
                  <a:gd name="T26" fmla="*/ 39 w 47"/>
                  <a:gd name="T27" fmla="*/ 32 h 66"/>
                  <a:gd name="T28" fmla="*/ 37 w 47"/>
                  <a:gd name="T29" fmla="*/ 34 h 66"/>
                  <a:gd name="T30" fmla="*/ 40 w 47"/>
                  <a:gd name="T31" fmla="*/ 36 h 66"/>
                  <a:gd name="T32" fmla="*/ 43 w 47"/>
                  <a:gd name="T33" fmla="*/ 34 h 66"/>
                  <a:gd name="T34" fmla="*/ 45 w 47"/>
                  <a:gd name="T35" fmla="*/ 42 h 66"/>
                  <a:gd name="T36" fmla="*/ 41 w 47"/>
                  <a:gd name="T37" fmla="*/ 41 h 66"/>
                  <a:gd name="T38" fmla="*/ 39 w 47"/>
                  <a:gd name="T39" fmla="*/ 38 h 66"/>
                  <a:gd name="T40" fmla="*/ 40 w 47"/>
                  <a:gd name="T41" fmla="*/ 47 h 66"/>
                  <a:gd name="T42" fmla="*/ 30 w 47"/>
                  <a:gd name="T43" fmla="*/ 48 h 66"/>
                  <a:gd name="T44" fmla="*/ 37 w 47"/>
                  <a:gd name="T45" fmla="*/ 53 h 66"/>
                  <a:gd name="T46" fmla="*/ 33 w 47"/>
                  <a:gd name="T47" fmla="*/ 56 h 66"/>
                  <a:gd name="T48" fmla="*/ 35 w 47"/>
                  <a:gd name="T49" fmla="*/ 62 h 66"/>
                  <a:gd name="T50" fmla="*/ 18 w 47"/>
                  <a:gd name="T51" fmla="*/ 66 h 66"/>
                  <a:gd name="T52" fmla="*/ 16 w 47"/>
                  <a:gd name="T53" fmla="*/ 62 h 66"/>
                  <a:gd name="T54" fmla="*/ 20 w 47"/>
                  <a:gd name="T55" fmla="*/ 60 h 66"/>
                  <a:gd name="T56" fmla="*/ 15 w 47"/>
                  <a:gd name="T57" fmla="*/ 52 h 66"/>
                  <a:gd name="T58" fmla="*/ 13 w 47"/>
                  <a:gd name="T59" fmla="*/ 60 h 66"/>
                  <a:gd name="T60" fmla="*/ 3 w 47"/>
                  <a:gd name="T61" fmla="*/ 56 h 66"/>
                  <a:gd name="T62" fmla="*/ 4 w 47"/>
                  <a:gd name="T63" fmla="*/ 53 h 66"/>
                  <a:gd name="T64" fmla="*/ 10 w 47"/>
                  <a:gd name="T65" fmla="*/ 47 h 66"/>
                  <a:gd name="T66" fmla="*/ 6 w 47"/>
                  <a:gd name="T67" fmla="*/ 45 h 66"/>
                  <a:gd name="T68" fmla="*/ 18 w 47"/>
                  <a:gd name="T69" fmla="*/ 40 h 66"/>
                  <a:gd name="T70" fmla="*/ 13 w 47"/>
                  <a:gd name="T71" fmla="*/ 36 h 66"/>
                  <a:gd name="T72" fmla="*/ 18 w 47"/>
                  <a:gd name="T73" fmla="*/ 36 h 66"/>
                  <a:gd name="T74" fmla="*/ 13 w 47"/>
                  <a:gd name="T75" fmla="*/ 30 h 66"/>
                  <a:gd name="T76" fmla="*/ 3 w 47"/>
                  <a:gd name="T77" fmla="*/ 41 h 66"/>
                  <a:gd name="T78" fmla="*/ 5 w 47"/>
                  <a:gd name="T79" fmla="*/ 42 h 66"/>
                  <a:gd name="T80" fmla="*/ 3 w 47"/>
                  <a:gd name="T81" fmla="*/ 44 h 66"/>
                  <a:gd name="T82" fmla="*/ 0 w 47"/>
                  <a:gd name="T83" fmla="*/ 42 h 66"/>
                  <a:gd name="T84" fmla="*/ 3 w 47"/>
                  <a:gd name="T85" fmla="*/ 37 h 66"/>
                  <a:gd name="T86" fmla="*/ 1 w 47"/>
                  <a:gd name="T87" fmla="*/ 33 h 66"/>
                  <a:gd name="T88" fmla="*/ 6 w 47"/>
                  <a:gd name="T89" fmla="*/ 32 h 66"/>
                  <a:gd name="T90" fmla="*/ 6 w 47"/>
                  <a:gd name="T91" fmla="*/ 33 h 66"/>
                  <a:gd name="T92" fmla="*/ 10 w 47"/>
                  <a:gd name="T93" fmla="*/ 30 h 66"/>
                  <a:gd name="T94" fmla="*/ 14 w 47"/>
                  <a:gd name="T95" fmla="*/ 24 h 66"/>
                  <a:gd name="T96" fmla="*/ 10 w 47"/>
                  <a:gd name="T97" fmla="*/ 22 h 66"/>
                  <a:gd name="T98" fmla="*/ 16 w 47"/>
                  <a:gd name="T99" fmla="*/ 23 h 66"/>
                  <a:gd name="T100" fmla="*/ 9 w 47"/>
                  <a:gd name="T101" fmla="*/ 16 h 66"/>
                  <a:gd name="T102" fmla="*/ 4 w 47"/>
                  <a:gd name="T103" fmla="*/ 16 h 66"/>
                  <a:gd name="T104" fmla="*/ 15 w 47"/>
                  <a:gd name="T10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" h="66">
                    <a:moveTo>
                      <a:pt x="15" y="0"/>
                    </a:moveTo>
                    <a:cubicBezTo>
                      <a:pt x="15" y="3"/>
                      <a:pt x="7" y="7"/>
                      <a:pt x="14" y="10"/>
                    </a:cubicBezTo>
                    <a:cubicBezTo>
                      <a:pt x="12" y="13"/>
                      <a:pt x="13" y="16"/>
                      <a:pt x="17" y="17"/>
                    </a:cubicBezTo>
                    <a:cubicBezTo>
                      <a:pt x="18" y="16"/>
                      <a:pt x="19" y="16"/>
                      <a:pt x="21" y="16"/>
                    </a:cubicBezTo>
                    <a:cubicBezTo>
                      <a:pt x="19" y="18"/>
                      <a:pt x="23" y="21"/>
                      <a:pt x="19" y="20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3"/>
                      <a:pt x="17" y="23"/>
                      <a:pt x="16" y="23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8"/>
                      <a:pt x="18" y="30"/>
                      <a:pt x="18" y="34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8" y="26"/>
                      <a:pt x="28" y="31"/>
                      <a:pt x="31" y="32"/>
                    </a:cubicBezTo>
                    <a:cubicBezTo>
                      <a:pt x="33" y="26"/>
                      <a:pt x="36" y="33"/>
                      <a:pt x="39" y="32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7" y="36"/>
                      <a:pt x="45" y="39"/>
                      <a:pt x="45" y="42"/>
                    </a:cubicBezTo>
                    <a:cubicBezTo>
                      <a:pt x="44" y="44"/>
                      <a:pt x="43" y="42"/>
                      <a:pt x="41" y="41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7" y="41"/>
                      <a:pt x="39" y="45"/>
                      <a:pt x="4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51"/>
                      <a:pt x="35" y="51"/>
                      <a:pt x="37" y="53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5" y="57"/>
                      <a:pt x="35" y="59"/>
                      <a:pt x="35" y="62"/>
                    </a:cubicBezTo>
                    <a:cubicBezTo>
                      <a:pt x="30" y="65"/>
                      <a:pt x="22" y="58"/>
                      <a:pt x="18" y="66"/>
                    </a:cubicBezTo>
                    <a:cubicBezTo>
                      <a:pt x="16" y="64"/>
                      <a:pt x="17" y="63"/>
                      <a:pt x="16" y="62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16" y="58"/>
                      <a:pt x="22" y="51"/>
                      <a:pt x="15" y="52"/>
                    </a:cubicBezTo>
                    <a:cubicBezTo>
                      <a:pt x="14" y="56"/>
                      <a:pt x="13" y="57"/>
                      <a:pt x="13" y="60"/>
                    </a:cubicBezTo>
                    <a:cubicBezTo>
                      <a:pt x="11" y="52"/>
                      <a:pt x="6" y="62"/>
                      <a:pt x="3" y="56"/>
                    </a:cubicBezTo>
                    <a:cubicBezTo>
                      <a:pt x="4" y="55"/>
                      <a:pt x="4" y="54"/>
                      <a:pt x="4" y="53"/>
                    </a:cubicBezTo>
                    <a:cubicBezTo>
                      <a:pt x="9" y="53"/>
                      <a:pt x="6" y="50"/>
                      <a:pt x="10" y="47"/>
                    </a:cubicBezTo>
                    <a:cubicBezTo>
                      <a:pt x="9" y="45"/>
                      <a:pt x="8" y="45"/>
                      <a:pt x="6" y="45"/>
                    </a:cubicBezTo>
                    <a:cubicBezTo>
                      <a:pt x="11" y="45"/>
                      <a:pt x="14" y="43"/>
                      <a:pt x="18" y="40"/>
                    </a:cubicBezTo>
                    <a:cubicBezTo>
                      <a:pt x="17" y="37"/>
                      <a:pt x="13" y="40"/>
                      <a:pt x="13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3" y="36"/>
                      <a:pt x="17" y="30"/>
                      <a:pt x="13" y="30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2"/>
                      <a:pt x="5" y="42"/>
                      <a:pt x="5" y="42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" y="36"/>
                      <a:pt x="0" y="35"/>
                      <a:pt x="1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7" y="34"/>
                      <a:pt x="9" y="31"/>
                      <a:pt x="10" y="30"/>
                    </a:cubicBezTo>
                    <a:cubicBezTo>
                      <a:pt x="8" y="28"/>
                      <a:pt x="13" y="26"/>
                      <a:pt x="14" y="24"/>
                    </a:cubicBezTo>
                    <a:cubicBezTo>
                      <a:pt x="13" y="24"/>
                      <a:pt x="9" y="25"/>
                      <a:pt x="10" y="22"/>
                    </a:cubicBezTo>
                    <a:cubicBezTo>
                      <a:pt x="13" y="23"/>
                      <a:pt x="14" y="26"/>
                      <a:pt x="16" y="23"/>
                    </a:cubicBezTo>
                    <a:cubicBezTo>
                      <a:pt x="16" y="17"/>
                      <a:pt x="7" y="22"/>
                      <a:pt x="9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8" y="9"/>
                      <a:pt x="8" y="4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" name="Freeform 671"/>
              <p:cNvSpPr/>
              <p:nvPr/>
            </p:nvSpPr>
            <p:spPr bwMode="auto">
              <a:xfrm>
                <a:off x="1961" y="2818"/>
                <a:ext cx="9" cy="10"/>
              </a:xfrm>
              <a:custGeom>
                <a:avLst/>
                <a:gdLst>
                  <a:gd name="T0" fmla="*/ 4 w 4"/>
                  <a:gd name="T1" fmla="*/ 2 h 4"/>
                  <a:gd name="T2" fmla="*/ 3 w 4"/>
                  <a:gd name="T3" fmla="*/ 4 h 4"/>
                  <a:gd name="T4" fmla="*/ 0 w 4"/>
                  <a:gd name="T5" fmla="*/ 0 h 4"/>
                  <a:gd name="T6" fmla="*/ 4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" name="Freeform 672"/>
              <p:cNvSpPr/>
              <p:nvPr/>
            </p:nvSpPr>
            <p:spPr bwMode="auto">
              <a:xfrm>
                <a:off x="1684" y="2809"/>
                <a:ext cx="92" cy="75"/>
              </a:xfrm>
              <a:custGeom>
                <a:avLst/>
                <a:gdLst>
                  <a:gd name="T0" fmla="*/ 17 w 39"/>
                  <a:gd name="T1" fmla="*/ 10 h 32"/>
                  <a:gd name="T2" fmla="*/ 16 w 39"/>
                  <a:gd name="T3" fmla="*/ 11 h 32"/>
                  <a:gd name="T4" fmla="*/ 12 w 39"/>
                  <a:gd name="T5" fmla="*/ 6 h 32"/>
                  <a:gd name="T6" fmla="*/ 12 w 39"/>
                  <a:gd name="T7" fmla="*/ 16 h 32"/>
                  <a:gd name="T8" fmla="*/ 7 w 39"/>
                  <a:gd name="T9" fmla="*/ 15 h 32"/>
                  <a:gd name="T10" fmla="*/ 6 w 39"/>
                  <a:gd name="T11" fmla="*/ 16 h 32"/>
                  <a:gd name="T12" fmla="*/ 14 w 39"/>
                  <a:gd name="T13" fmla="*/ 24 h 32"/>
                  <a:gd name="T14" fmla="*/ 23 w 39"/>
                  <a:gd name="T15" fmla="*/ 11 h 32"/>
                  <a:gd name="T16" fmla="*/ 21 w 39"/>
                  <a:gd name="T17" fmla="*/ 24 h 32"/>
                  <a:gd name="T18" fmla="*/ 30 w 39"/>
                  <a:gd name="T19" fmla="*/ 17 h 32"/>
                  <a:gd name="T20" fmla="*/ 30 w 39"/>
                  <a:gd name="T21" fmla="*/ 23 h 32"/>
                  <a:gd name="T22" fmla="*/ 39 w 39"/>
                  <a:gd name="T23" fmla="*/ 27 h 32"/>
                  <a:gd name="T24" fmla="*/ 35 w 39"/>
                  <a:gd name="T25" fmla="*/ 24 h 32"/>
                  <a:gd name="T26" fmla="*/ 33 w 39"/>
                  <a:gd name="T27" fmla="*/ 25 h 32"/>
                  <a:gd name="T28" fmla="*/ 31 w 39"/>
                  <a:gd name="T29" fmla="*/ 24 h 32"/>
                  <a:gd name="T30" fmla="*/ 31 w 39"/>
                  <a:gd name="T31" fmla="*/ 28 h 32"/>
                  <a:gd name="T32" fmla="*/ 31 w 39"/>
                  <a:gd name="T33" fmla="*/ 29 h 32"/>
                  <a:gd name="T34" fmla="*/ 28 w 39"/>
                  <a:gd name="T35" fmla="*/ 29 h 32"/>
                  <a:gd name="T36" fmla="*/ 29 w 39"/>
                  <a:gd name="T37" fmla="*/ 28 h 32"/>
                  <a:gd name="T38" fmla="*/ 21 w 39"/>
                  <a:gd name="T39" fmla="*/ 30 h 32"/>
                  <a:gd name="T40" fmla="*/ 21 w 39"/>
                  <a:gd name="T41" fmla="*/ 32 h 32"/>
                  <a:gd name="T42" fmla="*/ 18 w 39"/>
                  <a:gd name="T43" fmla="*/ 31 h 32"/>
                  <a:gd name="T44" fmla="*/ 21 w 39"/>
                  <a:gd name="T45" fmla="*/ 29 h 32"/>
                  <a:gd name="T46" fmla="*/ 13 w 39"/>
                  <a:gd name="T47" fmla="*/ 28 h 32"/>
                  <a:gd name="T48" fmla="*/ 10 w 39"/>
                  <a:gd name="T49" fmla="*/ 32 h 32"/>
                  <a:gd name="T50" fmla="*/ 8 w 39"/>
                  <a:gd name="T51" fmla="*/ 28 h 32"/>
                  <a:gd name="T52" fmla="*/ 12 w 39"/>
                  <a:gd name="T53" fmla="*/ 24 h 32"/>
                  <a:gd name="T54" fmla="*/ 1 w 39"/>
                  <a:gd name="T55" fmla="*/ 24 h 32"/>
                  <a:gd name="T56" fmla="*/ 0 w 39"/>
                  <a:gd name="T57" fmla="*/ 24 h 32"/>
                  <a:gd name="T58" fmla="*/ 1 w 39"/>
                  <a:gd name="T59" fmla="*/ 23 h 32"/>
                  <a:gd name="T60" fmla="*/ 4 w 39"/>
                  <a:gd name="T61" fmla="*/ 25 h 32"/>
                  <a:gd name="T62" fmla="*/ 6 w 39"/>
                  <a:gd name="T63" fmla="*/ 22 h 32"/>
                  <a:gd name="T64" fmla="*/ 3 w 39"/>
                  <a:gd name="T65" fmla="*/ 17 h 32"/>
                  <a:gd name="T66" fmla="*/ 4 w 39"/>
                  <a:gd name="T67" fmla="*/ 18 h 32"/>
                  <a:gd name="T68" fmla="*/ 5 w 39"/>
                  <a:gd name="T69" fmla="*/ 16 h 32"/>
                  <a:gd name="T70" fmla="*/ 4 w 39"/>
                  <a:gd name="T71" fmla="*/ 14 h 32"/>
                  <a:gd name="T72" fmla="*/ 16 w 39"/>
                  <a:gd name="T73" fmla="*/ 6 h 32"/>
                  <a:gd name="T74" fmla="*/ 17 w 39"/>
                  <a:gd name="T75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9" h="32">
                    <a:moveTo>
                      <a:pt x="17" y="10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7" y="10"/>
                      <a:pt x="11" y="15"/>
                      <a:pt x="12" y="16"/>
                    </a:cubicBezTo>
                    <a:cubicBezTo>
                      <a:pt x="10" y="16"/>
                      <a:pt x="8" y="12"/>
                      <a:pt x="7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8" y="20"/>
                      <a:pt x="16" y="15"/>
                      <a:pt x="23" y="11"/>
                    </a:cubicBezTo>
                    <a:cubicBezTo>
                      <a:pt x="25" y="16"/>
                      <a:pt x="17" y="20"/>
                      <a:pt x="21" y="24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3" y="20"/>
                      <a:pt x="38" y="23"/>
                      <a:pt x="39" y="27"/>
                    </a:cubicBezTo>
                    <a:cubicBezTo>
                      <a:pt x="37" y="28"/>
                      <a:pt x="37" y="24"/>
                      <a:pt x="35" y="24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4"/>
                      <a:pt x="32" y="24"/>
                      <a:pt x="31" y="24"/>
                    </a:cubicBezTo>
                    <a:cubicBezTo>
                      <a:pt x="28" y="26"/>
                      <a:pt x="30" y="27"/>
                      <a:pt x="31" y="28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6" y="24"/>
                      <a:pt x="25" y="30"/>
                      <a:pt x="21" y="30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2"/>
                      <a:pt x="20" y="30"/>
                      <a:pt x="21" y="29"/>
                    </a:cubicBezTo>
                    <a:cubicBezTo>
                      <a:pt x="19" y="22"/>
                      <a:pt x="14" y="32"/>
                      <a:pt x="13" y="28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6"/>
                      <a:pt x="14" y="27"/>
                      <a:pt x="12" y="24"/>
                    </a:cubicBezTo>
                    <a:cubicBezTo>
                      <a:pt x="8" y="18"/>
                      <a:pt x="4" y="30"/>
                      <a:pt x="1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4"/>
                      <a:pt x="6" y="23"/>
                      <a:pt x="6" y="22"/>
                    </a:cubicBezTo>
                    <a:cubicBezTo>
                      <a:pt x="2" y="20"/>
                      <a:pt x="7" y="19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9" y="13"/>
                      <a:pt x="10" y="0"/>
                      <a:pt x="16" y="6"/>
                    </a:cubicBezTo>
                    <a:cubicBezTo>
                      <a:pt x="18" y="7"/>
                      <a:pt x="16" y="9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" name="Freeform 673"/>
              <p:cNvSpPr/>
              <p:nvPr/>
            </p:nvSpPr>
            <p:spPr bwMode="auto">
              <a:xfrm>
                <a:off x="2143" y="2823"/>
                <a:ext cx="2" cy="19"/>
              </a:xfrm>
              <a:custGeom>
                <a:avLst/>
                <a:gdLst>
                  <a:gd name="T0" fmla="*/ 2 w 2"/>
                  <a:gd name="T1" fmla="*/ 0 h 19"/>
                  <a:gd name="T2" fmla="*/ 0 w 2"/>
                  <a:gd name="T3" fmla="*/ 19 h 19"/>
                  <a:gd name="T4" fmla="*/ 2 w 2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9">
                    <a:moveTo>
                      <a:pt x="2" y="0"/>
                    </a:moveTo>
                    <a:lnTo>
                      <a:pt x="0" y="19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" name="Freeform 674"/>
              <p:cNvSpPr/>
              <p:nvPr/>
            </p:nvSpPr>
            <p:spPr bwMode="auto">
              <a:xfrm>
                <a:off x="3246" y="2823"/>
                <a:ext cx="12" cy="2"/>
              </a:xfrm>
              <a:custGeom>
                <a:avLst/>
                <a:gdLst>
                  <a:gd name="T0" fmla="*/ 5 w 5"/>
                  <a:gd name="T1" fmla="*/ 1 h 1"/>
                  <a:gd name="T2" fmla="*/ 0 w 5"/>
                  <a:gd name="T3" fmla="*/ 1 h 1"/>
                  <a:gd name="T4" fmla="*/ 5 w 5"/>
                  <a:gd name="T5" fmla="*/ 0 h 1"/>
                  <a:gd name="T6" fmla="*/ 5 w 5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4" y="1"/>
                      <a:pt x="5" y="0"/>
                    </a:cubicBezTo>
                    <a:lnTo>
                      <a:pt x="5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" name="Freeform 675"/>
              <p:cNvSpPr/>
              <p:nvPr/>
            </p:nvSpPr>
            <p:spPr bwMode="auto">
              <a:xfrm>
                <a:off x="1916" y="2823"/>
                <a:ext cx="9" cy="9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4 h 4"/>
                  <a:gd name="T4" fmla="*/ 2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0" y="2"/>
                      <a:pt x="2" y="0"/>
                    </a:cubicBezTo>
                    <a:cubicBezTo>
                      <a:pt x="3" y="1"/>
                      <a:pt x="4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" name="Freeform 676"/>
              <p:cNvSpPr/>
              <p:nvPr/>
            </p:nvSpPr>
            <p:spPr bwMode="auto">
              <a:xfrm>
                <a:off x="2025" y="2823"/>
                <a:ext cx="14" cy="9"/>
              </a:xfrm>
              <a:custGeom>
                <a:avLst/>
                <a:gdLst>
                  <a:gd name="T0" fmla="*/ 6 w 6"/>
                  <a:gd name="T1" fmla="*/ 4 h 4"/>
                  <a:gd name="T2" fmla="*/ 3 w 6"/>
                  <a:gd name="T3" fmla="*/ 0 h 4"/>
                  <a:gd name="T4" fmla="*/ 6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5" y="4"/>
                      <a:pt x="0" y="2"/>
                      <a:pt x="3" y="0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" name="Freeform 677"/>
              <p:cNvSpPr/>
              <p:nvPr/>
            </p:nvSpPr>
            <p:spPr bwMode="auto">
              <a:xfrm>
                <a:off x="2072" y="2823"/>
                <a:ext cx="9" cy="19"/>
              </a:xfrm>
              <a:custGeom>
                <a:avLst/>
                <a:gdLst>
                  <a:gd name="T0" fmla="*/ 4 w 4"/>
                  <a:gd name="T1" fmla="*/ 8 h 8"/>
                  <a:gd name="T2" fmla="*/ 1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cubicBezTo>
                      <a:pt x="0" y="8"/>
                      <a:pt x="0" y="2"/>
                      <a:pt x="1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" name="Freeform 678"/>
              <p:cNvSpPr/>
              <p:nvPr/>
            </p:nvSpPr>
            <p:spPr bwMode="auto">
              <a:xfrm>
                <a:off x="1951" y="2825"/>
                <a:ext cx="31" cy="26"/>
              </a:xfrm>
              <a:custGeom>
                <a:avLst/>
                <a:gdLst>
                  <a:gd name="T0" fmla="*/ 13 w 13"/>
                  <a:gd name="T1" fmla="*/ 11 h 11"/>
                  <a:gd name="T2" fmla="*/ 0 w 13"/>
                  <a:gd name="T3" fmla="*/ 7 h 11"/>
                  <a:gd name="T4" fmla="*/ 1 w 13"/>
                  <a:gd name="T5" fmla="*/ 0 h 11"/>
                  <a:gd name="T6" fmla="*/ 13 w 13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1">
                    <a:moveTo>
                      <a:pt x="13" y="11"/>
                    </a:moveTo>
                    <a:cubicBezTo>
                      <a:pt x="9" y="7"/>
                      <a:pt x="3" y="7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5"/>
                      <a:pt x="13" y="5"/>
                      <a:pt x="1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" name="Freeform 679"/>
              <p:cNvSpPr/>
              <p:nvPr/>
            </p:nvSpPr>
            <p:spPr bwMode="auto">
              <a:xfrm>
                <a:off x="2479" y="2828"/>
                <a:ext cx="26" cy="21"/>
              </a:xfrm>
              <a:custGeom>
                <a:avLst/>
                <a:gdLst>
                  <a:gd name="T0" fmla="*/ 11 w 11"/>
                  <a:gd name="T1" fmla="*/ 5 h 9"/>
                  <a:gd name="T2" fmla="*/ 0 w 11"/>
                  <a:gd name="T3" fmla="*/ 5 h 9"/>
                  <a:gd name="T4" fmla="*/ 0 w 11"/>
                  <a:gd name="T5" fmla="*/ 3 h 9"/>
                  <a:gd name="T6" fmla="*/ 5 w 11"/>
                  <a:gd name="T7" fmla="*/ 6 h 9"/>
                  <a:gd name="T8" fmla="*/ 4 w 11"/>
                  <a:gd name="T9" fmla="*/ 0 h 9"/>
                  <a:gd name="T10" fmla="*/ 11 w 11"/>
                  <a:gd name="T1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11" y="5"/>
                    </a:moveTo>
                    <a:cubicBezTo>
                      <a:pt x="7" y="4"/>
                      <a:pt x="4" y="9"/>
                      <a:pt x="0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6"/>
                      <a:pt x="5" y="6"/>
                    </a:cubicBezTo>
                    <a:cubicBezTo>
                      <a:pt x="10" y="4"/>
                      <a:pt x="4" y="2"/>
                      <a:pt x="4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" name="Freeform 680"/>
              <p:cNvSpPr/>
              <p:nvPr/>
            </p:nvSpPr>
            <p:spPr bwMode="auto">
              <a:xfrm>
                <a:off x="1662" y="2830"/>
                <a:ext cx="12" cy="16"/>
              </a:xfrm>
              <a:custGeom>
                <a:avLst/>
                <a:gdLst>
                  <a:gd name="T0" fmla="*/ 3 w 5"/>
                  <a:gd name="T1" fmla="*/ 0 h 7"/>
                  <a:gd name="T2" fmla="*/ 2 w 5"/>
                  <a:gd name="T3" fmla="*/ 7 h 7"/>
                  <a:gd name="T4" fmla="*/ 0 w 5"/>
                  <a:gd name="T5" fmla="*/ 0 h 7"/>
                  <a:gd name="T6" fmla="*/ 3 w 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3" y="0"/>
                    </a:moveTo>
                    <a:cubicBezTo>
                      <a:pt x="0" y="2"/>
                      <a:pt x="5" y="5"/>
                      <a:pt x="2" y="7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" name="Freeform 681"/>
              <p:cNvSpPr/>
              <p:nvPr/>
            </p:nvSpPr>
            <p:spPr bwMode="auto">
              <a:xfrm>
                <a:off x="3216" y="2830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7 h 7"/>
                  <a:gd name="T6" fmla="*/ 0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" name="Freeform 682"/>
              <p:cNvSpPr/>
              <p:nvPr/>
            </p:nvSpPr>
            <p:spPr bwMode="auto">
              <a:xfrm>
                <a:off x="2152" y="2832"/>
                <a:ext cx="3" cy="10"/>
              </a:xfrm>
              <a:custGeom>
                <a:avLst/>
                <a:gdLst>
                  <a:gd name="T0" fmla="*/ 3 w 3"/>
                  <a:gd name="T1" fmla="*/ 0 h 10"/>
                  <a:gd name="T2" fmla="*/ 0 w 3"/>
                  <a:gd name="T3" fmla="*/ 10 h 10"/>
                  <a:gd name="T4" fmla="*/ 3 w 3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" name="Freeform 683"/>
              <p:cNvSpPr/>
              <p:nvPr/>
            </p:nvSpPr>
            <p:spPr bwMode="auto">
              <a:xfrm>
                <a:off x="519" y="2832"/>
                <a:ext cx="9" cy="0"/>
              </a:xfrm>
              <a:custGeom>
                <a:avLst/>
                <a:gdLst>
                  <a:gd name="T0" fmla="*/ 0 w 9"/>
                  <a:gd name="T1" fmla="*/ 9 w 9"/>
                  <a:gd name="T2" fmla="*/ 0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" name="Freeform 684"/>
              <p:cNvSpPr/>
              <p:nvPr/>
            </p:nvSpPr>
            <p:spPr bwMode="auto">
              <a:xfrm>
                <a:off x="1809" y="2832"/>
                <a:ext cx="26" cy="22"/>
              </a:xfrm>
              <a:custGeom>
                <a:avLst/>
                <a:gdLst>
                  <a:gd name="T0" fmla="*/ 6 w 11"/>
                  <a:gd name="T1" fmla="*/ 3 h 9"/>
                  <a:gd name="T2" fmla="*/ 5 w 11"/>
                  <a:gd name="T3" fmla="*/ 4 h 9"/>
                  <a:gd name="T4" fmla="*/ 11 w 11"/>
                  <a:gd name="T5" fmla="*/ 5 h 9"/>
                  <a:gd name="T6" fmla="*/ 6 w 11"/>
                  <a:gd name="T7" fmla="*/ 8 h 9"/>
                  <a:gd name="T8" fmla="*/ 3 w 11"/>
                  <a:gd name="T9" fmla="*/ 5 h 9"/>
                  <a:gd name="T10" fmla="*/ 1 w 11"/>
                  <a:gd name="T11" fmla="*/ 0 h 9"/>
                  <a:gd name="T12" fmla="*/ 6 w 11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6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7" y="8"/>
                      <a:pt x="9" y="6"/>
                      <a:pt x="11" y="5"/>
                    </a:cubicBezTo>
                    <a:cubicBezTo>
                      <a:pt x="11" y="9"/>
                      <a:pt x="7" y="7"/>
                      <a:pt x="6" y="8"/>
                    </a:cubicBezTo>
                    <a:cubicBezTo>
                      <a:pt x="7" y="6"/>
                      <a:pt x="3" y="6"/>
                      <a:pt x="3" y="5"/>
                    </a:cubicBezTo>
                    <a:cubicBezTo>
                      <a:pt x="5" y="3"/>
                      <a:pt x="0" y="2"/>
                      <a:pt x="1" y="0"/>
                    </a:cubicBezTo>
                    <a:lnTo>
                      <a:pt x="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" name="Freeform 685"/>
              <p:cNvSpPr/>
              <p:nvPr/>
            </p:nvSpPr>
            <p:spPr bwMode="auto">
              <a:xfrm>
                <a:off x="2044" y="2832"/>
                <a:ext cx="7" cy="7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3 h 3"/>
                  <a:gd name="T4" fmla="*/ 0 w 3"/>
                  <a:gd name="T5" fmla="*/ 0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0" name="Freeform 686"/>
              <p:cNvSpPr/>
              <p:nvPr/>
            </p:nvSpPr>
            <p:spPr bwMode="auto">
              <a:xfrm>
                <a:off x="2202" y="2828"/>
                <a:ext cx="14" cy="14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4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5" y="6"/>
                      <a:pt x="0" y="4"/>
                      <a:pt x="0" y="4"/>
                    </a:cubicBezTo>
                    <a:cubicBezTo>
                      <a:pt x="2" y="0"/>
                      <a:pt x="6" y="4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1" name="Freeform 687"/>
              <p:cNvSpPr/>
              <p:nvPr/>
            </p:nvSpPr>
            <p:spPr bwMode="auto">
              <a:xfrm>
                <a:off x="3348" y="2832"/>
                <a:ext cx="5" cy="10"/>
              </a:xfrm>
              <a:custGeom>
                <a:avLst/>
                <a:gdLst>
                  <a:gd name="T0" fmla="*/ 2 w 5"/>
                  <a:gd name="T1" fmla="*/ 10 h 10"/>
                  <a:gd name="T2" fmla="*/ 0 w 5"/>
                  <a:gd name="T3" fmla="*/ 0 h 10"/>
                  <a:gd name="T4" fmla="*/ 5 w 5"/>
                  <a:gd name="T5" fmla="*/ 0 h 10"/>
                  <a:gd name="T6" fmla="*/ 2 w 5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2" y="1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2" name="Freeform 688"/>
              <p:cNvSpPr/>
              <p:nvPr/>
            </p:nvSpPr>
            <p:spPr bwMode="auto">
              <a:xfrm>
                <a:off x="1894" y="2835"/>
                <a:ext cx="8" cy="16"/>
              </a:xfrm>
              <a:custGeom>
                <a:avLst/>
                <a:gdLst>
                  <a:gd name="T0" fmla="*/ 3 w 3"/>
                  <a:gd name="T1" fmla="*/ 3 h 7"/>
                  <a:gd name="T2" fmla="*/ 2 w 3"/>
                  <a:gd name="T3" fmla="*/ 7 h 7"/>
                  <a:gd name="T4" fmla="*/ 0 w 3"/>
                  <a:gd name="T5" fmla="*/ 0 h 7"/>
                  <a:gd name="T6" fmla="*/ 3 w 3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3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3" name="Freeform 689"/>
              <p:cNvSpPr/>
              <p:nvPr/>
            </p:nvSpPr>
            <p:spPr bwMode="auto">
              <a:xfrm>
                <a:off x="2269" y="2835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7 w 9"/>
                  <a:gd name="T3" fmla="*/ 0 h 4"/>
                  <a:gd name="T4" fmla="*/ 9 w 9"/>
                  <a:gd name="T5" fmla="*/ 4 h 4"/>
                  <a:gd name="T6" fmla="*/ 0 w 9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7" y="0"/>
                    </a:lnTo>
                    <a:lnTo>
                      <a:pt x="9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4" name="Freeform 690"/>
              <p:cNvSpPr/>
              <p:nvPr/>
            </p:nvSpPr>
            <p:spPr bwMode="auto">
              <a:xfrm>
                <a:off x="2067" y="2839"/>
                <a:ext cx="10" cy="7"/>
              </a:xfrm>
              <a:custGeom>
                <a:avLst/>
                <a:gdLst>
                  <a:gd name="T0" fmla="*/ 4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4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5" name="Freeform 691"/>
              <p:cNvSpPr/>
              <p:nvPr/>
            </p:nvSpPr>
            <p:spPr bwMode="auto">
              <a:xfrm>
                <a:off x="2292" y="2837"/>
                <a:ext cx="93" cy="161"/>
              </a:xfrm>
              <a:custGeom>
                <a:avLst/>
                <a:gdLst>
                  <a:gd name="T0" fmla="*/ 25 w 39"/>
                  <a:gd name="T1" fmla="*/ 2 h 68"/>
                  <a:gd name="T2" fmla="*/ 27 w 39"/>
                  <a:gd name="T3" fmla="*/ 1 h 68"/>
                  <a:gd name="T4" fmla="*/ 32 w 39"/>
                  <a:gd name="T5" fmla="*/ 6 h 68"/>
                  <a:gd name="T6" fmla="*/ 30 w 39"/>
                  <a:gd name="T7" fmla="*/ 5 h 68"/>
                  <a:gd name="T8" fmla="*/ 28 w 39"/>
                  <a:gd name="T9" fmla="*/ 6 h 68"/>
                  <a:gd name="T10" fmla="*/ 31 w 39"/>
                  <a:gd name="T11" fmla="*/ 9 h 68"/>
                  <a:gd name="T12" fmla="*/ 26 w 39"/>
                  <a:gd name="T13" fmla="*/ 9 h 68"/>
                  <a:gd name="T14" fmla="*/ 21 w 39"/>
                  <a:gd name="T15" fmla="*/ 16 h 68"/>
                  <a:gd name="T16" fmla="*/ 18 w 39"/>
                  <a:gd name="T17" fmla="*/ 18 h 68"/>
                  <a:gd name="T18" fmla="*/ 22 w 39"/>
                  <a:gd name="T19" fmla="*/ 20 h 68"/>
                  <a:gd name="T20" fmla="*/ 14 w 39"/>
                  <a:gd name="T21" fmla="*/ 24 h 68"/>
                  <a:gd name="T22" fmla="*/ 26 w 39"/>
                  <a:gd name="T23" fmla="*/ 26 h 68"/>
                  <a:gd name="T24" fmla="*/ 35 w 39"/>
                  <a:gd name="T25" fmla="*/ 25 h 68"/>
                  <a:gd name="T26" fmla="*/ 35 w 39"/>
                  <a:gd name="T27" fmla="*/ 30 h 68"/>
                  <a:gd name="T28" fmla="*/ 20 w 39"/>
                  <a:gd name="T29" fmla="*/ 23 h 68"/>
                  <a:gd name="T30" fmla="*/ 19 w 39"/>
                  <a:gd name="T31" fmla="*/ 27 h 68"/>
                  <a:gd name="T32" fmla="*/ 26 w 39"/>
                  <a:gd name="T33" fmla="*/ 31 h 68"/>
                  <a:gd name="T34" fmla="*/ 21 w 39"/>
                  <a:gd name="T35" fmla="*/ 33 h 68"/>
                  <a:gd name="T36" fmla="*/ 25 w 39"/>
                  <a:gd name="T37" fmla="*/ 36 h 68"/>
                  <a:gd name="T38" fmla="*/ 33 w 39"/>
                  <a:gd name="T39" fmla="*/ 45 h 68"/>
                  <a:gd name="T40" fmla="*/ 26 w 39"/>
                  <a:gd name="T41" fmla="*/ 46 h 68"/>
                  <a:gd name="T42" fmla="*/ 34 w 39"/>
                  <a:gd name="T43" fmla="*/ 52 h 68"/>
                  <a:gd name="T44" fmla="*/ 32 w 39"/>
                  <a:gd name="T45" fmla="*/ 54 h 68"/>
                  <a:gd name="T46" fmla="*/ 39 w 39"/>
                  <a:gd name="T47" fmla="*/ 56 h 68"/>
                  <a:gd name="T48" fmla="*/ 39 w 39"/>
                  <a:gd name="T49" fmla="*/ 58 h 68"/>
                  <a:gd name="T50" fmla="*/ 36 w 39"/>
                  <a:gd name="T51" fmla="*/ 58 h 68"/>
                  <a:gd name="T52" fmla="*/ 38 w 39"/>
                  <a:gd name="T53" fmla="*/ 62 h 68"/>
                  <a:gd name="T54" fmla="*/ 32 w 39"/>
                  <a:gd name="T55" fmla="*/ 68 h 68"/>
                  <a:gd name="T56" fmla="*/ 36 w 39"/>
                  <a:gd name="T57" fmla="*/ 62 h 68"/>
                  <a:gd name="T58" fmla="*/ 23 w 39"/>
                  <a:gd name="T59" fmla="*/ 46 h 68"/>
                  <a:gd name="T60" fmla="*/ 26 w 39"/>
                  <a:gd name="T61" fmla="*/ 44 h 68"/>
                  <a:gd name="T62" fmla="*/ 21 w 39"/>
                  <a:gd name="T63" fmla="*/ 39 h 68"/>
                  <a:gd name="T64" fmla="*/ 23 w 39"/>
                  <a:gd name="T65" fmla="*/ 36 h 68"/>
                  <a:gd name="T66" fmla="*/ 18 w 39"/>
                  <a:gd name="T67" fmla="*/ 34 h 68"/>
                  <a:gd name="T68" fmla="*/ 17 w 39"/>
                  <a:gd name="T69" fmla="*/ 36 h 68"/>
                  <a:gd name="T70" fmla="*/ 16 w 39"/>
                  <a:gd name="T71" fmla="*/ 36 h 68"/>
                  <a:gd name="T72" fmla="*/ 19 w 39"/>
                  <a:gd name="T73" fmla="*/ 33 h 68"/>
                  <a:gd name="T74" fmla="*/ 17 w 39"/>
                  <a:gd name="T75" fmla="*/ 31 h 68"/>
                  <a:gd name="T76" fmla="*/ 13 w 39"/>
                  <a:gd name="T77" fmla="*/ 32 h 68"/>
                  <a:gd name="T78" fmla="*/ 10 w 39"/>
                  <a:gd name="T79" fmla="*/ 23 h 68"/>
                  <a:gd name="T80" fmla="*/ 6 w 39"/>
                  <a:gd name="T81" fmla="*/ 21 h 68"/>
                  <a:gd name="T82" fmla="*/ 11 w 39"/>
                  <a:gd name="T83" fmla="*/ 20 h 68"/>
                  <a:gd name="T84" fmla="*/ 13 w 39"/>
                  <a:gd name="T85" fmla="*/ 24 h 68"/>
                  <a:gd name="T86" fmla="*/ 13 w 39"/>
                  <a:gd name="T87" fmla="*/ 19 h 68"/>
                  <a:gd name="T88" fmla="*/ 16 w 39"/>
                  <a:gd name="T89" fmla="*/ 17 h 68"/>
                  <a:gd name="T90" fmla="*/ 13 w 39"/>
                  <a:gd name="T91" fmla="*/ 15 h 68"/>
                  <a:gd name="T92" fmla="*/ 5 w 39"/>
                  <a:gd name="T93" fmla="*/ 16 h 68"/>
                  <a:gd name="T94" fmla="*/ 0 w 39"/>
                  <a:gd name="T95" fmla="*/ 12 h 68"/>
                  <a:gd name="T96" fmla="*/ 5 w 39"/>
                  <a:gd name="T97" fmla="*/ 9 h 68"/>
                  <a:gd name="T98" fmla="*/ 3 w 39"/>
                  <a:gd name="T99" fmla="*/ 8 h 68"/>
                  <a:gd name="T100" fmla="*/ 6 w 39"/>
                  <a:gd name="T101" fmla="*/ 6 h 68"/>
                  <a:gd name="T102" fmla="*/ 10 w 39"/>
                  <a:gd name="T103" fmla="*/ 12 h 68"/>
                  <a:gd name="T104" fmla="*/ 11 w 39"/>
                  <a:gd name="T105" fmla="*/ 11 h 68"/>
                  <a:gd name="T106" fmla="*/ 8 w 39"/>
                  <a:gd name="T107" fmla="*/ 8 h 68"/>
                  <a:gd name="T108" fmla="*/ 14 w 39"/>
                  <a:gd name="T109" fmla="*/ 6 h 68"/>
                  <a:gd name="T110" fmla="*/ 21 w 39"/>
                  <a:gd name="T111" fmla="*/ 8 h 68"/>
                  <a:gd name="T112" fmla="*/ 21 w 39"/>
                  <a:gd name="T113" fmla="*/ 1 h 68"/>
                  <a:gd name="T114" fmla="*/ 25 w 39"/>
                  <a:gd name="T115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" h="68">
                    <a:moveTo>
                      <a:pt x="25" y="2"/>
                    </a:moveTo>
                    <a:cubicBezTo>
                      <a:pt x="27" y="1"/>
                      <a:pt x="27" y="1"/>
                      <a:pt x="27" y="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1" y="6"/>
                      <a:pt x="30" y="6"/>
                      <a:pt x="30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9" y="14"/>
                      <a:pt x="22" y="13"/>
                      <a:pt x="21" y="16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20"/>
                      <a:pt x="21" y="20"/>
                      <a:pt x="22" y="20"/>
                    </a:cubicBezTo>
                    <a:cubicBezTo>
                      <a:pt x="20" y="19"/>
                      <a:pt x="15" y="20"/>
                      <a:pt x="14" y="24"/>
                    </a:cubicBezTo>
                    <a:cubicBezTo>
                      <a:pt x="18" y="26"/>
                      <a:pt x="23" y="19"/>
                      <a:pt x="26" y="26"/>
                    </a:cubicBezTo>
                    <a:cubicBezTo>
                      <a:pt x="29" y="26"/>
                      <a:pt x="33" y="28"/>
                      <a:pt x="35" y="25"/>
                    </a:cubicBezTo>
                    <a:cubicBezTo>
                      <a:pt x="37" y="23"/>
                      <a:pt x="31" y="28"/>
                      <a:pt x="35" y="30"/>
                    </a:cubicBezTo>
                    <a:cubicBezTo>
                      <a:pt x="30" y="28"/>
                      <a:pt x="25" y="26"/>
                      <a:pt x="20" y="23"/>
                    </a:cubicBezTo>
                    <a:cubicBezTo>
                      <a:pt x="18" y="24"/>
                      <a:pt x="18" y="26"/>
                      <a:pt x="19" y="27"/>
                    </a:cubicBezTo>
                    <a:cubicBezTo>
                      <a:pt x="20" y="31"/>
                      <a:pt x="24" y="30"/>
                      <a:pt x="26" y="31"/>
                    </a:cubicBezTo>
                    <a:cubicBezTo>
                      <a:pt x="25" y="34"/>
                      <a:pt x="22" y="29"/>
                      <a:pt x="21" y="33"/>
                    </a:cubicBezTo>
                    <a:cubicBezTo>
                      <a:pt x="23" y="34"/>
                      <a:pt x="24" y="34"/>
                      <a:pt x="25" y="36"/>
                    </a:cubicBezTo>
                    <a:cubicBezTo>
                      <a:pt x="23" y="43"/>
                      <a:pt x="32" y="40"/>
                      <a:pt x="33" y="45"/>
                    </a:cubicBezTo>
                    <a:cubicBezTo>
                      <a:pt x="30" y="47"/>
                      <a:pt x="28" y="42"/>
                      <a:pt x="26" y="46"/>
                    </a:cubicBezTo>
                    <a:cubicBezTo>
                      <a:pt x="30" y="46"/>
                      <a:pt x="32" y="49"/>
                      <a:pt x="34" y="52"/>
                    </a:cubicBezTo>
                    <a:cubicBezTo>
                      <a:pt x="33" y="53"/>
                      <a:pt x="32" y="53"/>
                      <a:pt x="32" y="54"/>
                    </a:cubicBezTo>
                    <a:cubicBezTo>
                      <a:pt x="33" y="57"/>
                      <a:pt x="37" y="55"/>
                      <a:pt x="39" y="56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9" y="58"/>
                      <a:pt x="37" y="57"/>
                      <a:pt x="36" y="58"/>
                    </a:cubicBezTo>
                    <a:cubicBezTo>
                      <a:pt x="36" y="60"/>
                      <a:pt x="37" y="62"/>
                      <a:pt x="38" y="62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9" y="63"/>
                      <a:pt x="35" y="64"/>
                      <a:pt x="36" y="62"/>
                    </a:cubicBezTo>
                    <a:cubicBezTo>
                      <a:pt x="34" y="55"/>
                      <a:pt x="28" y="51"/>
                      <a:pt x="23" y="46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2" y="38"/>
                      <a:pt x="23" y="37"/>
                      <a:pt x="23" y="36"/>
                    </a:cubicBezTo>
                    <a:cubicBezTo>
                      <a:pt x="22" y="34"/>
                      <a:pt x="20" y="35"/>
                      <a:pt x="18" y="34"/>
                    </a:cubicBezTo>
                    <a:cubicBezTo>
                      <a:pt x="18" y="35"/>
                      <a:pt x="17" y="36"/>
                      <a:pt x="17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3"/>
                      <a:pt x="14" y="34"/>
                      <a:pt x="13" y="32"/>
                    </a:cubicBezTo>
                    <a:cubicBezTo>
                      <a:pt x="11" y="30"/>
                      <a:pt x="16" y="24"/>
                      <a:pt x="10" y="23"/>
                    </a:cubicBezTo>
                    <a:cubicBezTo>
                      <a:pt x="11" y="25"/>
                      <a:pt x="9" y="16"/>
                      <a:pt x="6" y="21"/>
                    </a:cubicBezTo>
                    <a:cubicBezTo>
                      <a:pt x="6" y="20"/>
                      <a:pt x="8" y="19"/>
                      <a:pt x="11" y="20"/>
                    </a:cubicBezTo>
                    <a:cubicBezTo>
                      <a:pt x="10" y="23"/>
                      <a:pt x="12" y="23"/>
                      <a:pt x="13" y="24"/>
                    </a:cubicBezTo>
                    <a:cubicBezTo>
                      <a:pt x="16" y="22"/>
                      <a:pt x="14" y="20"/>
                      <a:pt x="13" y="19"/>
                    </a:cubicBezTo>
                    <a:cubicBezTo>
                      <a:pt x="15" y="19"/>
                      <a:pt x="15" y="18"/>
                      <a:pt x="16" y="17"/>
                    </a:cubicBezTo>
                    <a:cubicBezTo>
                      <a:pt x="15" y="16"/>
                      <a:pt x="14" y="15"/>
                      <a:pt x="13" y="15"/>
                    </a:cubicBezTo>
                    <a:cubicBezTo>
                      <a:pt x="12" y="20"/>
                      <a:pt x="6" y="13"/>
                      <a:pt x="5" y="1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9"/>
                      <a:pt x="3" y="8"/>
                    </a:cubicBezTo>
                    <a:cubicBezTo>
                      <a:pt x="5" y="8"/>
                      <a:pt x="5" y="6"/>
                      <a:pt x="6" y="6"/>
                    </a:cubicBezTo>
                    <a:cubicBezTo>
                      <a:pt x="5" y="8"/>
                      <a:pt x="7" y="11"/>
                      <a:pt x="10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4"/>
                      <a:pt x="12" y="8"/>
                      <a:pt x="14" y="6"/>
                    </a:cubicBezTo>
                    <a:cubicBezTo>
                      <a:pt x="15" y="6"/>
                      <a:pt x="17" y="10"/>
                      <a:pt x="21" y="8"/>
                    </a:cubicBezTo>
                    <a:cubicBezTo>
                      <a:pt x="23" y="5"/>
                      <a:pt x="23" y="4"/>
                      <a:pt x="21" y="1"/>
                    </a:cubicBezTo>
                    <a:cubicBezTo>
                      <a:pt x="23" y="0"/>
                      <a:pt x="23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6" name="Freeform 692"/>
              <p:cNvSpPr/>
              <p:nvPr/>
            </p:nvSpPr>
            <p:spPr bwMode="auto">
              <a:xfrm>
                <a:off x="3261" y="2839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2 w 7"/>
                  <a:gd name="T3" fmla="*/ 0 h 3"/>
                  <a:gd name="T4" fmla="*/ 7 w 7"/>
                  <a:gd name="T5" fmla="*/ 3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2" y="0"/>
                    </a:lnTo>
                    <a:lnTo>
                      <a:pt x="7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7" name="Freeform 693"/>
              <p:cNvSpPr/>
              <p:nvPr/>
            </p:nvSpPr>
            <p:spPr bwMode="auto">
              <a:xfrm>
                <a:off x="1163" y="2842"/>
                <a:ext cx="14" cy="9"/>
              </a:xfrm>
              <a:custGeom>
                <a:avLst/>
                <a:gdLst>
                  <a:gd name="T0" fmla="*/ 6 w 6"/>
                  <a:gd name="T1" fmla="*/ 4 h 4"/>
                  <a:gd name="T2" fmla="*/ 2 w 6"/>
                  <a:gd name="T3" fmla="*/ 2 h 4"/>
                  <a:gd name="T4" fmla="*/ 6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6" y="0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8" name="Freeform 694"/>
              <p:cNvSpPr/>
              <p:nvPr/>
            </p:nvSpPr>
            <p:spPr bwMode="auto">
              <a:xfrm>
                <a:off x="1596" y="2844"/>
                <a:ext cx="5" cy="12"/>
              </a:xfrm>
              <a:custGeom>
                <a:avLst/>
                <a:gdLst>
                  <a:gd name="T0" fmla="*/ 0 w 5"/>
                  <a:gd name="T1" fmla="*/ 12 h 12"/>
                  <a:gd name="T2" fmla="*/ 5 w 5"/>
                  <a:gd name="T3" fmla="*/ 0 h 12"/>
                  <a:gd name="T4" fmla="*/ 5 w 5"/>
                  <a:gd name="T5" fmla="*/ 7 h 12"/>
                  <a:gd name="T6" fmla="*/ 0 w 5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5" y="0"/>
                    </a:lnTo>
                    <a:lnTo>
                      <a:pt x="5" y="7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9" name="Freeform 695"/>
              <p:cNvSpPr/>
              <p:nvPr/>
            </p:nvSpPr>
            <p:spPr bwMode="auto">
              <a:xfrm>
                <a:off x="2134" y="2844"/>
                <a:ext cx="11" cy="7"/>
              </a:xfrm>
              <a:custGeom>
                <a:avLst/>
                <a:gdLst>
                  <a:gd name="T0" fmla="*/ 5 w 5"/>
                  <a:gd name="T1" fmla="*/ 1 h 3"/>
                  <a:gd name="T2" fmla="*/ 5 w 5"/>
                  <a:gd name="T3" fmla="*/ 3 h 3"/>
                  <a:gd name="T4" fmla="*/ 2 w 5"/>
                  <a:gd name="T5" fmla="*/ 1 h 3"/>
                  <a:gd name="T6" fmla="*/ 0 w 5"/>
                  <a:gd name="T7" fmla="*/ 3 h 3"/>
                  <a:gd name="T8" fmla="*/ 0 w 5"/>
                  <a:gd name="T9" fmla="*/ 0 h 3"/>
                  <a:gd name="T10" fmla="*/ 5 w 5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2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4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0" name="Freeform 696"/>
              <p:cNvSpPr/>
              <p:nvPr/>
            </p:nvSpPr>
            <p:spPr bwMode="auto">
              <a:xfrm>
                <a:off x="1842" y="2846"/>
                <a:ext cx="15" cy="15"/>
              </a:xfrm>
              <a:custGeom>
                <a:avLst/>
                <a:gdLst>
                  <a:gd name="T0" fmla="*/ 5 w 6"/>
                  <a:gd name="T1" fmla="*/ 2 h 6"/>
                  <a:gd name="T2" fmla="*/ 3 w 6"/>
                  <a:gd name="T3" fmla="*/ 2 h 6"/>
                  <a:gd name="T4" fmla="*/ 2 w 6"/>
                  <a:gd name="T5" fmla="*/ 4 h 6"/>
                  <a:gd name="T6" fmla="*/ 4 w 6"/>
                  <a:gd name="T7" fmla="*/ 6 h 6"/>
                  <a:gd name="T8" fmla="*/ 2 w 6"/>
                  <a:gd name="T9" fmla="*/ 6 h 6"/>
                  <a:gd name="T10" fmla="*/ 3 w 6"/>
                  <a:gd name="T11" fmla="*/ 0 h 6"/>
                  <a:gd name="T12" fmla="*/ 6 w 6"/>
                  <a:gd name="T13" fmla="*/ 0 h 6"/>
                  <a:gd name="T14" fmla="*/ 5 w 6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5" y="2"/>
                    </a:moveTo>
                    <a:cubicBezTo>
                      <a:pt x="5" y="2"/>
                      <a:pt x="3" y="2"/>
                      <a:pt x="3" y="2"/>
                    </a:cubicBezTo>
                    <a:cubicBezTo>
                      <a:pt x="2" y="2"/>
                      <a:pt x="1" y="3"/>
                      <a:pt x="2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1" y="1"/>
                      <a:pt x="3" y="0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1" name="Freeform 697"/>
              <p:cNvSpPr/>
              <p:nvPr/>
            </p:nvSpPr>
            <p:spPr bwMode="auto">
              <a:xfrm>
                <a:off x="1802" y="2849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2 h 2"/>
                  <a:gd name="T4" fmla="*/ 0 w 7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2" name="Freeform 698"/>
              <p:cNvSpPr/>
              <p:nvPr/>
            </p:nvSpPr>
            <p:spPr bwMode="auto">
              <a:xfrm>
                <a:off x="2015" y="2851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3 w 5"/>
                  <a:gd name="T3" fmla="*/ 0 h 7"/>
                  <a:gd name="T4" fmla="*/ 5 w 5"/>
                  <a:gd name="T5" fmla="*/ 0 h 7"/>
                  <a:gd name="T6" fmla="*/ 0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3" name="Freeform 699"/>
              <p:cNvSpPr/>
              <p:nvPr/>
            </p:nvSpPr>
            <p:spPr bwMode="auto">
              <a:xfrm>
                <a:off x="2063" y="2851"/>
                <a:ext cx="9" cy="12"/>
              </a:xfrm>
              <a:custGeom>
                <a:avLst/>
                <a:gdLst>
                  <a:gd name="T0" fmla="*/ 4 w 4"/>
                  <a:gd name="T1" fmla="*/ 2 h 5"/>
                  <a:gd name="T2" fmla="*/ 1 w 4"/>
                  <a:gd name="T3" fmla="*/ 5 h 5"/>
                  <a:gd name="T4" fmla="*/ 0 w 4"/>
                  <a:gd name="T5" fmla="*/ 4 h 5"/>
                  <a:gd name="T6" fmla="*/ 2 w 4"/>
                  <a:gd name="T7" fmla="*/ 0 h 5"/>
                  <a:gd name="T8" fmla="*/ 4 w 4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2"/>
                    </a:moveTo>
                    <a:cubicBezTo>
                      <a:pt x="3" y="3"/>
                      <a:pt x="2" y="5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3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4" name="Freeform 700"/>
              <p:cNvSpPr/>
              <p:nvPr/>
            </p:nvSpPr>
            <p:spPr bwMode="auto">
              <a:xfrm>
                <a:off x="1984" y="2851"/>
                <a:ext cx="3" cy="12"/>
              </a:xfrm>
              <a:custGeom>
                <a:avLst/>
                <a:gdLst>
                  <a:gd name="T0" fmla="*/ 0 w 3"/>
                  <a:gd name="T1" fmla="*/ 12 h 12"/>
                  <a:gd name="T2" fmla="*/ 0 w 3"/>
                  <a:gd name="T3" fmla="*/ 0 h 12"/>
                  <a:gd name="T4" fmla="*/ 3 w 3"/>
                  <a:gd name="T5" fmla="*/ 10 h 12"/>
                  <a:gd name="T6" fmla="*/ 0 w 3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2">
                    <a:moveTo>
                      <a:pt x="0" y="12"/>
                    </a:moveTo>
                    <a:lnTo>
                      <a:pt x="0" y="0"/>
                    </a:lnTo>
                    <a:lnTo>
                      <a:pt x="3" y="1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5" name="Freeform 701"/>
              <p:cNvSpPr/>
              <p:nvPr/>
            </p:nvSpPr>
            <p:spPr bwMode="auto">
              <a:xfrm>
                <a:off x="2098" y="2856"/>
                <a:ext cx="14" cy="19"/>
              </a:xfrm>
              <a:custGeom>
                <a:avLst/>
                <a:gdLst>
                  <a:gd name="T0" fmla="*/ 6 w 6"/>
                  <a:gd name="T1" fmla="*/ 3 h 8"/>
                  <a:gd name="T2" fmla="*/ 5 w 6"/>
                  <a:gd name="T3" fmla="*/ 6 h 8"/>
                  <a:gd name="T4" fmla="*/ 5 w 6"/>
                  <a:gd name="T5" fmla="*/ 7 h 8"/>
                  <a:gd name="T6" fmla="*/ 4 w 6"/>
                  <a:gd name="T7" fmla="*/ 8 h 8"/>
                  <a:gd name="T8" fmla="*/ 2 w 6"/>
                  <a:gd name="T9" fmla="*/ 0 h 8"/>
                  <a:gd name="T10" fmla="*/ 6 w 6"/>
                  <a:gd name="T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6" y="3"/>
                    </a:moveTo>
                    <a:cubicBezTo>
                      <a:pt x="5" y="4"/>
                      <a:pt x="4" y="4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7"/>
                      <a:pt x="0" y="2"/>
                      <a:pt x="2" y="0"/>
                    </a:cubicBezTo>
                    <a:lnTo>
                      <a:pt x="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6" name="Freeform 702"/>
              <p:cNvSpPr/>
              <p:nvPr/>
            </p:nvSpPr>
            <p:spPr bwMode="auto">
              <a:xfrm>
                <a:off x="2477" y="2851"/>
                <a:ext cx="21" cy="17"/>
              </a:xfrm>
              <a:custGeom>
                <a:avLst/>
                <a:gdLst>
                  <a:gd name="T0" fmla="*/ 6 w 9"/>
                  <a:gd name="T1" fmla="*/ 7 h 7"/>
                  <a:gd name="T2" fmla="*/ 0 w 9"/>
                  <a:gd name="T3" fmla="*/ 4 h 7"/>
                  <a:gd name="T4" fmla="*/ 6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6" y="7"/>
                    </a:moveTo>
                    <a:cubicBezTo>
                      <a:pt x="4" y="7"/>
                      <a:pt x="3" y="4"/>
                      <a:pt x="0" y="4"/>
                    </a:cubicBezTo>
                    <a:cubicBezTo>
                      <a:pt x="2" y="0"/>
                      <a:pt x="9" y="2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7" name="Freeform 703"/>
              <p:cNvSpPr/>
              <p:nvPr/>
            </p:nvSpPr>
            <p:spPr bwMode="auto">
              <a:xfrm>
                <a:off x="1942" y="2856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5 h 5"/>
                  <a:gd name="T4" fmla="*/ 0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8" name="Freeform 704"/>
              <p:cNvSpPr/>
              <p:nvPr/>
            </p:nvSpPr>
            <p:spPr bwMode="auto">
              <a:xfrm>
                <a:off x="1991" y="2856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10 w 10"/>
                  <a:gd name="T3" fmla="*/ 9 h 9"/>
                  <a:gd name="T4" fmla="*/ 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0"/>
                    </a:moveTo>
                    <a:lnTo>
                      <a:pt x="10" y="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9" name="Freeform 705"/>
              <p:cNvSpPr/>
              <p:nvPr/>
            </p:nvSpPr>
            <p:spPr bwMode="auto">
              <a:xfrm>
                <a:off x="2242" y="2854"/>
                <a:ext cx="8" cy="11"/>
              </a:xfrm>
              <a:custGeom>
                <a:avLst/>
                <a:gdLst>
                  <a:gd name="T0" fmla="*/ 3 w 3"/>
                  <a:gd name="T1" fmla="*/ 2 h 5"/>
                  <a:gd name="T2" fmla="*/ 2 w 3"/>
                  <a:gd name="T3" fmla="*/ 5 h 5"/>
                  <a:gd name="T4" fmla="*/ 0 w 3"/>
                  <a:gd name="T5" fmla="*/ 3 h 5"/>
                  <a:gd name="T6" fmla="*/ 3 w 3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2"/>
                    </a:moveTo>
                    <a:cubicBezTo>
                      <a:pt x="3" y="3"/>
                      <a:pt x="3" y="4"/>
                      <a:pt x="2" y="5"/>
                    </a:cubicBezTo>
                    <a:cubicBezTo>
                      <a:pt x="1" y="5"/>
                      <a:pt x="0" y="3"/>
                      <a:pt x="0" y="3"/>
                    </a:cubicBezTo>
                    <a:cubicBezTo>
                      <a:pt x="0" y="2"/>
                      <a:pt x="2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0" name="Freeform 706"/>
              <p:cNvSpPr/>
              <p:nvPr/>
            </p:nvSpPr>
            <p:spPr bwMode="auto">
              <a:xfrm>
                <a:off x="2041" y="2858"/>
                <a:ext cx="10" cy="10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1" name="Freeform 707"/>
              <p:cNvSpPr/>
              <p:nvPr/>
            </p:nvSpPr>
            <p:spPr bwMode="auto">
              <a:xfrm>
                <a:off x="3308" y="2856"/>
                <a:ext cx="14" cy="12"/>
              </a:xfrm>
              <a:custGeom>
                <a:avLst/>
                <a:gdLst>
                  <a:gd name="T0" fmla="*/ 2 w 6"/>
                  <a:gd name="T1" fmla="*/ 5 h 5"/>
                  <a:gd name="T2" fmla="*/ 0 w 6"/>
                  <a:gd name="T3" fmla="*/ 3 h 5"/>
                  <a:gd name="T4" fmla="*/ 6 w 6"/>
                  <a:gd name="T5" fmla="*/ 2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cubicBezTo>
                      <a:pt x="2" y="4"/>
                      <a:pt x="1" y="4"/>
                      <a:pt x="0" y="3"/>
                    </a:cubicBezTo>
                    <a:cubicBezTo>
                      <a:pt x="2" y="2"/>
                      <a:pt x="4" y="0"/>
                      <a:pt x="6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2" name="Freeform 708"/>
              <p:cNvSpPr/>
              <p:nvPr/>
            </p:nvSpPr>
            <p:spPr bwMode="auto">
              <a:xfrm>
                <a:off x="1189" y="2861"/>
                <a:ext cx="2" cy="14"/>
              </a:xfrm>
              <a:custGeom>
                <a:avLst/>
                <a:gdLst>
                  <a:gd name="T0" fmla="*/ 2 w 2"/>
                  <a:gd name="T1" fmla="*/ 0 h 14"/>
                  <a:gd name="T2" fmla="*/ 0 w 2"/>
                  <a:gd name="T3" fmla="*/ 14 h 14"/>
                  <a:gd name="T4" fmla="*/ 2 w 2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4">
                    <a:moveTo>
                      <a:pt x="2" y="0"/>
                    </a:moveTo>
                    <a:lnTo>
                      <a:pt x="0" y="1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3" name="Freeform 709"/>
              <p:cNvSpPr/>
              <p:nvPr/>
            </p:nvSpPr>
            <p:spPr bwMode="auto">
              <a:xfrm>
                <a:off x="2209" y="2858"/>
                <a:ext cx="12" cy="7"/>
              </a:xfrm>
              <a:custGeom>
                <a:avLst/>
                <a:gdLst>
                  <a:gd name="T0" fmla="*/ 5 w 5"/>
                  <a:gd name="T1" fmla="*/ 3 h 3"/>
                  <a:gd name="T2" fmla="*/ 0 w 5"/>
                  <a:gd name="T3" fmla="*/ 1 h 3"/>
                  <a:gd name="T4" fmla="*/ 5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cubicBezTo>
                      <a:pt x="4" y="3"/>
                      <a:pt x="0" y="3"/>
                      <a:pt x="0" y="1"/>
                    </a:cubicBezTo>
                    <a:cubicBezTo>
                      <a:pt x="2" y="0"/>
                      <a:pt x="3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4" name="Freeform 710"/>
              <p:cNvSpPr/>
              <p:nvPr/>
            </p:nvSpPr>
            <p:spPr bwMode="auto">
              <a:xfrm>
                <a:off x="2318" y="2861"/>
                <a:ext cx="14" cy="12"/>
              </a:xfrm>
              <a:custGeom>
                <a:avLst/>
                <a:gdLst>
                  <a:gd name="T0" fmla="*/ 10 w 14"/>
                  <a:gd name="T1" fmla="*/ 12 h 12"/>
                  <a:gd name="T2" fmla="*/ 0 w 14"/>
                  <a:gd name="T3" fmla="*/ 4 h 12"/>
                  <a:gd name="T4" fmla="*/ 7 w 14"/>
                  <a:gd name="T5" fmla="*/ 0 h 12"/>
                  <a:gd name="T6" fmla="*/ 14 w 14"/>
                  <a:gd name="T7" fmla="*/ 7 h 12"/>
                  <a:gd name="T8" fmla="*/ 10 w 1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12"/>
                    </a:moveTo>
                    <a:lnTo>
                      <a:pt x="0" y="4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1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5" name="Freeform 711"/>
              <p:cNvSpPr/>
              <p:nvPr/>
            </p:nvSpPr>
            <p:spPr bwMode="auto">
              <a:xfrm>
                <a:off x="2335" y="2861"/>
                <a:ext cx="7" cy="4"/>
              </a:xfrm>
              <a:custGeom>
                <a:avLst/>
                <a:gdLst>
                  <a:gd name="T0" fmla="*/ 7 w 7"/>
                  <a:gd name="T1" fmla="*/ 4 h 4"/>
                  <a:gd name="T2" fmla="*/ 0 w 7"/>
                  <a:gd name="T3" fmla="*/ 0 h 4"/>
                  <a:gd name="T4" fmla="*/ 2 w 7"/>
                  <a:gd name="T5" fmla="*/ 0 h 4"/>
                  <a:gd name="T6" fmla="*/ 7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6" name="Freeform 712"/>
              <p:cNvSpPr/>
              <p:nvPr/>
            </p:nvSpPr>
            <p:spPr bwMode="auto">
              <a:xfrm>
                <a:off x="1812" y="2861"/>
                <a:ext cx="37" cy="28"/>
              </a:xfrm>
              <a:custGeom>
                <a:avLst/>
                <a:gdLst>
                  <a:gd name="T0" fmla="*/ 16 w 16"/>
                  <a:gd name="T1" fmla="*/ 6 h 12"/>
                  <a:gd name="T2" fmla="*/ 11 w 16"/>
                  <a:gd name="T3" fmla="*/ 7 h 12"/>
                  <a:gd name="T4" fmla="*/ 15 w 16"/>
                  <a:gd name="T5" fmla="*/ 9 h 12"/>
                  <a:gd name="T6" fmla="*/ 8 w 16"/>
                  <a:gd name="T7" fmla="*/ 10 h 12"/>
                  <a:gd name="T8" fmla="*/ 10 w 16"/>
                  <a:gd name="T9" fmla="*/ 12 h 12"/>
                  <a:gd name="T10" fmla="*/ 8 w 16"/>
                  <a:gd name="T11" fmla="*/ 12 h 12"/>
                  <a:gd name="T12" fmla="*/ 2 w 16"/>
                  <a:gd name="T13" fmla="*/ 4 h 12"/>
                  <a:gd name="T14" fmla="*/ 0 w 16"/>
                  <a:gd name="T15" fmla="*/ 6 h 12"/>
                  <a:gd name="T16" fmla="*/ 9 w 16"/>
                  <a:gd name="T17" fmla="*/ 1 h 12"/>
                  <a:gd name="T18" fmla="*/ 16 w 16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2">
                    <a:moveTo>
                      <a:pt x="16" y="6"/>
                    </a:moveTo>
                    <a:cubicBezTo>
                      <a:pt x="15" y="8"/>
                      <a:pt x="13" y="4"/>
                      <a:pt x="11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3" y="10"/>
                      <a:pt x="10" y="6"/>
                      <a:pt x="8" y="10"/>
                    </a:cubicBezTo>
                    <a:cubicBezTo>
                      <a:pt x="8" y="11"/>
                      <a:pt x="9" y="11"/>
                      <a:pt x="1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10" y="7"/>
                      <a:pt x="4" y="7"/>
                      <a:pt x="2" y="4"/>
                    </a:cubicBezTo>
                    <a:cubicBezTo>
                      <a:pt x="2" y="4"/>
                      <a:pt x="1" y="6"/>
                      <a:pt x="0" y="6"/>
                    </a:cubicBezTo>
                    <a:cubicBezTo>
                      <a:pt x="1" y="1"/>
                      <a:pt x="7" y="6"/>
                      <a:pt x="9" y="1"/>
                    </a:cubicBezTo>
                    <a:cubicBezTo>
                      <a:pt x="12" y="0"/>
                      <a:pt x="15" y="3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7" name="Freeform 713"/>
              <p:cNvSpPr/>
              <p:nvPr/>
            </p:nvSpPr>
            <p:spPr bwMode="auto">
              <a:xfrm>
                <a:off x="2299" y="2863"/>
                <a:ext cx="12" cy="5"/>
              </a:xfrm>
              <a:custGeom>
                <a:avLst/>
                <a:gdLst>
                  <a:gd name="T0" fmla="*/ 0 w 12"/>
                  <a:gd name="T1" fmla="*/ 5 h 5"/>
                  <a:gd name="T2" fmla="*/ 0 w 12"/>
                  <a:gd name="T3" fmla="*/ 0 h 5"/>
                  <a:gd name="T4" fmla="*/ 12 w 12"/>
                  <a:gd name="T5" fmla="*/ 5 h 5"/>
                  <a:gd name="T6" fmla="*/ 0 w 1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5">
                    <a:moveTo>
                      <a:pt x="0" y="5"/>
                    </a:moveTo>
                    <a:lnTo>
                      <a:pt x="0" y="0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8" name="Freeform 714"/>
              <p:cNvSpPr/>
              <p:nvPr/>
            </p:nvSpPr>
            <p:spPr bwMode="auto">
              <a:xfrm>
                <a:off x="2512" y="2861"/>
                <a:ext cx="10" cy="7"/>
              </a:xfrm>
              <a:custGeom>
                <a:avLst/>
                <a:gdLst>
                  <a:gd name="T0" fmla="*/ 3 w 4"/>
                  <a:gd name="T1" fmla="*/ 2 h 3"/>
                  <a:gd name="T2" fmla="*/ 2 w 4"/>
                  <a:gd name="T3" fmla="*/ 3 h 3"/>
                  <a:gd name="T4" fmla="*/ 0 w 4"/>
                  <a:gd name="T5" fmla="*/ 3 h 3"/>
                  <a:gd name="T6" fmla="*/ 0 w 4"/>
                  <a:gd name="T7" fmla="*/ 1 h 3"/>
                  <a:gd name="T8" fmla="*/ 3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9" name="Freeform 715"/>
              <p:cNvSpPr/>
              <p:nvPr/>
            </p:nvSpPr>
            <p:spPr bwMode="auto">
              <a:xfrm>
                <a:off x="3332" y="2856"/>
                <a:ext cx="18" cy="21"/>
              </a:xfrm>
              <a:custGeom>
                <a:avLst/>
                <a:gdLst>
                  <a:gd name="T0" fmla="*/ 6 w 8"/>
                  <a:gd name="T1" fmla="*/ 5 h 9"/>
                  <a:gd name="T2" fmla="*/ 0 w 8"/>
                  <a:gd name="T3" fmla="*/ 7 h 9"/>
                  <a:gd name="T4" fmla="*/ 0 w 8"/>
                  <a:gd name="T5" fmla="*/ 7 h 9"/>
                  <a:gd name="T6" fmla="*/ 0 w 8"/>
                  <a:gd name="T7" fmla="*/ 9 h 9"/>
                  <a:gd name="T8" fmla="*/ 0 w 8"/>
                  <a:gd name="T9" fmla="*/ 9 h 9"/>
                  <a:gd name="T10" fmla="*/ 0 w 8"/>
                  <a:gd name="T11" fmla="*/ 3 h 9"/>
                  <a:gd name="T12" fmla="*/ 8 w 8"/>
                  <a:gd name="T13" fmla="*/ 4 h 9"/>
                  <a:gd name="T14" fmla="*/ 6 w 8"/>
                  <a:gd name="T1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9">
                    <a:moveTo>
                      <a:pt x="6" y="5"/>
                    </a:moveTo>
                    <a:cubicBezTo>
                      <a:pt x="4" y="0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8" y="4"/>
                      <a:pt x="8" y="4"/>
                      <a:pt x="8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0" name="Freeform 716"/>
              <p:cNvSpPr/>
              <p:nvPr/>
            </p:nvSpPr>
            <p:spPr bwMode="auto">
              <a:xfrm>
                <a:off x="1845" y="2865"/>
                <a:ext cx="26" cy="24"/>
              </a:xfrm>
              <a:custGeom>
                <a:avLst/>
                <a:gdLst>
                  <a:gd name="T0" fmla="*/ 11 w 11"/>
                  <a:gd name="T1" fmla="*/ 9 h 10"/>
                  <a:gd name="T2" fmla="*/ 6 w 11"/>
                  <a:gd name="T3" fmla="*/ 7 h 10"/>
                  <a:gd name="T4" fmla="*/ 7 w 11"/>
                  <a:gd name="T5" fmla="*/ 0 h 10"/>
                  <a:gd name="T6" fmla="*/ 11 w 11"/>
                  <a:gd name="T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9"/>
                    </a:moveTo>
                    <a:cubicBezTo>
                      <a:pt x="10" y="10"/>
                      <a:pt x="6" y="10"/>
                      <a:pt x="6" y="7"/>
                    </a:cubicBezTo>
                    <a:cubicBezTo>
                      <a:pt x="0" y="6"/>
                      <a:pt x="8" y="2"/>
                      <a:pt x="7" y="0"/>
                    </a:cubicBezTo>
                    <a:cubicBezTo>
                      <a:pt x="9" y="1"/>
                      <a:pt x="10" y="6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1" name="Freeform 717"/>
              <p:cNvSpPr/>
              <p:nvPr/>
            </p:nvSpPr>
            <p:spPr bwMode="auto">
              <a:xfrm>
                <a:off x="2070" y="2865"/>
                <a:ext cx="16" cy="1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0" y="4"/>
                      <a:pt x="1" y="2"/>
                      <a:pt x="3" y="0"/>
                    </a:cubicBezTo>
                    <a:cubicBezTo>
                      <a:pt x="5" y="1"/>
                      <a:pt x="7" y="4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2" name="Freeform 718"/>
              <p:cNvSpPr/>
              <p:nvPr/>
            </p:nvSpPr>
            <p:spPr bwMode="auto">
              <a:xfrm>
                <a:off x="2226" y="2865"/>
                <a:ext cx="7" cy="8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3 h 3"/>
                  <a:gd name="T4" fmla="*/ 1 w 3"/>
                  <a:gd name="T5" fmla="*/ 0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3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3" name="Freeform 719"/>
              <p:cNvSpPr/>
              <p:nvPr/>
            </p:nvSpPr>
            <p:spPr bwMode="auto">
              <a:xfrm>
                <a:off x="1802" y="2865"/>
                <a:ext cx="5" cy="8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3 h 3"/>
                  <a:gd name="T4" fmla="*/ 0 w 2"/>
                  <a:gd name="T5" fmla="*/ 0 h 3"/>
                  <a:gd name="T6" fmla="*/ 1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4" name="Freeform 720"/>
              <p:cNvSpPr/>
              <p:nvPr/>
            </p:nvSpPr>
            <p:spPr bwMode="auto">
              <a:xfrm>
                <a:off x="711" y="2868"/>
                <a:ext cx="21" cy="9"/>
              </a:xfrm>
              <a:custGeom>
                <a:avLst/>
                <a:gdLst>
                  <a:gd name="T0" fmla="*/ 5 w 9"/>
                  <a:gd name="T1" fmla="*/ 0 h 4"/>
                  <a:gd name="T2" fmla="*/ 5 w 9"/>
                  <a:gd name="T3" fmla="*/ 4 h 4"/>
                  <a:gd name="T4" fmla="*/ 1 w 9"/>
                  <a:gd name="T5" fmla="*/ 0 h 4"/>
                  <a:gd name="T6" fmla="*/ 4 w 9"/>
                  <a:gd name="T7" fmla="*/ 3 h 4"/>
                  <a:gd name="T8" fmla="*/ 5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5" y="0"/>
                    </a:moveTo>
                    <a:cubicBezTo>
                      <a:pt x="5" y="1"/>
                      <a:pt x="9" y="4"/>
                      <a:pt x="5" y="4"/>
                    </a:cubicBezTo>
                    <a:cubicBezTo>
                      <a:pt x="2" y="4"/>
                      <a:pt x="0" y="2"/>
                      <a:pt x="1" y="0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5" name="Freeform 721"/>
              <p:cNvSpPr/>
              <p:nvPr/>
            </p:nvSpPr>
            <p:spPr bwMode="auto">
              <a:xfrm>
                <a:off x="1970" y="2868"/>
                <a:ext cx="43" cy="12"/>
              </a:xfrm>
              <a:custGeom>
                <a:avLst/>
                <a:gdLst>
                  <a:gd name="T0" fmla="*/ 17 w 18"/>
                  <a:gd name="T1" fmla="*/ 2 h 5"/>
                  <a:gd name="T2" fmla="*/ 17 w 18"/>
                  <a:gd name="T3" fmla="*/ 3 h 5"/>
                  <a:gd name="T4" fmla="*/ 11 w 18"/>
                  <a:gd name="T5" fmla="*/ 5 h 5"/>
                  <a:gd name="T6" fmla="*/ 9 w 18"/>
                  <a:gd name="T7" fmla="*/ 1 h 5"/>
                  <a:gd name="T8" fmla="*/ 0 w 18"/>
                  <a:gd name="T9" fmla="*/ 3 h 5"/>
                  <a:gd name="T10" fmla="*/ 1 w 18"/>
                  <a:gd name="T11" fmla="*/ 0 h 5"/>
                  <a:gd name="T12" fmla="*/ 17 w 18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">
                    <a:moveTo>
                      <a:pt x="17" y="2"/>
                    </a:moveTo>
                    <a:cubicBezTo>
                      <a:pt x="17" y="2"/>
                      <a:pt x="18" y="3"/>
                      <a:pt x="17" y="3"/>
                    </a:cubicBezTo>
                    <a:cubicBezTo>
                      <a:pt x="16" y="5"/>
                      <a:pt x="13" y="4"/>
                      <a:pt x="11" y="5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5"/>
                      <a:pt x="3" y="5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1"/>
                      <a:pt x="11" y="1"/>
                      <a:pt x="1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6" name="Freeform 722"/>
              <p:cNvSpPr/>
              <p:nvPr/>
            </p:nvSpPr>
            <p:spPr bwMode="auto">
              <a:xfrm>
                <a:off x="538" y="2870"/>
                <a:ext cx="19" cy="14"/>
              </a:xfrm>
              <a:custGeom>
                <a:avLst/>
                <a:gdLst>
                  <a:gd name="T0" fmla="*/ 8 w 8"/>
                  <a:gd name="T1" fmla="*/ 2 h 6"/>
                  <a:gd name="T2" fmla="*/ 7 w 8"/>
                  <a:gd name="T3" fmla="*/ 6 h 6"/>
                  <a:gd name="T4" fmla="*/ 4 w 8"/>
                  <a:gd name="T5" fmla="*/ 0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1"/>
                      <a:pt x="0" y="5"/>
                      <a:pt x="4" y="0"/>
                    </a:cubicBezTo>
                    <a:cubicBezTo>
                      <a:pt x="6" y="0"/>
                      <a:pt x="7" y="0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7" name="Freeform 723"/>
              <p:cNvSpPr/>
              <p:nvPr/>
            </p:nvSpPr>
            <p:spPr bwMode="auto">
              <a:xfrm>
                <a:off x="3265" y="2870"/>
                <a:ext cx="7" cy="14"/>
              </a:xfrm>
              <a:custGeom>
                <a:avLst/>
                <a:gdLst>
                  <a:gd name="T0" fmla="*/ 3 w 3"/>
                  <a:gd name="T1" fmla="*/ 2 h 6"/>
                  <a:gd name="T2" fmla="*/ 1 w 3"/>
                  <a:gd name="T3" fmla="*/ 4 h 6"/>
                  <a:gd name="T4" fmla="*/ 3 w 3"/>
                  <a:gd name="T5" fmla="*/ 6 h 6"/>
                  <a:gd name="T6" fmla="*/ 0 w 3"/>
                  <a:gd name="T7" fmla="*/ 6 h 6"/>
                  <a:gd name="T8" fmla="*/ 0 w 3"/>
                  <a:gd name="T9" fmla="*/ 1 h 6"/>
                  <a:gd name="T10" fmla="*/ 3 w 3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8" name="Freeform 724"/>
              <p:cNvSpPr/>
              <p:nvPr/>
            </p:nvSpPr>
            <p:spPr bwMode="auto">
              <a:xfrm>
                <a:off x="3305" y="2873"/>
                <a:ext cx="19" cy="19"/>
              </a:xfrm>
              <a:custGeom>
                <a:avLst/>
                <a:gdLst>
                  <a:gd name="T0" fmla="*/ 7 w 8"/>
                  <a:gd name="T1" fmla="*/ 5 h 8"/>
                  <a:gd name="T2" fmla="*/ 6 w 8"/>
                  <a:gd name="T3" fmla="*/ 8 h 8"/>
                  <a:gd name="T4" fmla="*/ 3 w 8"/>
                  <a:gd name="T5" fmla="*/ 4 h 8"/>
                  <a:gd name="T6" fmla="*/ 0 w 8"/>
                  <a:gd name="T7" fmla="*/ 6 h 8"/>
                  <a:gd name="T8" fmla="*/ 0 w 8"/>
                  <a:gd name="T9" fmla="*/ 3 h 8"/>
                  <a:gd name="T10" fmla="*/ 1 w 8"/>
                  <a:gd name="T11" fmla="*/ 3 h 8"/>
                  <a:gd name="T12" fmla="*/ 1 w 8"/>
                  <a:gd name="T13" fmla="*/ 0 h 8"/>
                  <a:gd name="T14" fmla="*/ 7 w 8"/>
                  <a:gd name="T1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7" y="5"/>
                    </a:moveTo>
                    <a:cubicBezTo>
                      <a:pt x="8" y="7"/>
                      <a:pt x="6" y="7"/>
                      <a:pt x="6" y="8"/>
                    </a:cubicBezTo>
                    <a:cubicBezTo>
                      <a:pt x="5" y="7"/>
                      <a:pt x="5" y="4"/>
                      <a:pt x="3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3" y="6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9" name="Freeform 725"/>
              <p:cNvSpPr/>
              <p:nvPr/>
            </p:nvSpPr>
            <p:spPr bwMode="auto">
              <a:xfrm>
                <a:off x="1101" y="2875"/>
                <a:ext cx="52" cy="33"/>
              </a:xfrm>
              <a:custGeom>
                <a:avLst/>
                <a:gdLst>
                  <a:gd name="T0" fmla="*/ 18 w 22"/>
                  <a:gd name="T1" fmla="*/ 0 h 14"/>
                  <a:gd name="T2" fmla="*/ 17 w 22"/>
                  <a:gd name="T3" fmla="*/ 6 h 14"/>
                  <a:gd name="T4" fmla="*/ 22 w 22"/>
                  <a:gd name="T5" fmla="*/ 5 h 14"/>
                  <a:gd name="T6" fmla="*/ 22 w 22"/>
                  <a:gd name="T7" fmla="*/ 8 h 14"/>
                  <a:gd name="T8" fmla="*/ 18 w 22"/>
                  <a:gd name="T9" fmla="*/ 10 h 14"/>
                  <a:gd name="T10" fmla="*/ 14 w 22"/>
                  <a:gd name="T11" fmla="*/ 4 h 14"/>
                  <a:gd name="T12" fmla="*/ 14 w 22"/>
                  <a:gd name="T13" fmla="*/ 10 h 14"/>
                  <a:gd name="T14" fmla="*/ 0 w 22"/>
                  <a:gd name="T15" fmla="*/ 4 h 14"/>
                  <a:gd name="T16" fmla="*/ 2 w 22"/>
                  <a:gd name="T17" fmla="*/ 5 h 14"/>
                  <a:gd name="T18" fmla="*/ 6 w 22"/>
                  <a:gd name="T19" fmla="*/ 1 h 14"/>
                  <a:gd name="T20" fmla="*/ 13 w 22"/>
                  <a:gd name="T21" fmla="*/ 6 h 14"/>
                  <a:gd name="T22" fmla="*/ 8 w 22"/>
                  <a:gd name="T23" fmla="*/ 0 h 14"/>
                  <a:gd name="T24" fmla="*/ 15 w 22"/>
                  <a:gd name="T25" fmla="*/ 4 h 14"/>
                  <a:gd name="T26" fmla="*/ 18 w 22"/>
                  <a:gd name="T27" fmla="*/ 1 h 14"/>
                  <a:gd name="T28" fmla="*/ 16 w 22"/>
                  <a:gd name="T29" fmla="*/ 0 h 14"/>
                  <a:gd name="T30" fmla="*/ 18 w 22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14">
                    <a:moveTo>
                      <a:pt x="18" y="0"/>
                    </a:moveTo>
                    <a:cubicBezTo>
                      <a:pt x="16" y="3"/>
                      <a:pt x="20" y="4"/>
                      <a:pt x="17" y="6"/>
                    </a:cubicBezTo>
                    <a:cubicBezTo>
                      <a:pt x="18" y="10"/>
                      <a:pt x="21" y="6"/>
                      <a:pt x="22" y="5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7"/>
                      <a:pt x="19" y="9"/>
                      <a:pt x="18" y="10"/>
                    </a:cubicBezTo>
                    <a:cubicBezTo>
                      <a:pt x="17" y="8"/>
                      <a:pt x="16" y="6"/>
                      <a:pt x="14" y="4"/>
                    </a:cubicBezTo>
                    <a:cubicBezTo>
                      <a:pt x="10" y="5"/>
                      <a:pt x="15" y="7"/>
                      <a:pt x="14" y="10"/>
                    </a:cubicBezTo>
                    <a:cubicBezTo>
                      <a:pt x="11" y="8"/>
                      <a:pt x="0" y="14"/>
                      <a:pt x="0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0"/>
                      <a:pt x="6" y="1"/>
                    </a:cubicBezTo>
                    <a:cubicBezTo>
                      <a:pt x="10" y="2"/>
                      <a:pt x="8" y="11"/>
                      <a:pt x="13" y="6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4" y="1"/>
                      <a:pt x="15" y="4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0" name="Freeform 726"/>
              <p:cNvSpPr/>
              <p:nvPr/>
            </p:nvSpPr>
            <p:spPr bwMode="auto">
              <a:xfrm>
                <a:off x="1691" y="2875"/>
                <a:ext cx="12" cy="9"/>
              </a:xfrm>
              <a:custGeom>
                <a:avLst/>
                <a:gdLst>
                  <a:gd name="T0" fmla="*/ 5 w 5"/>
                  <a:gd name="T1" fmla="*/ 4 h 4"/>
                  <a:gd name="T2" fmla="*/ 2 w 5"/>
                  <a:gd name="T3" fmla="*/ 0 h 4"/>
                  <a:gd name="T4" fmla="*/ 5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cubicBezTo>
                      <a:pt x="4" y="4"/>
                      <a:pt x="0" y="3"/>
                      <a:pt x="2" y="0"/>
                    </a:cubicBezTo>
                    <a:lnTo>
                      <a:pt x="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1" name="Freeform 727"/>
              <p:cNvSpPr/>
              <p:nvPr/>
            </p:nvSpPr>
            <p:spPr bwMode="auto">
              <a:xfrm>
                <a:off x="2202" y="2877"/>
                <a:ext cx="7" cy="7"/>
              </a:xfrm>
              <a:custGeom>
                <a:avLst/>
                <a:gdLst>
                  <a:gd name="T0" fmla="*/ 3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  <a:gd name="T6" fmla="*/ 7 w 7"/>
                  <a:gd name="T7" fmla="*/ 3 h 7"/>
                  <a:gd name="T8" fmla="*/ 3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2" name="Freeform 728"/>
              <p:cNvSpPr/>
              <p:nvPr/>
            </p:nvSpPr>
            <p:spPr bwMode="auto">
              <a:xfrm>
                <a:off x="2145" y="2880"/>
                <a:ext cx="15" cy="9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4 h 4"/>
                  <a:gd name="T4" fmla="*/ 4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6" y="2"/>
                      <a:pt x="3" y="3"/>
                      <a:pt x="3" y="4"/>
                    </a:cubicBezTo>
                    <a:cubicBezTo>
                      <a:pt x="0" y="3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3" name="Freeform 729"/>
              <p:cNvSpPr/>
              <p:nvPr/>
            </p:nvSpPr>
            <p:spPr bwMode="auto">
              <a:xfrm>
                <a:off x="2039" y="2882"/>
                <a:ext cx="7" cy="2"/>
              </a:xfrm>
              <a:custGeom>
                <a:avLst/>
                <a:gdLst>
                  <a:gd name="T0" fmla="*/ 7 w 7"/>
                  <a:gd name="T1" fmla="*/ 2 h 2"/>
                  <a:gd name="T2" fmla="*/ 0 w 7"/>
                  <a:gd name="T3" fmla="*/ 0 h 2"/>
                  <a:gd name="T4" fmla="*/ 5 w 7"/>
                  <a:gd name="T5" fmla="*/ 0 h 2"/>
                  <a:gd name="T6" fmla="*/ 7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4" name="Freeform 730"/>
              <p:cNvSpPr/>
              <p:nvPr/>
            </p:nvSpPr>
            <p:spPr bwMode="auto">
              <a:xfrm>
                <a:off x="1717" y="2884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5" name="Freeform 731"/>
              <p:cNvSpPr/>
              <p:nvPr/>
            </p:nvSpPr>
            <p:spPr bwMode="auto">
              <a:xfrm>
                <a:off x="1918" y="2884"/>
                <a:ext cx="7" cy="0"/>
              </a:xfrm>
              <a:custGeom>
                <a:avLst/>
                <a:gdLst>
                  <a:gd name="T0" fmla="*/ 7 w 7"/>
                  <a:gd name="T1" fmla="*/ 0 w 7"/>
                  <a:gd name="T2" fmla="*/ 5 w 7"/>
                  <a:gd name="T3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6" name="Freeform 732"/>
              <p:cNvSpPr/>
              <p:nvPr/>
            </p:nvSpPr>
            <p:spPr bwMode="auto">
              <a:xfrm>
                <a:off x="1738" y="2884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3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7" name="Freeform 733"/>
              <p:cNvSpPr/>
              <p:nvPr/>
            </p:nvSpPr>
            <p:spPr bwMode="auto">
              <a:xfrm>
                <a:off x="1963" y="2884"/>
                <a:ext cx="21" cy="22"/>
              </a:xfrm>
              <a:custGeom>
                <a:avLst/>
                <a:gdLst>
                  <a:gd name="T0" fmla="*/ 9 w 9"/>
                  <a:gd name="T1" fmla="*/ 6 h 9"/>
                  <a:gd name="T2" fmla="*/ 0 w 9"/>
                  <a:gd name="T3" fmla="*/ 6 h 9"/>
                  <a:gd name="T4" fmla="*/ 3 w 9"/>
                  <a:gd name="T5" fmla="*/ 0 h 9"/>
                  <a:gd name="T6" fmla="*/ 9 w 9"/>
                  <a:gd name="T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6"/>
                    </a:moveTo>
                    <a:cubicBezTo>
                      <a:pt x="6" y="2"/>
                      <a:pt x="3" y="9"/>
                      <a:pt x="0" y="6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9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8" name="Rectangle 734"/>
              <p:cNvSpPr>
                <a:spLocks noChangeArrowheads="1"/>
              </p:cNvSpPr>
              <p:nvPr/>
            </p:nvSpPr>
            <p:spPr bwMode="auto">
              <a:xfrm>
                <a:off x="2100" y="2884"/>
                <a:ext cx="3" cy="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9" name="Freeform 735"/>
              <p:cNvSpPr/>
              <p:nvPr/>
            </p:nvSpPr>
            <p:spPr bwMode="auto">
              <a:xfrm>
                <a:off x="2354" y="2880"/>
                <a:ext cx="16" cy="14"/>
              </a:xfrm>
              <a:custGeom>
                <a:avLst/>
                <a:gdLst>
                  <a:gd name="T0" fmla="*/ 7 w 7"/>
                  <a:gd name="T1" fmla="*/ 3 h 6"/>
                  <a:gd name="T2" fmla="*/ 0 w 7"/>
                  <a:gd name="T3" fmla="*/ 5 h 6"/>
                  <a:gd name="T4" fmla="*/ 7 w 7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cubicBezTo>
                      <a:pt x="6" y="6"/>
                      <a:pt x="3" y="4"/>
                      <a:pt x="0" y="5"/>
                    </a:cubicBezTo>
                    <a:cubicBezTo>
                      <a:pt x="0" y="0"/>
                      <a:pt x="6" y="4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0" name="Freeform 736"/>
              <p:cNvSpPr/>
              <p:nvPr/>
            </p:nvSpPr>
            <p:spPr bwMode="auto">
              <a:xfrm>
                <a:off x="2496" y="2884"/>
                <a:ext cx="33" cy="26"/>
              </a:xfrm>
              <a:custGeom>
                <a:avLst/>
                <a:gdLst>
                  <a:gd name="T0" fmla="*/ 11 w 14"/>
                  <a:gd name="T1" fmla="*/ 2 h 11"/>
                  <a:gd name="T2" fmla="*/ 13 w 14"/>
                  <a:gd name="T3" fmla="*/ 10 h 11"/>
                  <a:gd name="T4" fmla="*/ 0 w 14"/>
                  <a:gd name="T5" fmla="*/ 4 h 11"/>
                  <a:gd name="T6" fmla="*/ 2 w 14"/>
                  <a:gd name="T7" fmla="*/ 0 h 11"/>
                  <a:gd name="T8" fmla="*/ 11 w 14"/>
                  <a:gd name="T9" fmla="*/ 8 h 11"/>
                  <a:gd name="T10" fmla="*/ 11 w 14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1">
                    <a:moveTo>
                      <a:pt x="11" y="2"/>
                    </a:moveTo>
                    <a:cubicBezTo>
                      <a:pt x="14" y="3"/>
                      <a:pt x="12" y="8"/>
                      <a:pt x="13" y="10"/>
                    </a:cubicBezTo>
                    <a:cubicBezTo>
                      <a:pt x="6" y="11"/>
                      <a:pt x="6" y="1"/>
                      <a:pt x="0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1" y="8"/>
                      <a:pt x="11" y="8"/>
                      <a:pt x="11" y="8"/>
                    </a:cubicBezTo>
                    <a:lnTo>
                      <a:pt x="1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1" name="Freeform 737"/>
              <p:cNvSpPr/>
              <p:nvPr/>
            </p:nvSpPr>
            <p:spPr bwMode="auto">
              <a:xfrm>
                <a:off x="2010" y="2887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2" name="Freeform 738"/>
              <p:cNvSpPr/>
              <p:nvPr/>
            </p:nvSpPr>
            <p:spPr bwMode="auto">
              <a:xfrm>
                <a:off x="637" y="2889"/>
                <a:ext cx="10" cy="19"/>
              </a:xfrm>
              <a:custGeom>
                <a:avLst/>
                <a:gdLst>
                  <a:gd name="T0" fmla="*/ 3 w 4"/>
                  <a:gd name="T1" fmla="*/ 8 h 8"/>
                  <a:gd name="T2" fmla="*/ 2 w 4"/>
                  <a:gd name="T3" fmla="*/ 8 h 8"/>
                  <a:gd name="T4" fmla="*/ 0 w 4"/>
                  <a:gd name="T5" fmla="*/ 0 h 8"/>
                  <a:gd name="T6" fmla="*/ 3 w 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3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4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3" name="Freeform 739"/>
              <p:cNvSpPr/>
              <p:nvPr/>
            </p:nvSpPr>
            <p:spPr bwMode="auto">
              <a:xfrm>
                <a:off x="812" y="2889"/>
                <a:ext cx="15" cy="12"/>
              </a:xfrm>
              <a:custGeom>
                <a:avLst/>
                <a:gdLst>
                  <a:gd name="T0" fmla="*/ 4 w 6"/>
                  <a:gd name="T1" fmla="*/ 4 h 5"/>
                  <a:gd name="T2" fmla="*/ 6 w 6"/>
                  <a:gd name="T3" fmla="*/ 3 h 5"/>
                  <a:gd name="T4" fmla="*/ 6 w 6"/>
                  <a:gd name="T5" fmla="*/ 4 h 5"/>
                  <a:gd name="T6" fmla="*/ 0 w 6"/>
                  <a:gd name="T7" fmla="*/ 0 h 5"/>
                  <a:gd name="T8" fmla="*/ 4 w 6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4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3" y="5"/>
                      <a:pt x="2" y="2"/>
                      <a:pt x="0" y="0"/>
                    </a:cubicBezTo>
                    <a:cubicBezTo>
                      <a:pt x="1" y="2"/>
                      <a:pt x="2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4" name="Freeform 740"/>
              <p:cNvSpPr/>
              <p:nvPr/>
            </p:nvSpPr>
            <p:spPr bwMode="auto">
              <a:xfrm>
                <a:off x="1220" y="2889"/>
                <a:ext cx="7" cy="7"/>
              </a:xfrm>
              <a:custGeom>
                <a:avLst/>
                <a:gdLst>
                  <a:gd name="T0" fmla="*/ 3 w 3"/>
                  <a:gd name="T1" fmla="*/ 2 h 3"/>
                  <a:gd name="T2" fmla="*/ 0 w 3"/>
                  <a:gd name="T3" fmla="*/ 3 h 3"/>
                  <a:gd name="T4" fmla="*/ 2 w 3"/>
                  <a:gd name="T5" fmla="*/ 0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5" name="Freeform 741"/>
              <p:cNvSpPr/>
              <p:nvPr/>
            </p:nvSpPr>
            <p:spPr bwMode="auto">
              <a:xfrm>
                <a:off x="1767" y="2889"/>
                <a:ext cx="23" cy="10"/>
              </a:xfrm>
              <a:custGeom>
                <a:avLst/>
                <a:gdLst>
                  <a:gd name="T0" fmla="*/ 3 w 10"/>
                  <a:gd name="T1" fmla="*/ 0 h 4"/>
                  <a:gd name="T2" fmla="*/ 5 w 10"/>
                  <a:gd name="T3" fmla="*/ 3 h 4"/>
                  <a:gd name="T4" fmla="*/ 10 w 10"/>
                  <a:gd name="T5" fmla="*/ 0 h 4"/>
                  <a:gd name="T6" fmla="*/ 9 w 10"/>
                  <a:gd name="T7" fmla="*/ 4 h 4"/>
                  <a:gd name="T8" fmla="*/ 0 w 10"/>
                  <a:gd name="T9" fmla="*/ 0 h 4"/>
                  <a:gd name="T10" fmla="*/ 3 w 10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4">
                    <a:moveTo>
                      <a:pt x="3" y="0"/>
                    </a:moveTo>
                    <a:cubicBezTo>
                      <a:pt x="3" y="2"/>
                      <a:pt x="4" y="2"/>
                      <a:pt x="5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1"/>
                      <a:pt x="9" y="2"/>
                      <a:pt x="9" y="4"/>
                    </a:cubicBezTo>
                    <a:cubicBezTo>
                      <a:pt x="5" y="4"/>
                      <a:pt x="2" y="2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6" name="Freeform 742"/>
              <p:cNvSpPr/>
              <p:nvPr/>
            </p:nvSpPr>
            <p:spPr bwMode="auto">
              <a:xfrm>
                <a:off x="1842" y="2889"/>
                <a:ext cx="15" cy="12"/>
              </a:xfrm>
              <a:custGeom>
                <a:avLst/>
                <a:gdLst>
                  <a:gd name="T0" fmla="*/ 6 w 6"/>
                  <a:gd name="T1" fmla="*/ 1 h 5"/>
                  <a:gd name="T2" fmla="*/ 2 w 6"/>
                  <a:gd name="T3" fmla="*/ 5 h 5"/>
                  <a:gd name="T4" fmla="*/ 0 w 6"/>
                  <a:gd name="T5" fmla="*/ 0 h 5"/>
                  <a:gd name="T6" fmla="*/ 6 w 6"/>
                  <a:gd name="T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1"/>
                    </a:moveTo>
                    <a:cubicBezTo>
                      <a:pt x="6" y="2"/>
                      <a:pt x="3" y="5"/>
                      <a:pt x="2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7" name="Freeform 743"/>
              <p:cNvSpPr/>
              <p:nvPr/>
            </p:nvSpPr>
            <p:spPr bwMode="auto">
              <a:xfrm>
                <a:off x="2058" y="2889"/>
                <a:ext cx="9" cy="10"/>
              </a:xfrm>
              <a:custGeom>
                <a:avLst/>
                <a:gdLst>
                  <a:gd name="T0" fmla="*/ 2 w 9"/>
                  <a:gd name="T1" fmla="*/ 10 h 10"/>
                  <a:gd name="T2" fmla="*/ 0 w 9"/>
                  <a:gd name="T3" fmla="*/ 10 h 10"/>
                  <a:gd name="T4" fmla="*/ 9 w 9"/>
                  <a:gd name="T5" fmla="*/ 0 h 10"/>
                  <a:gd name="T6" fmla="*/ 9 w 9"/>
                  <a:gd name="T7" fmla="*/ 3 h 10"/>
                  <a:gd name="T8" fmla="*/ 2 w 9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2" y="10"/>
                    </a:moveTo>
                    <a:lnTo>
                      <a:pt x="0" y="10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8" name="Freeform 744"/>
              <p:cNvSpPr/>
              <p:nvPr/>
            </p:nvSpPr>
            <p:spPr bwMode="auto">
              <a:xfrm>
                <a:off x="3130" y="2889"/>
                <a:ext cx="5" cy="12"/>
              </a:xfrm>
              <a:custGeom>
                <a:avLst/>
                <a:gdLst>
                  <a:gd name="T0" fmla="*/ 5 w 5"/>
                  <a:gd name="T1" fmla="*/ 12 h 12"/>
                  <a:gd name="T2" fmla="*/ 0 w 5"/>
                  <a:gd name="T3" fmla="*/ 0 h 12"/>
                  <a:gd name="T4" fmla="*/ 5 w 5"/>
                  <a:gd name="T5" fmla="*/ 10 h 12"/>
                  <a:gd name="T6" fmla="*/ 5 w 5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2">
                    <a:moveTo>
                      <a:pt x="5" y="12"/>
                    </a:moveTo>
                    <a:lnTo>
                      <a:pt x="0" y="0"/>
                    </a:lnTo>
                    <a:lnTo>
                      <a:pt x="5" y="10"/>
                    </a:lnTo>
                    <a:lnTo>
                      <a:pt x="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9" name="Freeform 745"/>
              <p:cNvSpPr/>
              <p:nvPr/>
            </p:nvSpPr>
            <p:spPr bwMode="auto">
              <a:xfrm>
                <a:off x="2141" y="2892"/>
                <a:ext cx="4" cy="7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0 w 2"/>
                  <a:gd name="T5" fmla="*/ 0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2"/>
                      <a:pt x="1" y="2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0" name="Freeform 746"/>
              <p:cNvSpPr/>
              <p:nvPr/>
            </p:nvSpPr>
            <p:spPr bwMode="auto">
              <a:xfrm>
                <a:off x="3168" y="2892"/>
                <a:ext cx="12" cy="11"/>
              </a:xfrm>
              <a:custGeom>
                <a:avLst/>
                <a:gdLst>
                  <a:gd name="T0" fmla="*/ 5 w 5"/>
                  <a:gd name="T1" fmla="*/ 3 h 5"/>
                  <a:gd name="T2" fmla="*/ 0 w 5"/>
                  <a:gd name="T3" fmla="*/ 0 h 5"/>
                  <a:gd name="T4" fmla="*/ 5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1" y="5"/>
                      <a:pt x="1" y="1"/>
                      <a:pt x="0" y="0"/>
                    </a:cubicBez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1" name="Freeform 747"/>
              <p:cNvSpPr/>
              <p:nvPr/>
            </p:nvSpPr>
            <p:spPr bwMode="auto">
              <a:xfrm>
                <a:off x="3291" y="2892"/>
                <a:ext cx="7" cy="4"/>
              </a:xfrm>
              <a:custGeom>
                <a:avLst/>
                <a:gdLst>
                  <a:gd name="T0" fmla="*/ 3 w 7"/>
                  <a:gd name="T1" fmla="*/ 4 h 4"/>
                  <a:gd name="T2" fmla="*/ 0 w 7"/>
                  <a:gd name="T3" fmla="*/ 0 h 4"/>
                  <a:gd name="T4" fmla="*/ 7 w 7"/>
                  <a:gd name="T5" fmla="*/ 0 h 4"/>
                  <a:gd name="T6" fmla="*/ 3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3" y="4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2" name="Freeform 748"/>
              <p:cNvSpPr/>
              <p:nvPr/>
            </p:nvSpPr>
            <p:spPr bwMode="auto">
              <a:xfrm>
                <a:off x="1040" y="2894"/>
                <a:ext cx="7" cy="12"/>
              </a:xfrm>
              <a:custGeom>
                <a:avLst/>
                <a:gdLst>
                  <a:gd name="T0" fmla="*/ 0 w 3"/>
                  <a:gd name="T1" fmla="*/ 2 h 5"/>
                  <a:gd name="T2" fmla="*/ 3 w 3"/>
                  <a:gd name="T3" fmla="*/ 4 h 5"/>
                  <a:gd name="T4" fmla="*/ 0 w 3"/>
                  <a:gd name="T5" fmla="*/ 0 h 5"/>
                  <a:gd name="T6" fmla="*/ 2 w 3"/>
                  <a:gd name="T7" fmla="*/ 0 h 5"/>
                  <a:gd name="T8" fmla="*/ 0 w 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0" y="2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3" name="Freeform 749"/>
              <p:cNvSpPr/>
              <p:nvPr/>
            </p:nvSpPr>
            <p:spPr bwMode="auto">
              <a:xfrm>
                <a:off x="1049" y="2894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2 h 2"/>
                  <a:gd name="T4" fmla="*/ 0 w 1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">
                    <a:moveTo>
                      <a:pt x="0" y="0"/>
                    </a:moveTo>
                    <a:lnTo>
                      <a:pt x="1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4" name="Freeform 750"/>
              <p:cNvSpPr/>
              <p:nvPr/>
            </p:nvSpPr>
            <p:spPr bwMode="auto">
              <a:xfrm>
                <a:off x="1075" y="2892"/>
                <a:ext cx="7" cy="7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3 h 3"/>
                  <a:gd name="T4" fmla="*/ 0 w 3"/>
                  <a:gd name="T5" fmla="*/ 2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5" name="Freeform 751"/>
              <p:cNvSpPr/>
              <p:nvPr/>
            </p:nvSpPr>
            <p:spPr bwMode="auto">
              <a:xfrm>
                <a:off x="2041" y="2894"/>
                <a:ext cx="10" cy="12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1 h 5"/>
                  <a:gd name="T4" fmla="*/ 1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4" y="3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6" name="Freeform 752"/>
              <p:cNvSpPr/>
              <p:nvPr/>
            </p:nvSpPr>
            <p:spPr bwMode="auto">
              <a:xfrm>
                <a:off x="3095" y="2889"/>
                <a:ext cx="28" cy="40"/>
              </a:xfrm>
              <a:custGeom>
                <a:avLst/>
                <a:gdLst>
                  <a:gd name="T0" fmla="*/ 12 w 12"/>
                  <a:gd name="T1" fmla="*/ 10 h 17"/>
                  <a:gd name="T2" fmla="*/ 10 w 12"/>
                  <a:gd name="T3" fmla="*/ 16 h 17"/>
                  <a:gd name="T4" fmla="*/ 12 w 12"/>
                  <a:gd name="T5" fmla="*/ 17 h 17"/>
                  <a:gd name="T6" fmla="*/ 8 w 12"/>
                  <a:gd name="T7" fmla="*/ 12 h 17"/>
                  <a:gd name="T8" fmla="*/ 10 w 12"/>
                  <a:gd name="T9" fmla="*/ 11 h 17"/>
                  <a:gd name="T10" fmla="*/ 0 w 12"/>
                  <a:gd name="T11" fmla="*/ 4 h 17"/>
                  <a:gd name="T12" fmla="*/ 8 w 12"/>
                  <a:gd name="T13" fmla="*/ 3 h 17"/>
                  <a:gd name="T14" fmla="*/ 12 w 12"/>
                  <a:gd name="T1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12" y="10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7" y="17"/>
                      <a:pt x="8" y="12"/>
                    </a:cubicBezTo>
                    <a:cubicBezTo>
                      <a:pt x="9" y="13"/>
                      <a:pt x="9" y="12"/>
                      <a:pt x="10" y="1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5" y="0"/>
                      <a:pt x="8" y="3"/>
                    </a:cubicBezTo>
                    <a:cubicBezTo>
                      <a:pt x="11" y="4"/>
                      <a:pt x="6" y="11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7" name="Freeform 753"/>
              <p:cNvSpPr/>
              <p:nvPr/>
            </p:nvSpPr>
            <p:spPr bwMode="auto">
              <a:xfrm>
                <a:off x="647" y="2896"/>
                <a:ext cx="12" cy="12"/>
              </a:xfrm>
              <a:custGeom>
                <a:avLst/>
                <a:gdLst>
                  <a:gd name="T0" fmla="*/ 5 w 5"/>
                  <a:gd name="T1" fmla="*/ 3 h 5"/>
                  <a:gd name="T2" fmla="*/ 0 w 5"/>
                  <a:gd name="T3" fmla="*/ 0 h 5"/>
                  <a:gd name="T4" fmla="*/ 5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2" y="5"/>
                      <a:pt x="2" y="1"/>
                      <a:pt x="0" y="0"/>
                    </a:cubicBez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8" name="Freeform 754"/>
              <p:cNvSpPr/>
              <p:nvPr/>
            </p:nvSpPr>
            <p:spPr bwMode="auto">
              <a:xfrm>
                <a:off x="708" y="2896"/>
                <a:ext cx="10" cy="10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4 h 4"/>
                  <a:gd name="T4" fmla="*/ 2 w 4"/>
                  <a:gd name="T5" fmla="*/ 0 h 4"/>
                  <a:gd name="T6" fmla="*/ 3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2" y="1"/>
                      <a:pt x="4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9" name="Freeform 755"/>
              <p:cNvSpPr/>
              <p:nvPr/>
            </p:nvSpPr>
            <p:spPr bwMode="auto">
              <a:xfrm>
                <a:off x="2074" y="2892"/>
                <a:ext cx="19" cy="18"/>
              </a:xfrm>
              <a:custGeom>
                <a:avLst/>
                <a:gdLst>
                  <a:gd name="T0" fmla="*/ 8 w 8"/>
                  <a:gd name="T1" fmla="*/ 3 h 8"/>
                  <a:gd name="T2" fmla="*/ 1 w 8"/>
                  <a:gd name="T3" fmla="*/ 5 h 8"/>
                  <a:gd name="T4" fmla="*/ 0 w 8"/>
                  <a:gd name="T5" fmla="*/ 3 h 8"/>
                  <a:gd name="T6" fmla="*/ 7 w 8"/>
                  <a:gd name="T7" fmla="*/ 2 h 8"/>
                  <a:gd name="T8" fmla="*/ 8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5" y="7"/>
                      <a:pt x="4" y="3"/>
                      <a:pt x="1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5" y="8"/>
                      <a:pt x="7" y="2"/>
                    </a:cubicBezTo>
                    <a:lnTo>
                      <a:pt x="8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0" name="Freeform 756"/>
              <p:cNvSpPr/>
              <p:nvPr/>
            </p:nvSpPr>
            <p:spPr bwMode="auto">
              <a:xfrm>
                <a:off x="578" y="2899"/>
                <a:ext cx="2" cy="9"/>
              </a:xfrm>
              <a:custGeom>
                <a:avLst/>
                <a:gdLst>
                  <a:gd name="T0" fmla="*/ 2 w 2"/>
                  <a:gd name="T1" fmla="*/ 0 h 9"/>
                  <a:gd name="T2" fmla="*/ 0 w 2"/>
                  <a:gd name="T3" fmla="*/ 9 h 9"/>
                  <a:gd name="T4" fmla="*/ 2 w 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1" name="Freeform 757"/>
              <p:cNvSpPr/>
              <p:nvPr/>
            </p:nvSpPr>
            <p:spPr bwMode="auto">
              <a:xfrm>
                <a:off x="992" y="2899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2" name="Freeform 758"/>
              <p:cNvSpPr/>
              <p:nvPr/>
            </p:nvSpPr>
            <p:spPr bwMode="auto">
              <a:xfrm>
                <a:off x="2155" y="2899"/>
                <a:ext cx="2" cy="7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0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3" name="Freeform 759"/>
              <p:cNvSpPr/>
              <p:nvPr/>
            </p:nvSpPr>
            <p:spPr bwMode="auto">
              <a:xfrm>
                <a:off x="2233" y="2894"/>
                <a:ext cx="14" cy="14"/>
              </a:xfrm>
              <a:custGeom>
                <a:avLst/>
                <a:gdLst>
                  <a:gd name="T0" fmla="*/ 4 w 6"/>
                  <a:gd name="T1" fmla="*/ 3 h 6"/>
                  <a:gd name="T2" fmla="*/ 3 w 6"/>
                  <a:gd name="T3" fmla="*/ 5 h 6"/>
                  <a:gd name="T4" fmla="*/ 6 w 6"/>
                  <a:gd name="T5" fmla="*/ 2 h 6"/>
                  <a:gd name="T6" fmla="*/ 6 w 6"/>
                  <a:gd name="T7" fmla="*/ 6 h 6"/>
                  <a:gd name="T8" fmla="*/ 4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3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0"/>
                      <a:pt x="5" y="6"/>
                      <a:pt x="6" y="2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4" name="Freeform 760"/>
              <p:cNvSpPr/>
              <p:nvPr/>
            </p:nvSpPr>
            <p:spPr bwMode="auto">
              <a:xfrm>
                <a:off x="3085" y="2899"/>
                <a:ext cx="10" cy="19"/>
              </a:xfrm>
              <a:custGeom>
                <a:avLst/>
                <a:gdLst>
                  <a:gd name="T0" fmla="*/ 2 w 4"/>
                  <a:gd name="T1" fmla="*/ 4 h 8"/>
                  <a:gd name="T2" fmla="*/ 2 w 4"/>
                  <a:gd name="T3" fmla="*/ 3 h 8"/>
                  <a:gd name="T4" fmla="*/ 1 w 4"/>
                  <a:gd name="T5" fmla="*/ 6 h 8"/>
                  <a:gd name="T6" fmla="*/ 1 w 4"/>
                  <a:gd name="T7" fmla="*/ 0 h 8"/>
                  <a:gd name="T8" fmla="*/ 2 w 4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4" y="8"/>
                      <a:pt x="1" y="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5" name="Freeform 761"/>
              <p:cNvSpPr/>
              <p:nvPr/>
            </p:nvSpPr>
            <p:spPr bwMode="auto">
              <a:xfrm>
                <a:off x="794" y="289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2 w 7"/>
                  <a:gd name="T3" fmla="*/ 0 h 7"/>
                  <a:gd name="T4" fmla="*/ 7 w 7"/>
                  <a:gd name="T5" fmla="*/ 0 h 7"/>
                  <a:gd name="T6" fmla="*/ 0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2" y="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6" name="Freeform 762"/>
              <p:cNvSpPr/>
              <p:nvPr/>
            </p:nvSpPr>
            <p:spPr bwMode="auto">
              <a:xfrm>
                <a:off x="2328" y="2899"/>
                <a:ext cx="7" cy="9"/>
              </a:xfrm>
              <a:custGeom>
                <a:avLst/>
                <a:gdLst>
                  <a:gd name="T0" fmla="*/ 2 w 7"/>
                  <a:gd name="T1" fmla="*/ 9 h 9"/>
                  <a:gd name="T2" fmla="*/ 0 w 7"/>
                  <a:gd name="T3" fmla="*/ 0 h 9"/>
                  <a:gd name="T4" fmla="*/ 7 w 7"/>
                  <a:gd name="T5" fmla="*/ 7 h 9"/>
                  <a:gd name="T6" fmla="*/ 2 w 7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2" y="9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7" name="Freeform 763"/>
              <p:cNvSpPr/>
              <p:nvPr/>
            </p:nvSpPr>
            <p:spPr bwMode="auto">
              <a:xfrm>
                <a:off x="3180" y="2894"/>
                <a:ext cx="90" cy="90"/>
              </a:xfrm>
              <a:custGeom>
                <a:avLst/>
                <a:gdLst>
                  <a:gd name="T0" fmla="*/ 10 w 38"/>
                  <a:gd name="T1" fmla="*/ 4 h 38"/>
                  <a:gd name="T2" fmla="*/ 15 w 38"/>
                  <a:gd name="T3" fmla="*/ 5 h 38"/>
                  <a:gd name="T4" fmla="*/ 18 w 38"/>
                  <a:gd name="T5" fmla="*/ 7 h 38"/>
                  <a:gd name="T6" fmla="*/ 16 w 38"/>
                  <a:gd name="T7" fmla="*/ 10 h 38"/>
                  <a:gd name="T8" fmla="*/ 28 w 38"/>
                  <a:gd name="T9" fmla="*/ 16 h 38"/>
                  <a:gd name="T10" fmla="*/ 36 w 38"/>
                  <a:gd name="T11" fmla="*/ 34 h 38"/>
                  <a:gd name="T12" fmla="*/ 30 w 38"/>
                  <a:gd name="T13" fmla="*/ 30 h 38"/>
                  <a:gd name="T14" fmla="*/ 32 w 38"/>
                  <a:gd name="T15" fmla="*/ 30 h 38"/>
                  <a:gd name="T16" fmla="*/ 31 w 38"/>
                  <a:gd name="T17" fmla="*/ 25 h 38"/>
                  <a:gd name="T18" fmla="*/ 29 w 38"/>
                  <a:gd name="T19" fmla="*/ 25 h 38"/>
                  <a:gd name="T20" fmla="*/ 30 w 38"/>
                  <a:gd name="T21" fmla="*/ 23 h 38"/>
                  <a:gd name="T22" fmla="*/ 23 w 38"/>
                  <a:gd name="T23" fmla="*/ 29 h 38"/>
                  <a:gd name="T24" fmla="*/ 23 w 38"/>
                  <a:gd name="T25" fmla="*/ 22 h 38"/>
                  <a:gd name="T26" fmla="*/ 17 w 38"/>
                  <a:gd name="T27" fmla="*/ 31 h 38"/>
                  <a:gd name="T28" fmla="*/ 14 w 38"/>
                  <a:gd name="T29" fmla="*/ 34 h 38"/>
                  <a:gd name="T30" fmla="*/ 17 w 38"/>
                  <a:gd name="T31" fmla="*/ 36 h 38"/>
                  <a:gd name="T32" fmla="*/ 12 w 38"/>
                  <a:gd name="T33" fmla="*/ 38 h 38"/>
                  <a:gd name="T34" fmla="*/ 8 w 38"/>
                  <a:gd name="T35" fmla="*/ 27 h 38"/>
                  <a:gd name="T36" fmla="*/ 0 w 38"/>
                  <a:gd name="T37" fmla="*/ 14 h 38"/>
                  <a:gd name="T38" fmla="*/ 5 w 38"/>
                  <a:gd name="T39" fmla="*/ 4 h 38"/>
                  <a:gd name="T40" fmla="*/ 7 w 38"/>
                  <a:gd name="T41" fmla="*/ 6 h 38"/>
                  <a:gd name="T42" fmla="*/ 10 w 38"/>
                  <a:gd name="T43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10" y="4"/>
                    </a:moveTo>
                    <a:cubicBezTo>
                      <a:pt x="12" y="1"/>
                      <a:pt x="14" y="4"/>
                      <a:pt x="15" y="5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8"/>
                      <a:pt x="16" y="8"/>
                      <a:pt x="16" y="10"/>
                    </a:cubicBezTo>
                    <a:cubicBezTo>
                      <a:pt x="20" y="10"/>
                      <a:pt x="23" y="12"/>
                      <a:pt x="28" y="16"/>
                    </a:cubicBezTo>
                    <a:cubicBezTo>
                      <a:pt x="29" y="22"/>
                      <a:pt x="38" y="28"/>
                      <a:pt x="36" y="34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5" y="28"/>
                      <a:pt x="30" y="27"/>
                      <a:pt x="31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30" y="23"/>
                    </a:cubicBezTo>
                    <a:cubicBezTo>
                      <a:pt x="26" y="20"/>
                      <a:pt x="24" y="27"/>
                      <a:pt x="23" y="29"/>
                    </a:cubicBezTo>
                    <a:cubicBezTo>
                      <a:pt x="23" y="26"/>
                      <a:pt x="27" y="24"/>
                      <a:pt x="23" y="22"/>
                    </a:cubicBezTo>
                    <a:cubicBezTo>
                      <a:pt x="13" y="21"/>
                      <a:pt x="24" y="31"/>
                      <a:pt x="17" y="31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4" y="33"/>
                      <a:pt x="4" y="32"/>
                      <a:pt x="8" y="27"/>
                    </a:cubicBezTo>
                    <a:cubicBezTo>
                      <a:pt x="4" y="23"/>
                      <a:pt x="7" y="14"/>
                      <a:pt x="0" y="14"/>
                    </a:cubicBezTo>
                    <a:cubicBezTo>
                      <a:pt x="8" y="16"/>
                      <a:pt x="3" y="7"/>
                      <a:pt x="5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6" y="0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8" name="Freeform 764"/>
              <p:cNvSpPr/>
              <p:nvPr/>
            </p:nvSpPr>
            <p:spPr bwMode="auto">
              <a:xfrm>
                <a:off x="746" y="2894"/>
                <a:ext cx="38" cy="24"/>
              </a:xfrm>
              <a:custGeom>
                <a:avLst/>
                <a:gdLst>
                  <a:gd name="T0" fmla="*/ 3 w 16"/>
                  <a:gd name="T1" fmla="*/ 6 h 10"/>
                  <a:gd name="T2" fmla="*/ 11 w 16"/>
                  <a:gd name="T3" fmla="*/ 5 h 10"/>
                  <a:gd name="T4" fmla="*/ 16 w 16"/>
                  <a:gd name="T5" fmla="*/ 8 h 10"/>
                  <a:gd name="T6" fmla="*/ 14 w 16"/>
                  <a:gd name="T7" fmla="*/ 10 h 10"/>
                  <a:gd name="T8" fmla="*/ 5 w 16"/>
                  <a:gd name="T9" fmla="*/ 8 h 10"/>
                  <a:gd name="T10" fmla="*/ 0 w 16"/>
                  <a:gd name="T11" fmla="*/ 3 h 10"/>
                  <a:gd name="T12" fmla="*/ 3 w 16"/>
                  <a:gd name="T1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0">
                    <a:moveTo>
                      <a:pt x="3" y="6"/>
                    </a:moveTo>
                    <a:cubicBezTo>
                      <a:pt x="4" y="0"/>
                      <a:pt x="9" y="7"/>
                      <a:pt x="11" y="5"/>
                    </a:cubicBezTo>
                    <a:cubicBezTo>
                      <a:pt x="12" y="8"/>
                      <a:pt x="14" y="8"/>
                      <a:pt x="16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6"/>
                      <a:pt x="8" y="9"/>
                      <a:pt x="5" y="8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9" name="Freeform 765"/>
              <p:cNvSpPr/>
              <p:nvPr/>
            </p:nvSpPr>
            <p:spPr bwMode="auto">
              <a:xfrm>
                <a:off x="1052" y="2901"/>
                <a:ext cx="7" cy="9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4 h 4"/>
                  <a:gd name="T4" fmla="*/ 0 w 3"/>
                  <a:gd name="T5" fmla="*/ 0 h 4"/>
                  <a:gd name="T6" fmla="*/ 3 w 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3" y="1"/>
                      <a:pt x="0" y="0"/>
                    </a:cubicBezTo>
                    <a:cubicBezTo>
                      <a:pt x="1" y="0"/>
                      <a:pt x="2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0" name="Freeform 766"/>
              <p:cNvSpPr/>
              <p:nvPr/>
            </p:nvSpPr>
            <p:spPr bwMode="auto">
              <a:xfrm>
                <a:off x="1731" y="2906"/>
                <a:ext cx="5" cy="7"/>
              </a:xfrm>
              <a:custGeom>
                <a:avLst/>
                <a:gdLst>
                  <a:gd name="T0" fmla="*/ 5 w 5"/>
                  <a:gd name="T1" fmla="*/ 7 h 7"/>
                  <a:gd name="T2" fmla="*/ 0 w 5"/>
                  <a:gd name="T3" fmla="*/ 0 h 7"/>
                  <a:gd name="T4" fmla="*/ 5 w 5"/>
                  <a:gd name="T5" fmla="*/ 0 h 7"/>
                  <a:gd name="T6" fmla="*/ 5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1" name="Freeform 767"/>
              <p:cNvSpPr/>
              <p:nvPr/>
            </p:nvSpPr>
            <p:spPr bwMode="auto">
              <a:xfrm>
                <a:off x="1752" y="2906"/>
                <a:ext cx="22" cy="23"/>
              </a:xfrm>
              <a:custGeom>
                <a:avLst/>
                <a:gdLst>
                  <a:gd name="T0" fmla="*/ 3 w 9"/>
                  <a:gd name="T1" fmla="*/ 9 h 10"/>
                  <a:gd name="T2" fmla="*/ 3 w 9"/>
                  <a:gd name="T3" fmla="*/ 10 h 10"/>
                  <a:gd name="T4" fmla="*/ 1 w 9"/>
                  <a:gd name="T5" fmla="*/ 9 h 10"/>
                  <a:gd name="T6" fmla="*/ 1 w 9"/>
                  <a:gd name="T7" fmla="*/ 1 h 10"/>
                  <a:gd name="T8" fmla="*/ 3 w 9"/>
                  <a:gd name="T9" fmla="*/ 0 h 10"/>
                  <a:gd name="T10" fmla="*/ 3 w 9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3" y="9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7" y="7"/>
                      <a:pt x="0" y="3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3"/>
                      <a:pt x="9" y="7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2" name="Freeform 768"/>
              <p:cNvSpPr/>
              <p:nvPr/>
            </p:nvSpPr>
            <p:spPr bwMode="auto">
              <a:xfrm>
                <a:off x="2027" y="2906"/>
                <a:ext cx="17" cy="9"/>
              </a:xfrm>
              <a:custGeom>
                <a:avLst/>
                <a:gdLst>
                  <a:gd name="T0" fmla="*/ 7 w 7"/>
                  <a:gd name="T1" fmla="*/ 4 h 4"/>
                  <a:gd name="T2" fmla="*/ 1 w 7"/>
                  <a:gd name="T3" fmla="*/ 0 h 4"/>
                  <a:gd name="T4" fmla="*/ 7 w 7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cubicBezTo>
                      <a:pt x="6" y="3"/>
                      <a:pt x="0" y="4"/>
                      <a:pt x="1" y="0"/>
                    </a:cubicBezTo>
                    <a:cubicBezTo>
                      <a:pt x="3" y="1"/>
                      <a:pt x="6" y="2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3" name="Freeform 769"/>
              <p:cNvSpPr/>
              <p:nvPr/>
            </p:nvSpPr>
            <p:spPr bwMode="auto">
              <a:xfrm>
                <a:off x="2058" y="2906"/>
                <a:ext cx="12" cy="12"/>
              </a:xfrm>
              <a:custGeom>
                <a:avLst/>
                <a:gdLst>
                  <a:gd name="T0" fmla="*/ 5 w 5"/>
                  <a:gd name="T1" fmla="*/ 5 h 5"/>
                  <a:gd name="T2" fmla="*/ 1 w 5"/>
                  <a:gd name="T3" fmla="*/ 0 h 5"/>
                  <a:gd name="T4" fmla="*/ 5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2" y="5"/>
                      <a:pt x="0" y="3"/>
                      <a:pt x="1" y="0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4" name="Freeform 770"/>
              <p:cNvSpPr/>
              <p:nvPr/>
            </p:nvSpPr>
            <p:spPr bwMode="auto">
              <a:xfrm>
                <a:off x="2155" y="2894"/>
                <a:ext cx="31" cy="33"/>
              </a:xfrm>
              <a:custGeom>
                <a:avLst/>
                <a:gdLst>
                  <a:gd name="T0" fmla="*/ 9 w 13"/>
                  <a:gd name="T1" fmla="*/ 13 h 14"/>
                  <a:gd name="T2" fmla="*/ 8 w 13"/>
                  <a:gd name="T3" fmla="*/ 14 h 14"/>
                  <a:gd name="T4" fmla="*/ 7 w 13"/>
                  <a:gd name="T5" fmla="*/ 7 h 14"/>
                  <a:gd name="T6" fmla="*/ 1 w 13"/>
                  <a:gd name="T7" fmla="*/ 14 h 14"/>
                  <a:gd name="T8" fmla="*/ 1 w 13"/>
                  <a:gd name="T9" fmla="*/ 7 h 14"/>
                  <a:gd name="T10" fmla="*/ 9 w 13"/>
                  <a:gd name="T11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9" y="13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3" y="12"/>
                      <a:pt x="1" y="14"/>
                    </a:cubicBezTo>
                    <a:cubicBezTo>
                      <a:pt x="0" y="13"/>
                      <a:pt x="5" y="9"/>
                      <a:pt x="1" y="7"/>
                    </a:cubicBezTo>
                    <a:cubicBezTo>
                      <a:pt x="6" y="0"/>
                      <a:pt x="13" y="11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5" name="Freeform 771"/>
              <p:cNvSpPr/>
              <p:nvPr/>
            </p:nvSpPr>
            <p:spPr bwMode="auto">
              <a:xfrm>
                <a:off x="3369" y="2899"/>
                <a:ext cx="76" cy="68"/>
              </a:xfrm>
              <a:custGeom>
                <a:avLst/>
                <a:gdLst>
                  <a:gd name="T0" fmla="*/ 23 w 32"/>
                  <a:gd name="T1" fmla="*/ 8 h 29"/>
                  <a:gd name="T2" fmla="*/ 25 w 32"/>
                  <a:gd name="T3" fmla="*/ 8 h 29"/>
                  <a:gd name="T4" fmla="*/ 30 w 32"/>
                  <a:gd name="T5" fmla="*/ 27 h 29"/>
                  <a:gd name="T6" fmla="*/ 29 w 32"/>
                  <a:gd name="T7" fmla="*/ 26 h 29"/>
                  <a:gd name="T8" fmla="*/ 29 w 32"/>
                  <a:gd name="T9" fmla="*/ 29 h 29"/>
                  <a:gd name="T10" fmla="*/ 25 w 32"/>
                  <a:gd name="T11" fmla="*/ 29 h 29"/>
                  <a:gd name="T12" fmla="*/ 26 w 32"/>
                  <a:gd name="T13" fmla="*/ 28 h 29"/>
                  <a:gd name="T14" fmla="*/ 25 w 32"/>
                  <a:gd name="T15" fmla="*/ 22 h 29"/>
                  <a:gd name="T16" fmla="*/ 14 w 32"/>
                  <a:gd name="T17" fmla="*/ 23 h 29"/>
                  <a:gd name="T18" fmla="*/ 12 w 32"/>
                  <a:gd name="T19" fmla="*/ 15 h 29"/>
                  <a:gd name="T20" fmla="*/ 4 w 32"/>
                  <a:gd name="T21" fmla="*/ 18 h 29"/>
                  <a:gd name="T22" fmla="*/ 8 w 32"/>
                  <a:gd name="T23" fmla="*/ 13 h 29"/>
                  <a:gd name="T24" fmla="*/ 0 w 32"/>
                  <a:gd name="T25" fmla="*/ 8 h 29"/>
                  <a:gd name="T26" fmla="*/ 2 w 32"/>
                  <a:gd name="T27" fmla="*/ 6 h 29"/>
                  <a:gd name="T28" fmla="*/ 4 w 32"/>
                  <a:gd name="T29" fmla="*/ 10 h 29"/>
                  <a:gd name="T30" fmla="*/ 10 w 32"/>
                  <a:gd name="T31" fmla="*/ 7 h 29"/>
                  <a:gd name="T32" fmla="*/ 11 w 32"/>
                  <a:gd name="T33" fmla="*/ 10 h 29"/>
                  <a:gd name="T34" fmla="*/ 20 w 32"/>
                  <a:gd name="T35" fmla="*/ 4 h 29"/>
                  <a:gd name="T36" fmla="*/ 23 w 32"/>
                  <a:gd name="T37" fmla="*/ 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29">
                    <a:moveTo>
                      <a:pt x="23" y="8"/>
                    </a:moveTo>
                    <a:cubicBezTo>
                      <a:pt x="24" y="8"/>
                      <a:pt x="24" y="8"/>
                      <a:pt x="25" y="8"/>
                    </a:cubicBezTo>
                    <a:cubicBezTo>
                      <a:pt x="21" y="15"/>
                      <a:pt x="32" y="21"/>
                      <a:pt x="30" y="27"/>
                    </a:cubicBezTo>
                    <a:cubicBezTo>
                      <a:pt x="30" y="26"/>
                      <a:pt x="30" y="26"/>
                      <a:pt x="29" y="26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7"/>
                      <a:pt x="28" y="24"/>
                      <a:pt x="25" y="22"/>
                    </a:cubicBezTo>
                    <a:cubicBezTo>
                      <a:pt x="23" y="25"/>
                      <a:pt x="16" y="24"/>
                      <a:pt x="14" y="23"/>
                    </a:cubicBezTo>
                    <a:cubicBezTo>
                      <a:pt x="10" y="22"/>
                      <a:pt x="15" y="18"/>
                      <a:pt x="12" y="15"/>
                    </a:cubicBezTo>
                    <a:cubicBezTo>
                      <a:pt x="11" y="18"/>
                      <a:pt x="6" y="17"/>
                      <a:pt x="4" y="18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4" y="15"/>
                      <a:pt x="3" y="10"/>
                      <a:pt x="0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8" y="12"/>
                      <a:pt x="7" y="8"/>
                      <a:pt x="10" y="7"/>
                    </a:cubicBezTo>
                    <a:cubicBezTo>
                      <a:pt x="12" y="4"/>
                      <a:pt x="8" y="9"/>
                      <a:pt x="11" y="10"/>
                    </a:cubicBezTo>
                    <a:cubicBezTo>
                      <a:pt x="14" y="9"/>
                      <a:pt x="14" y="0"/>
                      <a:pt x="20" y="4"/>
                    </a:cubicBezTo>
                    <a:cubicBezTo>
                      <a:pt x="21" y="5"/>
                      <a:pt x="21" y="7"/>
                      <a:pt x="2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6" name="Freeform 772"/>
              <p:cNvSpPr/>
              <p:nvPr/>
            </p:nvSpPr>
            <p:spPr bwMode="auto">
              <a:xfrm>
                <a:off x="673" y="2906"/>
                <a:ext cx="7" cy="9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4 h 4"/>
                  <a:gd name="T4" fmla="*/ 0 w 3"/>
                  <a:gd name="T5" fmla="*/ 1 h 4"/>
                  <a:gd name="T6" fmla="*/ 3 w 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4"/>
                      <a:pt x="2" y="4"/>
                      <a:pt x="1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7" name="Freeform 773"/>
              <p:cNvSpPr/>
              <p:nvPr/>
            </p:nvSpPr>
            <p:spPr bwMode="auto">
              <a:xfrm>
                <a:off x="1134" y="2908"/>
                <a:ext cx="8" cy="10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0 h 4"/>
                  <a:gd name="T4" fmla="*/ 3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2"/>
                      <a:pt x="3" y="2"/>
                      <a:pt x="2" y="0"/>
                    </a:cubicBezTo>
                    <a:cubicBezTo>
                      <a:pt x="2" y="1"/>
                      <a:pt x="3" y="2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8" name="Freeform 774"/>
              <p:cNvSpPr/>
              <p:nvPr/>
            </p:nvSpPr>
            <p:spPr bwMode="auto">
              <a:xfrm>
                <a:off x="1362" y="2908"/>
                <a:ext cx="9" cy="24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0 h 10"/>
                  <a:gd name="T4" fmla="*/ 2 w 4"/>
                  <a:gd name="T5" fmla="*/ 2 h 10"/>
                  <a:gd name="T6" fmla="*/ 4 w 4"/>
                  <a:gd name="T7" fmla="*/ 0 h 10"/>
                  <a:gd name="T8" fmla="*/ 2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7"/>
                      <a:pt x="0" y="4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9" name="Freeform 775"/>
              <p:cNvSpPr/>
              <p:nvPr/>
            </p:nvSpPr>
            <p:spPr bwMode="auto">
              <a:xfrm>
                <a:off x="3149" y="2908"/>
                <a:ext cx="5" cy="7"/>
              </a:xfrm>
              <a:custGeom>
                <a:avLst/>
                <a:gdLst>
                  <a:gd name="T0" fmla="*/ 0 w 5"/>
                  <a:gd name="T1" fmla="*/ 0 h 7"/>
                  <a:gd name="T2" fmla="*/ 5 w 5"/>
                  <a:gd name="T3" fmla="*/ 7 h 7"/>
                  <a:gd name="T4" fmla="*/ 0 w 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0" name="Freeform 776"/>
              <p:cNvSpPr/>
              <p:nvPr/>
            </p:nvSpPr>
            <p:spPr bwMode="auto">
              <a:xfrm>
                <a:off x="3445" y="2901"/>
                <a:ext cx="21" cy="17"/>
              </a:xfrm>
              <a:custGeom>
                <a:avLst/>
                <a:gdLst>
                  <a:gd name="T0" fmla="*/ 9 w 9"/>
                  <a:gd name="T1" fmla="*/ 7 h 7"/>
                  <a:gd name="T2" fmla="*/ 0 w 9"/>
                  <a:gd name="T3" fmla="*/ 3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cubicBezTo>
                      <a:pt x="7" y="5"/>
                      <a:pt x="2" y="7"/>
                      <a:pt x="0" y="3"/>
                    </a:cubicBezTo>
                    <a:cubicBezTo>
                      <a:pt x="6" y="0"/>
                      <a:pt x="6" y="7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1" name="Freeform 777"/>
              <p:cNvSpPr/>
              <p:nvPr/>
            </p:nvSpPr>
            <p:spPr bwMode="auto">
              <a:xfrm>
                <a:off x="1265" y="2908"/>
                <a:ext cx="2" cy="10"/>
              </a:xfrm>
              <a:custGeom>
                <a:avLst/>
                <a:gdLst>
                  <a:gd name="T0" fmla="*/ 2 w 2"/>
                  <a:gd name="T1" fmla="*/ 10 h 10"/>
                  <a:gd name="T2" fmla="*/ 0 w 2"/>
                  <a:gd name="T3" fmla="*/ 0 h 10"/>
                  <a:gd name="T4" fmla="*/ 2 w 2"/>
                  <a:gd name="T5" fmla="*/ 5 h 10"/>
                  <a:gd name="T6" fmla="*/ 2 w 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2" y="10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2" name="Freeform 778"/>
              <p:cNvSpPr/>
              <p:nvPr/>
            </p:nvSpPr>
            <p:spPr bwMode="auto">
              <a:xfrm>
                <a:off x="1804" y="2908"/>
                <a:ext cx="38" cy="38"/>
              </a:xfrm>
              <a:custGeom>
                <a:avLst/>
                <a:gdLst>
                  <a:gd name="T0" fmla="*/ 16 w 16"/>
                  <a:gd name="T1" fmla="*/ 0 h 16"/>
                  <a:gd name="T2" fmla="*/ 13 w 16"/>
                  <a:gd name="T3" fmla="*/ 8 h 16"/>
                  <a:gd name="T4" fmla="*/ 13 w 16"/>
                  <a:gd name="T5" fmla="*/ 10 h 16"/>
                  <a:gd name="T6" fmla="*/ 11 w 16"/>
                  <a:gd name="T7" fmla="*/ 9 h 16"/>
                  <a:gd name="T8" fmla="*/ 10 w 16"/>
                  <a:gd name="T9" fmla="*/ 16 h 16"/>
                  <a:gd name="T10" fmla="*/ 0 w 16"/>
                  <a:gd name="T11" fmla="*/ 13 h 16"/>
                  <a:gd name="T12" fmla="*/ 3 w 16"/>
                  <a:gd name="T13" fmla="*/ 10 h 16"/>
                  <a:gd name="T14" fmla="*/ 7 w 16"/>
                  <a:gd name="T15" fmla="*/ 9 h 16"/>
                  <a:gd name="T16" fmla="*/ 3 w 16"/>
                  <a:gd name="T17" fmla="*/ 4 h 16"/>
                  <a:gd name="T18" fmla="*/ 9 w 16"/>
                  <a:gd name="T19" fmla="*/ 3 h 16"/>
                  <a:gd name="T20" fmla="*/ 16 w 16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6">
                    <a:moveTo>
                      <a:pt x="16" y="0"/>
                    </a:moveTo>
                    <a:cubicBezTo>
                      <a:pt x="16" y="5"/>
                      <a:pt x="3" y="4"/>
                      <a:pt x="13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0"/>
                      <a:pt x="12" y="14"/>
                      <a:pt x="10" y="1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2"/>
                      <a:pt x="1" y="10"/>
                      <a:pt x="3" y="10"/>
                    </a:cubicBezTo>
                    <a:cubicBezTo>
                      <a:pt x="4" y="10"/>
                      <a:pt x="6" y="10"/>
                      <a:pt x="7" y="9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5"/>
                      <a:pt x="8" y="6"/>
                      <a:pt x="9" y="3"/>
                    </a:cubicBezTo>
                    <a:cubicBezTo>
                      <a:pt x="10" y="3"/>
                      <a:pt x="14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3" name="Freeform 779"/>
              <p:cNvSpPr/>
              <p:nvPr/>
            </p:nvSpPr>
            <p:spPr bwMode="auto">
              <a:xfrm>
                <a:off x="2079" y="2908"/>
                <a:ext cx="5" cy="10"/>
              </a:xfrm>
              <a:custGeom>
                <a:avLst/>
                <a:gdLst>
                  <a:gd name="T0" fmla="*/ 5 w 5"/>
                  <a:gd name="T1" fmla="*/ 10 h 10"/>
                  <a:gd name="T2" fmla="*/ 0 w 5"/>
                  <a:gd name="T3" fmla="*/ 0 h 10"/>
                  <a:gd name="T4" fmla="*/ 5 w 5"/>
                  <a:gd name="T5" fmla="*/ 7 h 10"/>
                  <a:gd name="T6" fmla="*/ 5 w 5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0" y="0"/>
                    </a:lnTo>
                    <a:lnTo>
                      <a:pt x="5" y="7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4" name="Freeform 780"/>
              <p:cNvSpPr/>
              <p:nvPr/>
            </p:nvSpPr>
            <p:spPr bwMode="auto">
              <a:xfrm>
                <a:off x="2266" y="2908"/>
                <a:ext cx="47" cy="57"/>
              </a:xfrm>
              <a:custGeom>
                <a:avLst/>
                <a:gdLst>
                  <a:gd name="T0" fmla="*/ 18 w 20"/>
                  <a:gd name="T1" fmla="*/ 5 h 24"/>
                  <a:gd name="T2" fmla="*/ 20 w 20"/>
                  <a:gd name="T3" fmla="*/ 8 h 24"/>
                  <a:gd name="T4" fmla="*/ 17 w 20"/>
                  <a:gd name="T5" fmla="*/ 5 h 24"/>
                  <a:gd name="T6" fmla="*/ 15 w 20"/>
                  <a:gd name="T7" fmla="*/ 8 h 24"/>
                  <a:gd name="T8" fmla="*/ 14 w 20"/>
                  <a:gd name="T9" fmla="*/ 6 h 24"/>
                  <a:gd name="T10" fmla="*/ 11 w 20"/>
                  <a:gd name="T11" fmla="*/ 15 h 24"/>
                  <a:gd name="T12" fmla="*/ 13 w 20"/>
                  <a:gd name="T13" fmla="*/ 14 h 24"/>
                  <a:gd name="T14" fmla="*/ 10 w 20"/>
                  <a:gd name="T15" fmla="*/ 18 h 24"/>
                  <a:gd name="T16" fmla="*/ 7 w 20"/>
                  <a:gd name="T17" fmla="*/ 17 h 24"/>
                  <a:gd name="T18" fmla="*/ 4 w 20"/>
                  <a:gd name="T19" fmla="*/ 24 h 24"/>
                  <a:gd name="T20" fmla="*/ 7 w 20"/>
                  <a:gd name="T21" fmla="*/ 16 h 24"/>
                  <a:gd name="T22" fmla="*/ 9 w 20"/>
                  <a:gd name="T23" fmla="*/ 12 h 24"/>
                  <a:gd name="T24" fmla="*/ 4 w 20"/>
                  <a:gd name="T25" fmla="*/ 10 h 24"/>
                  <a:gd name="T26" fmla="*/ 17 w 20"/>
                  <a:gd name="T27" fmla="*/ 0 h 24"/>
                  <a:gd name="T28" fmla="*/ 18 w 20"/>
                  <a:gd name="T29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24">
                    <a:moveTo>
                      <a:pt x="18" y="5"/>
                    </a:moveTo>
                    <a:cubicBezTo>
                      <a:pt x="19" y="6"/>
                      <a:pt x="20" y="7"/>
                      <a:pt x="20" y="8"/>
                    </a:cubicBezTo>
                    <a:cubicBezTo>
                      <a:pt x="18" y="9"/>
                      <a:pt x="18" y="6"/>
                      <a:pt x="17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8" y="8"/>
                      <a:pt x="10" y="12"/>
                      <a:pt x="11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4"/>
                      <a:pt x="11" y="16"/>
                      <a:pt x="10" y="18"/>
                    </a:cubicBezTo>
                    <a:cubicBezTo>
                      <a:pt x="9" y="18"/>
                      <a:pt x="8" y="16"/>
                      <a:pt x="7" y="17"/>
                    </a:cubicBezTo>
                    <a:cubicBezTo>
                      <a:pt x="4" y="19"/>
                      <a:pt x="11" y="24"/>
                      <a:pt x="4" y="24"/>
                    </a:cubicBezTo>
                    <a:cubicBezTo>
                      <a:pt x="6" y="22"/>
                      <a:pt x="0" y="16"/>
                      <a:pt x="7" y="16"/>
                    </a:cubicBezTo>
                    <a:cubicBezTo>
                      <a:pt x="7" y="14"/>
                      <a:pt x="10" y="14"/>
                      <a:pt x="9" y="12"/>
                    </a:cubicBezTo>
                    <a:cubicBezTo>
                      <a:pt x="8" y="8"/>
                      <a:pt x="5" y="14"/>
                      <a:pt x="4" y="1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"/>
                      <a:pt x="15" y="6"/>
                      <a:pt x="1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5" name="Freeform 781"/>
              <p:cNvSpPr/>
              <p:nvPr/>
            </p:nvSpPr>
            <p:spPr bwMode="auto">
              <a:xfrm>
                <a:off x="1594" y="2910"/>
                <a:ext cx="7" cy="3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1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6" name="Freeform 782"/>
              <p:cNvSpPr/>
              <p:nvPr/>
            </p:nvSpPr>
            <p:spPr bwMode="auto">
              <a:xfrm>
                <a:off x="1023" y="2913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7" name="Freeform 783"/>
              <p:cNvSpPr/>
              <p:nvPr/>
            </p:nvSpPr>
            <p:spPr bwMode="auto">
              <a:xfrm>
                <a:off x="1958" y="2913"/>
                <a:ext cx="15" cy="14"/>
              </a:xfrm>
              <a:custGeom>
                <a:avLst/>
                <a:gdLst>
                  <a:gd name="T0" fmla="*/ 6 w 6"/>
                  <a:gd name="T1" fmla="*/ 5 h 6"/>
                  <a:gd name="T2" fmla="*/ 0 w 6"/>
                  <a:gd name="T3" fmla="*/ 6 h 6"/>
                  <a:gd name="T4" fmla="*/ 2 w 6"/>
                  <a:gd name="T5" fmla="*/ 3 h 6"/>
                  <a:gd name="T6" fmla="*/ 0 w 6"/>
                  <a:gd name="T7" fmla="*/ 0 h 6"/>
                  <a:gd name="T8" fmla="*/ 6 w 6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4" y="6"/>
                      <a:pt x="2" y="6"/>
                      <a:pt x="0" y="6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6" y="4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8" name="Freeform 784"/>
              <p:cNvSpPr/>
              <p:nvPr/>
            </p:nvSpPr>
            <p:spPr bwMode="auto">
              <a:xfrm>
                <a:off x="2496" y="2913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2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9" name="Freeform 785"/>
              <p:cNvSpPr/>
              <p:nvPr/>
            </p:nvSpPr>
            <p:spPr bwMode="auto">
              <a:xfrm>
                <a:off x="3133" y="2913"/>
                <a:ext cx="14" cy="14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3" y="6"/>
                      <a:pt x="1" y="4"/>
                      <a:pt x="0" y="0"/>
                    </a:cubicBezTo>
                    <a:cubicBezTo>
                      <a:pt x="1" y="2"/>
                      <a:pt x="3" y="6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0" name="Freeform 786"/>
              <p:cNvSpPr/>
              <p:nvPr/>
            </p:nvSpPr>
            <p:spPr bwMode="auto">
              <a:xfrm>
                <a:off x="1786" y="2915"/>
                <a:ext cx="16" cy="22"/>
              </a:xfrm>
              <a:custGeom>
                <a:avLst/>
                <a:gdLst>
                  <a:gd name="T0" fmla="*/ 7 w 7"/>
                  <a:gd name="T1" fmla="*/ 1 h 9"/>
                  <a:gd name="T2" fmla="*/ 3 w 7"/>
                  <a:gd name="T3" fmla="*/ 2 h 9"/>
                  <a:gd name="T4" fmla="*/ 7 w 7"/>
                  <a:gd name="T5" fmla="*/ 6 h 9"/>
                  <a:gd name="T6" fmla="*/ 4 w 7"/>
                  <a:gd name="T7" fmla="*/ 9 h 9"/>
                  <a:gd name="T8" fmla="*/ 3 w 7"/>
                  <a:gd name="T9" fmla="*/ 3 h 9"/>
                  <a:gd name="T10" fmla="*/ 0 w 7"/>
                  <a:gd name="T11" fmla="*/ 3 h 9"/>
                  <a:gd name="T12" fmla="*/ 3 w 7"/>
                  <a:gd name="T13" fmla="*/ 2 h 9"/>
                  <a:gd name="T14" fmla="*/ 3 w 7"/>
                  <a:gd name="T15" fmla="*/ 0 h 9"/>
                  <a:gd name="T16" fmla="*/ 7 w 7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9">
                    <a:moveTo>
                      <a:pt x="7" y="1"/>
                    </a:moveTo>
                    <a:cubicBezTo>
                      <a:pt x="5" y="0"/>
                      <a:pt x="4" y="1"/>
                      <a:pt x="3" y="2"/>
                    </a:cubicBezTo>
                    <a:cubicBezTo>
                      <a:pt x="3" y="5"/>
                      <a:pt x="7" y="4"/>
                      <a:pt x="7" y="6"/>
                    </a:cubicBezTo>
                    <a:cubicBezTo>
                      <a:pt x="5" y="5"/>
                      <a:pt x="4" y="9"/>
                      <a:pt x="4" y="9"/>
                    </a:cubicBezTo>
                    <a:cubicBezTo>
                      <a:pt x="5" y="7"/>
                      <a:pt x="5" y="5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1" name="Freeform 787"/>
              <p:cNvSpPr/>
              <p:nvPr/>
            </p:nvSpPr>
            <p:spPr bwMode="auto">
              <a:xfrm>
                <a:off x="1989" y="2915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3 h 3"/>
                  <a:gd name="T4" fmla="*/ 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10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2" name="Freeform 788"/>
              <p:cNvSpPr/>
              <p:nvPr/>
            </p:nvSpPr>
            <p:spPr bwMode="auto">
              <a:xfrm>
                <a:off x="2482" y="2915"/>
                <a:ext cx="26" cy="33"/>
              </a:xfrm>
              <a:custGeom>
                <a:avLst/>
                <a:gdLst>
                  <a:gd name="T0" fmla="*/ 11 w 11"/>
                  <a:gd name="T1" fmla="*/ 11 h 14"/>
                  <a:gd name="T2" fmla="*/ 7 w 11"/>
                  <a:gd name="T3" fmla="*/ 14 h 14"/>
                  <a:gd name="T4" fmla="*/ 0 w 11"/>
                  <a:gd name="T5" fmla="*/ 7 h 14"/>
                  <a:gd name="T6" fmla="*/ 0 w 11"/>
                  <a:gd name="T7" fmla="*/ 5 h 14"/>
                  <a:gd name="T8" fmla="*/ 1 w 11"/>
                  <a:gd name="T9" fmla="*/ 5 h 14"/>
                  <a:gd name="T10" fmla="*/ 1 w 11"/>
                  <a:gd name="T11" fmla="*/ 0 h 14"/>
                  <a:gd name="T12" fmla="*/ 11 w 11"/>
                  <a:gd name="T1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4">
                    <a:moveTo>
                      <a:pt x="11" y="11"/>
                    </a:moveTo>
                    <a:cubicBezTo>
                      <a:pt x="7" y="9"/>
                      <a:pt x="6" y="13"/>
                      <a:pt x="7" y="14"/>
                    </a:cubicBezTo>
                    <a:cubicBezTo>
                      <a:pt x="3" y="13"/>
                      <a:pt x="1" y="10"/>
                      <a:pt x="0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1"/>
                      <a:pt x="4" y="11"/>
                      <a:pt x="1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3" name="Freeform 789"/>
              <p:cNvSpPr/>
              <p:nvPr/>
            </p:nvSpPr>
            <p:spPr bwMode="auto">
              <a:xfrm>
                <a:off x="1542" y="2918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0 w 12"/>
                  <a:gd name="T3" fmla="*/ 0 h 4"/>
                  <a:gd name="T4" fmla="*/ 7 w 12"/>
                  <a:gd name="T5" fmla="*/ 0 h 4"/>
                  <a:gd name="T6" fmla="*/ 12 w 1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4" name="Freeform 790"/>
              <p:cNvSpPr/>
              <p:nvPr/>
            </p:nvSpPr>
            <p:spPr bwMode="auto">
              <a:xfrm>
                <a:off x="3069" y="2918"/>
                <a:ext cx="21" cy="21"/>
              </a:xfrm>
              <a:custGeom>
                <a:avLst/>
                <a:gdLst>
                  <a:gd name="T0" fmla="*/ 9 w 9"/>
                  <a:gd name="T1" fmla="*/ 9 h 9"/>
                  <a:gd name="T2" fmla="*/ 3 w 9"/>
                  <a:gd name="T3" fmla="*/ 3 h 9"/>
                  <a:gd name="T4" fmla="*/ 1 w 9"/>
                  <a:gd name="T5" fmla="*/ 5 h 9"/>
                  <a:gd name="T6" fmla="*/ 0 w 9"/>
                  <a:gd name="T7" fmla="*/ 4 h 9"/>
                  <a:gd name="T8" fmla="*/ 7 w 9"/>
                  <a:gd name="T9" fmla="*/ 0 h 9"/>
                  <a:gd name="T10" fmla="*/ 9 w 9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2"/>
                      <a:pt x="8" y="4"/>
                      <a:pt x="7" y="0"/>
                    </a:cubicBezTo>
                    <a:cubicBezTo>
                      <a:pt x="7" y="2"/>
                      <a:pt x="9" y="5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5" name="Freeform 791"/>
              <p:cNvSpPr/>
              <p:nvPr/>
            </p:nvSpPr>
            <p:spPr bwMode="auto">
              <a:xfrm>
                <a:off x="3163" y="2918"/>
                <a:ext cx="5" cy="4"/>
              </a:xfrm>
              <a:custGeom>
                <a:avLst/>
                <a:gdLst>
                  <a:gd name="T0" fmla="*/ 0 w 5"/>
                  <a:gd name="T1" fmla="*/ 2 h 4"/>
                  <a:gd name="T2" fmla="*/ 5 w 5"/>
                  <a:gd name="T3" fmla="*/ 0 h 4"/>
                  <a:gd name="T4" fmla="*/ 3 w 5"/>
                  <a:gd name="T5" fmla="*/ 4 h 4"/>
                  <a:gd name="T6" fmla="*/ 0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5" y="0"/>
                    </a:lnTo>
                    <a:lnTo>
                      <a:pt x="3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6" name="Freeform 792"/>
              <p:cNvSpPr/>
              <p:nvPr/>
            </p:nvSpPr>
            <p:spPr bwMode="auto">
              <a:xfrm>
                <a:off x="3573" y="2918"/>
                <a:ext cx="14" cy="7"/>
              </a:xfrm>
              <a:custGeom>
                <a:avLst/>
                <a:gdLst>
                  <a:gd name="T0" fmla="*/ 6 w 6"/>
                  <a:gd name="T1" fmla="*/ 0 h 3"/>
                  <a:gd name="T2" fmla="*/ 0 w 6"/>
                  <a:gd name="T3" fmla="*/ 2 h 3"/>
                  <a:gd name="T4" fmla="*/ 0 w 6"/>
                  <a:gd name="T5" fmla="*/ 1 h 3"/>
                  <a:gd name="T6" fmla="*/ 6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cubicBezTo>
                      <a:pt x="4" y="1"/>
                      <a:pt x="3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7" name="Freeform 793"/>
              <p:cNvSpPr/>
              <p:nvPr/>
            </p:nvSpPr>
            <p:spPr bwMode="auto">
              <a:xfrm>
                <a:off x="815" y="2918"/>
                <a:ext cx="7" cy="9"/>
              </a:xfrm>
              <a:custGeom>
                <a:avLst/>
                <a:gdLst>
                  <a:gd name="T0" fmla="*/ 1 w 3"/>
                  <a:gd name="T1" fmla="*/ 4 h 4"/>
                  <a:gd name="T2" fmla="*/ 0 w 3"/>
                  <a:gd name="T3" fmla="*/ 4 h 4"/>
                  <a:gd name="T4" fmla="*/ 0 w 3"/>
                  <a:gd name="T5" fmla="*/ 0 h 4"/>
                  <a:gd name="T6" fmla="*/ 1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3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8" name="Freeform 794"/>
              <p:cNvSpPr/>
              <p:nvPr/>
            </p:nvSpPr>
            <p:spPr bwMode="auto">
              <a:xfrm>
                <a:off x="860" y="2918"/>
                <a:ext cx="5" cy="9"/>
              </a:xfrm>
              <a:custGeom>
                <a:avLst/>
                <a:gdLst>
                  <a:gd name="T0" fmla="*/ 0 w 5"/>
                  <a:gd name="T1" fmla="*/ 7 h 9"/>
                  <a:gd name="T2" fmla="*/ 2 w 5"/>
                  <a:gd name="T3" fmla="*/ 0 h 9"/>
                  <a:gd name="T4" fmla="*/ 5 w 5"/>
                  <a:gd name="T5" fmla="*/ 9 h 9"/>
                  <a:gd name="T6" fmla="*/ 0 w 5"/>
                  <a:gd name="T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7"/>
                    </a:moveTo>
                    <a:lnTo>
                      <a:pt x="2" y="0"/>
                    </a:lnTo>
                    <a:lnTo>
                      <a:pt x="5" y="9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9" name="Freeform 795"/>
              <p:cNvSpPr/>
              <p:nvPr/>
            </p:nvSpPr>
            <p:spPr bwMode="auto">
              <a:xfrm>
                <a:off x="1722" y="2918"/>
                <a:ext cx="14" cy="19"/>
              </a:xfrm>
              <a:custGeom>
                <a:avLst/>
                <a:gdLst>
                  <a:gd name="T0" fmla="*/ 3 w 6"/>
                  <a:gd name="T1" fmla="*/ 6 h 8"/>
                  <a:gd name="T2" fmla="*/ 4 w 6"/>
                  <a:gd name="T3" fmla="*/ 0 h 8"/>
                  <a:gd name="T4" fmla="*/ 3 w 6"/>
                  <a:gd name="T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3" y="6"/>
                    </a:moveTo>
                    <a:cubicBezTo>
                      <a:pt x="5" y="8"/>
                      <a:pt x="0" y="0"/>
                      <a:pt x="4" y="0"/>
                    </a:cubicBezTo>
                    <a:cubicBezTo>
                      <a:pt x="3" y="2"/>
                      <a:pt x="6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0" name="Freeform 796"/>
              <p:cNvSpPr/>
              <p:nvPr/>
            </p:nvSpPr>
            <p:spPr bwMode="auto">
              <a:xfrm>
                <a:off x="2091" y="2918"/>
                <a:ext cx="0" cy="9"/>
              </a:xfrm>
              <a:custGeom>
                <a:avLst/>
                <a:gdLst>
                  <a:gd name="T0" fmla="*/ 3 h 4"/>
                  <a:gd name="T1" fmla="*/ 4 h 4"/>
                  <a:gd name="T2" fmla="*/ 0 h 4"/>
                  <a:gd name="T3" fmla="*/ 3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1" name="Freeform 797"/>
              <p:cNvSpPr/>
              <p:nvPr/>
            </p:nvSpPr>
            <p:spPr bwMode="auto">
              <a:xfrm>
                <a:off x="3400" y="2918"/>
                <a:ext cx="22" cy="19"/>
              </a:xfrm>
              <a:custGeom>
                <a:avLst/>
                <a:gdLst>
                  <a:gd name="T0" fmla="*/ 9 w 9"/>
                  <a:gd name="T1" fmla="*/ 0 h 8"/>
                  <a:gd name="T2" fmla="*/ 0 w 9"/>
                  <a:gd name="T3" fmla="*/ 6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cubicBezTo>
                      <a:pt x="9" y="8"/>
                      <a:pt x="2" y="3"/>
                      <a:pt x="0" y="6"/>
                    </a:cubicBezTo>
                    <a:cubicBezTo>
                      <a:pt x="2" y="2"/>
                      <a:pt x="7" y="3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2" name="Freeform 798"/>
              <p:cNvSpPr/>
              <p:nvPr/>
            </p:nvSpPr>
            <p:spPr bwMode="auto">
              <a:xfrm>
                <a:off x="753" y="2918"/>
                <a:ext cx="10" cy="11"/>
              </a:xfrm>
              <a:custGeom>
                <a:avLst/>
                <a:gdLst>
                  <a:gd name="T0" fmla="*/ 4 w 4"/>
                  <a:gd name="T1" fmla="*/ 3 h 5"/>
                  <a:gd name="T2" fmla="*/ 3 w 4"/>
                  <a:gd name="T3" fmla="*/ 5 h 5"/>
                  <a:gd name="T4" fmla="*/ 0 w 4"/>
                  <a:gd name="T5" fmla="*/ 3 h 5"/>
                  <a:gd name="T6" fmla="*/ 4 w 4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4" y="4"/>
                      <a:pt x="3" y="4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2" y="2"/>
                      <a:pt x="3" y="0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3" name="Freeform 799"/>
              <p:cNvSpPr/>
              <p:nvPr/>
            </p:nvSpPr>
            <p:spPr bwMode="auto">
              <a:xfrm>
                <a:off x="1291" y="2920"/>
                <a:ext cx="4" cy="14"/>
              </a:xfrm>
              <a:custGeom>
                <a:avLst/>
                <a:gdLst>
                  <a:gd name="T0" fmla="*/ 2 w 2"/>
                  <a:gd name="T1" fmla="*/ 4 h 6"/>
                  <a:gd name="T2" fmla="*/ 0 w 2"/>
                  <a:gd name="T3" fmla="*/ 0 h 6"/>
                  <a:gd name="T4" fmla="*/ 2 w 2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2" y="4"/>
                    </a:moveTo>
                    <a:cubicBezTo>
                      <a:pt x="1" y="6"/>
                      <a:pt x="2" y="1"/>
                      <a:pt x="0" y="0"/>
                    </a:cubicBezTo>
                    <a:cubicBezTo>
                      <a:pt x="1" y="1"/>
                      <a:pt x="1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4" name="Freeform 800"/>
              <p:cNvSpPr/>
              <p:nvPr/>
            </p:nvSpPr>
            <p:spPr bwMode="auto">
              <a:xfrm>
                <a:off x="1658" y="2920"/>
                <a:ext cx="9" cy="9"/>
              </a:xfrm>
              <a:custGeom>
                <a:avLst/>
                <a:gdLst>
                  <a:gd name="T0" fmla="*/ 4 w 4"/>
                  <a:gd name="T1" fmla="*/ 2 h 4"/>
                  <a:gd name="T2" fmla="*/ 0 w 4"/>
                  <a:gd name="T3" fmla="*/ 4 h 4"/>
                  <a:gd name="T4" fmla="*/ 2 w 4"/>
                  <a:gd name="T5" fmla="*/ 2 h 4"/>
                  <a:gd name="T6" fmla="*/ 1 w 4"/>
                  <a:gd name="T7" fmla="*/ 0 h 4"/>
                  <a:gd name="T8" fmla="*/ 4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3" y="3"/>
                      <a:pt x="1" y="4"/>
                      <a:pt x="0" y="4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5" name="Freeform 801"/>
              <p:cNvSpPr/>
              <p:nvPr/>
            </p:nvSpPr>
            <p:spPr bwMode="auto">
              <a:xfrm>
                <a:off x="881" y="2922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2 w 10"/>
                  <a:gd name="T3" fmla="*/ 0 h 7"/>
                  <a:gd name="T4" fmla="*/ 10 w 10"/>
                  <a:gd name="T5" fmla="*/ 7 h 7"/>
                  <a:gd name="T6" fmla="*/ 0 w 1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2" y="0"/>
                    </a:lnTo>
                    <a:lnTo>
                      <a:pt x="1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6" name="Freeform 802"/>
              <p:cNvSpPr/>
              <p:nvPr/>
            </p:nvSpPr>
            <p:spPr bwMode="auto">
              <a:xfrm>
                <a:off x="912" y="2922"/>
                <a:ext cx="19" cy="19"/>
              </a:xfrm>
              <a:custGeom>
                <a:avLst/>
                <a:gdLst>
                  <a:gd name="T0" fmla="*/ 8 w 8"/>
                  <a:gd name="T1" fmla="*/ 2 h 8"/>
                  <a:gd name="T2" fmla="*/ 4 w 8"/>
                  <a:gd name="T3" fmla="*/ 8 h 8"/>
                  <a:gd name="T4" fmla="*/ 2 w 8"/>
                  <a:gd name="T5" fmla="*/ 0 h 8"/>
                  <a:gd name="T6" fmla="*/ 8 w 8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6" y="1"/>
                      <a:pt x="1" y="6"/>
                      <a:pt x="4" y="8"/>
                    </a:cubicBezTo>
                    <a:cubicBezTo>
                      <a:pt x="0" y="4"/>
                      <a:pt x="3" y="5"/>
                      <a:pt x="2" y="0"/>
                    </a:cubicBezTo>
                    <a:cubicBezTo>
                      <a:pt x="3" y="4"/>
                      <a:pt x="5" y="3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7" name="Freeform 803"/>
              <p:cNvSpPr/>
              <p:nvPr/>
            </p:nvSpPr>
            <p:spPr bwMode="auto">
              <a:xfrm>
                <a:off x="2870" y="2922"/>
                <a:ext cx="9" cy="12"/>
              </a:xfrm>
              <a:custGeom>
                <a:avLst/>
                <a:gdLst>
                  <a:gd name="T0" fmla="*/ 3 w 4"/>
                  <a:gd name="T1" fmla="*/ 4 h 5"/>
                  <a:gd name="T2" fmla="*/ 0 w 4"/>
                  <a:gd name="T3" fmla="*/ 0 h 5"/>
                  <a:gd name="T4" fmla="*/ 4 w 4"/>
                  <a:gd name="T5" fmla="*/ 4 h 5"/>
                  <a:gd name="T6" fmla="*/ 3 w 4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1" y="5"/>
                      <a:pt x="1" y="2"/>
                      <a:pt x="0" y="0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8" name="Freeform 804"/>
              <p:cNvSpPr/>
              <p:nvPr/>
            </p:nvSpPr>
            <p:spPr bwMode="auto">
              <a:xfrm>
                <a:off x="2077" y="2925"/>
                <a:ext cx="2" cy="9"/>
              </a:xfrm>
              <a:custGeom>
                <a:avLst/>
                <a:gdLst>
                  <a:gd name="T0" fmla="*/ 0 w 2"/>
                  <a:gd name="T1" fmla="*/ 9 h 9"/>
                  <a:gd name="T2" fmla="*/ 2 w 2"/>
                  <a:gd name="T3" fmla="*/ 0 h 9"/>
                  <a:gd name="T4" fmla="*/ 2 w 2"/>
                  <a:gd name="T5" fmla="*/ 7 h 9"/>
                  <a:gd name="T6" fmla="*/ 0 w 2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lnTo>
                      <a:pt x="2" y="0"/>
                    </a:lnTo>
                    <a:lnTo>
                      <a:pt x="2" y="7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9" name="Freeform 805"/>
              <p:cNvSpPr/>
              <p:nvPr/>
            </p:nvSpPr>
            <p:spPr bwMode="auto">
              <a:xfrm>
                <a:off x="898" y="2927"/>
                <a:ext cx="14" cy="10"/>
              </a:xfrm>
              <a:custGeom>
                <a:avLst/>
                <a:gdLst>
                  <a:gd name="T0" fmla="*/ 0 w 6"/>
                  <a:gd name="T1" fmla="*/ 3 h 4"/>
                  <a:gd name="T2" fmla="*/ 0 w 6"/>
                  <a:gd name="T3" fmla="*/ 2 h 4"/>
                  <a:gd name="T4" fmla="*/ 2 w 6"/>
                  <a:gd name="T5" fmla="*/ 3 h 4"/>
                  <a:gd name="T6" fmla="*/ 5 w 6"/>
                  <a:gd name="T7" fmla="*/ 0 h 4"/>
                  <a:gd name="T8" fmla="*/ 0 w 6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2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0" name="Freeform 806"/>
              <p:cNvSpPr/>
              <p:nvPr/>
            </p:nvSpPr>
            <p:spPr bwMode="auto">
              <a:xfrm>
                <a:off x="1918" y="2927"/>
                <a:ext cx="2" cy="10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0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1" name="Freeform 807"/>
              <p:cNvSpPr/>
              <p:nvPr/>
            </p:nvSpPr>
            <p:spPr bwMode="auto">
              <a:xfrm>
                <a:off x="2032" y="2927"/>
                <a:ext cx="38" cy="24"/>
              </a:xfrm>
              <a:custGeom>
                <a:avLst/>
                <a:gdLst>
                  <a:gd name="T0" fmla="*/ 16 w 16"/>
                  <a:gd name="T1" fmla="*/ 1 h 10"/>
                  <a:gd name="T2" fmla="*/ 9 w 16"/>
                  <a:gd name="T3" fmla="*/ 4 h 10"/>
                  <a:gd name="T4" fmla="*/ 5 w 16"/>
                  <a:gd name="T5" fmla="*/ 10 h 10"/>
                  <a:gd name="T6" fmla="*/ 4 w 16"/>
                  <a:gd name="T7" fmla="*/ 7 h 10"/>
                  <a:gd name="T8" fmla="*/ 2 w 16"/>
                  <a:gd name="T9" fmla="*/ 9 h 10"/>
                  <a:gd name="T10" fmla="*/ 0 w 16"/>
                  <a:gd name="T11" fmla="*/ 5 h 10"/>
                  <a:gd name="T12" fmla="*/ 10 w 16"/>
                  <a:gd name="T13" fmla="*/ 1 h 10"/>
                  <a:gd name="T14" fmla="*/ 11 w 16"/>
                  <a:gd name="T15" fmla="*/ 2 h 10"/>
                  <a:gd name="T16" fmla="*/ 13 w 16"/>
                  <a:gd name="T17" fmla="*/ 0 h 10"/>
                  <a:gd name="T18" fmla="*/ 16 w 16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0">
                    <a:moveTo>
                      <a:pt x="16" y="1"/>
                    </a:moveTo>
                    <a:cubicBezTo>
                      <a:pt x="16" y="6"/>
                      <a:pt x="11" y="0"/>
                      <a:pt x="9" y="4"/>
                    </a:cubicBezTo>
                    <a:cubicBezTo>
                      <a:pt x="9" y="6"/>
                      <a:pt x="9" y="9"/>
                      <a:pt x="5" y="10"/>
                    </a:cubicBezTo>
                    <a:cubicBezTo>
                      <a:pt x="4" y="10"/>
                      <a:pt x="7" y="7"/>
                      <a:pt x="4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9"/>
                      <a:pt x="8" y="4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5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2" name="Freeform 808"/>
              <p:cNvSpPr/>
              <p:nvPr/>
            </p:nvSpPr>
            <p:spPr bwMode="auto">
              <a:xfrm>
                <a:off x="2134" y="2927"/>
                <a:ext cx="2" cy="7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2 w 2"/>
                  <a:gd name="T5" fmla="*/ 5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3" name="Freeform 809"/>
              <p:cNvSpPr/>
              <p:nvPr/>
            </p:nvSpPr>
            <p:spPr bwMode="auto">
              <a:xfrm>
                <a:off x="955" y="2927"/>
                <a:ext cx="4" cy="10"/>
              </a:xfrm>
              <a:custGeom>
                <a:avLst/>
                <a:gdLst>
                  <a:gd name="T0" fmla="*/ 2 w 2"/>
                  <a:gd name="T1" fmla="*/ 2 h 4"/>
                  <a:gd name="T2" fmla="*/ 2 w 2"/>
                  <a:gd name="T3" fmla="*/ 4 h 4"/>
                  <a:gd name="T4" fmla="*/ 0 w 2"/>
                  <a:gd name="T5" fmla="*/ 1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4" name="Freeform 810"/>
              <p:cNvSpPr/>
              <p:nvPr/>
            </p:nvSpPr>
            <p:spPr bwMode="auto">
              <a:xfrm>
                <a:off x="2318" y="2929"/>
                <a:ext cx="38" cy="69"/>
              </a:xfrm>
              <a:custGeom>
                <a:avLst/>
                <a:gdLst>
                  <a:gd name="T0" fmla="*/ 9 w 16"/>
                  <a:gd name="T1" fmla="*/ 9 h 29"/>
                  <a:gd name="T2" fmla="*/ 9 w 16"/>
                  <a:gd name="T3" fmla="*/ 15 h 29"/>
                  <a:gd name="T4" fmla="*/ 14 w 16"/>
                  <a:gd name="T5" fmla="*/ 14 h 29"/>
                  <a:gd name="T6" fmla="*/ 15 w 16"/>
                  <a:gd name="T7" fmla="*/ 21 h 29"/>
                  <a:gd name="T8" fmla="*/ 13 w 16"/>
                  <a:gd name="T9" fmla="*/ 23 h 29"/>
                  <a:gd name="T10" fmla="*/ 16 w 16"/>
                  <a:gd name="T11" fmla="*/ 27 h 29"/>
                  <a:gd name="T12" fmla="*/ 10 w 16"/>
                  <a:gd name="T13" fmla="*/ 23 h 29"/>
                  <a:gd name="T14" fmla="*/ 12 w 16"/>
                  <a:gd name="T15" fmla="*/ 19 h 29"/>
                  <a:gd name="T16" fmla="*/ 10 w 16"/>
                  <a:gd name="T17" fmla="*/ 17 h 29"/>
                  <a:gd name="T18" fmla="*/ 9 w 16"/>
                  <a:gd name="T19" fmla="*/ 24 h 29"/>
                  <a:gd name="T20" fmla="*/ 2 w 16"/>
                  <a:gd name="T21" fmla="*/ 22 h 29"/>
                  <a:gd name="T22" fmla="*/ 4 w 16"/>
                  <a:gd name="T23" fmla="*/ 17 h 29"/>
                  <a:gd name="T24" fmla="*/ 0 w 16"/>
                  <a:gd name="T25" fmla="*/ 16 h 29"/>
                  <a:gd name="T26" fmla="*/ 4 w 16"/>
                  <a:gd name="T27" fmla="*/ 5 h 29"/>
                  <a:gd name="T28" fmla="*/ 5 w 16"/>
                  <a:gd name="T29" fmla="*/ 5 h 29"/>
                  <a:gd name="T30" fmla="*/ 8 w 16"/>
                  <a:gd name="T31" fmla="*/ 0 h 29"/>
                  <a:gd name="T32" fmla="*/ 9 w 16"/>
                  <a:gd name="T33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9">
                    <a:moveTo>
                      <a:pt x="9" y="9"/>
                    </a:moveTo>
                    <a:cubicBezTo>
                      <a:pt x="10" y="10"/>
                      <a:pt x="4" y="14"/>
                      <a:pt x="9" y="15"/>
                    </a:cubicBezTo>
                    <a:cubicBezTo>
                      <a:pt x="11" y="14"/>
                      <a:pt x="11" y="12"/>
                      <a:pt x="14" y="14"/>
                    </a:cubicBezTo>
                    <a:cubicBezTo>
                      <a:pt x="11" y="17"/>
                      <a:pt x="16" y="18"/>
                      <a:pt x="15" y="21"/>
                    </a:cubicBezTo>
                    <a:cubicBezTo>
                      <a:pt x="14" y="21"/>
                      <a:pt x="14" y="22"/>
                      <a:pt x="13" y="23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2" y="21"/>
                      <a:pt x="10" y="21"/>
                      <a:pt x="12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9"/>
                      <a:pt x="8" y="22"/>
                      <a:pt x="9" y="24"/>
                    </a:cubicBezTo>
                    <a:cubicBezTo>
                      <a:pt x="7" y="21"/>
                      <a:pt x="2" y="29"/>
                      <a:pt x="2" y="22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2"/>
                      <a:pt x="9" y="7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3"/>
                      <a:pt x="6" y="7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5" name="Freeform 811"/>
              <p:cNvSpPr/>
              <p:nvPr/>
            </p:nvSpPr>
            <p:spPr bwMode="auto">
              <a:xfrm>
                <a:off x="2441" y="2929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6" name="Freeform 812"/>
              <p:cNvSpPr/>
              <p:nvPr/>
            </p:nvSpPr>
            <p:spPr bwMode="auto">
              <a:xfrm>
                <a:off x="2785" y="2929"/>
                <a:ext cx="11" cy="10"/>
              </a:xfrm>
              <a:custGeom>
                <a:avLst/>
                <a:gdLst>
                  <a:gd name="T0" fmla="*/ 3 w 5"/>
                  <a:gd name="T1" fmla="*/ 4 h 4"/>
                  <a:gd name="T2" fmla="*/ 0 w 5"/>
                  <a:gd name="T3" fmla="*/ 1 h 4"/>
                  <a:gd name="T4" fmla="*/ 1 w 5"/>
                  <a:gd name="T5" fmla="*/ 0 h 4"/>
                  <a:gd name="T6" fmla="*/ 3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3" y="1"/>
                      <a:pt x="1" y="3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5" y="2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7" name="Freeform 813"/>
              <p:cNvSpPr/>
              <p:nvPr/>
            </p:nvSpPr>
            <p:spPr bwMode="auto">
              <a:xfrm>
                <a:off x="3083" y="2927"/>
                <a:ext cx="88" cy="81"/>
              </a:xfrm>
              <a:custGeom>
                <a:avLst/>
                <a:gdLst>
                  <a:gd name="T0" fmla="*/ 16 w 37"/>
                  <a:gd name="T1" fmla="*/ 10 h 34"/>
                  <a:gd name="T2" fmla="*/ 14 w 37"/>
                  <a:gd name="T3" fmla="*/ 10 h 34"/>
                  <a:gd name="T4" fmla="*/ 14 w 37"/>
                  <a:gd name="T5" fmla="*/ 16 h 34"/>
                  <a:gd name="T6" fmla="*/ 16 w 37"/>
                  <a:gd name="T7" fmla="*/ 18 h 34"/>
                  <a:gd name="T8" fmla="*/ 21 w 37"/>
                  <a:gd name="T9" fmla="*/ 2 h 34"/>
                  <a:gd name="T10" fmla="*/ 34 w 37"/>
                  <a:gd name="T11" fmla="*/ 10 h 34"/>
                  <a:gd name="T12" fmla="*/ 33 w 37"/>
                  <a:gd name="T13" fmla="*/ 7 h 34"/>
                  <a:gd name="T14" fmla="*/ 33 w 37"/>
                  <a:gd name="T15" fmla="*/ 12 h 34"/>
                  <a:gd name="T16" fmla="*/ 28 w 37"/>
                  <a:gd name="T17" fmla="*/ 16 h 34"/>
                  <a:gd name="T18" fmla="*/ 32 w 37"/>
                  <a:gd name="T19" fmla="*/ 16 h 34"/>
                  <a:gd name="T20" fmla="*/ 31 w 37"/>
                  <a:gd name="T21" fmla="*/ 30 h 34"/>
                  <a:gd name="T22" fmla="*/ 33 w 37"/>
                  <a:gd name="T23" fmla="*/ 33 h 34"/>
                  <a:gd name="T24" fmla="*/ 29 w 37"/>
                  <a:gd name="T25" fmla="*/ 34 h 34"/>
                  <a:gd name="T26" fmla="*/ 23 w 37"/>
                  <a:gd name="T27" fmla="*/ 23 h 34"/>
                  <a:gd name="T28" fmla="*/ 4 w 37"/>
                  <a:gd name="T29" fmla="*/ 23 h 34"/>
                  <a:gd name="T30" fmla="*/ 0 w 37"/>
                  <a:gd name="T31" fmla="*/ 22 h 34"/>
                  <a:gd name="T32" fmla="*/ 6 w 37"/>
                  <a:gd name="T33" fmla="*/ 12 h 34"/>
                  <a:gd name="T34" fmla="*/ 10 w 37"/>
                  <a:gd name="T35" fmla="*/ 16 h 34"/>
                  <a:gd name="T36" fmla="*/ 12 w 37"/>
                  <a:gd name="T37" fmla="*/ 10 h 34"/>
                  <a:gd name="T38" fmla="*/ 6 w 37"/>
                  <a:gd name="T39" fmla="*/ 1 h 34"/>
                  <a:gd name="T40" fmla="*/ 16 w 37"/>
                  <a:gd name="T4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34">
                    <a:moveTo>
                      <a:pt x="16" y="10"/>
                    </a:moveTo>
                    <a:cubicBezTo>
                      <a:pt x="15" y="11"/>
                      <a:pt x="15" y="10"/>
                      <a:pt x="14" y="10"/>
                    </a:cubicBezTo>
                    <a:cubicBezTo>
                      <a:pt x="11" y="11"/>
                      <a:pt x="14" y="14"/>
                      <a:pt x="14" y="16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20" y="14"/>
                      <a:pt x="18" y="6"/>
                      <a:pt x="21" y="2"/>
                    </a:cubicBezTo>
                    <a:cubicBezTo>
                      <a:pt x="29" y="0"/>
                      <a:pt x="28" y="13"/>
                      <a:pt x="34" y="10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5" y="9"/>
                      <a:pt x="33" y="12"/>
                      <a:pt x="33" y="12"/>
                    </a:cubicBezTo>
                    <a:cubicBezTo>
                      <a:pt x="31" y="16"/>
                      <a:pt x="30" y="12"/>
                      <a:pt x="28" y="16"/>
                    </a:cubicBezTo>
                    <a:cubicBezTo>
                      <a:pt x="29" y="17"/>
                      <a:pt x="31" y="17"/>
                      <a:pt x="32" y="16"/>
                    </a:cubicBezTo>
                    <a:cubicBezTo>
                      <a:pt x="30" y="22"/>
                      <a:pt x="37" y="27"/>
                      <a:pt x="31" y="30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1"/>
                      <a:pt x="24" y="26"/>
                      <a:pt x="23" y="23"/>
                    </a:cubicBezTo>
                    <a:cubicBezTo>
                      <a:pt x="16" y="33"/>
                      <a:pt x="11" y="14"/>
                      <a:pt x="4" y="2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3"/>
                      <a:pt x="7" y="12"/>
                      <a:pt x="12" y="10"/>
                    </a:cubicBezTo>
                    <a:cubicBezTo>
                      <a:pt x="11" y="6"/>
                      <a:pt x="5" y="6"/>
                      <a:pt x="6" y="1"/>
                    </a:cubicBezTo>
                    <a:cubicBezTo>
                      <a:pt x="11" y="4"/>
                      <a:pt x="15" y="3"/>
                      <a:pt x="1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8" name="Freeform 814"/>
              <p:cNvSpPr/>
              <p:nvPr/>
            </p:nvSpPr>
            <p:spPr bwMode="auto">
              <a:xfrm>
                <a:off x="3582" y="2927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9" name="Freeform 815"/>
              <p:cNvSpPr/>
              <p:nvPr/>
            </p:nvSpPr>
            <p:spPr bwMode="auto">
              <a:xfrm>
                <a:off x="1248" y="2932"/>
                <a:ext cx="26" cy="23"/>
              </a:xfrm>
              <a:custGeom>
                <a:avLst/>
                <a:gdLst>
                  <a:gd name="T0" fmla="*/ 11 w 11"/>
                  <a:gd name="T1" fmla="*/ 8 h 10"/>
                  <a:gd name="T2" fmla="*/ 0 w 11"/>
                  <a:gd name="T3" fmla="*/ 3 h 10"/>
                  <a:gd name="T4" fmla="*/ 2 w 11"/>
                  <a:gd name="T5" fmla="*/ 0 h 10"/>
                  <a:gd name="T6" fmla="*/ 11 w 11"/>
                  <a:gd name="T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8"/>
                    </a:moveTo>
                    <a:cubicBezTo>
                      <a:pt x="6" y="10"/>
                      <a:pt x="4" y="1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9" name="Group 1017"/>
            <p:cNvGrpSpPr/>
            <p:nvPr/>
          </p:nvGrpSpPr>
          <p:grpSpPr bwMode="auto">
            <a:xfrm>
              <a:off x="812" y="2929"/>
              <a:ext cx="2830" cy="515"/>
              <a:chOff x="812" y="2929"/>
              <a:chExt cx="2830" cy="515"/>
            </a:xfrm>
            <a:grpFill/>
          </p:grpSpPr>
          <p:sp>
            <p:nvSpPr>
              <p:cNvPr id="260" name="Freeform 817"/>
              <p:cNvSpPr/>
              <p:nvPr/>
            </p:nvSpPr>
            <p:spPr bwMode="auto">
              <a:xfrm>
                <a:off x="1705" y="2932"/>
                <a:ext cx="7" cy="0"/>
              </a:xfrm>
              <a:custGeom>
                <a:avLst/>
                <a:gdLst>
                  <a:gd name="T0" fmla="*/ 0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818"/>
              <p:cNvSpPr/>
              <p:nvPr/>
            </p:nvSpPr>
            <p:spPr bwMode="auto">
              <a:xfrm>
                <a:off x="3180" y="2932"/>
                <a:ext cx="5" cy="16"/>
              </a:xfrm>
              <a:custGeom>
                <a:avLst/>
                <a:gdLst>
                  <a:gd name="T0" fmla="*/ 0 w 5"/>
                  <a:gd name="T1" fmla="*/ 0 h 16"/>
                  <a:gd name="T2" fmla="*/ 5 w 5"/>
                  <a:gd name="T3" fmla="*/ 16 h 16"/>
                  <a:gd name="T4" fmla="*/ 0 w 5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819"/>
              <p:cNvSpPr/>
              <p:nvPr/>
            </p:nvSpPr>
            <p:spPr bwMode="auto">
              <a:xfrm>
                <a:off x="1276" y="2932"/>
                <a:ext cx="17" cy="23"/>
              </a:xfrm>
              <a:custGeom>
                <a:avLst/>
                <a:gdLst>
                  <a:gd name="T0" fmla="*/ 3 w 7"/>
                  <a:gd name="T1" fmla="*/ 10 h 10"/>
                  <a:gd name="T2" fmla="*/ 2 w 7"/>
                  <a:gd name="T3" fmla="*/ 10 h 10"/>
                  <a:gd name="T4" fmla="*/ 1 w 7"/>
                  <a:gd name="T5" fmla="*/ 0 h 10"/>
                  <a:gd name="T6" fmla="*/ 3 w 7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3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6" y="8"/>
                      <a:pt x="0" y="3"/>
                      <a:pt x="1" y="0"/>
                    </a:cubicBezTo>
                    <a:cubicBezTo>
                      <a:pt x="2" y="3"/>
                      <a:pt x="7" y="7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820"/>
              <p:cNvSpPr/>
              <p:nvPr/>
            </p:nvSpPr>
            <p:spPr bwMode="auto">
              <a:xfrm>
                <a:off x="879" y="293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821"/>
              <p:cNvSpPr/>
              <p:nvPr/>
            </p:nvSpPr>
            <p:spPr bwMode="auto">
              <a:xfrm>
                <a:off x="1310" y="2932"/>
                <a:ext cx="16" cy="1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1 w 7"/>
                  <a:gd name="T5" fmla="*/ 4 h 7"/>
                  <a:gd name="T6" fmla="*/ 7 w 7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5" y="6"/>
                      <a:pt x="4" y="7"/>
                    </a:cubicBezTo>
                    <a:cubicBezTo>
                      <a:pt x="4" y="6"/>
                      <a:pt x="2" y="6"/>
                      <a:pt x="1" y="4"/>
                    </a:cubicBezTo>
                    <a:cubicBezTo>
                      <a:pt x="0" y="2"/>
                      <a:pt x="6" y="0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822"/>
              <p:cNvSpPr/>
              <p:nvPr/>
            </p:nvSpPr>
            <p:spPr bwMode="auto">
              <a:xfrm>
                <a:off x="1821" y="2934"/>
                <a:ext cx="7" cy="7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3 h 3"/>
                  <a:gd name="T4" fmla="*/ 0 w 3"/>
                  <a:gd name="T5" fmla="*/ 0 h 3"/>
                  <a:gd name="T6" fmla="*/ 2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823"/>
              <p:cNvSpPr/>
              <p:nvPr/>
            </p:nvSpPr>
            <p:spPr bwMode="auto">
              <a:xfrm>
                <a:off x="2015" y="2929"/>
                <a:ext cx="7" cy="15"/>
              </a:xfrm>
              <a:custGeom>
                <a:avLst/>
                <a:gdLst>
                  <a:gd name="T0" fmla="*/ 2 w 3"/>
                  <a:gd name="T1" fmla="*/ 4 h 6"/>
                  <a:gd name="T2" fmla="*/ 0 w 3"/>
                  <a:gd name="T3" fmla="*/ 5 h 6"/>
                  <a:gd name="T4" fmla="*/ 0 w 3"/>
                  <a:gd name="T5" fmla="*/ 2 h 6"/>
                  <a:gd name="T6" fmla="*/ 2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2" y="4"/>
                    </a:moveTo>
                    <a:cubicBezTo>
                      <a:pt x="1" y="4"/>
                      <a:pt x="0" y="6"/>
                      <a:pt x="0" y="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3" y="0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824"/>
              <p:cNvSpPr/>
              <p:nvPr/>
            </p:nvSpPr>
            <p:spPr bwMode="auto">
              <a:xfrm>
                <a:off x="3232" y="2934"/>
                <a:ext cx="7" cy="10"/>
              </a:xfrm>
              <a:custGeom>
                <a:avLst/>
                <a:gdLst>
                  <a:gd name="T0" fmla="*/ 3 w 3"/>
                  <a:gd name="T1" fmla="*/ 2 h 4"/>
                  <a:gd name="T2" fmla="*/ 0 w 3"/>
                  <a:gd name="T3" fmla="*/ 3 h 4"/>
                  <a:gd name="T4" fmla="*/ 1 w 3"/>
                  <a:gd name="T5" fmla="*/ 0 h 4"/>
                  <a:gd name="T6" fmla="*/ 3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2" y="2"/>
                      <a:pt x="2" y="4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825"/>
              <p:cNvSpPr/>
              <p:nvPr/>
            </p:nvSpPr>
            <p:spPr bwMode="auto">
              <a:xfrm>
                <a:off x="1736" y="2937"/>
                <a:ext cx="14" cy="14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5" y="4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826"/>
              <p:cNvSpPr/>
              <p:nvPr/>
            </p:nvSpPr>
            <p:spPr bwMode="auto">
              <a:xfrm>
                <a:off x="2089" y="2937"/>
                <a:ext cx="9" cy="9"/>
              </a:xfrm>
              <a:custGeom>
                <a:avLst/>
                <a:gdLst>
                  <a:gd name="T0" fmla="*/ 1 w 4"/>
                  <a:gd name="T1" fmla="*/ 4 h 4"/>
                  <a:gd name="T2" fmla="*/ 0 w 4"/>
                  <a:gd name="T3" fmla="*/ 4 h 4"/>
                  <a:gd name="T4" fmla="*/ 2 w 4"/>
                  <a:gd name="T5" fmla="*/ 0 h 4"/>
                  <a:gd name="T6" fmla="*/ 1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2" y="3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827"/>
              <p:cNvSpPr/>
              <p:nvPr/>
            </p:nvSpPr>
            <p:spPr bwMode="auto">
              <a:xfrm>
                <a:off x="812" y="2934"/>
                <a:ext cx="15" cy="17"/>
              </a:xfrm>
              <a:custGeom>
                <a:avLst/>
                <a:gdLst>
                  <a:gd name="T0" fmla="*/ 6 w 6"/>
                  <a:gd name="T1" fmla="*/ 3 h 7"/>
                  <a:gd name="T2" fmla="*/ 2 w 6"/>
                  <a:gd name="T3" fmla="*/ 7 h 7"/>
                  <a:gd name="T4" fmla="*/ 1 w 6"/>
                  <a:gd name="T5" fmla="*/ 7 h 7"/>
                  <a:gd name="T6" fmla="*/ 6 w 6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cubicBezTo>
                      <a:pt x="5" y="5"/>
                      <a:pt x="1" y="3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3" y="0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828"/>
              <p:cNvSpPr/>
              <p:nvPr/>
            </p:nvSpPr>
            <p:spPr bwMode="auto">
              <a:xfrm>
                <a:off x="1078" y="2929"/>
                <a:ext cx="47" cy="34"/>
              </a:xfrm>
              <a:custGeom>
                <a:avLst/>
                <a:gdLst>
                  <a:gd name="T0" fmla="*/ 6 w 20"/>
                  <a:gd name="T1" fmla="*/ 7 h 14"/>
                  <a:gd name="T2" fmla="*/ 20 w 20"/>
                  <a:gd name="T3" fmla="*/ 9 h 14"/>
                  <a:gd name="T4" fmla="*/ 14 w 20"/>
                  <a:gd name="T5" fmla="*/ 11 h 14"/>
                  <a:gd name="T6" fmla="*/ 5 w 20"/>
                  <a:gd name="T7" fmla="*/ 8 h 14"/>
                  <a:gd name="T8" fmla="*/ 0 w 20"/>
                  <a:gd name="T9" fmla="*/ 9 h 14"/>
                  <a:gd name="T10" fmla="*/ 4 w 20"/>
                  <a:gd name="T11" fmla="*/ 4 h 14"/>
                  <a:gd name="T12" fmla="*/ 6 w 20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4">
                    <a:moveTo>
                      <a:pt x="6" y="7"/>
                    </a:moveTo>
                    <a:cubicBezTo>
                      <a:pt x="12" y="0"/>
                      <a:pt x="12" y="14"/>
                      <a:pt x="20" y="9"/>
                    </a:cubicBezTo>
                    <a:cubicBezTo>
                      <a:pt x="19" y="10"/>
                      <a:pt x="17" y="12"/>
                      <a:pt x="14" y="11"/>
                    </a:cubicBezTo>
                    <a:cubicBezTo>
                      <a:pt x="12" y="6"/>
                      <a:pt x="9" y="11"/>
                      <a:pt x="5" y="8"/>
                    </a:cubicBezTo>
                    <a:cubicBezTo>
                      <a:pt x="2" y="6"/>
                      <a:pt x="3" y="13"/>
                      <a:pt x="0" y="9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829"/>
              <p:cNvSpPr/>
              <p:nvPr/>
            </p:nvSpPr>
            <p:spPr bwMode="auto">
              <a:xfrm>
                <a:off x="1345" y="2937"/>
                <a:ext cx="10" cy="9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4 h 4"/>
                  <a:gd name="T4" fmla="*/ 0 w 4"/>
                  <a:gd name="T5" fmla="*/ 2 h 4"/>
                  <a:gd name="T6" fmla="*/ 3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4" y="3"/>
                      <a:pt x="2" y="3"/>
                      <a:pt x="2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3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830"/>
              <p:cNvSpPr/>
              <p:nvPr/>
            </p:nvSpPr>
            <p:spPr bwMode="auto">
              <a:xfrm>
                <a:off x="1393" y="2939"/>
                <a:ext cx="2" cy="12"/>
              </a:xfrm>
              <a:custGeom>
                <a:avLst/>
                <a:gdLst>
                  <a:gd name="T0" fmla="*/ 0 w 2"/>
                  <a:gd name="T1" fmla="*/ 12 h 12"/>
                  <a:gd name="T2" fmla="*/ 2 w 2"/>
                  <a:gd name="T3" fmla="*/ 0 h 12"/>
                  <a:gd name="T4" fmla="*/ 2 w 2"/>
                  <a:gd name="T5" fmla="*/ 12 h 12"/>
                  <a:gd name="T6" fmla="*/ 0 w 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lnTo>
                      <a:pt x="2" y="0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831"/>
              <p:cNvSpPr/>
              <p:nvPr/>
            </p:nvSpPr>
            <p:spPr bwMode="auto">
              <a:xfrm>
                <a:off x="1537" y="2939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9 w 9"/>
                  <a:gd name="T3" fmla="*/ 2 h 2"/>
                  <a:gd name="T4" fmla="*/ 0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832"/>
              <p:cNvSpPr/>
              <p:nvPr/>
            </p:nvSpPr>
            <p:spPr bwMode="auto">
              <a:xfrm>
                <a:off x="1840" y="2939"/>
                <a:ext cx="2" cy="7"/>
              </a:xfrm>
              <a:custGeom>
                <a:avLst/>
                <a:gdLst>
                  <a:gd name="T0" fmla="*/ 0 w 2"/>
                  <a:gd name="T1" fmla="*/ 7 h 7"/>
                  <a:gd name="T2" fmla="*/ 0 w 2"/>
                  <a:gd name="T3" fmla="*/ 0 h 7"/>
                  <a:gd name="T4" fmla="*/ 2 w 2"/>
                  <a:gd name="T5" fmla="*/ 7 h 7"/>
                  <a:gd name="T6" fmla="*/ 0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833"/>
              <p:cNvSpPr/>
              <p:nvPr/>
            </p:nvSpPr>
            <p:spPr bwMode="auto">
              <a:xfrm>
                <a:off x="1963" y="2939"/>
                <a:ext cx="28" cy="24"/>
              </a:xfrm>
              <a:custGeom>
                <a:avLst/>
                <a:gdLst>
                  <a:gd name="T0" fmla="*/ 12 w 12"/>
                  <a:gd name="T1" fmla="*/ 5 h 10"/>
                  <a:gd name="T2" fmla="*/ 11 w 12"/>
                  <a:gd name="T3" fmla="*/ 10 h 10"/>
                  <a:gd name="T4" fmla="*/ 0 w 12"/>
                  <a:gd name="T5" fmla="*/ 8 h 10"/>
                  <a:gd name="T6" fmla="*/ 1 w 12"/>
                  <a:gd name="T7" fmla="*/ 1 h 10"/>
                  <a:gd name="T8" fmla="*/ 6 w 12"/>
                  <a:gd name="T9" fmla="*/ 0 h 10"/>
                  <a:gd name="T10" fmla="*/ 12 w 12"/>
                  <a:gd name="T1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0">
                    <a:moveTo>
                      <a:pt x="12" y="5"/>
                    </a:moveTo>
                    <a:cubicBezTo>
                      <a:pt x="10" y="7"/>
                      <a:pt x="11" y="8"/>
                      <a:pt x="11" y="10"/>
                    </a:cubicBezTo>
                    <a:cubicBezTo>
                      <a:pt x="7" y="8"/>
                      <a:pt x="4" y="9"/>
                      <a:pt x="0" y="8"/>
                    </a:cubicBezTo>
                    <a:cubicBezTo>
                      <a:pt x="3" y="6"/>
                      <a:pt x="0" y="5"/>
                      <a:pt x="1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3"/>
                      <a:pt x="6" y="6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834"/>
              <p:cNvSpPr/>
              <p:nvPr/>
            </p:nvSpPr>
            <p:spPr bwMode="auto">
              <a:xfrm>
                <a:off x="1904" y="2941"/>
                <a:ext cx="5" cy="7"/>
              </a:xfrm>
              <a:custGeom>
                <a:avLst/>
                <a:gdLst>
                  <a:gd name="T0" fmla="*/ 2 w 5"/>
                  <a:gd name="T1" fmla="*/ 7 h 7"/>
                  <a:gd name="T2" fmla="*/ 0 w 5"/>
                  <a:gd name="T3" fmla="*/ 0 h 7"/>
                  <a:gd name="T4" fmla="*/ 5 w 5"/>
                  <a:gd name="T5" fmla="*/ 0 h 7"/>
                  <a:gd name="T6" fmla="*/ 2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2" y="7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835"/>
              <p:cNvSpPr/>
              <p:nvPr/>
            </p:nvSpPr>
            <p:spPr bwMode="auto">
              <a:xfrm>
                <a:off x="2264" y="2939"/>
                <a:ext cx="5" cy="7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0 w 2"/>
                  <a:gd name="T5" fmla="*/ 1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836"/>
              <p:cNvSpPr/>
              <p:nvPr/>
            </p:nvSpPr>
            <p:spPr bwMode="auto">
              <a:xfrm>
                <a:off x="1172" y="2941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3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2" y="1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837"/>
              <p:cNvSpPr/>
              <p:nvPr/>
            </p:nvSpPr>
            <p:spPr bwMode="auto">
              <a:xfrm>
                <a:off x="2801" y="2944"/>
                <a:ext cx="3" cy="7"/>
              </a:xfrm>
              <a:custGeom>
                <a:avLst/>
                <a:gdLst>
                  <a:gd name="T0" fmla="*/ 0 w 3"/>
                  <a:gd name="T1" fmla="*/ 0 h 7"/>
                  <a:gd name="T2" fmla="*/ 3 w 3"/>
                  <a:gd name="T3" fmla="*/ 7 h 7"/>
                  <a:gd name="T4" fmla="*/ 0 w 3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838"/>
              <p:cNvSpPr/>
              <p:nvPr/>
            </p:nvSpPr>
            <p:spPr bwMode="auto">
              <a:xfrm>
                <a:off x="2418" y="2941"/>
                <a:ext cx="49" cy="43"/>
              </a:xfrm>
              <a:custGeom>
                <a:avLst/>
                <a:gdLst>
                  <a:gd name="T0" fmla="*/ 18 w 21"/>
                  <a:gd name="T1" fmla="*/ 10 h 18"/>
                  <a:gd name="T2" fmla="*/ 15 w 21"/>
                  <a:gd name="T3" fmla="*/ 10 h 18"/>
                  <a:gd name="T4" fmla="*/ 16 w 21"/>
                  <a:gd name="T5" fmla="*/ 5 h 18"/>
                  <a:gd name="T6" fmla="*/ 12 w 21"/>
                  <a:gd name="T7" fmla="*/ 4 h 18"/>
                  <a:gd name="T8" fmla="*/ 13 w 21"/>
                  <a:gd name="T9" fmla="*/ 14 h 18"/>
                  <a:gd name="T10" fmla="*/ 21 w 21"/>
                  <a:gd name="T11" fmla="*/ 15 h 18"/>
                  <a:gd name="T12" fmla="*/ 18 w 21"/>
                  <a:gd name="T13" fmla="*/ 17 h 18"/>
                  <a:gd name="T14" fmla="*/ 16 w 21"/>
                  <a:gd name="T15" fmla="*/ 15 h 18"/>
                  <a:gd name="T16" fmla="*/ 14 w 21"/>
                  <a:gd name="T17" fmla="*/ 17 h 18"/>
                  <a:gd name="T18" fmla="*/ 7 w 21"/>
                  <a:gd name="T19" fmla="*/ 10 h 18"/>
                  <a:gd name="T20" fmla="*/ 6 w 21"/>
                  <a:gd name="T21" fmla="*/ 12 h 18"/>
                  <a:gd name="T22" fmla="*/ 6 w 21"/>
                  <a:gd name="T23" fmla="*/ 18 h 18"/>
                  <a:gd name="T24" fmla="*/ 2 w 21"/>
                  <a:gd name="T25" fmla="*/ 16 h 18"/>
                  <a:gd name="T26" fmla="*/ 5 w 21"/>
                  <a:gd name="T27" fmla="*/ 14 h 18"/>
                  <a:gd name="T28" fmla="*/ 0 w 21"/>
                  <a:gd name="T29" fmla="*/ 10 h 18"/>
                  <a:gd name="T30" fmla="*/ 11 w 21"/>
                  <a:gd name="T31" fmla="*/ 4 h 18"/>
                  <a:gd name="T32" fmla="*/ 10 w 21"/>
                  <a:gd name="T33" fmla="*/ 2 h 18"/>
                  <a:gd name="T34" fmla="*/ 18 w 21"/>
                  <a:gd name="T35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18">
                    <a:moveTo>
                      <a:pt x="18" y="10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10" y="12"/>
                      <a:pt x="13" y="14"/>
                    </a:cubicBezTo>
                    <a:cubicBezTo>
                      <a:pt x="16" y="16"/>
                      <a:pt x="19" y="15"/>
                      <a:pt x="21" y="15"/>
                    </a:cubicBezTo>
                    <a:cubicBezTo>
                      <a:pt x="20" y="16"/>
                      <a:pt x="19" y="18"/>
                      <a:pt x="18" y="1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3"/>
                      <a:pt x="9" y="14"/>
                      <a:pt x="7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2" y="14"/>
                      <a:pt x="3" y="15"/>
                      <a:pt x="6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4" y="15"/>
                      <a:pt x="5" y="14"/>
                    </a:cubicBezTo>
                    <a:cubicBezTo>
                      <a:pt x="4" y="12"/>
                      <a:pt x="1" y="11"/>
                      <a:pt x="0" y="10"/>
                    </a:cubicBezTo>
                    <a:cubicBezTo>
                      <a:pt x="4" y="10"/>
                      <a:pt x="8" y="7"/>
                      <a:pt x="11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6" y="0"/>
                      <a:pt x="17" y="6"/>
                      <a:pt x="1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839"/>
              <p:cNvSpPr/>
              <p:nvPr/>
            </p:nvSpPr>
            <p:spPr bwMode="auto">
              <a:xfrm>
                <a:off x="2759" y="2944"/>
                <a:ext cx="11" cy="7"/>
              </a:xfrm>
              <a:custGeom>
                <a:avLst/>
                <a:gdLst>
                  <a:gd name="T0" fmla="*/ 5 w 5"/>
                  <a:gd name="T1" fmla="*/ 2 h 3"/>
                  <a:gd name="T2" fmla="*/ 5 w 5"/>
                  <a:gd name="T3" fmla="*/ 3 h 3"/>
                  <a:gd name="T4" fmla="*/ 1 w 5"/>
                  <a:gd name="T5" fmla="*/ 3 h 3"/>
                  <a:gd name="T6" fmla="*/ 5 w 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"/>
                      <a:pt x="4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840"/>
              <p:cNvSpPr/>
              <p:nvPr/>
            </p:nvSpPr>
            <p:spPr bwMode="auto">
              <a:xfrm>
                <a:off x="3379" y="2946"/>
                <a:ext cx="14" cy="9"/>
              </a:xfrm>
              <a:custGeom>
                <a:avLst/>
                <a:gdLst>
                  <a:gd name="T0" fmla="*/ 4 w 6"/>
                  <a:gd name="T1" fmla="*/ 4 h 4"/>
                  <a:gd name="T2" fmla="*/ 3 w 6"/>
                  <a:gd name="T3" fmla="*/ 0 h 4"/>
                  <a:gd name="T4" fmla="*/ 6 w 6"/>
                  <a:gd name="T5" fmla="*/ 0 h 4"/>
                  <a:gd name="T6" fmla="*/ 4 w 6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3" y="2"/>
                      <a:pt x="0" y="2"/>
                      <a:pt x="3" y="0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841"/>
              <p:cNvSpPr/>
              <p:nvPr/>
            </p:nvSpPr>
            <p:spPr bwMode="auto">
              <a:xfrm>
                <a:off x="910" y="2948"/>
                <a:ext cx="4" cy="7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0 w 2"/>
                  <a:gd name="T5" fmla="*/ 0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2"/>
                      <a:pt x="2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842"/>
              <p:cNvSpPr/>
              <p:nvPr/>
            </p:nvSpPr>
            <p:spPr bwMode="auto">
              <a:xfrm>
                <a:off x="2060" y="2948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0 w 7"/>
                  <a:gd name="T3" fmla="*/ 0 h 3"/>
                  <a:gd name="T4" fmla="*/ 7 w 7"/>
                  <a:gd name="T5" fmla="*/ 3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0" y="0"/>
                    </a:lnTo>
                    <a:lnTo>
                      <a:pt x="7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843"/>
              <p:cNvSpPr/>
              <p:nvPr/>
            </p:nvSpPr>
            <p:spPr bwMode="auto">
              <a:xfrm>
                <a:off x="1288" y="2951"/>
                <a:ext cx="17" cy="14"/>
              </a:xfrm>
              <a:custGeom>
                <a:avLst/>
                <a:gdLst>
                  <a:gd name="T0" fmla="*/ 5 w 7"/>
                  <a:gd name="T1" fmla="*/ 1 h 6"/>
                  <a:gd name="T2" fmla="*/ 7 w 7"/>
                  <a:gd name="T3" fmla="*/ 2 h 6"/>
                  <a:gd name="T4" fmla="*/ 1 w 7"/>
                  <a:gd name="T5" fmla="*/ 0 h 6"/>
                  <a:gd name="T6" fmla="*/ 5 w 7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5" y="1"/>
                    </a:moveTo>
                    <a:cubicBezTo>
                      <a:pt x="6" y="1"/>
                      <a:pt x="7" y="2"/>
                      <a:pt x="7" y="2"/>
                    </a:cubicBezTo>
                    <a:cubicBezTo>
                      <a:pt x="6" y="1"/>
                      <a:pt x="0" y="6"/>
                      <a:pt x="1" y="0"/>
                    </a:cubicBezTo>
                    <a:cubicBezTo>
                      <a:pt x="1" y="2"/>
                      <a:pt x="4" y="3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844"/>
              <p:cNvSpPr/>
              <p:nvPr/>
            </p:nvSpPr>
            <p:spPr bwMode="auto">
              <a:xfrm>
                <a:off x="2001" y="2951"/>
                <a:ext cx="19" cy="14"/>
              </a:xfrm>
              <a:custGeom>
                <a:avLst/>
                <a:gdLst>
                  <a:gd name="T0" fmla="*/ 8 w 8"/>
                  <a:gd name="T1" fmla="*/ 6 h 6"/>
                  <a:gd name="T2" fmla="*/ 6 w 8"/>
                  <a:gd name="T3" fmla="*/ 0 h 6"/>
                  <a:gd name="T4" fmla="*/ 8 w 8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cubicBezTo>
                      <a:pt x="5" y="6"/>
                      <a:pt x="0" y="2"/>
                      <a:pt x="6" y="0"/>
                    </a:cubicBezTo>
                    <a:lnTo>
                      <a:pt x="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845"/>
              <p:cNvSpPr/>
              <p:nvPr/>
            </p:nvSpPr>
            <p:spPr bwMode="auto">
              <a:xfrm>
                <a:off x="2508" y="2951"/>
                <a:ext cx="7" cy="0"/>
              </a:xfrm>
              <a:custGeom>
                <a:avLst/>
                <a:gdLst>
                  <a:gd name="T0" fmla="*/ 0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846"/>
              <p:cNvSpPr/>
              <p:nvPr/>
            </p:nvSpPr>
            <p:spPr bwMode="auto">
              <a:xfrm>
                <a:off x="2889" y="2951"/>
                <a:ext cx="26" cy="21"/>
              </a:xfrm>
              <a:custGeom>
                <a:avLst/>
                <a:gdLst>
                  <a:gd name="T0" fmla="*/ 8 w 11"/>
                  <a:gd name="T1" fmla="*/ 9 h 9"/>
                  <a:gd name="T2" fmla="*/ 6 w 11"/>
                  <a:gd name="T3" fmla="*/ 8 h 9"/>
                  <a:gd name="T4" fmla="*/ 9 w 11"/>
                  <a:gd name="T5" fmla="*/ 6 h 9"/>
                  <a:gd name="T6" fmla="*/ 7 w 11"/>
                  <a:gd name="T7" fmla="*/ 3 h 9"/>
                  <a:gd name="T8" fmla="*/ 2 w 11"/>
                  <a:gd name="T9" fmla="*/ 6 h 9"/>
                  <a:gd name="T10" fmla="*/ 0 w 11"/>
                  <a:gd name="T11" fmla="*/ 3 h 9"/>
                  <a:gd name="T12" fmla="*/ 7 w 11"/>
                  <a:gd name="T13" fmla="*/ 2 h 9"/>
                  <a:gd name="T14" fmla="*/ 5 w 11"/>
                  <a:gd name="T15" fmla="*/ 0 h 9"/>
                  <a:gd name="T16" fmla="*/ 8 w 11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9">
                    <a:moveTo>
                      <a:pt x="8" y="9"/>
                    </a:moveTo>
                    <a:cubicBezTo>
                      <a:pt x="7" y="8"/>
                      <a:pt x="7" y="8"/>
                      <a:pt x="6" y="8"/>
                    </a:cubicBezTo>
                    <a:cubicBezTo>
                      <a:pt x="7" y="8"/>
                      <a:pt x="8" y="6"/>
                      <a:pt x="9" y="6"/>
                    </a:cubicBezTo>
                    <a:cubicBezTo>
                      <a:pt x="9" y="4"/>
                      <a:pt x="8" y="4"/>
                      <a:pt x="7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4" y="2"/>
                      <a:pt x="0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3"/>
                      <a:pt x="11" y="6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847"/>
              <p:cNvSpPr/>
              <p:nvPr/>
            </p:nvSpPr>
            <p:spPr bwMode="auto">
              <a:xfrm>
                <a:off x="3163" y="2951"/>
                <a:ext cx="24" cy="21"/>
              </a:xfrm>
              <a:custGeom>
                <a:avLst/>
                <a:gdLst>
                  <a:gd name="T0" fmla="*/ 9 w 10"/>
                  <a:gd name="T1" fmla="*/ 9 h 9"/>
                  <a:gd name="T2" fmla="*/ 6 w 10"/>
                  <a:gd name="T3" fmla="*/ 0 h 9"/>
                  <a:gd name="T4" fmla="*/ 9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9" y="9"/>
                    </a:moveTo>
                    <a:cubicBezTo>
                      <a:pt x="10" y="4"/>
                      <a:pt x="0" y="4"/>
                      <a:pt x="6" y="0"/>
                    </a:cubicBezTo>
                    <a:cubicBezTo>
                      <a:pt x="6" y="4"/>
                      <a:pt x="8" y="3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848"/>
              <p:cNvSpPr/>
              <p:nvPr/>
            </p:nvSpPr>
            <p:spPr bwMode="auto">
              <a:xfrm>
                <a:off x="1485" y="2953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9 w 9"/>
                  <a:gd name="T3" fmla="*/ 0 h 10"/>
                  <a:gd name="T4" fmla="*/ 7 w 9"/>
                  <a:gd name="T5" fmla="*/ 7 h 10"/>
                  <a:gd name="T6" fmla="*/ 0 w 9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9" y="0"/>
                    </a:lnTo>
                    <a:lnTo>
                      <a:pt x="7" y="7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849"/>
              <p:cNvSpPr/>
              <p:nvPr/>
            </p:nvSpPr>
            <p:spPr bwMode="auto">
              <a:xfrm>
                <a:off x="1771" y="2953"/>
                <a:ext cx="17" cy="12"/>
              </a:xfrm>
              <a:custGeom>
                <a:avLst/>
                <a:gdLst>
                  <a:gd name="T0" fmla="*/ 7 w 7"/>
                  <a:gd name="T1" fmla="*/ 2 h 5"/>
                  <a:gd name="T2" fmla="*/ 0 w 7"/>
                  <a:gd name="T3" fmla="*/ 1 h 5"/>
                  <a:gd name="T4" fmla="*/ 0 w 7"/>
                  <a:gd name="T5" fmla="*/ 0 h 5"/>
                  <a:gd name="T6" fmla="*/ 7 w 7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5" y="5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850"/>
              <p:cNvSpPr/>
              <p:nvPr/>
            </p:nvSpPr>
            <p:spPr bwMode="auto">
              <a:xfrm>
                <a:off x="1807" y="2953"/>
                <a:ext cx="50" cy="45"/>
              </a:xfrm>
              <a:custGeom>
                <a:avLst/>
                <a:gdLst>
                  <a:gd name="T0" fmla="*/ 7 w 21"/>
                  <a:gd name="T1" fmla="*/ 0 h 19"/>
                  <a:gd name="T2" fmla="*/ 4 w 21"/>
                  <a:gd name="T3" fmla="*/ 4 h 19"/>
                  <a:gd name="T4" fmla="*/ 10 w 21"/>
                  <a:gd name="T5" fmla="*/ 5 h 19"/>
                  <a:gd name="T6" fmla="*/ 12 w 21"/>
                  <a:gd name="T7" fmla="*/ 3 h 19"/>
                  <a:gd name="T8" fmla="*/ 9 w 21"/>
                  <a:gd name="T9" fmla="*/ 8 h 19"/>
                  <a:gd name="T10" fmla="*/ 8 w 21"/>
                  <a:gd name="T11" fmla="*/ 9 h 19"/>
                  <a:gd name="T12" fmla="*/ 21 w 21"/>
                  <a:gd name="T13" fmla="*/ 16 h 19"/>
                  <a:gd name="T14" fmla="*/ 14 w 21"/>
                  <a:gd name="T15" fmla="*/ 16 h 19"/>
                  <a:gd name="T16" fmla="*/ 7 w 21"/>
                  <a:gd name="T17" fmla="*/ 10 h 19"/>
                  <a:gd name="T18" fmla="*/ 4 w 21"/>
                  <a:gd name="T19" fmla="*/ 13 h 19"/>
                  <a:gd name="T20" fmla="*/ 2 w 21"/>
                  <a:gd name="T21" fmla="*/ 12 h 19"/>
                  <a:gd name="T22" fmla="*/ 4 w 21"/>
                  <a:gd name="T23" fmla="*/ 3 h 19"/>
                  <a:gd name="T24" fmla="*/ 0 w 21"/>
                  <a:gd name="T25" fmla="*/ 0 h 19"/>
                  <a:gd name="T26" fmla="*/ 7 w 21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19">
                    <a:moveTo>
                      <a:pt x="7" y="0"/>
                    </a:moveTo>
                    <a:cubicBezTo>
                      <a:pt x="6" y="1"/>
                      <a:pt x="4" y="2"/>
                      <a:pt x="4" y="4"/>
                    </a:cubicBezTo>
                    <a:cubicBezTo>
                      <a:pt x="5" y="8"/>
                      <a:pt x="8" y="1"/>
                      <a:pt x="10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4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2" y="11"/>
                      <a:pt x="15" y="19"/>
                      <a:pt x="21" y="16"/>
                    </a:cubicBezTo>
                    <a:cubicBezTo>
                      <a:pt x="21" y="16"/>
                      <a:pt x="16" y="16"/>
                      <a:pt x="14" y="16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4" y="9"/>
                      <a:pt x="0" y="5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Rectangle 851"/>
              <p:cNvSpPr>
                <a:spLocks noChangeArrowheads="1"/>
              </p:cNvSpPr>
              <p:nvPr/>
            </p:nvSpPr>
            <p:spPr bwMode="auto">
              <a:xfrm>
                <a:off x="2706" y="2953"/>
                <a:ext cx="3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852"/>
              <p:cNvSpPr/>
              <p:nvPr/>
            </p:nvSpPr>
            <p:spPr bwMode="auto">
              <a:xfrm>
                <a:off x="2299" y="2955"/>
                <a:ext cx="19" cy="27"/>
              </a:xfrm>
              <a:custGeom>
                <a:avLst/>
                <a:gdLst>
                  <a:gd name="T0" fmla="*/ 6 w 8"/>
                  <a:gd name="T1" fmla="*/ 3 h 11"/>
                  <a:gd name="T2" fmla="*/ 8 w 8"/>
                  <a:gd name="T3" fmla="*/ 3 h 11"/>
                  <a:gd name="T4" fmla="*/ 2 w 8"/>
                  <a:gd name="T5" fmla="*/ 11 h 11"/>
                  <a:gd name="T6" fmla="*/ 0 w 8"/>
                  <a:gd name="T7" fmla="*/ 8 h 11"/>
                  <a:gd name="T8" fmla="*/ 3 w 8"/>
                  <a:gd name="T9" fmla="*/ 9 h 11"/>
                  <a:gd name="T10" fmla="*/ 4 w 8"/>
                  <a:gd name="T11" fmla="*/ 8 h 11"/>
                  <a:gd name="T12" fmla="*/ 1 w 8"/>
                  <a:gd name="T13" fmla="*/ 5 h 11"/>
                  <a:gd name="T14" fmla="*/ 4 w 8"/>
                  <a:gd name="T15" fmla="*/ 6 h 11"/>
                  <a:gd name="T16" fmla="*/ 5 w 8"/>
                  <a:gd name="T17" fmla="*/ 4 h 11"/>
                  <a:gd name="T18" fmla="*/ 4 w 8"/>
                  <a:gd name="T19" fmla="*/ 0 h 11"/>
                  <a:gd name="T20" fmla="*/ 6 w 8"/>
                  <a:gd name="T2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11">
                    <a:moveTo>
                      <a:pt x="6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5" y="5"/>
                      <a:pt x="6" y="10"/>
                      <a:pt x="2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7"/>
                      <a:pt x="2" y="9"/>
                      <a:pt x="3" y="9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2"/>
                      <a:pt x="4" y="0"/>
                    </a:cubicBezTo>
                    <a:cubicBezTo>
                      <a:pt x="4" y="1"/>
                      <a:pt x="6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853"/>
              <p:cNvSpPr/>
              <p:nvPr/>
            </p:nvSpPr>
            <p:spPr bwMode="auto">
              <a:xfrm>
                <a:off x="3282" y="2955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3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854"/>
              <p:cNvSpPr/>
              <p:nvPr/>
            </p:nvSpPr>
            <p:spPr bwMode="auto">
              <a:xfrm>
                <a:off x="1085" y="2958"/>
                <a:ext cx="4" cy="7"/>
              </a:xfrm>
              <a:custGeom>
                <a:avLst/>
                <a:gdLst>
                  <a:gd name="T0" fmla="*/ 0 w 4"/>
                  <a:gd name="T1" fmla="*/ 7 h 7"/>
                  <a:gd name="T2" fmla="*/ 2 w 4"/>
                  <a:gd name="T3" fmla="*/ 0 h 7"/>
                  <a:gd name="T4" fmla="*/ 4 w 4"/>
                  <a:gd name="T5" fmla="*/ 5 h 7"/>
                  <a:gd name="T6" fmla="*/ 0 w 4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2" y="0"/>
                    </a:lnTo>
                    <a:lnTo>
                      <a:pt x="4" y="5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855"/>
              <p:cNvSpPr/>
              <p:nvPr/>
            </p:nvSpPr>
            <p:spPr bwMode="auto">
              <a:xfrm>
                <a:off x="1892" y="2958"/>
                <a:ext cx="147" cy="80"/>
              </a:xfrm>
              <a:custGeom>
                <a:avLst/>
                <a:gdLst>
                  <a:gd name="T0" fmla="*/ 15 w 62"/>
                  <a:gd name="T1" fmla="*/ 3 h 34"/>
                  <a:gd name="T2" fmla="*/ 32 w 62"/>
                  <a:gd name="T3" fmla="*/ 10 h 34"/>
                  <a:gd name="T4" fmla="*/ 32 w 62"/>
                  <a:gd name="T5" fmla="*/ 10 h 34"/>
                  <a:gd name="T6" fmla="*/ 42 w 62"/>
                  <a:gd name="T7" fmla="*/ 16 h 34"/>
                  <a:gd name="T8" fmla="*/ 52 w 62"/>
                  <a:gd name="T9" fmla="*/ 15 h 34"/>
                  <a:gd name="T10" fmla="*/ 41 w 62"/>
                  <a:gd name="T11" fmla="*/ 9 h 34"/>
                  <a:gd name="T12" fmla="*/ 47 w 62"/>
                  <a:gd name="T13" fmla="*/ 4 h 34"/>
                  <a:gd name="T14" fmla="*/ 56 w 62"/>
                  <a:gd name="T15" fmla="*/ 7 h 34"/>
                  <a:gd name="T16" fmla="*/ 52 w 62"/>
                  <a:gd name="T17" fmla="*/ 10 h 34"/>
                  <a:gd name="T18" fmla="*/ 56 w 62"/>
                  <a:gd name="T19" fmla="*/ 11 h 34"/>
                  <a:gd name="T20" fmla="*/ 54 w 62"/>
                  <a:gd name="T21" fmla="*/ 13 h 34"/>
                  <a:gd name="T22" fmla="*/ 58 w 62"/>
                  <a:gd name="T23" fmla="*/ 17 h 34"/>
                  <a:gd name="T24" fmla="*/ 59 w 62"/>
                  <a:gd name="T25" fmla="*/ 14 h 34"/>
                  <a:gd name="T26" fmla="*/ 62 w 62"/>
                  <a:gd name="T27" fmla="*/ 16 h 34"/>
                  <a:gd name="T28" fmla="*/ 50 w 62"/>
                  <a:gd name="T29" fmla="*/ 20 h 34"/>
                  <a:gd name="T30" fmla="*/ 20 w 62"/>
                  <a:gd name="T31" fmla="*/ 11 h 34"/>
                  <a:gd name="T32" fmla="*/ 18 w 62"/>
                  <a:gd name="T33" fmla="*/ 13 h 34"/>
                  <a:gd name="T34" fmla="*/ 21 w 62"/>
                  <a:gd name="T35" fmla="*/ 21 h 34"/>
                  <a:gd name="T36" fmla="*/ 7 w 62"/>
                  <a:gd name="T37" fmla="*/ 23 h 34"/>
                  <a:gd name="T38" fmla="*/ 10 w 62"/>
                  <a:gd name="T39" fmla="*/ 28 h 34"/>
                  <a:gd name="T40" fmla="*/ 2 w 62"/>
                  <a:gd name="T41" fmla="*/ 27 h 34"/>
                  <a:gd name="T42" fmla="*/ 5 w 62"/>
                  <a:gd name="T43" fmla="*/ 21 h 34"/>
                  <a:gd name="T44" fmla="*/ 1 w 62"/>
                  <a:gd name="T45" fmla="*/ 20 h 34"/>
                  <a:gd name="T46" fmla="*/ 6 w 62"/>
                  <a:gd name="T47" fmla="*/ 14 h 34"/>
                  <a:gd name="T48" fmla="*/ 0 w 62"/>
                  <a:gd name="T49" fmla="*/ 11 h 34"/>
                  <a:gd name="T50" fmla="*/ 4 w 62"/>
                  <a:gd name="T51" fmla="*/ 9 h 34"/>
                  <a:gd name="T52" fmla="*/ 11 w 62"/>
                  <a:gd name="T53" fmla="*/ 9 h 34"/>
                  <a:gd name="T54" fmla="*/ 8 w 62"/>
                  <a:gd name="T55" fmla="*/ 7 h 34"/>
                  <a:gd name="T56" fmla="*/ 10 w 62"/>
                  <a:gd name="T57" fmla="*/ 4 h 34"/>
                  <a:gd name="T58" fmla="*/ 5 w 62"/>
                  <a:gd name="T59" fmla="*/ 2 h 34"/>
                  <a:gd name="T60" fmla="*/ 6 w 62"/>
                  <a:gd name="T61" fmla="*/ 0 h 34"/>
                  <a:gd name="T62" fmla="*/ 15 w 62"/>
                  <a:gd name="T63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2" h="34">
                    <a:moveTo>
                      <a:pt x="15" y="3"/>
                    </a:moveTo>
                    <a:cubicBezTo>
                      <a:pt x="20" y="6"/>
                      <a:pt x="30" y="11"/>
                      <a:pt x="32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5"/>
                      <a:pt x="40" y="10"/>
                      <a:pt x="42" y="16"/>
                    </a:cubicBezTo>
                    <a:cubicBezTo>
                      <a:pt x="45" y="15"/>
                      <a:pt x="48" y="15"/>
                      <a:pt x="52" y="15"/>
                    </a:cubicBezTo>
                    <a:cubicBezTo>
                      <a:pt x="54" y="7"/>
                      <a:pt x="43" y="13"/>
                      <a:pt x="41" y="9"/>
                    </a:cubicBezTo>
                    <a:cubicBezTo>
                      <a:pt x="46" y="7"/>
                      <a:pt x="43" y="8"/>
                      <a:pt x="47" y="4"/>
                    </a:cubicBezTo>
                    <a:cubicBezTo>
                      <a:pt x="50" y="8"/>
                      <a:pt x="54" y="3"/>
                      <a:pt x="56" y="7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5"/>
                      <a:pt x="56" y="15"/>
                      <a:pt x="58" y="17"/>
                    </a:cubicBezTo>
                    <a:cubicBezTo>
                      <a:pt x="59" y="16"/>
                      <a:pt x="59" y="15"/>
                      <a:pt x="59" y="14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57" y="21"/>
                      <a:pt x="56" y="15"/>
                      <a:pt x="50" y="20"/>
                    </a:cubicBezTo>
                    <a:cubicBezTo>
                      <a:pt x="40" y="18"/>
                      <a:pt x="30" y="14"/>
                      <a:pt x="20" y="11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6" y="15"/>
                      <a:pt x="14" y="19"/>
                      <a:pt x="21" y="21"/>
                    </a:cubicBezTo>
                    <a:cubicBezTo>
                      <a:pt x="15" y="23"/>
                      <a:pt x="11" y="19"/>
                      <a:pt x="7" y="23"/>
                    </a:cubicBezTo>
                    <a:cubicBezTo>
                      <a:pt x="10" y="23"/>
                      <a:pt x="12" y="26"/>
                      <a:pt x="10" y="28"/>
                    </a:cubicBezTo>
                    <a:cubicBezTo>
                      <a:pt x="5" y="34"/>
                      <a:pt x="7" y="26"/>
                      <a:pt x="2" y="27"/>
                    </a:cubicBezTo>
                    <a:cubicBezTo>
                      <a:pt x="1" y="24"/>
                      <a:pt x="4" y="23"/>
                      <a:pt x="5" y="21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2" y="17"/>
                      <a:pt x="6" y="17"/>
                      <a:pt x="6" y="14"/>
                    </a:cubicBezTo>
                    <a:cubicBezTo>
                      <a:pt x="5" y="11"/>
                      <a:pt x="2" y="13"/>
                      <a:pt x="0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5"/>
                      <a:pt x="8" y="9"/>
                      <a:pt x="11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2"/>
                      <a:pt x="5" y="5"/>
                      <a:pt x="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4"/>
                      <a:pt x="12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856"/>
              <p:cNvSpPr/>
              <p:nvPr/>
            </p:nvSpPr>
            <p:spPr bwMode="auto">
              <a:xfrm>
                <a:off x="2287" y="2958"/>
                <a:ext cx="10" cy="7"/>
              </a:xfrm>
              <a:custGeom>
                <a:avLst/>
                <a:gdLst>
                  <a:gd name="T0" fmla="*/ 1 w 4"/>
                  <a:gd name="T1" fmla="*/ 3 h 3"/>
                  <a:gd name="T2" fmla="*/ 0 w 4"/>
                  <a:gd name="T3" fmla="*/ 3 h 3"/>
                  <a:gd name="T4" fmla="*/ 2 w 4"/>
                  <a:gd name="T5" fmla="*/ 0 h 3"/>
                  <a:gd name="T6" fmla="*/ 1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857"/>
              <p:cNvSpPr/>
              <p:nvPr/>
            </p:nvSpPr>
            <p:spPr bwMode="auto">
              <a:xfrm>
                <a:off x="1104" y="2958"/>
                <a:ext cx="16" cy="9"/>
              </a:xfrm>
              <a:custGeom>
                <a:avLst/>
                <a:gdLst>
                  <a:gd name="T0" fmla="*/ 7 w 7"/>
                  <a:gd name="T1" fmla="*/ 4 h 4"/>
                  <a:gd name="T2" fmla="*/ 0 w 7"/>
                  <a:gd name="T3" fmla="*/ 1 h 4"/>
                  <a:gd name="T4" fmla="*/ 7 w 7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7" y="0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858"/>
              <p:cNvSpPr/>
              <p:nvPr/>
            </p:nvSpPr>
            <p:spPr bwMode="auto">
              <a:xfrm>
                <a:off x="1724" y="2960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0 w 7"/>
                  <a:gd name="T3" fmla="*/ 0 h 5"/>
                  <a:gd name="T4" fmla="*/ 7 w 7"/>
                  <a:gd name="T5" fmla="*/ 3 h 5"/>
                  <a:gd name="T6" fmla="*/ 7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0" y="0"/>
                    </a:lnTo>
                    <a:lnTo>
                      <a:pt x="7" y="3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859"/>
              <p:cNvSpPr/>
              <p:nvPr/>
            </p:nvSpPr>
            <p:spPr bwMode="auto">
              <a:xfrm>
                <a:off x="1795" y="2960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9 w 9"/>
                  <a:gd name="T3" fmla="*/ 3 h 3"/>
                  <a:gd name="T4" fmla="*/ 0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9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860"/>
              <p:cNvSpPr/>
              <p:nvPr/>
            </p:nvSpPr>
            <p:spPr bwMode="auto">
              <a:xfrm>
                <a:off x="2529" y="2953"/>
                <a:ext cx="43" cy="24"/>
              </a:xfrm>
              <a:custGeom>
                <a:avLst/>
                <a:gdLst>
                  <a:gd name="T0" fmla="*/ 18 w 18"/>
                  <a:gd name="T1" fmla="*/ 6 h 10"/>
                  <a:gd name="T2" fmla="*/ 10 w 18"/>
                  <a:gd name="T3" fmla="*/ 7 h 10"/>
                  <a:gd name="T4" fmla="*/ 0 w 18"/>
                  <a:gd name="T5" fmla="*/ 5 h 10"/>
                  <a:gd name="T6" fmla="*/ 13 w 18"/>
                  <a:gd name="T7" fmla="*/ 5 h 10"/>
                  <a:gd name="T8" fmla="*/ 18 w 18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8" y="6"/>
                    </a:moveTo>
                    <a:cubicBezTo>
                      <a:pt x="16" y="10"/>
                      <a:pt x="11" y="5"/>
                      <a:pt x="10" y="7"/>
                    </a:cubicBezTo>
                    <a:cubicBezTo>
                      <a:pt x="9" y="0"/>
                      <a:pt x="3" y="7"/>
                      <a:pt x="0" y="5"/>
                    </a:cubicBezTo>
                    <a:cubicBezTo>
                      <a:pt x="3" y="1"/>
                      <a:pt x="9" y="4"/>
                      <a:pt x="13" y="5"/>
                    </a:cubicBezTo>
                    <a:cubicBezTo>
                      <a:pt x="14" y="7"/>
                      <a:pt x="16" y="6"/>
                      <a:pt x="1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861"/>
              <p:cNvSpPr/>
              <p:nvPr/>
            </p:nvSpPr>
            <p:spPr bwMode="auto">
              <a:xfrm>
                <a:off x="2778" y="2963"/>
                <a:ext cx="14" cy="11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1 h 5"/>
                  <a:gd name="T4" fmla="*/ 5 w 6"/>
                  <a:gd name="T5" fmla="*/ 0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cubicBezTo>
                      <a:pt x="4" y="3"/>
                      <a:pt x="3" y="0"/>
                      <a:pt x="0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862"/>
              <p:cNvSpPr/>
              <p:nvPr/>
            </p:nvSpPr>
            <p:spPr bwMode="auto">
              <a:xfrm>
                <a:off x="2325" y="2965"/>
                <a:ext cx="12" cy="7"/>
              </a:xfrm>
              <a:custGeom>
                <a:avLst/>
                <a:gdLst>
                  <a:gd name="T0" fmla="*/ 5 w 5"/>
                  <a:gd name="T1" fmla="*/ 2 h 3"/>
                  <a:gd name="T2" fmla="*/ 2 w 5"/>
                  <a:gd name="T3" fmla="*/ 0 h 3"/>
                  <a:gd name="T4" fmla="*/ 5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2"/>
                    </a:moveTo>
                    <a:cubicBezTo>
                      <a:pt x="4" y="3"/>
                      <a:pt x="0" y="1"/>
                      <a:pt x="2" y="0"/>
                    </a:cubicBezTo>
                    <a:cubicBezTo>
                      <a:pt x="3" y="1"/>
                      <a:pt x="4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863"/>
              <p:cNvSpPr/>
              <p:nvPr/>
            </p:nvSpPr>
            <p:spPr bwMode="auto">
              <a:xfrm>
                <a:off x="2825" y="2965"/>
                <a:ext cx="7" cy="2"/>
              </a:xfrm>
              <a:custGeom>
                <a:avLst/>
                <a:gdLst>
                  <a:gd name="T0" fmla="*/ 7 w 7"/>
                  <a:gd name="T1" fmla="*/ 2 h 2"/>
                  <a:gd name="T2" fmla="*/ 0 w 7"/>
                  <a:gd name="T3" fmla="*/ 0 h 2"/>
                  <a:gd name="T4" fmla="*/ 2 w 7"/>
                  <a:gd name="T5" fmla="*/ 0 h 2"/>
                  <a:gd name="T6" fmla="*/ 7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864"/>
              <p:cNvSpPr/>
              <p:nvPr/>
            </p:nvSpPr>
            <p:spPr bwMode="auto">
              <a:xfrm>
                <a:off x="1033" y="2965"/>
                <a:ext cx="2" cy="7"/>
              </a:xfrm>
              <a:custGeom>
                <a:avLst/>
                <a:gdLst>
                  <a:gd name="T0" fmla="*/ 2 w 2"/>
                  <a:gd name="T1" fmla="*/ 0 h 7"/>
                  <a:gd name="T2" fmla="*/ 0 w 2"/>
                  <a:gd name="T3" fmla="*/ 7 h 7"/>
                  <a:gd name="T4" fmla="*/ 2 w 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lnTo>
                      <a:pt x="0" y="7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865"/>
              <p:cNvSpPr/>
              <p:nvPr/>
            </p:nvSpPr>
            <p:spPr bwMode="auto">
              <a:xfrm>
                <a:off x="1755" y="2965"/>
                <a:ext cx="4" cy="9"/>
              </a:xfrm>
              <a:custGeom>
                <a:avLst/>
                <a:gdLst>
                  <a:gd name="T0" fmla="*/ 2 w 2"/>
                  <a:gd name="T1" fmla="*/ 3 h 4"/>
                  <a:gd name="T2" fmla="*/ 0 w 2"/>
                  <a:gd name="T3" fmla="*/ 4 h 4"/>
                  <a:gd name="T4" fmla="*/ 1 w 2"/>
                  <a:gd name="T5" fmla="*/ 0 h 4"/>
                  <a:gd name="T6" fmla="*/ 2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3"/>
                    </a:moveTo>
                    <a:cubicBezTo>
                      <a:pt x="1" y="2"/>
                      <a:pt x="0" y="3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866"/>
              <p:cNvSpPr/>
              <p:nvPr/>
            </p:nvSpPr>
            <p:spPr bwMode="auto">
              <a:xfrm>
                <a:off x="2259" y="2965"/>
                <a:ext cx="12" cy="9"/>
              </a:xfrm>
              <a:custGeom>
                <a:avLst/>
                <a:gdLst>
                  <a:gd name="T0" fmla="*/ 3 w 5"/>
                  <a:gd name="T1" fmla="*/ 0 h 4"/>
                  <a:gd name="T2" fmla="*/ 2 w 5"/>
                  <a:gd name="T3" fmla="*/ 4 h 4"/>
                  <a:gd name="T4" fmla="*/ 3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5" y="1"/>
                      <a:pt x="3" y="3"/>
                      <a:pt x="2" y="4"/>
                    </a:cubicBezTo>
                    <a:cubicBezTo>
                      <a:pt x="0" y="2"/>
                      <a:pt x="5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867"/>
              <p:cNvSpPr/>
              <p:nvPr/>
            </p:nvSpPr>
            <p:spPr bwMode="auto">
              <a:xfrm>
                <a:off x="3057" y="2963"/>
                <a:ext cx="24" cy="21"/>
              </a:xfrm>
              <a:custGeom>
                <a:avLst/>
                <a:gdLst>
                  <a:gd name="T0" fmla="*/ 4 w 10"/>
                  <a:gd name="T1" fmla="*/ 5 h 9"/>
                  <a:gd name="T2" fmla="*/ 5 w 10"/>
                  <a:gd name="T3" fmla="*/ 5 h 9"/>
                  <a:gd name="T4" fmla="*/ 7 w 10"/>
                  <a:gd name="T5" fmla="*/ 6 h 9"/>
                  <a:gd name="T6" fmla="*/ 9 w 10"/>
                  <a:gd name="T7" fmla="*/ 5 h 9"/>
                  <a:gd name="T8" fmla="*/ 2 w 10"/>
                  <a:gd name="T9" fmla="*/ 9 h 9"/>
                  <a:gd name="T10" fmla="*/ 0 w 10"/>
                  <a:gd name="T11" fmla="*/ 7 h 9"/>
                  <a:gd name="T12" fmla="*/ 2 w 10"/>
                  <a:gd name="T13" fmla="*/ 8 h 9"/>
                  <a:gd name="T14" fmla="*/ 0 w 10"/>
                  <a:gd name="T15" fmla="*/ 1 h 9"/>
                  <a:gd name="T16" fmla="*/ 4 w 10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8"/>
                      <a:pt x="3" y="5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1" y="0"/>
                      <a:pt x="0" y="1"/>
                    </a:cubicBezTo>
                    <a:cubicBezTo>
                      <a:pt x="2" y="2"/>
                      <a:pt x="3" y="4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868"/>
              <p:cNvSpPr/>
              <p:nvPr/>
            </p:nvSpPr>
            <p:spPr bwMode="auto">
              <a:xfrm>
                <a:off x="3237" y="2965"/>
                <a:ext cx="45" cy="43"/>
              </a:xfrm>
              <a:custGeom>
                <a:avLst/>
                <a:gdLst>
                  <a:gd name="T0" fmla="*/ 8 w 19"/>
                  <a:gd name="T1" fmla="*/ 4 h 18"/>
                  <a:gd name="T2" fmla="*/ 11 w 19"/>
                  <a:gd name="T3" fmla="*/ 13 h 18"/>
                  <a:gd name="T4" fmla="*/ 16 w 19"/>
                  <a:gd name="T5" fmla="*/ 6 h 18"/>
                  <a:gd name="T6" fmla="*/ 19 w 19"/>
                  <a:gd name="T7" fmla="*/ 14 h 18"/>
                  <a:gd name="T8" fmla="*/ 15 w 19"/>
                  <a:gd name="T9" fmla="*/ 14 h 18"/>
                  <a:gd name="T10" fmla="*/ 18 w 19"/>
                  <a:gd name="T11" fmla="*/ 18 h 18"/>
                  <a:gd name="T12" fmla="*/ 12 w 19"/>
                  <a:gd name="T13" fmla="*/ 14 h 18"/>
                  <a:gd name="T14" fmla="*/ 11 w 19"/>
                  <a:gd name="T15" fmla="*/ 16 h 18"/>
                  <a:gd name="T16" fmla="*/ 2 w 19"/>
                  <a:gd name="T17" fmla="*/ 15 h 18"/>
                  <a:gd name="T18" fmla="*/ 5 w 19"/>
                  <a:gd name="T19" fmla="*/ 9 h 18"/>
                  <a:gd name="T20" fmla="*/ 2 w 19"/>
                  <a:gd name="T21" fmla="*/ 2 h 18"/>
                  <a:gd name="T22" fmla="*/ 0 w 19"/>
                  <a:gd name="T23" fmla="*/ 2 h 18"/>
                  <a:gd name="T24" fmla="*/ 2 w 19"/>
                  <a:gd name="T25" fmla="*/ 0 h 18"/>
                  <a:gd name="T26" fmla="*/ 7 w 19"/>
                  <a:gd name="T27" fmla="*/ 5 h 18"/>
                  <a:gd name="T28" fmla="*/ 8 w 19"/>
                  <a:gd name="T2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18">
                    <a:moveTo>
                      <a:pt x="8" y="4"/>
                    </a:moveTo>
                    <a:cubicBezTo>
                      <a:pt x="10" y="7"/>
                      <a:pt x="6" y="10"/>
                      <a:pt x="11" y="13"/>
                    </a:cubicBezTo>
                    <a:cubicBezTo>
                      <a:pt x="13" y="12"/>
                      <a:pt x="16" y="8"/>
                      <a:pt x="16" y="6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6"/>
                      <a:pt x="19" y="16"/>
                      <a:pt x="18" y="18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9" y="14"/>
                      <a:pt x="6" y="14"/>
                      <a:pt x="2" y="15"/>
                    </a:cubicBezTo>
                    <a:cubicBezTo>
                      <a:pt x="1" y="13"/>
                      <a:pt x="10" y="14"/>
                      <a:pt x="5" y="9"/>
                    </a:cubicBezTo>
                    <a:cubicBezTo>
                      <a:pt x="6" y="7"/>
                      <a:pt x="3" y="4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869"/>
              <p:cNvSpPr/>
              <p:nvPr/>
            </p:nvSpPr>
            <p:spPr bwMode="auto">
              <a:xfrm>
                <a:off x="1468" y="2967"/>
                <a:ext cx="22" cy="24"/>
              </a:xfrm>
              <a:custGeom>
                <a:avLst/>
                <a:gdLst>
                  <a:gd name="T0" fmla="*/ 7 w 9"/>
                  <a:gd name="T1" fmla="*/ 2 h 10"/>
                  <a:gd name="T2" fmla="*/ 7 w 9"/>
                  <a:gd name="T3" fmla="*/ 4 h 10"/>
                  <a:gd name="T4" fmla="*/ 9 w 9"/>
                  <a:gd name="T5" fmla="*/ 5 h 10"/>
                  <a:gd name="T6" fmla="*/ 5 w 9"/>
                  <a:gd name="T7" fmla="*/ 10 h 10"/>
                  <a:gd name="T8" fmla="*/ 6 w 9"/>
                  <a:gd name="T9" fmla="*/ 0 h 10"/>
                  <a:gd name="T10" fmla="*/ 7 w 9"/>
                  <a:gd name="T1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7" y="2"/>
                    </a:moveTo>
                    <a:cubicBezTo>
                      <a:pt x="9" y="1"/>
                      <a:pt x="3" y="3"/>
                      <a:pt x="7" y="4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0" y="4"/>
                      <a:pt x="7" y="7"/>
                      <a:pt x="6" y="0"/>
                    </a:cubicBez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870"/>
              <p:cNvSpPr/>
              <p:nvPr/>
            </p:nvSpPr>
            <p:spPr bwMode="auto">
              <a:xfrm>
                <a:off x="1497" y="2967"/>
                <a:ext cx="21" cy="17"/>
              </a:xfrm>
              <a:custGeom>
                <a:avLst/>
                <a:gdLst>
                  <a:gd name="T0" fmla="*/ 9 w 9"/>
                  <a:gd name="T1" fmla="*/ 2 h 7"/>
                  <a:gd name="T2" fmla="*/ 4 w 9"/>
                  <a:gd name="T3" fmla="*/ 4 h 7"/>
                  <a:gd name="T4" fmla="*/ 0 w 9"/>
                  <a:gd name="T5" fmla="*/ 0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cubicBezTo>
                      <a:pt x="9" y="3"/>
                      <a:pt x="7" y="7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7" y="2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871"/>
              <p:cNvSpPr/>
              <p:nvPr/>
            </p:nvSpPr>
            <p:spPr bwMode="auto">
              <a:xfrm>
                <a:off x="1790" y="2970"/>
                <a:ext cx="12" cy="14"/>
              </a:xfrm>
              <a:custGeom>
                <a:avLst/>
                <a:gdLst>
                  <a:gd name="T0" fmla="*/ 5 w 5"/>
                  <a:gd name="T1" fmla="*/ 1 h 6"/>
                  <a:gd name="T2" fmla="*/ 5 w 5"/>
                  <a:gd name="T3" fmla="*/ 6 h 6"/>
                  <a:gd name="T4" fmla="*/ 0 w 5"/>
                  <a:gd name="T5" fmla="*/ 1 h 6"/>
                  <a:gd name="T6" fmla="*/ 5 w 5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1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872"/>
              <p:cNvSpPr/>
              <p:nvPr/>
            </p:nvSpPr>
            <p:spPr bwMode="auto">
              <a:xfrm>
                <a:off x="1968" y="2970"/>
                <a:ext cx="7" cy="4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873"/>
              <p:cNvSpPr/>
              <p:nvPr/>
            </p:nvSpPr>
            <p:spPr bwMode="auto">
              <a:xfrm>
                <a:off x="3102" y="2970"/>
                <a:ext cx="7" cy="4"/>
              </a:xfrm>
              <a:custGeom>
                <a:avLst/>
                <a:gdLst>
                  <a:gd name="T0" fmla="*/ 3 w 3"/>
                  <a:gd name="T1" fmla="*/ 1 h 2"/>
                  <a:gd name="T2" fmla="*/ 1 w 3"/>
                  <a:gd name="T3" fmla="*/ 2 h 2"/>
                  <a:gd name="T4" fmla="*/ 0 w 3"/>
                  <a:gd name="T5" fmla="*/ 0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874"/>
              <p:cNvSpPr/>
              <p:nvPr/>
            </p:nvSpPr>
            <p:spPr bwMode="auto">
              <a:xfrm>
                <a:off x="3118" y="2963"/>
                <a:ext cx="12" cy="23"/>
              </a:xfrm>
              <a:custGeom>
                <a:avLst/>
                <a:gdLst>
                  <a:gd name="T0" fmla="*/ 5 w 5"/>
                  <a:gd name="T1" fmla="*/ 5 h 10"/>
                  <a:gd name="T2" fmla="*/ 2 w 5"/>
                  <a:gd name="T3" fmla="*/ 9 h 10"/>
                  <a:gd name="T4" fmla="*/ 0 w 5"/>
                  <a:gd name="T5" fmla="*/ 8 h 10"/>
                  <a:gd name="T6" fmla="*/ 5 w 5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5" y="5"/>
                    </a:moveTo>
                    <a:cubicBezTo>
                      <a:pt x="5" y="7"/>
                      <a:pt x="5" y="9"/>
                      <a:pt x="2" y="9"/>
                    </a:cubicBezTo>
                    <a:cubicBezTo>
                      <a:pt x="1" y="10"/>
                      <a:pt x="1" y="9"/>
                      <a:pt x="0" y="8"/>
                    </a:cubicBezTo>
                    <a:cubicBezTo>
                      <a:pt x="1" y="6"/>
                      <a:pt x="2" y="0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875"/>
              <p:cNvSpPr/>
              <p:nvPr/>
            </p:nvSpPr>
            <p:spPr bwMode="auto">
              <a:xfrm>
                <a:off x="2673" y="2972"/>
                <a:ext cx="19" cy="17"/>
              </a:xfrm>
              <a:custGeom>
                <a:avLst/>
                <a:gdLst>
                  <a:gd name="T0" fmla="*/ 2 w 8"/>
                  <a:gd name="T1" fmla="*/ 7 h 7"/>
                  <a:gd name="T2" fmla="*/ 4 w 8"/>
                  <a:gd name="T3" fmla="*/ 0 h 7"/>
                  <a:gd name="T4" fmla="*/ 8 w 8"/>
                  <a:gd name="T5" fmla="*/ 1 h 7"/>
                  <a:gd name="T6" fmla="*/ 2 w 8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2" y="7"/>
                    </a:moveTo>
                    <a:cubicBezTo>
                      <a:pt x="3" y="5"/>
                      <a:pt x="0" y="0"/>
                      <a:pt x="4" y="0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Rectangle 876"/>
              <p:cNvSpPr>
                <a:spLocks noChangeArrowheads="1"/>
              </p:cNvSpPr>
              <p:nvPr/>
            </p:nvSpPr>
            <p:spPr bwMode="auto">
              <a:xfrm>
                <a:off x="3175" y="2972"/>
                <a:ext cx="3" cy="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877"/>
              <p:cNvSpPr/>
              <p:nvPr/>
            </p:nvSpPr>
            <p:spPr bwMode="auto">
              <a:xfrm>
                <a:off x="1494" y="2974"/>
                <a:ext cx="3" cy="5"/>
              </a:xfrm>
              <a:custGeom>
                <a:avLst/>
                <a:gdLst>
                  <a:gd name="T0" fmla="*/ 0 w 3"/>
                  <a:gd name="T1" fmla="*/ 5 h 5"/>
                  <a:gd name="T2" fmla="*/ 0 w 3"/>
                  <a:gd name="T3" fmla="*/ 0 h 5"/>
                  <a:gd name="T4" fmla="*/ 3 w 3"/>
                  <a:gd name="T5" fmla="*/ 5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0" y="0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878"/>
              <p:cNvSpPr/>
              <p:nvPr/>
            </p:nvSpPr>
            <p:spPr bwMode="auto">
              <a:xfrm>
                <a:off x="2041" y="2972"/>
                <a:ext cx="3" cy="10"/>
              </a:xfrm>
              <a:custGeom>
                <a:avLst/>
                <a:gdLst>
                  <a:gd name="T0" fmla="*/ 1 w 1"/>
                  <a:gd name="T1" fmla="*/ 1 h 4"/>
                  <a:gd name="T2" fmla="*/ 1 w 1"/>
                  <a:gd name="T3" fmla="*/ 4 h 4"/>
                  <a:gd name="T4" fmla="*/ 0 w 1"/>
                  <a:gd name="T5" fmla="*/ 1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Freeform 879"/>
              <p:cNvSpPr/>
              <p:nvPr/>
            </p:nvSpPr>
            <p:spPr bwMode="auto">
              <a:xfrm>
                <a:off x="2472" y="2974"/>
                <a:ext cx="5" cy="10"/>
              </a:xfrm>
              <a:custGeom>
                <a:avLst/>
                <a:gdLst>
                  <a:gd name="T0" fmla="*/ 2 w 2"/>
                  <a:gd name="T1" fmla="*/ 4 h 4"/>
                  <a:gd name="T2" fmla="*/ 0 w 2"/>
                  <a:gd name="T3" fmla="*/ 3 h 4"/>
                  <a:gd name="T4" fmla="*/ 2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880"/>
              <p:cNvSpPr/>
              <p:nvPr/>
            </p:nvSpPr>
            <p:spPr bwMode="auto">
              <a:xfrm>
                <a:off x="3137" y="2972"/>
                <a:ext cx="10" cy="7"/>
              </a:xfrm>
              <a:custGeom>
                <a:avLst/>
                <a:gdLst>
                  <a:gd name="T0" fmla="*/ 4 w 4"/>
                  <a:gd name="T1" fmla="*/ 2 h 3"/>
                  <a:gd name="T2" fmla="*/ 4 w 4"/>
                  <a:gd name="T3" fmla="*/ 3 h 3"/>
                  <a:gd name="T4" fmla="*/ 0 w 4"/>
                  <a:gd name="T5" fmla="*/ 1 h 3"/>
                  <a:gd name="T6" fmla="*/ 4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881"/>
              <p:cNvSpPr/>
              <p:nvPr/>
            </p:nvSpPr>
            <p:spPr bwMode="auto">
              <a:xfrm>
                <a:off x="3509" y="2974"/>
                <a:ext cx="21" cy="8"/>
              </a:xfrm>
              <a:custGeom>
                <a:avLst/>
                <a:gdLst>
                  <a:gd name="T0" fmla="*/ 5 w 9"/>
                  <a:gd name="T1" fmla="*/ 1 h 3"/>
                  <a:gd name="T2" fmla="*/ 9 w 9"/>
                  <a:gd name="T3" fmla="*/ 3 h 3"/>
                  <a:gd name="T4" fmla="*/ 0 w 9"/>
                  <a:gd name="T5" fmla="*/ 3 h 3"/>
                  <a:gd name="T6" fmla="*/ 6 w 9"/>
                  <a:gd name="T7" fmla="*/ 0 h 3"/>
                  <a:gd name="T8" fmla="*/ 5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5" y="1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4" y="1"/>
                      <a:pt x="6" y="0"/>
                    </a:cubicBezTo>
                    <a:cubicBezTo>
                      <a:pt x="6" y="0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882"/>
              <p:cNvSpPr/>
              <p:nvPr/>
            </p:nvSpPr>
            <p:spPr bwMode="auto">
              <a:xfrm>
                <a:off x="2806" y="2974"/>
                <a:ext cx="14" cy="29"/>
              </a:xfrm>
              <a:custGeom>
                <a:avLst/>
                <a:gdLst>
                  <a:gd name="T0" fmla="*/ 0 w 14"/>
                  <a:gd name="T1" fmla="*/ 29 h 29"/>
                  <a:gd name="T2" fmla="*/ 14 w 14"/>
                  <a:gd name="T3" fmla="*/ 0 h 29"/>
                  <a:gd name="T4" fmla="*/ 9 w 14"/>
                  <a:gd name="T5" fmla="*/ 15 h 29"/>
                  <a:gd name="T6" fmla="*/ 0 w 14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9">
                    <a:moveTo>
                      <a:pt x="0" y="29"/>
                    </a:moveTo>
                    <a:lnTo>
                      <a:pt x="14" y="0"/>
                    </a:lnTo>
                    <a:lnTo>
                      <a:pt x="9" y="15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883"/>
              <p:cNvSpPr/>
              <p:nvPr/>
            </p:nvSpPr>
            <p:spPr bwMode="auto">
              <a:xfrm>
                <a:off x="1748" y="2977"/>
                <a:ext cx="9" cy="12"/>
              </a:xfrm>
              <a:custGeom>
                <a:avLst/>
                <a:gdLst>
                  <a:gd name="T0" fmla="*/ 4 w 4"/>
                  <a:gd name="T1" fmla="*/ 2 h 5"/>
                  <a:gd name="T2" fmla="*/ 0 w 4"/>
                  <a:gd name="T3" fmla="*/ 3 h 5"/>
                  <a:gd name="T4" fmla="*/ 3 w 4"/>
                  <a:gd name="T5" fmla="*/ 0 h 5"/>
                  <a:gd name="T6" fmla="*/ 4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2"/>
                    </a:moveTo>
                    <a:cubicBezTo>
                      <a:pt x="3" y="4"/>
                      <a:pt x="1" y="4"/>
                      <a:pt x="0" y="3"/>
                    </a:cubicBezTo>
                    <a:cubicBezTo>
                      <a:pt x="1" y="5"/>
                      <a:pt x="4" y="2"/>
                      <a:pt x="3" y="0"/>
                    </a:cubicBezTo>
                    <a:cubicBezTo>
                      <a:pt x="3" y="1"/>
                      <a:pt x="4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884"/>
              <p:cNvSpPr/>
              <p:nvPr/>
            </p:nvSpPr>
            <p:spPr bwMode="auto">
              <a:xfrm>
                <a:off x="2063" y="2977"/>
                <a:ext cx="11" cy="7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0 h 3"/>
                  <a:gd name="T4" fmla="*/ 5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cubicBezTo>
                      <a:pt x="4" y="3"/>
                      <a:pt x="0" y="2"/>
                      <a:pt x="2" y="0"/>
                    </a:cubicBezTo>
                    <a:cubicBezTo>
                      <a:pt x="3" y="0"/>
                      <a:pt x="4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885"/>
              <p:cNvSpPr/>
              <p:nvPr/>
            </p:nvSpPr>
            <p:spPr bwMode="auto">
              <a:xfrm>
                <a:off x="2669" y="2972"/>
                <a:ext cx="239" cy="159"/>
              </a:xfrm>
              <a:custGeom>
                <a:avLst/>
                <a:gdLst>
                  <a:gd name="T0" fmla="*/ 92 w 101"/>
                  <a:gd name="T1" fmla="*/ 15 h 67"/>
                  <a:gd name="T2" fmla="*/ 89 w 101"/>
                  <a:gd name="T3" fmla="*/ 15 h 67"/>
                  <a:gd name="T4" fmla="*/ 81 w 101"/>
                  <a:gd name="T5" fmla="*/ 13 h 67"/>
                  <a:gd name="T6" fmla="*/ 79 w 101"/>
                  <a:gd name="T7" fmla="*/ 25 h 67"/>
                  <a:gd name="T8" fmla="*/ 86 w 101"/>
                  <a:gd name="T9" fmla="*/ 19 h 67"/>
                  <a:gd name="T10" fmla="*/ 86 w 101"/>
                  <a:gd name="T11" fmla="*/ 19 h 67"/>
                  <a:gd name="T12" fmla="*/ 90 w 101"/>
                  <a:gd name="T13" fmla="*/ 19 h 67"/>
                  <a:gd name="T14" fmla="*/ 72 w 101"/>
                  <a:gd name="T15" fmla="*/ 29 h 67"/>
                  <a:gd name="T16" fmla="*/ 78 w 101"/>
                  <a:gd name="T17" fmla="*/ 49 h 67"/>
                  <a:gd name="T18" fmla="*/ 72 w 101"/>
                  <a:gd name="T19" fmla="*/ 53 h 67"/>
                  <a:gd name="T20" fmla="*/ 72 w 101"/>
                  <a:gd name="T21" fmla="*/ 46 h 67"/>
                  <a:gd name="T22" fmla="*/ 57 w 101"/>
                  <a:gd name="T23" fmla="*/ 40 h 67"/>
                  <a:gd name="T24" fmla="*/ 48 w 101"/>
                  <a:gd name="T25" fmla="*/ 47 h 67"/>
                  <a:gd name="T26" fmla="*/ 50 w 101"/>
                  <a:gd name="T27" fmla="*/ 52 h 67"/>
                  <a:gd name="T28" fmla="*/ 56 w 101"/>
                  <a:gd name="T29" fmla="*/ 58 h 67"/>
                  <a:gd name="T30" fmla="*/ 44 w 101"/>
                  <a:gd name="T31" fmla="*/ 57 h 67"/>
                  <a:gd name="T32" fmla="*/ 29 w 101"/>
                  <a:gd name="T33" fmla="*/ 51 h 67"/>
                  <a:gd name="T34" fmla="*/ 35 w 101"/>
                  <a:gd name="T35" fmla="*/ 67 h 67"/>
                  <a:gd name="T36" fmla="*/ 19 w 101"/>
                  <a:gd name="T37" fmla="*/ 44 h 67"/>
                  <a:gd name="T38" fmla="*/ 33 w 101"/>
                  <a:gd name="T39" fmla="*/ 40 h 67"/>
                  <a:gd name="T40" fmla="*/ 36 w 101"/>
                  <a:gd name="T41" fmla="*/ 46 h 67"/>
                  <a:gd name="T42" fmla="*/ 38 w 101"/>
                  <a:gd name="T43" fmla="*/ 28 h 67"/>
                  <a:gd name="T44" fmla="*/ 24 w 101"/>
                  <a:gd name="T45" fmla="*/ 22 h 67"/>
                  <a:gd name="T46" fmla="*/ 10 w 101"/>
                  <a:gd name="T47" fmla="*/ 28 h 67"/>
                  <a:gd name="T48" fmla="*/ 1 w 101"/>
                  <a:gd name="T49" fmla="*/ 19 h 67"/>
                  <a:gd name="T50" fmla="*/ 0 w 101"/>
                  <a:gd name="T51" fmla="*/ 11 h 67"/>
                  <a:gd name="T52" fmla="*/ 16 w 101"/>
                  <a:gd name="T53" fmla="*/ 14 h 67"/>
                  <a:gd name="T54" fmla="*/ 23 w 101"/>
                  <a:gd name="T55" fmla="*/ 9 h 67"/>
                  <a:gd name="T56" fmla="*/ 44 w 101"/>
                  <a:gd name="T57" fmla="*/ 20 h 67"/>
                  <a:gd name="T58" fmla="*/ 59 w 101"/>
                  <a:gd name="T59" fmla="*/ 16 h 67"/>
                  <a:gd name="T60" fmla="*/ 73 w 101"/>
                  <a:gd name="T61" fmla="*/ 14 h 67"/>
                  <a:gd name="T62" fmla="*/ 100 w 101"/>
                  <a:gd name="T63" fmla="*/ 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" h="67">
                    <a:moveTo>
                      <a:pt x="100" y="2"/>
                    </a:moveTo>
                    <a:cubicBezTo>
                      <a:pt x="101" y="7"/>
                      <a:pt x="95" y="11"/>
                      <a:pt x="92" y="15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9" y="14"/>
                      <a:pt x="88" y="13"/>
                      <a:pt x="87" y="12"/>
                    </a:cubicBezTo>
                    <a:cubicBezTo>
                      <a:pt x="85" y="12"/>
                      <a:pt x="83" y="17"/>
                      <a:pt x="81" y="13"/>
                    </a:cubicBezTo>
                    <a:cubicBezTo>
                      <a:pt x="80" y="15"/>
                      <a:pt x="78" y="20"/>
                      <a:pt x="76" y="23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80" y="21"/>
                      <a:pt x="86" y="22"/>
                      <a:pt x="84" y="17"/>
                    </a:cubicBezTo>
                    <a:cubicBezTo>
                      <a:pt x="84" y="18"/>
                      <a:pt x="85" y="19"/>
                      <a:pt x="86" y="19"/>
                    </a:cubicBezTo>
                    <a:cubicBezTo>
                      <a:pt x="87" y="18"/>
                      <a:pt x="87" y="18"/>
                      <a:pt x="87" y="18"/>
                    </a:cubicBezTo>
                    <a:cubicBezTo>
                      <a:pt x="86" y="19"/>
                      <a:pt x="86" y="19"/>
                      <a:pt x="86" y="19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28"/>
                      <a:pt x="79" y="22"/>
                      <a:pt x="77" y="31"/>
                    </a:cubicBezTo>
                    <a:cubicBezTo>
                      <a:pt x="78" y="33"/>
                      <a:pt x="72" y="31"/>
                      <a:pt x="72" y="29"/>
                    </a:cubicBezTo>
                    <a:cubicBezTo>
                      <a:pt x="70" y="24"/>
                      <a:pt x="67" y="30"/>
                      <a:pt x="64" y="30"/>
                    </a:cubicBezTo>
                    <a:cubicBezTo>
                      <a:pt x="72" y="31"/>
                      <a:pt x="72" y="43"/>
                      <a:pt x="78" y="49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81" y="58"/>
                      <a:pt x="75" y="56"/>
                      <a:pt x="72" y="53"/>
                    </a:cubicBezTo>
                    <a:cubicBezTo>
                      <a:pt x="73" y="53"/>
                      <a:pt x="75" y="54"/>
                      <a:pt x="76" y="53"/>
                    </a:cubicBezTo>
                    <a:cubicBezTo>
                      <a:pt x="76" y="49"/>
                      <a:pt x="74" y="48"/>
                      <a:pt x="72" y="46"/>
                    </a:cubicBezTo>
                    <a:cubicBezTo>
                      <a:pt x="70" y="46"/>
                      <a:pt x="69" y="46"/>
                      <a:pt x="68" y="47"/>
                    </a:cubicBezTo>
                    <a:cubicBezTo>
                      <a:pt x="65" y="43"/>
                      <a:pt x="62" y="40"/>
                      <a:pt x="57" y="40"/>
                    </a:cubicBezTo>
                    <a:cubicBezTo>
                      <a:pt x="56" y="43"/>
                      <a:pt x="51" y="44"/>
                      <a:pt x="55" y="47"/>
                    </a:cubicBezTo>
                    <a:cubicBezTo>
                      <a:pt x="54" y="45"/>
                      <a:pt x="51" y="47"/>
                      <a:pt x="48" y="47"/>
                    </a:cubicBezTo>
                    <a:cubicBezTo>
                      <a:pt x="47" y="48"/>
                      <a:pt x="48" y="49"/>
                      <a:pt x="48" y="50"/>
                    </a:cubicBezTo>
                    <a:cubicBezTo>
                      <a:pt x="48" y="51"/>
                      <a:pt x="49" y="52"/>
                      <a:pt x="50" y="52"/>
                    </a:cubicBezTo>
                    <a:cubicBezTo>
                      <a:pt x="52" y="47"/>
                      <a:pt x="53" y="52"/>
                      <a:pt x="56" y="49"/>
                    </a:cubicBezTo>
                    <a:cubicBezTo>
                      <a:pt x="56" y="53"/>
                      <a:pt x="53" y="55"/>
                      <a:pt x="56" y="58"/>
                    </a:cubicBezTo>
                    <a:cubicBezTo>
                      <a:pt x="53" y="55"/>
                      <a:pt x="47" y="56"/>
                      <a:pt x="43" y="56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1" y="55"/>
                      <a:pt x="34" y="47"/>
                      <a:pt x="30" y="50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32" y="54"/>
                      <a:pt x="36" y="58"/>
                      <a:pt x="40" y="59"/>
                    </a:cubicBezTo>
                    <a:cubicBezTo>
                      <a:pt x="44" y="65"/>
                      <a:pt x="36" y="64"/>
                      <a:pt x="35" y="67"/>
                    </a:cubicBezTo>
                    <a:cubicBezTo>
                      <a:pt x="36" y="58"/>
                      <a:pt x="26" y="59"/>
                      <a:pt x="25" y="52"/>
                    </a:cubicBezTo>
                    <a:cubicBezTo>
                      <a:pt x="24" y="47"/>
                      <a:pt x="16" y="50"/>
                      <a:pt x="19" y="44"/>
                    </a:cubicBezTo>
                    <a:cubicBezTo>
                      <a:pt x="23" y="40"/>
                      <a:pt x="30" y="46"/>
                      <a:pt x="34" y="43"/>
                    </a:cubicBezTo>
                    <a:cubicBezTo>
                      <a:pt x="32" y="42"/>
                      <a:pt x="33" y="41"/>
                      <a:pt x="33" y="40"/>
                    </a:cubicBezTo>
                    <a:cubicBezTo>
                      <a:pt x="35" y="39"/>
                      <a:pt x="35" y="43"/>
                      <a:pt x="37" y="43"/>
                    </a:cubicBezTo>
                    <a:cubicBezTo>
                      <a:pt x="37" y="44"/>
                      <a:pt x="37" y="45"/>
                      <a:pt x="36" y="46"/>
                    </a:cubicBezTo>
                    <a:cubicBezTo>
                      <a:pt x="37" y="47"/>
                      <a:pt x="38" y="49"/>
                      <a:pt x="39" y="47"/>
                    </a:cubicBezTo>
                    <a:cubicBezTo>
                      <a:pt x="44" y="40"/>
                      <a:pt x="38" y="33"/>
                      <a:pt x="38" y="28"/>
                    </a:cubicBezTo>
                    <a:cubicBezTo>
                      <a:pt x="34" y="29"/>
                      <a:pt x="31" y="31"/>
                      <a:pt x="28" y="33"/>
                    </a:cubicBezTo>
                    <a:cubicBezTo>
                      <a:pt x="28" y="30"/>
                      <a:pt x="30" y="19"/>
                      <a:pt x="24" y="22"/>
                    </a:cubicBezTo>
                    <a:cubicBezTo>
                      <a:pt x="20" y="21"/>
                      <a:pt x="16" y="10"/>
                      <a:pt x="10" y="18"/>
                    </a:cubicBezTo>
                    <a:cubicBezTo>
                      <a:pt x="10" y="21"/>
                      <a:pt x="16" y="25"/>
                      <a:pt x="10" y="2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4" y="20"/>
                      <a:pt x="4" y="16"/>
                      <a:pt x="6" y="15"/>
                    </a:cubicBezTo>
                    <a:cubicBezTo>
                      <a:pt x="4" y="13"/>
                      <a:pt x="3" y="8"/>
                      <a:pt x="0" y="11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5" y="12"/>
                      <a:pt x="10" y="17"/>
                      <a:pt x="16" y="14"/>
                    </a:cubicBezTo>
                    <a:cubicBezTo>
                      <a:pt x="22" y="14"/>
                      <a:pt x="20" y="6"/>
                      <a:pt x="26" y="5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6" y="12"/>
                      <a:pt x="20" y="13"/>
                      <a:pt x="20" y="16"/>
                    </a:cubicBezTo>
                    <a:cubicBezTo>
                      <a:pt x="27" y="24"/>
                      <a:pt x="36" y="19"/>
                      <a:pt x="44" y="20"/>
                    </a:cubicBezTo>
                    <a:cubicBezTo>
                      <a:pt x="43" y="23"/>
                      <a:pt x="40" y="25"/>
                      <a:pt x="44" y="28"/>
                    </a:cubicBezTo>
                    <a:cubicBezTo>
                      <a:pt x="47" y="19"/>
                      <a:pt x="61" y="30"/>
                      <a:pt x="59" y="16"/>
                    </a:cubicBezTo>
                    <a:cubicBezTo>
                      <a:pt x="62" y="17"/>
                      <a:pt x="65" y="13"/>
                      <a:pt x="66" y="11"/>
                    </a:cubicBezTo>
                    <a:cubicBezTo>
                      <a:pt x="68" y="16"/>
                      <a:pt x="71" y="9"/>
                      <a:pt x="73" y="14"/>
                    </a:cubicBezTo>
                    <a:cubicBezTo>
                      <a:pt x="78" y="7"/>
                      <a:pt x="88" y="9"/>
                      <a:pt x="94" y="2"/>
                    </a:cubicBezTo>
                    <a:cubicBezTo>
                      <a:pt x="97" y="0"/>
                      <a:pt x="98" y="7"/>
                      <a:pt x="10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886"/>
              <p:cNvSpPr/>
              <p:nvPr/>
            </p:nvSpPr>
            <p:spPr bwMode="auto">
              <a:xfrm>
                <a:off x="1293" y="2982"/>
                <a:ext cx="24" cy="26"/>
              </a:xfrm>
              <a:custGeom>
                <a:avLst/>
                <a:gdLst>
                  <a:gd name="T0" fmla="*/ 7 w 10"/>
                  <a:gd name="T1" fmla="*/ 5 h 11"/>
                  <a:gd name="T2" fmla="*/ 9 w 10"/>
                  <a:gd name="T3" fmla="*/ 7 h 11"/>
                  <a:gd name="T4" fmla="*/ 6 w 10"/>
                  <a:gd name="T5" fmla="*/ 7 h 11"/>
                  <a:gd name="T6" fmla="*/ 7 w 10"/>
                  <a:gd name="T7" fmla="*/ 11 h 11"/>
                  <a:gd name="T8" fmla="*/ 0 w 10"/>
                  <a:gd name="T9" fmla="*/ 4 h 11"/>
                  <a:gd name="T10" fmla="*/ 1 w 10"/>
                  <a:gd name="T11" fmla="*/ 2 h 11"/>
                  <a:gd name="T12" fmla="*/ 8 w 10"/>
                  <a:gd name="T13" fmla="*/ 0 h 11"/>
                  <a:gd name="T14" fmla="*/ 7 w 10"/>
                  <a:gd name="T15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1">
                    <a:moveTo>
                      <a:pt x="7" y="5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" y="10"/>
                      <a:pt x="6" y="6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5"/>
                      <a:pt x="6" y="1"/>
                      <a:pt x="8" y="0"/>
                    </a:cubicBezTo>
                    <a:cubicBezTo>
                      <a:pt x="10" y="1"/>
                      <a:pt x="8" y="3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887"/>
              <p:cNvSpPr/>
              <p:nvPr/>
            </p:nvSpPr>
            <p:spPr bwMode="auto">
              <a:xfrm>
                <a:off x="1348" y="2982"/>
                <a:ext cx="4" cy="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1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888"/>
              <p:cNvSpPr/>
              <p:nvPr/>
            </p:nvSpPr>
            <p:spPr bwMode="auto">
              <a:xfrm>
                <a:off x="1518" y="2979"/>
                <a:ext cx="17" cy="5"/>
              </a:xfrm>
              <a:custGeom>
                <a:avLst/>
                <a:gdLst>
                  <a:gd name="T0" fmla="*/ 7 w 7"/>
                  <a:gd name="T1" fmla="*/ 2 h 2"/>
                  <a:gd name="T2" fmla="*/ 0 w 7"/>
                  <a:gd name="T3" fmla="*/ 2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4" y="2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889"/>
              <p:cNvSpPr/>
              <p:nvPr/>
            </p:nvSpPr>
            <p:spPr bwMode="auto">
              <a:xfrm>
                <a:off x="3033" y="2984"/>
                <a:ext cx="7" cy="7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890"/>
              <p:cNvSpPr/>
              <p:nvPr/>
            </p:nvSpPr>
            <p:spPr bwMode="auto">
              <a:xfrm>
                <a:off x="2131" y="2984"/>
                <a:ext cx="10" cy="31"/>
              </a:xfrm>
              <a:custGeom>
                <a:avLst/>
                <a:gdLst>
                  <a:gd name="T0" fmla="*/ 3 w 4"/>
                  <a:gd name="T1" fmla="*/ 11 h 13"/>
                  <a:gd name="T2" fmla="*/ 0 w 4"/>
                  <a:gd name="T3" fmla="*/ 10 h 13"/>
                  <a:gd name="T4" fmla="*/ 2 w 4"/>
                  <a:gd name="T5" fmla="*/ 0 h 13"/>
                  <a:gd name="T6" fmla="*/ 3 w 4"/>
                  <a:gd name="T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3">
                    <a:moveTo>
                      <a:pt x="3" y="11"/>
                    </a:moveTo>
                    <a:cubicBezTo>
                      <a:pt x="2" y="13"/>
                      <a:pt x="1" y="10"/>
                      <a:pt x="0" y="1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5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891"/>
              <p:cNvSpPr/>
              <p:nvPr/>
            </p:nvSpPr>
            <p:spPr bwMode="auto">
              <a:xfrm>
                <a:off x="2309" y="2984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0 h 5"/>
                  <a:gd name="T4" fmla="*/ 4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892"/>
              <p:cNvSpPr/>
              <p:nvPr/>
            </p:nvSpPr>
            <p:spPr bwMode="auto">
              <a:xfrm>
                <a:off x="2399" y="2984"/>
                <a:ext cx="12" cy="5"/>
              </a:xfrm>
              <a:custGeom>
                <a:avLst/>
                <a:gdLst>
                  <a:gd name="T0" fmla="*/ 5 w 5"/>
                  <a:gd name="T1" fmla="*/ 2 h 2"/>
                  <a:gd name="T2" fmla="*/ 2 w 5"/>
                  <a:gd name="T3" fmla="*/ 2 h 2"/>
                  <a:gd name="T4" fmla="*/ 5 w 5"/>
                  <a:gd name="T5" fmla="*/ 0 h 2"/>
                  <a:gd name="T6" fmla="*/ 5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4" y="0"/>
                      <a:pt x="5" y="0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893"/>
              <p:cNvSpPr/>
              <p:nvPr/>
            </p:nvSpPr>
            <p:spPr bwMode="auto">
              <a:xfrm>
                <a:off x="2759" y="2984"/>
                <a:ext cx="11" cy="12"/>
              </a:xfrm>
              <a:custGeom>
                <a:avLst/>
                <a:gdLst>
                  <a:gd name="T0" fmla="*/ 4 w 11"/>
                  <a:gd name="T1" fmla="*/ 12 h 12"/>
                  <a:gd name="T2" fmla="*/ 0 w 11"/>
                  <a:gd name="T3" fmla="*/ 0 h 12"/>
                  <a:gd name="T4" fmla="*/ 11 w 11"/>
                  <a:gd name="T5" fmla="*/ 5 h 12"/>
                  <a:gd name="T6" fmla="*/ 4 w 11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2">
                    <a:moveTo>
                      <a:pt x="4" y="12"/>
                    </a:moveTo>
                    <a:lnTo>
                      <a:pt x="0" y="0"/>
                    </a:lnTo>
                    <a:lnTo>
                      <a:pt x="11" y="5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894"/>
              <p:cNvSpPr/>
              <p:nvPr/>
            </p:nvSpPr>
            <p:spPr bwMode="auto">
              <a:xfrm>
                <a:off x="3100" y="298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0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895"/>
              <p:cNvSpPr/>
              <p:nvPr/>
            </p:nvSpPr>
            <p:spPr bwMode="auto">
              <a:xfrm>
                <a:off x="3450" y="2984"/>
                <a:ext cx="7" cy="7"/>
              </a:xfrm>
              <a:custGeom>
                <a:avLst/>
                <a:gdLst>
                  <a:gd name="T0" fmla="*/ 7 w 7"/>
                  <a:gd name="T1" fmla="*/ 7 h 7"/>
                  <a:gd name="T2" fmla="*/ 0 w 7"/>
                  <a:gd name="T3" fmla="*/ 0 h 7"/>
                  <a:gd name="T4" fmla="*/ 5 w 7"/>
                  <a:gd name="T5" fmla="*/ 0 h 7"/>
                  <a:gd name="T6" fmla="*/ 7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896"/>
              <p:cNvSpPr/>
              <p:nvPr/>
            </p:nvSpPr>
            <p:spPr bwMode="auto">
              <a:xfrm>
                <a:off x="1395" y="2986"/>
                <a:ext cx="31" cy="19"/>
              </a:xfrm>
              <a:custGeom>
                <a:avLst/>
                <a:gdLst>
                  <a:gd name="T0" fmla="*/ 5 w 13"/>
                  <a:gd name="T1" fmla="*/ 1 h 8"/>
                  <a:gd name="T2" fmla="*/ 7 w 13"/>
                  <a:gd name="T3" fmla="*/ 7 h 8"/>
                  <a:gd name="T4" fmla="*/ 11 w 13"/>
                  <a:gd name="T5" fmla="*/ 5 h 8"/>
                  <a:gd name="T6" fmla="*/ 13 w 13"/>
                  <a:gd name="T7" fmla="*/ 8 h 8"/>
                  <a:gd name="T8" fmla="*/ 0 w 13"/>
                  <a:gd name="T9" fmla="*/ 7 h 8"/>
                  <a:gd name="T10" fmla="*/ 2 w 13"/>
                  <a:gd name="T11" fmla="*/ 0 h 8"/>
                  <a:gd name="T12" fmla="*/ 5 w 13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5" y="1"/>
                    </a:moveTo>
                    <a:cubicBezTo>
                      <a:pt x="2" y="3"/>
                      <a:pt x="6" y="5"/>
                      <a:pt x="7" y="7"/>
                    </a:cubicBezTo>
                    <a:cubicBezTo>
                      <a:pt x="8" y="4"/>
                      <a:pt x="10" y="7"/>
                      <a:pt x="11" y="5"/>
                    </a:cubicBezTo>
                    <a:cubicBezTo>
                      <a:pt x="12" y="6"/>
                      <a:pt x="13" y="7"/>
                      <a:pt x="13" y="8"/>
                    </a:cubicBezTo>
                    <a:cubicBezTo>
                      <a:pt x="8" y="4"/>
                      <a:pt x="5" y="8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5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0" name="Freeform 897"/>
              <p:cNvSpPr/>
              <p:nvPr/>
            </p:nvSpPr>
            <p:spPr bwMode="auto">
              <a:xfrm>
                <a:off x="2079" y="2986"/>
                <a:ext cx="7" cy="15"/>
              </a:xfrm>
              <a:custGeom>
                <a:avLst/>
                <a:gdLst>
                  <a:gd name="T0" fmla="*/ 3 w 3"/>
                  <a:gd name="T1" fmla="*/ 4 h 6"/>
                  <a:gd name="T2" fmla="*/ 0 w 3"/>
                  <a:gd name="T3" fmla="*/ 5 h 6"/>
                  <a:gd name="T4" fmla="*/ 0 w 3"/>
                  <a:gd name="T5" fmla="*/ 0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2" y="4"/>
                      <a:pt x="1" y="6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1" name="Freeform 898"/>
              <p:cNvSpPr/>
              <p:nvPr/>
            </p:nvSpPr>
            <p:spPr bwMode="auto">
              <a:xfrm>
                <a:off x="3097" y="2986"/>
                <a:ext cx="40" cy="41"/>
              </a:xfrm>
              <a:custGeom>
                <a:avLst/>
                <a:gdLst>
                  <a:gd name="T0" fmla="*/ 15 w 17"/>
                  <a:gd name="T1" fmla="*/ 13 h 17"/>
                  <a:gd name="T2" fmla="*/ 11 w 17"/>
                  <a:gd name="T3" fmla="*/ 17 h 17"/>
                  <a:gd name="T4" fmla="*/ 11 w 17"/>
                  <a:gd name="T5" fmla="*/ 11 h 17"/>
                  <a:gd name="T6" fmla="*/ 9 w 17"/>
                  <a:gd name="T7" fmla="*/ 14 h 17"/>
                  <a:gd name="T8" fmla="*/ 6 w 17"/>
                  <a:gd name="T9" fmla="*/ 0 h 17"/>
                  <a:gd name="T10" fmla="*/ 15 w 17"/>
                  <a:gd name="T11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7">
                    <a:moveTo>
                      <a:pt x="15" y="13"/>
                    </a:moveTo>
                    <a:cubicBezTo>
                      <a:pt x="17" y="17"/>
                      <a:pt x="13" y="15"/>
                      <a:pt x="11" y="17"/>
                    </a:cubicBezTo>
                    <a:cubicBezTo>
                      <a:pt x="15" y="16"/>
                      <a:pt x="12" y="13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3" y="9"/>
                      <a:pt x="0" y="7"/>
                      <a:pt x="6" y="0"/>
                    </a:cubicBezTo>
                    <a:cubicBezTo>
                      <a:pt x="12" y="4"/>
                      <a:pt x="6" y="13"/>
                      <a:pt x="1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2" name="Freeform 899"/>
              <p:cNvSpPr/>
              <p:nvPr/>
            </p:nvSpPr>
            <p:spPr bwMode="auto">
              <a:xfrm>
                <a:off x="1504" y="2989"/>
                <a:ext cx="19" cy="16"/>
              </a:xfrm>
              <a:custGeom>
                <a:avLst/>
                <a:gdLst>
                  <a:gd name="T0" fmla="*/ 6 w 8"/>
                  <a:gd name="T1" fmla="*/ 7 h 7"/>
                  <a:gd name="T2" fmla="*/ 2 w 8"/>
                  <a:gd name="T3" fmla="*/ 3 h 7"/>
                  <a:gd name="T4" fmla="*/ 0 w 8"/>
                  <a:gd name="T5" fmla="*/ 3 h 7"/>
                  <a:gd name="T6" fmla="*/ 1 w 8"/>
                  <a:gd name="T7" fmla="*/ 3 h 7"/>
                  <a:gd name="T8" fmla="*/ 1 w 8"/>
                  <a:gd name="T9" fmla="*/ 0 h 7"/>
                  <a:gd name="T10" fmla="*/ 6 w 8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6" y="7"/>
                    </a:moveTo>
                    <a:cubicBezTo>
                      <a:pt x="5" y="5"/>
                      <a:pt x="4" y="4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8" y="3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3" name="Freeform 900"/>
              <p:cNvSpPr/>
              <p:nvPr/>
            </p:nvSpPr>
            <p:spPr bwMode="auto">
              <a:xfrm>
                <a:off x="2039" y="2989"/>
                <a:ext cx="26" cy="19"/>
              </a:xfrm>
              <a:custGeom>
                <a:avLst/>
                <a:gdLst>
                  <a:gd name="T0" fmla="*/ 10 w 11"/>
                  <a:gd name="T1" fmla="*/ 6 h 8"/>
                  <a:gd name="T2" fmla="*/ 8 w 11"/>
                  <a:gd name="T3" fmla="*/ 4 h 8"/>
                  <a:gd name="T4" fmla="*/ 5 w 11"/>
                  <a:gd name="T5" fmla="*/ 8 h 8"/>
                  <a:gd name="T6" fmla="*/ 4 w 11"/>
                  <a:gd name="T7" fmla="*/ 0 h 8"/>
                  <a:gd name="T8" fmla="*/ 10 w 11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0" y="6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6"/>
                      <a:pt x="7" y="8"/>
                      <a:pt x="5" y="8"/>
                    </a:cubicBezTo>
                    <a:cubicBezTo>
                      <a:pt x="10" y="5"/>
                      <a:pt x="0" y="4"/>
                      <a:pt x="4" y="0"/>
                    </a:cubicBezTo>
                    <a:cubicBezTo>
                      <a:pt x="6" y="4"/>
                      <a:pt x="11" y="1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4" name="Freeform 901"/>
              <p:cNvSpPr/>
              <p:nvPr/>
            </p:nvSpPr>
            <p:spPr bwMode="auto">
              <a:xfrm>
                <a:off x="3504" y="2989"/>
                <a:ext cx="24" cy="19"/>
              </a:xfrm>
              <a:custGeom>
                <a:avLst/>
                <a:gdLst>
                  <a:gd name="T0" fmla="*/ 10 w 10"/>
                  <a:gd name="T1" fmla="*/ 3 h 8"/>
                  <a:gd name="T2" fmla="*/ 0 w 10"/>
                  <a:gd name="T3" fmla="*/ 5 h 8"/>
                  <a:gd name="T4" fmla="*/ 6 w 10"/>
                  <a:gd name="T5" fmla="*/ 3 h 8"/>
                  <a:gd name="T6" fmla="*/ 5 w 10"/>
                  <a:gd name="T7" fmla="*/ 0 h 8"/>
                  <a:gd name="T8" fmla="*/ 10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10" y="3"/>
                    </a:moveTo>
                    <a:cubicBezTo>
                      <a:pt x="8" y="3"/>
                      <a:pt x="5" y="8"/>
                      <a:pt x="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1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5" name="Freeform 902"/>
              <p:cNvSpPr/>
              <p:nvPr/>
            </p:nvSpPr>
            <p:spPr bwMode="auto">
              <a:xfrm>
                <a:off x="1800" y="2993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6" name="Freeform 903"/>
              <p:cNvSpPr/>
              <p:nvPr/>
            </p:nvSpPr>
            <p:spPr bwMode="auto">
              <a:xfrm>
                <a:off x="2446" y="2993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2 w 10"/>
                  <a:gd name="T3" fmla="*/ 0 h 8"/>
                  <a:gd name="T4" fmla="*/ 10 w 10"/>
                  <a:gd name="T5" fmla="*/ 8 h 8"/>
                  <a:gd name="T6" fmla="*/ 0 w 10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2" y="0"/>
                    </a:lnTo>
                    <a:lnTo>
                      <a:pt x="1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7" name="Freeform 904"/>
              <p:cNvSpPr/>
              <p:nvPr/>
            </p:nvSpPr>
            <p:spPr bwMode="auto">
              <a:xfrm>
                <a:off x="2527" y="2986"/>
                <a:ext cx="23" cy="15"/>
              </a:xfrm>
              <a:custGeom>
                <a:avLst/>
                <a:gdLst>
                  <a:gd name="T0" fmla="*/ 10 w 10"/>
                  <a:gd name="T1" fmla="*/ 4 h 6"/>
                  <a:gd name="T2" fmla="*/ 0 w 10"/>
                  <a:gd name="T3" fmla="*/ 6 h 6"/>
                  <a:gd name="T4" fmla="*/ 10 w 10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4"/>
                    </a:moveTo>
                    <a:cubicBezTo>
                      <a:pt x="8" y="4"/>
                      <a:pt x="4" y="5"/>
                      <a:pt x="0" y="6"/>
                    </a:cubicBezTo>
                    <a:cubicBezTo>
                      <a:pt x="0" y="0"/>
                      <a:pt x="8" y="3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8" name="Freeform 905"/>
              <p:cNvSpPr/>
              <p:nvPr/>
            </p:nvSpPr>
            <p:spPr bwMode="auto">
              <a:xfrm>
                <a:off x="1286" y="2996"/>
                <a:ext cx="17" cy="1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5 h 7"/>
                  <a:gd name="T4" fmla="*/ 0 w 7"/>
                  <a:gd name="T5" fmla="*/ 0 h 7"/>
                  <a:gd name="T6" fmla="*/ 4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2" y="2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7" y="3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9" name="Freeform 906"/>
              <p:cNvSpPr/>
              <p:nvPr/>
            </p:nvSpPr>
            <p:spPr bwMode="auto">
              <a:xfrm>
                <a:off x="1452" y="2996"/>
                <a:ext cx="30" cy="16"/>
              </a:xfrm>
              <a:custGeom>
                <a:avLst/>
                <a:gdLst>
                  <a:gd name="T0" fmla="*/ 13 w 13"/>
                  <a:gd name="T1" fmla="*/ 5 h 7"/>
                  <a:gd name="T2" fmla="*/ 7 w 13"/>
                  <a:gd name="T3" fmla="*/ 3 h 7"/>
                  <a:gd name="T4" fmla="*/ 4 w 13"/>
                  <a:gd name="T5" fmla="*/ 5 h 7"/>
                  <a:gd name="T6" fmla="*/ 6 w 13"/>
                  <a:gd name="T7" fmla="*/ 7 h 7"/>
                  <a:gd name="T8" fmla="*/ 0 w 13"/>
                  <a:gd name="T9" fmla="*/ 7 h 7"/>
                  <a:gd name="T10" fmla="*/ 11 w 13"/>
                  <a:gd name="T11" fmla="*/ 0 h 7"/>
                  <a:gd name="T12" fmla="*/ 13 w 13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5"/>
                    </a:moveTo>
                    <a:cubicBezTo>
                      <a:pt x="12" y="2"/>
                      <a:pt x="9" y="3"/>
                      <a:pt x="7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4"/>
                      <a:pt x="7" y="2"/>
                      <a:pt x="11" y="0"/>
                    </a:cubicBezTo>
                    <a:lnTo>
                      <a:pt x="1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0" name="Freeform 907"/>
              <p:cNvSpPr/>
              <p:nvPr/>
            </p:nvSpPr>
            <p:spPr bwMode="auto">
              <a:xfrm>
                <a:off x="1887" y="2996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0 w 5"/>
                  <a:gd name="T3" fmla="*/ 0 h 2"/>
                  <a:gd name="T4" fmla="*/ 5 w 5"/>
                  <a:gd name="T5" fmla="*/ 0 h 2"/>
                  <a:gd name="T6" fmla="*/ 0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1" name="Freeform 908"/>
              <p:cNvSpPr/>
              <p:nvPr/>
            </p:nvSpPr>
            <p:spPr bwMode="auto">
              <a:xfrm>
                <a:off x="3533" y="2996"/>
                <a:ext cx="35" cy="40"/>
              </a:xfrm>
              <a:custGeom>
                <a:avLst/>
                <a:gdLst>
                  <a:gd name="T0" fmla="*/ 9 w 15"/>
                  <a:gd name="T1" fmla="*/ 5 h 17"/>
                  <a:gd name="T2" fmla="*/ 12 w 15"/>
                  <a:gd name="T3" fmla="*/ 5 h 17"/>
                  <a:gd name="T4" fmla="*/ 11 w 15"/>
                  <a:gd name="T5" fmla="*/ 17 h 17"/>
                  <a:gd name="T6" fmla="*/ 6 w 15"/>
                  <a:gd name="T7" fmla="*/ 9 h 17"/>
                  <a:gd name="T8" fmla="*/ 4 w 15"/>
                  <a:gd name="T9" fmla="*/ 11 h 17"/>
                  <a:gd name="T10" fmla="*/ 0 w 15"/>
                  <a:gd name="T11" fmla="*/ 4 h 17"/>
                  <a:gd name="T12" fmla="*/ 6 w 15"/>
                  <a:gd name="T13" fmla="*/ 1 h 17"/>
                  <a:gd name="T14" fmla="*/ 5 w 15"/>
                  <a:gd name="T15" fmla="*/ 0 h 17"/>
                  <a:gd name="T16" fmla="*/ 9 w 15"/>
                  <a:gd name="T1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9" y="5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7" y="9"/>
                      <a:pt x="15" y="13"/>
                      <a:pt x="11" y="17"/>
                    </a:cubicBezTo>
                    <a:cubicBezTo>
                      <a:pt x="12" y="17"/>
                      <a:pt x="9" y="11"/>
                      <a:pt x="6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9" y="1"/>
                      <a:pt x="5" y="5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2" name="Freeform 909"/>
              <p:cNvSpPr/>
              <p:nvPr/>
            </p:nvSpPr>
            <p:spPr bwMode="auto">
              <a:xfrm>
                <a:off x="1781" y="2998"/>
                <a:ext cx="16" cy="12"/>
              </a:xfrm>
              <a:custGeom>
                <a:avLst/>
                <a:gdLst>
                  <a:gd name="T0" fmla="*/ 5 w 7"/>
                  <a:gd name="T1" fmla="*/ 0 h 5"/>
                  <a:gd name="T2" fmla="*/ 4 w 7"/>
                  <a:gd name="T3" fmla="*/ 5 h 5"/>
                  <a:gd name="T4" fmla="*/ 0 w 7"/>
                  <a:gd name="T5" fmla="*/ 2 h 5"/>
                  <a:gd name="T6" fmla="*/ 4 w 7"/>
                  <a:gd name="T7" fmla="*/ 4 h 5"/>
                  <a:gd name="T8" fmla="*/ 4 w 7"/>
                  <a:gd name="T9" fmla="*/ 0 h 5"/>
                  <a:gd name="T10" fmla="*/ 5 w 7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cubicBezTo>
                      <a:pt x="7" y="1"/>
                      <a:pt x="5" y="4"/>
                      <a:pt x="4" y="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3" name="Freeform 910"/>
              <p:cNvSpPr/>
              <p:nvPr/>
            </p:nvSpPr>
            <p:spPr bwMode="auto">
              <a:xfrm>
                <a:off x="1947" y="2998"/>
                <a:ext cx="23" cy="19"/>
              </a:xfrm>
              <a:custGeom>
                <a:avLst/>
                <a:gdLst>
                  <a:gd name="T0" fmla="*/ 4 w 23"/>
                  <a:gd name="T1" fmla="*/ 19 h 19"/>
                  <a:gd name="T2" fmla="*/ 0 w 23"/>
                  <a:gd name="T3" fmla="*/ 5 h 19"/>
                  <a:gd name="T4" fmla="*/ 11 w 23"/>
                  <a:gd name="T5" fmla="*/ 0 h 19"/>
                  <a:gd name="T6" fmla="*/ 23 w 23"/>
                  <a:gd name="T7" fmla="*/ 7 h 19"/>
                  <a:gd name="T8" fmla="*/ 4 w 23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9">
                    <a:moveTo>
                      <a:pt x="4" y="19"/>
                    </a:moveTo>
                    <a:lnTo>
                      <a:pt x="0" y="5"/>
                    </a:lnTo>
                    <a:lnTo>
                      <a:pt x="11" y="0"/>
                    </a:lnTo>
                    <a:lnTo>
                      <a:pt x="23" y="7"/>
                    </a:lnTo>
                    <a:lnTo>
                      <a:pt x="4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4" name="Freeform 911"/>
              <p:cNvSpPr/>
              <p:nvPr/>
            </p:nvSpPr>
            <p:spPr bwMode="auto">
              <a:xfrm>
                <a:off x="1494" y="2998"/>
                <a:ext cx="29" cy="33"/>
              </a:xfrm>
              <a:custGeom>
                <a:avLst/>
                <a:gdLst>
                  <a:gd name="T0" fmla="*/ 10 w 12"/>
                  <a:gd name="T1" fmla="*/ 10 h 14"/>
                  <a:gd name="T2" fmla="*/ 11 w 12"/>
                  <a:gd name="T3" fmla="*/ 14 h 14"/>
                  <a:gd name="T4" fmla="*/ 7 w 12"/>
                  <a:gd name="T5" fmla="*/ 10 h 14"/>
                  <a:gd name="T6" fmla="*/ 9 w 12"/>
                  <a:gd name="T7" fmla="*/ 9 h 14"/>
                  <a:gd name="T8" fmla="*/ 6 w 12"/>
                  <a:gd name="T9" fmla="*/ 4 h 14"/>
                  <a:gd name="T10" fmla="*/ 5 w 12"/>
                  <a:gd name="T11" fmla="*/ 8 h 14"/>
                  <a:gd name="T12" fmla="*/ 0 w 12"/>
                  <a:gd name="T13" fmla="*/ 0 h 14"/>
                  <a:gd name="T14" fmla="*/ 10 w 12"/>
                  <a:gd name="T15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10" y="10"/>
                    </a:moveTo>
                    <a:cubicBezTo>
                      <a:pt x="10" y="11"/>
                      <a:pt x="12" y="12"/>
                      <a:pt x="11" y="14"/>
                    </a:cubicBezTo>
                    <a:cubicBezTo>
                      <a:pt x="9" y="10"/>
                      <a:pt x="9" y="13"/>
                      <a:pt x="7" y="10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8" y="7"/>
                      <a:pt x="7" y="5"/>
                      <a:pt x="6" y="4"/>
                    </a:cubicBezTo>
                    <a:cubicBezTo>
                      <a:pt x="4" y="4"/>
                      <a:pt x="5" y="6"/>
                      <a:pt x="5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12" y="4"/>
                      <a:pt x="1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5" name="Freeform 912"/>
              <p:cNvSpPr/>
              <p:nvPr/>
            </p:nvSpPr>
            <p:spPr bwMode="auto">
              <a:xfrm>
                <a:off x="1748" y="2998"/>
                <a:ext cx="7" cy="10"/>
              </a:xfrm>
              <a:custGeom>
                <a:avLst/>
                <a:gdLst>
                  <a:gd name="T0" fmla="*/ 0 w 7"/>
                  <a:gd name="T1" fmla="*/ 5 h 10"/>
                  <a:gd name="T2" fmla="*/ 2 w 7"/>
                  <a:gd name="T3" fmla="*/ 0 h 10"/>
                  <a:gd name="T4" fmla="*/ 7 w 7"/>
                  <a:gd name="T5" fmla="*/ 10 h 10"/>
                  <a:gd name="T6" fmla="*/ 0 w 7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0" y="5"/>
                    </a:moveTo>
                    <a:lnTo>
                      <a:pt x="2" y="0"/>
                    </a:lnTo>
                    <a:lnTo>
                      <a:pt x="7" y="1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6" name="Freeform 913"/>
              <p:cNvSpPr/>
              <p:nvPr/>
            </p:nvSpPr>
            <p:spPr bwMode="auto">
              <a:xfrm>
                <a:off x="1762" y="2998"/>
                <a:ext cx="7" cy="0"/>
              </a:xfrm>
              <a:custGeom>
                <a:avLst/>
                <a:gdLst>
                  <a:gd name="T0" fmla="*/ 0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7" name="Freeform 914"/>
              <p:cNvSpPr/>
              <p:nvPr/>
            </p:nvSpPr>
            <p:spPr bwMode="auto">
              <a:xfrm>
                <a:off x="2617" y="2998"/>
                <a:ext cx="47" cy="26"/>
              </a:xfrm>
              <a:custGeom>
                <a:avLst/>
                <a:gdLst>
                  <a:gd name="T0" fmla="*/ 15 w 20"/>
                  <a:gd name="T1" fmla="*/ 3 h 11"/>
                  <a:gd name="T2" fmla="*/ 20 w 20"/>
                  <a:gd name="T3" fmla="*/ 1 h 11"/>
                  <a:gd name="T4" fmla="*/ 4 w 20"/>
                  <a:gd name="T5" fmla="*/ 11 h 11"/>
                  <a:gd name="T6" fmla="*/ 0 w 20"/>
                  <a:gd name="T7" fmla="*/ 1 h 11"/>
                  <a:gd name="T8" fmla="*/ 1 w 20"/>
                  <a:gd name="T9" fmla="*/ 2 h 11"/>
                  <a:gd name="T10" fmla="*/ 2 w 20"/>
                  <a:gd name="T11" fmla="*/ 0 h 11"/>
                  <a:gd name="T12" fmla="*/ 15 w 20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1">
                    <a:moveTo>
                      <a:pt x="15" y="3"/>
                    </a:moveTo>
                    <a:cubicBezTo>
                      <a:pt x="17" y="2"/>
                      <a:pt x="18" y="0"/>
                      <a:pt x="20" y="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6"/>
                      <a:pt x="10" y="3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8" name="Freeform 915"/>
              <p:cNvSpPr/>
              <p:nvPr/>
            </p:nvSpPr>
            <p:spPr bwMode="auto">
              <a:xfrm>
                <a:off x="2780" y="299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0 h 5"/>
                  <a:gd name="T4" fmla="*/ 2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9" name="Freeform 916"/>
              <p:cNvSpPr/>
              <p:nvPr/>
            </p:nvSpPr>
            <p:spPr bwMode="auto">
              <a:xfrm>
                <a:off x="2065" y="3001"/>
                <a:ext cx="21" cy="73"/>
              </a:xfrm>
              <a:custGeom>
                <a:avLst/>
                <a:gdLst>
                  <a:gd name="T0" fmla="*/ 4 w 9"/>
                  <a:gd name="T1" fmla="*/ 26 h 31"/>
                  <a:gd name="T2" fmla="*/ 5 w 9"/>
                  <a:gd name="T3" fmla="*/ 31 h 31"/>
                  <a:gd name="T4" fmla="*/ 0 w 9"/>
                  <a:gd name="T5" fmla="*/ 18 h 31"/>
                  <a:gd name="T6" fmla="*/ 2 w 9"/>
                  <a:gd name="T7" fmla="*/ 3 h 31"/>
                  <a:gd name="T8" fmla="*/ 5 w 9"/>
                  <a:gd name="T9" fmla="*/ 0 h 31"/>
                  <a:gd name="T10" fmla="*/ 4 w 9"/>
                  <a:gd name="T11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31">
                    <a:moveTo>
                      <a:pt x="4" y="26"/>
                    </a:moveTo>
                    <a:cubicBezTo>
                      <a:pt x="2" y="27"/>
                      <a:pt x="8" y="29"/>
                      <a:pt x="5" y="31"/>
                    </a:cubicBezTo>
                    <a:cubicBezTo>
                      <a:pt x="1" y="29"/>
                      <a:pt x="4" y="21"/>
                      <a:pt x="0" y="18"/>
                    </a:cubicBezTo>
                    <a:cubicBezTo>
                      <a:pt x="1" y="13"/>
                      <a:pt x="9" y="8"/>
                      <a:pt x="2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7"/>
                      <a:pt x="6" y="19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0" name="Rectangle 917"/>
              <p:cNvSpPr>
                <a:spLocks noChangeArrowheads="1"/>
              </p:cNvSpPr>
              <p:nvPr/>
            </p:nvSpPr>
            <p:spPr bwMode="auto">
              <a:xfrm>
                <a:off x="1551" y="3003"/>
                <a:ext cx="3" cy="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1" name="Freeform 918"/>
              <p:cNvSpPr/>
              <p:nvPr/>
            </p:nvSpPr>
            <p:spPr bwMode="auto">
              <a:xfrm>
                <a:off x="1977" y="300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0 w 10"/>
                  <a:gd name="T3" fmla="*/ 0 h 7"/>
                  <a:gd name="T4" fmla="*/ 10 w 10"/>
                  <a:gd name="T5" fmla="*/ 5 h 7"/>
                  <a:gd name="T6" fmla="*/ 7 w 1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7" y="7"/>
                    </a:moveTo>
                    <a:lnTo>
                      <a:pt x="0" y="0"/>
                    </a:lnTo>
                    <a:lnTo>
                      <a:pt x="10" y="5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2" name="Freeform 919"/>
              <p:cNvSpPr/>
              <p:nvPr/>
            </p:nvSpPr>
            <p:spPr bwMode="auto">
              <a:xfrm>
                <a:off x="2034" y="3005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3" name="Freeform 920"/>
              <p:cNvSpPr/>
              <p:nvPr/>
            </p:nvSpPr>
            <p:spPr bwMode="auto">
              <a:xfrm>
                <a:off x="2380" y="3005"/>
                <a:ext cx="28" cy="22"/>
              </a:xfrm>
              <a:custGeom>
                <a:avLst/>
                <a:gdLst>
                  <a:gd name="T0" fmla="*/ 12 w 12"/>
                  <a:gd name="T1" fmla="*/ 1 h 9"/>
                  <a:gd name="T2" fmla="*/ 12 w 12"/>
                  <a:gd name="T3" fmla="*/ 5 h 9"/>
                  <a:gd name="T4" fmla="*/ 9 w 12"/>
                  <a:gd name="T5" fmla="*/ 4 h 9"/>
                  <a:gd name="T6" fmla="*/ 6 w 12"/>
                  <a:gd name="T7" fmla="*/ 9 h 9"/>
                  <a:gd name="T8" fmla="*/ 4 w 12"/>
                  <a:gd name="T9" fmla="*/ 9 h 9"/>
                  <a:gd name="T10" fmla="*/ 0 w 12"/>
                  <a:gd name="T11" fmla="*/ 0 h 9"/>
                  <a:gd name="T12" fmla="*/ 12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1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6"/>
                      <a:pt x="9" y="8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5"/>
                      <a:pt x="2" y="3"/>
                      <a:pt x="0" y="0"/>
                    </a:cubicBezTo>
                    <a:cubicBezTo>
                      <a:pt x="3" y="3"/>
                      <a:pt x="9" y="6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4" name="Freeform 921"/>
              <p:cNvSpPr/>
              <p:nvPr/>
            </p:nvSpPr>
            <p:spPr bwMode="auto">
              <a:xfrm>
                <a:off x="2815" y="3003"/>
                <a:ext cx="34" cy="16"/>
              </a:xfrm>
              <a:custGeom>
                <a:avLst/>
                <a:gdLst>
                  <a:gd name="T0" fmla="*/ 14 w 14"/>
                  <a:gd name="T1" fmla="*/ 3 h 7"/>
                  <a:gd name="T2" fmla="*/ 14 w 14"/>
                  <a:gd name="T3" fmla="*/ 5 h 7"/>
                  <a:gd name="T4" fmla="*/ 3 w 14"/>
                  <a:gd name="T5" fmla="*/ 4 h 7"/>
                  <a:gd name="T6" fmla="*/ 6 w 14"/>
                  <a:gd name="T7" fmla="*/ 1 h 7"/>
                  <a:gd name="T8" fmla="*/ 13 w 14"/>
                  <a:gd name="T9" fmla="*/ 2 h 7"/>
                  <a:gd name="T10" fmla="*/ 14 w 14"/>
                  <a:gd name="T1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7">
                    <a:moveTo>
                      <a:pt x="14" y="3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1" y="5"/>
                      <a:pt x="7" y="7"/>
                      <a:pt x="3" y="4"/>
                    </a:cubicBezTo>
                    <a:cubicBezTo>
                      <a:pt x="0" y="2"/>
                      <a:pt x="4" y="0"/>
                      <a:pt x="6" y="1"/>
                    </a:cubicBezTo>
                    <a:cubicBezTo>
                      <a:pt x="8" y="3"/>
                      <a:pt x="10" y="6"/>
                      <a:pt x="13" y="2"/>
                    </a:cubicBezTo>
                    <a:cubicBezTo>
                      <a:pt x="14" y="2"/>
                      <a:pt x="14" y="3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5" name="Freeform 922"/>
              <p:cNvSpPr/>
              <p:nvPr/>
            </p:nvSpPr>
            <p:spPr bwMode="auto">
              <a:xfrm>
                <a:off x="1996" y="3008"/>
                <a:ext cx="19" cy="9"/>
              </a:xfrm>
              <a:custGeom>
                <a:avLst/>
                <a:gdLst>
                  <a:gd name="T0" fmla="*/ 8 w 8"/>
                  <a:gd name="T1" fmla="*/ 2 h 4"/>
                  <a:gd name="T2" fmla="*/ 1 w 8"/>
                  <a:gd name="T3" fmla="*/ 0 h 4"/>
                  <a:gd name="T4" fmla="*/ 8 w 8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cubicBezTo>
                      <a:pt x="5" y="1"/>
                      <a:pt x="0" y="4"/>
                      <a:pt x="1" y="0"/>
                    </a:cubicBezTo>
                    <a:lnTo>
                      <a:pt x="8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6" name="Freeform 923"/>
              <p:cNvSpPr/>
              <p:nvPr/>
            </p:nvSpPr>
            <p:spPr bwMode="auto">
              <a:xfrm>
                <a:off x="1276" y="3008"/>
                <a:ext cx="12" cy="9"/>
              </a:xfrm>
              <a:custGeom>
                <a:avLst/>
                <a:gdLst>
                  <a:gd name="T0" fmla="*/ 4 w 5"/>
                  <a:gd name="T1" fmla="*/ 3 h 4"/>
                  <a:gd name="T2" fmla="*/ 4 w 5"/>
                  <a:gd name="T3" fmla="*/ 4 h 4"/>
                  <a:gd name="T4" fmla="*/ 1 w 5"/>
                  <a:gd name="T5" fmla="*/ 0 h 4"/>
                  <a:gd name="T6" fmla="*/ 4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4" y="3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0" y="4"/>
                      <a:pt x="5" y="2"/>
                      <a:pt x="1" y="0"/>
                    </a:cubicBezTo>
                    <a:cubicBezTo>
                      <a:pt x="3" y="0"/>
                      <a:pt x="3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7" name="Freeform 924"/>
              <p:cNvSpPr/>
              <p:nvPr/>
            </p:nvSpPr>
            <p:spPr bwMode="auto">
              <a:xfrm>
                <a:off x="1797" y="3003"/>
                <a:ext cx="74" cy="40"/>
              </a:xfrm>
              <a:custGeom>
                <a:avLst/>
                <a:gdLst>
                  <a:gd name="T0" fmla="*/ 16 w 31"/>
                  <a:gd name="T1" fmla="*/ 4 h 17"/>
                  <a:gd name="T2" fmla="*/ 14 w 31"/>
                  <a:gd name="T3" fmla="*/ 6 h 17"/>
                  <a:gd name="T4" fmla="*/ 22 w 31"/>
                  <a:gd name="T5" fmla="*/ 6 h 17"/>
                  <a:gd name="T6" fmla="*/ 23 w 31"/>
                  <a:gd name="T7" fmla="*/ 10 h 17"/>
                  <a:gd name="T8" fmla="*/ 29 w 31"/>
                  <a:gd name="T9" fmla="*/ 6 h 17"/>
                  <a:gd name="T10" fmla="*/ 25 w 31"/>
                  <a:gd name="T11" fmla="*/ 17 h 17"/>
                  <a:gd name="T12" fmla="*/ 22 w 31"/>
                  <a:gd name="T13" fmla="*/ 17 h 17"/>
                  <a:gd name="T14" fmla="*/ 21 w 31"/>
                  <a:gd name="T15" fmla="*/ 12 h 17"/>
                  <a:gd name="T16" fmla="*/ 12 w 31"/>
                  <a:gd name="T17" fmla="*/ 9 h 17"/>
                  <a:gd name="T18" fmla="*/ 12 w 31"/>
                  <a:gd name="T19" fmla="*/ 14 h 17"/>
                  <a:gd name="T20" fmla="*/ 8 w 31"/>
                  <a:gd name="T21" fmla="*/ 15 h 17"/>
                  <a:gd name="T22" fmla="*/ 6 w 31"/>
                  <a:gd name="T23" fmla="*/ 11 h 17"/>
                  <a:gd name="T24" fmla="*/ 4 w 31"/>
                  <a:gd name="T25" fmla="*/ 14 h 17"/>
                  <a:gd name="T26" fmla="*/ 2 w 31"/>
                  <a:gd name="T27" fmla="*/ 12 h 17"/>
                  <a:gd name="T28" fmla="*/ 2 w 31"/>
                  <a:gd name="T29" fmla="*/ 14 h 17"/>
                  <a:gd name="T30" fmla="*/ 0 w 31"/>
                  <a:gd name="T31" fmla="*/ 12 h 17"/>
                  <a:gd name="T32" fmla="*/ 0 w 31"/>
                  <a:gd name="T33" fmla="*/ 10 h 17"/>
                  <a:gd name="T34" fmla="*/ 3 w 31"/>
                  <a:gd name="T35" fmla="*/ 12 h 17"/>
                  <a:gd name="T36" fmla="*/ 5 w 31"/>
                  <a:gd name="T37" fmla="*/ 10 h 17"/>
                  <a:gd name="T38" fmla="*/ 2 w 31"/>
                  <a:gd name="T39" fmla="*/ 8 h 17"/>
                  <a:gd name="T40" fmla="*/ 9 w 31"/>
                  <a:gd name="T41" fmla="*/ 9 h 17"/>
                  <a:gd name="T42" fmla="*/ 7 w 31"/>
                  <a:gd name="T43" fmla="*/ 6 h 17"/>
                  <a:gd name="T44" fmla="*/ 8 w 31"/>
                  <a:gd name="T45" fmla="*/ 5 h 17"/>
                  <a:gd name="T46" fmla="*/ 11 w 31"/>
                  <a:gd name="T47" fmla="*/ 7 h 17"/>
                  <a:gd name="T48" fmla="*/ 16 w 31"/>
                  <a:gd name="T4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" h="17">
                    <a:moveTo>
                      <a:pt x="16" y="4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7" y="6"/>
                      <a:pt x="20" y="10"/>
                      <a:pt x="22" y="6"/>
                    </a:cubicBezTo>
                    <a:cubicBezTo>
                      <a:pt x="24" y="7"/>
                      <a:pt x="20" y="8"/>
                      <a:pt x="23" y="10"/>
                    </a:cubicBezTo>
                    <a:cubicBezTo>
                      <a:pt x="25" y="9"/>
                      <a:pt x="26" y="6"/>
                      <a:pt x="29" y="6"/>
                    </a:cubicBezTo>
                    <a:cubicBezTo>
                      <a:pt x="31" y="11"/>
                      <a:pt x="15" y="11"/>
                      <a:pt x="25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8" y="16"/>
                      <a:pt x="15" y="10"/>
                      <a:pt x="12" y="9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1" y="13"/>
                      <a:pt x="9" y="13"/>
                      <a:pt x="8" y="15"/>
                    </a:cubicBezTo>
                    <a:cubicBezTo>
                      <a:pt x="9" y="13"/>
                      <a:pt x="7" y="12"/>
                      <a:pt x="6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9"/>
                      <a:pt x="2" y="10"/>
                      <a:pt x="3" y="12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7"/>
                      <a:pt x="6" y="12"/>
                      <a:pt x="9" y="9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5"/>
                      <a:pt x="13" y="0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8" name="Rectangle 925"/>
              <p:cNvSpPr>
                <a:spLocks noChangeArrowheads="1"/>
              </p:cNvSpPr>
              <p:nvPr/>
            </p:nvSpPr>
            <p:spPr bwMode="auto">
              <a:xfrm>
                <a:off x="1892" y="3008"/>
                <a:ext cx="1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9" name="Freeform 926"/>
              <p:cNvSpPr/>
              <p:nvPr/>
            </p:nvSpPr>
            <p:spPr bwMode="auto">
              <a:xfrm>
                <a:off x="2240" y="3008"/>
                <a:ext cx="5" cy="9"/>
              </a:xfrm>
              <a:custGeom>
                <a:avLst/>
                <a:gdLst>
                  <a:gd name="T0" fmla="*/ 2 w 5"/>
                  <a:gd name="T1" fmla="*/ 9 h 9"/>
                  <a:gd name="T2" fmla="*/ 0 w 5"/>
                  <a:gd name="T3" fmla="*/ 0 h 9"/>
                  <a:gd name="T4" fmla="*/ 5 w 5"/>
                  <a:gd name="T5" fmla="*/ 2 h 9"/>
                  <a:gd name="T6" fmla="*/ 2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2" y="9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0" name="Freeform 927"/>
              <p:cNvSpPr/>
              <p:nvPr/>
            </p:nvSpPr>
            <p:spPr bwMode="auto">
              <a:xfrm>
                <a:off x="2437" y="3008"/>
                <a:ext cx="7" cy="9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4 h 4"/>
                  <a:gd name="T4" fmla="*/ 0 w 3"/>
                  <a:gd name="T5" fmla="*/ 0 h 4"/>
                  <a:gd name="T6" fmla="*/ 2 w 3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2"/>
                      <a:pt x="3" y="3"/>
                      <a:pt x="2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1" name="Freeform 928"/>
              <p:cNvSpPr/>
              <p:nvPr/>
            </p:nvSpPr>
            <p:spPr bwMode="auto">
              <a:xfrm>
                <a:off x="1317" y="3010"/>
                <a:ext cx="23" cy="7"/>
              </a:xfrm>
              <a:custGeom>
                <a:avLst/>
                <a:gdLst>
                  <a:gd name="T0" fmla="*/ 9 w 23"/>
                  <a:gd name="T1" fmla="*/ 7 h 7"/>
                  <a:gd name="T2" fmla="*/ 4 w 23"/>
                  <a:gd name="T3" fmla="*/ 2 h 7"/>
                  <a:gd name="T4" fmla="*/ 2 w 23"/>
                  <a:gd name="T5" fmla="*/ 5 h 7"/>
                  <a:gd name="T6" fmla="*/ 0 w 23"/>
                  <a:gd name="T7" fmla="*/ 0 h 7"/>
                  <a:gd name="T8" fmla="*/ 23 w 23"/>
                  <a:gd name="T9" fmla="*/ 2 h 7"/>
                  <a:gd name="T10" fmla="*/ 9 w 23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7">
                    <a:moveTo>
                      <a:pt x="9" y="7"/>
                    </a:moveTo>
                    <a:lnTo>
                      <a:pt x="4" y="2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3" y="2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2" name="Freeform 929"/>
              <p:cNvSpPr/>
              <p:nvPr/>
            </p:nvSpPr>
            <p:spPr bwMode="auto">
              <a:xfrm>
                <a:off x="1729" y="3010"/>
                <a:ext cx="7" cy="7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0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3" name="Freeform 930"/>
              <p:cNvSpPr/>
              <p:nvPr/>
            </p:nvSpPr>
            <p:spPr bwMode="auto">
              <a:xfrm>
                <a:off x="1809" y="3010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0 w 5"/>
                  <a:gd name="T3" fmla="*/ 7 h 7"/>
                  <a:gd name="T4" fmla="*/ 5 w 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4" name="Freeform 931"/>
              <p:cNvSpPr/>
              <p:nvPr/>
            </p:nvSpPr>
            <p:spPr bwMode="auto">
              <a:xfrm>
                <a:off x="2025" y="3010"/>
                <a:ext cx="11" cy="14"/>
              </a:xfrm>
              <a:custGeom>
                <a:avLst/>
                <a:gdLst>
                  <a:gd name="T0" fmla="*/ 4 w 5"/>
                  <a:gd name="T1" fmla="*/ 3 h 6"/>
                  <a:gd name="T2" fmla="*/ 0 w 5"/>
                  <a:gd name="T3" fmla="*/ 6 h 6"/>
                  <a:gd name="T4" fmla="*/ 0 w 5"/>
                  <a:gd name="T5" fmla="*/ 1 h 6"/>
                  <a:gd name="T6" fmla="*/ 4 w 5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4" y="3"/>
                    </a:moveTo>
                    <a:cubicBezTo>
                      <a:pt x="5" y="5"/>
                      <a:pt x="0" y="1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2" y="6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5" name="Freeform 932"/>
              <p:cNvSpPr/>
              <p:nvPr/>
            </p:nvSpPr>
            <p:spPr bwMode="auto">
              <a:xfrm>
                <a:off x="2053" y="3012"/>
                <a:ext cx="14" cy="12"/>
              </a:xfrm>
              <a:custGeom>
                <a:avLst/>
                <a:gdLst>
                  <a:gd name="T0" fmla="*/ 4 w 6"/>
                  <a:gd name="T1" fmla="*/ 3 h 5"/>
                  <a:gd name="T2" fmla="*/ 2 w 6"/>
                  <a:gd name="T3" fmla="*/ 5 h 5"/>
                  <a:gd name="T4" fmla="*/ 0 w 6"/>
                  <a:gd name="T5" fmla="*/ 0 h 5"/>
                  <a:gd name="T6" fmla="*/ 4 w 6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4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6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6" name="Freeform 933"/>
              <p:cNvSpPr/>
              <p:nvPr/>
            </p:nvSpPr>
            <p:spPr bwMode="auto">
              <a:xfrm>
                <a:off x="1400" y="3015"/>
                <a:ext cx="23" cy="26"/>
              </a:xfrm>
              <a:custGeom>
                <a:avLst/>
                <a:gdLst>
                  <a:gd name="T0" fmla="*/ 10 w 10"/>
                  <a:gd name="T1" fmla="*/ 11 h 11"/>
                  <a:gd name="T2" fmla="*/ 1 w 10"/>
                  <a:gd name="T3" fmla="*/ 2 h 11"/>
                  <a:gd name="T4" fmla="*/ 0 w 10"/>
                  <a:gd name="T5" fmla="*/ 3 h 11"/>
                  <a:gd name="T6" fmla="*/ 3 w 10"/>
                  <a:gd name="T7" fmla="*/ 0 h 11"/>
                  <a:gd name="T8" fmla="*/ 10 w 10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6" y="10"/>
                      <a:pt x="3" y="7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4"/>
                      <a:pt x="6" y="8"/>
                      <a:pt x="1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7" name="Freeform 934"/>
              <p:cNvSpPr/>
              <p:nvPr/>
            </p:nvSpPr>
            <p:spPr bwMode="auto">
              <a:xfrm>
                <a:off x="1591" y="3015"/>
                <a:ext cx="17" cy="12"/>
              </a:xfrm>
              <a:custGeom>
                <a:avLst/>
                <a:gdLst>
                  <a:gd name="T0" fmla="*/ 6 w 7"/>
                  <a:gd name="T1" fmla="*/ 1 h 5"/>
                  <a:gd name="T2" fmla="*/ 2 w 7"/>
                  <a:gd name="T3" fmla="*/ 5 h 5"/>
                  <a:gd name="T4" fmla="*/ 1 w 7"/>
                  <a:gd name="T5" fmla="*/ 5 h 5"/>
                  <a:gd name="T6" fmla="*/ 2 w 7"/>
                  <a:gd name="T7" fmla="*/ 0 h 5"/>
                  <a:gd name="T8" fmla="*/ 6 w 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6" y="1"/>
                    </a:moveTo>
                    <a:cubicBezTo>
                      <a:pt x="7" y="1"/>
                      <a:pt x="0" y="1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8" name="Freeform 935"/>
              <p:cNvSpPr/>
              <p:nvPr/>
            </p:nvSpPr>
            <p:spPr bwMode="auto">
              <a:xfrm>
                <a:off x="1764" y="3015"/>
                <a:ext cx="10" cy="14"/>
              </a:xfrm>
              <a:custGeom>
                <a:avLst/>
                <a:gdLst>
                  <a:gd name="T0" fmla="*/ 4 w 4"/>
                  <a:gd name="T1" fmla="*/ 2 h 6"/>
                  <a:gd name="T2" fmla="*/ 0 w 4"/>
                  <a:gd name="T3" fmla="*/ 2 h 6"/>
                  <a:gd name="T4" fmla="*/ 0 w 4"/>
                  <a:gd name="T5" fmla="*/ 1 h 6"/>
                  <a:gd name="T6" fmla="*/ 2 w 4"/>
                  <a:gd name="T7" fmla="*/ 0 h 6"/>
                  <a:gd name="T8" fmla="*/ 4 w 4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2"/>
                    </a:moveTo>
                    <a:cubicBezTo>
                      <a:pt x="4" y="6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0"/>
                    </a:cubicBezTo>
                    <a:cubicBezTo>
                      <a:pt x="2" y="1"/>
                      <a:pt x="4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9" name="Freeform 936"/>
              <p:cNvSpPr/>
              <p:nvPr/>
            </p:nvSpPr>
            <p:spPr bwMode="auto">
              <a:xfrm>
                <a:off x="2683" y="3015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5 w 7"/>
                  <a:gd name="T3" fmla="*/ 0 h 7"/>
                  <a:gd name="T4" fmla="*/ 7 w 7"/>
                  <a:gd name="T5" fmla="*/ 2 h 7"/>
                  <a:gd name="T6" fmla="*/ 0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5" y="0"/>
                    </a:lnTo>
                    <a:lnTo>
                      <a:pt x="7" y="2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0" name="Freeform 937"/>
              <p:cNvSpPr/>
              <p:nvPr/>
            </p:nvSpPr>
            <p:spPr bwMode="auto">
              <a:xfrm>
                <a:off x="3201" y="3015"/>
                <a:ext cx="31" cy="38"/>
              </a:xfrm>
              <a:custGeom>
                <a:avLst/>
                <a:gdLst>
                  <a:gd name="T0" fmla="*/ 13 w 13"/>
                  <a:gd name="T1" fmla="*/ 1 h 16"/>
                  <a:gd name="T2" fmla="*/ 10 w 13"/>
                  <a:gd name="T3" fmla="*/ 3 h 16"/>
                  <a:gd name="T4" fmla="*/ 8 w 13"/>
                  <a:gd name="T5" fmla="*/ 15 h 16"/>
                  <a:gd name="T6" fmla="*/ 8 w 13"/>
                  <a:gd name="T7" fmla="*/ 16 h 16"/>
                  <a:gd name="T8" fmla="*/ 0 w 13"/>
                  <a:gd name="T9" fmla="*/ 7 h 16"/>
                  <a:gd name="T10" fmla="*/ 5 w 13"/>
                  <a:gd name="T11" fmla="*/ 3 h 16"/>
                  <a:gd name="T12" fmla="*/ 6 w 13"/>
                  <a:gd name="T13" fmla="*/ 6 h 16"/>
                  <a:gd name="T14" fmla="*/ 12 w 13"/>
                  <a:gd name="T15" fmla="*/ 0 h 16"/>
                  <a:gd name="T16" fmla="*/ 13 w 13"/>
                  <a:gd name="T17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6">
                    <a:moveTo>
                      <a:pt x="13" y="1"/>
                    </a:moveTo>
                    <a:cubicBezTo>
                      <a:pt x="12" y="1"/>
                      <a:pt x="11" y="2"/>
                      <a:pt x="10" y="3"/>
                    </a:cubicBezTo>
                    <a:cubicBezTo>
                      <a:pt x="11" y="6"/>
                      <a:pt x="6" y="10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3"/>
                      <a:pt x="4" y="8"/>
                      <a:pt x="0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13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1" name="Freeform 938"/>
              <p:cNvSpPr/>
              <p:nvPr/>
            </p:nvSpPr>
            <p:spPr bwMode="auto">
              <a:xfrm>
                <a:off x="1295" y="3017"/>
                <a:ext cx="57" cy="26"/>
              </a:xfrm>
              <a:custGeom>
                <a:avLst/>
                <a:gdLst>
                  <a:gd name="T0" fmla="*/ 24 w 24"/>
                  <a:gd name="T1" fmla="*/ 9 h 11"/>
                  <a:gd name="T2" fmla="*/ 14 w 24"/>
                  <a:gd name="T3" fmla="*/ 8 h 11"/>
                  <a:gd name="T4" fmla="*/ 8 w 24"/>
                  <a:gd name="T5" fmla="*/ 5 h 11"/>
                  <a:gd name="T6" fmla="*/ 0 w 24"/>
                  <a:gd name="T7" fmla="*/ 4 h 11"/>
                  <a:gd name="T8" fmla="*/ 3 w 24"/>
                  <a:gd name="T9" fmla="*/ 2 h 11"/>
                  <a:gd name="T10" fmla="*/ 2 w 24"/>
                  <a:gd name="T11" fmla="*/ 0 h 11"/>
                  <a:gd name="T12" fmla="*/ 24 w 24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1">
                    <a:moveTo>
                      <a:pt x="24" y="9"/>
                    </a:moveTo>
                    <a:cubicBezTo>
                      <a:pt x="21" y="11"/>
                      <a:pt x="18" y="4"/>
                      <a:pt x="14" y="8"/>
                    </a:cubicBezTo>
                    <a:cubicBezTo>
                      <a:pt x="16" y="6"/>
                      <a:pt x="6" y="9"/>
                      <a:pt x="8" y="5"/>
                    </a:cubicBezTo>
                    <a:cubicBezTo>
                      <a:pt x="5" y="6"/>
                      <a:pt x="1" y="9"/>
                      <a:pt x="0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6"/>
                      <a:pt x="17" y="4"/>
                      <a:pt x="2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2" name="Freeform 939"/>
              <p:cNvSpPr/>
              <p:nvPr/>
            </p:nvSpPr>
            <p:spPr bwMode="auto">
              <a:xfrm>
                <a:off x="1527" y="3017"/>
                <a:ext cx="17" cy="14"/>
              </a:xfrm>
              <a:custGeom>
                <a:avLst/>
                <a:gdLst>
                  <a:gd name="T0" fmla="*/ 2 w 7"/>
                  <a:gd name="T1" fmla="*/ 0 h 6"/>
                  <a:gd name="T2" fmla="*/ 1 w 7"/>
                  <a:gd name="T3" fmla="*/ 2 h 6"/>
                  <a:gd name="T4" fmla="*/ 7 w 7"/>
                  <a:gd name="T5" fmla="*/ 1 h 6"/>
                  <a:gd name="T6" fmla="*/ 2 w 7"/>
                  <a:gd name="T7" fmla="*/ 5 h 6"/>
                  <a:gd name="T8" fmla="*/ 0 w 7"/>
                  <a:gd name="T9" fmla="*/ 0 h 6"/>
                  <a:gd name="T10" fmla="*/ 2 w 7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3" y="6"/>
                      <a:pt x="7" y="1"/>
                      <a:pt x="7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3" name="Freeform 940"/>
              <p:cNvSpPr/>
              <p:nvPr/>
            </p:nvSpPr>
            <p:spPr bwMode="auto">
              <a:xfrm>
                <a:off x="1554" y="3017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4" name="Freeform 941"/>
              <p:cNvSpPr/>
              <p:nvPr/>
            </p:nvSpPr>
            <p:spPr bwMode="auto">
              <a:xfrm>
                <a:off x="2325" y="3017"/>
                <a:ext cx="15" cy="12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2 h 5"/>
                  <a:gd name="T4" fmla="*/ 1 w 6"/>
                  <a:gd name="T5" fmla="*/ 0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1"/>
                      <a:pt x="4" y="3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5" name="Freeform 942"/>
              <p:cNvSpPr/>
              <p:nvPr/>
            </p:nvSpPr>
            <p:spPr bwMode="auto">
              <a:xfrm>
                <a:off x="3575" y="3017"/>
                <a:ext cx="26" cy="33"/>
              </a:xfrm>
              <a:custGeom>
                <a:avLst/>
                <a:gdLst>
                  <a:gd name="T0" fmla="*/ 11 w 11"/>
                  <a:gd name="T1" fmla="*/ 8 h 14"/>
                  <a:gd name="T2" fmla="*/ 4 w 11"/>
                  <a:gd name="T3" fmla="*/ 14 h 14"/>
                  <a:gd name="T4" fmla="*/ 3 w 11"/>
                  <a:gd name="T5" fmla="*/ 3 h 14"/>
                  <a:gd name="T6" fmla="*/ 5 w 11"/>
                  <a:gd name="T7" fmla="*/ 0 h 14"/>
                  <a:gd name="T8" fmla="*/ 11 w 11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11" y="8"/>
                    </a:moveTo>
                    <a:cubicBezTo>
                      <a:pt x="4" y="14"/>
                      <a:pt x="4" y="14"/>
                      <a:pt x="4" y="14"/>
                    </a:cubicBezTo>
                    <a:cubicBezTo>
                      <a:pt x="0" y="11"/>
                      <a:pt x="3" y="6"/>
                      <a:pt x="3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4"/>
                      <a:pt x="8" y="6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6" name="Freeform 943"/>
              <p:cNvSpPr/>
              <p:nvPr/>
            </p:nvSpPr>
            <p:spPr bwMode="auto">
              <a:xfrm>
                <a:off x="1490" y="3019"/>
                <a:ext cx="9" cy="12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4 h 5"/>
                  <a:gd name="T4" fmla="*/ 1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3" y="4"/>
                      <a:pt x="2" y="3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7" name="Freeform 944"/>
              <p:cNvSpPr/>
              <p:nvPr/>
            </p:nvSpPr>
            <p:spPr bwMode="auto">
              <a:xfrm>
                <a:off x="1610" y="3019"/>
                <a:ext cx="19" cy="10"/>
              </a:xfrm>
              <a:custGeom>
                <a:avLst/>
                <a:gdLst>
                  <a:gd name="T0" fmla="*/ 8 w 8"/>
                  <a:gd name="T1" fmla="*/ 1 h 4"/>
                  <a:gd name="T2" fmla="*/ 8 w 8"/>
                  <a:gd name="T3" fmla="*/ 4 h 4"/>
                  <a:gd name="T4" fmla="*/ 0 w 8"/>
                  <a:gd name="T5" fmla="*/ 3 h 4"/>
                  <a:gd name="T6" fmla="*/ 1 w 8"/>
                  <a:gd name="T7" fmla="*/ 0 h 4"/>
                  <a:gd name="T8" fmla="*/ 8 w 8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8" y="1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6" y="3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8" name="Freeform 945"/>
              <p:cNvSpPr/>
              <p:nvPr/>
            </p:nvSpPr>
            <p:spPr bwMode="auto">
              <a:xfrm>
                <a:off x="2429" y="3019"/>
                <a:ext cx="45" cy="31"/>
              </a:xfrm>
              <a:custGeom>
                <a:avLst/>
                <a:gdLst>
                  <a:gd name="T0" fmla="*/ 19 w 19"/>
                  <a:gd name="T1" fmla="*/ 5 h 13"/>
                  <a:gd name="T2" fmla="*/ 15 w 19"/>
                  <a:gd name="T3" fmla="*/ 9 h 13"/>
                  <a:gd name="T4" fmla="*/ 5 w 19"/>
                  <a:gd name="T5" fmla="*/ 5 h 13"/>
                  <a:gd name="T6" fmla="*/ 2 w 19"/>
                  <a:gd name="T7" fmla="*/ 13 h 13"/>
                  <a:gd name="T8" fmla="*/ 5 w 19"/>
                  <a:gd name="T9" fmla="*/ 9 h 13"/>
                  <a:gd name="T10" fmla="*/ 0 w 19"/>
                  <a:gd name="T11" fmla="*/ 2 h 13"/>
                  <a:gd name="T12" fmla="*/ 7 w 19"/>
                  <a:gd name="T13" fmla="*/ 1 h 13"/>
                  <a:gd name="T14" fmla="*/ 9 w 19"/>
                  <a:gd name="T15" fmla="*/ 5 h 13"/>
                  <a:gd name="T16" fmla="*/ 14 w 19"/>
                  <a:gd name="T17" fmla="*/ 4 h 13"/>
                  <a:gd name="T18" fmla="*/ 14 w 19"/>
                  <a:gd name="T19" fmla="*/ 0 h 13"/>
                  <a:gd name="T20" fmla="*/ 19 w 19"/>
                  <a:gd name="T2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3">
                    <a:moveTo>
                      <a:pt x="19" y="5"/>
                    </a:moveTo>
                    <a:cubicBezTo>
                      <a:pt x="18" y="6"/>
                      <a:pt x="16" y="7"/>
                      <a:pt x="15" y="9"/>
                    </a:cubicBezTo>
                    <a:cubicBezTo>
                      <a:pt x="12" y="8"/>
                      <a:pt x="10" y="4"/>
                      <a:pt x="5" y="5"/>
                    </a:cubicBezTo>
                    <a:cubicBezTo>
                      <a:pt x="9" y="10"/>
                      <a:pt x="4" y="11"/>
                      <a:pt x="2" y="13"/>
                    </a:cubicBezTo>
                    <a:cubicBezTo>
                      <a:pt x="1" y="13"/>
                      <a:pt x="3" y="9"/>
                      <a:pt x="5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2"/>
                      <a:pt x="3" y="1"/>
                      <a:pt x="7" y="1"/>
                    </a:cubicBezTo>
                    <a:cubicBezTo>
                      <a:pt x="6" y="3"/>
                      <a:pt x="9" y="3"/>
                      <a:pt x="9" y="5"/>
                    </a:cubicBezTo>
                    <a:cubicBezTo>
                      <a:pt x="11" y="4"/>
                      <a:pt x="12" y="3"/>
                      <a:pt x="14" y="4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9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9" name="Freeform 946"/>
              <p:cNvSpPr/>
              <p:nvPr/>
            </p:nvSpPr>
            <p:spPr bwMode="auto">
              <a:xfrm>
                <a:off x="1385" y="3022"/>
                <a:ext cx="10" cy="9"/>
              </a:xfrm>
              <a:custGeom>
                <a:avLst/>
                <a:gdLst>
                  <a:gd name="T0" fmla="*/ 3 w 4"/>
                  <a:gd name="T1" fmla="*/ 4 h 4"/>
                  <a:gd name="T2" fmla="*/ 2 w 4"/>
                  <a:gd name="T3" fmla="*/ 4 h 4"/>
                  <a:gd name="T4" fmla="*/ 2 w 4"/>
                  <a:gd name="T5" fmla="*/ 0 h 4"/>
                  <a:gd name="T6" fmla="*/ 3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4" y="0"/>
                      <a:pt x="3" y="2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0" name="Rectangle 947"/>
              <p:cNvSpPr>
                <a:spLocks noChangeArrowheads="1"/>
              </p:cNvSpPr>
              <p:nvPr/>
            </p:nvSpPr>
            <p:spPr bwMode="auto">
              <a:xfrm>
                <a:off x="2283" y="3022"/>
                <a:ext cx="2" cy="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1" name="Freeform 948"/>
              <p:cNvSpPr/>
              <p:nvPr/>
            </p:nvSpPr>
            <p:spPr bwMode="auto">
              <a:xfrm>
                <a:off x="2489" y="3022"/>
                <a:ext cx="26" cy="7"/>
              </a:xfrm>
              <a:custGeom>
                <a:avLst/>
                <a:gdLst>
                  <a:gd name="T0" fmla="*/ 11 w 11"/>
                  <a:gd name="T1" fmla="*/ 2 h 3"/>
                  <a:gd name="T2" fmla="*/ 0 w 11"/>
                  <a:gd name="T3" fmla="*/ 0 h 3"/>
                  <a:gd name="T4" fmla="*/ 11 w 1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2"/>
                    </a:moveTo>
                    <a:cubicBezTo>
                      <a:pt x="6" y="3"/>
                      <a:pt x="4" y="3"/>
                      <a:pt x="0" y="0"/>
                    </a:cubicBezTo>
                    <a:cubicBezTo>
                      <a:pt x="4" y="2"/>
                      <a:pt x="7" y="3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2" name="Freeform 949"/>
              <p:cNvSpPr/>
              <p:nvPr/>
            </p:nvSpPr>
            <p:spPr bwMode="auto">
              <a:xfrm>
                <a:off x="3630" y="3024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2 h 4"/>
                  <a:gd name="T4" fmla="*/ 2 w 4"/>
                  <a:gd name="T5" fmla="*/ 0 h 4"/>
                  <a:gd name="T6" fmla="*/ 2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3" name="Freeform 950"/>
              <p:cNvSpPr/>
              <p:nvPr/>
            </p:nvSpPr>
            <p:spPr bwMode="auto">
              <a:xfrm>
                <a:off x="1975" y="3027"/>
                <a:ext cx="16" cy="14"/>
              </a:xfrm>
              <a:custGeom>
                <a:avLst/>
                <a:gdLst>
                  <a:gd name="T0" fmla="*/ 7 w 7"/>
                  <a:gd name="T1" fmla="*/ 4 h 6"/>
                  <a:gd name="T2" fmla="*/ 3 w 7"/>
                  <a:gd name="T3" fmla="*/ 6 h 6"/>
                  <a:gd name="T4" fmla="*/ 3 w 7"/>
                  <a:gd name="T5" fmla="*/ 0 h 6"/>
                  <a:gd name="T6" fmla="*/ 7 w 7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4"/>
                    </a:moveTo>
                    <a:cubicBezTo>
                      <a:pt x="5" y="4"/>
                      <a:pt x="4" y="5"/>
                      <a:pt x="3" y="6"/>
                    </a:cubicBezTo>
                    <a:cubicBezTo>
                      <a:pt x="3" y="4"/>
                      <a:pt x="0" y="1"/>
                      <a:pt x="3" y="0"/>
                    </a:cubicBezTo>
                    <a:lnTo>
                      <a:pt x="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4" name="Freeform 951"/>
              <p:cNvSpPr/>
              <p:nvPr/>
            </p:nvSpPr>
            <p:spPr bwMode="auto">
              <a:xfrm>
                <a:off x="2003" y="3029"/>
                <a:ext cx="17" cy="9"/>
              </a:xfrm>
              <a:custGeom>
                <a:avLst/>
                <a:gdLst>
                  <a:gd name="T0" fmla="*/ 7 w 7"/>
                  <a:gd name="T1" fmla="*/ 4 h 4"/>
                  <a:gd name="T2" fmla="*/ 0 w 7"/>
                  <a:gd name="T3" fmla="*/ 3 h 4"/>
                  <a:gd name="T4" fmla="*/ 1 w 7"/>
                  <a:gd name="T5" fmla="*/ 0 h 4"/>
                  <a:gd name="T6" fmla="*/ 7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1"/>
                      <a:pt x="5" y="1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5" name="Freeform 952"/>
              <p:cNvSpPr/>
              <p:nvPr/>
            </p:nvSpPr>
            <p:spPr bwMode="auto">
              <a:xfrm>
                <a:off x="2280" y="3029"/>
                <a:ext cx="22" cy="12"/>
              </a:xfrm>
              <a:custGeom>
                <a:avLst/>
                <a:gdLst>
                  <a:gd name="T0" fmla="*/ 6 w 9"/>
                  <a:gd name="T1" fmla="*/ 5 h 5"/>
                  <a:gd name="T2" fmla="*/ 5 w 9"/>
                  <a:gd name="T3" fmla="*/ 0 h 5"/>
                  <a:gd name="T4" fmla="*/ 6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6" y="5"/>
                    </a:moveTo>
                    <a:cubicBezTo>
                      <a:pt x="7" y="2"/>
                      <a:pt x="0" y="2"/>
                      <a:pt x="5" y="0"/>
                    </a:cubicBezTo>
                    <a:cubicBezTo>
                      <a:pt x="9" y="1"/>
                      <a:pt x="5" y="5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6" name="Freeform 953"/>
              <p:cNvSpPr/>
              <p:nvPr/>
            </p:nvSpPr>
            <p:spPr bwMode="auto">
              <a:xfrm>
                <a:off x="1549" y="3031"/>
                <a:ext cx="31" cy="15"/>
              </a:xfrm>
              <a:custGeom>
                <a:avLst/>
                <a:gdLst>
                  <a:gd name="T0" fmla="*/ 13 w 13"/>
                  <a:gd name="T1" fmla="*/ 0 h 6"/>
                  <a:gd name="T2" fmla="*/ 5 w 13"/>
                  <a:gd name="T3" fmla="*/ 4 h 6"/>
                  <a:gd name="T4" fmla="*/ 5 w 13"/>
                  <a:gd name="T5" fmla="*/ 2 h 6"/>
                  <a:gd name="T6" fmla="*/ 1 w 13"/>
                  <a:gd name="T7" fmla="*/ 6 h 6"/>
                  <a:gd name="T8" fmla="*/ 0 w 13"/>
                  <a:gd name="T9" fmla="*/ 5 h 6"/>
                  <a:gd name="T10" fmla="*/ 13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13" y="0"/>
                    </a:moveTo>
                    <a:cubicBezTo>
                      <a:pt x="9" y="0"/>
                      <a:pt x="11" y="6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0"/>
                      <a:pt x="7" y="2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7" name="Freeform 954"/>
              <p:cNvSpPr/>
              <p:nvPr/>
            </p:nvSpPr>
            <p:spPr bwMode="auto">
              <a:xfrm>
                <a:off x="3464" y="3031"/>
                <a:ext cx="7" cy="7"/>
              </a:xfrm>
              <a:custGeom>
                <a:avLst/>
                <a:gdLst>
                  <a:gd name="T0" fmla="*/ 2 w 7"/>
                  <a:gd name="T1" fmla="*/ 7 h 7"/>
                  <a:gd name="T2" fmla="*/ 0 w 7"/>
                  <a:gd name="T3" fmla="*/ 0 h 7"/>
                  <a:gd name="T4" fmla="*/ 7 w 7"/>
                  <a:gd name="T5" fmla="*/ 3 h 7"/>
                  <a:gd name="T6" fmla="*/ 2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lnTo>
                      <a:pt x="7" y="3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8" name="Freeform 955"/>
              <p:cNvSpPr/>
              <p:nvPr/>
            </p:nvSpPr>
            <p:spPr bwMode="auto">
              <a:xfrm>
                <a:off x="1712" y="3034"/>
                <a:ext cx="12" cy="7"/>
              </a:xfrm>
              <a:custGeom>
                <a:avLst/>
                <a:gdLst>
                  <a:gd name="T0" fmla="*/ 5 w 12"/>
                  <a:gd name="T1" fmla="*/ 7 h 7"/>
                  <a:gd name="T2" fmla="*/ 0 w 12"/>
                  <a:gd name="T3" fmla="*/ 0 h 7"/>
                  <a:gd name="T4" fmla="*/ 12 w 12"/>
                  <a:gd name="T5" fmla="*/ 0 h 7"/>
                  <a:gd name="T6" fmla="*/ 5 w 1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5" y="7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9" name="Freeform 956"/>
              <p:cNvSpPr/>
              <p:nvPr/>
            </p:nvSpPr>
            <p:spPr bwMode="auto">
              <a:xfrm>
                <a:off x="2342" y="3034"/>
                <a:ext cx="2" cy="9"/>
              </a:xfrm>
              <a:custGeom>
                <a:avLst/>
                <a:gdLst>
                  <a:gd name="T0" fmla="*/ 2 w 2"/>
                  <a:gd name="T1" fmla="*/ 9 h 9"/>
                  <a:gd name="T2" fmla="*/ 0 w 2"/>
                  <a:gd name="T3" fmla="*/ 0 h 9"/>
                  <a:gd name="T4" fmla="*/ 2 w 2"/>
                  <a:gd name="T5" fmla="*/ 0 h 9"/>
                  <a:gd name="T6" fmla="*/ 2 w 2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9">
                    <a:moveTo>
                      <a:pt x="2" y="9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0" name="Freeform 957"/>
              <p:cNvSpPr/>
              <p:nvPr/>
            </p:nvSpPr>
            <p:spPr bwMode="auto">
              <a:xfrm>
                <a:off x="3616" y="3031"/>
                <a:ext cx="26" cy="55"/>
              </a:xfrm>
              <a:custGeom>
                <a:avLst/>
                <a:gdLst>
                  <a:gd name="T0" fmla="*/ 6 w 11"/>
                  <a:gd name="T1" fmla="*/ 3 h 23"/>
                  <a:gd name="T2" fmla="*/ 4 w 11"/>
                  <a:gd name="T3" fmla="*/ 7 h 23"/>
                  <a:gd name="T4" fmla="*/ 6 w 11"/>
                  <a:gd name="T5" fmla="*/ 8 h 23"/>
                  <a:gd name="T6" fmla="*/ 4 w 11"/>
                  <a:gd name="T7" fmla="*/ 14 h 23"/>
                  <a:gd name="T8" fmla="*/ 9 w 11"/>
                  <a:gd name="T9" fmla="*/ 22 h 23"/>
                  <a:gd name="T10" fmla="*/ 0 w 11"/>
                  <a:gd name="T11" fmla="*/ 9 h 23"/>
                  <a:gd name="T12" fmla="*/ 3 w 11"/>
                  <a:gd name="T13" fmla="*/ 1 h 23"/>
                  <a:gd name="T14" fmla="*/ 6 w 11"/>
                  <a:gd name="T1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3">
                    <a:moveTo>
                      <a:pt x="6" y="3"/>
                    </a:moveTo>
                    <a:cubicBezTo>
                      <a:pt x="6" y="4"/>
                      <a:pt x="3" y="5"/>
                      <a:pt x="4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3" y="9"/>
                      <a:pt x="4" y="12"/>
                      <a:pt x="4" y="14"/>
                    </a:cubicBezTo>
                    <a:cubicBezTo>
                      <a:pt x="6" y="18"/>
                      <a:pt x="11" y="18"/>
                      <a:pt x="9" y="22"/>
                    </a:cubicBezTo>
                    <a:cubicBezTo>
                      <a:pt x="2" y="23"/>
                      <a:pt x="3" y="14"/>
                      <a:pt x="0" y="9"/>
                    </a:cubicBezTo>
                    <a:cubicBezTo>
                      <a:pt x="1" y="6"/>
                      <a:pt x="4" y="4"/>
                      <a:pt x="3" y="1"/>
                    </a:cubicBezTo>
                    <a:cubicBezTo>
                      <a:pt x="5" y="0"/>
                      <a:pt x="5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1" name="Rectangle 958"/>
              <p:cNvSpPr>
                <a:spLocks noChangeArrowheads="1"/>
              </p:cNvSpPr>
              <p:nvPr/>
            </p:nvSpPr>
            <p:spPr bwMode="auto">
              <a:xfrm>
                <a:off x="1771" y="3036"/>
                <a:ext cx="5" cy="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2" name="Freeform 959"/>
              <p:cNvSpPr/>
              <p:nvPr/>
            </p:nvSpPr>
            <p:spPr bwMode="auto">
              <a:xfrm>
                <a:off x="2306" y="3036"/>
                <a:ext cx="3" cy="5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  <a:gd name="T4" fmla="*/ 3 w 3"/>
                  <a:gd name="T5" fmla="*/ 2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3" name="Freeform 960"/>
              <p:cNvSpPr/>
              <p:nvPr/>
            </p:nvSpPr>
            <p:spPr bwMode="auto">
              <a:xfrm>
                <a:off x="1532" y="3034"/>
                <a:ext cx="12" cy="14"/>
              </a:xfrm>
              <a:custGeom>
                <a:avLst/>
                <a:gdLst>
                  <a:gd name="T0" fmla="*/ 4 w 5"/>
                  <a:gd name="T1" fmla="*/ 2 h 6"/>
                  <a:gd name="T2" fmla="*/ 0 w 5"/>
                  <a:gd name="T3" fmla="*/ 6 h 6"/>
                  <a:gd name="T4" fmla="*/ 4 w 5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4" y="2"/>
                    </a:moveTo>
                    <a:cubicBezTo>
                      <a:pt x="5" y="5"/>
                      <a:pt x="2" y="5"/>
                      <a:pt x="0" y="6"/>
                    </a:cubicBezTo>
                    <a:cubicBezTo>
                      <a:pt x="0" y="5"/>
                      <a:pt x="1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4" name="Freeform 961"/>
              <p:cNvSpPr/>
              <p:nvPr/>
            </p:nvSpPr>
            <p:spPr bwMode="auto">
              <a:xfrm>
                <a:off x="2498" y="3036"/>
                <a:ext cx="19" cy="12"/>
              </a:xfrm>
              <a:custGeom>
                <a:avLst/>
                <a:gdLst>
                  <a:gd name="T0" fmla="*/ 7 w 8"/>
                  <a:gd name="T1" fmla="*/ 5 h 5"/>
                  <a:gd name="T2" fmla="*/ 2 w 8"/>
                  <a:gd name="T3" fmla="*/ 1 h 5"/>
                  <a:gd name="T4" fmla="*/ 7 w 8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7" y="5"/>
                    </a:moveTo>
                    <a:cubicBezTo>
                      <a:pt x="6" y="2"/>
                      <a:pt x="0" y="5"/>
                      <a:pt x="2" y="1"/>
                    </a:cubicBezTo>
                    <a:cubicBezTo>
                      <a:pt x="3" y="4"/>
                      <a:pt x="8" y="0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5" name="Freeform 962"/>
              <p:cNvSpPr/>
              <p:nvPr/>
            </p:nvSpPr>
            <p:spPr bwMode="auto">
              <a:xfrm>
                <a:off x="3128" y="3036"/>
                <a:ext cx="12" cy="12"/>
              </a:xfrm>
              <a:custGeom>
                <a:avLst/>
                <a:gdLst>
                  <a:gd name="T0" fmla="*/ 5 w 5"/>
                  <a:gd name="T1" fmla="*/ 3 h 5"/>
                  <a:gd name="T2" fmla="*/ 5 w 5"/>
                  <a:gd name="T3" fmla="*/ 5 h 5"/>
                  <a:gd name="T4" fmla="*/ 2 w 5"/>
                  <a:gd name="T5" fmla="*/ 2 h 5"/>
                  <a:gd name="T6" fmla="*/ 0 w 5"/>
                  <a:gd name="T7" fmla="*/ 3 h 5"/>
                  <a:gd name="T8" fmla="*/ 0 w 5"/>
                  <a:gd name="T9" fmla="*/ 1 h 5"/>
                  <a:gd name="T10" fmla="*/ 5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5" y="0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6" name="Freeform 963"/>
              <p:cNvSpPr/>
              <p:nvPr/>
            </p:nvSpPr>
            <p:spPr bwMode="auto">
              <a:xfrm>
                <a:off x="3448" y="3038"/>
                <a:ext cx="9" cy="3"/>
              </a:xfrm>
              <a:custGeom>
                <a:avLst/>
                <a:gdLst>
                  <a:gd name="T0" fmla="*/ 9 w 9"/>
                  <a:gd name="T1" fmla="*/ 3 h 3"/>
                  <a:gd name="T2" fmla="*/ 0 w 9"/>
                  <a:gd name="T3" fmla="*/ 0 h 3"/>
                  <a:gd name="T4" fmla="*/ 9 w 9"/>
                  <a:gd name="T5" fmla="*/ 0 h 3"/>
                  <a:gd name="T6" fmla="*/ 9 w 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7" name="Freeform 964"/>
              <p:cNvSpPr/>
              <p:nvPr/>
            </p:nvSpPr>
            <p:spPr bwMode="auto">
              <a:xfrm>
                <a:off x="1288" y="3041"/>
                <a:ext cx="12" cy="9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3 h 4"/>
                  <a:gd name="T4" fmla="*/ 0 w 5"/>
                  <a:gd name="T5" fmla="*/ 0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cubicBezTo>
                      <a:pt x="3" y="1"/>
                      <a:pt x="3" y="4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8" name="Freeform 965"/>
              <p:cNvSpPr/>
              <p:nvPr/>
            </p:nvSpPr>
            <p:spPr bwMode="auto">
              <a:xfrm>
                <a:off x="1314" y="3041"/>
                <a:ext cx="7" cy="7"/>
              </a:xfrm>
              <a:custGeom>
                <a:avLst/>
                <a:gdLst>
                  <a:gd name="T0" fmla="*/ 5 w 7"/>
                  <a:gd name="T1" fmla="*/ 7 h 7"/>
                  <a:gd name="T2" fmla="*/ 0 w 7"/>
                  <a:gd name="T3" fmla="*/ 0 h 7"/>
                  <a:gd name="T4" fmla="*/ 7 w 7"/>
                  <a:gd name="T5" fmla="*/ 5 h 7"/>
                  <a:gd name="T6" fmla="*/ 5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5" y="7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9" name="Freeform 966"/>
              <p:cNvSpPr/>
              <p:nvPr/>
            </p:nvSpPr>
            <p:spPr bwMode="auto">
              <a:xfrm>
                <a:off x="1402" y="3041"/>
                <a:ext cx="17" cy="1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3" y="4"/>
                      <a:pt x="0" y="2"/>
                      <a:pt x="3" y="0"/>
                    </a:cubicBezTo>
                    <a:cubicBezTo>
                      <a:pt x="7" y="1"/>
                      <a:pt x="2" y="3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0" name="Freeform 967"/>
              <p:cNvSpPr/>
              <p:nvPr/>
            </p:nvSpPr>
            <p:spPr bwMode="auto">
              <a:xfrm>
                <a:off x="1615" y="3041"/>
                <a:ext cx="7" cy="9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4 h 4"/>
                  <a:gd name="T4" fmla="*/ 0 w 3"/>
                  <a:gd name="T5" fmla="*/ 3 h 4"/>
                  <a:gd name="T6" fmla="*/ 3 w 3"/>
                  <a:gd name="T7" fmla="*/ 0 h 4"/>
                  <a:gd name="T8" fmla="*/ 3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2" y="3"/>
                      <a:pt x="1" y="3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1" name="Freeform 968"/>
              <p:cNvSpPr/>
              <p:nvPr/>
            </p:nvSpPr>
            <p:spPr bwMode="auto">
              <a:xfrm>
                <a:off x="2124" y="3041"/>
                <a:ext cx="2" cy="7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2" name="Freeform 969"/>
              <p:cNvSpPr/>
              <p:nvPr/>
            </p:nvSpPr>
            <p:spPr bwMode="auto">
              <a:xfrm>
                <a:off x="2363" y="3041"/>
                <a:ext cx="5" cy="9"/>
              </a:xfrm>
              <a:custGeom>
                <a:avLst/>
                <a:gdLst>
                  <a:gd name="T0" fmla="*/ 3 w 5"/>
                  <a:gd name="T1" fmla="*/ 9 h 9"/>
                  <a:gd name="T2" fmla="*/ 0 w 5"/>
                  <a:gd name="T3" fmla="*/ 0 h 9"/>
                  <a:gd name="T4" fmla="*/ 5 w 5"/>
                  <a:gd name="T5" fmla="*/ 7 h 9"/>
                  <a:gd name="T6" fmla="*/ 3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3" y="9"/>
                    </a:moveTo>
                    <a:lnTo>
                      <a:pt x="0" y="0"/>
                    </a:lnTo>
                    <a:lnTo>
                      <a:pt x="5" y="7"/>
                    </a:lnTo>
                    <a:lnTo>
                      <a:pt x="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3" name="Freeform 970"/>
              <p:cNvSpPr/>
              <p:nvPr/>
            </p:nvSpPr>
            <p:spPr bwMode="auto">
              <a:xfrm>
                <a:off x="2664" y="3041"/>
                <a:ext cx="64" cy="133"/>
              </a:xfrm>
              <a:custGeom>
                <a:avLst/>
                <a:gdLst>
                  <a:gd name="T0" fmla="*/ 21 w 27"/>
                  <a:gd name="T1" fmla="*/ 9 h 56"/>
                  <a:gd name="T2" fmla="*/ 18 w 27"/>
                  <a:gd name="T3" fmla="*/ 11 h 56"/>
                  <a:gd name="T4" fmla="*/ 19 w 27"/>
                  <a:gd name="T5" fmla="*/ 12 h 56"/>
                  <a:gd name="T6" fmla="*/ 12 w 27"/>
                  <a:gd name="T7" fmla="*/ 19 h 56"/>
                  <a:gd name="T8" fmla="*/ 4 w 27"/>
                  <a:gd name="T9" fmla="*/ 22 h 56"/>
                  <a:gd name="T10" fmla="*/ 13 w 27"/>
                  <a:gd name="T11" fmla="*/ 35 h 56"/>
                  <a:gd name="T12" fmla="*/ 10 w 27"/>
                  <a:gd name="T13" fmla="*/ 38 h 56"/>
                  <a:gd name="T14" fmla="*/ 18 w 27"/>
                  <a:gd name="T15" fmla="*/ 41 h 56"/>
                  <a:gd name="T16" fmla="*/ 22 w 27"/>
                  <a:gd name="T17" fmla="*/ 44 h 56"/>
                  <a:gd name="T18" fmla="*/ 23 w 27"/>
                  <a:gd name="T19" fmla="*/ 56 h 56"/>
                  <a:gd name="T20" fmla="*/ 11 w 27"/>
                  <a:gd name="T21" fmla="*/ 43 h 56"/>
                  <a:gd name="T22" fmla="*/ 0 w 27"/>
                  <a:gd name="T23" fmla="*/ 26 h 56"/>
                  <a:gd name="T24" fmla="*/ 18 w 27"/>
                  <a:gd name="T25" fmla="*/ 10 h 56"/>
                  <a:gd name="T26" fmla="*/ 21 w 27"/>
                  <a:gd name="T27" fmla="*/ 0 h 56"/>
                  <a:gd name="T28" fmla="*/ 21 w 27"/>
                  <a:gd name="T29" fmla="*/ 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56">
                    <a:moveTo>
                      <a:pt x="21" y="9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5"/>
                      <a:pt x="9" y="12"/>
                      <a:pt x="12" y="19"/>
                    </a:cubicBezTo>
                    <a:cubicBezTo>
                      <a:pt x="9" y="20"/>
                      <a:pt x="6" y="19"/>
                      <a:pt x="4" y="22"/>
                    </a:cubicBezTo>
                    <a:cubicBezTo>
                      <a:pt x="6" y="28"/>
                      <a:pt x="14" y="28"/>
                      <a:pt x="13" y="35"/>
                    </a:cubicBezTo>
                    <a:cubicBezTo>
                      <a:pt x="14" y="36"/>
                      <a:pt x="10" y="35"/>
                      <a:pt x="10" y="38"/>
                    </a:cubicBezTo>
                    <a:cubicBezTo>
                      <a:pt x="14" y="37"/>
                      <a:pt x="15" y="45"/>
                      <a:pt x="18" y="41"/>
                    </a:cubicBezTo>
                    <a:cubicBezTo>
                      <a:pt x="18" y="43"/>
                      <a:pt x="22" y="43"/>
                      <a:pt x="22" y="44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4" y="48"/>
                      <a:pt x="14" y="48"/>
                      <a:pt x="11" y="43"/>
                    </a:cubicBezTo>
                    <a:cubicBezTo>
                      <a:pt x="11" y="37"/>
                      <a:pt x="6" y="28"/>
                      <a:pt x="0" y="26"/>
                    </a:cubicBezTo>
                    <a:cubicBezTo>
                      <a:pt x="9" y="23"/>
                      <a:pt x="7" y="6"/>
                      <a:pt x="18" y="10"/>
                    </a:cubicBezTo>
                    <a:cubicBezTo>
                      <a:pt x="19" y="8"/>
                      <a:pt x="17" y="2"/>
                      <a:pt x="21" y="0"/>
                    </a:cubicBezTo>
                    <a:cubicBezTo>
                      <a:pt x="20" y="4"/>
                      <a:pt x="27" y="7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4" name="Freeform 971"/>
              <p:cNvSpPr/>
              <p:nvPr/>
            </p:nvSpPr>
            <p:spPr bwMode="auto">
              <a:xfrm>
                <a:off x="2036" y="3041"/>
                <a:ext cx="8" cy="9"/>
              </a:xfrm>
              <a:custGeom>
                <a:avLst/>
                <a:gdLst>
                  <a:gd name="T0" fmla="*/ 3 w 3"/>
                  <a:gd name="T1" fmla="*/ 2 h 4"/>
                  <a:gd name="T2" fmla="*/ 2 w 3"/>
                  <a:gd name="T3" fmla="*/ 4 h 4"/>
                  <a:gd name="T4" fmla="*/ 0 w 3"/>
                  <a:gd name="T5" fmla="*/ 1 h 4"/>
                  <a:gd name="T6" fmla="*/ 3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3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5" name="Freeform 972"/>
              <p:cNvSpPr/>
              <p:nvPr/>
            </p:nvSpPr>
            <p:spPr bwMode="auto">
              <a:xfrm>
                <a:off x="2448" y="3041"/>
                <a:ext cx="10" cy="21"/>
              </a:xfrm>
              <a:custGeom>
                <a:avLst/>
                <a:gdLst>
                  <a:gd name="T0" fmla="*/ 4 w 4"/>
                  <a:gd name="T1" fmla="*/ 2 h 9"/>
                  <a:gd name="T2" fmla="*/ 0 w 4"/>
                  <a:gd name="T3" fmla="*/ 7 h 9"/>
                  <a:gd name="T4" fmla="*/ 4 w 4"/>
                  <a:gd name="T5" fmla="*/ 7 h 9"/>
                  <a:gd name="T6" fmla="*/ 4 w 4"/>
                  <a:gd name="T7" fmla="*/ 9 h 9"/>
                  <a:gd name="T8" fmla="*/ 0 w 4"/>
                  <a:gd name="T9" fmla="*/ 9 h 9"/>
                  <a:gd name="T10" fmla="*/ 0 w 4"/>
                  <a:gd name="T11" fmla="*/ 4 h 9"/>
                  <a:gd name="T12" fmla="*/ 4 w 4"/>
                  <a:gd name="T13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4" y="2"/>
                    </a:moveTo>
                    <a:cubicBezTo>
                      <a:pt x="2" y="3"/>
                      <a:pt x="2" y="6"/>
                      <a:pt x="0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1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6" name="Freeform 973"/>
              <p:cNvSpPr/>
              <p:nvPr/>
            </p:nvSpPr>
            <p:spPr bwMode="auto">
              <a:xfrm>
                <a:off x="3182" y="3043"/>
                <a:ext cx="41" cy="40"/>
              </a:xfrm>
              <a:custGeom>
                <a:avLst/>
                <a:gdLst>
                  <a:gd name="T0" fmla="*/ 9 w 17"/>
                  <a:gd name="T1" fmla="*/ 6 h 17"/>
                  <a:gd name="T2" fmla="*/ 7 w 17"/>
                  <a:gd name="T3" fmla="*/ 9 h 17"/>
                  <a:gd name="T4" fmla="*/ 17 w 17"/>
                  <a:gd name="T5" fmla="*/ 14 h 17"/>
                  <a:gd name="T6" fmla="*/ 16 w 17"/>
                  <a:gd name="T7" fmla="*/ 13 h 17"/>
                  <a:gd name="T8" fmla="*/ 12 w 17"/>
                  <a:gd name="T9" fmla="*/ 17 h 17"/>
                  <a:gd name="T10" fmla="*/ 7 w 17"/>
                  <a:gd name="T11" fmla="*/ 9 h 17"/>
                  <a:gd name="T12" fmla="*/ 4 w 17"/>
                  <a:gd name="T13" fmla="*/ 0 h 17"/>
                  <a:gd name="T14" fmla="*/ 9 w 17"/>
                  <a:gd name="T15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7">
                    <a:moveTo>
                      <a:pt x="9" y="6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15" y="8"/>
                      <a:pt x="13" y="13"/>
                      <a:pt x="17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6" y="15"/>
                      <a:pt x="12" y="11"/>
                      <a:pt x="7" y="9"/>
                    </a:cubicBezTo>
                    <a:cubicBezTo>
                      <a:pt x="8" y="5"/>
                      <a:pt x="0" y="3"/>
                      <a:pt x="4" y="0"/>
                    </a:cubicBezTo>
                    <a:cubicBezTo>
                      <a:pt x="8" y="0"/>
                      <a:pt x="7" y="4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7" name="Freeform 974"/>
              <p:cNvSpPr/>
              <p:nvPr/>
            </p:nvSpPr>
            <p:spPr bwMode="auto">
              <a:xfrm>
                <a:off x="2349" y="3048"/>
                <a:ext cx="7" cy="7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1 h 3"/>
                  <a:gd name="T4" fmla="*/ 1 w 3"/>
                  <a:gd name="T5" fmla="*/ 0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3"/>
                      <a:pt x="1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8" name="Freeform 975"/>
              <p:cNvSpPr/>
              <p:nvPr/>
            </p:nvSpPr>
            <p:spPr bwMode="auto">
              <a:xfrm>
                <a:off x="2522" y="3046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3 h 3"/>
                  <a:gd name="T4" fmla="*/ 3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1" y="0"/>
                      <a:pt x="3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9" name="Freeform 976"/>
              <p:cNvSpPr/>
              <p:nvPr/>
            </p:nvSpPr>
            <p:spPr bwMode="auto">
              <a:xfrm>
                <a:off x="2806" y="3041"/>
                <a:ext cx="31" cy="38"/>
              </a:xfrm>
              <a:custGeom>
                <a:avLst/>
                <a:gdLst>
                  <a:gd name="T0" fmla="*/ 13 w 13"/>
                  <a:gd name="T1" fmla="*/ 12 h 16"/>
                  <a:gd name="T2" fmla="*/ 8 w 13"/>
                  <a:gd name="T3" fmla="*/ 14 h 16"/>
                  <a:gd name="T4" fmla="*/ 7 w 13"/>
                  <a:gd name="T5" fmla="*/ 12 h 16"/>
                  <a:gd name="T6" fmla="*/ 9 w 13"/>
                  <a:gd name="T7" fmla="*/ 10 h 16"/>
                  <a:gd name="T8" fmla="*/ 2 w 13"/>
                  <a:gd name="T9" fmla="*/ 10 h 16"/>
                  <a:gd name="T10" fmla="*/ 0 w 13"/>
                  <a:gd name="T11" fmla="*/ 9 h 16"/>
                  <a:gd name="T12" fmla="*/ 13 w 13"/>
                  <a:gd name="T1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6">
                    <a:moveTo>
                      <a:pt x="13" y="12"/>
                    </a:moveTo>
                    <a:cubicBezTo>
                      <a:pt x="12" y="14"/>
                      <a:pt x="10" y="16"/>
                      <a:pt x="8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7" y="7"/>
                      <a:pt x="4" y="10"/>
                      <a:pt x="2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0"/>
                      <a:pt x="11" y="5"/>
                      <a:pt x="1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0" name="Rectangle 977"/>
              <p:cNvSpPr>
                <a:spLocks noChangeArrowheads="1"/>
              </p:cNvSpPr>
              <p:nvPr/>
            </p:nvSpPr>
            <p:spPr bwMode="auto">
              <a:xfrm>
                <a:off x="2863" y="3048"/>
                <a:ext cx="2" cy="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1" name="Freeform 978"/>
              <p:cNvSpPr/>
              <p:nvPr/>
            </p:nvSpPr>
            <p:spPr bwMode="auto">
              <a:xfrm>
                <a:off x="1984" y="3050"/>
                <a:ext cx="22" cy="15"/>
              </a:xfrm>
              <a:custGeom>
                <a:avLst/>
                <a:gdLst>
                  <a:gd name="T0" fmla="*/ 8 w 9"/>
                  <a:gd name="T1" fmla="*/ 6 h 6"/>
                  <a:gd name="T2" fmla="*/ 9 w 9"/>
                  <a:gd name="T3" fmla="*/ 6 h 6"/>
                  <a:gd name="T4" fmla="*/ 3 w 9"/>
                  <a:gd name="T5" fmla="*/ 6 h 6"/>
                  <a:gd name="T6" fmla="*/ 3 w 9"/>
                  <a:gd name="T7" fmla="*/ 0 h 6"/>
                  <a:gd name="T8" fmla="*/ 8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8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3"/>
                      <a:pt x="6" y="6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2" name="Freeform 979"/>
              <p:cNvSpPr/>
              <p:nvPr/>
            </p:nvSpPr>
            <p:spPr bwMode="auto">
              <a:xfrm>
                <a:off x="2027" y="3048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0 w 3"/>
                  <a:gd name="T5" fmla="*/ 1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3" name="Freeform 980"/>
              <p:cNvSpPr/>
              <p:nvPr/>
            </p:nvSpPr>
            <p:spPr bwMode="auto">
              <a:xfrm>
                <a:off x="2626" y="3048"/>
                <a:ext cx="14" cy="7"/>
              </a:xfrm>
              <a:custGeom>
                <a:avLst/>
                <a:gdLst>
                  <a:gd name="T0" fmla="*/ 6 w 6"/>
                  <a:gd name="T1" fmla="*/ 1 h 3"/>
                  <a:gd name="T2" fmla="*/ 6 w 6"/>
                  <a:gd name="T3" fmla="*/ 3 h 3"/>
                  <a:gd name="T4" fmla="*/ 0 w 6"/>
                  <a:gd name="T5" fmla="*/ 1 h 3"/>
                  <a:gd name="T6" fmla="*/ 6 w 6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4" name="Freeform 981"/>
              <p:cNvSpPr/>
              <p:nvPr/>
            </p:nvSpPr>
            <p:spPr bwMode="auto">
              <a:xfrm>
                <a:off x="1584" y="3050"/>
                <a:ext cx="5" cy="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3 h 3"/>
                  <a:gd name="T4" fmla="*/ 0 w 2"/>
                  <a:gd name="T5" fmla="*/ 0 h 3"/>
                  <a:gd name="T6" fmla="*/ 1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5" name="Freeform 982"/>
              <p:cNvSpPr/>
              <p:nvPr/>
            </p:nvSpPr>
            <p:spPr bwMode="auto">
              <a:xfrm>
                <a:off x="1816" y="3050"/>
                <a:ext cx="19" cy="15"/>
              </a:xfrm>
              <a:custGeom>
                <a:avLst/>
                <a:gdLst>
                  <a:gd name="T0" fmla="*/ 8 w 8"/>
                  <a:gd name="T1" fmla="*/ 1 h 6"/>
                  <a:gd name="T2" fmla="*/ 2 w 8"/>
                  <a:gd name="T3" fmla="*/ 5 h 6"/>
                  <a:gd name="T4" fmla="*/ 0 w 8"/>
                  <a:gd name="T5" fmla="*/ 0 h 6"/>
                  <a:gd name="T6" fmla="*/ 8 w 8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1"/>
                    </a:moveTo>
                    <a:cubicBezTo>
                      <a:pt x="8" y="2"/>
                      <a:pt x="5" y="6"/>
                      <a:pt x="2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6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6" name="Freeform 983"/>
              <p:cNvSpPr/>
              <p:nvPr/>
            </p:nvSpPr>
            <p:spPr bwMode="auto">
              <a:xfrm>
                <a:off x="2290" y="3053"/>
                <a:ext cx="5" cy="12"/>
              </a:xfrm>
              <a:custGeom>
                <a:avLst/>
                <a:gdLst>
                  <a:gd name="T0" fmla="*/ 0 w 5"/>
                  <a:gd name="T1" fmla="*/ 12 h 12"/>
                  <a:gd name="T2" fmla="*/ 5 w 5"/>
                  <a:gd name="T3" fmla="*/ 0 h 12"/>
                  <a:gd name="T4" fmla="*/ 5 w 5"/>
                  <a:gd name="T5" fmla="*/ 4 h 12"/>
                  <a:gd name="T6" fmla="*/ 0 w 5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7" name="Freeform 984"/>
              <p:cNvSpPr/>
              <p:nvPr/>
            </p:nvSpPr>
            <p:spPr bwMode="auto">
              <a:xfrm>
                <a:off x="2321" y="3053"/>
                <a:ext cx="30" cy="28"/>
              </a:xfrm>
              <a:custGeom>
                <a:avLst/>
                <a:gdLst>
                  <a:gd name="T0" fmla="*/ 9 w 13"/>
                  <a:gd name="T1" fmla="*/ 0 h 12"/>
                  <a:gd name="T2" fmla="*/ 5 w 13"/>
                  <a:gd name="T3" fmla="*/ 11 h 12"/>
                  <a:gd name="T4" fmla="*/ 1 w 13"/>
                  <a:gd name="T5" fmla="*/ 10 h 12"/>
                  <a:gd name="T6" fmla="*/ 6 w 13"/>
                  <a:gd name="T7" fmla="*/ 4 h 12"/>
                  <a:gd name="T8" fmla="*/ 4 w 13"/>
                  <a:gd name="T9" fmla="*/ 3 h 12"/>
                  <a:gd name="T10" fmla="*/ 9 w 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9" y="0"/>
                    </a:moveTo>
                    <a:cubicBezTo>
                      <a:pt x="13" y="7"/>
                      <a:pt x="0" y="5"/>
                      <a:pt x="5" y="11"/>
                    </a:cubicBezTo>
                    <a:cubicBezTo>
                      <a:pt x="3" y="11"/>
                      <a:pt x="2" y="12"/>
                      <a:pt x="1" y="10"/>
                    </a:cubicBezTo>
                    <a:cubicBezTo>
                      <a:pt x="1" y="7"/>
                      <a:pt x="5" y="7"/>
                      <a:pt x="6" y="4"/>
                    </a:cubicBezTo>
                    <a:cubicBezTo>
                      <a:pt x="6" y="3"/>
                      <a:pt x="5" y="3"/>
                      <a:pt x="4" y="3"/>
                    </a:cubicBezTo>
                    <a:cubicBezTo>
                      <a:pt x="4" y="1"/>
                      <a:pt x="7" y="2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8" name="Freeform 985"/>
              <p:cNvSpPr/>
              <p:nvPr/>
            </p:nvSpPr>
            <p:spPr bwMode="auto">
              <a:xfrm>
                <a:off x="2373" y="3053"/>
                <a:ext cx="35" cy="45"/>
              </a:xfrm>
              <a:custGeom>
                <a:avLst/>
                <a:gdLst>
                  <a:gd name="T0" fmla="*/ 15 w 15"/>
                  <a:gd name="T1" fmla="*/ 12 h 19"/>
                  <a:gd name="T2" fmla="*/ 9 w 15"/>
                  <a:gd name="T3" fmla="*/ 12 h 19"/>
                  <a:gd name="T4" fmla="*/ 9 w 15"/>
                  <a:gd name="T5" fmla="*/ 13 h 19"/>
                  <a:gd name="T6" fmla="*/ 4 w 15"/>
                  <a:gd name="T7" fmla="*/ 13 h 19"/>
                  <a:gd name="T8" fmla="*/ 5 w 15"/>
                  <a:gd name="T9" fmla="*/ 19 h 19"/>
                  <a:gd name="T10" fmla="*/ 0 w 15"/>
                  <a:gd name="T11" fmla="*/ 12 h 19"/>
                  <a:gd name="T12" fmla="*/ 12 w 15"/>
                  <a:gd name="T13" fmla="*/ 3 h 19"/>
                  <a:gd name="T14" fmla="*/ 14 w 15"/>
                  <a:gd name="T15" fmla="*/ 0 h 19"/>
                  <a:gd name="T16" fmla="*/ 15 w 15"/>
                  <a:gd name="T1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12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2" y="15"/>
                      <a:pt x="8" y="16"/>
                      <a:pt x="5" y="19"/>
                    </a:cubicBezTo>
                    <a:cubicBezTo>
                      <a:pt x="3" y="16"/>
                      <a:pt x="5" y="12"/>
                      <a:pt x="0" y="12"/>
                    </a:cubicBezTo>
                    <a:cubicBezTo>
                      <a:pt x="6" y="13"/>
                      <a:pt x="2" y="2"/>
                      <a:pt x="12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4"/>
                      <a:pt x="11" y="8"/>
                      <a:pt x="1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9" name="Freeform 986"/>
              <p:cNvSpPr/>
              <p:nvPr/>
            </p:nvSpPr>
            <p:spPr bwMode="auto">
              <a:xfrm>
                <a:off x="2635" y="3053"/>
                <a:ext cx="29" cy="54"/>
              </a:xfrm>
              <a:custGeom>
                <a:avLst/>
                <a:gdLst>
                  <a:gd name="T0" fmla="*/ 8 w 12"/>
                  <a:gd name="T1" fmla="*/ 3 h 23"/>
                  <a:gd name="T2" fmla="*/ 12 w 12"/>
                  <a:gd name="T3" fmla="*/ 1 h 23"/>
                  <a:gd name="T4" fmla="*/ 8 w 12"/>
                  <a:gd name="T5" fmla="*/ 9 h 23"/>
                  <a:gd name="T6" fmla="*/ 8 w 12"/>
                  <a:gd name="T7" fmla="*/ 5 h 23"/>
                  <a:gd name="T8" fmla="*/ 4 w 12"/>
                  <a:gd name="T9" fmla="*/ 9 h 23"/>
                  <a:gd name="T10" fmla="*/ 4 w 12"/>
                  <a:gd name="T11" fmla="*/ 15 h 23"/>
                  <a:gd name="T12" fmla="*/ 4 w 12"/>
                  <a:gd name="T13" fmla="*/ 23 h 23"/>
                  <a:gd name="T14" fmla="*/ 5 w 12"/>
                  <a:gd name="T15" fmla="*/ 1 h 23"/>
                  <a:gd name="T16" fmla="*/ 6 w 12"/>
                  <a:gd name="T17" fmla="*/ 0 h 23"/>
                  <a:gd name="T18" fmla="*/ 8 w 12"/>
                  <a:gd name="T1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8" y="3"/>
                    </a:moveTo>
                    <a:cubicBezTo>
                      <a:pt x="9" y="1"/>
                      <a:pt x="10" y="1"/>
                      <a:pt x="12" y="1"/>
                    </a:cubicBezTo>
                    <a:cubicBezTo>
                      <a:pt x="12" y="4"/>
                      <a:pt x="9" y="7"/>
                      <a:pt x="8" y="9"/>
                    </a:cubicBezTo>
                    <a:cubicBezTo>
                      <a:pt x="8" y="7"/>
                      <a:pt x="10" y="6"/>
                      <a:pt x="8" y="5"/>
                    </a:cubicBezTo>
                    <a:cubicBezTo>
                      <a:pt x="6" y="5"/>
                      <a:pt x="4" y="7"/>
                      <a:pt x="4" y="9"/>
                    </a:cubicBezTo>
                    <a:cubicBezTo>
                      <a:pt x="8" y="10"/>
                      <a:pt x="4" y="13"/>
                      <a:pt x="4" y="15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2" y="17"/>
                      <a:pt x="0" y="6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8" y="2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0" name="Freeform 987"/>
              <p:cNvSpPr/>
              <p:nvPr/>
            </p:nvSpPr>
            <p:spPr bwMode="auto">
              <a:xfrm>
                <a:off x="1736" y="3055"/>
                <a:ext cx="12" cy="10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4 h 4"/>
                  <a:gd name="T4" fmla="*/ 3 w 5"/>
                  <a:gd name="T5" fmla="*/ 1 h 4"/>
                  <a:gd name="T6" fmla="*/ 0 w 5"/>
                  <a:gd name="T7" fmla="*/ 2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4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1" name="Freeform 988"/>
              <p:cNvSpPr/>
              <p:nvPr/>
            </p:nvSpPr>
            <p:spPr bwMode="auto">
              <a:xfrm>
                <a:off x="1838" y="3055"/>
                <a:ext cx="258" cy="389"/>
              </a:xfrm>
              <a:custGeom>
                <a:avLst/>
                <a:gdLst>
                  <a:gd name="T0" fmla="*/ 102 w 109"/>
                  <a:gd name="T1" fmla="*/ 18 h 164"/>
                  <a:gd name="T2" fmla="*/ 107 w 109"/>
                  <a:gd name="T3" fmla="*/ 28 h 164"/>
                  <a:gd name="T4" fmla="*/ 98 w 109"/>
                  <a:gd name="T5" fmla="*/ 32 h 164"/>
                  <a:gd name="T6" fmla="*/ 98 w 109"/>
                  <a:gd name="T7" fmla="*/ 44 h 164"/>
                  <a:gd name="T8" fmla="*/ 97 w 109"/>
                  <a:gd name="T9" fmla="*/ 51 h 164"/>
                  <a:gd name="T10" fmla="*/ 95 w 109"/>
                  <a:gd name="T11" fmla="*/ 58 h 164"/>
                  <a:gd name="T12" fmla="*/ 93 w 109"/>
                  <a:gd name="T13" fmla="*/ 70 h 164"/>
                  <a:gd name="T14" fmla="*/ 89 w 109"/>
                  <a:gd name="T15" fmla="*/ 120 h 164"/>
                  <a:gd name="T16" fmla="*/ 80 w 109"/>
                  <a:gd name="T17" fmla="*/ 110 h 164"/>
                  <a:gd name="T18" fmla="*/ 84 w 109"/>
                  <a:gd name="T19" fmla="*/ 97 h 164"/>
                  <a:gd name="T20" fmla="*/ 83 w 109"/>
                  <a:gd name="T21" fmla="*/ 91 h 164"/>
                  <a:gd name="T22" fmla="*/ 90 w 109"/>
                  <a:gd name="T23" fmla="*/ 87 h 164"/>
                  <a:gd name="T24" fmla="*/ 81 w 109"/>
                  <a:gd name="T25" fmla="*/ 92 h 164"/>
                  <a:gd name="T26" fmla="*/ 79 w 109"/>
                  <a:gd name="T27" fmla="*/ 96 h 164"/>
                  <a:gd name="T28" fmla="*/ 52 w 109"/>
                  <a:gd name="T29" fmla="*/ 145 h 164"/>
                  <a:gd name="T30" fmla="*/ 39 w 109"/>
                  <a:gd name="T31" fmla="*/ 163 h 164"/>
                  <a:gd name="T32" fmla="*/ 37 w 109"/>
                  <a:gd name="T33" fmla="*/ 162 h 164"/>
                  <a:gd name="T34" fmla="*/ 23 w 109"/>
                  <a:gd name="T35" fmla="*/ 163 h 164"/>
                  <a:gd name="T36" fmla="*/ 29 w 109"/>
                  <a:gd name="T37" fmla="*/ 158 h 164"/>
                  <a:gd name="T38" fmla="*/ 23 w 109"/>
                  <a:gd name="T39" fmla="*/ 158 h 164"/>
                  <a:gd name="T40" fmla="*/ 9 w 109"/>
                  <a:gd name="T41" fmla="*/ 152 h 164"/>
                  <a:gd name="T42" fmla="*/ 7 w 109"/>
                  <a:gd name="T43" fmla="*/ 149 h 164"/>
                  <a:gd name="T44" fmla="*/ 6 w 109"/>
                  <a:gd name="T45" fmla="*/ 142 h 164"/>
                  <a:gd name="T46" fmla="*/ 7 w 109"/>
                  <a:gd name="T47" fmla="*/ 139 h 164"/>
                  <a:gd name="T48" fmla="*/ 17 w 109"/>
                  <a:gd name="T49" fmla="*/ 134 h 164"/>
                  <a:gd name="T50" fmla="*/ 15 w 109"/>
                  <a:gd name="T51" fmla="*/ 134 h 164"/>
                  <a:gd name="T52" fmla="*/ 14 w 109"/>
                  <a:gd name="T53" fmla="*/ 129 h 164"/>
                  <a:gd name="T54" fmla="*/ 21 w 109"/>
                  <a:gd name="T55" fmla="*/ 128 h 164"/>
                  <a:gd name="T56" fmla="*/ 33 w 109"/>
                  <a:gd name="T57" fmla="*/ 127 h 164"/>
                  <a:gd name="T58" fmla="*/ 21 w 109"/>
                  <a:gd name="T59" fmla="*/ 121 h 164"/>
                  <a:gd name="T60" fmla="*/ 36 w 109"/>
                  <a:gd name="T61" fmla="*/ 100 h 164"/>
                  <a:gd name="T62" fmla="*/ 48 w 109"/>
                  <a:gd name="T63" fmla="*/ 106 h 164"/>
                  <a:gd name="T64" fmla="*/ 59 w 109"/>
                  <a:gd name="T65" fmla="*/ 115 h 164"/>
                  <a:gd name="T66" fmla="*/ 56 w 109"/>
                  <a:gd name="T67" fmla="*/ 106 h 164"/>
                  <a:gd name="T68" fmla="*/ 77 w 109"/>
                  <a:gd name="T69" fmla="*/ 88 h 164"/>
                  <a:gd name="T70" fmla="*/ 75 w 109"/>
                  <a:gd name="T71" fmla="*/ 82 h 164"/>
                  <a:gd name="T72" fmla="*/ 61 w 109"/>
                  <a:gd name="T73" fmla="*/ 76 h 164"/>
                  <a:gd name="T74" fmla="*/ 59 w 109"/>
                  <a:gd name="T75" fmla="*/ 88 h 164"/>
                  <a:gd name="T76" fmla="*/ 54 w 109"/>
                  <a:gd name="T77" fmla="*/ 100 h 164"/>
                  <a:gd name="T78" fmla="*/ 41 w 109"/>
                  <a:gd name="T79" fmla="*/ 101 h 164"/>
                  <a:gd name="T80" fmla="*/ 35 w 109"/>
                  <a:gd name="T81" fmla="*/ 96 h 164"/>
                  <a:gd name="T82" fmla="*/ 36 w 109"/>
                  <a:gd name="T83" fmla="*/ 87 h 164"/>
                  <a:gd name="T84" fmla="*/ 28 w 109"/>
                  <a:gd name="T85" fmla="*/ 82 h 164"/>
                  <a:gd name="T86" fmla="*/ 23 w 109"/>
                  <a:gd name="T87" fmla="*/ 92 h 164"/>
                  <a:gd name="T88" fmla="*/ 20 w 109"/>
                  <a:gd name="T89" fmla="*/ 83 h 164"/>
                  <a:gd name="T90" fmla="*/ 32 w 109"/>
                  <a:gd name="T91" fmla="*/ 80 h 164"/>
                  <a:gd name="T92" fmla="*/ 32 w 109"/>
                  <a:gd name="T93" fmla="*/ 77 h 164"/>
                  <a:gd name="T94" fmla="*/ 41 w 109"/>
                  <a:gd name="T95" fmla="*/ 87 h 164"/>
                  <a:gd name="T96" fmla="*/ 49 w 109"/>
                  <a:gd name="T97" fmla="*/ 69 h 164"/>
                  <a:gd name="T98" fmla="*/ 49 w 109"/>
                  <a:gd name="T99" fmla="*/ 67 h 164"/>
                  <a:gd name="T100" fmla="*/ 57 w 109"/>
                  <a:gd name="T101" fmla="*/ 75 h 164"/>
                  <a:gd name="T102" fmla="*/ 71 w 109"/>
                  <a:gd name="T103" fmla="*/ 74 h 164"/>
                  <a:gd name="T104" fmla="*/ 83 w 109"/>
                  <a:gd name="T105" fmla="*/ 75 h 164"/>
                  <a:gd name="T106" fmla="*/ 94 w 109"/>
                  <a:gd name="T107" fmla="*/ 58 h 164"/>
                  <a:gd name="T108" fmla="*/ 92 w 109"/>
                  <a:gd name="T109" fmla="*/ 32 h 164"/>
                  <a:gd name="T110" fmla="*/ 94 w 109"/>
                  <a:gd name="T111" fmla="*/ 16 h 164"/>
                  <a:gd name="T112" fmla="*/ 86 w 109"/>
                  <a:gd name="T11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9" h="164">
                    <a:moveTo>
                      <a:pt x="95" y="8"/>
                    </a:moveTo>
                    <a:cubicBezTo>
                      <a:pt x="94" y="9"/>
                      <a:pt x="93" y="10"/>
                      <a:pt x="93" y="12"/>
                    </a:cubicBezTo>
                    <a:cubicBezTo>
                      <a:pt x="97" y="8"/>
                      <a:pt x="100" y="15"/>
                      <a:pt x="102" y="18"/>
                    </a:cubicBezTo>
                    <a:cubicBezTo>
                      <a:pt x="99" y="16"/>
                      <a:pt x="100" y="20"/>
                      <a:pt x="100" y="22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2" y="23"/>
                      <a:pt x="109" y="27"/>
                      <a:pt x="107" y="28"/>
                    </a:cubicBezTo>
                    <a:cubicBezTo>
                      <a:pt x="105" y="24"/>
                      <a:pt x="103" y="27"/>
                      <a:pt x="100" y="27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0" y="31"/>
                      <a:pt x="99" y="30"/>
                      <a:pt x="98" y="32"/>
                    </a:cubicBezTo>
                    <a:cubicBezTo>
                      <a:pt x="100" y="36"/>
                      <a:pt x="99" y="35"/>
                      <a:pt x="103" y="38"/>
                    </a:cubicBezTo>
                    <a:cubicBezTo>
                      <a:pt x="103" y="40"/>
                      <a:pt x="103" y="43"/>
                      <a:pt x="102" y="46"/>
                    </a:cubicBezTo>
                    <a:cubicBezTo>
                      <a:pt x="101" y="48"/>
                      <a:pt x="100" y="44"/>
                      <a:pt x="98" y="44"/>
                    </a:cubicBezTo>
                    <a:cubicBezTo>
                      <a:pt x="102" y="42"/>
                      <a:pt x="102" y="42"/>
                      <a:pt x="102" y="42"/>
                    </a:cubicBezTo>
                    <a:cubicBezTo>
                      <a:pt x="101" y="39"/>
                      <a:pt x="98" y="39"/>
                      <a:pt x="98" y="36"/>
                    </a:cubicBezTo>
                    <a:cubicBezTo>
                      <a:pt x="98" y="41"/>
                      <a:pt x="91" y="49"/>
                      <a:pt x="97" y="51"/>
                    </a:cubicBezTo>
                    <a:cubicBezTo>
                      <a:pt x="95" y="50"/>
                      <a:pt x="95" y="53"/>
                      <a:pt x="93" y="54"/>
                    </a:cubicBezTo>
                    <a:cubicBezTo>
                      <a:pt x="95" y="57"/>
                      <a:pt x="99" y="59"/>
                      <a:pt x="99" y="63"/>
                    </a:cubicBezTo>
                    <a:cubicBezTo>
                      <a:pt x="97" y="62"/>
                      <a:pt x="99" y="58"/>
                      <a:pt x="95" y="58"/>
                    </a:cubicBezTo>
                    <a:cubicBezTo>
                      <a:pt x="98" y="63"/>
                      <a:pt x="90" y="61"/>
                      <a:pt x="91" y="66"/>
                    </a:cubicBezTo>
                    <a:cubicBezTo>
                      <a:pt x="92" y="68"/>
                      <a:pt x="95" y="66"/>
                      <a:pt x="97" y="67"/>
                    </a:cubicBezTo>
                    <a:cubicBezTo>
                      <a:pt x="93" y="70"/>
                      <a:pt x="93" y="70"/>
                      <a:pt x="93" y="70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90" y="76"/>
                      <a:pt x="97" y="80"/>
                      <a:pt x="93" y="83"/>
                    </a:cubicBezTo>
                    <a:cubicBezTo>
                      <a:pt x="91" y="95"/>
                      <a:pt x="92" y="109"/>
                      <a:pt x="89" y="120"/>
                    </a:cubicBezTo>
                    <a:cubicBezTo>
                      <a:pt x="82" y="120"/>
                      <a:pt x="89" y="113"/>
                      <a:pt x="83" y="110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0" y="110"/>
                      <a:pt x="80" y="110"/>
                      <a:pt x="80" y="110"/>
                    </a:cubicBezTo>
                    <a:cubicBezTo>
                      <a:pt x="85" y="109"/>
                      <a:pt x="80" y="105"/>
                      <a:pt x="82" y="103"/>
                    </a:cubicBezTo>
                    <a:cubicBezTo>
                      <a:pt x="81" y="104"/>
                      <a:pt x="81" y="104"/>
                      <a:pt x="81" y="104"/>
                    </a:cubicBezTo>
                    <a:cubicBezTo>
                      <a:pt x="81" y="102"/>
                      <a:pt x="84" y="101"/>
                      <a:pt x="84" y="97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87" y="96"/>
                      <a:pt x="87" y="96"/>
                      <a:pt x="87" y="96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7" y="91"/>
                      <a:pt x="87" y="90"/>
                      <a:pt x="87" y="94"/>
                    </a:cubicBezTo>
                    <a:cubicBezTo>
                      <a:pt x="89" y="96"/>
                      <a:pt x="89" y="96"/>
                      <a:pt x="89" y="96"/>
                    </a:cubicBezTo>
                    <a:cubicBezTo>
                      <a:pt x="90" y="93"/>
                      <a:pt x="92" y="90"/>
                      <a:pt x="90" y="87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87" y="86"/>
                      <a:pt x="88" y="86"/>
                      <a:pt x="87" y="85"/>
                    </a:cubicBezTo>
                    <a:cubicBezTo>
                      <a:pt x="85" y="87"/>
                      <a:pt x="79" y="87"/>
                      <a:pt x="81" y="92"/>
                    </a:cubicBezTo>
                    <a:cubicBezTo>
                      <a:pt x="80" y="91"/>
                      <a:pt x="80" y="90"/>
                      <a:pt x="79" y="90"/>
                    </a:cubicBezTo>
                    <a:cubicBezTo>
                      <a:pt x="77" y="94"/>
                      <a:pt x="86" y="97"/>
                      <a:pt x="80" y="101"/>
                    </a:cubicBezTo>
                    <a:cubicBezTo>
                      <a:pt x="79" y="96"/>
                      <a:pt x="79" y="96"/>
                      <a:pt x="79" y="96"/>
                    </a:cubicBezTo>
                    <a:cubicBezTo>
                      <a:pt x="67" y="107"/>
                      <a:pt x="67" y="126"/>
                      <a:pt x="55" y="138"/>
                    </a:cubicBezTo>
                    <a:cubicBezTo>
                      <a:pt x="56" y="138"/>
                      <a:pt x="55" y="140"/>
                      <a:pt x="55" y="141"/>
                    </a:cubicBezTo>
                    <a:cubicBezTo>
                      <a:pt x="51" y="138"/>
                      <a:pt x="55" y="145"/>
                      <a:pt x="52" y="145"/>
                    </a:cubicBezTo>
                    <a:cubicBezTo>
                      <a:pt x="43" y="157"/>
                      <a:pt x="43" y="157"/>
                      <a:pt x="43" y="157"/>
                    </a:cubicBezTo>
                    <a:cubicBezTo>
                      <a:pt x="45" y="158"/>
                      <a:pt x="45" y="158"/>
                      <a:pt x="45" y="158"/>
                    </a:cubicBezTo>
                    <a:cubicBezTo>
                      <a:pt x="41" y="158"/>
                      <a:pt x="38" y="160"/>
                      <a:pt x="39" y="163"/>
                    </a:cubicBezTo>
                    <a:cubicBezTo>
                      <a:pt x="40" y="159"/>
                      <a:pt x="34" y="157"/>
                      <a:pt x="37" y="153"/>
                    </a:cubicBezTo>
                    <a:cubicBezTo>
                      <a:pt x="36" y="153"/>
                      <a:pt x="32" y="156"/>
                      <a:pt x="35" y="159"/>
                    </a:cubicBezTo>
                    <a:cubicBezTo>
                      <a:pt x="36" y="160"/>
                      <a:pt x="37" y="161"/>
                      <a:pt x="37" y="162"/>
                    </a:cubicBezTo>
                    <a:cubicBezTo>
                      <a:pt x="32" y="162"/>
                      <a:pt x="32" y="162"/>
                      <a:pt x="32" y="162"/>
                    </a:cubicBezTo>
                    <a:cubicBezTo>
                      <a:pt x="31" y="164"/>
                      <a:pt x="31" y="164"/>
                      <a:pt x="31" y="164"/>
                    </a:cubicBezTo>
                    <a:cubicBezTo>
                      <a:pt x="28" y="164"/>
                      <a:pt x="25" y="161"/>
                      <a:pt x="23" y="163"/>
                    </a:cubicBezTo>
                    <a:cubicBezTo>
                      <a:pt x="24" y="162"/>
                      <a:pt x="26" y="159"/>
                      <a:pt x="27" y="162"/>
                    </a:cubicBezTo>
                    <a:cubicBezTo>
                      <a:pt x="28" y="162"/>
                      <a:pt x="29" y="162"/>
                      <a:pt x="29" y="162"/>
                    </a:cubicBezTo>
                    <a:cubicBezTo>
                      <a:pt x="29" y="159"/>
                      <a:pt x="27" y="160"/>
                      <a:pt x="29" y="158"/>
                    </a:cubicBezTo>
                    <a:cubicBezTo>
                      <a:pt x="28" y="157"/>
                      <a:pt x="27" y="157"/>
                      <a:pt x="26" y="156"/>
                    </a:cubicBezTo>
                    <a:cubicBezTo>
                      <a:pt x="26" y="158"/>
                      <a:pt x="26" y="158"/>
                      <a:pt x="26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3" y="161"/>
                      <a:pt x="23" y="161"/>
                      <a:pt x="23" y="161"/>
                    </a:cubicBezTo>
                    <a:cubicBezTo>
                      <a:pt x="19" y="162"/>
                      <a:pt x="19" y="154"/>
                      <a:pt x="16" y="159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8" y="148"/>
                      <a:pt x="8" y="148"/>
                      <a:pt x="8" y="148"/>
                    </a:cubicBezTo>
                    <a:cubicBezTo>
                      <a:pt x="7" y="149"/>
                      <a:pt x="7" y="149"/>
                      <a:pt x="7" y="149"/>
                    </a:cubicBezTo>
                    <a:cubicBezTo>
                      <a:pt x="6" y="145"/>
                      <a:pt x="6" y="145"/>
                      <a:pt x="6" y="14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6" y="142"/>
                      <a:pt x="6" y="142"/>
                      <a:pt x="6" y="142"/>
                    </a:cubicBezTo>
                    <a:cubicBezTo>
                      <a:pt x="5" y="146"/>
                      <a:pt x="8" y="142"/>
                      <a:pt x="9" y="145"/>
                    </a:cubicBezTo>
                    <a:cubicBezTo>
                      <a:pt x="11" y="143"/>
                      <a:pt x="11" y="143"/>
                      <a:pt x="11" y="143"/>
                    </a:cubicBezTo>
                    <a:cubicBezTo>
                      <a:pt x="7" y="139"/>
                      <a:pt x="7" y="139"/>
                      <a:pt x="7" y="139"/>
                    </a:cubicBezTo>
                    <a:cubicBezTo>
                      <a:pt x="9" y="134"/>
                      <a:pt x="13" y="139"/>
                      <a:pt x="17" y="136"/>
                    </a:cubicBezTo>
                    <a:cubicBezTo>
                      <a:pt x="17" y="136"/>
                      <a:pt x="19" y="139"/>
                      <a:pt x="20" y="137"/>
                    </a:cubicBezTo>
                    <a:cubicBezTo>
                      <a:pt x="17" y="134"/>
                      <a:pt x="17" y="134"/>
                      <a:pt x="17" y="134"/>
                    </a:cubicBezTo>
                    <a:cubicBezTo>
                      <a:pt x="19" y="132"/>
                      <a:pt x="19" y="132"/>
                      <a:pt x="19" y="132"/>
                    </a:cubicBezTo>
                    <a:cubicBezTo>
                      <a:pt x="19" y="130"/>
                      <a:pt x="17" y="131"/>
                      <a:pt x="16" y="131"/>
                    </a:cubicBezTo>
                    <a:cubicBezTo>
                      <a:pt x="15" y="132"/>
                      <a:pt x="15" y="132"/>
                      <a:pt x="15" y="134"/>
                    </a:cubicBezTo>
                    <a:cubicBezTo>
                      <a:pt x="14" y="134"/>
                      <a:pt x="14" y="133"/>
                      <a:pt x="13" y="133"/>
                    </a:cubicBezTo>
                    <a:cubicBezTo>
                      <a:pt x="17" y="130"/>
                      <a:pt x="17" y="130"/>
                      <a:pt x="17" y="130"/>
                    </a:cubicBezTo>
                    <a:cubicBezTo>
                      <a:pt x="16" y="129"/>
                      <a:pt x="15" y="130"/>
                      <a:pt x="14" y="129"/>
                    </a:cubicBezTo>
                    <a:cubicBezTo>
                      <a:pt x="15" y="128"/>
                      <a:pt x="17" y="128"/>
                      <a:pt x="18" y="129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1" y="131"/>
                      <a:pt x="21" y="130"/>
                      <a:pt x="21" y="128"/>
                    </a:cubicBezTo>
                    <a:cubicBezTo>
                      <a:pt x="27" y="132"/>
                      <a:pt x="25" y="138"/>
                      <a:pt x="33" y="138"/>
                    </a:cubicBezTo>
                    <a:cubicBezTo>
                      <a:pt x="37" y="136"/>
                      <a:pt x="35" y="133"/>
                      <a:pt x="37" y="129"/>
                    </a:cubicBezTo>
                    <a:cubicBezTo>
                      <a:pt x="36" y="126"/>
                      <a:pt x="32" y="130"/>
                      <a:pt x="33" y="127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7" y="117"/>
                      <a:pt x="19" y="109"/>
                      <a:pt x="26" y="105"/>
                    </a:cubicBezTo>
                    <a:cubicBezTo>
                      <a:pt x="25" y="106"/>
                      <a:pt x="26" y="106"/>
                      <a:pt x="27" y="106"/>
                    </a:cubicBezTo>
                    <a:cubicBezTo>
                      <a:pt x="27" y="100"/>
                      <a:pt x="34" y="107"/>
                      <a:pt x="36" y="100"/>
                    </a:cubicBezTo>
                    <a:cubicBezTo>
                      <a:pt x="39" y="100"/>
                      <a:pt x="40" y="104"/>
                      <a:pt x="41" y="106"/>
                    </a:cubicBezTo>
                    <a:cubicBezTo>
                      <a:pt x="43" y="104"/>
                      <a:pt x="43" y="100"/>
                      <a:pt x="47" y="101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5"/>
                      <a:pt x="52" y="104"/>
                      <a:pt x="52" y="106"/>
                    </a:cubicBezTo>
                    <a:cubicBezTo>
                      <a:pt x="47" y="110"/>
                      <a:pt x="55" y="113"/>
                      <a:pt x="51" y="117"/>
                    </a:cubicBezTo>
                    <a:cubicBezTo>
                      <a:pt x="54" y="119"/>
                      <a:pt x="57" y="117"/>
                      <a:pt x="59" y="115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9" y="107"/>
                      <a:pt x="64" y="112"/>
                      <a:pt x="65" y="107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66" y="106"/>
                      <a:pt x="59" y="99"/>
                      <a:pt x="65" y="94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7" y="99"/>
                      <a:pt x="73" y="89"/>
                      <a:pt x="77" y="88"/>
                    </a:cubicBezTo>
                    <a:cubicBezTo>
                      <a:pt x="77" y="86"/>
                      <a:pt x="81" y="83"/>
                      <a:pt x="77" y="82"/>
                    </a:cubicBezTo>
                    <a:cubicBezTo>
                      <a:pt x="76" y="83"/>
                      <a:pt x="75" y="85"/>
                      <a:pt x="73" y="86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69" y="82"/>
                      <a:pt x="69" y="82"/>
                      <a:pt x="69" y="82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69" y="80"/>
                      <a:pt x="59" y="82"/>
                      <a:pt x="61" y="76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63" y="80"/>
                      <a:pt x="57" y="87"/>
                      <a:pt x="59" y="89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5" y="91"/>
                      <a:pt x="55" y="91"/>
                      <a:pt x="55" y="91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58" y="94"/>
                      <a:pt x="48" y="96"/>
                      <a:pt x="54" y="100"/>
                    </a:cubicBezTo>
                    <a:cubicBezTo>
                      <a:pt x="51" y="98"/>
                      <a:pt x="51" y="102"/>
                      <a:pt x="49" y="102"/>
                    </a:cubicBezTo>
                    <a:cubicBezTo>
                      <a:pt x="48" y="100"/>
                      <a:pt x="50" y="96"/>
                      <a:pt x="46" y="95"/>
                    </a:cubicBezTo>
                    <a:cubicBezTo>
                      <a:pt x="47" y="98"/>
                      <a:pt x="43" y="100"/>
                      <a:pt x="41" y="101"/>
                    </a:cubicBezTo>
                    <a:cubicBezTo>
                      <a:pt x="40" y="101"/>
                      <a:pt x="40" y="100"/>
                      <a:pt x="40" y="99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39" y="96"/>
                      <a:pt x="38" y="98"/>
                      <a:pt x="35" y="96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4" y="90"/>
                      <a:pt x="34" y="90"/>
                      <a:pt x="34" y="90"/>
                    </a:cubicBezTo>
                    <a:cubicBezTo>
                      <a:pt x="35" y="89"/>
                      <a:pt x="36" y="88"/>
                      <a:pt x="36" y="87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3" y="89"/>
                      <a:pt x="33" y="86"/>
                      <a:pt x="31" y="86"/>
                    </a:cubicBezTo>
                    <a:cubicBezTo>
                      <a:pt x="32" y="83"/>
                      <a:pt x="31" y="82"/>
                      <a:pt x="28" y="82"/>
                    </a:cubicBezTo>
                    <a:cubicBezTo>
                      <a:pt x="27" y="83"/>
                      <a:pt x="27" y="84"/>
                      <a:pt x="26" y="85"/>
                    </a:cubicBezTo>
                    <a:cubicBezTo>
                      <a:pt x="23" y="83"/>
                      <a:pt x="22" y="88"/>
                      <a:pt x="19" y="90"/>
                    </a:cubicBezTo>
                    <a:cubicBezTo>
                      <a:pt x="19" y="92"/>
                      <a:pt x="21" y="92"/>
                      <a:pt x="23" y="92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17" y="90"/>
                      <a:pt x="17" y="84"/>
                      <a:pt x="19" y="79"/>
                    </a:cubicBezTo>
                    <a:cubicBezTo>
                      <a:pt x="20" y="83"/>
                      <a:pt x="20" y="83"/>
                      <a:pt x="20" y="83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1" y="81"/>
                      <a:pt x="32" y="82"/>
                      <a:pt x="31" y="82"/>
                    </a:cubicBezTo>
                    <a:cubicBezTo>
                      <a:pt x="34" y="86"/>
                      <a:pt x="36" y="78"/>
                      <a:pt x="37" y="78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41" y="68"/>
                      <a:pt x="33" y="78"/>
                      <a:pt x="41" y="79"/>
                    </a:cubicBezTo>
                    <a:cubicBezTo>
                      <a:pt x="39" y="82"/>
                      <a:pt x="36" y="85"/>
                      <a:pt x="41" y="87"/>
                    </a:cubicBezTo>
                    <a:cubicBezTo>
                      <a:pt x="42" y="85"/>
                      <a:pt x="43" y="84"/>
                      <a:pt x="42" y="82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75"/>
                      <a:pt x="57" y="77"/>
                      <a:pt x="49" y="69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6" y="71"/>
                      <a:pt x="44" y="70"/>
                      <a:pt x="45" y="68"/>
                    </a:cubicBezTo>
                    <a:cubicBezTo>
                      <a:pt x="45" y="67"/>
                      <a:pt x="49" y="70"/>
                      <a:pt x="49" y="67"/>
                    </a:cubicBezTo>
                    <a:cubicBezTo>
                      <a:pt x="49" y="68"/>
                      <a:pt x="55" y="70"/>
                      <a:pt x="54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9" y="75"/>
                      <a:pt x="62" y="65"/>
                      <a:pt x="67" y="68"/>
                    </a:cubicBezTo>
                    <a:cubicBezTo>
                      <a:pt x="64" y="73"/>
                      <a:pt x="61" y="78"/>
                      <a:pt x="68" y="81"/>
                    </a:cubicBezTo>
                    <a:cubicBezTo>
                      <a:pt x="70" y="79"/>
                      <a:pt x="72" y="78"/>
                      <a:pt x="71" y="74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85" y="74"/>
                      <a:pt x="86" y="70"/>
                      <a:pt x="86" y="68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7" y="62"/>
                      <a:pt x="92" y="65"/>
                      <a:pt x="94" y="58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2" y="56"/>
                      <a:pt x="87" y="52"/>
                      <a:pt x="93" y="53"/>
                    </a:cubicBezTo>
                    <a:cubicBezTo>
                      <a:pt x="89" y="46"/>
                      <a:pt x="94" y="39"/>
                      <a:pt x="92" y="32"/>
                    </a:cubicBezTo>
                    <a:cubicBezTo>
                      <a:pt x="99" y="35"/>
                      <a:pt x="91" y="27"/>
                      <a:pt x="97" y="25"/>
                    </a:cubicBezTo>
                    <a:cubicBezTo>
                      <a:pt x="97" y="22"/>
                      <a:pt x="96" y="20"/>
                      <a:pt x="93" y="21"/>
                    </a:cubicBezTo>
                    <a:cubicBezTo>
                      <a:pt x="95" y="20"/>
                      <a:pt x="95" y="17"/>
                      <a:pt x="94" y="16"/>
                    </a:cubicBezTo>
                    <a:cubicBezTo>
                      <a:pt x="90" y="12"/>
                      <a:pt x="88" y="14"/>
                      <a:pt x="85" y="8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2" y="8"/>
                      <a:pt x="86" y="3"/>
                      <a:pt x="86" y="0"/>
                    </a:cubicBezTo>
                    <a:cubicBezTo>
                      <a:pt x="89" y="3"/>
                      <a:pt x="93" y="4"/>
                      <a:pt x="9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2" name="Freeform 989"/>
              <p:cNvSpPr/>
              <p:nvPr/>
            </p:nvSpPr>
            <p:spPr bwMode="auto">
              <a:xfrm>
                <a:off x="1504" y="3057"/>
                <a:ext cx="16" cy="17"/>
              </a:xfrm>
              <a:custGeom>
                <a:avLst/>
                <a:gdLst>
                  <a:gd name="T0" fmla="*/ 6 w 7"/>
                  <a:gd name="T1" fmla="*/ 3 h 7"/>
                  <a:gd name="T2" fmla="*/ 7 w 7"/>
                  <a:gd name="T3" fmla="*/ 5 h 7"/>
                  <a:gd name="T4" fmla="*/ 2 w 7"/>
                  <a:gd name="T5" fmla="*/ 7 h 7"/>
                  <a:gd name="T6" fmla="*/ 0 w 7"/>
                  <a:gd name="T7" fmla="*/ 3 h 7"/>
                  <a:gd name="T8" fmla="*/ 2 w 7"/>
                  <a:gd name="T9" fmla="*/ 0 h 7"/>
                  <a:gd name="T10" fmla="*/ 6 w 7"/>
                  <a:gd name="T1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6" y="3"/>
                    </a:moveTo>
                    <a:cubicBezTo>
                      <a:pt x="6" y="4"/>
                      <a:pt x="7" y="5"/>
                      <a:pt x="7" y="5"/>
                    </a:cubicBezTo>
                    <a:cubicBezTo>
                      <a:pt x="6" y="7"/>
                      <a:pt x="4" y="6"/>
                      <a:pt x="2" y="7"/>
                    </a:cubicBezTo>
                    <a:cubicBezTo>
                      <a:pt x="2" y="5"/>
                      <a:pt x="1" y="1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2" y="5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3" name="Freeform 990"/>
              <p:cNvSpPr/>
              <p:nvPr/>
            </p:nvSpPr>
            <p:spPr bwMode="auto">
              <a:xfrm>
                <a:off x="1570" y="3057"/>
                <a:ext cx="5" cy="8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2 h 3"/>
                  <a:gd name="T4" fmla="*/ 1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4" name="Freeform 991"/>
              <p:cNvSpPr/>
              <p:nvPr/>
            </p:nvSpPr>
            <p:spPr bwMode="auto">
              <a:xfrm>
                <a:off x="1674" y="3057"/>
                <a:ext cx="12" cy="19"/>
              </a:xfrm>
              <a:custGeom>
                <a:avLst/>
                <a:gdLst>
                  <a:gd name="T0" fmla="*/ 0 w 5"/>
                  <a:gd name="T1" fmla="*/ 7 h 8"/>
                  <a:gd name="T2" fmla="*/ 3 w 5"/>
                  <a:gd name="T3" fmla="*/ 8 h 8"/>
                  <a:gd name="T4" fmla="*/ 0 w 5"/>
                  <a:gd name="T5" fmla="*/ 8 h 8"/>
                  <a:gd name="T6" fmla="*/ 2 w 5"/>
                  <a:gd name="T7" fmla="*/ 0 h 8"/>
                  <a:gd name="T8" fmla="*/ 0 w 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0" y="7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3"/>
                      <a:pt x="0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5" name="Freeform 992"/>
              <p:cNvSpPr/>
              <p:nvPr/>
            </p:nvSpPr>
            <p:spPr bwMode="auto">
              <a:xfrm>
                <a:off x="1693" y="3057"/>
                <a:ext cx="12" cy="8"/>
              </a:xfrm>
              <a:custGeom>
                <a:avLst/>
                <a:gdLst>
                  <a:gd name="T0" fmla="*/ 4 w 5"/>
                  <a:gd name="T1" fmla="*/ 2 h 3"/>
                  <a:gd name="T2" fmla="*/ 0 w 5"/>
                  <a:gd name="T3" fmla="*/ 3 h 3"/>
                  <a:gd name="T4" fmla="*/ 0 w 5"/>
                  <a:gd name="T5" fmla="*/ 0 h 3"/>
                  <a:gd name="T6" fmla="*/ 4 w 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2"/>
                    </a:moveTo>
                    <a:cubicBezTo>
                      <a:pt x="5" y="2"/>
                      <a:pt x="1" y="1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6" name="Freeform 993"/>
              <p:cNvSpPr/>
              <p:nvPr/>
            </p:nvSpPr>
            <p:spPr bwMode="auto">
              <a:xfrm>
                <a:off x="1965" y="3057"/>
                <a:ext cx="24" cy="17"/>
              </a:xfrm>
              <a:custGeom>
                <a:avLst/>
                <a:gdLst>
                  <a:gd name="T0" fmla="*/ 10 w 10"/>
                  <a:gd name="T1" fmla="*/ 7 h 7"/>
                  <a:gd name="T2" fmla="*/ 1 w 10"/>
                  <a:gd name="T3" fmla="*/ 0 h 7"/>
                  <a:gd name="T4" fmla="*/ 1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10" y="7"/>
                    </a:moveTo>
                    <a:cubicBezTo>
                      <a:pt x="4" y="5"/>
                      <a:pt x="0" y="7"/>
                      <a:pt x="1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7" name="Freeform 994"/>
              <p:cNvSpPr/>
              <p:nvPr/>
            </p:nvSpPr>
            <p:spPr bwMode="auto">
              <a:xfrm>
                <a:off x="3144" y="3055"/>
                <a:ext cx="60" cy="64"/>
              </a:xfrm>
              <a:custGeom>
                <a:avLst/>
                <a:gdLst>
                  <a:gd name="T0" fmla="*/ 15 w 25"/>
                  <a:gd name="T1" fmla="*/ 1 h 27"/>
                  <a:gd name="T2" fmla="*/ 10 w 25"/>
                  <a:gd name="T3" fmla="*/ 5 h 27"/>
                  <a:gd name="T4" fmla="*/ 25 w 25"/>
                  <a:gd name="T5" fmla="*/ 25 h 27"/>
                  <a:gd name="T6" fmla="*/ 15 w 25"/>
                  <a:gd name="T7" fmla="*/ 18 h 27"/>
                  <a:gd name="T8" fmla="*/ 19 w 25"/>
                  <a:gd name="T9" fmla="*/ 15 h 27"/>
                  <a:gd name="T10" fmla="*/ 14 w 25"/>
                  <a:gd name="T11" fmla="*/ 13 h 27"/>
                  <a:gd name="T12" fmla="*/ 0 w 25"/>
                  <a:gd name="T13" fmla="*/ 12 h 27"/>
                  <a:gd name="T14" fmla="*/ 5 w 25"/>
                  <a:gd name="T15" fmla="*/ 4 h 27"/>
                  <a:gd name="T16" fmla="*/ 11 w 25"/>
                  <a:gd name="T17" fmla="*/ 4 h 27"/>
                  <a:gd name="T18" fmla="*/ 15 w 25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7">
                    <a:moveTo>
                      <a:pt x="15" y="1"/>
                    </a:moveTo>
                    <a:cubicBezTo>
                      <a:pt x="14" y="4"/>
                      <a:pt x="13" y="5"/>
                      <a:pt x="10" y="5"/>
                    </a:cubicBezTo>
                    <a:cubicBezTo>
                      <a:pt x="13" y="16"/>
                      <a:pt x="25" y="14"/>
                      <a:pt x="25" y="25"/>
                    </a:cubicBezTo>
                    <a:cubicBezTo>
                      <a:pt x="22" y="22"/>
                      <a:pt x="21" y="14"/>
                      <a:pt x="15" y="18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2"/>
                      <a:pt x="16" y="14"/>
                      <a:pt x="14" y="13"/>
                    </a:cubicBezTo>
                    <a:cubicBezTo>
                      <a:pt x="10" y="27"/>
                      <a:pt x="7" y="9"/>
                      <a:pt x="0" y="12"/>
                    </a:cubicBezTo>
                    <a:cubicBezTo>
                      <a:pt x="3" y="12"/>
                      <a:pt x="5" y="7"/>
                      <a:pt x="5" y="4"/>
                    </a:cubicBezTo>
                    <a:cubicBezTo>
                      <a:pt x="7" y="7"/>
                      <a:pt x="9" y="3"/>
                      <a:pt x="11" y="4"/>
                    </a:cubicBezTo>
                    <a:cubicBezTo>
                      <a:pt x="15" y="3"/>
                      <a:pt x="9" y="0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8" name="Freeform 995"/>
              <p:cNvSpPr/>
              <p:nvPr/>
            </p:nvSpPr>
            <p:spPr bwMode="auto">
              <a:xfrm>
                <a:off x="3244" y="3055"/>
                <a:ext cx="9" cy="7"/>
              </a:xfrm>
              <a:custGeom>
                <a:avLst/>
                <a:gdLst>
                  <a:gd name="T0" fmla="*/ 4 w 4"/>
                  <a:gd name="T1" fmla="*/ 3 h 3"/>
                  <a:gd name="T2" fmla="*/ 1 w 4"/>
                  <a:gd name="T3" fmla="*/ 3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3" y="1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9" name="Freeform 996"/>
              <p:cNvSpPr/>
              <p:nvPr/>
            </p:nvSpPr>
            <p:spPr bwMode="auto">
              <a:xfrm>
                <a:off x="1714" y="3060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5 h 5"/>
                  <a:gd name="T4" fmla="*/ 0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0" name="Freeform 997"/>
              <p:cNvSpPr/>
              <p:nvPr/>
            </p:nvSpPr>
            <p:spPr bwMode="auto">
              <a:xfrm>
                <a:off x="1359" y="3060"/>
                <a:ext cx="5" cy="9"/>
              </a:xfrm>
              <a:custGeom>
                <a:avLst/>
                <a:gdLst>
                  <a:gd name="T0" fmla="*/ 1 w 2"/>
                  <a:gd name="T1" fmla="*/ 2 h 4"/>
                  <a:gd name="T2" fmla="*/ 1 w 2"/>
                  <a:gd name="T3" fmla="*/ 4 h 4"/>
                  <a:gd name="T4" fmla="*/ 0 w 2"/>
                  <a:gd name="T5" fmla="*/ 1 h 4"/>
                  <a:gd name="T6" fmla="*/ 1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1" y="2"/>
                      <a:pt x="2" y="4"/>
                      <a:pt x="1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1" name="Freeform 998"/>
              <p:cNvSpPr/>
              <p:nvPr/>
            </p:nvSpPr>
            <p:spPr bwMode="auto">
              <a:xfrm>
                <a:off x="1371" y="3060"/>
                <a:ext cx="12" cy="5"/>
              </a:xfrm>
              <a:custGeom>
                <a:avLst/>
                <a:gdLst>
                  <a:gd name="T0" fmla="*/ 5 w 5"/>
                  <a:gd name="T1" fmla="*/ 2 h 2"/>
                  <a:gd name="T2" fmla="*/ 1 w 5"/>
                  <a:gd name="T3" fmla="*/ 2 h 2"/>
                  <a:gd name="T4" fmla="*/ 5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4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2" name="Rectangle 999"/>
              <p:cNvSpPr>
                <a:spLocks noChangeArrowheads="1"/>
              </p:cNvSpPr>
              <p:nvPr/>
            </p:nvSpPr>
            <p:spPr bwMode="auto">
              <a:xfrm>
                <a:off x="2323" y="3062"/>
                <a:ext cx="2" cy="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3" name="Freeform 1000"/>
              <p:cNvSpPr/>
              <p:nvPr/>
            </p:nvSpPr>
            <p:spPr bwMode="auto">
              <a:xfrm>
                <a:off x="2349" y="3062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0 w 5"/>
                  <a:gd name="T3" fmla="*/ 0 h 7"/>
                  <a:gd name="T4" fmla="*/ 5 w 5"/>
                  <a:gd name="T5" fmla="*/ 3 h 7"/>
                  <a:gd name="T6" fmla="*/ 0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4" name="Freeform 1001"/>
              <p:cNvSpPr/>
              <p:nvPr/>
            </p:nvSpPr>
            <p:spPr bwMode="auto">
              <a:xfrm>
                <a:off x="2432" y="3060"/>
                <a:ext cx="9" cy="12"/>
              </a:xfrm>
              <a:custGeom>
                <a:avLst/>
                <a:gdLst>
                  <a:gd name="T0" fmla="*/ 4 w 4"/>
                  <a:gd name="T1" fmla="*/ 4 h 5"/>
                  <a:gd name="T2" fmla="*/ 4 w 4"/>
                  <a:gd name="T3" fmla="*/ 5 h 5"/>
                  <a:gd name="T4" fmla="*/ 0 w 4"/>
                  <a:gd name="T5" fmla="*/ 1 h 5"/>
                  <a:gd name="T6" fmla="*/ 4 w 4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4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5" name="Freeform 1002"/>
              <p:cNvSpPr/>
              <p:nvPr/>
            </p:nvSpPr>
            <p:spPr bwMode="auto">
              <a:xfrm>
                <a:off x="3047" y="3062"/>
                <a:ext cx="10" cy="19"/>
              </a:xfrm>
              <a:custGeom>
                <a:avLst/>
                <a:gdLst>
                  <a:gd name="T0" fmla="*/ 10 w 10"/>
                  <a:gd name="T1" fmla="*/ 19 h 19"/>
                  <a:gd name="T2" fmla="*/ 0 w 10"/>
                  <a:gd name="T3" fmla="*/ 0 h 19"/>
                  <a:gd name="T4" fmla="*/ 10 w 10"/>
                  <a:gd name="T5" fmla="*/ 12 h 19"/>
                  <a:gd name="T6" fmla="*/ 10 w 10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0" y="0"/>
                    </a:lnTo>
                    <a:lnTo>
                      <a:pt x="10" y="12"/>
                    </a:ln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6" name="Freeform 1003"/>
              <p:cNvSpPr/>
              <p:nvPr/>
            </p:nvSpPr>
            <p:spPr bwMode="auto">
              <a:xfrm>
                <a:off x="1767" y="3065"/>
                <a:ext cx="16" cy="9"/>
              </a:xfrm>
              <a:custGeom>
                <a:avLst/>
                <a:gdLst>
                  <a:gd name="T0" fmla="*/ 7 w 7"/>
                  <a:gd name="T1" fmla="*/ 3 h 4"/>
                  <a:gd name="T2" fmla="*/ 1 w 7"/>
                  <a:gd name="T3" fmla="*/ 0 h 4"/>
                  <a:gd name="T4" fmla="*/ 0 w 7"/>
                  <a:gd name="T5" fmla="*/ 2 h 4"/>
                  <a:gd name="T6" fmla="*/ 1 w 7"/>
                  <a:gd name="T7" fmla="*/ 0 h 4"/>
                  <a:gd name="T8" fmla="*/ 7 w 7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7" y="3"/>
                    </a:moveTo>
                    <a:cubicBezTo>
                      <a:pt x="7" y="4"/>
                      <a:pt x="2" y="4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7" name="Freeform 1004"/>
              <p:cNvSpPr/>
              <p:nvPr/>
            </p:nvSpPr>
            <p:spPr bwMode="auto">
              <a:xfrm>
                <a:off x="2287" y="3065"/>
                <a:ext cx="19" cy="18"/>
              </a:xfrm>
              <a:custGeom>
                <a:avLst/>
                <a:gdLst>
                  <a:gd name="T0" fmla="*/ 3 w 8"/>
                  <a:gd name="T1" fmla="*/ 8 h 8"/>
                  <a:gd name="T2" fmla="*/ 4 w 8"/>
                  <a:gd name="T3" fmla="*/ 0 h 8"/>
                  <a:gd name="T4" fmla="*/ 3 w 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3" y="8"/>
                    </a:moveTo>
                    <a:cubicBezTo>
                      <a:pt x="0" y="4"/>
                      <a:pt x="5" y="3"/>
                      <a:pt x="4" y="0"/>
                    </a:cubicBezTo>
                    <a:cubicBezTo>
                      <a:pt x="8" y="2"/>
                      <a:pt x="2" y="4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8" name="Freeform 1005"/>
              <p:cNvSpPr/>
              <p:nvPr/>
            </p:nvSpPr>
            <p:spPr bwMode="auto">
              <a:xfrm>
                <a:off x="2358" y="3065"/>
                <a:ext cx="8" cy="7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3 h 3"/>
                  <a:gd name="T4" fmla="*/ 0 w 3"/>
                  <a:gd name="T5" fmla="*/ 0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9" name="Freeform 1006"/>
              <p:cNvSpPr/>
              <p:nvPr/>
            </p:nvSpPr>
            <p:spPr bwMode="auto">
              <a:xfrm>
                <a:off x="2413" y="3065"/>
                <a:ext cx="7" cy="7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0" name="Freeform 1007"/>
              <p:cNvSpPr/>
              <p:nvPr/>
            </p:nvSpPr>
            <p:spPr bwMode="auto">
              <a:xfrm>
                <a:off x="1703" y="3065"/>
                <a:ext cx="19" cy="21"/>
              </a:xfrm>
              <a:custGeom>
                <a:avLst/>
                <a:gdLst>
                  <a:gd name="T0" fmla="*/ 6 w 8"/>
                  <a:gd name="T1" fmla="*/ 7 h 9"/>
                  <a:gd name="T2" fmla="*/ 3 w 8"/>
                  <a:gd name="T3" fmla="*/ 5 h 9"/>
                  <a:gd name="T4" fmla="*/ 4 w 8"/>
                  <a:gd name="T5" fmla="*/ 9 h 9"/>
                  <a:gd name="T6" fmla="*/ 1 w 8"/>
                  <a:gd name="T7" fmla="*/ 1 h 9"/>
                  <a:gd name="T8" fmla="*/ 6 w 8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6" y="7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8"/>
                      <a:pt x="8" y="0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1" name="Freeform 1008"/>
              <p:cNvSpPr/>
              <p:nvPr/>
            </p:nvSpPr>
            <p:spPr bwMode="auto">
              <a:xfrm>
                <a:off x="1828" y="3067"/>
                <a:ext cx="5" cy="9"/>
              </a:xfrm>
              <a:custGeom>
                <a:avLst/>
                <a:gdLst>
                  <a:gd name="T0" fmla="*/ 5 w 5"/>
                  <a:gd name="T1" fmla="*/ 9 h 9"/>
                  <a:gd name="T2" fmla="*/ 0 w 5"/>
                  <a:gd name="T3" fmla="*/ 0 h 9"/>
                  <a:gd name="T4" fmla="*/ 5 w 5"/>
                  <a:gd name="T5" fmla="*/ 5 h 9"/>
                  <a:gd name="T6" fmla="*/ 5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5" y="9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2" name="Freeform 1009"/>
              <p:cNvSpPr/>
              <p:nvPr/>
            </p:nvSpPr>
            <p:spPr bwMode="auto">
              <a:xfrm>
                <a:off x="2394" y="3067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3" name="Freeform 1010"/>
              <p:cNvSpPr/>
              <p:nvPr/>
            </p:nvSpPr>
            <p:spPr bwMode="auto">
              <a:xfrm>
                <a:off x="3315" y="3067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0 w 7"/>
                  <a:gd name="T3" fmla="*/ 0 h 5"/>
                  <a:gd name="T4" fmla="*/ 7 w 7"/>
                  <a:gd name="T5" fmla="*/ 2 h 5"/>
                  <a:gd name="T6" fmla="*/ 7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4" name="Freeform 1011"/>
              <p:cNvSpPr/>
              <p:nvPr/>
            </p:nvSpPr>
            <p:spPr bwMode="auto">
              <a:xfrm>
                <a:off x="1750" y="3069"/>
                <a:ext cx="5" cy="10"/>
              </a:xfrm>
              <a:custGeom>
                <a:avLst/>
                <a:gdLst>
                  <a:gd name="T0" fmla="*/ 1 w 2"/>
                  <a:gd name="T1" fmla="*/ 4 h 4"/>
                  <a:gd name="T2" fmla="*/ 0 w 2"/>
                  <a:gd name="T3" fmla="*/ 4 h 4"/>
                  <a:gd name="T4" fmla="*/ 0 w 2"/>
                  <a:gd name="T5" fmla="*/ 1 h 4"/>
                  <a:gd name="T6" fmla="*/ 1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1" y="3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5" name="Freeform 1012"/>
              <p:cNvSpPr/>
              <p:nvPr/>
            </p:nvSpPr>
            <p:spPr bwMode="auto">
              <a:xfrm>
                <a:off x="1788" y="3069"/>
                <a:ext cx="21" cy="14"/>
              </a:xfrm>
              <a:custGeom>
                <a:avLst/>
                <a:gdLst>
                  <a:gd name="T0" fmla="*/ 6 w 9"/>
                  <a:gd name="T1" fmla="*/ 6 h 6"/>
                  <a:gd name="T2" fmla="*/ 0 w 9"/>
                  <a:gd name="T3" fmla="*/ 3 h 6"/>
                  <a:gd name="T4" fmla="*/ 6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6" y="6"/>
                    </a:moveTo>
                    <a:cubicBezTo>
                      <a:pt x="6" y="2"/>
                      <a:pt x="0" y="2"/>
                      <a:pt x="0" y="3"/>
                    </a:cubicBezTo>
                    <a:cubicBezTo>
                      <a:pt x="3" y="0"/>
                      <a:pt x="9" y="1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6" name="Freeform 1013"/>
              <p:cNvSpPr/>
              <p:nvPr/>
            </p:nvSpPr>
            <p:spPr bwMode="auto">
              <a:xfrm>
                <a:off x="1883" y="3069"/>
                <a:ext cx="7" cy="12"/>
              </a:xfrm>
              <a:custGeom>
                <a:avLst/>
                <a:gdLst>
                  <a:gd name="T0" fmla="*/ 3 w 3"/>
                  <a:gd name="T1" fmla="*/ 2 h 5"/>
                  <a:gd name="T2" fmla="*/ 0 w 3"/>
                  <a:gd name="T3" fmla="*/ 5 h 5"/>
                  <a:gd name="T4" fmla="*/ 0 w 3"/>
                  <a:gd name="T5" fmla="*/ 1 h 5"/>
                  <a:gd name="T6" fmla="*/ 3 w 3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2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7" name="Freeform 1014"/>
              <p:cNvSpPr/>
              <p:nvPr/>
            </p:nvSpPr>
            <p:spPr bwMode="auto">
              <a:xfrm>
                <a:off x="3324" y="3069"/>
                <a:ext cx="31" cy="19"/>
              </a:xfrm>
              <a:custGeom>
                <a:avLst/>
                <a:gdLst>
                  <a:gd name="T0" fmla="*/ 11 w 13"/>
                  <a:gd name="T1" fmla="*/ 8 h 8"/>
                  <a:gd name="T2" fmla="*/ 4 w 13"/>
                  <a:gd name="T3" fmla="*/ 5 h 8"/>
                  <a:gd name="T4" fmla="*/ 2 w 13"/>
                  <a:gd name="T5" fmla="*/ 7 h 8"/>
                  <a:gd name="T6" fmla="*/ 0 w 13"/>
                  <a:gd name="T7" fmla="*/ 6 h 8"/>
                  <a:gd name="T8" fmla="*/ 6 w 13"/>
                  <a:gd name="T9" fmla="*/ 1 h 8"/>
                  <a:gd name="T10" fmla="*/ 11 w 13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8">
                    <a:moveTo>
                      <a:pt x="11" y="8"/>
                    </a:moveTo>
                    <a:cubicBezTo>
                      <a:pt x="10" y="6"/>
                      <a:pt x="7" y="0"/>
                      <a:pt x="4" y="5"/>
                    </a:cubicBezTo>
                    <a:cubicBezTo>
                      <a:pt x="3" y="6"/>
                      <a:pt x="3" y="7"/>
                      <a:pt x="2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7"/>
                      <a:pt x="6" y="4"/>
                      <a:pt x="6" y="1"/>
                    </a:cubicBezTo>
                    <a:cubicBezTo>
                      <a:pt x="7" y="4"/>
                      <a:pt x="13" y="3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8" name="Freeform 1015"/>
              <p:cNvSpPr/>
              <p:nvPr/>
            </p:nvSpPr>
            <p:spPr bwMode="auto">
              <a:xfrm>
                <a:off x="1812" y="3074"/>
                <a:ext cx="7" cy="0"/>
              </a:xfrm>
              <a:custGeom>
                <a:avLst/>
                <a:gdLst>
                  <a:gd name="T0" fmla="*/ 0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9" name="Freeform 1016"/>
              <p:cNvSpPr/>
              <p:nvPr/>
            </p:nvSpPr>
            <p:spPr bwMode="auto">
              <a:xfrm>
                <a:off x="1906" y="3074"/>
                <a:ext cx="14" cy="5"/>
              </a:xfrm>
              <a:custGeom>
                <a:avLst/>
                <a:gdLst>
                  <a:gd name="T0" fmla="*/ 0 w 14"/>
                  <a:gd name="T1" fmla="*/ 5 h 5"/>
                  <a:gd name="T2" fmla="*/ 3 w 14"/>
                  <a:gd name="T3" fmla="*/ 0 h 5"/>
                  <a:gd name="T4" fmla="*/ 14 w 14"/>
                  <a:gd name="T5" fmla="*/ 0 h 5"/>
                  <a:gd name="T6" fmla="*/ 0 w 1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3" y="0"/>
                    </a:lnTo>
                    <a:lnTo>
                      <a:pt x="14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0" name="Group 1218"/>
            <p:cNvGrpSpPr/>
            <p:nvPr/>
          </p:nvGrpSpPr>
          <p:grpSpPr bwMode="auto">
            <a:xfrm>
              <a:off x="1134" y="3067"/>
              <a:ext cx="2505" cy="315"/>
              <a:chOff x="1134" y="3067"/>
              <a:chExt cx="2505" cy="315"/>
            </a:xfrm>
            <a:grpFill/>
          </p:grpSpPr>
          <p:sp>
            <p:nvSpPr>
              <p:cNvPr id="60" name="Freeform 1018"/>
              <p:cNvSpPr/>
              <p:nvPr/>
            </p:nvSpPr>
            <p:spPr bwMode="auto">
              <a:xfrm>
                <a:off x="2344" y="3067"/>
                <a:ext cx="24" cy="26"/>
              </a:xfrm>
              <a:custGeom>
                <a:avLst/>
                <a:gdLst>
                  <a:gd name="T0" fmla="*/ 3 w 10"/>
                  <a:gd name="T1" fmla="*/ 5 h 11"/>
                  <a:gd name="T2" fmla="*/ 9 w 10"/>
                  <a:gd name="T3" fmla="*/ 7 h 11"/>
                  <a:gd name="T4" fmla="*/ 0 w 10"/>
                  <a:gd name="T5" fmla="*/ 3 h 11"/>
                  <a:gd name="T6" fmla="*/ 10 w 10"/>
                  <a:gd name="T7" fmla="*/ 4 h 11"/>
                  <a:gd name="T8" fmla="*/ 3 w 10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3" y="5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3" y="11"/>
                      <a:pt x="4" y="5"/>
                      <a:pt x="0" y="3"/>
                    </a:cubicBezTo>
                    <a:cubicBezTo>
                      <a:pt x="4" y="0"/>
                      <a:pt x="7" y="7"/>
                      <a:pt x="10" y="4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1019"/>
              <p:cNvSpPr/>
              <p:nvPr/>
            </p:nvSpPr>
            <p:spPr bwMode="auto">
              <a:xfrm>
                <a:off x="1551" y="3074"/>
                <a:ext cx="10" cy="9"/>
              </a:xfrm>
              <a:custGeom>
                <a:avLst/>
                <a:gdLst>
                  <a:gd name="T0" fmla="*/ 4 w 4"/>
                  <a:gd name="T1" fmla="*/ 1 h 4"/>
                  <a:gd name="T2" fmla="*/ 4 w 4"/>
                  <a:gd name="T3" fmla="*/ 4 h 4"/>
                  <a:gd name="T4" fmla="*/ 0 w 4"/>
                  <a:gd name="T5" fmla="*/ 0 h 4"/>
                  <a:gd name="T6" fmla="*/ 4 w 4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1020"/>
              <p:cNvSpPr/>
              <p:nvPr/>
            </p:nvSpPr>
            <p:spPr bwMode="auto">
              <a:xfrm>
                <a:off x="2418" y="3074"/>
                <a:ext cx="14" cy="14"/>
              </a:xfrm>
              <a:custGeom>
                <a:avLst/>
                <a:gdLst>
                  <a:gd name="T0" fmla="*/ 6 w 6"/>
                  <a:gd name="T1" fmla="*/ 4 h 6"/>
                  <a:gd name="T2" fmla="*/ 2 w 6"/>
                  <a:gd name="T3" fmla="*/ 6 h 6"/>
                  <a:gd name="T4" fmla="*/ 0 w 6"/>
                  <a:gd name="T5" fmla="*/ 0 h 6"/>
                  <a:gd name="T6" fmla="*/ 6 w 6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6" y="0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1021"/>
              <p:cNvSpPr/>
              <p:nvPr/>
            </p:nvSpPr>
            <p:spPr bwMode="auto">
              <a:xfrm>
                <a:off x="3488" y="3067"/>
                <a:ext cx="109" cy="102"/>
              </a:xfrm>
              <a:custGeom>
                <a:avLst/>
                <a:gdLst>
                  <a:gd name="T0" fmla="*/ 43 w 46"/>
                  <a:gd name="T1" fmla="*/ 9 h 43"/>
                  <a:gd name="T2" fmla="*/ 42 w 46"/>
                  <a:gd name="T3" fmla="*/ 11 h 43"/>
                  <a:gd name="T4" fmla="*/ 39 w 46"/>
                  <a:gd name="T5" fmla="*/ 22 h 43"/>
                  <a:gd name="T6" fmla="*/ 26 w 46"/>
                  <a:gd name="T7" fmla="*/ 31 h 43"/>
                  <a:gd name="T8" fmla="*/ 30 w 46"/>
                  <a:gd name="T9" fmla="*/ 31 h 43"/>
                  <a:gd name="T10" fmla="*/ 28 w 46"/>
                  <a:gd name="T11" fmla="*/ 39 h 43"/>
                  <a:gd name="T12" fmla="*/ 33 w 46"/>
                  <a:gd name="T13" fmla="*/ 39 h 43"/>
                  <a:gd name="T14" fmla="*/ 31 w 46"/>
                  <a:gd name="T15" fmla="*/ 42 h 43"/>
                  <a:gd name="T16" fmla="*/ 32 w 46"/>
                  <a:gd name="T17" fmla="*/ 43 h 43"/>
                  <a:gd name="T18" fmla="*/ 22 w 46"/>
                  <a:gd name="T19" fmla="*/ 35 h 43"/>
                  <a:gd name="T20" fmla="*/ 24 w 46"/>
                  <a:gd name="T21" fmla="*/ 31 h 43"/>
                  <a:gd name="T22" fmla="*/ 6 w 46"/>
                  <a:gd name="T23" fmla="*/ 19 h 43"/>
                  <a:gd name="T24" fmla="*/ 4 w 46"/>
                  <a:gd name="T25" fmla="*/ 20 h 43"/>
                  <a:gd name="T26" fmla="*/ 9 w 46"/>
                  <a:gd name="T27" fmla="*/ 8 h 43"/>
                  <a:gd name="T28" fmla="*/ 17 w 46"/>
                  <a:gd name="T29" fmla="*/ 4 h 43"/>
                  <a:gd name="T30" fmla="*/ 43 w 46"/>
                  <a:gd name="T31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" h="43">
                    <a:moveTo>
                      <a:pt x="43" y="9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6" y="14"/>
                      <a:pt x="40" y="19"/>
                      <a:pt x="39" y="22"/>
                    </a:cubicBezTo>
                    <a:cubicBezTo>
                      <a:pt x="34" y="24"/>
                      <a:pt x="30" y="27"/>
                      <a:pt x="26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4" y="33"/>
                      <a:pt x="29" y="36"/>
                      <a:pt x="28" y="39"/>
                    </a:cubicBezTo>
                    <a:cubicBezTo>
                      <a:pt x="30" y="38"/>
                      <a:pt x="30" y="38"/>
                      <a:pt x="33" y="39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39"/>
                      <a:pt x="17" y="43"/>
                      <a:pt x="22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29"/>
                      <a:pt x="14" y="23"/>
                      <a:pt x="6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0" y="12"/>
                      <a:pt x="10" y="15"/>
                      <a:pt x="9" y="8"/>
                    </a:cubicBezTo>
                    <a:cubicBezTo>
                      <a:pt x="12" y="9"/>
                      <a:pt x="17" y="8"/>
                      <a:pt x="17" y="4"/>
                    </a:cubicBezTo>
                    <a:cubicBezTo>
                      <a:pt x="24" y="6"/>
                      <a:pt x="38" y="0"/>
                      <a:pt x="4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1022"/>
              <p:cNvSpPr/>
              <p:nvPr/>
            </p:nvSpPr>
            <p:spPr bwMode="auto">
              <a:xfrm>
                <a:off x="3246" y="3076"/>
                <a:ext cx="5" cy="7"/>
              </a:xfrm>
              <a:custGeom>
                <a:avLst/>
                <a:gdLst>
                  <a:gd name="T0" fmla="*/ 0 w 5"/>
                  <a:gd name="T1" fmla="*/ 0 h 7"/>
                  <a:gd name="T2" fmla="*/ 5 w 5"/>
                  <a:gd name="T3" fmla="*/ 7 h 7"/>
                  <a:gd name="T4" fmla="*/ 0 w 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1023"/>
              <p:cNvSpPr/>
              <p:nvPr/>
            </p:nvSpPr>
            <p:spPr bwMode="auto">
              <a:xfrm>
                <a:off x="1722" y="3079"/>
                <a:ext cx="23" cy="31"/>
              </a:xfrm>
              <a:custGeom>
                <a:avLst/>
                <a:gdLst>
                  <a:gd name="T0" fmla="*/ 4 w 10"/>
                  <a:gd name="T1" fmla="*/ 3 h 13"/>
                  <a:gd name="T2" fmla="*/ 6 w 10"/>
                  <a:gd name="T3" fmla="*/ 1 h 13"/>
                  <a:gd name="T4" fmla="*/ 8 w 10"/>
                  <a:gd name="T5" fmla="*/ 2 h 13"/>
                  <a:gd name="T6" fmla="*/ 10 w 10"/>
                  <a:gd name="T7" fmla="*/ 1 h 13"/>
                  <a:gd name="T8" fmla="*/ 5 w 10"/>
                  <a:gd name="T9" fmla="*/ 4 h 13"/>
                  <a:gd name="T10" fmla="*/ 5 w 10"/>
                  <a:gd name="T11" fmla="*/ 13 h 13"/>
                  <a:gd name="T12" fmla="*/ 2 w 10"/>
                  <a:gd name="T13" fmla="*/ 7 h 13"/>
                  <a:gd name="T14" fmla="*/ 4 w 10"/>
                  <a:gd name="T15" fmla="*/ 5 h 13"/>
                  <a:gd name="T16" fmla="*/ 0 w 10"/>
                  <a:gd name="T17" fmla="*/ 2 h 13"/>
                  <a:gd name="T18" fmla="*/ 2 w 10"/>
                  <a:gd name="T19" fmla="*/ 0 h 13"/>
                  <a:gd name="T20" fmla="*/ 4 w 10"/>
                  <a:gd name="T2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3">
                    <a:moveTo>
                      <a:pt x="4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6"/>
                      <a:pt x="6" y="0"/>
                      <a:pt x="5" y="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1024"/>
              <p:cNvSpPr/>
              <p:nvPr/>
            </p:nvSpPr>
            <p:spPr bwMode="auto">
              <a:xfrm>
                <a:off x="1769" y="3081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1025"/>
              <p:cNvSpPr/>
              <p:nvPr/>
            </p:nvSpPr>
            <p:spPr bwMode="auto">
              <a:xfrm>
                <a:off x="2439" y="3081"/>
                <a:ext cx="7" cy="10"/>
              </a:xfrm>
              <a:custGeom>
                <a:avLst/>
                <a:gdLst>
                  <a:gd name="T0" fmla="*/ 1 w 3"/>
                  <a:gd name="T1" fmla="*/ 2 h 4"/>
                  <a:gd name="T2" fmla="*/ 0 w 3"/>
                  <a:gd name="T3" fmla="*/ 4 h 4"/>
                  <a:gd name="T4" fmla="*/ 1 w 3"/>
                  <a:gd name="T5" fmla="*/ 0 h 4"/>
                  <a:gd name="T6" fmla="*/ 1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3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1026"/>
              <p:cNvSpPr/>
              <p:nvPr/>
            </p:nvSpPr>
            <p:spPr bwMode="auto">
              <a:xfrm>
                <a:off x="3118" y="3081"/>
                <a:ext cx="15" cy="12"/>
              </a:xfrm>
              <a:custGeom>
                <a:avLst/>
                <a:gdLst>
                  <a:gd name="T0" fmla="*/ 5 w 6"/>
                  <a:gd name="T1" fmla="*/ 3 h 5"/>
                  <a:gd name="T2" fmla="*/ 2 w 6"/>
                  <a:gd name="T3" fmla="*/ 5 h 5"/>
                  <a:gd name="T4" fmla="*/ 2 w 6"/>
                  <a:gd name="T5" fmla="*/ 0 h 5"/>
                  <a:gd name="T6" fmla="*/ 5 w 6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5" y="3"/>
                    </a:moveTo>
                    <a:cubicBezTo>
                      <a:pt x="4" y="3"/>
                      <a:pt x="3" y="4"/>
                      <a:pt x="2" y="5"/>
                    </a:cubicBezTo>
                    <a:cubicBezTo>
                      <a:pt x="0" y="4"/>
                      <a:pt x="0" y="1"/>
                      <a:pt x="2" y="0"/>
                    </a:cubicBezTo>
                    <a:cubicBezTo>
                      <a:pt x="3" y="1"/>
                      <a:pt x="6" y="1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1027"/>
              <p:cNvSpPr/>
              <p:nvPr/>
            </p:nvSpPr>
            <p:spPr bwMode="auto">
              <a:xfrm>
                <a:off x="1134" y="3074"/>
                <a:ext cx="10" cy="21"/>
              </a:xfrm>
              <a:custGeom>
                <a:avLst/>
                <a:gdLst>
                  <a:gd name="T0" fmla="*/ 4 w 4"/>
                  <a:gd name="T1" fmla="*/ 5 h 9"/>
                  <a:gd name="T2" fmla="*/ 0 w 4"/>
                  <a:gd name="T3" fmla="*/ 8 h 9"/>
                  <a:gd name="T4" fmla="*/ 4 w 4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4" y="5"/>
                    </a:moveTo>
                    <a:cubicBezTo>
                      <a:pt x="3" y="6"/>
                      <a:pt x="2" y="9"/>
                      <a:pt x="0" y="8"/>
                    </a:cubicBezTo>
                    <a:cubicBezTo>
                      <a:pt x="0" y="7"/>
                      <a:pt x="2" y="0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1028"/>
              <p:cNvSpPr/>
              <p:nvPr/>
            </p:nvSpPr>
            <p:spPr bwMode="auto">
              <a:xfrm>
                <a:off x="2950" y="3081"/>
                <a:ext cx="15" cy="14"/>
              </a:xfrm>
              <a:custGeom>
                <a:avLst/>
                <a:gdLst>
                  <a:gd name="T0" fmla="*/ 6 w 6"/>
                  <a:gd name="T1" fmla="*/ 4 h 6"/>
                  <a:gd name="T2" fmla="*/ 5 w 6"/>
                  <a:gd name="T3" fmla="*/ 6 h 6"/>
                  <a:gd name="T4" fmla="*/ 0 w 6"/>
                  <a:gd name="T5" fmla="*/ 1 h 6"/>
                  <a:gd name="T6" fmla="*/ 6 w 6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cubicBezTo>
                      <a:pt x="6" y="5"/>
                      <a:pt x="5" y="5"/>
                      <a:pt x="5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5" y="2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Rectangle 1029"/>
              <p:cNvSpPr>
                <a:spLocks noChangeArrowheads="1"/>
              </p:cNvSpPr>
              <p:nvPr/>
            </p:nvSpPr>
            <p:spPr bwMode="auto">
              <a:xfrm>
                <a:off x="1670" y="3083"/>
                <a:ext cx="4" cy="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1030"/>
              <p:cNvSpPr/>
              <p:nvPr/>
            </p:nvSpPr>
            <p:spPr bwMode="auto">
              <a:xfrm>
                <a:off x="1849" y="3083"/>
                <a:ext cx="5" cy="8"/>
              </a:xfrm>
              <a:custGeom>
                <a:avLst/>
                <a:gdLst>
                  <a:gd name="T0" fmla="*/ 2 w 2"/>
                  <a:gd name="T1" fmla="*/ 2 h 3"/>
                  <a:gd name="T2" fmla="*/ 0 w 2"/>
                  <a:gd name="T3" fmla="*/ 3 h 3"/>
                  <a:gd name="T4" fmla="*/ 0 w 2"/>
                  <a:gd name="T5" fmla="*/ 0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1031"/>
              <p:cNvSpPr/>
              <p:nvPr/>
            </p:nvSpPr>
            <p:spPr bwMode="auto">
              <a:xfrm>
                <a:off x="2309" y="3083"/>
                <a:ext cx="7" cy="10"/>
              </a:xfrm>
              <a:custGeom>
                <a:avLst/>
                <a:gdLst>
                  <a:gd name="T0" fmla="*/ 0 w 7"/>
                  <a:gd name="T1" fmla="*/ 0 h 10"/>
                  <a:gd name="T2" fmla="*/ 7 w 7"/>
                  <a:gd name="T3" fmla="*/ 10 h 10"/>
                  <a:gd name="T4" fmla="*/ 0 w 7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0">
                    <a:moveTo>
                      <a:pt x="0" y="0"/>
                    </a:move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1032"/>
              <p:cNvSpPr/>
              <p:nvPr/>
            </p:nvSpPr>
            <p:spPr bwMode="auto">
              <a:xfrm>
                <a:off x="3495" y="3083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2 w 7"/>
                  <a:gd name="T3" fmla="*/ 0 h 15"/>
                  <a:gd name="T4" fmla="*/ 7 w 7"/>
                  <a:gd name="T5" fmla="*/ 8 h 15"/>
                  <a:gd name="T6" fmla="*/ 0 w 7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2" y="0"/>
                    </a:lnTo>
                    <a:lnTo>
                      <a:pt x="7" y="8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33"/>
              <p:cNvSpPr/>
              <p:nvPr/>
            </p:nvSpPr>
            <p:spPr bwMode="auto">
              <a:xfrm>
                <a:off x="1546" y="3086"/>
                <a:ext cx="19" cy="14"/>
              </a:xfrm>
              <a:custGeom>
                <a:avLst/>
                <a:gdLst>
                  <a:gd name="T0" fmla="*/ 6 w 8"/>
                  <a:gd name="T1" fmla="*/ 1 h 6"/>
                  <a:gd name="T2" fmla="*/ 7 w 8"/>
                  <a:gd name="T3" fmla="*/ 5 h 6"/>
                  <a:gd name="T4" fmla="*/ 2 w 8"/>
                  <a:gd name="T5" fmla="*/ 0 h 6"/>
                  <a:gd name="T6" fmla="*/ 6 w 8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6" y="1"/>
                    </a:moveTo>
                    <a:cubicBezTo>
                      <a:pt x="8" y="2"/>
                      <a:pt x="7" y="3"/>
                      <a:pt x="7" y="5"/>
                    </a:cubicBezTo>
                    <a:cubicBezTo>
                      <a:pt x="0" y="6"/>
                      <a:pt x="8" y="3"/>
                      <a:pt x="2" y="0"/>
                    </a:cubicBezTo>
                    <a:cubicBezTo>
                      <a:pt x="3" y="1"/>
                      <a:pt x="5" y="3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34"/>
              <p:cNvSpPr/>
              <p:nvPr/>
            </p:nvSpPr>
            <p:spPr bwMode="auto">
              <a:xfrm>
                <a:off x="1975" y="3086"/>
                <a:ext cx="9" cy="9"/>
              </a:xfrm>
              <a:custGeom>
                <a:avLst/>
                <a:gdLst>
                  <a:gd name="T0" fmla="*/ 4 w 4"/>
                  <a:gd name="T1" fmla="*/ 2 h 4"/>
                  <a:gd name="T2" fmla="*/ 0 w 4"/>
                  <a:gd name="T3" fmla="*/ 0 h 4"/>
                  <a:gd name="T4" fmla="*/ 4 w 4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3" y="4"/>
                      <a:pt x="0" y="2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35"/>
              <p:cNvSpPr/>
              <p:nvPr/>
            </p:nvSpPr>
            <p:spPr bwMode="auto">
              <a:xfrm>
                <a:off x="2010" y="3086"/>
                <a:ext cx="8" cy="5"/>
              </a:xfrm>
              <a:custGeom>
                <a:avLst/>
                <a:gdLst>
                  <a:gd name="T0" fmla="*/ 0 w 8"/>
                  <a:gd name="T1" fmla="*/ 2 h 5"/>
                  <a:gd name="T2" fmla="*/ 0 w 8"/>
                  <a:gd name="T3" fmla="*/ 0 h 5"/>
                  <a:gd name="T4" fmla="*/ 8 w 8"/>
                  <a:gd name="T5" fmla="*/ 5 h 5"/>
                  <a:gd name="T6" fmla="*/ 0 w 8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0" y="2"/>
                    </a:moveTo>
                    <a:lnTo>
                      <a:pt x="0" y="0"/>
                    </a:lnTo>
                    <a:lnTo>
                      <a:pt x="8" y="5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6"/>
              <p:cNvSpPr/>
              <p:nvPr/>
            </p:nvSpPr>
            <p:spPr bwMode="auto">
              <a:xfrm>
                <a:off x="2399" y="3086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37"/>
              <p:cNvSpPr/>
              <p:nvPr/>
            </p:nvSpPr>
            <p:spPr bwMode="auto">
              <a:xfrm>
                <a:off x="2496" y="3086"/>
                <a:ext cx="12" cy="5"/>
              </a:xfrm>
              <a:custGeom>
                <a:avLst/>
                <a:gdLst>
                  <a:gd name="T0" fmla="*/ 0 w 12"/>
                  <a:gd name="T1" fmla="*/ 0 h 5"/>
                  <a:gd name="T2" fmla="*/ 12 w 12"/>
                  <a:gd name="T3" fmla="*/ 5 h 5"/>
                  <a:gd name="T4" fmla="*/ 0 w 1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lnTo>
                      <a:pt x="12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38"/>
              <p:cNvSpPr/>
              <p:nvPr/>
            </p:nvSpPr>
            <p:spPr bwMode="auto">
              <a:xfrm>
                <a:off x="1537" y="3088"/>
                <a:ext cx="9" cy="10"/>
              </a:xfrm>
              <a:custGeom>
                <a:avLst/>
                <a:gdLst>
                  <a:gd name="T0" fmla="*/ 9 w 9"/>
                  <a:gd name="T1" fmla="*/ 10 h 10"/>
                  <a:gd name="T2" fmla="*/ 0 w 9"/>
                  <a:gd name="T3" fmla="*/ 0 h 10"/>
                  <a:gd name="T4" fmla="*/ 5 w 9"/>
                  <a:gd name="T5" fmla="*/ 5 h 10"/>
                  <a:gd name="T6" fmla="*/ 9 w 9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0">
                    <a:moveTo>
                      <a:pt x="9" y="1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39"/>
              <p:cNvSpPr/>
              <p:nvPr/>
            </p:nvSpPr>
            <p:spPr bwMode="auto">
              <a:xfrm>
                <a:off x="1793" y="3083"/>
                <a:ext cx="16" cy="12"/>
              </a:xfrm>
              <a:custGeom>
                <a:avLst/>
                <a:gdLst>
                  <a:gd name="T0" fmla="*/ 7 w 7"/>
                  <a:gd name="T1" fmla="*/ 3 h 5"/>
                  <a:gd name="T2" fmla="*/ 0 w 7"/>
                  <a:gd name="T3" fmla="*/ 2 h 5"/>
                  <a:gd name="T4" fmla="*/ 7 w 7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3"/>
                    </a:moveTo>
                    <a:cubicBezTo>
                      <a:pt x="6" y="4"/>
                      <a:pt x="0" y="5"/>
                      <a:pt x="0" y="2"/>
                    </a:cubicBezTo>
                    <a:cubicBezTo>
                      <a:pt x="3" y="5"/>
                      <a:pt x="4" y="0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40"/>
              <p:cNvSpPr/>
              <p:nvPr/>
            </p:nvSpPr>
            <p:spPr bwMode="auto">
              <a:xfrm>
                <a:off x="1987" y="3088"/>
                <a:ext cx="9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4 h 4"/>
                  <a:gd name="T4" fmla="*/ 2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2"/>
                      <a:pt x="3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2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41"/>
              <p:cNvSpPr/>
              <p:nvPr/>
            </p:nvSpPr>
            <p:spPr bwMode="auto">
              <a:xfrm>
                <a:off x="2108" y="3088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0 h 3"/>
                  <a:gd name="T6" fmla="*/ 2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42"/>
              <p:cNvSpPr/>
              <p:nvPr/>
            </p:nvSpPr>
            <p:spPr bwMode="auto">
              <a:xfrm>
                <a:off x="1594" y="3091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043"/>
              <p:cNvSpPr/>
              <p:nvPr/>
            </p:nvSpPr>
            <p:spPr bwMode="auto">
              <a:xfrm>
                <a:off x="1838" y="3091"/>
                <a:ext cx="11" cy="9"/>
              </a:xfrm>
              <a:custGeom>
                <a:avLst/>
                <a:gdLst>
                  <a:gd name="T0" fmla="*/ 5 w 5"/>
                  <a:gd name="T1" fmla="*/ 3 h 4"/>
                  <a:gd name="T2" fmla="*/ 0 w 5"/>
                  <a:gd name="T3" fmla="*/ 3 h 4"/>
                  <a:gd name="T4" fmla="*/ 0 w 5"/>
                  <a:gd name="T5" fmla="*/ 0 h 4"/>
                  <a:gd name="T6" fmla="*/ 5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3"/>
                    </a:moveTo>
                    <a:cubicBezTo>
                      <a:pt x="4" y="4"/>
                      <a:pt x="2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044"/>
              <p:cNvSpPr/>
              <p:nvPr/>
            </p:nvSpPr>
            <p:spPr bwMode="auto">
              <a:xfrm>
                <a:off x="2392" y="309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045"/>
              <p:cNvSpPr/>
              <p:nvPr/>
            </p:nvSpPr>
            <p:spPr bwMode="auto">
              <a:xfrm>
                <a:off x="2463" y="3091"/>
                <a:ext cx="33" cy="28"/>
              </a:xfrm>
              <a:custGeom>
                <a:avLst/>
                <a:gdLst>
                  <a:gd name="T0" fmla="*/ 5 w 14"/>
                  <a:gd name="T1" fmla="*/ 4 h 12"/>
                  <a:gd name="T2" fmla="*/ 14 w 14"/>
                  <a:gd name="T3" fmla="*/ 3 h 12"/>
                  <a:gd name="T4" fmla="*/ 7 w 14"/>
                  <a:gd name="T5" fmla="*/ 9 h 12"/>
                  <a:gd name="T6" fmla="*/ 9 w 14"/>
                  <a:gd name="T7" fmla="*/ 11 h 12"/>
                  <a:gd name="T8" fmla="*/ 4 w 14"/>
                  <a:gd name="T9" fmla="*/ 8 h 12"/>
                  <a:gd name="T10" fmla="*/ 5 w 14"/>
                  <a:gd name="T11" fmla="*/ 6 h 12"/>
                  <a:gd name="T12" fmla="*/ 0 w 14"/>
                  <a:gd name="T13" fmla="*/ 3 h 12"/>
                  <a:gd name="T14" fmla="*/ 1 w 14"/>
                  <a:gd name="T15" fmla="*/ 0 h 12"/>
                  <a:gd name="T16" fmla="*/ 5 w 14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2">
                    <a:moveTo>
                      <a:pt x="5" y="4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11" y="12"/>
                      <a:pt x="9" y="11"/>
                    </a:cubicBezTo>
                    <a:cubicBezTo>
                      <a:pt x="7" y="11"/>
                      <a:pt x="6" y="7"/>
                      <a:pt x="4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4" y="3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046"/>
              <p:cNvSpPr/>
              <p:nvPr/>
            </p:nvSpPr>
            <p:spPr bwMode="auto">
              <a:xfrm>
                <a:off x="3308" y="3088"/>
                <a:ext cx="16" cy="14"/>
              </a:xfrm>
              <a:custGeom>
                <a:avLst/>
                <a:gdLst>
                  <a:gd name="T0" fmla="*/ 2 w 7"/>
                  <a:gd name="T1" fmla="*/ 3 h 6"/>
                  <a:gd name="T2" fmla="*/ 6 w 7"/>
                  <a:gd name="T3" fmla="*/ 1 h 6"/>
                  <a:gd name="T4" fmla="*/ 3 w 7"/>
                  <a:gd name="T5" fmla="*/ 6 h 6"/>
                  <a:gd name="T6" fmla="*/ 0 w 7"/>
                  <a:gd name="T7" fmla="*/ 1 h 6"/>
                  <a:gd name="T8" fmla="*/ 2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2" y="3"/>
                    </a:moveTo>
                    <a:cubicBezTo>
                      <a:pt x="3" y="2"/>
                      <a:pt x="4" y="0"/>
                      <a:pt x="6" y="1"/>
                    </a:cubicBezTo>
                    <a:cubicBezTo>
                      <a:pt x="3" y="3"/>
                      <a:pt x="7" y="5"/>
                      <a:pt x="3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047"/>
              <p:cNvSpPr/>
              <p:nvPr/>
            </p:nvSpPr>
            <p:spPr bwMode="auto">
              <a:xfrm>
                <a:off x="1741" y="3093"/>
                <a:ext cx="18" cy="12"/>
              </a:xfrm>
              <a:custGeom>
                <a:avLst/>
                <a:gdLst>
                  <a:gd name="T0" fmla="*/ 4 w 8"/>
                  <a:gd name="T1" fmla="*/ 2 h 5"/>
                  <a:gd name="T2" fmla="*/ 8 w 8"/>
                  <a:gd name="T3" fmla="*/ 4 h 5"/>
                  <a:gd name="T4" fmla="*/ 0 w 8"/>
                  <a:gd name="T5" fmla="*/ 5 h 5"/>
                  <a:gd name="T6" fmla="*/ 1 w 8"/>
                  <a:gd name="T7" fmla="*/ 1 h 5"/>
                  <a:gd name="T8" fmla="*/ 5 w 8"/>
                  <a:gd name="T9" fmla="*/ 0 h 5"/>
                  <a:gd name="T10" fmla="*/ 4 w 8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4" y="2"/>
                      <a:pt x="5" y="0"/>
                    </a:cubicBezTo>
                    <a:cubicBezTo>
                      <a:pt x="5" y="1"/>
                      <a:pt x="5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048"/>
              <p:cNvSpPr/>
              <p:nvPr/>
            </p:nvSpPr>
            <p:spPr bwMode="auto">
              <a:xfrm>
                <a:off x="3057" y="3093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9 w 9"/>
                  <a:gd name="T3" fmla="*/ 5 h 5"/>
                  <a:gd name="T4" fmla="*/ 0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049"/>
              <p:cNvSpPr/>
              <p:nvPr/>
            </p:nvSpPr>
            <p:spPr bwMode="auto">
              <a:xfrm>
                <a:off x="1568" y="3095"/>
                <a:ext cx="7" cy="7"/>
              </a:xfrm>
              <a:custGeom>
                <a:avLst/>
                <a:gdLst>
                  <a:gd name="T0" fmla="*/ 7 w 7"/>
                  <a:gd name="T1" fmla="*/ 3 h 7"/>
                  <a:gd name="T2" fmla="*/ 2 w 7"/>
                  <a:gd name="T3" fmla="*/ 7 h 7"/>
                  <a:gd name="T4" fmla="*/ 0 w 7"/>
                  <a:gd name="T5" fmla="*/ 0 h 7"/>
                  <a:gd name="T6" fmla="*/ 4 w 7"/>
                  <a:gd name="T7" fmla="*/ 3 h 7"/>
                  <a:gd name="T8" fmla="*/ 7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2" y="7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050"/>
              <p:cNvSpPr/>
              <p:nvPr/>
            </p:nvSpPr>
            <p:spPr bwMode="auto">
              <a:xfrm>
                <a:off x="1627" y="3095"/>
                <a:ext cx="9" cy="12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4 h 5"/>
                  <a:gd name="T4" fmla="*/ 3 w 4"/>
                  <a:gd name="T5" fmla="*/ 0 h 5"/>
                  <a:gd name="T6" fmla="*/ 3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1" y="3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051"/>
              <p:cNvSpPr/>
              <p:nvPr/>
            </p:nvSpPr>
            <p:spPr bwMode="auto">
              <a:xfrm>
                <a:off x="2001" y="3095"/>
                <a:ext cx="19" cy="12"/>
              </a:xfrm>
              <a:custGeom>
                <a:avLst/>
                <a:gdLst>
                  <a:gd name="T0" fmla="*/ 6 w 8"/>
                  <a:gd name="T1" fmla="*/ 1 h 5"/>
                  <a:gd name="T2" fmla="*/ 7 w 8"/>
                  <a:gd name="T3" fmla="*/ 5 h 5"/>
                  <a:gd name="T4" fmla="*/ 0 w 8"/>
                  <a:gd name="T5" fmla="*/ 0 h 5"/>
                  <a:gd name="T6" fmla="*/ 4 w 8"/>
                  <a:gd name="T7" fmla="*/ 3 h 5"/>
                  <a:gd name="T8" fmla="*/ 6 w 8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6" y="1"/>
                    </a:moveTo>
                    <a:cubicBezTo>
                      <a:pt x="6" y="2"/>
                      <a:pt x="8" y="3"/>
                      <a:pt x="7" y="5"/>
                    </a:cubicBezTo>
                    <a:cubicBezTo>
                      <a:pt x="5" y="3"/>
                      <a:pt x="0" y="4"/>
                      <a:pt x="0" y="0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052"/>
              <p:cNvSpPr/>
              <p:nvPr/>
            </p:nvSpPr>
            <p:spPr bwMode="auto">
              <a:xfrm>
                <a:off x="3114" y="3095"/>
                <a:ext cx="33" cy="45"/>
              </a:xfrm>
              <a:custGeom>
                <a:avLst/>
                <a:gdLst>
                  <a:gd name="T0" fmla="*/ 14 w 14"/>
                  <a:gd name="T1" fmla="*/ 6 h 19"/>
                  <a:gd name="T2" fmla="*/ 8 w 14"/>
                  <a:gd name="T3" fmla="*/ 1 h 19"/>
                  <a:gd name="T4" fmla="*/ 6 w 14"/>
                  <a:gd name="T5" fmla="*/ 2 h 19"/>
                  <a:gd name="T6" fmla="*/ 14 w 14"/>
                  <a:gd name="T7" fmla="*/ 18 h 19"/>
                  <a:gd name="T8" fmla="*/ 4 w 14"/>
                  <a:gd name="T9" fmla="*/ 6 h 19"/>
                  <a:gd name="T10" fmla="*/ 6 w 14"/>
                  <a:gd name="T11" fmla="*/ 2 h 19"/>
                  <a:gd name="T12" fmla="*/ 9 w 14"/>
                  <a:gd name="T13" fmla="*/ 0 h 19"/>
                  <a:gd name="T14" fmla="*/ 14 w 14"/>
                  <a:gd name="T15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9">
                    <a:moveTo>
                      <a:pt x="14" y="6"/>
                    </a:moveTo>
                    <a:cubicBezTo>
                      <a:pt x="11" y="5"/>
                      <a:pt x="11" y="0"/>
                      <a:pt x="8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4" y="5"/>
                      <a:pt x="4" y="17"/>
                      <a:pt x="14" y="18"/>
                    </a:cubicBezTo>
                    <a:cubicBezTo>
                      <a:pt x="2" y="19"/>
                      <a:pt x="14" y="3"/>
                      <a:pt x="4" y="6"/>
                    </a:cubicBezTo>
                    <a:cubicBezTo>
                      <a:pt x="0" y="5"/>
                      <a:pt x="10" y="7"/>
                      <a:pt x="6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4" y="1"/>
                      <a:pt x="11" y="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053"/>
              <p:cNvSpPr/>
              <p:nvPr/>
            </p:nvSpPr>
            <p:spPr bwMode="auto">
              <a:xfrm>
                <a:off x="2295" y="3098"/>
                <a:ext cx="14" cy="12"/>
              </a:xfrm>
              <a:custGeom>
                <a:avLst/>
                <a:gdLst>
                  <a:gd name="T0" fmla="*/ 4 w 6"/>
                  <a:gd name="T1" fmla="*/ 4 h 5"/>
                  <a:gd name="T2" fmla="*/ 3 w 6"/>
                  <a:gd name="T3" fmla="*/ 5 h 5"/>
                  <a:gd name="T4" fmla="*/ 1 w 6"/>
                  <a:gd name="T5" fmla="*/ 0 h 5"/>
                  <a:gd name="T6" fmla="*/ 4 w 6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4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0" y="1"/>
                      <a:pt x="1" y="0"/>
                    </a:cubicBezTo>
                    <a:cubicBezTo>
                      <a:pt x="2" y="2"/>
                      <a:pt x="6" y="1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054"/>
              <p:cNvSpPr/>
              <p:nvPr/>
            </p:nvSpPr>
            <p:spPr bwMode="auto">
              <a:xfrm>
                <a:off x="2567" y="3088"/>
                <a:ext cx="23" cy="22"/>
              </a:xfrm>
              <a:custGeom>
                <a:avLst/>
                <a:gdLst>
                  <a:gd name="T0" fmla="*/ 10 w 10"/>
                  <a:gd name="T1" fmla="*/ 9 h 9"/>
                  <a:gd name="T2" fmla="*/ 0 w 10"/>
                  <a:gd name="T3" fmla="*/ 5 h 9"/>
                  <a:gd name="T4" fmla="*/ 10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10" y="9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5" y="0"/>
                      <a:pt x="8" y="6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055"/>
              <p:cNvSpPr/>
              <p:nvPr/>
            </p:nvSpPr>
            <p:spPr bwMode="auto">
              <a:xfrm>
                <a:off x="3573" y="3098"/>
                <a:ext cx="12" cy="9"/>
              </a:xfrm>
              <a:custGeom>
                <a:avLst/>
                <a:gdLst>
                  <a:gd name="T0" fmla="*/ 1 w 5"/>
                  <a:gd name="T1" fmla="*/ 4 h 4"/>
                  <a:gd name="T2" fmla="*/ 0 w 5"/>
                  <a:gd name="T3" fmla="*/ 3 h 4"/>
                  <a:gd name="T4" fmla="*/ 3 w 5"/>
                  <a:gd name="T5" fmla="*/ 0 h 4"/>
                  <a:gd name="T6" fmla="*/ 1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056"/>
              <p:cNvSpPr/>
              <p:nvPr/>
            </p:nvSpPr>
            <p:spPr bwMode="auto">
              <a:xfrm>
                <a:off x="1970" y="3098"/>
                <a:ext cx="10" cy="9"/>
              </a:xfrm>
              <a:custGeom>
                <a:avLst/>
                <a:gdLst>
                  <a:gd name="T0" fmla="*/ 3 w 4"/>
                  <a:gd name="T1" fmla="*/ 4 h 4"/>
                  <a:gd name="T2" fmla="*/ 0 w 4"/>
                  <a:gd name="T3" fmla="*/ 4 h 4"/>
                  <a:gd name="T4" fmla="*/ 0 w 4"/>
                  <a:gd name="T5" fmla="*/ 0 h 4"/>
                  <a:gd name="T6" fmla="*/ 3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4" y="1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057"/>
              <p:cNvSpPr/>
              <p:nvPr/>
            </p:nvSpPr>
            <p:spPr bwMode="auto">
              <a:xfrm>
                <a:off x="2309" y="3098"/>
                <a:ext cx="9" cy="28"/>
              </a:xfrm>
              <a:custGeom>
                <a:avLst/>
                <a:gdLst>
                  <a:gd name="T0" fmla="*/ 0 w 9"/>
                  <a:gd name="T1" fmla="*/ 26 h 28"/>
                  <a:gd name="T2" fmla="*/ 7 w 9"/>
                  <a:gd name="T3" fmla="*/ 0 h 28"/>
                  <a:gd name="T4" fmla="*/ 9 w 9"/>
                  <a:gd name="T5" fmla="*/ 28 h 28"/>
                  <a:gd name="T6" fmla="*/ 0 w 9"/>
                  <a:gd name="T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8">
                    <a:moveTo>
                      <a:pt x="0" y="26"/>
                    </a:moveTo>
                    <a:lnTo>
                      <a:pt x="7" y="0"/>
                    </a:lnTo>
                    <a:lnTo>
                      <a:pt x="9" y="28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058"/>
              <p:cNvSpPr/>
              <p:nvPr/>
            </p:nvSpPr>
            <p:spPr bwMode="auto">
              <a:xfrm>
                <a:off x="3253" y="3098"/>
                <a:ext cx="5" cy="9"/>
              </a:xfrm>
              <a:custGeom>
                <a:avLst/>
                <a:gdLst>
                  <a:gd name="T0" fmla="*/ 0 w 5"/>
                  <a:gd name="T1" fmla="*/ 9 h 9"/>
                  <a:gd name="T2" fmla="*/ 0 w 5"/>
                  <a:gd name="T3" fmla="*/ 0 h 9"/>
                  <a:gd name="T4" fmla="*/ 5 w 5"/>
                  <a:gd name="T5" fmla="*/ 7 h 9"/>
                  <a:gd name="T6" fmla="*/ 0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0" y="0"/>
                    </a:lnTo>
                    <a:lnTo>
                      <a:pt x="5" y="7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059"/>
              <p:cNvSpPr/>
              <p:nvPr/>
            </p:nvSpPr>
            <p:spPr bwMode="auto">
              <a:xfrm>
                <a:off x="1786" y="3098"/>
                <a:ext cx="14" cy="19"/>
              </a:xfrm>
              <a:custGeom>
                <a:avLst/>
                <a:gdLst>
                  <a:gd name="T0" fmla="*/ 6 w 6"/>
                  <a:gd name="T1" fmla="*/ 5 h 8"/>
                  <a:gd name="T2" fmla="*/ 6 w 6"/>
                  <a:gd name="T3" fmla="*/ 8 h 8"/>
                  <a:gd name="T4" fmla="*/ 2 w 6"/>
                  <a:gd name="T5" fmla="*/ 1 h 8"/>
                  <a:gd name="T6" fmla="*/ 6 w 6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6" y="5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4" y="5"/>
                      <a:pt x="0" y="4"/>
                      <a:pt x="2" y="1"/>
                    </a:cubicBezTo>
                    <a:cubicBezTo>
                      <a:pt x="5" y="0"/>
                      <a:pt x="5" y="4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060"/>
              <p:cNvSpPr/>
              <p:nvPr/>
            </p:nvSpPr>
            <p:spPr bwMode="auto">
              <a:xfrm>
                <a:off x="2510" y="3100"/>
                <a:ext cx="7" cy="7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0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061"/>
              <p:cNvSpPr/>
              <p:nvPr/>
            </p:nvSpPr>
            <p:spPr bwMode="auto">
              <a:xfrm>
                <a:off x="2706" y="3100"/>
                <a:ext cx="29" cy="38"/>
              </a:xfrm>
              <a:custGeom>
                <a:avLst/>
                <a:gdLst>
                  <a:gd name="T0" fmla="*/ 12 w 12"/>
                  <a:gd name="T1" fmla="*/ 10 h 16"/>
                  <a:gd name="T2" fmla="*/ 6 w 12"/>
                  <a:gd name="T3" fmla="*/ 14 h 16"/>
                  <a:gd name="T4" fmla="*/ 6 w 12"/>
                  <a:gd name="T5" fmla="*/ 16 h 16"/>
                  <a:gd name="T6" fmla="*/ 0 w 12"/>
                  <a:gd name="T7" fmla="*/ 0 h 16"/>
                  <a:gd name="T8" fmla="*/ 12 w 12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2" y="10"/>
                    </a:moveTo>
                    <a:cubicBezTo>
                      <a:pt x="10" y="10"/>
                      <a:pt x="6" y="10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" y="11"/>
                      <a:pt x="0" y="6"/>
                      <a:pt x="0" y="0"/>
                    </a:cubicBezTo>
                    <a:cubicBezTo>
                      <a:pt x="6" y="2"/>
                      <a:pt x="6" y="7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062"/>
              <p:cNvSpPr/>
              <p:nvPr/>
            </p:nvSpPr>
            <p:spPr bwMode="auto">
              <a:xfrm>
                <a:off x="2988" y="3100"/>
                <a:ext cx="14" cy="12"/>
              </a:xfrm>
              <a:custGeom>
                <a:avLst/>
                <a:gdLst>
                  <a:gd name="T0" fmla="*/ 3 w 6"/>
                  <a:gd name="T1" fmla="*/ 5 h 5"/>
                  <a:gd name="T2" fmla="*/ 1 w 6"/>
                  <a:gd name="T3" fmla="*/ 0 h 5"/>
                  <a:gd name="T4" fmla="*/ 5 w 6"/>
                  <a:gd name="T5" fmla="*/ 1 h 5"/>
                  <a:gd name="T6" fmla="*/ 3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0" y="5"/>
                      <a:pt x="6" y="1"/>
                      <a:pt x="1" y="0"/>
                    </a:cubicBezTo>
                    <a:cubicBezTo>
                      <a:pt x="5" y="1"/>
                      <a:pt x="5" y="1"/>
                      <a:pt x="5" y="1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063"/>
              <p:cNvSpPr/>
              <p:nvPr/>
            </p:nvSpPr>
            <p:spPr bwMode="auto">
              <a:xfrm>
                <a:off x="3341" y="3100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0 w 5"/>
                  <a:gd name="T3" fmla="*/ 7 h 7"/>
                  <a:gd name="T4" fmla="*/ 5 w 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064"/>
              <p:cNvSpPr/>
              <p:nvPr/>
            </p:nvSpPr>
            <p:spPr bwMode="auto">
              <a:xfrm>
                <a:off x="3528" y="3100"/>
                <a:ext cx="10" cy="7"/>
              </a:xfrm>
              <a:custGeom>
                <a:avLst/>
                <a:gdLst>
                  <a:gd name="T0" fmla="*/ 4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4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3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065"/>
              <p:cNvSpPr/>
              <p:nvPr/>
            </p:nvSpPr>
            <p:spPr bwMode="auto">
              <a:xfrm>
                <a:off x="1812" y="3100"/>
                <a:ext cx="14" cy="7"/>
              </a:xfrm>
              <a:custGeom>
                <a:avLst/>
                <a:gdLst>
                  <a:gd name="T0" fmla="*/ 6 w 6"/>
                  <a:gd name="T1" fmla="*/ 3 h 3"/>
                  <a:gd name="T2" fmla="*/ 0 w 6"/>
                  <a:gd name="T3" fmla="*/ 2 h 3"/>
                  <a:gd name="T4" fmla="*/ 6 w 6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5" y="1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066"/>
              <p:cNvSpPr/>
              <p:nvPr/>
            </p:nvSpPr>
            <p:spPr bwMode="auto">
              <a:xfrm>
                <a:off x="3163" y="3102"/>
                <a:ext cx="22" cy="31"/>
              </a:xfrm>
              <a:custGeom>
                <a:avLst/>
                <a:gdLst>
                  <a:gd name="T0" fmla="*/ 5 w 9"/>
                  <a:gd name="T1" fmla="*/ 0 h 13"/>
                  <a:gd name="T2" fmla="*/ 9 w 9"/>
                  <a:gd name="T3" fmla="*/ 13 h 13"/>
                  <a:gd name="T4" fmla="*/ 6 w 9"/>
                  <a:gd name="T5" fmla="*/ 13 h 13"/>
                  <a:gd name="T6" fmla="*/ 7 w 9"/>
                  <a:gd name="T7" fmla="*/ 10 h 13"/>
                  <a:gd name="T8" fmla="*/ 1 w 9"/>
                  <a:gd name="T9" fmla="*/ 9 h 13"/>
                  <a:gd name="T10" fmla="*/ 4 w 9"/>
                  <a:gd name="T11" fmla="*/ 5 h 13"/>
                  <a:gd name="T12" fmla="*/ 0 w 9"/>
                  <a:gd name="T13" fmla="*/ 3 h 13"/>
                  <a:gd name="T14" fmla="*/ 5 w 9"/>
                  <a:gd name="T1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3">
                    <a:moveTo>
                      <a:pt x="5" y="0"/>
                    </a:moveTo>
                    <a:cubicBezTo>
                      <a:pt x="6" y="3"/>
                      <a:pt x="7" y="9"/>
                      <a:pt x="9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3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067"/>
              <p:cNvSpPr/>
              <p:nvPr/>
            </p:nvSpPr>
            <p:spPr bwMode="auto">
              <a:xfrm>
                <a:off x="1977" y="3105"/>
                <a:ext cx="22" cy="12"/>
              </a:xfrm>
              <a:custGeom>
                <a:avLst/>
                <a:gdLst>
                  <a:gd name="T0" fmla="*/ 9 w 9"/>
                  <a:gd name="T1" fmla="*/ 4 h 5"/>
                  <a:gd name="T2" fmla="*/ 3 w 9"/>
                  <a:gd name="T3" fmla="*/ 5 h 5"/>
                  <a:gd name="T4" fmla="*/ 5 w 9"/>
                  <a:gd name="T5" fmla="*/ 0 h 5"/>
                  <a:gd name="T6" fmla="*/ 9 w 9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9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6" y="3"/>
                      <a:pt x="0" y="1"/>
                      <a:pt x="5" y="0"/>
                    </a:cubicBezTo>
                    <a:cubicBezTo>
                      <a:pt x="6" y="2"/>
                      <a:pt x="8" y="1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068"/>
              <p:cNvSpPr/>
              <p:nvPr/>
            </p:nvSpPr>
            <p:spPr bwMode="auto">
              <a:xfrm>
                <a:off x="1430" y="3107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3 w 10"/>
                  <a:gd name="T3" fmla="*/ 0 h 7"/>
                  <a:gd name="T4" fmla="*/ 10 w 10"/>
                  <a:gd name="T5" fmla="*/ 0 h 7"/>
                  <a:gd name="T6" fmla="*/ 0 w 1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069"/>
              <p:cNvSpPr/>
              <p:nvPr/>
            </p:nvSpPr>
            <p:spPr bwMode="auto">
              <a:xfrm>
                <a:off x="2022" y="3107"/>
                <a:ext cx="12" cy="10"/>
              </a:xfrm>
              <a:custGeom>
                <a:avLst/>
                <a:gdLst>
                  <a:gd name="T0" fmla="*/ 5 w 5"/>
                  <a:gd name="T1" fmla="*/ 4 h 4"/>
                  <a:gd name="T2" fmla="*/ 1 w 5"/>
                  <a:gd name="T3" fmla="*/ 0 h 4"/>
                  <a:gd name="T4" fmla="*/ 5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cubicBezTo>
                      <a:pt x="5" y="4"/>
                      <a:pt x="0" y="3"/>
                      <a:pt x="1" y="0"/>
                    </a:cubicBezTo>
                    <a:lnTo>
                      <a:pt x="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070"/>
              <p:cNvSpPr/>
              <p:nvPr/>
            </p:nvSpPr>
            <p:spPr bwMode="auto">
              <a:xfrm>
                <a:off x="2432" y="3107"/>
                <a:ext cx="9" cy="0"/>
              </a:xfrm>
              <a:custGeom>
                <a:avLst/>
                <a:gdLst>
                  <a:gd name="T0" fmla="*/ 0 w 9"/>
                  <a:gd name="T1" fmla="*/ 0 w 9"/>
                  <a:gd name="T2" fmla="*/ 9 w 9"/>
                  <a:gd name="T3" fmla="*/ 0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071"/>
              <p:cNvSpPr/>
              <p:nvPr/>
            </p:nvSpPr>
            <p:spPr bwMode="auto">
              <a:xfrm>
                <a:off x="2522" y="3105"/>
                <a:ext cx="12" cy="9"/>
              </a:xfrm>
              <a:custGeom>
                <a:avLst/>
                <a:gdLst>
                  <a:gd name="T0" fmla="*/ 5 w 5"/>
                  <a:gd name="T1" fmla="*/ 1 h 4"/>
                  <a:gd name="T2" fmla="*/ 0 w 5"/>
                  <a:gd name="T3" fmla="*/ 1 h 4"/>
                  <a:gd name="T4" fmla="*/ 5 w 5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1"/>
                    </a:moveTo>
                    <a:cubicBezTo>
                      <a:pt x="3" y="4"/>
                      <a:pt x="1" y="2"/>
                      <a:pt x="0" y="1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072"/>
              <p:cNvSpPr/>
              <p:nvPr/>
            </p:nvSpPr>
            <p:spPr bwMode="auto">
              <a:xfrm>
                <a:off x="3289" y="3107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3 w 3"/>
                  <a:gd name="T3" fmla="*/ 1 h 3"/>
                  <a:gd name="T4" fmla="*/ 1 w 3"/>
                  <a:gd name="T5" fmla="*/ 3 h 3"/>
                  <a:gd name="T6" fmla="*/ 0 w 3"/>
                  <a:gd name="T7" fmla="*/ 0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073"/>
              <p:cNvSpPr/>
              <p:nvPr/>
            </p:nvSpPr>
            <p:spPr bwMode="auto">
              <a:xfrm>
                <a:off x="3564" y="3105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0 w 3"/>
                  <a:gd name="T5" fmla="*/ 1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074"/>
              <p:cNvSpPr/>
              <p:nvPr/>
            </p:nvSpPr>
            <p:spPr bwMode="auto">
              <a:xfrm>
                <a:off x="3213" y="3110"/>
                <a:ext cx="10" cy="9"/>
              </a:xfrm>
              <a:custGeom>
                <a:avLst/>
                <a:gdLst>
                  <a:gd name="T0" fmla="*/ 3 w 4"/>
                  <a:gd name="T1" fmla="*/ 3 h 4"/>
                  <a:gd name="T2" fmla="*/ 4 w 4"/>
                  <a:gd name="T3" fmla="*/ 1 h 4"/>
                  <a:gd name="T4" fmla="*/ 4 w 4"/>
                  <a:gd name="T5" fmla="*/ 4 h 4"/>
                  <a:gd name="T6" fmla="*/ 0 w 4"/>
                  <a:gd name="T7" fmla="*/ 0 h 4"/>
                  <a:gd name="T8" fmla="*/ 3 w 4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075"/>
              <p:cNvSpPr/>
              <p:nvPr/>
            </p:nvSpPr>
            <p:spPr bwMode="auto">
              <a:xfrm>
                <a:off x="3552" y="3110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0 h 4"/>
                  <a:gd name="T4" fmla="*/ 4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076"/>
              <p:cNvSpPr/>
              <p:nvPr/>
            </p:nvSpPr>
            <p:spPr bwMode="auto">
              <a:xfrm>
                <a:off x="1641" y="3112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077"/>
              <p:cNvSpPr/>
              <p:nvPr/>
            </p:nvSpPr>
            <p:spPr bwMode="auto">
              <a:xfrm>
                <a:off x="2446" y="3112"/>
                <a:ext cx="21" cy="16"/>
              </a:xfrm>
              <a:custGeom>
                <a:avLst/>
                <a:gdLst>
                  <a:gd name="T0" fmla="*/ 8 w 9"/>
                  <a:gd name="T1" fmla="*/ 7 h 7"/>
                  <a:gd name="T2" fmla="*/ 2 w 9"/>
                  <a:gd name="T3" fmla="*/ 0 h 7"/>
                  <a:gd name="T4" fmla="*/ 9 w 9"/>
                  <a:gd name="T5" fmla="*/ 2 h 7"/>
                  <a:gd name="T6" fmla="*/ 8 w 9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8" y="7"/>
                    </a:moveTo>
                    <a:cubicBezTo>
                      <a:pt x="6" y="4"/>
                      <a:pt x="0" y="5"/>
                      <a:pt x="2" y="0"/>
                    </a:cubicBezTo>
                    <a:cubicBezTo>
                      <a:pt x="9" y="2"/>
                      <a:pt x="9" y="2"/>
                      <a:pt x="9" y="2"/>
                    </a:cubicBezTo>
                    <a:lnTo>
                      <a:pt x="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078"/>
              <p:cNvSpPr/>
              <p:nvPr/>
            </p:nvSpPr>
            <p:spPr bwMode="auto">
              <a:xfrm>
                <a:off x="3007" y="3107"/>
                <a:ext cx="17" cy="14"/>
              </a:xfrm>
              <a:custGeom>
                <a:avLst/>
                <a:gdLst>
                  <a:gd name="T0" fmla="*/ 7 w 7"/>
                  <a:gd name="T1" fmla="*/ 2 h 6"/>
                  <a:gd name="T2" fmla="*/ 0 w 7"/>
                  <a:gd name="T3" fmla="*/ 5 h 6"/>
                  <a:gd name="T4" fmla="*/ 0 w 7"/>
                  <a:gd name="T5" fmla="*/ 2 h 6"/>
                  <a:gd name="T6" fmla="*/ 7 w 7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2"/>
                    </a:moveTo>
                    <a:cubicBezTo>
                      <a:pt x="7" y="4"/>
                      <a:pt x="2" y="4"/>
                      <a:pt x="0" y="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6"/>
                      <a:pt x="3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079"/>
              <p:cNvSpPr/>
              <p:nvPr/>
            </p:nvSpPr>
            <p:spPr bwMode="auto">
              <a:xfrm>
                <a:off x="3478" y="3112"/>
                <a:ext cx="17" cy="21"/>
              </a:xfrm>
              <a:custGeom>
                <a:avLst/>
                <a:gdLst>
                  <a:gd name="T0" fmla="*/ 7 w 7"/>
                  <a:gd name="T1" fmla="*/ 5 h 9"/>
                  <a:gd name="T2" fmla="*/ 4 w 7"/>
                  <a:gd name="T3" fmla="*/ 7 h 9"/>
                  <a:gd name="T4" fmla="*/ 6 w 7"/>
                  <a:gd name="T5" fmla="*/ 9 h 9"/>
                  <a:gd name="T6" fmla="*/ 3 w 7"/>
                  <a:gd name="T7" fmla="*/ 0 h 9"/>
                  <a:gd name="T8" fmla="*/ 7 w 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5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7"/>
                      <a:pt x="0" y="4"/>
                      <a:pt x="3" y="0"/>
                    </a:cubicBezTo>
                    <a:cubicBezTo>
                      <a:pt x="3" y="2"/>
                      <a:pt x="5" y="3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080"/>
              <p:cNvSpPr/>
              <p:nvPr/>
            </p:nvSpPr>
            <p:spPr bwMode="auto">
              <a:xfrm>
                <a:off x="2044" y="3114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0 w 9"/>
                  <a:gd name="T3" fmla="*/ 7 h 10"/>
                  <a:gd name="T4" fmla="*/ 7 w 9"/>
                  <a:gd name="T5" fmla="*/ 0 h 10"/>
                  <a:gd name="T6" fmla="*/ 9 w 9"/>
                  <a:gd name="T7" fmla="*/ 3 h 10"/>
                  <a:gd name="T8" fmla="*/ 0 w 9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9" y="3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081"/>
              <p:cNvSpPr/>
              <p:nvPr/>
            </p:nvSpPr>
            <p:spPr bwMode="auto">
              <a:xfrm>
                <a:off x="3258" y="3114"/>
                <a:ext cx="7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0" y="3"/>
                      <a:pt x="1" y="1"/>
                      <a:pt x="3" y="0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082"/>
              <p:cNvSpPr/>
              <p:nvPr/>
            </p:nvSpPr>
            <p:spPr bwMode="auto">
              <a:xfrm>
                <a:off x="1684" y="3117"/>
                <a:ext cx="16" cy="16"/>
              </a:xfrm>
              <a:custGeom>
                <a:avLst/>
                <a:gdLst>
                  <a:gd name="T0" fmla="*/ 7 w 7"/>
                  <a:gd name="T1" fmla="*/ 0 h 7"/>
                  <a:gd name="T2" fmla="*/ 0 w 7"/>
                  <a:gd name="T3" fmla="*/ 0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4" y="0"/>
                      <a:pt x="2" y="7"/>
                      <a:pt x="0" y="0"/>
                    </a:cubicBezTo>
                    <a:cubicBezTo>
                      <a:pt x="1" y="3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83"/>
              <p:cNvSpPr/>
              <p:nvPr/>
            </p:nvSpPr>
            <p:spPr bwMode="auto">
              <a:xfrm>
                <a:off x="1864" y="3117"/>
                <a:ext cx="7" cy="7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2 h 3"/>
                  <a:gd name="T4" fmla="*/ 1 w 3"/>
                  <a:gd name="T5" fmla="*/ 0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3"/>
                      <a:pt x="1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084"/>
              <p:cNvSpPr/>
              <p:nvPr/>
            </p:nvSpPr>
            <p:spPr bwMode="auto">
              <a:xfrm>
                <a:off x="2588" y="3114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0 w 3"/>
                  <a:gd name="T5" fmla="*/ 1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085"/>
              <p:cNvSpPr/>
              <p:nvPr/>
            </p:nvSpPr>
            <p:spPr bwMode="auto">
              <a:xfrm>
                <a:off x="3521" y="3117"/>
                <a:ext cx="9" cy="4"/>
              </a:xfrm>
              <a:custGeom>
                <a:avLst/>
                <a:gdLst>
                  <a:gd name="T0" fmla="*/ 2 w 4"/>
                  <a:gd name="T1" fmla="*/ 1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  <a:gd name="T8" fmla="*/ 2 w 4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0"/>
                      <a:pt x="4" y="0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086"/>
              <p:cNvSpPr/>
              <p:nvPr/>
            </p:nvSpPr>
            <p:spPr bwMode="auto">
              <a:xfrm>
                <a:off x="1845" y="3117"/>
                <a:ext cx="52" cy="61"/>
              </a:xfrm>
              <a:custGeom>
                <a:avLst/>
                <a:gdLst>
                  <a:gd name="T0" fmla="*/ 9 w 22"/>
                  <a:gd name="T1" fmla="*/ 6 h 26"/>
                  <a:gd name="T2" fmla="*/ 6 w 22"/>
                  <a:gd name="T3" fmla="*/ 13 h 26"/>
                  <a:gd name="T4" fmla="*/ 13 w 22"/>
                  <a:gd name="T5" fmla="*/ 15 h 26"/>
                  <a:gd name="T6" fmla="*/ 22 w 22"/>
                  <a:gd name="T7" fmla="*/ 18 h 26"/>
                  <a:gd name="T8" fmla="*/ 19 w 22"/>
                  <a:gd name="T9" fmla="*/ 20 h 26"/>
                  <a:gd name="T10" fmla="*/ 21 w 22"/>
                  <a:gd name="T11" fmla="*/ 23 h 26"/>
                  <a:gd name="T12" fmla="*/ 10 w 22"/>
                  <a:gd name="T13" fmla="*/ 17 h 26"/>
                  <a:gd name="T14" fmla="*/ 5 w 22"/>
                  <a:gd name="T15" fmla="*/ 10 h 26"/>
                  <a:gd name="T16" fmla="*/ 0 w 22"/>
                  <a:gd name="T17" fmla="*/ 10 h 26"/>
                  <a:gd name="T18" fmla="*/ 3 w 22"/>
                  <a:gd name="T19" fmla="*/ 6 h 26"/>
                  <a:gd name="T20" fmla="*/ 3 w 22"/>
                  <a:gd name="T21" fmla="*/ 1 h 26"/>
                  <a:gd name="T22" fmla="*/ 4 w 22"/>
                  <a:gd name="T23" fmla="*/ 0 h 26"/>
                  <a:gd name="T24" fmla="*/ 9 w 22"/>
                  <a:gd name="T2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6">
                    <a:moveTo>
                      <a:pt x="9" y="6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8" y="14"/>
                      <a:pt x="10" y="15"/>
                      <a:pt x="13" y="15"/>
                    </a:cubicBezTo>
                    <a:cubicBezTo>
                      <a:pt x="16" y="12"/>
                      <a:pt x="19" y="18"/>
                      <a:pt x="22" y="18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6"/>
                      <a:pt x="16" y="14"/>
                      <a:pt x="10" y="17"/>
                    </a:cubicBezTo>
                    <a:cubicBezTo>
                      <a:pt x="7" y="16"/>
                      <a:pt x="1" y="13"/>
                      <a:pt x="5" y="10"/>
                    </a:cubicBezTo>
                    <a:cubicBezTo>
                      <a:pt x="2" y="7"/>
                      <a:pt x="2" y="16"/>
                      <a:pt x="0" y="1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3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5" y="5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087"/>
              <p:cNvSpPr/>
              <p:nvPr/>
            </p:nvSpPr>
            <p:spPr bwMode="auto">
              <a:xfrm>
                <a:off x="2489" y="3117"/>
                <a:ext cx="7" cy="4"/>
              </a:xfrm>
              <a:custGeom>
                <a:avLst/>
                <a:gdLst>
                  <a:gd name="T0" fmla="*/ 3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088"/>
              <p:cNvSpPr/>
              <p:nvPr/>
            </p:nvSpPr>
            <p:spPr bwMode="auto">
              <a:xfrm>
                <a:off x="2872" y="3119"/>
                <a:ext cx="10" cy="12"/>
              </a:xfrm>
              <a:custGeom>
                <a:avLst/>
                <a:gdLst>
                  <a:gd name="T0" fmla="*/ 2 w 4"/>
                  <a:gd name="T1" fmla="*/ 5 h 5"/>
                  <a:gd name="T2" fmla="*/ 0 w 4"/>
                  <a:gd name="T3" fmla="*/ 2 h 5"/>
                  <a:gd name="T4" fmla="*/ 3 w 4"/>
                  <a:gd name="T5" fmla="*/ 0 h 5"/>
                  <a:gd name="T6" fmla="*/ 2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3" y="3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089"/>
              <p:cNvSpPr/>
              <p:nvPr/>
            </p:nvSpPr>
            <p:spPr bwMode="auto">
              <a:xfrm>
                <a:off x="3279" y="3112"/>
                <a:ext cx="15" cy="16"/>
              </a:xfrm>
              <a:custGeom>
                <a:avLst/>
                <a:gdLst>
                  <a:gd name="T0" fmla="*/ 6 w 6"/>
                  <a:gd name="T1" fmla="*/ 6 h 7"/>
                  <a:gd name="T2" fmla="*/ 0 w 6"/>
                  <a:gd name="T3" fmla="*/ 5 h 7"/>
                  <a:gd name="T4" fmla="*/ 6 w 6"/>
                  <a:gd name="T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6" y="6"/>
                    </a:moveTo>
                    <a:cubicBezTo>
                      <a:pt x="4" y="6"/>
                      <a:pt x="2" y="6"/>
                      <a:pt x="0" y="5"/>
                    </a:cubicBezTo>
                    <a:cubicBezTo>
                      <a:pt x="1" y="7"/>
                      <a:pt x="6" y="0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090"/>
              <p:cNvSpPr/>
              <p:nvPr/>
            </p:nvSpPr>
            <p:spPr bwMode="auto">
              <a:xfrm>
                <a:off x="2564" y="3121"/>
                <a:ext cx="29" cy="22"/>
              </a:xfrm>
              <a:custGeom>
                <a:avLst/>
                <a:gdLst>
                  <a:gd name="T0" fmla="*/ 12 w 12"/>
                  <a:gd name="T1" fmla="*/ 4 h 9"/>
                  <a:gd name="T2" fmla="*/ 0 w 12"/>
                  <a:gd name="T3" fmla="*/ 7 h 9"/>
                  <a:gd name="T4" fmla="*/ 4 w 12"/>
                  <a:gd name="T5" fmla="*/ 4 h 9"/>
                  <a:gd name="T6" fmla="*/ 4 w 12"/>
                  <a:gd name="T7" fmla="*/ 2 h 9"/>
                  <a:gd name="T8" fmla="*/ 12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4"/>
                    </a:moveTo>
                    <a:cubicBezTo>
                      <a:pt x="8" y="9"/>
                      <a:pt x="4" y="6"/>
                      <a:pt x="0" y="7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9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091"/>
              <p:cNvSpPr/>
              <p:nvPr/>
            </p:nvSpPr>
            <p:spPr bwMode="auto">
              <a:xfrm>
                <a:off x="3268" y="3128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0 h 5"/>
                  <a:gd name="T4" fmla="*/ 4 w 4"/>
                  <a:gd name="T5" fmla="*/ 5 h 5"/>
                  <a:gd name="T6" fmla="*/ 0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0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092"/>
              <p:cNvSpPr/>
              <p:nvPr/>
            </p:nvSpPr>
            <p:spPr bwMode="auto">
              <a:xfrm>
                <a:off x="3005" y="3131"/>
                <a:ext cx="16" cy="19"/>
              </a:xfrm>
              <a:custGeom>
                <a:avLst/>
                <a:gdLst>
                  <a:gd name="T0" fmla="*/ 5 w 7"/>
                  <a:gd name="T1" fmla="*/ 4 h 8"/>
                  <a:gd name="T2" fmla="*/ 7 w 7"/>
                  <a:gd name="T3" fmla="*/ 4 h 8"/>
                  <a:gd name="T4" fmla="*/ 4 w 7"/>
                  <a:gd name="T5" fmla="*/ 8 h 8"/>
                  <a:gd name="T6" fmla="*/ 2 w 7"/>
                  <a:gd name="T7" fmla="*/ 7 h 8"/>
                  <a:gd name="T8" fmla="*/ 4 w 7"/>
                  <a:gd name="T9" fmla="*/ 5 h 8"/>
                  <a:gd name="T10" fmla="*/ 0 w 7"/>
                  <a:gd name="T11" fmla="*/ 0 h 8"/>
                  <a:gd name="T12" fmla="*/ 5 w 7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8">
                    <a:moveTo>
                      <a:pt x="5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3" y="6"/>
                      <a:pt x="4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3" y="6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093"/>
              <p:cNvSpPr/>
              <p:nvPr/>
            </p:nvSpPr>
            <p:spPr bwMode="auto">
              <a:xfrm>
                <a:off x="1738" y="3131"/>
                <a:ext cx="24" cy="14"/>
              </a:xfrm>
              <a:custGeom>
                <a:avLst/>
                <a:gdLst>
                  <a:gd name="T0" fmla="*/ 7 w 10"/>
                  <a:gd name="T1" fmla="*/ 4 h 6"/>
                  <a:gd name="T2" fmla="*/ 10 w 10"/>
                  <a:gd name="T3" fmla="*/ 6 h 6"/>
                  <a:gd name="T4" fmla="*/ 4 w 10"/>
                  <a:gd name="T5" fmla="*/ 5 h 6"/>
                  <a:gd name="T6" fmla="*/ 2 w 10"/>
                  <a:gd name="T7" fmla="*/ 3 h 6"/>
                  <a:gd name="T8" fmla="*/ 0 w 10"/>
                  <a:gd name="T9" fmla="*/ 5 h 6"/>
                  <a:gd name="T10" fmla="*/ 3 w 10"/>
                  <a:gd name="T11" fmla="*/ 0 h 6"/>
                  <a:gd name="T12" fmla="*/ 7 w 10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7" y="4"/>
                    </a:moveTo>
                    <a:cubicBezTo>
                      <a:pt x="8" y="2"/>
                      <a:pt x="9" y="6"/>
                      <a:pt x="10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1"/>
                      <a:pt x="2" y="6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094"/>
              <p:cNvSpPr/>
              <p:nvPr/>
            </p:nvSpPr>
            <p:spPr bwMode="auto">
              <a:xfrm>
                <a:off x="2041" y="3128"/>
                <a:ext cx="7" cy="10"/>
              </a:xfrm>
              <a:custGeom>
                <a:avLst/>
                <a:gdLst>
                  <a:gd name="T0" fmla="*/ 3 w 3"/>
                  <a:gd name="T1" fmla="*/ 3 h 4"/>
                  <a:gd name="T2" fmla="*/ 0 w 3"/>
                  <a:gd name="T3" fmla="*/ 4 h 4"/>
                  <a:gd name="T4" fmla="*/ 3 w 3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4"/>
                      <a:pt x="1" y="3"/>
                      <a:pt x="0" y="4"/>
                    </a:cubicBezTo>
                    <a:cubicBezTo>
                      <a:pt x="3" y="2"/>
                      <a:pt x="0" y="0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095"/>
              <p:cNvSpPr/>
              <p:nvPr/>
            </p:nvSpPr>
            <p:spPr bwMode="auto">
              <a:xfrm>
                <a:off x="2811" y="3131"/>
                <a:ext cx="4" cy="7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3 h 3"/>
                  <a:gd name="T4" fmla="*/ 0 w 2"/>
                  <a:gd name="T5" fmla="*/ 0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096"/>
              <p:cNvSpPr/>
              <p:nvPr/>
            </p:nvSpPr>
            <p:spPr bwMode="auto">
              <a:xfrm>
                <a:off x="2891" y="3131"/>
                <a:ext cx="12" cy="9"/>
              </a:xfrm>
              <a:custGeom>
                <a:avLst/>
                <a:gdLst>
                  <a:gd name="T0" fmla="*/ 10 w 12"/>
                  <a:gd name="T1" fmla="*/ 9 h 9"/>
                  <a:gd name="T2" fmla="*/ 0 w 12"/>
                  <a:gd name="T3" fmla="*/ 2 h 9"/>
                  <a:gd name="T4" fmla="*/ 3 w 12"/>
                  <a:gd name="T5" fmla="*/ 0 h 9"/>
                  <a:gd name="T6" fmla="*/ 12 w 12"/>
                  <a:gd name="T7" fmla="*/ 9 h 9"/>
                  <a:gd name="T8" fmla="*/ 10 w 1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0" y="9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1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097"/>
              <p:cNvSpPr/>
              <p:nvPr/>
            </p:nvSpPr>
            <p:spPr bwMode="auto">
              <a:xfrm>
                <a:off x="3227" y="3131"/>
                <a:ext cx="7" cy="7"/>
              </a:xfrm>
              <a:custGeom>
                <a:avLst/>
                <a:gdLst>
                  <a:gd name="T0" fmla="*/ 7 w 7"/>
                  <a:gd name="T1" fmla="*/ 7 h 7"/>
                  <a:gd name="T2" fmla="*/ 0 w 7"/>
                  <a:gd name="T3" fmla="*/ 0 h 7"/>
                  <a:gd name="T4" fmla="*/ 5 w 7"/>
                  <a:gd name="T5" fmla="*/ 0 h 7"/>
                  <a:gd name="T6" fmla="*/ 7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098"/>
              <p:cNvSpPr/>
              <p:nvPr/>
            </p:nvSpPr>
            <p:spPr bwMode="auto">
              <a:xfrm>
                <a:off x="3334" y="3131"/>
                <a:ext cx="7" cy="5"/>
              </a:xfrm>
              <a:custGeom>
                <a:avLst/>
                <a:gdLst>
                  <a:gd name="T0" fmla="*/ 0 w 7"/>
                  <a:gd name="T1" fmla="*/ 5 h 5"/>
                  <a:gd name="T2" fmla="*/ 2 w 7"/>
                  <a:gd name="T3" fmla="*/ 0 h 5"/>
                  <a:gd name="T4" fmla="*/ 7 w 7"/>
                  <a:gd name="T5" fmla="*/ 5 h 5"/>
                  <a:gd name="T6" fmla="*/ 0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lnTo>
                      <a:pt x="2" y="0"/>
                    </a:lnTo>
                    <a:lnTo>
                      <a:pt x="7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099"/>
              <p:cNvSpPr/>
              <p:nvPr/>
            </p:nvSpPr>
            <p:spPr bwMode="auto">
              <a:xfrm>
                <a:off x="1996" y="3133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0 w 5"/>
                  <a:gd name="T3" fmla="*/ 0 h 7"/>
                  <a:gd name="T4" fmla="*/ 5 w 5"/>
                  <a:gd name="T5" fmla="*/ 5 h 7"/>
                  <a:gd name="T6" fmla="*/ 0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100"/>
              <p:cNvSpPr/>
              <p:nvPr/>
            </p:nvSpPr>
            <p:spPr bwMode="auto">
              <a:xfrm>
                <a:off x="2496" y="3133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0 h 3"/>
                  <a:gd name="T4" fmla="*/ 5 w 5"/>
                  <a:gd name="T5" fmla="*/ 3 h 3"/>
                  <a:gd name="T6" fmla="*/ 0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1101"/>
              <p:cNvSpPr/>
              <p:nvPr/>
            </p:nvSpPr>
            <p:spPr bwMode="auto">
              <a:xfrm>
                <a:off x="1762" y="3136"/>
                <a:ext cx="40" cy="19"/>
              </a:xfrm>
              <a:custGeom>
                <a:avLst/>
                <a:gdLst>
                  <a:gd name="T0" fmla="*/ 13 w 17"/>
                  <a:gd name="T1" fmla="*/ 0 h 8"/>
                  <a:gd name="T2" fmla="*/ 17 w 17"/>
                  <a:gd name="T3" fmla="*/ 6 h 8"/>
                  <a:gd name="T4" fmla="*/ 7 w 17"/>
                  <a:gd name="T5" fmla="*/ 3 h 8"/>
                  <a:gd name="T6" fmla="*/ 3 w 17"/>
                  <a:gd name="T7" fmla="*/ 6 h 8"/>
                  <a:gd name="T8" fmla="*/ 4 w 17"/>
                  <a:gd name="T9" fmla="*/ 0 h 8"/>
                  <a:gd name="T10" fmla="*/ 13 w 17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8">
                    <a:moveTo>
                      <a:pt x="13" y="0"/>
                    </a:moveTo>
                    <a:cubicBezTo>
                      <a:pt x="10" y="3"/>
                      <a:pt x="15" y="4"/>
                      <a:pt x="1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8"/>
                      <a:pt x="4" y="4"/>
                      <a:pt x="3" y="6"/>
                    </a:cubicBezTo>
                    <a:cubicBezTo>
                      <a:pt x="5" y="4"/>
                      <a:pt x="0" y="2"/>
                      <a:pt x="4" y="0"/>
                    </a:cubicBezTo>
                    <a:cubicBezTo>
                      <a:pt x="6" y="2"/>
                      <a:pt x="11" y="2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102"/>
              <p:cNvSpPr/>
              <p:nvPr/>
            </p:nvSpPr>
            <p:spPr bwMode="auto">
              <a:xfrm>
                <a:off x="3279" y="3133"/>
                <a:ext cx="12" cy="10"/>
              </a:xfrm>
              <a:custGeom>
                <a:avLst/>
                <a:gdLst>
                  <a:gd name="T0" fmla="*/ 5 w 5"/>
                  <a:gd name="T1" fmla="*/ 2 h 4"/>
                  <a:gd name="T2" fmla="*/ 1 w 5"/>
                  <a:gd name="T3" fmla="*/ 4 h 4"/>
                  <a:gd name="T4" fmla="*/ 0 w 5"/>
                  <a:gd name="T5" fmla="*/ 3 h 4"/>
                  <a:gd name="T6" fmla="*/ 5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4" y="3"/>
                      <a:pt x="2" y="3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3" y="1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1103"/>
              <p:cNvSpPr/>
              <p:nvPr/>
            </p:nvSpPr>
            <p:spPr bwMode="auto">
              <a:xfrm>
                <a:off x="2015" y="3138"/>
                <a:ext cx="19" cy="7"/>
              </a:xfrm>
              <a:custGeom>
                <a:avLst/>
                <a:gdLst>
                  <a:gd name="T0" fmla="*/ 8 w 8"/>
                  <a:gd name="T1" fmla="*/ 3 h 3"/>
                  <a:gd name="T2" fmla="*/ 3 w 8"/>
                  <a:gd name="T3" fmla="*/ 3 h 3"/>
                  <a:gd name="T4" fmla="*/ 0 w 8"/>
                  <a:gd name="T5" fmla="*/ 1 h 3"/>
                  <a:gd name="T6" fmla="*/ 6 w 8"/>
                  <a:gd name="T7" fmla="*/ 1 h 3"/>
                  <a:gd name="T8" fmla="*/ 8 w 8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8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0" y="1"/>
                      <a:pt x="0" y="1"/>
                    </a:cubicBez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8" y="2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1104"/>
              <p:cNvSpPr/>
              <p:nvPr/>
            </p:nvSpPr>
            <p:spPr bwMode="auto">
              <a:xfrm>
                <a:off x="2408" y="3138"/>
                <a:ext cx="10" cy="7"/>
              </a:xfrm>
              <a:custGeom>
                <a:avLst/>
                <a:gdLst>
                  <a:gd name="T0" fmla="*/ 4 w 4"/>
                  <a:gd name="T1" fmla="*/ 2 h 3"/>
                  <a:gd name="T2" fmla="*/ 3 w 4"/>
                  <a:gd name="T3" fmla="*/ 3 h 3"/>
                  <a:gd name="T4" fmla="*/ 0 w 4"/>
                  <a:gd name="T5" fmla="*/ 0 h 3"/>
                  <a:gd name="T6" fmla="*/ 4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4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1105"/>
              <p:cNvSpPr/>
              <p:nvPr/>
            </p:nvSpPr>
            <p:spPr bwMode="auto">
              <a:xfrm>
                <a:off x="2782" y="3138"/>
                <a:ext cx="24" cy="24"/>
              </a:xfrm>
              <a:custGeom>
                <a:avLst/>
                <a:gdLst>
                  <a:gd name="T0" fmla="*/ 10 w 10"/>
                  <a:gd name="T1" fmla="*/ 8 h 10"/>
                  <a:gd name="T2" fmla="*/ 5 w 10"/>
                  <a:gd name="T3" fmla="*/ 9 h 10"/>
                  <a:gd name="T4" fmla="*/ 8 w 10"/>
                  <a:gd name="T5" fmla="*/ 6 h 10"/>
                  <a:gd name="T6" fmla="*/ 0 w 10"/>
                  <a:gd name="T7" fmla="*/ 1 h 10"/>
                  <a:gd name="T8" fmla="*/ 0 w 10"/>
                  <a:gd name="T9" fmla="*/ 0 h 10"/>
                  <a:gd name="T10" fmla="*/ 10 w 10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10" y="8"/>
                    </a:moveTo>
                    <a:cubicBezTo>
                      <a:pt x="8" y="9"/>
                      <a:pt x="7" y="10"/>
                      <a:pt x="5" y="9"/>
                    </a:cubicBezTo>
                    <a:cubicBezTo>
                      <a:pt x="4" y="7"/>
                      <a:pt x="7" y="7"/>
                      <a:pt x="8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"/>
                      <a:pt x="10" y="3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1106"/>
              <p:cNvSpPr/>
              <p:nvPr/>
            </p:nvSpPr>
            <p:spPr bwMode="auto">
              <a:xfrm>
                <a:off x="1823" y="3140"/>
                <a:ext cx="15" cy="15"/>
              </a:xfrm>
              <a:custGeom>
                <a:avLst/>
                <a:gdLst>
                  <a:gd name="T0" fmla="*/ 4 w 6"/>
                  <a:gd name="T1" fmla="*/ 6 h 6"/>
                  <a:gd name="T2" fmla="*/ 0 w 6"/>
                  <a:gd name="T3" fmla="*/ 2 h 6"/>
                  <a:gd name="T4" fmla="*/ 2 w 6"/>
                  <a:gd name="T5" fmla="*/ 0 h 6"/>
                  <a:gd name="T6" fmla="*/ 4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4" y="6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6" y="4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1107"/>
              <p:cNvSpPr/>
              <p:nvPr/>
            </p:nvSpPr>
            <p:spPr bwMode="auto">
              <a:xfrm>
                <a:off x="1939" y="3140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5 h 5"/>
                  <a:gd name="T4" fmla="*/ 0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1108"/>
              <p:cNvSpPr/>
              <p:nvPr/>
            </p:nvSpPr>
            <p:spPr bwMode="auto">
              <a:xfrm>
                <a:off x="3398" y="3138"/>
                <a:ext cx="12" cy="17"/>
              </a:xfrm>
              <a:custGeom>
                <a:avLst/>
                <a:gdLst>
                  <a:gd name="T0" fmla="*/ 5 w 5"/>
                  <a:gd name="T1" fmla="*/ 6 h 7"/>
                  <a:gd name="T2" fmla="*/ 4 w 5"/>
                  <a:gd name="T3" fmla="*/ 7 h 7"/>
                  <a:gd name="T4" fmla="*/ 0 w 5"/>
                  <a:gd name="T5" fmla="*/ 1 h 7"/>
                  <a:gd name="T6" fmla="*/ 5 w 5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0" y="3"/>
                      <a:pt x="0" y="1"/>
                    </a:cubicBezTo>
                    <a:cubicBezTo>
                      <a:pt x="4" y="0"/>
                      <a:pt x="3" y="5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1109"/>
              <p:cNvSpPr/>
              <p:nvPr/>
            </p:nvSpPr>
            <p:spPr bwMode="auto">
              <a:xfrm>
                <a:off x="3426" y="3140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1110"/>
              <p:cNvSpPr/>
              <p:nvPr/>
            </p:nvSpPr>
            <p:spPr bwMode="auto">
              <a:xfrm>
                <a:off x="1916" y="3143"/>
                <a:ext cx="2" cy="7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3 h 3"/>
                  <a:gd name="T4" fmla="*/ 0 w 1"/>
                  <a:gd name="T5" fmla="*/ 0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1111"/>
              <p:cNvSpPr/>
              <p:nvPr/>
            </p:nvSpPr>
            <p:spPr bwMode="auto">
              <a:xfrm>
                <a:off x="1989" y="3143"/>
                <a:ext cx="38" cy="64"/>
              </a:xfrm>
              <a:custGeom>
                <a:avLst/>
                <a:gdLst>
                  <a:gd name="T0" fmla="*/ 13 w 16"/>
                  <a:gd name="T1" fmla="*/ 7 h 27"/>
                  <a:gd name="T2" fmla="*/ 12 w 16"/>
                  <a:gd name="T3" fmla="*/ 11 h 27"/>
                  <a:gd name="T4" fmla="*/ 15 w 16"/>
                  <a:gd name="T5" fmla="*/ 10 h 27"/>
                  <a:gd name="T6" fmla="*/ 15 w 16"/>
                  <a:gd name="T7" fmla="*/ 13 h 27"/>
                  <a:gd name="T8" fmla="*/ 9 w 16"/>
                  <a:gd name="T9" fmla="*/ 15 h 27"/>
                  <a:gd name="T10" fmla="*/ 9 w 16"/>
                  <a:gd name="T11" fmla="*/ 21 h 27"/>
                  <a:gd name="T12" fmla="*/ 5 w 16"/>
                  <a:gd name="T13" fmla="*/ 25 h 27"/>
                  <a:gd name="T14" fmla="*/ 5 w 16"/>
                  <a:gd name="T15" fmla="*/ 26 h 27"/>
                  <a:gd name="T16" fmla="*/ 1 w 16"/>
                  <a:gd name="T17" fmla="*/ 23 h 27"/>
                  <a:gd name="T18" fmla="*/ 3 w 16"/>
                  <a:gd name="T19" fmla="*/ 17 h 27"/>
                  <a:gd name="T20" fmla="*/ 0 w 16"/>
                  <a:gd name="T21" fmla="*/ 13 h 27"/>
                  <a:gd name="T22" fmla="*/ 1 w 16"/>
                  <a:gd name="T23" fmla="*/ 14 h 27"/>
                  <a:gd name="T24" fmla="*/ 7 w 16"/>
                  <a:gd name="T25" fmla="*/ 7 h 27"/>
                  <a:gd name="T26" fmla="*/ 11 w 16"/>
                  <a:gd name="T27" fmla="*/ 7 h 27"/>
                  <a:gd name="T28" fmla="*/ 5 w 16"/>
                  <a:gd name="T29" fmla="*/ 1 h 27"/>
                  <a:gd name="T30" fmla="*/ 13 w 16"/>
                  <a:gd name="T31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27">
                    <a:moveTo>
                      <a:pt x="13" y="7"/>
                    </a:move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4" y="11"/>
                      <a:pt x="15" y="10"/>
                    </a:cubicBezTo>
                    <a:cubicBezTo>
                      <a:pt x="16" y="11"/>
                      <a:pt x="16" y="12"/>
                      <a:pt x="15" y="1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3" y="16"/>
                      <a:pt x="10" y="19"/>
                      <a:pt x="9" y="21"/>
                    </a:cubicBezTo>
                    <a:cubicBezTo>
                      <a:pt x="9" y="22"/>
                      <a:pt x="4" y="21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2" y="27"/>
                      <a:pt x="3" y="23"/>
                      <a:pt x="1" y="23"/>
                    </a:cubicBezTo>
                    <a:cubicBezTo>
                      <a:pt x="0" y="20"/>
                      <a:pt x="1" y="18"/>
                      <a:pt x="3" y="17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2" y="11"/>
                      <a:pt x="3" y="7"/>
                      <a:pt x="7" y="7"/>
                    </a:cubicBezTo>
                    <a:cubicBezTo>
                      <a:pt x="8" y="7"/>
                      <a:pt x="9" y="9"/>
                      <a:pt x="11" y="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8" y="0"/>
                      <a:pt x="11" y="5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1112"/>
              <p:cNvSpPr/>
              <p:nvPr/>
            </p:nvSpPr>
            <p:spPr bwMode="auto">
              <a:xfrm>
                <a:off x="2590" y="3143"/>
                <a:ext cx="10" cy="12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3 h 5"/>
                  <a:gd name="T4" fmla="*/ 2 w 4"/>
                  <a:gd name="T5" fmla="*/ 0 h 5"/>
                  <a:gd name="T6" fmla="*/ 3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2" y="5"/>
                      <a:pt x="1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4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1113"/>
              <p:cNvSpPr/>
              <p:nvPr/>
            </p:nvSpPr>
            <p:spPr bwMode="auto">
              <a:xfrm>
                <a:off x="2891" y="3143"/>
                <a:ext cx="90" cy="83"/>
              </a:xfrm>
              <a:custGeom>
                <a:avLst/>
                <a:gdLst>
                  <a:gd name="T0" fmla="*/ 6 w 38"/>
                  <a:gd name="T1" fmla="*/ 6 h 35"/>
                  <a:gd name="T2" fmla="*/ 6 w 38"/>
                  <a:gd name="T3" fmla="*/ 3 h 35"/>
                  <a:gd name="T4" fmla="*/ 9 w 38"/>
                  <a:gd name="T5" fmla="*/ 4 h 35"/>
                  <a:gd name="T6" fmla="*/ 10 w 38"/>
                  <a:gd name="T7" fmla="*/ 3 h 35"/>
                  <a:gd name="T8" fmla="*/ 19 w 38"/>
                  <a:gd name="T9" fmla="*/ 7 h 35"/>
                  <a:gd name="T10" fmla="*/ 35 w 38"/>
                  <a:gd name="T11" fmla="*/ 14 h 35"/>
                  <a:gd name="T12" fmla="*/ 34 w 38"/>
                  <a:gd name="T13" fmla="*/ 26 h 35"/>
                  <a:gd name="T14" fmla="*/ 38 w 38"/>
                  <a:gd name="T15" fmla="*/ 27 h 35"/>
                  <a:gd name="T16" fmla="*/ 21 w 38"/>
                  <a:gd name="T17" fmla="*/ 35 h 35"/>
                  <a:gd name="T18" fmla="*/ 5 w 38"/>
                  <a:gd name="T19" fmla="*/ 29 h 35"/>
                  <a:gd name="T20" fmla="*/ 4 w 38"/>
                  <a:gd name="T21" fmla="*/ 30 h 35"/>
                  <a:gd name="T22" fmla="*/ 0 w 38"/>
                  <a:gd name="T23" fmla="*/ 11 h 35"/>
                  <a:gd name="T24" fmla="*/ 7 w 38"/>
                  <a:gd name="T25" fmla="*/ 13 h 35"/>
                  <a:gd name="T26" fmla="*/ 11 w 38"/>
                  <a:gd name="T27" fmla="*/ 18 h 35"/>
                  <a:gd name="T28" fmla="*/ 7 w 38"/>
                  <a:gd name="T29" fmla="*/ 6 h 35"/>
                  <a:gd name="T30" fmla="*/ 6 w 38"/>
                  <a:gd name="T31" fmla="*/ 10 h 35"/>
                  <a:gd name="T32" fmla="*/ 0 w 38"/>
                  <a:gd name="T33" fmla="*/ 0 h 35"/>
                  <a:gd name="T34" fmla="*/ 6 w 38"/>
                  <a:gd name="T35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" h="35">
                    <a:moveTo>
                      <a:pt x="6" y="6"/>
                    </a:moveTo>
                    <a:cubicBezTo>
                      <a:pt x="7" y="5"/>
                      <a:pt x="6" y="4"/>
                      <a:pt x="6" y="3"/>
                    </a:cubicBezTo>
                    <a:cubicBezTo>
                      <a:pt x="7" y="3"/>
                      <a:pt x="8" y="5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10"/>
                      <a:pt x="15" y="5"/>
                      <a:pt x="19" y="7"/>
                    </a:cubicBezTo>
                    <a:cubicBezTo>
                      <a:pt x="24" y="9"/>
                      <a:pt x="32" y="8"/>
                      <a:pt x="35" y="14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4" y="34"/>
                      <a:pt x="25" y="26"/>
                      <a:pt x="21" y="35"/>
                    </a:cubicBezTo>
                    <a:cubicBezTo>
                      <a:pt x="14" y="34"/>
                      <a:pt x="13" y="24"/>
                      <a:pt x="5" y="29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2" y="27"/>
                      <a:pt x="0" y="17"/>
                      <a:pt x="0" y="11"/>
                    </a:cubicBezTo>
                    <a:cubicBezTo>
                      <a:pt x="2" y="13"/>
                      <a:pt x="5" y="11"/>
                      <a:pt x="7" y="13"/>
                    </a:cubicBezTo>
                    <a:cubicBezTo>
                      <a:pt x="11" y="13"/>
                      <a:pt x="6" y="19"/>
                      <a:pt x="11" y="18"/>
                    </a:cubicBezTo>
                    <a:cubicBezTo>
                      <a:pt x="10" y="15"/>
                      <a:pt x="11" y="9"/>
                      <a:pt x="7" y="6"/>
                    </a:cubicBezTo>
                    <a:cubicBezTo>
                      <a:pt x="5" y="7"/>
                      <a:pt x="9" y="9"/>
                      <a:pt x="6" y="1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1114"/>
              <p:cNvSpPr/>
              <p:nvPr/>
            </p:nvSpPr>
            <p:spPr bwMode="auto">
              <a:xfrm>
                <a:off x="3218" y="3143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1115"/>
              <p:cNvSpPr/>
              <p:nvPr/>
            </p:nvSpPr>
            <p:spPr bwMode="auto">
              <a:xfrm>
                <a:off x="3440" y="3143"/>
                <a:ext cx="10" cy="2"/>
              </a:xfrm>
              <a:custGeom>
                <a:avLst/>
                <a:gdLst>
                  <a:gd name="T0" fmla="*/ 10 w 10"/>
                  <a:gd name="T1" fmla="*/ 2 h 2"/>
                  <a:gd name="T2" fmla="*/ 0 w 10"/>
                  <a:gd name="T3" fmla="*/ 0 h 2"/>
                  <a:gd name="T4" fmla="*/ 8 w 10"/>
                  <a:gd name="T5" fmla="*/ 0 h 2"/>
                  <a:gd name="T6" fmla="*/ 10 w 10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2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1116"/>
              <p:cNvSpPr/>
              <p:nvPr/>
            </p:nvSpPr>
            <p:spPr bwMode="auto">
              <a:xfrm>
                <a:off x="2569" y="3145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1117"/>
              <p:cNvSpPr/>
              <p:nvPr/>
            </p:nvSpPr>
            <p:spPr bwMode="auto">
              <a:xfrm>
                <a:off x="3523" y="3145"/>
                <a:ext cx="12" cy="12"/>
              </a:xfrm>
              <a:custGeom>
                <a:avLst/>
                <a:gdLst>
                  <a:gd name="T0" fmla="*/ 5 w 5"/>
                  <a:gd name="T1" fmla="*/ 4 h 5"/>
                  <a:gd name="T2" fmla="*/ 0 w 5"/>
                  <a:gd name="T3" fmla="*/ 0 h 5"/>
                  <a:gd name="T4" fmla="*/ 5 w 5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3" y="5"/>
                      <a:pt x="0" y="3"/>
                      <a:pt x="0" y="0"/>
                    </a:cubicBezTo>
                    <a:cubicBezTo>
                      <a:pt x="2" y="0"/>
                      <a:pt x="5" y="2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1118"/>
              <p:cNvSpPr/>
              <p:nvPr/>
            </p:nvSpPr>
            <p:spPr bwMode="auto">
              <a:xfrm>
                <a:off x="1733" y="314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1119"/>
              <p:cNvSpPr/>
              <p:nvPr/>
            </p:nvSpPr>
            <p:spPr bwMode="auto">
              <a:xfrm>
                <a:off x="2666" y="3147"/>
                <a:ext cx="64" cy="50"/>
              </a:xfrm>
              <a:custGeom>
                <a:avLst/>
                <a:gdLst>
                  <a:gd name="T0" fmla="*/ 7 w 27"/>
                  <a:gd name="T1" fmla="*/ 1 h 21"/>
                  <a:gd name="T2" fmla="*/ 19 w 27"/>
                  <a:gd name="T3" fmla="*/ 21 h 21"/>
                  <a:gd name="T4" fmla="*/ 7 w 27"/>
                  <a:gd name="T5" fmla="*/ 8 h 21"/>
                  <a:gd name="T6" fmla="*/ 2 w 27"/>
                  <a:gd name="T7" fmla="*/ 5 h 21"/>
                  <a:gd name="T8" fmla="*/ 0 w 27"/>
                  <a:gd name="T9" fmla="*/ 0 h 21"/>
                  <a:gd name="T10" fmla="*/ 7 w 27"/>
                  <a:gd name="T1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1">
                    <a:moveTo>
                      <a:pt x="7" y="1"/>
                    </a:moveTo>
                    <a:cubicBezTo>
                      <a:pt x="8" y="9"/>
                      <a:pt x="27" y="10"/>
                      <a:pt x="19" y="21"/>
                    </a:cubicBezTo>
                    <a:cubicBezTo>
                      <a:pt x="13" y="19"/>
                      <a:pt x="11" y="13"/>
                      <a:pt x="7" y="8"/>
                    </a:cubicBezTo>
                    <a:cubicBezTo>
                      <a:pt x="5" y="11"/>
                      <a:pt x="3" y="7"/>
                      <a:pt x="2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1120"/>
              <p:cNvSpPr/>
              <p:nvPr/>
            </p:nvSpPr>
            <p:spPr bwMode="auto">
              <a:xfrm>
                <a:off x="2827" y="3145"/>
                <a:ext cx="5" cy="10"/>
              </a:xfrm>
              <a:custGeom>
                <a:avLst/>
                <a:gdLst>
                  <a:gd name="T0" fmla="*/ 2 w 2"/>
                  <a:gd name="T1" fmla="*/ 2 h 4"/>
                  <a:gd name="T2" fmla="*/ 1 w 2"/>
                  <a:gd name="T3" fmla="*/ 4 h 4"/>
                  <a:gd name="T4" fmla="*/ 0 w 2"/>
                  <a:gd name="T5" fmla="*/ 4 h 4"/>
                  <a:gd name="T6" fmla="*/ 0 w 2"/>
                  <a:gd name="T7" fmla="*/ 1 h 4"/>
                  <a:gd name="T8" fmla="*/ 2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cubicBezTo>
                      <a:pt x="2" y="2"/>
                      <a:pt x="2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1121"/>
              <p:cNvSpPr/>
              <p:nvPr/>
            </p:nvSpPr>
            <p:spPr bwMode="auto">
              <a:xfrm>
                <a:off x="2849" y="3150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1122"/>
              <p:cNvSpPr/>
              <p:nvPr/>
            </p:nvSpPr>
            <p:spPr bwMode="auto">
              <a:xfrm>
                <a:off x="3026" y="3150"/>
                <a:ext cx="64" cy="64"/>
              </a:xfrm>
              <a:custGeom>
                <a:avLst/>
                <a:gdLst>
                  <a:gd name="T0" fmla="*/ 11 w 27"/>
                  <a:gd name="T1" fmla="*/ 8 h 27"/>
                  <a:gd name="T2" fmla="*/ 18 w 27"/>
                  <a:gd name="T3" fmla="*/ 17 h 27"/>
                  <a:gd name="T4" fmla="*/ 17 w 27"/>
                  <a:gd name="T5" fmla="*/ 23 h 27"/>
                  <a:gd name="T6" fmla="*/ 27 w 27"/>
                  <a:gd name="T7" fmla="*/ 23 h 27"/>
                  <a:gd name="T8" fmla="*/ 26 w 27"/>
                  <a:gd name="T9" fmla="*/ 25 h 27"/>
                  <a:gd name="T10" fmla="*/ 24 w 27"/>
                  <a:gd name="T11" fmla="*/ 25 h 27"/>
                  <a:gd name="T12" fmla="*/ 23 w 27"/>
                  <a:gd name="T13" fmla="*/ 23 h 27"/>
                  <a:gd name="T14" fmla="*/ 21 w 27"/>
                  <a:gd name="T15" fmla="*/ 24 h 27"/>
                  <a:gd name="T16" fmla="*/ 22 w 27"/>
                  <a:gd name="T17" fmla="*/ 27 h 27"/>
                  <a:gd name="T18" fmla="*/ 14 w 27"/>
                  <a:gd name="T19" fmla="*/ 21 h 27"/>
                  <a:gd name="T20" fmla="*/ 2 w 27"/>
                  <a:gd name="T21" fmla="*/ 18 h 27"/>
                  <a:gd name="T22" fmla="*/ 5 w 27"/>
                  <a:gd name="T23" fmla="*/ 14 h 27"/>
                  <a:gd name="T24" fmla="*/ 7 w 27"/>
                  <a:gd name="T25" fmla="*/ 17 h 27"/>
                  <a:gd name="T26" fmla="*/ 7 w 27"/>
                  <a:gd name="T27" fmla="*/ 11 h 27"/>
                  <a:gd name="T28" fmla="*/ 10 w 27"/>
                  <a:gd name="T29" fmla="*/ 10 h 27"/>
                  <a:gd name="T30" fmla="*/ 5 w 27"/>
                  <a:gd name="T31" fmla="*/ 0 h 27"/>
                  <a:gd name="T32" fmla="*/ 11 w 27"/>
                  <a:gd name="T33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7">
                    <a:moveTo>
                      <a:pt x="11" y="8"/>
                    </a:moveTo>
                    <a:cubicBezTo>
                      <a:pt x="14" y="9"/>
                      <a:pt x="19" y="12"/>
                      <a:pt x="18" y="17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20" y="24"/>
                      <a:pt x="25" y="16"/>
                      <a:pt x="27" y="23"/>
                    </a:cubicBezTo>
                    <a:cubicBezTo>
                      <a:pt x="27" y="24"/>
                      <a:pt x="27" y="25"/>
                      <a:pt x="26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3" y="24"/>
                      <a:pt x="23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5"/>
                      <a:pt x="22" y="26"/>
                      <a:pt x="22" y="27"/>
                    </a:cubicBezTo>
                    <a:cubicBezTo>
                      <a:pt x="21" y="22"/>
                      <a:pt x="14" y="27"/>
                      <a:pt x="14" y="21"/>
                    </a:cubicBezTo>
                    <a:cubicBezTo>
                      <a:pt x="9" y="22"/>
                      <a:pt x="7" y="20"/>
                      <a:pt x="2" y="18"/>
                    </a:cubicBezTo>
                    <a:cubicBezTo>
                      <a:pt x="0" y="14"/>
                      <a:pt x="7" y="15"/>
                      <a:pt x="5" y="14"/>
                    </a:cubicBezTo>
                    <a:cubicBezTo>
                      <a:pt x="5" y="15"/>
                      <a:pt x="6" y="16"/>
                      <a:pt x="7" y="17"/>
                    </a:cubicBezTo>
                    <a:cubicBezTo>
                      <a:pt x="10" y="16"/>
                      <a:pt x="8" y="13"/>
                      <a:pt x="7" y="11"/>
                    </a:cubicBezTo>
                    <a:cubicBezTo>
                      <a:pt x="9" y="12"/>
                      <a:pt x="9" y="10"/>
                      <a:pt x="10" y="10"/>
                    </a:cubicBezTo>
                    <a:cubicBezTo>
                      <a:pt x="12" y="4"/>
                      <a:pt x="4" y="5"/>
                      <a:pt x="5" y="0"/>
                    </a:cubicBezTo>
                    <a:cubicBezTo>
                      <a:pt x="4" y="5"/>
                      <a:pt x="14" y="2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1123"/>
              <p:cNvSpPr/>
              <p:nvPr/>
            </p:nvSpPr>
            <p:spPr bwMode="auto">
              <a:xfrm>
                <a:off x="3360" y="3150"/>
                <a:ext cx="17" cy="9"/>
              </a:xfrm>
              <a:custGeom>
                <a:avLst/>
                <a:gdLst>
                  <a:gd name="T0" fmla="*/ 6 w 7"/>
                  <a:gd name="T1" fmla="*/ 0 h 4"/>
                  <a:gd name="T2" fmla="*/ 7 w 7"/>
                  <a:gd name="T3" fmla="*/ 0 h 4"/>
                  <a:gd name="T4" fmla="*/ 7 w 7"/>
                  <a:gd name="T5" fmla="*/ 4 h 4"/>
                  <a:gd name="T6" fmla="*/ 2 w 7"/>
                  <a:gd name="T7" fmla="*/ 0 h 4"/>
                  <a:gd name="T8" fmla="*/ 6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0" y="3"/>
                      <a:pt x="2" y="0"/>
                    </a:cubicBezTo>
                    <a:cubicBezTo>
                      <a:pt x="3" y="1"/>
                      <a:pt x="5" y="4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1124"/>
              <p:cNvSpPr/>
              <p:nvPr/>
            </p:nvSpPr>
            <p:spPr bwMode="auto">
              <a:xfrm>
                <a:off x="3504" y="3150"/>
                <a:ext cx="36" cy="33"/>
              </a:xfrm>
              <a:custGeom>
                <a:avLst/>
                <a:gdLst>
                  <a:gd name="T0" fmla="*/ 15 w 15"/>
                  <a:gd name="T1" fmla="*/ 12 h 14"/>
                  <a:gd name="T2" fmla="*/ 4 w 15"/>
                  <a:gd name="T3" fmla="*/ 12 h 14"/>
                  <a:gd name="T4" fmla="*/ 1 w 15"/>
                  <a:gd name="T5" fmla="*/ 7 h 14"/>
                  <a:gd name="T6" fmla="*/ 7 w 15"/>
                  <a:gd name="T7" fmla="*/ 9 h 14"/>
                  <a:gd name="T8" fmla="*/ 7 w 15"/>
                  <a:gd name="T9" fmla="*/ 6 h 14"/>
                  <a:gd name="T10" fmla="*/ 0 w 15"/>
                  <a:gd name="T11" fmla="*/ 2 h 14"/>
                  <a:gd name="T12" fmla="*/ 0 w 15"/>
                  <a:gd name="T13" fmla="*/ 0 h 14"/>
                  <a:gd name="T14" fmla="*/ 15 w 15"/>
                  <a:gd name="T1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4">
                    <a:moveTo>
                      <a:pt x="15" y="12"/>
                    </a:moveTo>
                    <a:cubicBezTo>
                      <a:pt x="12" y="14"/>
                      <a:pt x="6" y="4"/>
                      <a:pt x="4" y="12"/>
                    </a:cubicBezTo>
                    <a:cubicBezTo>
                      <a:pt x="3" y="10"/>
                      <a:pt x="2" y="9"/>
                      <a:pt x="1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5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1"/>
                      <a:pt x="9" y="8"/>
                      <a:pt x="1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1125"/>
              <p:cNvSpPr/>
              <p:nvPr/>
            </p:nvSpPr>
            <p:spPr bwMode="auto">
              <a:xfrm>
                <a:off x="3564" y="3150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0 w 7"/>
                  <a:gd name="T3" fmla="*/ 0 h 2"/>
                  <a:gd name="T4" fmla="*/ 7 w 7"/>
                  <a:gd name="T5" fmla="*/ 2 h 2"/>
                  <a:gd name="T6" fmla="*/ 0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1126"/>
              <p:cNvSpPr/>
              <p:nvPr/>
            </p:nvSpPr>
            <p:spPr bwMode="auto">
              <a:xfrm>
                <a:off x="1932" y="3150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0 w 10"/>
                  <a:gd name="T3" fmla="*/ 0 h 7"/>
                  <a:gd name="T4" fmla="*/ 7 w 10"/>
                  <a:gd name="T5" fmla="*/ 5 h 7"/>
                  <a:gd name="T6" fmla="*/ 10 w 10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7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1127"/>
              <p:cNvSpPr/>
              <p:nvPr/>
            </p:nvSpPr>
            <p:spPr bwMode="auto">
              <a:xfrm>
                <a:off x="2536" y="3150"/>
                <a:ext cx="10" cy="7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2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3" y="3"/>
                      <a:pt x="1" y="3"/>
                      <a:pt x="0" y="2"/>
                    </a:cubicBezTo>
                    <a:cubicBezTo>
                      <a:pt x="0" y="0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1128"/>
              <p:cNvSpPr/>
              <p:nvPr/>
            </p:nvSpPr>
            <p:spPr bwMode="auto">
              <a:xfrm>
                <a:off x="3279" y="3150"/>
                <a:ext cx="19" cy="7"/>
              </a:xfrm>
              <a:custGeom>
                <a:avLst/>
                <a:gdLst>
                  <a:gd name="T0" fmla="*/ 7 w 8"/>
                  <a:gd name="T1" fmla="*/ 0 h 3"/>
                  <a:gd name="T2" fmla="*/ 3 w 8"/>
                  <a:gd name="T3" fmla="*/ 3 h 3"/>
                  <a:gd name="T4" fmla="*/ 0 w 8"/>
                  <a:gd name="T5" fmla="*/ 3 h 3"/>
                  <a:gd name="T6" fmla="*/ 0 w 8"/>
                  <a:gd name="T7" fmla="*/ 1 h 3"/>
                  <a:gd name="T8" fmla="*/ 7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8" y="3"/>
                      <a:pt x="4" y="3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5" y="2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1129"/>
              <p:cNvSpPr/>
              <p:nvPr/>
            </p:nvSpPr>
            <p:spPr bwMode="auto">
              <a:xfrm>
                <a:off x="1849" y="3152"/>
                <a:ext cx="12" cy="12"/>
              </a:xfrm>
              <a:custGeom>
                <a:avLst/>
                <a:gdLst>
                  <a:gd name="T0" fmla="*/ 5 w 5"/>
                  <a:gd name="T1" fmla="*/ 3 h 5"/>
                  <a:gd name="T2" fmla="*/ 4 w 5"/>
                  <a:gd name="T3" fmla="*/ 5 h 5"/>
                  <a:gd name="T4" fmla="*/ 2 w 5"/>
                  <a:gd name="T5" fmla="*/ 0 h 5"/>
                  <a:gd name="T6" fmla="*/ 5 w 5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5" y="4"/>
                      <a:pt x="4" y="5"/>
                      <a:pt x="4" y="5"/>
                    </a:cubicBezTo>
                    <a:cubicBezTo>
                      <a:pt x="3" y="3"/>
                      <a:pt x="0" y="2"/>
                      <a:pt x="2" y="0"/>
                    </a:cubicBez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1130"/>
              <p:cNvSpPr/>
              <p:nvPr/>
            </p:nvSpPr>
            <p:spPr bwMode="auto">
              <a:xfrm>
                <a:off x="1897" y="3152"/>
                <a:ext cx="9" cy="14"/>
              </a:xfrm>
              <a:custGeom>
                <a:avLst/>
                <a:gdLst>
                  <a:gd name="T0" fmla="*/ 4 w 4"/>
                  <a:gd name="T1" fmla="*/ 3 h 6"/>
                  <a:gd name="T2" fmla="*/ 4 w 4"/>
                  <a:gd name="T3" fmla="*/ 6 h 6"/>
                  <a:gd name="T4" fmla="*/ 2 w 4"/>
                  <a:gd name="T5" fmla="*/ 0 h 6"/>
                  <a:gd name="T6" fmla="*/ 4 w 4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3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0" y="5"/>
                      <a:pt x="4" y="3"/>
                      <a:pt x="2" y="0"/>
                    </a:cubicBezTo>
                    <a:cubicBezTo>
                      <a:pt x="4" y="0"/>
                      <a:pt x="4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1131"/>
              <p:cNvSpPr/>
              <p:nvPr/>
            </p:nvSpPr>
            <p:spPr bwMode="auto">
              <a:xfrm>
                <a:off x="3180" y="3152"/>
                <a:ext cx="12" cy="17"/>
              </a:xfrm>
              <a:custGeom>
                <a:avLst/>
                <a:gdLst>
                  <a:gd name="T0" fmla="*/ 4 w 5"/>
                  <a:gd name="T1" fmla="*/ 7 h 7"/>
                  <a:gd name="T2" fmla="*/ 4 w 5"/>
                  <a:gd name="T3" fmla="*/ 0 h 7"/>
                  <a:gd name="T4" fmla="*/ 4 w 5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4" y="7"/>
                    </a:moveTo>
                    <a:cubicBezTo>
                      <a:pt x="0" y="4"/>
                      <a:pt x="5" y="3"/>
                      <a:pt x="4" y="0"/>
                    </a:cubicBez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1132"/>
              <p:cNvSpPr/>
              <p:nvPr/>
            </p:nvSpPr>
            <p:spPr bwMode="auto">
              <a:xfrm>
                <a:off x="2792" y="3150"/>
                <a:ext cx="94" cy="76"/>
              </a:xfrm>
              <a:custGeom>
                <a:avLst/>
                <a:gdLst>
                  <a:gd name="T0" fmla="*/ 34 w 40"/>
                  <a:gd name="T1" fmla="*/ 4 h 32"/>
                  <a:gd name="T2" fmla="*/ 38 w 40"/>
                  <a:gd name="T3" fmla="*/ 6 h 32"/>
                  <a:gd name="T4" fmla="*/ 35 w 40"/>
                  <a:gd name="T5" fmla="*/ 10 h 32"/>
                  <a:gd name="T6" fmla="*/ 34 w 40"/>
                  <a:gd name="T7" fmla="*/ 6 h 32"/>
                  <a:gd name="T8" fmla="*/ 27 w 40"/>
                  <a:gd name="T9" fmla="*/ 8 h 32"/>
                  <a:gd name="T10" fmla="*/ 37 w 40"/>
                  <a:gd name="T11" fmla="*/ 18 h 32"/>
                  <a:gd name="T12" fmla="*/ 33 w 40"/>
                  <a:gd name="T13" fmla="*/ 30 h 32"/>
                  <a:gd name="T14" fmla="*/ 27 w 40"/>
                  <a:gd name="T15" fmla="*/ 32 h 32"/>
                  <a:gd name="T16" fmla="*/ 28 w 40"/>
                  <a:gd name="T17" fmla="*/ 18 h 32"/>
                  <a:gd name="T18" fmla="*/ 20 w 40"/>
                  <a:gd name="T19" fmla="*/ 24 h 32"/>
                  <a:gd name="T20" fmla="*/ 20 w 40"/>
                  <a:gd name="T21" fmla="*/ 18 h 32"/>
                  <a:gd name="T22" fmla="*/ 24 w 40"/>
                  <a:gd name="T23" fmla="*/ 14 h 32"/>
                  <a:gd name="T24" fmla="*/ 20 w 40"/>
                  <a:gd name="T25" fmla="*/ 14 h 32"/>
                  <a:gd name="T26" fmla="*/ 22 w 40"/>
                  <a:gd name="T27" fmla="*/ 10 h 32"/>
                  <a:gd name="T28" fmla="*/ 21 w 40"/>
                  <a:gd name="T29" fmla="*/ 10 h 32"/>
                  <a:gd name="T30" fmla="*/ 3 w 40"/>
                  <a:gd name="T31" fmla="*/ 16 h 32"/>
                  <a:gd name="T32" fmla="*/ 0 w 40"/>
                  <a:gd name="T33" fmla="*/ 16 h 32"/>
                  <a:gd name="T34" fmla="*/ 0 w 40"/>
                  <a:gd name="T35" fmla="*/ 12 h 32"/>
                  <a:gd name="T36" fmla="*/ 8 w 40"/>
                  <a:gd name="T37" fmla="*/ 10 h 32"/>
                  <a:gd name="T38" fmla="*/ 6 w 40"/>
                  <a:gd name="T39" fmla="*/ 7 h 32"/>
                  <a:gd name="T40" fmla="*/ 4 w 40"/>
                  <a:gd name="T41" fmla="*/ 7 h 32"/>
                  <a:gd name="T42" fmla="*/ 8 w 40"/>
                  <a:gd name="T43" fmla="*/ 6 h 32"/>
                  <a:gd name="T44" fmla="*/ 10 w 40"/>
                  <a:gd name="T45" fmla="*/ 10 h 32"/>
                  <a:gd name="T46" fmla="*/ 12 w 40"/>
                  <a:gd name="T47" fmla="*/ 7 h 32"/>
                  <a:gd name="T48" fmla="*/ 12 w 40"/>
                  <a:gd name="T49" fmla="*/ 4 h 32"/>
                  <a:gd name="T50" fmla="*/ 24 w 40"/>
                  <a:gd name="T51" fmla="*/ 8 h 32"/>
                  <a:gd name="T52" fmla="*/ 23 w 40"/>
                  <a:gd name="T53" fmla="*/ 6 h 32"/>
                  <a:gd name="T54" fmla="*/ 28 w 40"/>
                  <a:gd name="T55" fmla="*/ 2 h 32"/>
                  <a:gd name="T56" fmla="*/ 34 w 40"/>
                  <a:gd name="T57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0" h="32">
                    <a:moveTo>
                      <a:pt x="34" y="4"/>
                    </a:moveTo>
                    <a:cubicBezTo>
                      <a:pt x="35" y="0"/>
                      <a:pt x="36" y="6"/>
                      <a:pt x="38" y="6"/>
                    </a:cubicBezTo>
                    <a:cubicBezTo>
                      <a:pt x="39" y="7"/>
                      <a:pt x="35" y="8"/>
                      <a:pt x="35" y="1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1" y="6"/>
                      <a:pt x="29" y="7"/>
                      <a:pt x="27" y="8"/>
                    </a:cubicBezTo>
                    <a:cubicBezTo>
                      <a:pt x="29" y="10"/>
                      <a:pt x="38" y="14"/>
                      <a:pt x="37" y="18"/>
                    </a:cubicBezTo>
                    <a:cubicBezTo>
                      <a:pt x="40" y="22"/>
                      <a:pt x="34" y="26"/>
                      <a:pt x="33" y="30"/>
                    </a:cubicBezTo>
                    <a:cubicBezTo>
                      <a:pt x="31" y="31"/>
                      <a:pt x="29" y="32"/>
                      <a:pt x="27" y="32"/>
                    </a:cubicBezTo>
                    <a:cubicBezTo>
                      <a:pt x="26" y="28"/>
                      <a:pt x="32" y="23"/>
                      <a:pt x="28" y="18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8" y="23"/>
                      <a:pt x="18" y="20"/>
                      <a:pt x="20" y="18"/>
                    </a:cubicBezTo>
                    <a:cubicBezTo>
                      <a:pt x="20" y="16"/>
                      <a:pt x="23" y="17"/>
                      <a:pt x="24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3"/>
                      <a:pt x="22" y="12"/>
                      <a:pt x="22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7" y="19"/>
                      <a:pt x="8" y="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3"/>
                      <a:pt x="5" y="11"/>
                      <a:pt x="8" y="10"/>
                    </a:cubicBezTo>
                    <a:cubicBezTo>
                      <a:pt x="8" y="9"/>
                      <a:pt x="6" y="8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6" y="5"/>
                      <a:pt x="8" y="6"/>
                    </a:cubicBezTo>
                    <a:cubicBezTo>
                      <a:pt x="7" y="7"/>
                      <a:pt x="9" y="8"/>
                      <a:pt x="10" y="10"/>
                    </a:cubicBezTo>
                    <a:cubicBezTo>
                      <a:pt x="11" y="10"/>
                      <a:pt x="12" y="8"/>
                      <a:pt x="12" y="7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7"/>
                      <a:pt x="21" y="8"/>
                      <a:pt x="24" y="8"/>
                    </a:cubicBezTo>
                    <a:cubicBezTo>
                      <a:pt x="25" y="7"/>
                      <a:pt x="23" y="6"/>
                      <a:pt x="23" y="6"/>
                    </a:cubicBezTo>
                    <a:cubicBezTo>
                      <a:pt x="24" y="6"/>
                      <a:pt x="29" y="6"/>
                      <a:pt x="28" y="2"/>
                    </a:cubicBezTo>
                    <a:cubicBezTo>
                      <a:pt x="30" y="2"/>
                      <a:pt x="31" y="6"/>
                      <a:pt x="3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1133"/>
              <p:cNvSpPr/>
              <p:nvPr/>
            </p:nvSpPr>
            <p:spPr bwMode="auto">
              <a:xfrm>
                <a:off x="3000" y="3155"/>
                <a:ext cx="28" cy="33"/>
              </a:xfrm>
              <a:custGeom>
                <a:avLst/>
                <a:gdLst>
                  <a:gd name="T0" fmla="*/ 7 w 12"/>
                  <a:gd name="T1" fmla="*/ 8 h 14"/>
                  <a:gd name="T2" fmla="*/ 10 w 12"/>
                  <a:gd name="T3" fmla="*/ 11 h 14"/>
                  <a:gd name="T4" fmla="*/ 12 w 12"/>
                  <a:gd name="T5" fmla="*/ 9 h 14"/>
                  <a:gd name="T6" fmla="*/ 8 w 12"/>
                  <a:gd name="T7" fmla="*/ 12 h 14"/>
                  <a:gd name="T8" fmla="*/ 9 w 12"/>
                  <a:gd name="T9" fmla="*/ 14 h 14"/>
                  <a:gd name="T10" fmla="*/ 2 w 12"/>
                  <a:gd name="T11" fmla="*/ 7 h 14"/>
                  <a:gd name="T12" fmla="*/ 0 w 12"/>
                  <a:gd name="T13" fmla="*/ 0 h 14"/>
                  <a:gd name="T14" fmla="*/ 7 w 12"/>
                  <a:gd name="T1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7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3"/>
                      <a:pt x="8" y="12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9" y="11"/>
                      <a:pt x="5" y="8"/>
                      <a:pt x="2" y="7"/>
                    </a:cubicBezTo>
                    <a:cubicBezTo>
                      <a:pt x="2" y="5"/>
                      <a:pt x="2" y="2"/>
                      <a:pt x="0" y="0"/>
                    </a:cubicBezTo>
                    <a:cubicBezTo>
                      <a:pt x="2" y="2"/>
                      <a:pt x="12" y="1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1134"/>
              <p:cNvSpPr/>
              <p:nvPr/>
            </p:nvSpPr>
            <p:spPr bwMode="auto">
              <a:xfrm>
                <a:off x="2039" y="3157"/>
                <a:ext cx="12" cy="14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3 h 6"/>
                  <a:gd name="T4" fmla="*/ 3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4" y="6"/>
                      <a:pt x="2" y="4"/>
                      <a:pt x="0" y="3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5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1135"/>
              <p:cNvSpPr/>
              <p:nvPr/>
            </p:nvSpPr>
            <p:spPr bwMode="auto">
              <a:xfrm>
                <a:off x="1769" y="3159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1136"/>
              <p:cNvSpPr/>
              <p:nvPr/>
            </p:nvSpPr>
            <p:spPr bwMode="auto">
              <a:xfrm>
                <a:off x="1778" y="3159"/>
                <a:ext cx="12" cy="10"/>
              </a:xfrm>
              <a:custGeom>
                <a:avLst/>
                <a:gdLst>
                  <a:gd name="T0" fmla="*/ 5 w 5"/>
                  <a:gd name="T1" fmla="*/ 2 h 4"/>
                  <a:gd name="T2" fmla="*/ 2 w 5"/>
                  <a:gd name="T3" fmla="*/ 4 h 4"/>
                  <a:gd name="T4" fmla="*/ 2 w 5"/>
                  <a:gd name="T5" fmla="*/ 2 h 4"/>
                  <a:gd name="T6" fmla="*/ 2 w 5"/>
                  <a:gd name="T7" fmla="*/ 2 h 4"/>
                  <a:gd name="T8" fmla="*/ 2 w 5"/>
                  <a:gd name="T9" fmla="*/ 0 h 4"/>
                  <a:gd name="T10" fmla="*/ 5 w 5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4" y="3"/>
                      <a:pt x="3" y="4"/>
                      <a:pt x="2" y="4"/>
                    </a:cubicBezTo>
                    <a:cubicBezTo>
                      <a:pt x="3" y="3"/>
                      <a:pt x="0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1137"/>
              <p:cNvSpPr/>
              <p:nvPr/>
            </p:nvSpPr>
            <p:spPr bwMode="auto">
              <a:xfrm>
                <a:off x="1975" y="3159"/>
                <a:ext cx="14" cy="12"/>
              </a:xfrm>
              <a:custGeom>
                <a:avLst/>
                <a:gdLst>
                  <a:gd name="T0" fmla="*/ 5 w 6"/>
                  <a:gd name="T1" fmla="*/ 0 h 5"/>
                  <a:gd name="T2" fmla="*/ 1 w 6"/>
                  <a:gd name="T3" fmla="*/ 5 h 5"/>
                  <a:gd name="T4" fmla="*/ 5 w 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6" y="2"/>
                      <a:pt x="3" y="4"/>
                      <a:pt x="1" y="5"/>
                    </a:cubicBezTo>
                    <a:cubicBezTo>
                      <a:pt x="0" y="2"/>
                      <a:pt x="5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1138"/>
              <p:cNvSpPr/>
              <p:nvPr/>
            </p:nvSpPr>
            <p:spPr bwMode="auto">
              <a:xfrm>
                <a:off x="2411" y="3159"/>
                <a:ext cx="7" cy="5"/>
              </a:xfrm>
              <a:custGeom>
                <a:avLst/>
                <a:gdLst>
                  <a:gd name="T0" fmla="*/ 0 w 7"/>
                  <a:gd name="T1" fmla="*/ 5 h 5"/>
                  <a:gd name="T2" fmla="*/ 2 w 7"/>
                  <a:gd name="T3" fmla="*/ 0 h 5"/>
                  <a:gd name="T4" fmla="*/ 7 w 7"/>
                  <a:gd name="T5" fmla="*/ 5 h 5"/>
                  <a:gd name="T6" fmla="*/ 0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lnTo>
                      <a:pt x="2" y="0"/>
                    </a:lnTo>
                    <a:lnTo>
                      <a:pt x="7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1139"/>
              <p:cNvSpPr/>
              <p:nvPr/>
            </p:nvSpPr>
            <p:spPr bwMode="auto">
              <a:xfrm>
                <a:off x="3483" y="3159"/>
                <a:ext cx="7" cy="12"/>
              </a:xfrm>
              <a:custGeom>
                <a:avLst/>
                <a:gdLst>
                  <a:gd name="T0" fmla="*/ 2 w 3"/>
                  <a:gd name="T1" fmla="*/ 4 h 5"/>
                  <a:gd name="T2" fmla="*/ 0 w 3"/>
                  <a:gd name="T3" fmla="*/ 0 h 5"/>
                  <a:gd name="T4" fmla="*/ 2 w 3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0" y="5"/>
                      <a:pt x="0" y="2"/>
                      <a:pt x="0" y="0"/>
                    </a:cubicBezTo>
                    <a:cubicBezTo>
                      <a:pt x="1" y="1"/>
                      <a:pt x="3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1140"/>
              <p:cNvSpPr/>
              <p:nvPr/>
            </p:nvSpPr>
            <p:spPr bwMode="auto">
              <a:xfrm>
                <a:off x="3298" y="3159"/>
                <a:ext cx="24" cy="22"/>
              </a:xfrm>
              <a:custGeom>
                <a:avLst/>
                <a:gdLst>
                  <a:gd name="T0" fmla="*/ 6 w 10"/>
                  <a:gd name="T1" fmla="*/ 6 h 9"/>
                  <a:gd name="T2" fmla="*/ 10 w 10"/>
                  <a:gd name="T3" fmla="*/ 6 h 9"/>
                  <a:gd name="T4" fmla="*/ 10 w 10"/>
                  <a:gd name="T5" fmla="*/ 6 h 9"/>
                  <a:gd name="T6" fmla="*/ 0 w 10"/>
                  <a:gd name="T7" fmla="*/ 4 h 9"/>
                  <a:gd name="T8" fmla="*/ 1 w 10"/>
                  <a:gd name="T9" fmla="*/ 0 h 9"/>
                  <a:gd name="T10" fmla="*/ 6 w 10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9">
                    <a:moveTo>
                      <a:pt x="6" y="6"/>
                    </a:moveTo>
                    <a:cubicBezTo>
                      <a:pt x="7" y="5"/>
                      <a:pt x="8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7" y="9"/>
                      <a:pt x="3" y="2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1141"/>
              <p:cNvSpPr/>
              <p:nvPr/>
            </p:nvSpPr>
            <p:spPr bwMode="auto">
              <a:xfrm>
                <a:off x="1795" y="3164"/>
                <a:ext cx="21" cy="19"/>
              </a:xfrm>
              <a:custGeom>
                <a:avLst/>
                <a:gdLst>
                  <a:gd name="T0" fmla="*/ 9 w 9"/>
                  <a:gd name="T1" fmla="*/ 1 h 8"/>
                  <a:gd name="T2" fmla="*/ 8 w 9"/>
                  <a:gd name="T3" fmla="*/ 8 h 8"/>
                  <a:gd name="T4" fmla="*/ 3 w 9"/>
                  <a:gd name="T5" fmla="*/ 4 h 8"/>
                  <a:gd name="T6" fmla="*/ 2 w 9"/>
                  <a:gd name="T7" fmla="*/ 6 h 8"/>
                  <a:gd name="T8" fmla="*/ 6 w 9"/>
                  <a:gd name="T9" fmla="*/ 0 h 8"/>
                  <a:gd name="T10" fmla="*/ 6 w 9"/>
                  <a:gd name="T11" fmla="*/ 1 h 8"/>
                  <a:gd name="T12" fmla="*/ 9 w 9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8">
                    <a:moveTo>
                      <a:pt x="9" y="1"/>
                    </a:moveTo>
                    <a:cubicBezTo>
                      <a:pt x="7" y="2"/>
                      <a:pt x="5" y="6"/>
                      <a:pt x="8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2"/>
                      <a:pt x="5" y="2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lnTo>
                      <a:pt x="9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1142"/>
              <p:cNvSpPr/>
              <p:nvPr/>
            </p:nvSpPr>
            <p:spPr bwMode="auto">
              <a:xfrm>
                <a:off x="3261" y="3164"/>
                <a:ext cx="40" cy="43"/>
              </a:xfrm>
              <a:custGeom>
                <a:avLst/>
                <a:gdLst>
                  <a:gd name="T0" fmla="*/ 12 w 17"/>
                  <a:gd name="T1" fmla="*/ 2 h 18"/>
                  <a:gd name="T2" fmla="*/ 9 w 17"/>
                  <a:gd name="T3" fmla="*/ 11 h 18"/>
                  <a:gd name="T4" fmla="*/ 17 w 17"/>
                  <a:gd name="T5" fmla="*/ 18 h 18"/>
                  <a:gd name="T6" fmla="*/ 5 w 17"/>
                  <a:gd name="T7" fmla="*/ 14 h 18"/>
                  <a:gd name="T8" fmla="*/ 0 w 17"/>
                  <a:gd name="T9" fmla="*/ 7 h 18"/>
                  <a:gd name="T10" fmla="*/ 8 w 17"/>
                  <a:gd name="T11" fmla="*/ 2 h 18"/>
                  <a:gd name="T12" fmla="*/ 7 w 17"/>
                  <a:gd name="T13" fmla="*/ 0 h 18"/>
                  <a:gd name="T14" fmla="*/ 12 w 17"/>
                  <a:gd name="T15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8">
                    <a:moveTo>
                      <a:pt x="12" y="2"/>
                    </a:moveTo>
                    <a:cubicBezTo>
                      <a:pt x="7" y="2"/>
                      <a:pt x="10" y="8"/>
                      <a:pt x="9" y="11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7"/>
                      <a:pt x="10" y="12"/>
                      <a:pt x="5" y="14"/>
                    </a:cubicBezTo>
                    <a:cubicBezTo>
                      <a:pt x="8" y="9"/>
                      <a:pt x="2" y="7"/>
                      <a:pt x="0" y="7"/>
                    </a:cubicBezTo>
                    <a:cubicBezTo>
                      <a:pt x="5" y="9"/>
                      <a:pt x="5" y="3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1143"/>
              <p:cNvSpPr/>
              <p:nvPr/>
            </p:nvSpPr>
            <p:spPr bwMode="auto">
              <a:xfrm>
                <a:off x="1826" y="3164"/>
                <a:ext cx="19" cy="12"/>
              </a:xfrm>
              <a:custGeom>
                <a:avLst/>
                <a:gdLst>
                  <a:gd name="T0" fmla="*/ 8 w 8"/>
                  <a:gd name="T1" fmla="*/ 2 h 5"/>
                  <a:gd name="T2" fmla="*/ 2 w 8"/>
                  <a:gd name="T3" fmla="*/ 5 h 5"/>
                  <a:gd name="T4" fmla="*/ 0 w 8"/>
                  <a:gd name="T5" fmla="*/ 4 h 5"/>
                  <a:gd name="T6" fmla="*/ 1 w 8"/>
                  <a:gd name="T7" fmla="*/ 4 h 5"/>
                  <a:gd name="T8" fmla="*/ 0 w 8"/>
                  <a:gd name="T9" fmla="*/ 1 h 5"/>
                  <a:gd name="T10" fmla="*/ 5 w 8"/>
                  <a:gd name="T11" fmla="*/ 4 h 5"/>
                  <a:gd name="T12" fmla="*/ 6 w 8"/>
                  <a:gd name="T13" fmla="*/ 0 h 5"/>
                  <a:gd name="T14" fmla="*/ 8 w 8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8" y="2"/>
                    </a:moveTo>
                    <a:cubicBezTo>
                      <a:pt x="8" y="5"/>
                      <a:pt x="4" y="5"/>
                      <a:pt x="2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8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1144"/>
              <p:cNvSpPr/>
              <p:nvPr/>
            </p:nvSpPr>
            <p:spPr bwMode="auto">
              <a:xfrm>
                <a:off x="1857" y="3166"/>
                <a:ext cx="21" cy="24"/>
              </a:xfrm>
              <a:custGeom>
                <a:avLst/>
                <a:gdLst>
                  <a:gd name="T0" fmla="*/ 9 w 9"/>
                  <a:gd name="T1" fmla="*/ 0 h 10"/>
                  <a:gd name="T2" fmla="*/ 1 w 9"/>
                  <a:gd name="T3" fmla="*/ 10 h 10"/>
                  <a:gd name="T4" fmla="*/ 0 w 9"/>
                  <a:gd name="T5" fmla="*/ 3 h 10"/>
                  <a:gd name="T6" fmla="*/ 0 w 9"/>
                  <a:gd name="T7" fmla="*/ 1 h 10"/>
                  <a:gd name="T8" fmla="*/ 9 w 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8" y="3"/>
                      <a:pt x="3" y="7"/>
                      <a:pt x="1" y="10"/>
                    </a:cubicBezTo>
                    <a:cubicBezTo>
                      <a:pt x="3" y="7"/>
                      <a:pt x="4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5"/>
                      <a:pt x="6" y="1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1145"/>
              <p:cNvSpPr/>
              <p:nvPr/>
            </p:nvSpPr>
            <p:spPr bwMode="auto">
              <a:xfrm>
                <a:off x="3261" y="3166"/>
                <a:ext cx="9" cy="5"/>
              </a:xfrm>
              <a:custGeom>
                <a:avLst/>
                <a:gdLst>
                  <a:gd name="T0" fmla="*/ 2 w 9"/>
                  <a:gd name="T1" fmla="*/ 5 h 5"/>
                  <a:gd name="T2" fmla="*/ 0 w 9"/>
                  <a:gd name="T3" fmla="*/ 0 h 5"/>
                  <a:gd name="T4" fmla="*/ 9 w 9"/>
                  <a:gd name="T5" fmla="*/ 0 h 5"/>
                  <a:gd name="T6" fmla="*/ 2 w 9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2" y="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1146"/>
              <p:cNvSpPr/>
              <p:nvPr/>
            </p:nvSpPr>
            <p:spPr bwMode="auto">
              <a:xfrm>
                <a:off x="3400" y="3166"/>
                <a:ext cx="10" cy="12"/>
              </a:xfrm>
              <a:custGeom>
                <a:avLst/>
                <a:gdLst>
                  <a:gd name="T0" fmla="*/ 3 w 4"/>
                  <a:gd name="T1" fmla="*/ 5 h 5"/>
                  <a:gd name="T2" fmla="*/ 2 w 4"/>
                  <a:gd name="T3" fmla="*/ 0 h 5"/>
                  <a:gd name="T4" fmla="*/ 3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2" y="4"/>
                      <a:pt x="0" y="2"/>
                      <a:pt x="2" y="0"/>
                    </a:cubicBezTo>
                    <a:cubicBezTo>
                      <a:pt x="4" y="1"/>
                      <a:pt x="3" y="3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1147"/>
              <p:cNvSpPr/>
              <p:nvPr/>
            </p:nvSpPr>
            <p:spPr bwMode="auto">
              <a:xfrm>
                <a:off x="3227" y="3176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0 w 3"/>
                  <a:gd name="T3" fmla="*/ 0 h 7"/>
                  <a:gd name="T4" fmla="*/ 3 w 3"/>
                  <a:gd name="T5" fmla="*/ 0 h 7"/>
                  <a:gd name="T6" fmla="*/ 3 w 3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1148"/>
              <p:cNvSpPr/>
              <p:nvPr/>
            </p:nvSpPr>
            <p:spPr bwMode="auto">
              <a:xfrm>
                <a:off x="3289" y="3176"/>
                <a:ext cx="7" cy="7"/>
              </a:xfrm>
              <a:custGeom>
                <a:avLst/>
                <a:gdLst>
                  <a:gd name="T0" fmla="*/ 7 w 7"/>
                  <a:gd name="T1" fmla="*/ 7 h 7"/>
                  <a:gd name="T2" fmla="*/ 0 w 7"/>
                  <a:gd name="T3" fmla="*/ 0 h 7"/>
                  <a:gd name="T4" fmla="*/ 7 w 7"/>
                  <a:gd name="T5" fmla="*/ 2 h 7"/>
                  <a:gd name="T6" fmla="*/ 7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1149"/>
              <p:cNvSpPr/>
              <p:nvPr/>
            </p:nvSpPr>
            <p:spPr bwMode="auto">
              <a:xfrm>
                <a:off x="2936" y="3178"/>
                <a:ext cx="12" cy="10"/>
              </a:xfrm>
              <a:custGeom>
                <a:avLst/>
                <a:gdLst>
                  <a:gd name="T0" fmla="*/ 5 w 5"/>
                  <a:gd name="T1" fmla="*/ 2 h 4"/>
                  <a:gd name="T2" fmla="*/ 0 w 5"/>
                  <a:gd name="T3" fmla="*/ 0 h 4"/>
                  <a:gd name="T4" fmla="*/ 5 w 5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4"/>
                      <a:pt x="0" y="2"/>
                      <a:pt x="0" y="0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1150"/>
              <p:cNvSpPr/>
              <p:nvPr/>
            </p:nvSpPr>
            <p:spPr bwMode="auto">
              <a:xfrm>
                <a:off x="1816" y="3181"/>
                <a:ext cx="10" cy="11"/>
              </a:xfrm>
              <a:custGeom>
                <a:avLst/>
                <a:gdLst>
                  <a:gd name="T0" fmla="*/ 3 w 4"/>
                  <a:gd name="T1" fmla="*/ 2 h 5"/>
                  <a:gd name="T2" fmla="*/ 3 w 4"/>
                  <a:gd name="T3" fmla="*/ 5 h 5"/>
                  <a:gd name="T4" fmla="*/ 0 w 4"/>
                  <a:gd name="T5" fmla="*/ 3 h 5"/>
                  <a:gd name="T6" fmla="*/ 0 w 4"/>
                  <a:gd name="T7" fmla="*/ 0 h 5"/>
                  <a:gd name="T8" fmla="*/ 4 w 4"/>
                  <a:gd name="T9" fmla="*/ 3 h 5"/>
                  <a:gd name="T10" fmla="*/ 3 w 4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3" y="2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2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1151"/>
              <p:cNvSpPr/>
              <p:nvPr/>
            </p:nvSpPr>
            <p:spPr bwMode="auto">
              <a:xfrm>
                <a:off x="2706" y="3181"/>
                <a:ext cx="5" cy="7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3 h 3"/>
                  <a:gd name="T4" fmla="*/ 0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1152"/>
              <p:cNvSpPr/>
              <p:nvPr/>
            </p:nvSpPr>
            <p:spPr bwMode="auto">
              <a:xfrm>
                <a:off x="3530" y="3181"/>
                <a:ext cx="5" cy="7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3 h 3"/>
                  <a:gd name="T4" fmla="*/ 0 w 2"/>
                  <a:gd name="T5" fmla="*/ 0 h 3"/>
                  <a:gd name="T6" fmla="*/ 1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1153"/>
              <p:cNvSpPr/>
              <p:nvPr/>
            </p:nvSpPr>
            <p:spPr bwMode="auto">
              <a:xfrm>
                <a:off x="1845" y="3183"/>
                <a:ext cx="4" cy="5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154"/>
              <p:cNvSpPr/>
              <p:nvPr/>
            </p:nvSpPr>
            <p:spPr bwMode="auto">
              <a:xfrm>
                <a:off x="3208" y="3183"/>
                <a:ext cx="8" cy="9"/>
              </a:xfrm>
              <a:custGeom>
                <a:avLst/>
                <a:gdLst>
                  <a:gd name="T0" fmla="*/ 0 w 8"/>
                  <a:gd name="T1" fmla="*/ 0 h 9"/>
                  <a:gd name="T2" fmla="*/ 8 w 8"/>
                  <a:gd name="T3" fmla="*/ 9 h 9"/>
                  <a:gd name="T4" fmla="*/ 0 w 8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lnTo>
                      <a:pt x="8" y="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1155"/>
              <p:cNvSpPr/>
              <p:nvPr/>
            </p:nvSpPr>
            <p:spPr bwMode="auto">
              <a:xfrm>
                <a:off x="2811" y="3183"/>
                <a:ext cx="14" cy="17"/>
              </a:xfrm>
              <a:custGeom>
                <a:avLst/>
                <a:gdLst>
                  <a:gd name="T0" fmla="*/ 6 w 6"/>
                  <a:gd name="T1" fmla="*/ 3 h 7"/>
                  <a:gd name="T2" fmla="*/ 4 w 6"/>
                  <a:gd name="T3" fmla="*/ 6 h 7"/>
                  <a:gd name="T4" fmla="*/ 0 w 6"/>
                  <a:gd name="T5" fmla="*/ 4 h 7"/>
                  <a:gd name="T6" fmla="*/ 6 w 6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cubicBezTo>
                      <a:pt x="6" y="4"/>
                      <a:pt x="5" y="5"/>
                      <a:pt x="4" y="6"/>
                    </a:cubicBezTo>
                    <a:cubicBezTo>
                      <a:pt x="2" y="7"/>
                      <a:pt x="1" y="4"/>
                      <a:pt x="0" y="4"/>
                    </a:cubicBezTo>
                    <a:cubicBezTo>
                      <a:pt x="1" y="2"/>
                      <a:pt x="4" y="0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156"/>
              <p:cNvSpPr/>
              <p:nvPr/>
            </p:nvSpPr>
            <p:spPr bwMode="auto">
              <a:xfrm>
                <a:off x="3469" y="3185"/>
                <a:ext cx="16" cy="15"/>
              </a:xfrm>
              <a:custGeom>
                <a:avLst/>
                <a:gdLst>
                  <a:gd name="T0" fmla="*/ 7 w 7"/>
                  <a:gd name="T1" fmla="*/ 5 h 6"/>
                  <a:gd name="T2" fmla="*/ 2 w 7"/>
                  <a:gd name="T3" fmla="*/ 6 h 6"/>
                  <a:gd name="T4" fmla="*/ 0 w 7"/>
                  <a:gd name="T5" fmla="*/ 3 h 6"/>
                  <a:gd name="T6" fmla="*/ 3 w 7"/>
                  <a:gd name="T7" fmla="*/ 2 h 6"/>
                  <a:gd name="T8" fmla="*/ 2 w 7"/>
                  <a:gd name="T9" fmla="*/ 0 h 6"/>
                  <a:gd name="T10" fmla="*/ 7 w 7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6">
                    <a:moveTo>
                      <a:pt x="7" y="5"/>
                    </a:moveTo>
                    <a:cubicBezTo>
                      <a:pt x="6" y="6"/>
                      <a:pt x="4" y="6"/>
                      <a:pt x="2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6" y="3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157"/>
              <p:cNvSpPr/>
              <p:nvPr/>
            </p:nvSpPr>
            <p:spPr bwMode="auto">
              <a:xfrm>
                <a:off x="2770" y="3188"/>
                <a:ext cx="10" cy="14"/>
              </a:xfrm>
              <a:custGeom>
                <a:avLst/>
                <a:gdLst>
                  <a:gd name="T0" fmla="*/ 4 w 4"/>
                  <a:gd name="T1" fmla="*/ 6 h 6"/>
                  <a:gd name="T2" fmla="*/ 2 w 4"/>
                  <a:gd name="T3" fmla="*/ 0 h 6"/>
                  <a:gd name="T4" fmla="*/ 4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cubicBezTo>
                      <a:pt x="0" y="5"/>
                      <a:pt x="3" y="3"/>
                      <a:pt x="2" y="0"/>
                    </a:cubicBezTo>
                    <a:cubicBezTo>
                      <a:pt x="4" y="1"/>
                      <a:pt x="4" y="3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158"/>
              <p:cNvSpPr/>
              <p:nvPr/>
            </p:nvSpPr>
            <p:spPr bwMode="auto">
              <a:xfrm>
                <a:off x="3322" y="3188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159"/>
              <p:cNvSpPr/>
              <p:nvPr/>
            </p:nvSpPr>
            <p:spPr bwMode="auto">
              <a:xfrm>
                <a:off x="3582" y="3188"/>
                <a:ext cx="8" cy="12"/>
              </a:xfrm>
              <a:custGeom>
                <a:avLst/>
                <a:gdLst>
                  <a:gd name="T0" fmla="*/ 2 w 3"/>
                  <a:gd name="T1" fmla="*/ 2 h 5"/>
                  <a:gd name="T2" fmla="*/ 2 w 3"/>
                  <a:gd name="T3" fmla="*/ 0 h 5"/>
                  <a:gd name="T4" fmla="*/ 3 w 3"/>
                  <a:gd name="T5" fmla="*/ 2 h 5"/>
                  <a:gd name="T6" fmla="*/ 2 w 3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2" y="2"/>
                    </a:moveTo>
                    <a:cubicBezTo>
                      <a:pt x="2" y="5"/>
                      <a:pt x="0" y="1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160"/>
              <p:cNvSpPr/>
              <p:nvPr/>
            </p:nvSpPr>
            <p:spPr bwMode="auto">
              <a:xfrm>
                <a:off x="1890" y="3190"/>
                <a:ext cx="2" cy="7"/>
              </a:xfrm>
              <a:custGeom>
                <a:avLst/>
                <a:gdLst>
                  <a:gd name="T0" fmla="*/ 0 w 2"/>
                  <a:gd name="T1" fmla="*/ 7 h 7"/>
                  <a:gd name="T2" fmla="*/ 0 w 2"/>
                  <a:gd name="T3" fmla="*/ 0 h 7"/>
                  <a:gd name="T4" fmla="*/ 2 w 2"/>
                  <a:gd name="T5" fmla="*/ 2 h 7"/>
                  <a:gd name="T6" fmla="*/ 0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161"/>
              <p:cNvSpPr/>
              <p:nvPr/>
            </p:nvSpPr>
            <p:spPr bwMode="auto">
              <a:xfrm>
                <a:off x="2981" y="3192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162"/>
              <p:cNvSpPr/>
              <p:nvPr/>
            </p:nvSpPr>
            <p:spPr bwMode="auto">
              <a:xfrm>
                <a:off x="1849" y="3197"/>
                <a:ext cx="29" cy="24"/>
              </a:xfrm>
              <a:custGeom>
                <a:avLst/>
                <a:gdLst>
                  <a:gd name="T0" fmla="*/ 9 w 12"/>
                  <a:gd name="T1" fmla="*/ 6 h 10"/>
                  <a:gd name="T2" fmla="*/ 10 w 12"/>
                  <a:gd name="T3" fmla="*/ 10 h 10"/>
                  <a:gd name="T4" fmla="*/ 6 w 12"/>
                  <a:gd name="T5" fmla="*/ 4 h 10"/>
                  <a:gd name="T6" fmla="*/ 2 w 12"/>
                  <a:gd name="T7" fmla="*/ 8 h 10"/>
                  <a:gd name="T8" fmla="*/ 0 w 12"/>
                  <a:gd name="T9" fmla="*/ 5 h 10"/>
                  <a:gd name="T10" fmla="*/ 1 w 12"/>
                  <a:gd name="T11" fmla="*/ 5 h 10"/>
                  <a:gd name="T12" fmla="*/ 0 w 12"/>
                  <a:gd name="T13" fmla="*/ 2 h 10"/>
                  <a:gd name="T14" fmla="*/ 7 w 12"/>
                  <a:gd name="T15" fmla="*/ 0 h 10"/>
                  <a:gd name="T16" fmla="*/ 9 w 12"/>
                  <a:gd name="T1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0">
                    <a:moveTo>
                      <a:pt x="9" y="6"/>
                    </a:moveTo>
                    <a:cubicBezTo>
                      <a:pt x="6" y="8"/>
                      <a:pt x="12" y="10"/>
                      <a:pt x="10" y="10"/>
                    </a:cubicBezTo>
                    <a:cubicBezTo>
                      <a:pt x="6" y="10"/>
                      <a:pt x="9" y="6"/>
                      <a:pt x="6" y="4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8" y="3"/>
                      <a:pt x="7" y="0"/>
                    </a:cubicBezTo>
                    <a:cubicBezTo>
                      <a:pt x="6" y="1"/>
                      <a:pt x="6" y="4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163"/>
              <p:cNvSpPr/>
              <p:nvPr/>
            </p:nvSpPr>
            <p:spPr bwMode="auto">
              <a:xfrm>
                <a:off x="3488" y="3197"/>
                <a:ext cx="83" cy="133"/>
              </a:xfrm>
              <a:custGeom>
                <a:avLst/>
                <a:gdLst>
                  <a:gd name="T0" fmla="*/ 20 w 35"/>
                  <a:gd name="T1" fmla="*/ 16 h 56"/>
                  <a:gd name="T2" fmla="*/ 32 w 35"/>
                  <a:gd name="T3" fmla="*/ 14 h 56"/>
                  <a:gd name="T4" fmla="*/ 33 w 35"/>
                  <a:gd name="T5" fmla="*/ 8 h 56"/>
                  <a:gd name="T6" fmla="*/ 30 w 35"/>
                  <a:gd name="T7" fmla="*/ 18 h 56"/>
                  <a:gd name="T8" fmla="*/ 22 w 35"/>
                  <a:gd name="T9" fmla="*/ 22 h 56"/>
                  <a:gd name="T10" fmla="*/ 22 w 35"/>
                  <a:gd name="T11" fmla="*/ 26 h 56"/>
                  <a:gd name="T12" fmla="*/ 24 w 35"/>
                  <a:gd name="T13" fmla="*/ 26 h 56"/>
                  <a:gd name="T14" fmla="*/ 22 w 35"/>
                  <a:gd name="T15" fmla="*/ 27 h 56"/>
                  <a:gd name="T16" fmla="*/ 30 w 35"/>
                  <a:gd name="T17" fmla="*/ 36 h 56"/>
                  <a:gd name="T18" fmla="*/ 30 w 35"/>
                  <a:gd name="T19" fmla="*/ 36 h 56"/>
                  <a:gd name="T20" fmla="*/ 20 w 35"/>
                  <a:gd name="T21" fmla="*/ 34 h 56"/>
                  <a:gd name="T22" fmla="*/ 18 w 35"/>
                  <a:gd name="T23" fmla="*/ 41 h 56"/>
                  <a:gd name="T24" fmla="*/ 22 w 35"/>
                  <a:gd name="T25" fmla="*/ 42 h 56"/>
                  <a:gd name="T26" fmla="*/ 23 w 35"/>
                  <a:gd name="T27" fmla="*/ 41 h 56"/>
                  <a:gd name="T28" fmla="*/ 21 w 35"/>
                  <a:gd name="T29" fmla="*/ 38 h 56"/>
                  <a:gd name="T30" fmla="*/ 29 w 35"/>
                  <a:gd name="T31" fmla="*/ 46 h 56"/>
                  <a:gd name="T32" fmla="*/ 26 w 35"/>
                  <a:gd name="T33" fmla="*/ 50 h 56"/>
                  <a:gd name="T34" fmla="*/ 27 w 35"/>
                  <a:gd name="T35" fmla="*/ 50 h 56"/>
                  <a:gd name="T36" fmla="*/ 18 w 35"/>
                  <a:gd name="T37" fmla="*/ 54 h 56"/>
                  <a:gd name="T38" fmla="*/ 20 w 35"/>
                  <a:gd name="T39" fmla="*/ 55 h 56"/>
                  <a:gd name="T40" fmla="*/ 18 w 35"/>
                  <a:gd name="T41" fmla="*/ 56 h 56"/>
                  <a:gd name="T42" fmla="*/ 25 w 35"/>
                  <a:gd name="T43" fmla="*/ 47 h 56"/>
                  <a:gd name="T44" fmla="*/ 17 w 35"/>
                  <a:gd name="T45" fmla="*/ 46 h 56"/>
                  <a:gd name="T46" fmla="*/ 15 w 35"/>
                  <a:gd name="T47" fmla="*/ 50 h 56"/>
                  <a:gd name="T48" fmla="*/ 5 w 35"/>
                  <a:gd name="T49" fmla="*/ 47 h 56"/>
                  <a:gd name="T50" fmla="*/ 4 w 35"/>
                  <a:gd name="T51" fmla="*/ 45 h 56"/>
                  <a:gd name="T52" fmla="*/ 16 w 35"/>
                  <a:gd name="T53" fmla="*/ 44 h 56"/>
                  <a:gd name="T54" fmla="*/ 17 w 35"/>
                  <a:gd name="T55" fmla="*/ 40 h 56"/>
                  <a:gd name="T56" fmla="*/ 8 w 35"/>
                  <a:gd name="T57" fmla="*/ 36 h 56"/>
                  <a:gd name="T58" fmla="*/ 6 w 35"/>
                  <a:gd name="T59" fmla="*/ 40 h 56"/>
                  <a:gd name="T60" fmla="*/ 5 w 35"/>
                  <a:gd name="T61" fmla="*/ 34 h 56"/>
                  <a:gd name="T62" fmla="*/ 12 w 35"/>
                  <a:gd name="T63" fmla="*/ 36 h 56"/>
                  <a:gd name="T64" fmla="*/ 14 w 35"/>
                  <a:gd name="T65" fmla="*/ 33 h 56"/>
                  <a:gd name="T66" fmla="*/ 10 w 35"/>
                  <a:gd name="T67" fmla="*/ 32 h 56"/>
                  <a:gd name="T68" fmla="*/ 15 w 35"/>
                  <a:gd name="T69" fmla="*/ 30 h 56"/>
                  <a:gd name="T70" fmla="*/ 18 w 35"/>
                  <a:gd name="T71" fmla="*/ 28 h 56"/>
                  <a:gd name="T72" fmla="*/ 21 w 35"/>
                  <a:gd name="T73" fmla="*/ 29 h 56"/>
                  <a:gd name="T74" fmla="*/ 22 w 35"/>
                  <a:gd name="T75" fmla="*/ 27 h 56"/>
                  <a:gd name="T76" fmla="*/ 16 w 35"/>
                  <a:gd name="T77" fmla="*/ 26 h 56"/>
                  <a:gd name="T78" fmla="*/ 16 w 35"/>
                  <a:gd name="T79" fmla="*/ 13 h 56"/>
                  <a:gd name="T80" fmla="*/ 13 w 35"/>
                  <a:gd name="T81" fmla="*/ 0 h 56"/>
                  <a:gd name="T82" fmla="*/ 20 w 35"/>
                  <a:gd name="T83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5" h="56">
                    <a:moveTo>
                      <a:pt x="20" y="16"/>
                    </a:moveTo>
                    <a:cubicBezTo>
                      <a:pt x="25" y="17"/>
                      <a:pt x="28" y="17"/>
                      <a:pt x="32" y="14"/>
                    </a:cubicBezTo>
                    <a:cubicBezTo>
                      <a:pt x="32" y="12"/>
                      <a:pt x="30" y="10"/>
                      <a:pt x="33" y="8"/>
                    </a:cubicBezTo>
                    <a:cubicBezTo>
                      <a:pt x="32" y="8"/>
                      <a:pt x="35" y="16"/>
                      <a:pt x="30" y="18"/>
                    </a:cubicBezTo>
                    <a:cubicBezTo>
                      <a:pt x="28" y="21"/>
                      <a:pt x="20" y="17"/>
                      <a:pt x="22" y="22"/>
                    </a:cubicBezTo>
                    <a:cubicBezTo>
                      <a:pt x="22" y="24"/>
                      <a:pt x="21" y="25"/>
                      <a:pt x="22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9" y="27"/>
                      <a:pt x="22" y="38"/>
                      <a:pt x="30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6"/>
                      <a:pt x="18" y="38"/>
                      <a:pt x="18" y="41"/>
                    </a:cubicBezTo>
                    <a:cubicBezTo>
                      <a:pt x="19" y="43"/>
                      <a:pt x="21" y="42"/>
                      <a:pt x="22" y="42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30" y="36"/>
                      <a:pt x="22" y="46"/>
                      <a:pt x="29" y="46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4" y="48"/>
                      <a:pt x="20" y="51"/>
                      <a:pt x="18" y="54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56"/>
                      <a:pt x="18" y="56"/>
                      <a:pt x="18" y="56"/>
                    </a:cubicBezTo>
                    <a:cubicBezTo>
                      <a:pt x="18" y="52"/>
                      <a:pt x="21" y="50"/>
                      <a:pt x="25" y="47"/>
                    </a:cubicBezTo>
                    <a:cubicBezTo>
                      <a:pt x="22" y="45"/>
                      <a:pt x="20" y="48"/>
                      <a:pt x="17" y="46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6" y="46"/>
                      <a:pt x="8" y="46"/>
                      <a:pt x="5" y="47"/>
                    </a:cubicBezTo>
                    <a:cubicBezTo>
                      <a:pt x="4" y="47"/>
                      <a:pt x="4" y="46"/>
                      <a:pt x="4" y="45"/>
                    </a:cubicBezTo>
                    <a:cubicBezTo>
                      <a:pt x="8" y="41"/>
                      <a:pt x="12" y="43"/>
                      <a:pt x="16" y="44"/>
                    </a:cubicBezTo>
                    <a:cubicBezTo>
                      <a:pt x="18" y="43"/>
                      <a:pt x="16" y="42"/>
                      <a:pt x="17" y="40"/>
                    </a:cubicBezTo>
                    <a:cubicBezTo>
                      <a:pt x="14" y="38"/>
                      <a:pt x="12" y="35"/>
                      <a:pt x="8" y="36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36"/>
                      <a:pt x="0" y="36"/>
                      <a:pt x="5" y="34"/>
                    </a:cubicBezTo>
                    <a:cubicBezTo>
                      <a:pt x="8" y="37"/>
                      <a:pt x="9" y="34"/>
                      <a:pt x="12" y="36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2" y="30"/>
                      <a:pt x="13" y="28"/>
                      <a:pt x="15" y="30"/>
                    </a:cubicBezTo>
                    <a:cubicBezTo>
                      <a:pt x="16" y="30"/>
                      <a:pt x="17" y="29"/>
                      <a:pt x="18" y="28"/>
                    </a:cubicBezTo>
                    <a:cubicBezTo>
                      <a:pt x="18" y="30"/>
                      <a:pt x="20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0" y="24"/>
                      <a:pt x="18" y="28"/>
                      <a:pt x="16" y="26"/>
                    </a:cubicBezTo>
                    <a:cubicBezTo>
                      <a:pt x="26" y="25"/>
                      <a:pt x="15" y="18"/>
                      <a:pt x="16" y="13"/>
                    </a:cubicBezTo>
                    <a:cubicBezTo>
                      <a:pt x="14" y="10"/>
                      <a:pt x="10" y="4"/>
                      <a:pt x="13" y="0"/>
                    </a:cubicBezTo>
                    <a:cubicBezTo>
                      <a:pt x="11" y="5"/>
                      <a:pt x="17" y="11"/>
                      <a:pt x="2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164"/>
              <p:cNvSpPr/>
              <p:nvPr/>
            </p:nvSpPr>
            <p:spPr bwMode="auto">
              <a:xfrm>
                <a:off x="1925" y="3197"/>
                <a:ext cx="14" cy="7"/>
              </a:xfrm>
              <a:custGeom>
                <a:avLst/>
                <a:gdLst>
                  <a:gd name="T0" fmla="*/ 6 w 6"/>
                  <a:gd name="T1" fmla="*/ 3 h 3"/>
                  <a:gd name="T2" fmla="*/ 0 w 6"/>
                  <a:gd name="T3" fmla="*/ 1 h 3"/>
                  <a:gd name="T4" fmla="*/ 6 w 6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4" y="1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165"/>
              <p:cNvSpPr/>
              <p:nvPr/>
            </p:nvSpPr>
            <p:spPr bwMode="auto">
              <a:xfrm>
                <a:off x="3118" y="3197"/>
                <a:ext cx="15" cy="14"/>
              </a:xfrm>
              <a:custGeom>
                <a:avLst/>
                <a:gdLst>
                  <a:gd name="T0" fmla="*/ 15 w 15"/>
                  <a:gd name="T1" fmla="*/ 14 h 14"/>
                  <a:gd name="T2" fmla="*/ 0 w 15"/>
                  <a:gd name="T3" fmla="*/ 0 h 14"/>
                  <a:gd name="T4" fmla="*/ 15 w 15"/>
                  <a:gd name="T5" fmla="*/ 10 h 14"/>
                  <a:gd name="T6" fmla="*/ 15 w 15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4">
                    <a:moveTo>
                      <a:pt x="15" y="14"/>
                    </a:moveTo>
                    <a:lnTo>
                      <a:pt x="0" y="0"/>
                    </a:lnTo>
                    <a:lnTo>
                      <a:pt x="15" y="10"/>
                    </a:lnTo>
                    <a:lnTo>
                      <a:pt x="15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166"/>
              <p:cNvSpPr/>
              <p:nvPr/>
            </p:nvSpPr>
            <p:spPr bwMode="auto">
              <a:xfrm>
                <a:off x="1880" y="3188"/>
                <a:ext cx="33" cy="45"/>
              </a:xfrm>
              <a:custGeom>
                <a:avLst/>
                <a:gdLst>
                  <a:gd name="T0" fmla="*/ 12 w 14"/>
                  <a:gd name="T1" fmla="*/ 9 h 19"/>
                  <a:gd name="T2" fmla="*/ 9 w 14"/>
                  <a:gd name="T3" fmla="*/ 13 h 19"/>
                  <a:gd name="T4" fmla="*/ 13 w 14"/>
                  <a:gd name="T5" fmla="*/ 16 h 19"/>
                  <a:gd name="T6" fmla="*/ 9 w 14"/>
                  <a:gd name="T7" fmla="*/ 16 h 19"/>
                  <a:gd name="T8" fmla="*/ 4 w 14"/>
                  <a:gd name="T9" fmla="*/ 10 h 19"/>
                  <a:gd name="T10" fmla="*/ 0 w 14"/>
                  <a:gd name="T11" fmla="*/ 10 h 19"/>
                  <a:gd name="T12" fmla="*/ 0 w 14"/>
                  <a:gd name="T13" fmla="*/ 8 h 19"/>
                  <a:gd name="T14" fmla="*/ 12 w 14"/>
                  <a:gd name="T1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9">
                    <a:moveTo>
                      <a:pt x="12" y="9"/>
                    </a:moveTo>
                    <a:cubicBezTo>
                      <a:pt x="12" y="11"/>
                      <a:pt x="10" y="12"/>
                      <a:pt x="9" y="13"/>
                    </a:cubicBezTo>
                    <a:cubicBezTo>
                      <a:pt x="10" y="15"/>
                      <a:pt x="14" y="13"/>
                      <a:pt x="13" y="16"/>
                    </a:cubicBezTo>
                    <a:cubicBezTo>
                      <a:pt x="11" y="19"/>
                      <a:pt x="11" y="12"/>
                      <a:pt x="9" y="16"/>
                    </a:cubicBezTo>
                    <a:cubicBezTo>
                      <a:pt x="7" y="17"/>
                      <a:pt x="5" y="12"/>
                      <a:pt x="4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" y="12"/>
                      <a:pt x="8" y="0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167"/>
              <p:cNvSpPr/>
              <p:nvPr/>
            </p:nvSpPr>
            <p:spPr bwMode="auto">
              <a:xfrm>
                <a:off x="3433" y="3202"/>
                <a:ext cx="7" cy="9"/>
              </a:xfrm>
              <a:custGeom>
                <a:avLst/>
                <a:gdLst>
                  <a:gd name="T0" fmla="*/ 3 w 3"/>
                  <a:gd name="T1" fmla="*/ 2 h 4"/>
                  <a:gd name="T2" fmla="*/ 0 w 3"/>
                  <a:gd name="T3" fmla="*/ 3 h 4"/>
                  <a:gd name="T4" fmla="*/ 0 w 3"/>
                  <a:gd name="T5" fmla="*/ 1 h 4"/>
                  <a:gd name="T6" fmla="*/ 3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2" y="2"/>
                      <a:pt x="1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168"/>
              <p:cNvSpPr/>
              <p:nvPr/>
            </p:nvSpPr>
            <p:spPr bwMode="auto">
              <a:xfrm>
                <a:off x="2744" y="3204"/>
                <a:ext cx="52" cy="43"/>
              </a:xfrm>
              <a:custGeom>
                <a:avLst/>
                <a:gdLst>
                  <a:gd name="T0" fmla="*/ 22 w 22"/>
                  <a:gd name="T1" fmla="*/ 3 h 18"/>
                  <a:gd name="T2" fmla="*/ 16 w 22"/>
                  <a:gd name="T3" fmla="*/ 9 h 18"/>
                  <a:gd name="T4" fmla="*/ 15 w 22"/>
                  <a:gd name="T5" fmla="*/ 8 h 18"/>
                  <a:gd name="T6" fmla="*/ 14 w 22"/>
                  <a:gd name="T7" fmla="*/ 14 h 18"/>
                  <a:gd name="T8" fmla="*/ 10 w 22"/>
                  <a:gd name="T9" fmla="*/ 11 h 18"/>
                  <a:gd name="T10" fmla="*/ 9 w 22"/>
                  <a:gd name="T11" fmla="*/ 16 h 18"/>
                  <a:gd name="T12" fmla="*/ 5 w 22"/>
                  <a:gd name="T13" fmla="*/ 13 h 18"/>
                  <a:gd name="T14" fmla="*/ 2 w 22"/>
                  <a:gd name="T15" fmla="*/ 18 h 18"/>
                  <a:gd name="T16" fmla="*/ 14 w 22"/>
                  <a:gd name="T17" fmla="*/ 1 h 18"/>
                  <a:gd name="T18" fmla="*/ 22 w 22"/>
                  <a:gd name="T1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8">
                    <a:moveTo>
                      <a:pt x="22" y="3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6" y="8"/>
                      <a:pt x="15" y="8"/>
                    </a:cubicBezTo>
                    <a:cubicBezTo>
                      <a:pt x="12" y="10"/>
                      <a:pt x="19" y="12"/>
                      <a:pt x="14" y="14"/>
                    </a:cubicBezTo>
                    <a:cubicBezTo>
                      <a:pt x="13" y="13"/>
                      <a:pt x="12" y="10"/>
                      <a:pt x="10" y="11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5"/>
                      <a:pt x="5" y="17"/>
                      <a:pt x="2" y="18"/>
                    </a:cubicBezTo>
                    <a:cubicBezTo>
                      <a:pt x="0" y="9"/>
                      <a:pt x="12" y="8"/>
                      <a:pt x="14" y="1"/>
                    </a:cubicBezTo>
                    <a:cubicBezTo>
                      <a:pt x="17" y="0"/>
                      <a:pt x="20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169"/>
              <p:cNvSpPr/>
              <p:nvPr/>
            </p:nvSpPr>
            <p:spPr bwMode="auto">
              <a:xfrm>
                <a:off x="3180" y="3207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1170"/>
              <p:cNvSpPr/>
              <p:nvPr/>
            </p:nvSpPr>
            <p:spPr bwMode="auto">
              <a:xfrm>
                <a:off x="3481" y="3207"/>
                <a:ext cx="7" cy="4"/>
              </a:xfrm>
              <a:custGeom>
                <a:avLst/>
                <a:gdLst>
                  <a:gd name="T0" fmla="*/ 0 w 7"/>
                  <a:gd name="T1" fmla="*/ 0 h 4"/>
                  <a:gd name="T2" fmla="*/ 7 w 7"/>
                  <a:gd name="T3" fmla="*/ 4 h 4"/>
                  <a:gd name="T4" fmla="*/ 0 w 7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lnTo>
                      <a:pt x="7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171"/>
              <p:cNvSpPr/>
              <p:nvPr/>
            </p:nvSpPr>
            <p:spPr bwMode="auto">
              <a:xfrm>
                <a:off x="2029" y="3211"/>
                <a:ext cx="5" cy="15"/>
              </a:xfrm>
              <a:custGeom>
                <a:avLst/>
                <a:gdLst>
                  <a:gd name="T0" fmla="*/ 2 w 2"/>
                  <a:gd name="T1" fmla="*/ 5 h 6"/>
                  <a:gd name="T2" fmla="*/ 1 w 2"/>
                  <a:gd name="T3" fmla="*/ 6 h 6"/>
                  <a:gd name="T4" fmla="*/ 0 w 2"/>
                  <a:gd name="T5" fmla="*/ 0 h 6"/>
                  <a:gd name="T6" fmla="*/ 2 w 2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3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172"/>
              <p:cNvSpPr/>
              <p:nvPr/>
            </p:nvSpPr>
            <p:spPr bwMode="auto">
              <a:xfrm>
                <a:off x="2010" y="3214"/>
                <a:ext cx="5" cy="7"/>
              </a:xfrm>
              <a:custGeom>
                <a:avLst/>
                <a:gdLst>
                  <a:gd name="T0" fmla="*/ 5 w 5"/>
                  <a:gd name="T1" fmla="*/ 7 h 7"/>
                  <a:gd name="T2" fmla="*/ 0 w 5"/>
                  <a:gd name="T3" fmla="*/ 0 h 7"/>
                  <a:gd name="T4" fmla="*/ 5 w 5"/>
                  <a:gd name="T5" fmla="*/ 2 h 7"/>
                  <a:gd name="T6" fmla="*/ 5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173"/>
              <p:cNvSpPr/>
              <p:nvPr/>
            </p:nvSpPr>
            <p:spPr bwMode="auto">
              <a:xfrm>
                <a:off x="2046" y="3214"/>
                <a:ext cx="12" cy="19"/>
              </a:xfrm>
              <a:custGeom>
                <a:avLst/>
                <a:gdLst>
                  <a:gd name="T0" fmla="*/ 3 w 5"/>
                  <a:gd name="T1" fmla="*/ 5 h 8"/>
                  <a:gd name="T2" fmla="*/ 5 w 5"/>
                  <a:gd name="T3" fmla="*/ 5 h 8"/>
                  <a:gd name="T4" fmla="*/ 3 w 5"/>
                  <a:gd name="T5" fmla="*/ 8 h 8"/>
                  <a:gd name="T6" fmla="*/ 2 w 5"/>
                  <a:gd name="T7" fmla="*/ 0 h 8"/>
                  <a:gd name="T8" fmla="*/ 3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3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0" y="3"/>
                      <a:pt x="2" y="0"/>
                    </a:cubicBezTo>
                    <a:cubicBezTo>
                      <a:pt x="2" y="0"/>
                      <a:pt x="1" y="3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174"/>
              <p:cNvSpPr/>
              <p:nvPr/>
            </p:nvSpPr>
            <p:spPr bwMode="auto">
              <a:xfrm>
                <a:off x="3147" y="3214"/>
                <a:ext cx="24" cy="16"/>
              </a:xfrm>
              <a:custGeom>
                <a:avLst/>
                <a:gdLst>
                  <a:gd name="T0" fmla="*/ 10 w 10"/>
                  <a:gd name="T1" fmla="*/ 7 h 7"/>
                  <a:gd name="T2" fmla="*/ 0 w 10"/>
                  <a:gd name="T3" fmla="*/ 0 h 7"/>
                  <a:gd name="T4" fmla="*/ 1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10" y="7"/>
                    </a:moveTo>
                    <a:cubicBezTo>
                      <a:pt x="8" y="3"/>
                      <a:pt x="2" y="3"/>
                      <a:pt x="0" y="0"/>
                    </a:cubicBezTo>
                    <a:cubicBezTo>
                      <a:pt x="4" y="2"/>
                      <a:pt x="10" y="2"/>
                      <a:pt x="1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175"/>
              <p:cNvSpPr/>
              <p:nvPr/>
            </p:nvSpPr>
            <p:spPr bwMode="auto">
              <a:xfrm>
                <a:off x="3085" y="3216"/>
                <a:ext cx="7" cy="10"/>
              </a:xfrm>
              <a:custGeom>
                <a:avLst/>
                <a:gdLst>
                  <a:gd name="T0" fmla="*/ 2 w 3"/>
                  <a:gd name="T1" fmla="*/ 4 h 4"/>
                  <a:gd name="T2" fmla="*/ 0 w 3"/>
                  <a:gd name="T3" fmla="*/ 4 h 4"/>
                  <a:gd name="T4" fmla="*/ 1 w 3"/>
                  <a:gd name="T5" fmla="*/ 0 h 4"/>
                  <a:gd name="T6" fmla="*/ 2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176"/>
              <p:cNvSpPr/>
              <p:nvPr/>
            </p:nvSpPr>
            <p:spPr bwMode="auto">
              <a:xfrm>
                <a:off x="3114" y="3216"/>
                <a:ext cx="19" cy="19"/>
              </a:xfrm>
              <a:custGeom>
                <a:avLst/>
                <a:gdLst>
                  <a:gd name="T0" fmla="*/ 8 w 8"/>
                  <a:gd name="T1" fmla="*/ 8 h 8"/>
                  <a:gd name="T2" fmla="*/ 0 w 8"/>
                  <a:gd name="T3" fmla="*/ 0 h 8"/>
                  <a:gd name="T4" fmla="*/ 8 w 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5" y="6"/>
                      <a:pt x="1" y="5"/>
                      <a:pt x="0" y="0"/>
                    </a:cubicBezTo>
                    <a:cubicBezTo>
                      <a:pt x="2" y="3"/>
                      <a:pt x="7" y="4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177"/>
              <p:cNvSpPr/>
              <p:nvPr/>
            </p:nvSpPr>
            <p:spPr bwMode="auto">
              <a:xfrm>
                <a:off x="3175" y="3219"/>
                <a:ext cx="7" cy="11"/>
              </a:xfrm>
              <a:custGeom>
                <a:avLst/>
                <a:gdLst>
                  <a:gd name="T0" fmla="*/ 3 w 3"/>
                  <a:gd name="T1" fmla="*/ 2 h 5"/>
                  <a:gd name="T2" fmla="*/ 2 w 3"/>
                  <a:gd name="T3" fmla="*/ 3 h 5"/>
                  <a:gd name="T4" fmla="*/ 0 w 3"/>
                  <a:gd name="T5" fmla="*/ 0 h 5"/>
                  <a:gd name="T6" fmla="*/ 3 w 3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2"/>
                    </a:moveTo>
                    <a:cubicBezTo>
                      <a:pt x="3" y="3"/>
                      <a:pt x="3" y="3"/>
                      <a:pt x="2" y="3"/>
                    </a:cubicBezTo>
                    <a:cubicBezTo>
                      <a:pt x="0" y="5"/>
                      <a:pt x="0" y="2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178"/>
              <p:cNvSpPr/>
              <p:nvPr/>
            </p:nvSpPr>
            <p:spPr bwMode="auto">
              <a:xfrm>
                <a:off x="1866" y="3226"/>
                <a:ext cx="5" cy="4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179"/>
              <p:cNvSpPr/>
              <p:nvPr/>
            </p:nvSpPr>
            <p:spPr bwMode="auto">
              <a:xfrm>
                <a:off x="3256" y="3226"/>
                <a:ext cx="14" cy="9"/>
              </a:xfrm>
              <a:custGeom>
                <a:avLst/>
                <a:gdLst>
                  <a:gd name="T0" fmla="*/ 6 w 6"/>
                  <a:gd name="T1" fmla="*/ 4 h 4"/>
                  <a:gd name="T2" fmla="*/ 0 w 6"/>
                  <a:gd name="T3" fmla="*/ 0 h 4"/>
                  <a:gd name="T4" fmla="*/ 6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5" y="4"/>
                      <a:pt x="1" y="2"/>
                      <a:pt x="0" y="0"/>
                    </a:cubicBezTo>
                    <a:cubicBezTo>
                      <a:pt x="2" y="1"/>
                      <a:pt x="4" y="2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180"/>
              <p:cNvSpPr/>
              <p:nvPr/>
            </p:nvSpPr>
            <p:spPr bwMode="auto">
              <a:xfrm>
                <a:off x="3485" y="3226"/>
                <a:ext cx="10" cy="4"/>
              </a:xfrm>
              <a:custGeom>
                <a:avLst/>
                <a:gdLst>
                  <a:gd name="T0" fmla="*/ 10 w 10"/>
                  <a:gd name="T1" fmla="*/ 4 h 4"/>
                  <a:gd name="T2" fmla="*/ 0 w 10"/>
                  <a:gd name="T3" fmla="*/ 0 h 4"/>
                  <a:gd name="T4" fmla="*/ 5 w 10"/>
                  <a:gd name="T5" fmla="*/ 0 h 4"/>
                  <a:gd name="T6" fmla="*/ 10 w 10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181"/>
              <p:cNvSpPr/>
              <p:nvPr/>
            </p:nvSpPr>
            <p:spPr bwMode="auto">
              <a:xfrm>
                <a:off x="1871" y="3226"/>
                <a:ext cx="16" cy="14"/>
              </a:xfrm>
              <a:custGeom>
                <a:avLst/>
                <a:gdLst>
                  <a:gd name="T0" fmla="*/ 1 w 7"/>
                  <a:gd name="T1" fmla="*/ 6 h 6"/>
                  <a:gd name="T2" fmla="*/ 0 w 7"/>
                  <a:gd name="T3" fmla="*/ 4 h 6"/>
                  <a:gd name="T4" fmla="*/ 5 w 7"/>
                  <a:gd name="T5" fmla="*/ 0 h 6"/>
                  <a:gd name="T6" fmla="*/ 1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1" y="6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2"/>
                      <a:pt x="5" y="0"/>
                    </a:cubicBezTo>
                    <a:cubicBezTo>
                      <a:pt x="7" y="6"/>
                      <a:pt x="2" y="4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182"/>
              <p:cNvSpPr/>
              <p:nvPr/>
            </p:nvSpPr>
            <p:spPr bwMode="auto">
              <a:xfrm>
                <a:off x="1935" y="3226"/>
                <a:ext cx="9" cy="4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2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83"/>
              <p:cNvSpPr/>
              <p:nvPr/>
            </p:nvSpPr>
            <p:spPr bwMode="auto">
              <a:xfrm>
                <a:off x="2815" y="3226"/>
                <a:ext cx="183" cy="156"/>
              </a:xfrm>
              <a:custGeom>
                <a:avLst/>
                <a:gdLst>
                  <a:gd name="T0" fmla="*/ 32 w 77"/>
                  <a:gd name="T1" fmla="*/ 12 h 66"/>
                  <a:gd name="T2" fmla="*/ 45 w 77"/>
                  <a:gd name="T3" fmla="*/ 13 h 66"/>
                  <a:gd name="T4" fmla="*/ 47 w 77"/>
                  <a:gd name="T5" fmla="*/ 16 h 66"/>
                  <a:gd name="T6" fmla="*/ 50 w 77"/>
                  <a:gd name="T7" fmla="*/ 14 h 66"/>
                  <a:gd name="T8" fmla="*/ 52 w 77"/>
                  <a:gd name="T9" fmla="*/ 14 h 66"/>
                  <a:gd name="T10" fmla="*/ 49 w 77"/>
                  <a:gd name="T11" fmla="*/ 10 h 66"/>
                  <a:gd name="T12" fmla="*/ 60 w 77"/>
                  <a:gd name="T13" fmla="*/ 6 h 66"/>
                  <a:gd name="T14" fmla="*/ 64 w 77"/>
                  <a:gd name="T15" fmla="*/ 6 h 66"/>
                  <a:gd name="T16" fmla="*/ 73 w 77"/>
                  <a:gd name="T17" fmla="*/ 4 h 66"/>
                  <a:gd name="T18" fmla="*/ 71 w 77"/>
                  <a:gd name="T19" fmla="*/ 9 h 66"/>
                  <a:gd name="T20" fmla="*/ 67 w 77"/>
                  <a:gd name="T21" fmla="*/ 9 h 66"/>
                  <a:gd name="T22" fmla="*/ 68 w 77"/>
                  <a:gd name="T23" fmla="*/ 14 h 66"/>
                  <a:gd name="T24" fmla="*/ 66 w 77"/>
                  <a:gd name="T25" fmla="*/ 14 h 66"/>
                  <a:gd name="T26" fmla="*/ 66 w 77"/>
                  <a:gd name="T27" fmla="*/ 13 h 66"/>
                  <a:gd name="T28" fmla="*/ 64 w 77"/>
                  <a:gd name="T29" fmla="*/ 21 h 66"/>
                  <a:gd name="T30" fmla="*/ 68 w 77"/>
                  <a:gd name="T31" fmla="*/ 17 h 66"/>
                  <a:gd name="T32" fmla="*/ 70 w 77"/>
                  <a:gd name="T33" fmla="*/ 23 h 66"/>
                  <a:gd name="T34" fmla="*/ 77 w 77"/>
                  <a:gd name="T35" fmla="*/ 29 h 66"/>
                  <a:gd name="T36" fmla="*/ 74 w 77"/>
                  <a:gd name="T37" fmla="*/ 30 h 66"/>
                  <a:gd name="T38" fmla="*/ 74 w 77"/>
                  <a:gd name="T39" fmla="*/ 32 h 66"/>
                  <a:gd name="T40" fmla="*/ 56 w 77"/>
                  <a:gd name="T41" fmla="*/ 19 h 66"/>
                  <a:gd name="T42" fmla="*/ 48 w 77"/>
                  <a:gd name="T43" fmla="*/ 22 h 66"/>
                  <a:gd name="T44" fmla="*/ 48 w 77"/>
                  <a:gd name="T45" fmla="*/ 24 h 66"/>
                  <a:gd name="T46" fmla="*/ 53 w 77"/>
                  <a:gd name="T47" fmla="*/ 24 h 66"/>
                  <a:gd name="T48" fmla="*/ 42 w 77"/>
                  <a:gd name="T49" fmla="*/ 34 h 66"/>
                  <a:gd name="T50" fmla="*/ 37 w 77"/>
                  <a:gd name="T51" fmla="*/ 22 h 66"/>
                  <a:gd name="T52" fmla="*/ 34 w 77"/>
                  <a:gd name="T53" fmla="*/ 23 h 66"/>
                  <a:gd name="T54" fmla="*/ 39 w 77"/>
                  <a:gd name="T55" fmla="*/ 37 h 66"/>
                  <a:gd name="T56" fmla="*/ 25 w 77"/>
                  <a:gd name="T57" fmla="*/ 48 h 66"/>
                  <a:gd name="T58" fmla="*/ 22 w 77"/>
                  <a:gd name="T59" fmla="*/ 48 h 66"/>
                  <a:gd name="T60" fmla="*/ 26 w 77"/>
                  <a:gd name="T61" fmla="*/ 52 h 66"/>
                  <a:gd name="T62" fmla="*/ 19 w 77"/>
                  <a:gd name="T63" fmla="*/ 62 h 66"/>
                  <a:gd name="T64" fmla="*/ 19 w 77"/>
                  <a:gd name="T65" fmla="*/ 66 h 66"/>
                  <a:gd name="T66" fmla="*/ 0 w 77"/>
                  <a:gd name="T67" fmla="*/ 50 h 66"/>
                  <a:gd name="T68" fmla="*/ 14 w 77"/>
                  <a:gd name="T69" fmla="*/ 40 h 66"/>
                  <a:gd name="T70" fmla="*/ 12 w 77"/>
                  <a:gd name="T71" fmla="*/ 33 h 66"/>
                  <a:gd name="T72" fmla="*/ 20 w 77"/>
                  <a:gd name="T73" fmla="*/ 25 h 66"/>
                  <a:gd name="T74" fmla="*/ 25 w 77"/>
                  <a:gd name="T75" fmla="*/ 0 h 66"/>
                  <a:gd name="T76" fmla="*/ 32 w 77"/>
                  <a:gd name="T77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7" h="66">
                    <a:moveTo>
                      <a:pt x="32" y="12"/>
                    </a:moveTo>
                    <a:cubicBezTo>
                      <a:pt x="36" y="9"/>
                      <a:pt x="40" y="15"/>
                      <a:pt x="45" y="13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1" y="15"/>
                      <a:pt x="52" y="14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4" y="8"/>
                      <a:pt x="56" y="10"/>
                      <a:pt x="60" y="6"/>
                    </a:cubicBezTo>
                    <a:cubicBezTo>
                      <a:pt x="61" y="10"/>
                      <a:pt x="62" y="6"/>
                      <a:pt x="64" y="6"/>
                    </a:cubicBezTo>
                    <a:cubicBezTo>
                      <a:pt x="67" y="8"/>
                      <a:pt x="70" y="4"/>
                      <a:pt x="73" y="4"/>
                    </a:cubicBezTo>
                    <a:cubicBezTo>
                      <a:pt x="75" y="6"/>
                      <a:pt x="68" y="6"/>
                      <a:pt x="71" y="9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11"/>
                      <a:pt x="72" y="13"/>
                      <a:pt x="68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3"/>
                      <a:pt x="66" y="13"/>
                    </a:cubicBezTo>
                    <a:cubicBezTo>
                      <a:pt x="60" y="15"/>
                      <a:pt x="66" y="19"/>
                      <a:pt x="64" y="21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70" y="18"/>
                      <a:pt x="72" y="21"/>
                      <a:pt x="70" y="23"/>
                    </a:cubicBezTo>
                    <a:cubicBezTo>
                      <a:pt x="77" y="29"/>
                      <a:pt x="77" y="29"/>
                      <a:pt x="77" y="29"/>
                    </a:cubicBezTo>
                    <a:cubicBezTo>
                      <a:pt x="76" y="30"/>
                      <a:pt x="74" y="29"/>
                      <a:pt x="74" y="30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68" y="26"/>
                      <a:pt x="63" y="20"/>
                      <a:pt x="56" y="19"/>
                    </a:cubicBezTo>
                    <a:cubicBezTo>
                      <a:pt x="58" y="22"/>
                      <a:pt x="50" y="22"/>
                      <a:pt x="48" y="22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0" y="28"/>
                      <a:pt x="38" y="27"/>
                      <a:pt x="42" y="34"/>
                    </a:cubicBezTo>
                    <a:cubicBezTo>
                      <a:pt x="39" y="30"/>
                      <a:pt x="47" y="22"/>
                      <a:pt x="37" y="22"/>
                    </a:cubicBezTo>
                    <a:cubicBezTo>
                      <a:pt x="36" y="22"/>
                      <a:pt x="35" y="22"/>
                      <a:pt x="34" y="23"/>
                    </a:cubicBezTo>
                    <a:cubicBezTo>
                      <a:pt x="45" y="25"/>
                      <a:pt x="31" y="32"/>
                      <a:pt x="39" y="37"/>
                    </a:cubicBezTo>
                    <a:cubicBezTo>
                      <a:pt x="36" y="40"/>
                      <a:pt x="33" y="52"/>
                      <a:pt x="25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0" y="51"/>
                      <a:pt x="25" y="50"/>
                      <a:pt x="26" y="52"/>
                    </a:cubicBezTo>
                    <a:cubicBezTo>
                      <a:pt x="24" y="55"/>
                      <a:pt x="21" y="61"/>
                      <a:pt x="19" y="62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2" y="64"/>
                      <a:pt x="7" y="56"/>
                      <a:pt x="0" y="50"/>
                    </a:cubicBezTo>
                    <a:cubicBezTo>
                      <a:pt x="7" y="48"/>
                      <a:pt x="7" y="40"/>
                      <a:pt x="14" y="40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6" y="32"/>
                      <a:pt x="19" y="29"/>
                      <a:pt x="20" y="25"/>
                    </a:cubicBezTo>
                    <a:cubicBezTo>
                      <a:pt x="25" y="16"/>
                      <a:pt x="17" y="8"/>
                      <a:pt x="25" y="0"/>
                    </a:cubicBezTo>
                    <a:cubicBezTo>
                      <a:pt x="29" y="3"/>
                      <a:pt x="30" y="8"/>
                      <a:pt x="3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84"/>
              <p:cNvSpPr/>
              <p:nvPr/>
            </p:nvSpPr>
            <p:spPr bwMode="auto">
              <a:xfrm>
                <a:off x="3452" y="3221"/>
                <a:ext cx="14" cy="19"/>
              </a:xfrm>
              <a:custGeom>
                <a:avLst/>
                <a:gdLst>
                  <a:gd name="T0" fmla="*/ 6 w 6"/>
                  <a:gd name="T1" fmla="*/ 4 h 8"/>
                  <a:gd name="T2" fmla="*/ 1 w 6"/>
                  <a:gd name="T3" fmla="*/ 8 h 8"/>
                  <a:gd name="T4" fmla="*/ 6 w 6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4"/>
                    </a:moveTo>
                    <a:cubicBezTo>
                      <a:pt x="6" y="6"/>
                      <a:pt x="3" y="7"/>
                      <a:pt x="1" y="8"/>
                    </a:cubicBezTo>
                    <a:cubicBezTo>
                      <a:pt x="0" y="6"/>
                      <a:pt x="3" y="0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85"/>
              <p:cNvSpPr/>
              <p:nvPr/>
            </p:nvSpPr>
            <p:spPr bwMode="auto">
              <a:xfrm>
                <a:off x="2920" y="3228"/>
                <a:ext cx="14" cy="17"/>
              </a:xfrm>
              <a:custGeom>
                <a:avLst/>
                <a:gdLst>
                  <a:gd name="T0" fmla="*/ 6 w 6"/>
                  <a:gd name="T1" fmla="*/ 5 h 7"/>
                  <a:gd name="T2" fmla="*/ 6 w 6"/>
                  <a:gd name="T3" fmla="*/ 6 h 7"/>
                  <a:gd name="T4" fmla="*/ 0 w 6"/>
                  <a:gd name="T5" fmla="*/ 4 h 7"/>
                  <a:gd name="T6" fmla="*/ 6 w 6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6" y="5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4" y="7"/>
                      <a:pt x="0" y="7"/>
                      <a:pt x="0" y="4"/>
                    </a:cubicBezTo>
                    <a:cubicBezTo>
                      <a:pt x="2" y="0"/>
                      <a:pt x="5" y="3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86"/>
              <p:cNvSpPr/>
              <p:nvPr/>
            </p:nvSpPr>
            <p:spPr bwMode="auto">
              <a:xfrm>
                <a:off x="3182" y="3233"/>
                <a:ext cx="19" cy="16"/>
              </a:xfrm>
              <a:custGeom>
                <a:avLst/>
                <a:gdLst>
                  <a:gd name="T0" fmla="*/ 8 w 8"/>
                  <a:gd name="T1" fmla="*/ 3 h 7"/>
                  <a:gd name="T2" fmla="*/ 0 w 8"/>
                  <a:gd name="T3" fmla="*/ 0 h 7"/>
                  <a:gd name="T4" fmla="*/ 8 w 8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cubicBezTo>
                      <a:pt x="6" y="7"/>
                      <a:pt x="2" y="2"/>
                      <a:pt x="0" y="0"/>
                    </a:cubicBezTo>
                    <a:cubicBezTo>
                      <a:pt x="3" y="3"/>
                      <a:pt x="6" y="3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87"/>
              <p:cNvSpPr/>
              <p:nvPr/>
            </p:nvSpPr>
            <p:spPr bwMode="auto">
              <a:xfrm>
                <a:off x="3490" y="3230"/>
                <a:ext cx="33" cy="19"/>
              </a:xfrm>
              <a:custGeom>
                <a:avLst/>
                <a:gdLst>
                  <a:gd name="T0" fmla="*/ 14 w 14"/>
                  <a:gd name="T1" fmla="*/ 4 h 8"/>
                  <a:gd name="T2" fmla="*/ 8 w 14"/>
                  <a:gd name="T3" fmla="*/ 5 h 8"/>
                  <a:gd name="T4" fmla="*/ 3 w 14"/>
                  <a:gd name="T5" fmla="*/ 7 h 8"/>
                  <a:gd name="T6" fmla="*/ 3 w 14"/>
                  <a:gd name="T7" fmla="*/ 2 h 8"/>
                  <a:gd name="T8" fmla="*/ 14 w 14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4"/>
                    </a:moveTo>
                    <a:cubicBezTo>
                      <a:pt x="13" y="8"/>
                      <a:pt x="10" y="4"/>
                      <a:pt x="8" y="5"/>
                    </a:cubicBezTo>
                    <a:cubicBezTo>
                      <a:pt x="6" y="0"/>
                      <a:pt x="4" y="8"/>
                      <a:pt x="3" y="7"/>
                    </a:cubicBezTo>
                    <a:cubicBezTo>
                      <a:pt x="1" y="5"/>
                      <a:pt x="0" y="2"/>
                      <a:pt x="3" y="2"/>
                    </a:cubicBezTo>
                    <a:cubicBezTo>
                      <a:pt x="7" y="4"/>
                      <a:pt x="11" y="1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88"/>
              <p:cNvSpPr/>
              <p:nvPr/>
            </p:nvSpPr>
            <p:spPr bwMode="auto">
              <a:xfrm>
                <a:off x="2044" y="3238"/>
                <a:ext cx="9" cy="11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5 h 5"/>
                  <a:gd name="T4" fmla="*/ 1 w 4"/>
                  <a:gd name="T5" fmla="*/ 0 h 5"/>
                  <a:gd name="T6" fmla="*/ 3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4" y="3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89"/>
              <p:cNvSpPr/>
              <p:nvPr/>
            </p:nvSpPr>
            <p:spPr bwMode="auto">
              <a:xfrm>
                <a:off x="2067" y="3235"/>
                <a:ext cx="5" cy="10"/>
              </a:xfrm>
              <a:custGeom>
                <a:avLst/>
                <a:gdLst>
                  <a:gd name="T0" fmla="*/ 1 w 2"/>
                  <a:gd name="T1" fmla="*/ 2 h 4"/>
                  <a:gd name="T2" fmla="*/ 1 w 2"/>
                  <a:gd name="T3" fmla="*/ 4 h 4"/>
                  <a:gd name="T4" fmla="*/ 0 w 2"/>
                  <a:gd name="T5" fmla="*/ 1 h 4"/>
                  <a:gd name="T6" fmla="*/ 1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90"/>
              <p:cNvSpPr/>
              <p:nvPr/>
            </p:nvSpPr>
            <p:spPr bwMode="auto">
              <a:xfrm>
                <a:off x="3142" y="3240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2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91"/>
              <p:cNvSpPr/>
              <p:nvPr/>
            </p:nvSpPr>
            <p:spPr bwMode="auto">
              <a:xfrm>
                <a:off x="1932" y="3242"/>
                <a:ext cx="33" cy="33"/>
              </a:xfrm>
              <a:custGeom>
                <a:avLst/>
                <a:gdLst>
                  <a:gd name="T0" fmla="*/ 12 w 14"/>
                  <a:gd name="T1" fmla="*/ 8 h 14"/>
                  <a:gd name="T2" fmla="*/ 9 w 14"/>
                  <a:gd name="T3" fmla="*/ 12 h 14"/>
                  <a:gd name="T4" fmla="*/ 8 w 14"/>
                  <a:gd name="T5" fmla="*/ 11 h 14"/>
                  <a:gd name="T6" fmla="*/ 4 w 14"/>
                  <a:gd name="T7" fmla="*/ 14 h 14"/>
                  <a:gd name="T8" fmla="*/ 2 w 14"/>
                  <a:gd name="T9" fmla="*/ 13 h 14"/>
                  <a:gd name="T10" fmla="*/ 5 w 14"/>
                  <a:gd name="T11" fmla="*/ 7 h 14"/>
                  <a:gd name="T12" fmla="*/ 9 w 14"/>
                  <a:gd name="T13" fmla="*/ 7 h 14"/>
                  <a:gd name="T14" fmla="*/ 10 w 14"/>
                  <a:gd name="T15" fmla="*/ 0 h 14"/>
                  <a:gd name="T16" fmla="*/ 12 w 14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2" y="8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7" y="11"/>
                      <a:pt x="0" y="8"/>
                      <a:pt x="5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3" y="1"/>
                      <a:pt x="14" y="7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2"/>
              <p:cNvSpPr/>
              <p:nvPr/>
            </p:nvSpPr>
            <p:spPr bwMode="auto">
              <a:xfrm>
                <a:off x="2029" y="3242"/>
                <a:ext cx="10" cy="7"/>
              </a:xfrm>
              <a:custGeom>
                <a:avLst/>
                <a:gdLst>
                  <a:gd name="T0" fmla="*/ 1 w 4"/>
                  <a:gd name="T1" fmla="*/ 3 h 3"/>
                  <a:gd name="T2" fmla="*/ 0 w 4"/>
                  <a:gd name="T3" fmla="*/ 3 h 3"/>
                  <a:gd name="T4" fmla="*/ 2 w 4"/>
                  <a:gd name="T5" fmla="*/ 0 h 3"/>
                  <a:gd name="T6" fmla="*/ 1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193"/>
              <p:cNvSpPr/>
              <p:nvPr/>
            </p:nvSpPr>
            <p:spPr bwMode="auto">
              <a:xfrm>
                <a:off x="3057" y="3245"/>
                <a:ext cx="14" cy="14"/>
              </a:xfrm>
              <a:custGeom>
                <a:avLst/>
                <a:gdLst>
                  <a:gd name="T0" fmla="*/ 4 w 6"/>
                  <a:gd name="T1" fmla="*/ 4 h 6"/>
                  <a:gd name="T2" fmla="*/ 6 w 6"/>
                  <a:gd name="T3" fmla="*/ 3 h 6"/>
                  <a:gd name="T4" fmla="*/ 6 w 6"/>
                  <a:gd name="T5" fmla="*/ 5 h 6"/>
                  <a:gd name="T6" fmla="*/ 0 w 6"/>
                  <a:gd name="T7" fmla="*/ 0 h 6"/>
                  <a:gd name="T8" fmla="*/ 4 w 6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4"/>
                    </a:moveTo>
                    <a:cubicBezTo>
                      <a:pt x="4" y="3"/>
                      <a:pt x="5" y="3"/>
                      <a:pt x="6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3" y="6"/>
                      <a:pt x="1" y="4"/>
                      <a:pt x="0" y="0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Rectangle 1194"/>
              <p:cNvSpPr>
                <a:spLocks noChangeArrowheads="1"/>
              </p:cNvSpPr>
              <p:nvPr/>
            </p:nvSpPr>
            <p:spPr bwMode="auto">
              <a:xfrm>
                <a:off x="3433" y="3245"/>
                <a:ext cx="7" cy="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195"/>
              <p:cNvSpPr/>
              <p:nvPr/>
            </p:nvSpPr>
            <p:spPr bwMode="auto">
              <a:xfrm>
                <a:off x="2957" y="3247"/>
                <a:ext cx="10" cy="5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2"/>
                      <a:pt x="0" y="2"/>
                      <a:pt x="0" y="0"/>
                    </a:cubicBezTo>
                    <a:cubicBezTo>
                      <a:pt x="1" y="1"/>
                      <a:pt x="2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196"/>
              <p:cNvSpPr/>
              <p:nvPr/>
            </p:nvSpPr>
            <p:spPr bwMode="auto">
              <a:xfrm>
                <a:off x="3104" y="3247"/>
                <a:ext cx="29" cy="21"/>
              </a:xfrm>
              <a:custGeom>
                <a:avLst/>
                <a:gdLst>
                  <a:gd name="T0" fmla="*/ 7 w 12"/>
                  <a:gd name="T1" fmla="*/ 9 h 9"/>
                  <a:gd name="T2" fmla="*/ 0 w 12"/>
                  <a:gd name="T3" fmla="*/ 2 h 9"/>
                  <a:gd name="T4" fmla="*/ 4 w 12"/>
                  <a:gd name="T5" fmla="*/ 5 h 9"/>
                  <a:gd name="T6" fmla="*/ 5 w 12"/>
                  <a:gd name="T7" fmla="*/ 0 h 9"/>
                  <a:gd name="T8" fmla="*/ 7 w 1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7" y="9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5"/>
                      <a:pt x="4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12" y="6"/>
                      <a:pt x="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197"/>
              <p:cNvSpPr/>
              <p:nvPr/>
            </p:nvSpPr>
            <p:spPr bwMode="auto">
              <a:xfrm>
                <a:off x="2995" y="3252"/>
                <a:ext cx="15" cy="16"/>
              </a:xfrm>
              <a:custGeom>
                <a:avLst/>
                <a:gdLst>
                  <a:gd name="T0" fmla="*/ 6 w 6"/>
                  <a:gd name="T1" fmla="*/ 3 h 7"/>
                  <a:gd name="T2" fmla="*/ 6 w 6"/>
                  <a:gd name="T3" fmla="*/ 5 h 7"/>
                  <a:gd name="T4" fmla="*/ 0 w 6"/>
                  <a:gd name="T5" fmla="*/ 3 h 7"/>
                  <a:gd name="T6" fmla="*/ 2 w 6"/>
                  <a:gd name="T7" fmla="*/ 0 h 7"/>
                  <a:gd name="T8" fmla="*/ 6 w 6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4" y="7"/>
                      <a:pt x="1" y="5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4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198"/>
              <p:cNvSpPr/>
              <p:nvPr/>
            </p:nvSpPr>
            <p:spPr bwMode="auto">
              <a:xfrm>
                <a:off x="3180" y="3252"/>
                <a:ext cx="5" cy="7"/>
              </a:xfrm>
              <a:custGeom>
                <a:avLst/>
                <a:gdLst>
                  <a:gd name="T0" fmla="*/ 5 w 5"/>
                  <a:gd name="T1" fmla="*/ 7 h 7"/>
                  <a:gd name="T2" fmla="*/ 0 w 5"/>
                  <a:gd name="T3" fmla="*/ 0 h 7"/>
                  <a:gd name="T4" fmla="*/ 5 w 5"/>
                  <a:gd name="T5" fmla="*/ 2 h 7"/>
                  <a:gd name="T6" fmla="*/ 5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199"/>
              <p:cNvSpPr/>
              <p:nvPr/>
            </p:nvSpPr>
            <p:spPr bwMode="auto">
              <a:xfrm>
                <a:off x="1883" y="3254"/>
                <a:ext cx="2" cy="10"/>
              </a:xfrm>
              <a:custGeom>
                <a:avLst/>
                <a:gdLst>
                  <a:gd name="T0" fmla="*/ 0 w 2"/>
                  <a:gd name="T1" fmla="*/ 10 h 10"/>
                  <a:gd name="T2" fmla="*/ 2 w 2"/>
                  <a:gd name="T3" fmla="*/ 0 h 10"/>
                  <a:gd name="T4" fmla="*/ 2 w 2"/>
                  <a:gd name="T5" fmla="*/ 5 h 10"/>
                  <a:gd name="T6" fmla="*/ 0 w 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lnTo>
                      <a:pt x="2" y="0"/>
                    </a:lnTo>
                    <a:lnTo>
                      <a:pt x="2" y="5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00"/>
              <p:cNvSpPr/>
              <p:nvPr/>
            </p:nvSpPr>
            <p:spPr bwMode="auto">
              <a:xfrm>
                <a:off x="3509" y="3254"/>
                <a:ext cx="12" cy="5"/>
              </a:xfrm>
              <a:custGeom>
                <a:avLst/>
                <a:gdLst>
                  <a:gd name="T0" fmla="*/ 5 w 5"/>
                  <a:gd name="T1" fmla="*/ 2 h 2"/>
                  <a:gd name="T2" fmla="*/ 0 w 5"/>
                  <a:gd name="T3" fmla="*/ 0 h 2"/>
                  <a:gd name="T4" fmla="*/ 5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01"/>
              <p:cNvSpPr/>
              <p:nvPr/>
            </p:nvSpPr>
            <p:spPr bwMode="auto">
              <a:xfrm>
                <a:off x="3073" y="3256"/>
                <a:ext cx="83" cy="95"/>
              </a:xfrm>
              <a:custGeom>
                <a:avLst/>
                <a:gdLst>
                  <a:gd name="T0" fmla="*/ 13 w 35"/>
                  <a:gd name="T1" fmla="*/ 7 h 40"/>
                  <a:gd name="T2" fmla="*/ 14 w 35"/>
                  <a:gd name="T3" fmla="*/ 3 h 40"/>
                  <a:gd name="T4" fmla="*/ 23 w 35"/>
                  <a:gd name="T5" fmla="*/ 21 h 40"/>
                  <a:gd name="T6" fmla="*/ 25 w 35"/>
                  <a:gd name="T7" fmla="*/ 24 h 40"/>
                  <a:gd name="T8" fmla="*/ 27 w 35"/>
                  <a:gd name="T9" fmla="*/ 23 h 40"/>
                  <a:gd name="T10" fmla="*/ 28 w 35"/>
                  <a:gd name="T11" fmla="*/ 25 h 40"/>
                  <a:gd name="T12" fmla="*/ 23 w 35"/>
                  <a:gd name="T13" fmla="*/ 23 h 40"/>
                  <a:gd name="T14" fmla="*/ 23 w 35"/>
                  <a:gd name="T15" fmla="*/ 27 h 40"/>
                  <a:gd name="T16" fmla="*/ 35 w 35"/>
                  <a:gd name="T17" fmla="*/ 35 h 40"/>
                  <a:gd name="T18" fmla="*/ 29 w 35"/>
                  <a:gd name="T19" fmla="*/ 38 h 40"/>
                  <a:gd name="T20" fmla="*/ 31 w 35"/>
                  <a:gd name="T21" fmla="*/ 33 h 40"/>
                  <a:gd name="T22" fmla="*/ 25 w 35"/>
                  <a:gd name="T23" fmla="*/ 29 h 40"/>
                  <a:gd name="T24" fmla="*/ 23 w 35"/>
                  <a:gd name="T25" fmla="*/ 32 h 40"/>
                  <a:gd name="T26" fmla="*/ 6 w 35"/>
                  <a:gd name="T27" fmla="*/ 11 h 40"/>
                  <a:gd name="T28" fmla="*/ 6 w 35"/>
                  <a:gd name="T29" fmla="*/ 10 h 40"/>
                  <a:gd name="T30" fmla="*/ 11 w 35"/>
                  <a:gd name="T31" fmla="*/ 8 h 40"/>
                  <a:gd name="T32" fmla="*/ 8 w 35"/>
                  <a:gd name="T33" fmla="*/ 6 h 40"/>
                  <a:gd name="T34" fmla="*/ 5 w 35"/>
                  <a:gd name="T35" fmla="*/ 7 h 40"/>
                  <a:gd name="T36" fmla="*/ 3 w 35"/>
                  <a:gd name="T37" fmla="*/ 0 h 40"/>
                  <a:gd name="T38" fmla="*/ 13 w 35"/>
                  <a:gd name="T39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" h="40">
                    <a:moveTo>
                      <a:pt x="13" y="7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7" y="10"/>
                      <a:pt x="15" y="17"/>
                      <a:pt x="23" y="21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3"/>
                      <a:pt x="27" y="23"/>
                      <a:pt x="27" y="23"/>
                    </a:cubicBezTo>
                    <a:cubicBezTo>
                      <a:pt x="28" y="23"/>
                      <a:pt x="28" y="25"/>
                      <a:pt x="28" y="25"/>
                    </a:cubicBezTo>
                    <a:cubicBezTo>
                      <a:pt x="26" y="26"/>
                      <a:pt x="25" y="23"/>
                      <a:pt x="23" y="23"/>
                    </a:cubicBezTo>
                    <a:cubicBezTo>
                      <a:pt x="21" y="24"/>
                      <a:pt x="21" y="26"/>
                      <a:pt x="23" y="27"/>
                    </a:cubicBezTo>
                    <a:cubicBezTo>
                      <a:pt x="29" y="28"/>
                      <a:pt x="31" y="31"/>
                      <a:pt x="35" y="35"/>
                    </a:cubicBezTo>
                    <a:cubicBezTo>
                      <a:pt x="33" y="35"/>
                      <a:pt x="32" y="40"/>
                      <a:pt x="29" y="38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27" y="33"/>
                      <a:pt x="28" y="32"/>
                      <a:pt x="25" y="29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15" y="29"/>
                      <a:pt x="20" y="12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2"/>
                      <a:pt x="9" y="9"/>
                      <a:pt x="11" y="8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6" y="6"/>
                      <a:pt x="5" y="7"/>
                    </a:cubicBezTo>
                    <a:cubicBezTo>
                      <a:pt x="3" y="5"/>
                      <a:pt x="0" y="3"/>
                      <a:pt x="3" y="0"/>
                    </a:cubicBezTo>
                    <a:cubicBezTo>
                      <a:pt x="3" y="5"/>
                      <a:pt x="10" y="3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02"/>
              <p:cNvSpPr/>
              <p:nvPr/>
            </p:nvSpPr>
            <p:spPr bwMode="auto">
              <a:xfrm>
                <a:off x="3497" y="3256"/>
                <a:ext cx="12" cy="10"/>
              </a:xfrm>
              <a:custGeom>
                <a:avLst/>
                <a:gdLst>
                  <a:gd name="T0" fmla="*/ 5 w 5"/>
                  <a:gd name="T1" fmla="*/ 4 h 4"/>
                  <a:gd name="T2" fmla="*/ 1 w 5"/>
                  <a:gd name="T3" fmla="*/ 1 h 4"/>
                  <a:gd name="T4" fmla="*/ 5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cubicBezTo>
                      <a:pt x="4" y="3"/>
                      <a:pt x="0" y="3"/>
                      <a:pt x="1" y="1"/>
                    </a:cubicBezTo>
                    <a:cubicBezTo>
                      <a:pt x="4" y="0"/>
                      <a:pt x="3" y="3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203"/>
              <p:cNvSpPr/>
              <p:nvPr/>
            </p:nvSpPr>
            <p:spPr bwMode="auto">
              <a:xfrm>
                <a:off x="1994" y="3259"/>
                <a:ext cx="5" cy="9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4 h 4"/>
                  <a:gd name="T4" fmla="*/ 0 w 2"/>
                  <a:gd name="T5" fmla="*/ 0 h 4"/>
                  <a:gd name="T6" fmla="*/ 2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204"/>
              <p:cNvSpPr/>
              <p:nvPr/>
            </p:nvSpPr>
            <p:spPr bwMode="auto">
              <a:xfrm>
                <a:off x="3024" y="3259"/>
                <a:ext cx="4" cy="7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0 w 2"/>
                  <a:gd name="T5" fmla="*/ 3 h 3"/>
                  <a:gd name="T6" fmla="*/ 0 w 2"/>
                  <a:gd name="T7" fmla="*/ 0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205"/>
              <p:cNvSpPr/>
              <p:nvPr/>
            </p:nvSpPr>
            <p:spPr bwMode="auto">
              <a:xfrm>
                <a:off x="1897" y="3261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2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2" y="0"/>
                    </a:lnTo>
                    <a:lnTo>
                      <a:pt x="9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206"/>
              <p:cNvSpPr/>
              <p:nvPr/>
            </p:nvSpPr>
            <p:spPr bwMode="auto">
              <a:xfrm>
                <a:off x="2991" y="3271"/>
                <a:ext cx="23" cy="21"/>
              </a:xfrm>
              <a:custGeom>
                <a:avLst/>
                <a:gdLst>
                  <a:gd name="T0" fmla="*/ 10 w 10"/>
                  <a:gd name="T1" fmla="*/ 6 h 9"/>
                  <a:gd name="T2" fmla="*/ 0 w 10"/>
                  <a:gd name="T3" fmla="*/ 1 h 9"/>
                  <a:gd name="T4" fmla="*/ 1 w 10"/>
                  <a:gd name="T5" fmla="*/ 0 h 9"/>
                  <a:gd name="T6" fmla="*/ 10 w 10"/>
                  <a:gd name="T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5" y="9"/>
                      <a:pt x="4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5" y="2"/>
                      <a:pt x="7" y="5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207"/>
              <p:cNvSpPr/>
              <p:nvPr/>
            </p:nvSpPr>
            <p:spPr bwMode="auto">
              <a:xfrm>
                <a:off x="3017" y="3271"/>
                <a:ext cx="14" cy="9"/>
              </a:xfrm>
              <a:custGeom>
                <a:avLst/>
                <a:gdLst>
                  <a:gd name="T0" fmla="*/ 6 w 6"/>
                  <a:gd name="T1" fmla="*/ 3 h 4"/>
                  <a:gd name="T2" fmla="*/ 4 w 6"/>
                  <a:gd name="T3" fmla="*/ 4 h 4"/>
                  <a:gd name="T4" fmla="*/ 3 w 6"/>
                  <a:gd name="T5" fmla="*/ 0 h 4"/>
                  <a:gd name="T6" fmla="*/ 6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3" y="3"/>
                      <a:pt x="0" y="1"/>
                      <a:pt x="3" y="0"/>
                    </a:cubicBezTo>
                    <a:lnTo>
                      <a:pt x="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208"/>
              <p:cNvSpPr/>
              <p:nvPr/>
            </p:nvSpPr>
            <p:spPr bwMode="auto">
              <a:xfrm>
                <a:off x="3630" y="3275"/>
                <a:ext cx="9" cy="12"/>
              </a:xfrm>
              <a:custGeom>
                <a:avLst/>
                <a:gdLst>
                  <a:gd name="T0" fmla="*/ 3 w 4"/>
                  <a:gd name="T1" fmla="*/ 5 h 5"/>
                  <a:gd name="T2" fmla="*/ 2 w 4"/>
                  <a:gd name="T3" fmla="*/ 0 h 5"/>
                  <a:gd name="T4" fmla="*/ 3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4"/>
                      <a:pt x="0" y="2"/>
                      <a:pt x="2" y="0"/>
                    </a:cubicBezTo>
                    <a:cubicBezTo>
                      <a:pt x="4" y="1"/>
                      <a:pt x="2" y="3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209"/>
              <p:cNvSpPr/>
              <p:nvPr/>
            </p:nvSpPr>
            <p:spPr bwMode="auto">
              <a:xfrm>
                <a:off x="1904" y="3278"/>
                <a:ext cx="7" cy="5"/>
              </a:xfrm>
              <a:custGeom>
                <a:avLst/>
                <a:gdLst>
                  <a:gd name="T0" fmla="*/ 0 w 7"/>
                  <a:gd name="T1" fmla="*/ 5 h 5"/>
                  <a:gd name="T2" fmla="*/ 2 w 7"/>
                  <a:gd name="T3" fmla="*/ 0 h 5"/>
                  <a:gd name="T4" fmla="*/ 7 w 7"/>
                  <a:gd name="T5" fmla="*/ 5 h 5"/>
                  <a:gd name="T6" fmla="*/ 0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lnTo>
                      <a:pt x="2" y="0"/>
                    </a:lnTo>
                    <a:lnTo>
                      <a:pt x="7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210"/>
              <p:cNvSpPr/>
              <p:nvPr/>
            </p:nvSpPr>
            <p:spPr bwMode="auto">
              <a:xfrm>
                <a:off x="3024" y="3278"/>
                <a:ext cx="14" cy="14"/>
              </a:xfrm>
              <a:custGeom>
                <a:avLst/>
                <a:gdLst>
                  <a:gd name="T0" fmla="*/ 4 w 6"/>
                  <a:gd name="T1" fmla="*/ 2 h 6"/>
                  <a:gd name="T2" fmla="*/ 5 w 6"/>
                  <a:gd name="T3" fmla="*/ 5 h 6"/>
                  <a:gd name="T4" fmla="*/ 4 w 6"/>
                  <a:gd name="T5" fmla="*/ 6 h 6"/>
                  <a:gd name="T6" fmla="*/ 5 w 6"/>
                  <a:gd name="T7" fmla="*/ 0 h 6"/>
                  <a:gd name="T8" fmla="*/ 4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2"/>
                    </a:moveTo>
                    <a:cubicBezTo>
                      <a:pt x="4" y="3"/>
                      <a:pt x="6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4"/>
                      <a:pt x="5" y="2"/>
                      <a:pt x="5" y="0"/>
                    </a:cubicBezTo>
                    <a:cubicBezTo>
                      <a:pt x="6" y="1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211"/>
              <p:cNvSpPr/>
              <p:nvPr/>
            </p:nvSpPr>
            <p:spPr bwMode="auto">
              <a:xfrm>
                <a:off x="3123" y="3278"/>
                <a:ext cx="5" cy="7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3 h 3"/>
                  <a:gd name="T4" fmla="*/ 0 w 2"/>
                  <a:gd name="T5" fmla="*/ 1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212"/>
              <p:cNvSpPr/>
              <p:nvPr/>
            </p:nvSpPr>
            <p:spPr bwMode="auto">
              <a:xfrm>
                <a:off x="3407" y="3280"/>
                <a:ext cx="5" cy="10"/>
              </a:xfrm>
              <a:custGeom>
                <a:avLst/>
                <a:gdLst>
                  <a:gd name="T0" fmla="*/ 2 w 2"/>
                  <a:gd name="T1" fmla="*/ 2 h 4"/>
                  <a:gd name="T2" fmla="*/ 2 w 2"/>
                  <a:gd name="T3" fmla="*/ 4 h 4"/>
                  <a:gd name="T4" fmla="*/ 0 w 2"/>
                  <a:gd name="T5" fmla="*/ 1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213"/>
              <p:cNvSpPr/>
              <p:nvPr/>
            </p:nvSpPr>
            <p:spPr bwMode="auto">
              <a:xfrm>
                <a:off x="1899" y="3283"/>
                <a:ext cx="3" cy="9"/>
              </a:xfrm>
              <a:custGeom>
                <a:avLst/>
                <a:gdLst>
                  <a:gd name="T0" fmla="*/ 0 w 3"/>
                  <a:gd name="T1" fmla="*/ 9 h 9"/>
                  <a:gd name="T2" fmla="*/ 0 w 3"/>
                  <a:gd name="T3" fmla="*/ 0 h 9"/>
                  <a:gd name="T4" fmla="*/ 3 w 3"/>
                  <a:gd name="T5" fmla="*/ 4 h 9"/>
                  <a:gd name="T6" fmla="*/ 0 w 3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0" y="0"/>
                    </a:lnTo>
                    <a:lnTo>
                      <a:pt x="3" y="4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214"/>
              <p:cNvSpPr/>
              <p:nvPr/>
            </p:nvSpPr>
            <p:spPr bwMode="auto">
              <a:xfrm>
                <a:off x="1970" y="3285"/>
                <a:ext cx="5" cy="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0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215"/>
              <p:cNvSpPr/>
              <p:nvPr/>
            </p:nvSpPr>
            <p:spPr bwMode="auto">
              <a:xfrm>
                <a:off x="3010" y="3292"/>
                <a:ext cx="14" cy="12"/>
              </a:xfrm>
              <a:custGeom>
                <a:avLst/>
                <a:gdLst>
                  <a:gd name="T0" fmla="*/ 3 w 6"/>
                  <a:gd name="T1" fmla="*/ 5 h 5"/>
                  <a:gd name="T2" fmla="*/ 0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6" y="2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216"/>
              <p:cNvSpPr/>
              <p:nvPr/>
            </p:nvSpPr>
            <p:spPr bwMode="auto">
              <a:xfrm>
                <a:off x="3090" y="3297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0 h 4"/>
                  <a:gd name="T4" fmla="*/ 0 w 5"/>
                  <a:gd name="T5" fmla="*/ 0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217"/>
              <p:cNvSpPr/>
              <p:nvPr/>
            </p:nvSpPr>
            <p:spPr bwMode="auto">
              <a:xfrm>
                <a:off x="3457" y="329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0 w 9"/>
                  <a:gd name="T3" fmla="*/ 0 h 7"/>
                  <a:gd name="T4" fmla="*/ 9 w 9"/>
                  <a:gd name="T5" fmla="*/ 5 h 7"/>
                  <a:gd name="T6" fmla="*/ 9 w 9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lnTo>
                      <a:pt x="0" y="0"/>
                    </a:lnTo>
                    <a:lnTo>
                      <a:pt x="9" y="5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1" name="Freeform 1219"/>
            <p:cNvSpPr/>
            <p:nvPr/>
          </p:nvSpPr>
          <p:spPr bwMode="auto">
            <a:xfrm>
              <a:off x="1909" y="3306"/>
              <a:ext cx="52" cy="62"/>
            </a:xfrm>
            <a:custGeom>
              <a:avLst/>
              <a:gdLst>
                <a:gd name="T0" fmla="*/ 13 w 22"/>
                <a:gd name="T1" fmla="*/ 7 h 26"/>
                <a:gd name="T2" fmla="*/ 18 w 22"/>
                <a:gd name="T3" fmla="*/ 14 h 26"/>
                <a:gd name="T4" fmla="*/ 18 w 22"/>
                <a:gd name="T5" fmla="*/ 11 h 26"/>
                <a:gd name="T6" fmla="*/ 21 w 22"/>
                <a:gd name="T7" fmla="*/ 12 h 26"/>
                <a:gd name="T8" fmla="*/ 22 w 22"/>
                <a:gd name="T9" fmla="*/ 17 h 26"/>
                <a:gd name="T10" fmla="*/ 8 w 22"/>
                <a:gd name="T11" fmla="*/ 25 h 26"/>
                <a:gd name="T12" fmla="*/ 8 w 22"/>
                <a:gd name="T13" fmla="*/ 22 h 26"/>
                <a:gd name="T14" fmla="*/ 12 w 22"/>
                <a:gd name="T15" fmla="*/ 21 h 26"/>
                <a:gd name="T16" fmla="*/ 3 w 22"/>
                <a:gd name="T17" fmla="*/ 18 h 26"/>
                <a:gd name="T18" fmla="*/ 5 w 22"/>
                <a:gd name="T19" fmla="*/ 8 h 26"/>
                <a:gd name="T20" fmla="*/ 13 w 22"/>
                <a:gd name="T21" fmla="*/ 10 h 26"/>
                <a:gd name="T22" fmla="*/ 11 w 22"/>
                <a:gd name="T23" fmla="*/ 8 h 26"/>
                <a:gd name="T24" fmla="*/ 7 w 22"/>
                <a:gd name="T25" fmla="*/ 8 h 26"/>
                <a:gd name="T26" fmla="*/ 11 w 22"/>
                <a:gd name="T27" fmla="*/ 0 h 26"/>
                <a:gd name="T28" fmla="*/ 13 w 22"/>
                <a:gd name="T29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6">
                  <a:moveTo>
                    <a:pt x="13" y="7"/>
                  </a:moveTo>
                  <a:cubicBezTo>
                    <a:pt x="15" y="9"/>
                    <a:pt x="15" y="13"/>
                    <a:pt x="18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2"/>
                    <a:pt x="20" y="12"/>
                    <a:pt x="21" y="12"/>
                  </a:cubicBezTo>
                  <a:cubicBezTo>
                    <a:pt x="19" y="14"/>
                    <a:pt x="21" y="16"/>
                    <a:pt x="22" y="17"/>
                  </a:cubicBezTo>
                  <a:cubicBezTo>
                    <a:pt x="18" y="21"/>
                    <a:pt x="11" y="26"/>
                    <a:pt x="8" y="25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1" y="22"/>
                    <a:pt x="12" y="21"/>
                  </a:cubicBezTo>
                  <a:cubicBezTo>
                    <a:pt x="10" y="19"/>
                    <a:pt x="6" y="13"/>
                    <a:pt x="3" y="18"/>
                  </a:cubicBezTo>
                  <a:cubicBezTo>
                    <a:pt x="0" y="12"/>
                    <a:pt x="4" y="12"/>
                    <a:pt x="5" y="8"/>
                  </a:cubicBezTo>
                  <a:cubicBezTo>
                    <a:pt x="6" y="10"/>
                    <a:pt x="11" y="12"/>
                    <a:pt x="13" y="10"/>
                  </a:cubicBezTo>
                  <a:cubicBezTo>
                    <a:pt x="13" y="9"/>
                    <a:pt x="12" y="8"/>
                    <a:pt x="11" y="8"/>
                  </a:cubicBezTo>
                  <a:cubicBezTo>
                    <a:pt x="10" y="8"/>
                    <a:pt x="9" y="9"/>
                    <a:pt x="7" y="8"/>
                  </a:cubicBezTo>
                  <a:cubicBezTo>
                    <a:pt x="10" y="9"/>
                    <a:pt x="13" y="2"/>
                    <a:pt x="11" y="0"/>
                  </a:cubicBezTo>
                  <a:cubicBezTo>
                    <a:pt x="16" y="1"/>
                    <a:pt x="10" y="4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220"/>
            <p:cNvSpPr/>
            <p:nvPr/>
          </p:nvSpPr>
          <p:spPr bwMode="auto">
            <a:xfrm>
              <a:off x="3007" y="3306"/>
              <a:ext cx="3" cy="10"/>
            </a:xfrm>
            <a:custGeom>
              <a:avLst/>
              <a:gdLst>
                <a:gd name="T0" fmla="*/ 0 w 3"/>
                <a:gd name="T1" fmla="*/ 10 h 10"/>
                <a:gd name="T2" fmla="*/ 3 w 3"/>
                <a:gd name="T3" fmla="*/ 0 h 10"/>
                <a:gd name="T4" fmla="*/ 3 w 3"/>
                <a:gd name="T5" fmla="*/ 10 h 10"/>
                <a:gd name="T6" fmla="*/ 0 w 3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lnTo>
                    <a:pt x="3" y="0"/>
                  </a:lnTo>
                  <a:lnTo>
                    <a:pt x="3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221"/>
            <p:cNvSpPr/>
            <p:nvPr/>
          </p:nvSpPr>
          <p:spPr bwMode="auto">
            <a:xfrm>
              <a:off x="3076" y="3306"/>
              <a:ext cx="14" cy="12"/>
            </a:xfrm>
            <a:custGeom>
              <a:avLst/>
              <a:gdLst>
                <a:gd name="T0" fmla="*/ 3 w 6"/>
                <a:gd name="T1" fmla="*/ 2 h 5"/>
                <a:gd name="T2" fmla="*/ 5 w 6"/>
                <a:gd name="T3" fmla="*/ 0 h 5"/>
                <a:gd name="T4" fmla="*/ 6 w 6"/>
                <a:gd name="T5" fmla="*/ 5 h 5"/>
                <a:gd name="T6" fmla="*/ 2 w 6"/>
                <a:gd name="T7" fmla="*/ 2 h 5"/>
                <a:gd name="T8" fmla="*/ 1 w 6"/>
                <a:gd name="T9" fmla="*/ 4 h 5"/>
                <a:gd name="T10" fmla="*/ 0 w 6"/>
                <a:gd name="T11" fmla="*/ 0 h 5"/>
                <a:gd name="T12" fmla="*/ 3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4"/>
                    <a:pt x="6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222"/>
            <p:cNvSpPr/>
            <p:nvPr/>
          </p:nvSpPr>
          <p:spPr bwMode="auto">
            <a:xfrm>
              <a:off x="3355" y="3306"/>
              <a:ext cx="26" cy="26"/>
            </a:xfrm>
            <a:custGeom>
              <a:avLst/>
              <a:gdLst>
                <a:gd name="T0" fmla="*/ 11 w 11"/>
                <a:gd name="T1" fmla="*/ 3 h 11"/>
                <a:gd name="T2" fmla="*/ 11 w 11"/>
                <a:gd name="T3" fmla="*/ 4 h 11"/>
                <a:gd name="T4" fmla="*/ 6 w 11"/>
                <a:gd name="T5" fmla="*/ 1 h 11"/>
                <a:gd name="T6" fmla="*/ 4 w 11"/>
                <a:gd name="T7" fmla="*/ 11 h 11"/>
                <a:gd name="T8" fmla="*/ 5 w 11"/>
                <a:gd name="T9" fmla="*/ 0 h 11"/>
                <a:gd name="T10" fmla="*/ 11 w 11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11" y="3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3"/>
                    <a:pt x="3" y="8"/>
                    <a:pt x="4" y="11"/>
                  </a:cubicBezTo>
                  <a:cubicBezTo>
                    <a:pt x="0" y="7"/>
                    <a:pt x="3" y="5"/>
                    <a:pt x="5" y="0"/>
                  </a:cubicBezTo>
                  <a:cubicBezTo>
                    <a:pt x="8" y="0"/>
                    <a:pt x="10" y="1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223"/>
            <p:cNvSpPr/>
            <p:nvPr/>
          </p:nvSpPr>
          <p:spPr bwMode="auto">
            <a:xfrm>
              <a:off x="3097" y="3309"/>
              <a:ext cx="12" cy="11"/>
            </a:xfrm>
            <a:custGeom>
              <a:avLst/>
              <a:gdLst>
                <a:gd name="T0" fmla="*/ 12 w 12"/>
                <a:gd name="T1" fmla="*/ 11 h 11"/>
                <a:gd name="T2" fmla="*/ 0 w 12"/>
                <a:gd name="T3" fmla="*/ 0 h 11"/>
                <a:gd name="T4" fmla="*/ 5 w 12"/>
                <a:gd name="T5" fmla="*/ 0 h 11"/>
                <a:gd name="T6" fmla="*/ 12 w 12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2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224"/>
            <p:cNvSpPr/>
            <p:nvPr/>
          </p:nvSpPr>
          <p:spPr bwMode="auto">
            <a:xfrm>
              <a:off x="2792" y="3306"/>
              <a:ext cx="16" cy="24"/>
            </a:xfrm>
            <a:custGeom>
              <a:avLst/>
              <a:gdLst>
                <a:gd name="T0" fmla="*/ 2 w 7"/>
                <a:gd name="T1" fmla="*/ 6 h 10"/>
                <a:gd name="T2" fmla="*/ 5 w 7"/>
                <a:gd name="T3" fmla="*/ 8 h 10"/>
                <a:gd name="T4" fmla="*/ 6 w 7"/>
                <a:gd name="T5" fmla="*/ 7 h 10"/>
                <a:gd name="T6" fmla="*/ 7 w 7"/>
                <a:gd name="T7" fmla="*/ 8 h 10"/>
                <a:gd name="T8" fmla="*/ 5 w 7"/>
                <a:gd name="T9" fmla="*/ 10 h 10"/>
                <a:gd name="T10" fmla="*/ 0 w 7"/>
                <a:gd name="T11" fmla="*/ 4 h 10"/>
                <a:gd name="T12" fmla="*/ 6 w 7"/>
                <a:gd name="T13" fmla="*/ 2 h 10"/>
                <a:gd name="T14" fmla="*/ 6 w 7"/>
                <a:gd name="T15" fmla="*/ 3 h 10"/>
                <a:gd name="T16" fmla="*/ 2 w 7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2" y="6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1" y="6"/>
                    <a:pt x="0" y="4"/>
                  </a:cubicBezTo>
                  <a:cubicBezTo>
                    <a:pt x="1" y="0"/>
                    <a:pt x="4" y="6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lnTo>
                    <a:pt x="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225"/>
            <p:cNvSpPr/>
            <p:nvPr/>
          </p:nvSpPr>
          <p:spPr bwMode="auto">
            <a:xfrm>
              <a:off x="3426" y="3309"/>
              <a:ext cx="10" cy="7"/>
            </a:xfrm>
            <a:custGeom>
              <a:avLst/>
              <a:gdLst>
                <a:gd name="T0" fmla="*/ 4 w 4"/>
                <a:gd name="T1" fmla="*/ 3 h 3"/>
                <a:gd name="T2" fmla="*/ 1 w 4"/>
                <a:gd name="T3" fmla="*/ 3 h 3"/>
                <a:gd name="T4" fmla="*/ 4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1"/>
                    <a:pt x="3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226"/>
            <p:cNvSpPr/>
            <p:nvPr/>
          </p:nvSpPr>
          <p:spPr bwMode="auto">
            <a:xfrm>
              <a:off x="3502" y="3313"/>
              <a:ext cx="9" cy="7"/>
            </a:xfrm>
            <a:custGeom>
              <a:avLst/>
              <a:gdLst>
                <a:gd name="T0" fmla="*/ 3 w 4"/>
                <a:gd name="T1" fmla="*/ 1 h 3"/>
                <a:gd name="T2" fmla="*/ 2 w 4"/>
                <a:gd name="T3" fmla="*/ 3 h 3"/>
                <a:gd name="T4" fmla="*/ 0 w 4"/>
                <a:gd name="T5" fmla="*/ 3 h 3"/>
                <a:gd name="T6" fmla="*/ 3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227"/>
            <p:cNvSpPr/>
            <p:nvPr/>
          </p:nvSpPr>
          <p:spPr bwMode="auto">
            <a:xfrm>
              <a:off x="2858" y="3320"/>
              <a:ext cx="19" cy="12"/>
            </a:xfrm>
            <a:custGeom>
              <a:avLst/>
              <a:gdLst>
                <a:gd name="T0" fmla="*/ 6 w 8"/>
                <a:gd name="T1" fmla="*/ 5 h 5"/>
                <a:gd name="T2" fmla="*/ 0 w 8"/>
                <a:gd name="T3" fmla="*/ 0 h 5"/>
                <a:gd name="T4" fmla="*/ 6 w 8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6" y="5"/>
                  </a:moveTo>
                  <a:cubicBezTo>
                    <a:pt x="2" y="4"/>
                    <a:pt x="0" y="4"/>
                    <a:pt x="0" y="0"/>
                  </a:cubicBezTo>
                  <a:cubicBezTo>
                    <a:pt x="2" y="2"/>
                    <a:pt x="8" y="0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228"/>
            <p:cNvSpPr/>
            <p:nvPr/>
          </p:nvSpPr>
          <p:spPr bwMode="auto">
            <a:xfrm>
              <a:off x="3036" y="3323"/>
              <a:ext cx="4" cy="7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2 h 7"/>
                <a:gd name="T6" fmla="*/ 4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229"/>
            <p:cNvSpPr/>
            <p:nvPr/>
          </p:nvSpPr>
          <p:spPr bwMode="auto">
            <a:xfrm>
              <a:off x="1894" y="3332"/>
              <a:ext cx="10" cy="10"/>
            </a:xfrm>
            <a:custGeom>
              <a:avLst/>
              <a:gdLst>
                <a:gd name="T0" fmla="*/ 4 w 4"/>
                <a:gd name="T1" fmla="*/ 3 h 4"/>
                <a:gd name="T2" fmla="*/ 0 w 4"/>
                <a:gd name="T3" fmla="*/ 4 h 4"/>
                <a:gd name="T4" fmla="*/ 1 w 4"/>
                <a:gd name="T5" fmla="*/ 2 h 4"/>
                <a:gd name="T6" fmla="*/ 4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4"/>
                    <a:pt x="1" y="1"/>
                    <a:pt x="0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4"/>
                    <a:pt x="3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230"/>
            <p:cNvSpPr/>
            <p:nvPr/>
          </p:nvSpPr>
          <p:spPr bwMode="auto">
            <a:xfrm>
              <a:off x="3116" y="3337"/>
              <a:ext cx="5" cy="7"/>
            </a:xfrm>
            <a:custGeom>
              <a:avLst/>
              <a:gdLst>
                <a:gd name="T0" fmla="*/ 5 w 5"/>
                <a:gd name="T1" fmla="*/ 7 h 7"/>
                <a:gd name="T2" fmla="*/ 0 w 5"/>
                <a:gd name="T3" fmla="*/ 0 h 7"/>
                <a:gd name="T4" fmla="*/ 5 w 5"/>
                <a:gd name="T5" fmla="*/ 2 h 7"/>
                <a:gd name="T6" fmla="*/ 5 w 5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231"/>
            <p:cNvSpPr/>
            <p:nvPr/>
          </p:nvSpPr>
          <p:spPr bwMode="auto">
            <a:xfrm>
              <a:off x="2029" y="3335"/>
              <a:ext cx="24" cy="40"/>
            </a:xfrm>
            <a:custGeom>
              <a:avLst/>
              <a:gdLst>
                <a:gd name="T0" fmla="*/ 6 w 10"/>
                <a:gd name="T1" fmla="*/ 4 h 17"/>
                <a:gd name="T2" fmla="*/ 4 w 10"/>
                <a:gd name="T3" fmla="*/ 3 h 17"/>
                <a:gd name="T4" fmla="*/ 5 w 10"/>
                <a:gd name="T5" fmla="*/ 7 h 17"/>
                <a:gd name="T6" fmla="*/ 8 w 10"/>
                <a:gd name="T7" fmla="*/ 3 h 17"/>
                <a:gd name="T8" fmla="*/ 9 w 10"/>
                <a:gd name="T9" fmla="*/ 6 h 17"/>
                <a:gd name="T10" fmla="*/ 6 w 10"/>
                <a:gd name="T11" fmla="*/ 9 h 17"/>
                <a:gd name="T12" fmla="*/ 7 w 10"/>
                <a:gd name="T13" fmla="*/ 12 h 17"/>
                <a:gd name="T14" fmla="*/ 6 w 10"/>
                <a:gd name="T15" fmla="*/ 12 h 17"/>
                <a:gd name="T16" fmla="*/ 6 w 10"/>
                <a:gd name="T17" fmla="*/ 16 h 17"/>
                <a:gd name="T18" fmla="*/ 6 w 10"/>
                <a:gd name="T19" fmla="*/ 15 h 17"/>
                <a:gd name="T20" fmla="*/ 3 w 10"/>
                <a:gd name="T21" fmla="*/ 17 h 17"/>
                <a:gd name="T22" fmla="*/ 1 w 10"/>
                <a:gd name="T23" fmla="*/ 10 h 17"/>
                <a:gd name="T24" fmla="*/ 4 w 10"/>
                <a:gd name="T25" fmla="*/ 9 h 17"/>
                <a:gd name="T26" fmla="*/ 2 w 10"/>
                <a:gd name="T27" fmla="*/ 2 h 17"/>
                <a:gd name="T28" fmla="*/ 6 w 10"/>
                <a:gd name="T2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7">
                  <a:moveTo>
                    <a:pt x="6" y="4"/>
                  </a:moveTo>
                  <a:cubicBezTo>
                    <a:pt x="5" y="4"/>
                    <a:pt x="5" y="3"/>
                    <a:pt x="4" y="3"/>
                  </a:cubicBezTo>
                  <a:cubicBezTo>
                    <a:pt x="2" y="4"/>
                    <a:pt x="5" y="6"/>
                    <a:pt x="5" y="7"/>
                  </a:cubicBezTo>
                  <a:cubicBezTo>
                    <a:pt x="6" y="6"/>
                    <a:pt x="8" y="6"/>
                    <a:pt x="8" y="3"/>
                  </a:cubicBezTo>
                  <a:cubicBezTo>
                    <a:pt x="10" y="4"/>
                    <a:pt x="9" y="5"/>
                    <a:pt x="9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10"/>
                    <a:pt x="8" y="11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16"/>
                    <a:pt x="7" y="10"/>
                    <a:pt x="1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8"/>
                    <a:pt x="4" y="4"/>
                    <a:pt x="2" y="2"/>
                  </a:cubicBezTo>
                  <a:cubicBezTo>
                    <a:pt x="4" y="4"/>
                    <a:pt x="6" y="0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232"/>
            <p:cNvSpPr/>
            <p:nvPr/>
          </p:nvSpPr>
          <p:spPr bwMode="auto">
            <a:xfrm>
              <a:off x="3028" y="3339"/>
              <a:ext cx="15" cy="12"/>
            </a:xfrm>
            <a:custGeom>
              <a:avLst/>
              <a:gdLst>
                <a:gd name="T0" fmla="*/ 6 w 6"/>
                <a:gd name="T1" fmla="*/ 3 h 5"/>
                <a:gd name="T2" fmla="*/ 2 w 6"/>
                <a:gd name="T3" fmla="*/ 0 h 5"/>
                <a:gd name="T4" fmla="*/ 6 w 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6" y="5"/>
                    <a:pt x="0" y="2"/>
                    <a:pt x="2" y="0"/>
                  </a:cubicBez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233"/>
            <p:cNvSpPr/>
            <p:nvPr/>
          </p:nvSpPr>
          <p:spPr bwMode="auto">
            <a:xfrm>
              <a:off x="3358" y="3339"/>
              <a:ext cx="11" cy="8"/>
            </a:xfrm>
            <a:custGeom>
              <a:avLst/>
              <a:gdLst>
                <a:gd name="T0" fmla="*/ 11 w 11"/>
                <a:gd name="T1" fmla="*/ 8 h 8"/>
                <a:gd name="T2" fmla="*/ 0 w 11"/>
                <a:gd name="T3" fmla="*/ 0 h 8"/>
                <a:gd name="T4" fmla="*/ 11 w 11"/>
                <a:gd name="T5" fmla="*/ 5 h 8"/>
                <a:gd name="T6" fmla="*/ 11 w 11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11" y="8"/>
                  </a:moveTo>
                  <a:lnTo>
                    <a:pt x="0" y="0"/>
                  </a:lnTo>
                  <a:lnTo>
                    <a:pt x="11" y="5"/>
                  </a:lnTo>
                  <a:lnTo>
                    <a:pt x="1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234"/>
            <p:cNvSpPr/>
            <p:nvPr/>
          </p:nvSpPr>
          <p:spPr bwMode="auto">
            <a:xfrm>
              <a:off x="3073" y="3337"/>
              <a:ext cx="29" cy="26"/>
            </a:xfrm>
            <a:custGeom>
              <a:avLst/>
              <a:gdLst>
                <a:gd name="T0" fmla="*/ 12 w 12"/>
                <a:gd name="T1" fmla="*/ 2 h 11"/>
                <a:gd name="T2" fmla="*/ 10 w 12"/>
                <a:gd name="T3" fmla="*/ 8 h 11"/>
                <a:gd name="T4" fmla="*/ 5 w 12"/>
                <a:gd name="T5" fmla="*/ 3 h 11"/>
                <a:gd name="T6" fmla="*/ 7 w 12"/>
                <a:gd name="T7" fmla="*/ 5 h 11"/>
                <a:gd name="T8" fmla="*/ 11 w 12"/>
                <a:gd name="T9" fmla="*/ 1 h 11"/>
                <a:gd name="T10" fmla="*/ 12 w 12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1">
                  <a:moveTo>
                    <a:pt x="12" y="2"/>
                  </a:moveTo>
                  <a:cubicBezTo>
                    <a:pt x="11" y="4"/>
                    <a:pt x="9" y="5"/>
                    <a:pt x="10" y="8"/>
                  </a:cubicBezTo>
                  <a:cubicBezTo>
                    <a:pt x="9" y="0"/>
                    <a:pt x="0" y="11"/>
                    <a:pt x="5" y="3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235"/>
            <p:cNvSpPr/>
            <p:nvPr/>
          </p:nvSpPr>
          <p:spPr bwMode="auto">
            <a:xfrm>
              <a:off x="2025" y="3342"/>
              <a:ext cx="4" cy="12"/>
            </a:xfrm>
            <a:custGeom>
              <a:avLst/>
              <a:gdLst>
                <a:gd name="T0" fmla="*/ 2 w 4"/>
                <a:gd name="T1" fmla="*/ 12 h 12"/>
                <a:gd name="T2" fmla="*/ 0 w 4"/>
                <a:gd name="T3" fmla="*/ 0 h 12"/>
                <a:gd name="T4" fmla="*/ 4 w 4"/>
                <a:gd name="T5" fmla="*/ 2 h 12"/>
                <a:gd name="T6" fmla="*/ 2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2" y="12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236"/>
            <p:cNvSpPr/>
            <p:nvPr/>
          </p:nvSpPr>
          <p:spPr bwMode="auto">
            <a:xfrm>
              <a:off x="3128" y="3347"/>
              <a:ext cx="14" cy="11"/>
            </a:xfrm>
            <a:custGeom>
              <a:avLst/>
              <a:gdLst>
                <a:gd name="T0" fmla="*/ 2 w 6"/>
                <a:gd name="T1" fmla="*/ 5 h 5"/>
                <a:gd name="T2" fmla="*/ 0 w 6"/>
                <a:gd name="T3" fmla="*/ 0 h 5"/>
                <a:gd name="T4" fmla="*/ 2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2"/>
                    <a:pt x="1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237"/>
            <p:cNvSpPr/>
            <p:nvPr/>
          </p:nvSpPr>
          <p:spPr bwMode="auto">
            <a:xfrm>
              <a:off x="1987" y="3358"/>
              <a:ext cx="9" cy="15"/>
            </a:xfrm>
            <a:custGeom>
              <a:avLst/>
              <a:gdLst>
                <a:gd name="T0" fmla="*/ 4 w 4"/>
                <a:gd name="T1" fmla="*/ 4 h 6"/>
                <a:gd name="T2" fmla="*/ 0 w 4"/>
                <a:gd name="T3" fmla="*/ 5 h 6"/>
                <a:gd name="T4" fmla="*/ 2 w 4"/>
                <a:gd name="T5" fmla="*/ 0 h 6"/>
                <a:gd name="T6" fmla="*/ 4 w 4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cubicBezTo>
                    <a:pt x="3" y="6"/>
                    <a:pt x="1" y="1"/>
                    <a:pt x="0" y="5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238"/>
            <p:cNvSpPr/>
            <p:nvPr/>
          </p:nvSpPr>
          <p:spPr bwMode="auto">
            <a:xfrm>
              <a:off x="3142" y="3358"/>
              <a:ext cx="5" cy="10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4 h 4"/>
                <a:gd name="T4" fmla="*/ 0 w 2"/>
                <a:gd name="T5" fmla="*/ 0 h 4"/>
                <a:gd name="T6" fmla="*/ 2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239"/>
            <p:cNvSpPr/>
            <p:nvPr/>
          </p:nvSpPr>
          <p:spPr bwMode="auto">
            <a:xfrm>
              <a:off x="2001" y="3361"/>
              <a:ext cx="5" cy="7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240"/>
            <p:cNvSpPr/>
            <p:nvPr/>
          </p:nvSpPr>
          <p:spPr bwMode="auto">
            <a:xfrm>
              <a:off x="3095" y="3361"/>
              <a:ext cx="12" cy="16"/>
            </a:xfrm>
            <a:custGeom>
              <a:avLst/>
              <a:gdLst>
                <a:gd name="T0" fmla="*/ 2 w 5"/>
                <a:gd name="T1" fmla="*/ 7 h 7"/>
                <a:gd name="T2" fmla="*/ 1 w 5"/>
                <a:gd name="T3" fmla="*/ 7 h 7"/>
                <a:gd name="T4" fmla="*/ 3 w 5"/>
                <a:gd name="T5" fmla="*/ 0 h 7"/>
                <a:gd name="T6" fmla="*/ 2 w 5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2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2" y="2"/>
                    <a:pt x="3" y="0"/>
                  </a:cubicBezTo>
                  <a:cubicBezTo>
                    <a:pt x="5" y="3"/>
                    <a:pt x="4" y="5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241"/>
            <p:cNvSpPr/>
            <p:nvPr/>
          </p:nvSpPr>
          <p:spPr bwMode="auto">
            <a:xfrm>
              <a:off x="3256" y="3363"/>
              <a:ext cx="21" cy="10"/>
            </a:xfrm>
            <a:custGeom>
              <a:avLst/>
              <a:gdLst>
                <a:gd name="T0" fmla="*/ 7 w 9"/>
                <a:gd name="T1" fmla="*/ 1 h 4"/>
                <a:gd name="T2" fmla="*/ 3 w 9"/>
                <a:gd name="T3" fmla="*/ 2 h 4"/>
                <a:gd name="T4" fmla="*/ 0 w 9"/>
                <a:gd name="T5" fmla="*/ 2 h 4"/>
                <a:gd name="T6" fmla="*/ 7 w 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7" y="1"/>
                  </a:moveTo>
                  <a:cubicBezTo>
                    <a:pt x="9" y="1"/>
                    <a:pt x="4" y="4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242"/>
            <p:cNvSpPr/>
            <p:nvPr/>
          </p:nvSpPr>
          <p:spPr bwMode="auto">
            <a:xfrm>
              <a:off x="1930" y="3373"/>
              <a:ext cx="2" cy="7"/>
            </a:xfrm>
            <a:custGeom>
              <a:avLst/>
              <a:gdLst>
                <a:gd name="T0" fmla="*/ 0 w 2"/>
                <a:gd name="T1" fmla="*/ 0 h 7"/>
                <a:gd name="T2" fmla="*/ 2 w 2"/>
                <a:gd name="T3" fmla="*/ 7 h 7"/>
                <a:gd name="T4" fmla="*/ 0 w 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243"/>
            <p:cNvSpPr/>
            <p:nvPr/>
          </p:nvSpPr>
          <p:spPr bwMode="auto">
            <a:xfrm>
              <a:off x="2018" y="3373"/>
              <a:ext cx="9" cy="7"/>
            </a:xfrm>
            <a:custGeom>
              <a:avLst/>
              <a:gdLst>
                <a:gd name="T0" fmla="*/ 3 w 4"/>
                <a:gd name="T1" fmla="*/ 0 h 3"/>
                <a:gd name="T2" fmla="*/ 0 w 4"/>
                <a:gd name="T3" fmla="*/ 0 h 3"/>
                <a:gd name="T4" fmla="*/ 3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1" y="3"/>
                    <a:pt x="0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244"/>
            <p:cNvSpPr/>
            <p:nvPr/>
          </p:nvSpPr>
          <p:spPr bwMode="auto">
            <a:xfrm>
              <a:off x="1977" y="3375"/>
              <a:ext cx="10" cy="17"/>
            </a:xfrm>
            <a:custGeom>
              <a:avLst/>
              <a:gdLst>
                <a:gd name="T0" fmla="*/ 4 w 4"/>
                <a:gd name="T1" fmla="*/ 7 h 7"/>
                <a:gd name="T2" fmla="*/ 4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4" y="5"/>
                    <a:pt x="0" y="3"/>
                    <a:pt x="4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245"/>
            <p:cNvSpPr/>
            <p:nvPr/>
          </p:nvSpPr>
          <p:spPr bwMode="auto">
            <a:xfrm>
              <a:off x="3116" y="3377"/>
              <a:ext cx="14" cy="15"/>
            </a:xfrm>
            <a:custGeom>
              <a:avLst/>
              <a:gdLst>
                <a:gd name="T0" fmla="*/ 6 w 6"/>
                <a:gd name="T1" fmla="*/ 6 h 6"/>
                <a:gd name="T2" fmla="*/ 2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cubicBezTo>
                    <a:pt x="6" y="2"/>
                    <a:pt x="0" y="5"/>
                    <a:pt x="2" y="0"/>
                  </a:cubicBezTo>
                  <a:cubicBezTo>
                    <a:pt x="3" y="1"/>
                    <a:pt x="6" y="3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246"/>
            <p:cNvSpPr/>
            <p:nvPr/>
          </p:nvSpPr>
          <p:spPr bwMode="auto">
            <a:xfrm>
              <a:off x="1868" y="3382"/>
              <a:ext cx="12" cy="10"/>
            </a:xfrm>
            <a:custGeom>
              <a:avLst/>
              <a:gdLst>
                <a:gd name="T0" fmla="*/ 5 w 5"/>
                <a:gd name="T1" fmla="*/ 2 h 4"/>
                <a:gd name="T2" fmla="*/ 5 w 5"/>
                <a:gd name="T3" fmla="*/ 4 h 4"/>
                <a:gd name="T4" fmla="*/ 0 w 5"/>
                <a:gd name="T5" fmla="*/ 0 h 4"/>
                <a:gd name="T6" fmla="*/ 1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247"/>
            <p:cNvSpPr/>
            <p:nvPr/>
          </p:nvSpPr>
          <p:spPr bwMode="auto">
            <a:xfrm>
              <a:off x="3296" y="3394"/>
              <a:ext cx="2" cy="5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2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248"/>
            <p:cNvSpPr/>
            <p:nvPr/>
          </p:nvSpPr>
          <p:spPr bwMode="auto">
            <a:xfrm>
              <a:off x="3135" y="3396"/>
              <a:ext cx="9" cy="12"/>
            </a:xfrm>
            <a:custGeom>
              <a:avLst/>
              <a:gdLst>
                <a:gd name="T0" fmla="*/ 4 w 4"/>
                <a:gd name="T1" fmla="*/ 4 h 5"/>
                <a:gd name="T2" fmla="*/ 1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3" y="2"/>
                    <a:pt x="0" y="3"/>
                    <a:pt x="1" y="0"/>
                  </a:cubicBezTo>
                  <a:cubicBezTo>
                    <a:pt x="4" y="0"/>
                    <a:pt x="4" y="5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249"/>
            <p:cNvSpPr/>
            <p:nvPr/>
          </p:nvSpPr>
          <p:spPr bwMode="auto">
            <a:xfrm>
              <a:off x="1864" y="3399"/>
              <a:ext cx="7" cy="7"/>
            </a:xfrm>
            <a:custGeom>
              <a:avLst/>
              <a:gdLst>
                <a:gd name="T0" fmla="*/ 2 w 3"/>
                <a:gd name="T1" fmla="*/ 2 h 3"/>
                <a:gd name="T2" fmla="*/ 3 w 3"/>
                <a:gd name="T3" fmla="*/ 1 h 3"/>
                <a:gd name="T4" fmla="*/ 0 w 3"/>
                <a:gd name="T5" fmla="*/ 3 h 3"/>
                <a:gd name="T6" fmla="*/ 1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250"/>
            <p:cNvSpPr/>
            <p:nvPr/>
          </p:nvSpPr>
          <p:spPr bwMode="auto">
            <a:xfrm>
              <a:off x="3123" y="3406"/>
              <a:ext cx="5" cy="9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4 h 4"/>
                <a:gd name="T4" fmla="*/ 0 w 2"/>
                <a:gd name="T5" fmla="*/ 4 h 4"/>
                <a:gd name="T6" fmla="*/ 0 w 2"/>
                <a:gd name="T7" fmla="*/ 0 h 4"/>
                <a:gd name="T8" fmla="*/ 1 w 2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1" y="2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251"/>
            <p:cNvSpPr/>
            <p:nvPr/>
          </p:nvSpPr>
          <p:spPr bwMode="auto">
            <a:xfrm>
              <a:off x="3268" y="3415"/>
              <a:ext cx="7" cy="7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252"/>
            <p:cNvSpPr/>
            <p:nvPr/>
          </p:nvSpPr>
          <p:spPr bwMode="auto">
            <a:xfrm>
              <a:off x="1871" y="3418"/>
              <a:ext cx="7" cy="4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2 h 2"/>
                <a:gd name="T4" fmla="*/ 0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253"/>
            <p:cNvSpPr/>
            <p:nvPr/>
          </p:nvSpPr>
          <p:spPr bwMode="auto">
            <a:xfrm>
              <a:off x="3140" y="3422"/>
              <a:ext cx="16" cy="22"/>
            </a:xfrm>
            <a:custGeom>
              <a:avLst/>
              <a:gdLst>
                <a:gd name="T0" fmla="*/ 7 w 7"/>
                <a:gd name="T1" fmla="*/ 8 h 9"/>
                <a:gd name="T2" fmla="*/ 7 w 7"/>
                <a:gd name="T3" fmla="*/ 9 h 9"/>
                <a:gd name="T4" fmla="*/ 0 w 7"/>
                <a:gd name="T5" fmla="*/ 2 h 9"/>
                <a:gd name="T6" fmla="*/ 3 w 7"/>
                <a:gd name="T7" fmla="*/ 0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1"/>
                    <a:pt x="3" y="7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254"/>
            <p:cNvSpPr/>
            <p:nvPr/>
          </p:nvSpPr>
          <p:spPr bwMode="auto">
            <a:xfrm>
              <a:off x="3192" y="3418"/>
              <a:ext cx="45" cy="30"/>
            </a:xfrm>
            <a:custGeom>
              <a:avLst/>
              <a:gdLst>
                <a:gd name="T0" fmla="*/ 16 w 19"/>
                <a:gd name="T1" fmla="*/ 13 h 13"/>
                <a:gd name="T2" fmla="*/ 0 w 19"/>
                <a:gd name="T3" fmla="*/ 9 h 13"/>
                <a:gd name="T4" fmla="*/ 13 w 19"/>
                <a:gd name="T5" fmla="*/ 2 h 13"/>
                <a:gd name="T6" fmla="*/ 16 w 19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3">
                  <a:moveTo>
                    <a:pt x="16" y="13"/>
                  </a:moveTo>
                  <a:cubicBezTo>
                    <a:pt x="11" y="11"/>
                    <a:pt x="6" y="9"/>
                    <a:pt x="0" y="9"/>
                  </a:cubicBezTo>
                  <a:cubicBezTo>
                    <a:pt x="1" y="0"/>
                    <a:pt x="9" y="9"/>
                    <a:pt x="13" y="2"/>
                  </a:cubicBezTo>
                  <a:cubicBezTo>
                    <a:pt x="13" y="6"/>
                    <a:pt x="19" y="9"/>
                    <a:pt x="1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255"/>
            <p:cNvSpPr/>
            <p:nvPr/>
          </p:nvSpPr>
          <p:spPr bwMode="auto">
            <a:xfrm>
              <a:off x="1909" y="3427"/>
              <a:ext cx="4" cy="7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0 h 7"/>
                <a:gd name="T6" fmla="*/ 4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256"/>
            <p:cNvSpPr/>
            <p:nvPr/>
          </p:nvSpPr>
          <p:spPr bwMode="auto">
            <a:xfrm>
              <a:off x="3197" y="3448"/>
              <a:ext cx="23" cy="24"/>
            </a:xfrm>
            <a:custGeom>
              <a:avLst/>
              <a:gdLst>
                <a:gd name="T0" fmla="*/ 10 w 10"/>
                <a:gd name="T1" fmla="*/ 7 h 10"/>
                <a:gd name="T2" fmla="*/ 7 w 10"/>
                <a:gd name="T3" fmla="*/ 10 h 10"/>
                <a:gd name="T4" fmla="*/ 0 w 10"/>
                <a:gd name="T5" fmla="*/ 0 h 10"/>
                <a:gd name="T6" fmla="*/ 10 w 10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10" y="7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2" y="8"/>
                    <a:pt x="4" y="2"/>
                    <a:pt x="0" y="0"/>
                  </a:cubicBezTo>
                  <a:cubicBezTo>
                    <a:pt x="3" y="1"/>
                    <a:pt x="8" y="3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257"/>
            <p:cNvSpPr/>
            <p:nvPr/>
          </p:nvSpPr>
          <p:spPr bwMode="auto">
            <a:xfrm>
              <a:off x="3173" y="3458"/>
              <a:ext cx="50" cy="33"/>
            </a:xfrm>
            <a:custGeom>
              <a:avLst/>
              <a:gdLst>
                <a:gd name="T0" fmla="*/ 20 w 21"/>
                <a:gd name="T1" fmla="*/ 9 h 14"/>
                <a:gd name="T2" fmla="*/ 21 w 21"/>
                <a:gd name="T3" fmla="*/ 10 h 14"/>
                <a:gd name="T4" fmla="*/ 0 w 21"/>
                <a:gd name="T5" fmla="*/ 4 h 14"/>
                <a:gd name="T6" fmla="*/ 3 w 21"/>
                <a:gd name="T7" fmla="*/ 0 h 14"/>
                <a:gd name="T8" fmla="*/ 20 w 21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20" y="9"/>
                  </a:moveTo>
                  <a:cubicBezTo>
                    <a:pt x="20" y="9"/>
                    <a:pt x="21" y="10"/>
                    <a:pt x="21" y="10"/>
                  </a:cubicBezTo>
                  <a:cubicBezTo>
                    <a:pt x="12" y="14"/>
                    <a:pt x="6" y="7"/>
                    <a:pt x="0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9" y="2"/>
                    <a:pt x="12" y="8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2803902" y="1807355"/>
            <a:ext cx="0" cy="3901439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895342" y="1766715"/>
            <a:ext cx="492443" cy="13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281740" y="1766715"/>
            <a:ext cx="1475105" cy="41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，根据您的需要自由拉伸文本框大小。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232142" y="1847995"/>
            <a:ext cx="0" cy="3901439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323582" y="1807355"/>
            <a:ext cx="492443" cy="13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709980" y="1807355"/>
            <a:ext cx="1475105" cy="41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，根据您的需要自由拉伸文本框大小。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613324" y="1847995"/>
            <a:ext cx="0" cy="3901439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704764" y="1807355"/>
            <a:ext cx="492443" cy="13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091162" y="1807355"/>
            <a:ext cx="1475105" cy="41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，根据您的需要自由拉伸文本框大小。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6507" y="3316860"/>
            <a:ext cx="2167924" cy="249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图片 10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061" name="组合 1060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1062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63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064" name="矩形 1063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utoUpdateAnimBg="0"/>
      <p:bldP spid="5" grpId="0" bldLvl="0" autoUpdateAnimBg="0"/>
      <p:bldP spid="9" grpId="0" bldLvl="0" autoUpdateAnimBg="0"/>
      <p:bldP spid="10" grpId="0" bldLvl="0" autoUpdateAnimBg="0"/>
      <p:bldP spid="12" grpId="0" bldLvl="0" autoUpdateAnimBg="0"/>
      <p:bldP spid="13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t="35095"/>
          <a:stretch>
            <a:fillRect/>
          </a:stretch>
        </p:blipFill>
        <p:spPr>
          <a:xfrm rot="5067667">
            <a:off x="6979754" y="203607"/>
            <a:ext cx="5939677" cy="5013633"/>
          </a:xfrm>
          <a:custGeom>
            <a:avLst/>
            <a:gdLst>
              <a:gd name="connsiteX0" fmla="*/ 0 w 5273360"/>
              <a:gd name="connsiteY0" fmla="*/ 4451200 h 4451200"/>
              <a:gd name="connsiteX1" fmla="*/ 431651 w 5273360"/>
              <a:gd name="connsiteY1" fmla="*/ 0 h 4451200"/>
              <a:gd name="connsiteX2" fmla="*/ 5273360 w 5273360"/>
              <a:gd name="connsiteY2" fmla="*/ 469520 h 4451200"/>
              <a:gd name="connsiteX3" fmla="*/ 5273360 w 5273360"/>
              <a:gd name="connsiteY3" fmla="*/ 4451200 h 44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3360" h="4451200">
                <a:moveTo>
                  <a:pt x="0" y="4451200"/>
                </a:moveTo>
                <a:lnTo>
                  <a:pt x="431651" y="0"/>
                </a:lnTo>
                <a:lnTo>
                  <a:pt x="5273360" y="469520"/>
                </a:lnTo>
                <a:lnTo>
                  <a:pt x="5273360" y="4451200"/>
                </a:lnTo>
                <a:close/>
              </a:path>
            </a:pathLst>
          </a:custGeom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6103128" y="1446595"/>
            <a:ext cx="553998" cy="10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章节二</a:t>
            </a:r>
            <a:endParaRPr lang="zh-CN" altLang="en-US" sz="24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22915" y="2482855"/>
            <a:ext cx="590931" cy="2930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</a:t>
            </a:r>
            <a:r>
              <a:rPr lang="zh-CN" altLang="en-US" sz="11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此处编辑您要的内容，建议您在展示时采用方正清刻本悦宋简</a:t>
            </a:r>
            <a:r>
              <a:rPr lang="zh-CN" altLang="en-US" sz="11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en-US" altLang="zh-CN" sz="11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  <a:endParaRPr lang="en-US" altLang="zh-CN" sz="11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136356" y="2482854"/>
            <a:ext cx="461665" cy="19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mtClean="0">
                <a:solidFill>
                  <a:srgbClr val="337EB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成功项目展示</a:t>
            </a:r>
            <a:endParaRPr lang="zh-CN" altLang="en-US" dirty="0">
              <a:solidFill>
                <a:srgbClr val="337EB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833078" y="1515428"/>
            <a:ext cx="0" cy="4389120"/>
          </a:xfrm>
          <a:prstGeom prst="line">
            <a:avLst/>
          </a:prstGeom>
          <a:ln w="285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875447" y="1474788"/>
            <a:ext cx="553998" cy="10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章节三</a:t>
            </a:r>
            <a:endParaRPr lang="zh-CN" altLang="en-US" sz="24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95234" y="2511048"/>
            <a:ext cx="590931" cy="2930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</a:t>
            </a:r>
            <a:r>
              <a:rPr lang="zh-CN" altLang="en-US" sz="11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此处编辑您要的内容，建议您在展示时采用方正清刻本悦宋简</a:t>
            </a:r>
            <a:r>
              <a:rPr lang="zh-CN" altLang="en-US" sz="11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en-US" altLang="zh-CN" sz="11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  <a:endParaRPr lang="en-US" altLang="zh-CN" sz="11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8675" y="2511047"/>
            <a:ext cx="461665" cy="19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mtClean="0">
                <a:solidFill>
                  <a:srgbClr val="337EB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经验反思总结</a:t>
            </a:r>
            <a:endParaRPr lang="zh-CN" altLang="en-US" dirty="0">
              <a:solidFill>
                <a:srgbClr val="337EB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605397" y="1543621"/>
            <a:ext cx="0" cy="4389120"/>
          </a:xfrm>
          <a:prstGeom prst="line">
            <a:avLst/>
          </a:prstGeom>
          <a:ln w="285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739746" y="1431861"/>
            <a:ext cx="553998" cy="10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章节四</a:t>
            </a:r>
            <a:endParaRPr lang="zh-CN" altLang="en-US" sz="24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59533" y="2468121"/>
            <a:ext cx="590931" cy="2930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</a:t>
            </a:r>
            <a:r>
              <a:rPr lang="zh-CN" altLang="en-US" sz="11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此处编辑您要的内容，建议您在展示时采用方正清刻本悦宋简</a:t>
            </a:r>
            <a:r>
              <a:rPr lang="zh-CN" altLang="en-US" sz="11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en-US" altLang="zh-CN" sz="11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  <a:endParaRPr lang="en-US" altLang="zh-CN" sz="11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772974" y="2468120"/>
            <a:ext cx="461665" cy="19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mtClean="0">
                <a:solidFill>
                  <a:srgbClr val="337EB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未来规划展望</a:t>
            </a:r>
            <a:endParaRPr lang="zh-CN" altLang="en-US" dirty="0">
              <a:solidFill>
                <a:srgbClr val="337EB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469696" y="1500694"/>
            <a:ext cx="0" cy="4389120"/>
          </a:xfrm>
          <a:prstGeom prst="line">
            <a:avLst/>
          </a:prstGeom>
          <a:ln w="285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260656" y="1543621"/>
            <a:ext cx="0" cy="4389120"/>
          </a:xfrm>
          <a:prstGeom prst="line">
            <a:avLst/>
          </a:prstGeom>
          <a:ln w="285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33"/>
          <a:stretch>
            <a:fillRect/>
          </a:stretch>
        </p:blipFill>
        <p:spPr>
          <a:xfrm flipH="1">
            <a:off x="0" y="5733218"/>
            <a:ext cx="4164556" cy="1124782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238829" y="1500694"/>
            <a:ext cx="553998" cy="10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章节壹</a:t>
            </a:r>
            <a:endParaRPr lang="zh-CN" altLang="en-US" sz="24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858616" y="2536954"/>
            <a:ext cx="590931" cy="2930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</a:t>
            </a:r>
            <a:r>
              <a:rPr lang="zh-CN" altLang="en-US" sz="11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此处编辑您要的内容，建议您在展示时采用方正清刻本悦宋简</a:t>
            </a:r>
            <a:r>
              <a:rPr lang="zh-CN" altLang="en-US" sz="11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en-US" altLang="zh-CN" sz="11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  <a:endParaRPr lang="en-US" altLang="zh-CN" sz="11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272057" y="2536953"/>
            <a:ext cx="461665" cy="19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mtClean="0">
                <a:solidFill>
                  <a:srgbClr val="337EB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本年工作概述</a:t>
            </a:r>
            <a:endParaRPr lang="zh-CN" altLang="en-US" dirty="0">
              <a:solidFill>
                <a:srgbClr val="337EB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7968779" y="1569527"/>
            <a:ext cx="0" cy="4389120"/>
          </a:xfrm>
          <a:prstGeom prst="line">
            <a:avLst/>
          </a:prstGeom>
          <a:ln w="285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0402244" y="1431005"/>
            <a:ext cx="1015663" cy="17461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目录</a:t>
            </a:r>
            <a:endParaRPr lang="zh-CN" altLang="en-US" sz="5400" dirty="0">
              <a:solidFill>
                <a:schemeClr val="bg1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45619"/>
          <a:stretch>
            <a:fillRect/>
          </a:stretch>
        </p:blipFill>
        <p:spPr>
          <a:xfrm rot="12694793">
            <a:off x="1282358" y="3192172"/>
            <a:ext cx="10179948" cy="6850174"/>
          </a:xfrm>
          <a:custGeom>
            <a:avLst/>
            <a:gdLst>
              <a:gd name="connsiteX0" fmla="*/ 10179948 w 10179948"/>
              <a:gd name="connsiteY0" fmla="*/ 6850174 h 6850174"/>
              <a:gd name="connsiteX1" fmla="*/ 364133 w 10179948"/>
              <a:gd name="connsiteY1" fmla="*/ 6850174 h 6850174"/>
              <a:gd name="connsiteX2" fmla="*/ 0 w 10179948"/>
              <a:gd name="connsiteY2" fmla="*/ 6257819 h 6850174"/>
              <a:gd name="connsiteX3" fmla="*/ 10179948 w 10179948"/>
              <a:gd name="connsiteY3" fmla="*/ 0 h 685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9948" h="6850174">
                <a:moveTo>
                  <a:pt x="10179948" y="6850174"/>
                </a:moveTo>
                <a:lnTo>
                  <a:pt x="364133" y="6850174"/>
                </a:lnTo>
                <a:lnTo>
                  <a:pt x="0" y="6257819"/>
                </a:lnTo>
                <a:lnTo>
                  <a:pt x="10179948" y="0"/>
                </a:ln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5374641" y="1"/>
            <a:ext cx="1422399" cy="3728719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486401" y="114871"/>
            <a:ext cx="1188720" cy="34716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62769" y="440401"/>
            <a:ext cx="1015663" cy="30749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您的标题</a:t>
            </a:r>
            <a:endParaRPr lang="zh-CN" altLang="en-US" sz="5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18902" y="2370664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46543" y="2353295"/>
            <a:ext cx="2123658" cy="18550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15306" y="2370664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1648" y="2353295"/>
            <a:ext cx="2123658" cy="18550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3" name="组合 12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53" y="4445901"/>
            <a:ext cx="3506361" cy="2465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5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31307"/>
          <a:stretch>
            <a:fillRect/>
          </a:stretch>
        </p:blipFill>
        <p:spPr>
          <a:xfrm rot="14086061">
            <a:off x="-424432" y="3650632"/>
            <a:ext cx="5413047" cy="4710992"/>
          </a:xfrm>
          <a:custGeom>
            <a:avLst/>
            <a:gdLst>
              <a:gd name="connsiteX0" fmla="*/ 5413047 w 5413047"/>
              <a:gd name="connsiteY0" fmla="*/ 4710991 h 4710992"/>
              <a:gd name="connsiteX1" fmla="*/ 0 w 5413047"/>
              <a:gd name="connsiteY1" fmla="*/ 4710992 h 4710992"/>
              <a:gd name="connsiteX2" fmla="*/ 3327220 w 5413047"/>
              <a:gd name="connsiteY2" fmla="*/ 0 h 4710992"/>
              <a:gd name="connsiteX3" fmla="*/ 5413047 w 5413047"/>
              <a:gd name="connsiteY3" fmla="*/ 1473151 h 471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047" h="4710992">
                <a:moveTo>
                  <a:pt x="5413047" y="4710991"/>
                </a:moveTo>
                <a:lnTo>
                  <a:pt x="0" y="4710992"/>
                </a:lnTo>
                <a:lnTo>
                  <a:pt x="3327220" y="0"/>
                </a:lnTo>
                <a:lnTo>
                  <a:pt x="5413047" y="1473151"/>
                </a:lnTo>
                <a:close/>
              </a:path>
            </a:pathLst>
          </a:custGeom>
        </p:spPr>
      </p:pic>
      <p:sp>
        <p:nvSpPr>
          <p:cNvPr id="2" name="任意多边形 15"/>
          <p:cNvSpPr/>
          <p:nvPr/>
        </p:nvSpPr>
        <p:spPr>
          <a:xfrm flipV="1">
            <a:off x="5381755" y="2823694"/>
            <a:ext cx="1163320" cy="152841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5"/>
          <p:cNvSpPr/>
          <p:nvPr/>
        </p:nvSpPr>
        <p:spPr>
          <a:xfrm flipV="1">
            <a:off x="2945270" y="5216340"/>
            <a:ext cx="1473200" cy="193554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819239" y="1962557"/>
            <a:ext cx="738664" cy="295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明年规划展望</a:t>
            </a:r>
            <a:endParaRPr lang="zh-CN" altLang="en-US" sz="3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414056" y="2022827"/>
            <a:ext cx="461665" cy="80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mtClean="0">
                <a:solidFill>
                  <a:srgbClr val="337EB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章节四</a:t>
            </a:r>
            <a:endParaRPr lang="zh-CN" altLang="en-US" dirty="0">
              <a:solidFill>
                <a:srgbClr val="337EB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551513" y="3416338"/>
            <a:ext cx="400110" cy="136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140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Chapter Title</a:t>
            </a:r>
            <a:endParaRPr lang="zh-CN" altLang="en-US" sz="140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9666633" y="1736416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9666633" y="4941883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bldLvl="0" autoUpdateAnimBg="0"/>
      <p:bldP spid="9" grpId="0" bldLvl="0" autoUpdateAnimBg="0"/>
      <p:bldP spid="10" grpId="0" bldLvl="0" autoUpdateAnimBg="0"/>
      <p:bldP spid="11" grpId="0" animBg="1" autoUpdateAnimBg="0"/>
      <p:bldP spid="12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/>
        </p:nvSpPr>
        <p:spPr>
          <a:xfrm>
            <a:off x="1586526" y="2656942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16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1805706" y="2949443"/>
            <a:ext cx="2249624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TextBox 42"/>
          <p:cNvSpPr txBox="1"/>
          <p:nvPr/>
        </p:nvSpPr>
        <p:spPr>
          <a:xfrm>
            <a:off x="4825533" y="2656940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16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TextBox 55"/>
          <p:cNvSpPr txBox="1"/>
          <p:nvPr/>
        </p:nvSpPr>
        <p:spPr>
          <a:xfrm>
            <a:off x="8048576" y="2656940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16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TextBox 60"/>
          <p:cNvSpPr txBox="1"/>
          <p:nvPr/>
        </p:nvSpPr>
        <p:spPr>
          <a:xfrm>
            <a:off x="1586526" y="4874135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16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9" name="TextBox 65"/>
          <p:cNvSpPr txBox="1"/>
          <p:nvPr/>
        </p:nvSpPr>
        <p:spPr>
          <a:xfrm>
            <a:off x="4825533" y="4874135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16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TextBox 70"/>
          <p:cNvSpPr txBox="1"/>
          <p:nvPr/>
        </p:nvSpPr>
        <p:spPr>
          <a:xfrm>
            <a:off x="8048576" y="4874135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添加你的标题</a:t>
            </a:r>
            <a:endParaRPr lang="en-US" altLang="zh-CN" sz="16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2" name="TextBox 7"/>
          <p:cNvSpPr txBox="1"/>
          <p:nvPr/>
        </p:nvSpPr>
        <p:spPr>
          <a:xfrm>
            <a:off x="4976620" y="2940292"/>
            <a:ext cx="2249624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8226873" y="2940291"/>
            <a:ext cx="2249624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1805707" y="5217450"/>
            <a:ext cx="2249624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5000643" y="5220436"/>
            <a:ext cx="2249624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8226873" y="5220436"/>
            <a:ext cx="2249624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78712" y="1606905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  <a:endParaRPr lang="zh-CN" altLang="en-US" sz="48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5654329" y="1597928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  <a:endParaRPr lang="zh-CN" altLang="en-US" sz="48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8933356" y="1597014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  <a:endParaRPr lang="zh-CN" altLang="en-US" sz="48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478712" y="3809353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肆</a:t>
            </a:r>
            <a:endParaRPr lang="zh-CN" altLang="en-US" sz="48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5723779" y="3742502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伍</a:t>
            </a:r>
            <a:endParaRPr lang="zh-CN" altLang="en-US" sz="48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9002806" y="3741588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陆</a:t>
            </a:r>
            <a:endParaRPr lang="zh-CN" altLang="en-US" sz="48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 rot="18218441">
            <a:off x="2365916" y="1527870"/>
            <a:ext cx="1098930" cy="1108907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27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8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9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0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1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3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4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5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6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7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8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 rot="18218441">
            <a:off x="5583048" y="1467949"/>
            <a:ext cx="1098930" cy="1108907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50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1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2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3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4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5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6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7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8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9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0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 rot="18218441">
            <a:off x="8802219" y="1487244"/>
            <a:ext cx="1098930" cy="1108907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62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3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4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5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6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7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8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69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0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1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2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 rot="18218441">
            <a:off x="2398191" y="3704438"/>
            <a:ext cx="1098930" cy="1108907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74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5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6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7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8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9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0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1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2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3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4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 rot="18218441">
            <a:off x="5615323" y="3644517"/>
            <a:ext cx="1098930" cy="1108907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86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7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8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9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0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1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2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3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4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5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6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8218441">
            <a:off x="8834494" y="3663812"/>
            <a:ext cx="1098930" cy="1108907"/>
            <a:chOff x="7018338" y="5334002"/>
            <a:chExt cx="1223963" cy="1235075"/>
          </a:xfrm>
          <a:solidFill>
            <a:srgbClr val="454545"/>
          </a:solidFill>
        </p:grpSpPr>
        <p:sp>
          <p:nvSpPr>
            <p:cNvPr id="98" name="Freeform 5463"/>
            <p:cNvSpPr/>
            <p:nvPr/>
          </p:nvSpPr>
          <p:spPr bwMode="auto">
            <a:xfrm>
              <a:off x="7623176" y="5334002"/>
              <a:ext cx="19050" cy="14288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9" name="Freeform 5464"/>
            <p:cNvSpPr/>
            <p:nvPr/>
          </p:nvSpPr>
          <p:spPr bwMode="auto">
            <a:xfrm>
              <a:off x="7656513" y="5341939"/>
              <a:ext cx="19050" cy="6350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0" name="Freeform 5465"/>
            <p:cNvSpPr/>
            <p:nvPr/>
          </p:nvSpPr>
          <p:spPr bwMode="auto">
            <a:xfrm>
              <a:off x="7645401" y="5337177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1" name="Freeform 5466"/>
            <p:cNvSpPr/>
            <p:nvPr/>
          </p:nvSpPr>
          <p:spPr bwMode="auto">
            <a:xfrm>
              <a:off x="7526338" y="5353052"/>
              <a:ext cx="11113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3" name="Line 5467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4" name="Line 5468"/>
            <p:cNvSpPr>
              <a:spLocks noChangeShapeType="1"/>
            </p:cNvSpPr>
            <p:nvPr/>
          </p:nvSpPr>
          <p:spPr bwMode="auto">
            <a:xfrm>
              <a:off x="8129588" y="61452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6" name="Freeform 5469"/>
            <p:cNvSpPr>
              <a:spLocks noEditPoints="1"/>
            </p:cNvSpPr>
            <p:nvPr/>
          </p:nvSpPr>
          <p:spPr bwMode="auto">
            <a:xfrm>
              <a:off x="7092951" y="5356227"/>
              <a:ext cx="403225" cy="31115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7" name="Freeform 5470"/>
            <p:cNvSpPr/>
            <p:nvPr/>
          </p:nvSpPr>
          <p:spPr bwMode="auto">
            <a:xfrm>
              <a:off x="7499351" y="5356227"/>
              <a:ext cx="11113" cy="1587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9" name="Freeform 5471"/>
            <p:cNvSpPr/>
            <p:nvPr/>
          </p:nvSpPr>
          <p:spPr bwMode="auto">
            <a:xfrm>
              <a:off x="7029451" y="5856289"/>
              <a:ext cx="30163" cy="71438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0" name="Freeform 5472"/>
            <p:cNvSpPr/>
            <p:nvPr/>
          </p:nvSpPr>
          <p:spPr bwMode="auto">
            <a:xfrm>
              <a:off x="7743826" y="5348289"/>
              <a:ext cx="288925" cy="158750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2" name="Freeform 5473"/>
            <p:cNvSpPr>
              <a:spLocks noEditPoints="1"/>
            </p:cNvSpPr>
            <p:nvPr/>
          </p:nvSpPr>
          <p:spPr bwMode="auto">
            <a:xfrm>
              <a:off x="7018338" y="5584827"/>
              <a:ext cx="1223963" cy="984250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1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13" name="图片 1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15" name="组合 114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116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7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0" y="1847162"/>
            <a:ext cx="1752076" cy="21042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84" y="1868442"/>
            <a:ext cx="1752076" cy="210427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65" y="1868442"/>
            <a:ext cx="1752076" cy="21042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169" y="1889722"/>
            <a:ext cx="1752076" cy="2104275"/>
          </a:xfrm>
          <a:prstGeom prst="rect">
            <a:avLst/>
          </a:prstGeom>
        </p:spPr>
      </p:pic>
      <p:sp>
        <p:nvSpPr>
          <p:cNvPr id="18" name="TextBox 6"/>
          <p:cNvSpPr txBox="1"/>
          <p:nvPr/>
        </p:nvSpPr>
        <p:spPr>
          <a:xfrm>
            <a:off x="9135406" y="4373999"/>
            <a:ext cx="1414501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</a:t>
            </a:r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你的标题</a:t>
            </a:r>
            <a:endParaRPr 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8766960" y="4708577"/>
            <a:ext cx="2181099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6516823" y="4373999"/>
            <a:ext cx="1414501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</a:t>
            </a:r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你的标题</a:t>
            </a:r>
            <a:endParaRPr 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6148377" y="4708577"/>
            <a:ext cx="2181099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3962319" y="4373999"/>
            <a:ext cx="1414501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</a:t>
            </a:r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你的标题</a:t>
            </a:r>
            <a:endParaRPr 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3593873" y="4708577"/>
            <a:ext cx="2181099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343736" y="4373999"/>
            <a:ext cx="1414501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添加</a:t>
            </a:r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你的标题</a:t>
            </a:r>
            <a:endParaRPr 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975290" y="4708577"/>
            <a:ext cx="2181099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5" name="组合 14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#活动##元素##素材##电商节日素材#...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09" y="1835855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375920" y="0"/>
            <a:ext cx="1656184" cy="685800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#活动##元素##素材##电商节日素材#...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6799" y="3374975"/>
            <a:ext cx="3209017" cy="320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原创作品：到张家界一定要上梓山漫居看看 ..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EEEEC"/>
              </a:clrFrom>
              <a:clrTo>
                <a:srgbClr val="EE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15668" r="16810" b="23019"/>
          <a:stretch>
            <a:fillRect/>
          </a:stretch>
        </p:blipFill>
        <p:spPr bwMode="auto">
          <a:xfrm>
            <a:off x="5697763" y="5321999"/>
            <a:ext cx="2855098" cy="18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5763181" y="2319666"/>
            <a:ext cx="738664" cy="17130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smtClean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关键字</a:t>
            </a:r>
            <a:endParaRPr lang="zh-CN" altLang="en-US" sz="3600">
              <a:solidFill>
                <a:schemeClr val="bg1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954934" y="4300436"/>
            <a:ext cx="381138" cy="830997"/>
            <a:chOff x="1461502" y="1645522"/>
            <a:chExt cx="626061" cy="1444325"/>
          </a:xfrm>
        </p:grpSpPr>
        <p:grpSp>
          <p:nvGrpSpPr>
            <p:cNvPr id="16" name="组合 15"/>
            <p:cNvGrpSpPr/>
            <p:nvPr/>
          </p:nvGrpSpPr>
          <p:grpSpPr>
            <a:xfrm>
              <a:off x="1492250" y="1657350"/>
              <a:ext cx="595313" cy="1381125"/>
              <a:chOff x="1492250" y="1657350"/>
              <a:chExt cx="595313" cy="1381125"/>
            </a:xfrm>
          </p:grpSpPr>
          <p:sp>
            <p:nvSpPr>
              <p:cNvPr id="1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92250" y="1657350"/>
                <a:ext cx="595313" cy="137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>
                <a:off x="1492250" y="1743075"/>
                <a:ext cx="595313" cy="1295400"/>
              </a:xfrm>
              <a:custGeom>
                <a:avLst/>
                <a:gdLst>
                  <a:gd name="T0" fmla="*/ 525 w 774"/>
                  <a:gd name="T1" fmla="*/ 2 h 2073"/>
                  <a:gd name="T2" fmla="*/ 617 w 774"/>
                  <a:gd name="T3" fmla="*/ 13 h 2073"/>
                  <a:gd name="T4" fmla="*/ 675 w 774"/>
                  <a:gd name="T5" fmla="*/ 407 h 2073"/>
                  <a:gd name="T6" fmla="*/ 674 w 774"/>
                  <a:gd name="T7" fmla="*/ 471 h 2073"/>
                  <a:gd name="T8" fmla="*/ 681 w 774"/>
                  <a:gd name="T9" fmla="*/ 772 h 2073"/>
                  <a:gd name="T10" fmla="*/ 681 w 774"/>
                  <a:gd name="T11" fmla="*/ 1015 h 2073"/>
                  <a:gd name="T12" fmla="*/ 683 w 774"/>
                  <a:gd name="T13" fmla="*/ 1274 h 2073"/>
                  <a:gd name="T14" fmla="*/ 681 w 774"/>
                  <a:gd name="T15" fmla="*/ 1729 h 2073"/>
                  <a:gd name="T16" fmla="*/ 699 w 774"/>
                  <a:gd name="T17" fmla="*/ 1963 h 2073"/>
                  <a:gd name="T18" fmla="*/ 735 w 774"/>
                  <a:gd name="T19" fmla="*/ 1902 h 2073"/>
                  <a:gd name="T20" fmla="*/ 767 w 774"/>
                  <a:gd name="T21" fmla="*/ 1770 h 2073"/>
                  <a:gd name="T22" fmla="*/ 754 w 774"/>
                  <a:gd name="T23" fmla="*/ 2047 h 2073"/>
                  <a:gd name="T24" fmla="*/ 613 w 774"/>
                  <a:gd name="T25" fmla="*/ 2065 h 2073"/>
                  <a:gd name="T26" fmla="*/ 426 w 774"/>
                  <a:gd name="T27" fmla="*/ 2050 h 2073"/>
                  <a:gd name="T28" fmla="*/ 264 w 774"/>
                  <a:gd name="T29" fmla="*/ 2068 h 2073"/>
                  <a:gd name="T30" fmla="*/ 267 w 774"/>
                  <a:gd name="T31" fmla="*/ 2049 h 2073"/>
                  <a:gd name="T32" fmla="*/ 496 w 774"/>
                  <a:gd name="T33" fmla="*/ 2039 h 2073"/>
                  <a:gd name="T34" fmla="*/ 594 w 774"/>
                  <a:gd name="T35" fmla="*/ 2021 h 2073"/>
                  <a:gd name="T36" fmla="*/ 617 w 774"/>
                  <a:gd name="T37" fmla="*/ 2023 h 2073"/>
                  <a:gd name="T38" fmla="*/ 669 w 774"/>
                  <a:gd name="T39" fmla="*/ 1983 h 2073"/>
                  <a:gd name="T40" fmla="*/ 525 w 774"/>
                  <a:gd name="T41" fmla="*/ 1972 h 2073"/>
                  <a:gd name="T42" fmla="*/ 409 w 774"/>
                  <a:gd name="T43" fmla="*/ 1960 h 2073"/>
                  <a:gd name="T44" fmla="*/ 279 w 774"/>
                  <a:gd name="T45" fmla="*/ 1970 h 2073"/>
                  <a:gd name="T46" fmla="*/ 84 w 774"/>
                  <a:gd name="T47" fmla="*/ 1920 h 2073"/>
                  <a:gd name="T48" fmla="*/ 104 w 774"/>
                  <a:gd name="T49" fmla="*/ 1796 h 2073"/>
                  <a:gd name="T50" fmla="*/ 91 w 774"/>
                  <a:gd name="T51" fmla="*/ 1337 h 2073"/>
                  <a:gd name="T52" fmla="*/ 105 w 774"/>
                  <a:gd name="T53" fmla="*/ 1026 h 2073"/>
                  <a:gd name="T54" fmla="*/ 107 w 774"/>
                  <a:gd name="T55" fmla="*/ 722 h 2073"/>
                  <a:gd name="T56" fmla="*/ 102 w 774"/>
                  <a:gd name="T57" fmla="*/ 474 h 2073"/>
                  <a:gd name="T58" fmla="*/ 49 w 774"/>
                  <a:gd name="T59" fmla="*/ 468 h 2073"/>
                  <a:gd name="T60" fmla="*/ 42 w 774"/>
                  <a:gd name="T61" fmla="*/ 631 h 2073"/>
                  <a:gd name="T62" fmla="*/ 44 w 774"/>
                  <a:gd name="T63" fmla="*/ 797 h 2073"/>
                  <a:gd name="T64" fmla="*/ 48 w 774"/>
                  <a:gd name="T65" fmla="*/ 872 h 2073"/>
                  <a:gd name="T66" fmla="*/ 41 w 774"/>
                  <a:gd name="T67" fmla="*/ 1079 h 2073"/>
                  <a:gd name="T68" fmla="*/ 55 w 774"/>
                  <a:gd name="T69" fmla="*/ 1252 h 2073"/>
                  <a:gd name="T70" fmla="*/ 53 w 774"/>
                  <a:gd name="T71" fmla="*/ 1514 h 2073"/>
                  <a:gd name="T72" fmla="*/ 37 w 774"/>
                  <a:gd name="T73" fmla="*/ 1747 h 2073"/>
                  <a:gd name="T74" fmla="*/ 18 w 774"/>
                  <a:gd name="T75" fmla="*/ 1466 h 2073"/>
                  <a:gd name="T76" fmla="*/ 4 w 774"/>
                  <a:gd name="T77" fmla="*/ 1419 h 2073"/>
                  <a:gd name="T78" fmla="*/ 14 w 774"/>
                  <a:gd name="T79" fmla="*/ 1322 h 2073"/>
                  <a:gd name="T80" fmla="*/ 14 w 774"/>
                  <a:gd name="T81" fmla="*/ 1261 h 2073"/>
                  <a:gd name="T82" fmla="*/ 1 w 774"/>
                  <a:gd name="T83" fmla="*/ 1043 h 2073"/>
                  <a:gd name="T84" fmla="*/ 6 w 774"/>
                  <a:gd name="T85" fmla="*/ 924 h 2073"/>
                  <a:gd name="T86" fmla="*/ 10 w 774"/>
                  <a:gd name="T87" fmla="*/ 832 h 2073"/>
                  <a:gd name="T88" fmla="*/ 3 w 774"/>
                  <a:gd name="T89" fmla="*/ 719 h 2073"/>
                  <a:gd name="T90" fmla="*/ 7 w 774"/>
                  <a:gd name="T91" fmla="*/ 649 h 2073"/>
                  <a:gd name="T92" fmla="*/ 15 w 774"/>
                  <a:gd name="T93" fmla="*/ 598 h 2073"/>
                  <a:gd name="T94" fmla="*/ 1 w 774"/>
                  <a:gd name="T95" fmla="*/ 536 h 2073"/>
                  <a:gd name="T96" fmla="*/ 13 w 774"/>
                  <a:gd name="T97" fmla="*/ 424 h 2073"/>
                  <a:gd name="T98" fmla="*/ 6 w 774"/>
                  <a:gd name="T99" fmla="*/ 359 h 2073"/>
                  <a:gd name="T100" fmla="*/ 1 w 774"/>
                  <a:gd name="T101" fmla="*/ 235 h 2073"/>
                  <a:gd name="T102" fmla="*/ 15 w 774"/>
                  <a:gd name="T103" fmla="*/ 166 h 2073"/>
                  <a:gd name="T104" fmla="*/ 13 w 774"/>
                  <a:gd name="T105" fmla="*/ 116 h 2073"/>
                  <a:gd name="T106" fmla="*/ 35 w 774"/>
                  <a:gd name="T107" fmla="*/ 10 h 2073"/>
                  <a:gd name="T108" fmla="*/ 37 w 774"/>
                  <a:gd name="T109" fmla="*/ 106 h 2073"/>
                  <a:gd name="T110" fmla="*/ 52 w 774"/>
                  <a:gd name="T111" fmla="*/ 341 h 2073"/>
                  <a:gd name="T112" fmla="*/ 83 w 774"/>
                  <a:gd name="T113" fmla="*/ 392 h 2073"/>
                  <a:gd name="T114" fmla="*/ 107 w 774"/>
                  <a:gd name="T115" fmla="*/ 144 h 2073"/>
                  <a:gd name="T116" fmla="*/ 151 w 774"/>
                  <a:gd name="T117" fmla="*/ 9 h 2073"/>
                  <a:gd name="T118" fmla="*/ 237 w 774"/>
                  <a:gd name="T119" fmla="*/ 16 h 2073"/>
                  <a:gd name="T120" fmla="*/ 372 w 774"/>
                  <a:gd name="T121" fmla="*/ 5 h 2073"/>
                  <a:gd name="T122" fmla="*/ 440 w 774"/>
                  <a:gd name="T123" fmla="*/ 3 h 2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4" h="2073">
                    <a:moveTo>
                      <a:pt x="445" y="0"/>
                    </a:moveTo>
                    <a:cubicBezTo>
                      <a:pt x="446" y="0"/>
                      <a:pt x="449" y="3"/>
                      <a:pt x="451" y="2"/>
                    </a:cubicBezTo>
                    <a:cubicBezTo>
                      <a:pt x="451" y="5"/>
                      <a:pt x="454" y="6"/>
                      <a:pt x="454" y="8"/>
                    </a:cubicBezTo>
                    <a:cubicBezTo>
                      <a:pt x="455" y="12"/>
                      <a:pt x="456" y="15"/>
                      <a:pt x="456" y="19"/>
                    </a:cubicBezTo>
                    <a:cubicBezTo>
                      <a:pt x="467" y="19"/>
                      <a:pt x="467" y="19"/>
                      <a:pt x="467" y="19"/>
                    </a:cubicBezTo>
                    <a:cubicBezTo>
                      <a:pt x="469" y="16"/>
                      <a:pt x="471" y="13"/>
                      <a:pt x="474" y="11"/>
                    </a:cubicBezTo>
                    <a:cubicBezTo>
                      <a:pt x="477" y="10"/>
                      <a:pt x="481" y="9"/>
                      <a:pt x="484" y="10"/>
                    </a:cubicBezTo>
                    <a:cubicBezTo>
                      <a:pt x="511" y="10"/>
                      <a:pt x="511" y="10"/>
                      <a:pt x="511" y="10"/>
                    </a:cubicBezTo>
                    <a:cubicBezTo>
                      <a:pt x="510" y="8"/>
                      <a:pt x="512" y="7"/>
                      <a:pt x="513" y="6"/>
                    </a:cubicBezTo>
                    <a:cubicBezTo>
                      <a:pt x="514" y="5"/>
                      <a:pt x="513" y="2"/>
                      <a:pt x="515" y="2"/>
                    </a:cubicBezTo>
                    <a:cubicBezTo>
                      <a:pt x="519" y="2"/>
                      <a:pt x="522" y="1"/>
                      <a:pt x="525" y="2"/>
                    </a:cubicBezTo>
                    <a:cubicBezTo>
                      <a:pt x="527" y="5"/>
                      <a:pt x="530" y="6"/>
                      <a:pt x="533" y="5"/>
                    </a:cubicBezTo>
                    <a:cubicBezTo>
                      <a:pt x="534" y="5"/>
                      <a:pt x="535" y="7"/>
                      <a:pt x="536" y="8"/>
                    </a:cubicBezTo>
                    <a:cubicBezTo>
                      <a:pt x="539" y="7"/>
                      <a:pt x="543" y="8"/>
                      <a:pt x="543" y="11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45" y="14"/>
                      <a:pt x="546" y="16"/>
                      <a:pt x="547" y="19"/>
                    </a:cubicBezTo>
                    <a:cubicBezTo>
                      <a:pt x="559" y="19"/>
                      <a:pt x="559" y="19"/>
                      <a:pt x="559" y="19"/>
                    </a:cubicBezTo>
                    <a:cubicBezTo>
                      <a:pt x="559" y="16"/>
                      <a:pt x="562" y="14"/>
                      <a:pt x="563" y="12"/>
                    </a:cubicBezTo>
                    <a:cubicBezTo>
                      <a:pt x="570" y="7"/>
                      <a:pt x="585" y="9"/>
                      <a:pt x="588" y="16"/>
                    </a:cubicBezTo>
                    <a:cubicBezTo>
                      <a:pt x="588" y="17"/>
                      <a:pt x="590" y="19"/>
                      <a:pt x="592" y="19"/>
                    </a:cubicBezTo>
                    <a:cubicBezTo>
                      <a:pt x="617" y="19"/>
                      <a:pt x="617" y="19"/>
                      <a:pt x="617" y="19"/>
                    </a:cubicBezTo>
                    <a:cubicBezTo>
                      <a:pt x="617" y="13"/>
                      <a:pt x="617" y="13"/>
                      <a:pt x="617" y="13"/>
                    </a:cubicBezTo>
                    <a:cubicBezTo>
                      <a:pt x="619" y="13"/>
                      <a:pt x="621" y="13"/>
                      <a:pt x="621" y="12"/>
                    </a:cubicBezTo>
                    <a:cubicBezTo>
                      <a:pt x="623" y="8"/>
                      <a:pt x="632" y="11"/>
                      <a:pt x="636" y="10"/>
                    </a:cubicBezTo>
                    <a:cubicBezTo>
                      <a:pt x="638" y="10"/>
                      <a:pt x="640" y="9"/>
                      <a:pt x="642" y="7"/>
                    </a:cubicBezTo>
                    <a:cubicBezTo>
                      <a:pt x="641" y="5"/>
                      <a:pt x="642" y="5"/>
                      <a:pt x="644" y="5"/>
                    </a:cubicBezTo>
                    <a:cubicBezTo>
                      <a:pt x="645" y="4"/>
                      <a:pt x="647" y="3"/>
                      <a:pt x="649" y="5"/>
                    </a:cubicBezTo>
                    <a:cubicBezTo>
                      <a:pt x="651" y="7"/>
                      <a:pt x="650" y="9"/>
                      <a:pt x="652" y="11"/>
                    </a:cubicBezTo>
                    <a:cubicBezTo>
                      <a:pt x="652" y="12"/>
                      <a:pt x="652" y="15"/>
                      <a:pt x="652" y="16"/>
                    </a:cubicBezTo>
                    <a:cubicBezTo>
                      <a:pt x="652" y="16"/>
                      <a:pt x="654" y="17"/>
                      <a:pt x="654" y="18"/>
                    </a:cubicBezTo>
                    <a:cubicBezTo>
                      <a:pt x="658" y="19"/>
                      <a:pt x="668" y="19"/>
                      <a:pt x="673" y="19"/>
                    </a:cubicBezTo>
                    <a:cubicBezTo>
                      <a:pt x="674" y="404"/>
                      <a:pt x="674" y="404"/>
                      <a:pt x="674" y="404"/>
                    </a:cubicBezTo>
                    <a:cubicBezTo>
                      <a:pt x="675" y="404"/>
                      <a:pt x="675" y="406"/>
                      <a:pt x="675" y="407"/>
                    </a:cubicBezTo>
                    <a:cubicBezTo>
                      <a:pt x="677" y="408"/>
                      <a:pt x="678" y="411"/>
                      <a:pt x="679" y="412"/>
                    </a:cubicBezTo>
                    <a:cubicBezTo>
                      <a:pt x="679" y="413"/>
                      <a:pt x="681" y="415"/>
                      <a:pt x="681" y="416"/>
                    </a:cubicBezTo>
                    <a:cubicBezTo>
                      <a:pt x="681" y="419"/>
                      <a:pt x="681" y="421"/>
                      <a:pt x="683" y="423"/>
                    </a:cubicBezTo>
                    <a:cubicBezTo>
                      <a:pt x="683" y="436"/>
                      <a:pt x="683" y="436"/>
                      <a:pt x="683" y="436"/>
                    </a:cubicBezTo>
                    <a:cubicBezTo>
                      <a:pt x="683" y="437"/>
                      <a:pt x="681" y="438"/>
                      <a:pt x="681" y="439"/>
                    </a:cubicBezTo>
                    <a:cubicBezTo>
                      <a:pt x="681" y="440"/>
                      <a:pt x="683" y="441"/>
                      <a:pt x="683" y="442"/>
                    </a:cubicBezTo>
                    <a:cubicBezTo>
                      <a:pt x="683" y="456"/>
                      <a:pt x="683" y="456"/>
                      <a:pt x="683" y="456"/>
                    </a:cubicBezTo>
                    <a:cubicBezTo>
                      <a:pt x="683" y="457"/>
                      <a:pt x="681" y="459"/>
                      <a:pt x="681" y="459"/>
                    </a:cubicBezTo>
                    <a:cubicBezTo>
                      <a:pt x="680" y="461"/>
                      <a:pt x="680" y="464"/>
                      <a:pt x="678" y="466"/>
                    </a:cubicBezTo>
                    <a:cubicBezTo>
                      <a:pt x="677" y="466"/>
                      <a:pt x="678" y="467"/>
                      <a:pt x="678" y="468"/>
                    </a:cubicBezTo>
                    <a:cubicBezTo>
                      <a:pt x="676" y="468"/>
                      <a:pt x="675" y="469"/>
                      <a:pt x="674" y="471"/>
                    </a:cubicBezTo>
                    <a:cubicBezTo>
                      <a:pt x="672" y="474"/>
                      <a:pt x="673" y="482"/>
                      <a:pt x="676" y="484"/>
                    </a:cubicBezTo>
                    <a:cubicBezTo>
                      <a:pt x="677" y="484"/>
                      <a:pt x="678" y="485"/>
                      <a:pt x="678" y="486"/>
                    </a:cubicBezTo>
                    <a:cubicBezTo>
                      <a:pt x="679" y="488"/>
                      <a:pt x="681" y="489"/>
                      <a:pt x="681" y="491"/>
                    </a:cubicBezTo>
                    <a:cubicBezTo>
                      <a:pt x="680" y="494"/>
                      <a:pt x="681" y="496"/>
                      <a:pt x="683" y="497"/>
                    </a:cubicBezTo>
                    <a:cubicBezTo>
                      <a:pt x="683" y="511"/>
                      <a:pt x="683" y="511"/>
                      <a:pt x="683" y="511"/>
                    </a:cubicBezTo>
                    <a:cubicBezTo>
                      <a:pt x="683" y="512"/>
                      <a:pt x="681" y="513"/>
                      <a:pt x="681" y="514"/>
                    </a:cubicBezTo>
                    <a:cubicBezTo>
                      <a:pt x="681" y="516"/>
                      <a:pt x="681" y="517"/>
                      <a:pt x="680" y="519"/>
                    </a:cubicBezTo>
                    <a:cubicBezTo>
                      <a:pt x="678" y="520"/>
                      <a:pt x="678" y="523"/>
                      <a:pt x="678" y="525"/>
                    </a:cubicBezTo>
                    <a:cubicBezTo>
                      <a:pt x="677" y="525"/>
                      <a:pt x="675" y="525"/>
                      <a:pt x="675" y="527"/>
                    </a:cubicBezTo>
                    <a:cubicBezTo>
                      <a:pt x="674" y="756"/>
                      <a:pt x="674" y="756"/>
                      <a:pt x="674" y="756"/>
                    </a:cubicBezTo>
                    <a:cubicBezTo>
                      <a:pt x="678" y="759"/>
                      <a:pt x="681" y="765"/>
                      <a:pt x="681" y="772"/>
                    </a:cubicBezTo>
                    <a:cubicBezTo>
                      <a:pt x="681" y="773"/>
                      <a:pt x="683" y="773"/>
                      <a:pt x="683" y="774"/>
                    </a:cubicBezTo>
                    <a:cubicBezTo>
                      <a:pt x="683" y="785"/>
                      <a:pt x="683" y="785"/>
                      <a:pt x="683" y="785"/>
                    </a:cubicBezTo>
                    <a:cubicBezTo>
                      <a:pt x="683" y="785"/>
                      <a:pt x="681" y="786"/>
                      <a:pt x="681" y="786"/>
                    </a:cubicBezTo>
                    <a:cubicBezTo>
                      <a:pt x="681" y="848"/>
                      <a:pt x="681" y="848"/>
                      <a:pt x="681" y="848"/>
                    </a:cubicBezTo>
                    <a:cubicBezTo>
                      <a:pt x="681" y="848"/>
                      <a:pt x="683" y="849"/>
                      <a:pt x="683" y="849"/>
                    </a:cubicBezTo>
                    <a:cubicBezTo>
                      <a:pt x="683" y="865"/>
                      <a:pt x="683" y="879"/>
                      <a:pt x="683" y="895"/>
                    </a:cubicBezTo>
                    <a:cubicBezTo>
                      <a:pt x="683" y="896"/>
                      <a:pt x="681" y="898"/>
                      <a:pt x="681" y="898"/>
                    </a:cubicBezTo>
                    <a:cubicBezTo>
                      <a:pt x="681" y="911"/>
                      <a:pt x="685" y="924"/>
                      <a:pt x="682" y="936"/>
                    </a:cubicBezTo>
                    <a:cubicBezTo>
                      <a:pt x="684" y="944"/>
                      <a:pt x="683" y="952"/>
                      <a:pt x="682" y="958"/>
                    </a:cubicBezTo>
                    <a:cubicBezTo>
                      <a:pt x="679" y="971"/>
                      <a:pt x="681" y="985"/>
                      <a:pt x="683" y="996"/>
                    </a:cubicBezTo>
                    <a:cubicBezTo>
                      <a:pt x="684" y="1004"/>
                      <a:pt x="683" y="1010"/>
                      <a:pt x="681" y="1015"/>
                    </a:cubicBezTo>
                    <a:cubicBezTo>
                      <a:pt x="681" y="1068"/>
                      <a:pt x="681" y="1068"/>
                      <a:pt x="681" y="1068"/>
                    </a:cubicBezTo>
                    <a:cubicBezTo>
                      <a:pt x="681" y="1069"/>
                      <a:pt x="683" y="1070"/>
                      <a:pt x="683" y="1071"/>
                    </a:cubicBezTo>
                    <a:cubicBezTo>
                      <a:pt x="683" y="1084"/>
                      <a:pt x="683" y="1084"/>
                      <a:pt x="683" y="1084"/>
                    </a:cubicBezTo>
                    <a:cubicBezTo>
                      <a:pt x="683" y="1084"/>
                      <a:pt x="681" y="1085"/>
                      <a:pt x="681" y="1085"/>
                    </a:cubicBezTo>
                    <a:cubicBezTo>
                      <a:pt x="680" y="1092"/>
                      <a:pt x="678" y="1098"/>
                      <a:pt x="674" y="1102"/>
                    </a:cubicBezTo>
                    <a:cubicBezTo>
                      <a:pt x="674" y="1217"/>
                      <a:pt x="674" y="1217"/>
                      <a:pt x="674" y="1217"/>
                    </a:cubicBezTo>
                    <a:cubicBezTo>
                      <a:pt x="677" y="1220"/>
                      <a:pt x="679" y="1223"/>
                      <a:pt x="680" y="1227"/>
                    </a:cubicBezTo>
                    <a:cubicBezTo>
                      <a:pt x="681" y="1229"/>
                      <a:pt x="680" y="1232"/>
                      <a:pt x="681" y="1234"/>
                    </a:cubicBezTo>
                    <a:cubicBezTo>
                      <a:pt x="681" y="1234"/>
                      <a:pt x="683" y="1235"/>
                      <a:pt x="683" y="1235"/>
                    </a:cubicBezTo>
                    <a:cubicBezTo>
                      <a:pt x="683" y="1240"/>
                      <a:pt x="683" y="1246"/>
                      <a:pt x="681" y="1249"/>
                    </a:cubicBezTo>
                    <a:cubicBezTo>
                      <a:pt x="681" y="1258"/>
                      <a:pt x="683" y="1266"/>
                      <a:pt x="683" y="1274"/>
                    </a:cubicBezTo>
                    <a:cubicBezTo>
                      <a:pt x="681" y="1343"/>
                      <a:pt x="681" y="1343"/>
                      <a:pt x="681" y="1343"/>
                    </a:cubicBezTo>
                    <a:cubicBezTo>
                      <a:pt x="681" y="1344"/>
                      <a:pt x="683" y="1344"/>
                      <a:pt x="683" y="1345"/>
                    </a:cubicBezTo>
                    <a:cubicBezTo>
                      <a:pt x="683" y="1361"/>
                      <a:pt x="683" y="1374"/>
                      <a:pt x="683" y="1391"/>
                    </a:cubicBezTo>
                    <a:cubicBezTo>
                      <a:pt x="683" y="1391"/>
                      <a:pt x="681" y="1393"/>
                      <a:pt x="681" y="1393"/>
                    </a:cubicBezTo>
                    <a:cubicBezTo>
                      <a:pt x="681" y="1564"/>
                      <a:pt x="681" y="1564"/>
                      <a:pt x="681" y="1564"/>
                    </a:cubicBezTo>
                    <a:cubicBezTo>
                      <a:pt x="681" y="1564"/>
                      <a:pt x="683" y="1566"/>
                      <a:pt x="683" y="1566"/>
                    </a:cubicBezTo>
                    <a:cubicBezTo>
                      <a:pt x="683" y="1579"/>
                      <a:pt x="683" y="1579"/>
                      <a:pt x="683" y="1579"/>
                    </a:cubicBezTo>
                    <a:cubicBezTo>
                      <a:pt x="683" y="1580"/>
                      <a:pt x="681" y="1580"/>
                      <a:pt x="681" y="1581"/>
                    </a:cubicBezTo>
                    <a:cubicBezTo>
                      <a:pt x="680" y="1588"/>
                      <a:pt x="678" y="1593"/>
                      <a:pt x="673" y="1599"/>
                    </a:cubicBezTo>
                    <a:cubicBezTo>
                      <a:pt x="673" y="1712"/>
                      <a:pt x="673" y="1712"/>
                      <a:pt x="673" y="1712"/>
                    </a:cubicBezTo>
                    <a:cubicBezTo>
                      <a:pt x="678" y="1716"/>
                      <a:pt x="681" y="1721"/>
                      <a:pt x="681" y="1729"/>
                    </a:cubicBezTo>
                    <a:cubicBezTo>
                      <a:pt x="681" y="1729"/>
                      <a:pt x="683" y="1730"/>
                      <a:pt x="683" y="1730"/>
                    </a:cubicBezTo>
                    <a:cubicBezTo>
                      <a:pt x="684" y="1735"/>
                      <a:pt x="683" y="1741"/>
                      <a:pt x="681" y="1744"/>
                    </a:cubicBezTo>
                    <a:cubicBezTo>
                      <a:pt x="681" y="1895"/>
                      <a:pt x="681" y="1895"/>
                      <a:pt x="681" y="1895"/>
                    </a:cubicBezTo>
                    <a:cubicBezTo>
                      <a:pt x="681" y="1895"/>
                      <a:pt x="683" y="1897"/>
                      <a:pt x="683" y="1897"/>
                    </a:cubicBezTo>
                    <a:cubicBezTo>
                      <a:pt x="683" y="1928"/>
                      <a:pt x="683" y="1928"/>
                      <a:pt x="683" y="1928"/>
                    </a:cubicBezTo>
                    <a:cubicBezTo>
                      <a:pt x="683" y="1928"/>
                      <a:pt x="681" y="1929"/>
                      <a:pt x="681" y="1929"/>
                    </a:cubicBezTo>
                    <a:cubicBezTo>
                      <a:pt x="681" y="1941"/>
                      <a:pt x="681" y="1941"/>
                      <a:pt x="681" y="1941"/>
                    </a:cubicBezTo>
                    <a:cubicBezTo>
                      <a:pt x="681" y="1941"/>
                      <a:pt x="683" y="1943"/>
                      <a:pt x="683" y="1944"/>
                    </a:cubicBezTo>
                    <a:cubicBezTo>
                      <a:pt x="682" y="1949"/>
                      <a:pt x="683" y="1955"/>
                      <a:pt x="687" y="1958"/>
                    </a:cubicBezTo>
                    <a:cubicBezTo>
                      <a:pt x="688" y="1960"/>
                      <a:pt x="689" y="1963"/>
                      <a:pt x="690" y="1963"/>
                    </a:cubicBezTo>
                    <a:cubicBezTo>
                      <a:pt x="699" y="1963"/>
                      <a:pt x="699" y="1963"/>
                      <a:pt x="699" y="1963"/>
                    </a:cubicBezTo>
                    <a:cubicBezTo>
                      <a:pt x="699" y="1966"/>
                      <a:pt x="699" y="1966"/>
                      <a:pt x="699" y="1966"/>
                    </a:cubicBezTo>
                    <a:cubicBezTo>
                      <a:pt x="701" y="1966"/>
                      <a:pt x="704" y="1966"/>
                      <a:pt x="705" y="1964"/>
                    </a:cubicBezTo>
                    <a:cubicBezTo>
                      <a:pt x="709" y="1963"/>
                      <a:pt x="713" y="1963"/>
                      <a:pt x="716" y="1962"/>
                    </a:cubicBezTo>
                    <a:cubicBezTo>
                      <a:pt x="719" y="1961"/>
                      <a:pt x="721" y="1958"/>
                      <a:pt x="721" y="1957"/>
                    </a:cubicBezTo>
                    <a:cubicBezTo>
                      <a:pt x="723" y="1948"/>
                      <a:pt x="723" y="1948"/>
                      <a:pt x="723" y="1948"/>
                    </a:cubicBezTo>
                    <a:cubicBezTo>
                      <a:pt x="724" y="1941"/>
                      <a:pt x="723" y="1933"/>
                      <a:pt x="724" y="1927"/>
                    </a:cubicBezTo>
                    <a:cubicBezTo>
                      <a:pt x="726" y="1927"/>
                      <a:pt x="726" y="1927"/>
                      <a:pt x="726" y="1927"/>
                    </a:cubicBezTo>
                    <a:cubicBezTo>
                      <a:pt x="726" y="1923"/>
                      <a:pt x="727" y="1920"/>
                      <a:pt x="728" y="1917"/>
                    </a:cubicBezTo>
                    <a:cubicBezTo>
                      <a:pt x="729" y="1918"/>
                      <a:pt x="730" y="1917"/>
                      <a:pt x="730" y="1916"/>
                    </a:cubicBezTo>
                    <a:cubicBezTo>
                      <a:pt x="732" y="1914"/>
                      <a:pt x="734" y="1913"/>
                      <a:pt x="735" y="1911"/>
                    </a:cubicBezTo>
                    <a:cubicBezTo>
                      <a:pt x="735" y="1908"/>
                      <a:pt x="736" y="1905"/>
                      <a:pt x="735" y="1902"/>
                    </a:cubicBezTo>
                    <a:cubicBezTo>
                      <a:pt x="738" y="1902"/>
                      <a:pt x="738" y="1902"/>
                      <a:pt x="738" y="1902"/>
                    </a:cubicBezTo>
                    <a:cubicBezTo>
                      <a:pt x="738" y="1895"/>
                      <a:pt x="739" y="1887"/>
                      <a:pt x="738" y="1879"/>
                    </a:cubicBezTo>
                    <a:cubicBezTo>
                      <a:pt x="741" y="1867"/>
                      <a:pt x="741" y="1867"/>
                      <a:pt x="741" y="1867"/>
                    </a:cubicBezTo>
                    <a:cubicBezTo>
                      <a:pt x="744" y="1863"/>
                      <a:pt x="746" y="1859"/>
                      <a:pt x="750" y="1856"/>
                    </a:cubicBezTo>
                    <a:cubicBezTo>
                      <a:pt x="752" y="1847"/>
                      <a:pt x="752" y="1847"/>
                      <a:pt x="752" y="1847"/>
                    </a:cubicBezTo>
                    <a:cubicBezTo>
                      <a:pt x="753" y="1843"/>
                      <a:pt x="752" y="1840"/>
                      <a:pt x="753" y="1838"/>
                    </a:cubicBezTo>
                    <a:cubicBezTo>
                      <a:pt x="755" y="1822"/>
                      <a:pt x="755" y="1805"/>
                      <a:pt x="754" y="1788"/>
                    </a:cubicBezTo>
                    <a:cubicBezTo>
                      <a:pt x="756" y="1776"/>
                      <a:pt x="756" y="1776"/>
                      <a:pt x="756" y="1776"/>
                    </a:cubicBezTo>
                    <a:cubicBezTo>
                      <a:pt x="756" y="1775"/>
                      <a:pt x="758" y="1774"/>
                      <a:pt x="760" y="1772"/>
                    </a:cubicBezTo>
                    <a:cubicBezTo>
                      <a:pt x="760" y="1772"/>
                      <a:pt x="760" y="1770"/>
                      <a:pt x="760" y="1770"/>
                    </a:cubicBezTo>
                    <a:cubicBezTo>
                      <a:pt x="761" y="1770"/>
                      <a:pt x="766" y="1769"/>
                      <a:pt x="767" y="1770"/>
                    </a:cubicBezTo>
                    <a:cubicBezTo>
                      <a:pt x="769" y="1773"/>
                      <a:pt x="770" y="1775"/>
                      <a:pt x="773" y="1779"/>
                    </a:cubicBezTo>
                    <a:cubicBezTo>
                      <a:pt x="773" y="1959"/>
                      <a:pt x="773" y="1959"/>
                      <a:pt x="773" y="1959"/>
                    </a:cubicBezTo>
                    <a:cubicBezTo>
                      <a:pt x="773" y="1960"/>
                      <a:pt x="774" y="1962"/>
                      <a:pt x="774" y="1963"/>
                    </a:cubicBezTo>
                    <a:cubicBezTo>
                      <a:pt x="773" y="1971"/>
                      <a:pt x="771" y="1978"/>
                      <a:pt x="766" y="1982"/>
                    </a:cubicBezTo>
                    <a:cubicBezTo>
                      <a:pt x="766" y="1983"/>
                      <a:pt x="765" y="1984"/>
                      <a:pt x="764" y="1983"/>
                    </a:cubicBezTo>
                    <a:cubicBezTo>
                      <a:pt x="764" y="1986"/>
                      <a:pt x="762" y="1988"/>
                      <a:pt x="762" y="1989"/>
                    </a:cubicBezTo>
                    <a:cubicBezTo>
                      <a:pt x="762" y="1994"/>
                      <a:pt x="761" y="1998"/>
                      <a:pt x="764" y="2000"/>
                    </a:cubicBezTo>
                    <a:cubicBezTo>
                      <a:pt x="764" y="2003"/>
                      <a:pt x="764" y="2006"/>
                      <a:pt x="763" y="2009"/>
                    </a:cubicBezTo>
                    <a:cubicBezTo>
                      <a:pt x="763" y="2009"/>
                      <a:pt x="764" y="2009"/>
                      <a:pt x="764" y="2009"/>
                    </a:cubicBezTo>
                    <a:cubicBezTo>
                      <a:pt x="765" y="2017"/>
                      <a:pt x="764" y="2024"/>
                      <a:pt x="761" y="2029"/>
                    </a:cubicBezTo>
                    <a:cubicBezTo>
                      <a:pt x="763" y="2037"/>
                      <a:pt x="759" y="2043"/>
                      <a:pt x="754" y="2047"/>
                    </a:cubicBezTo>
                    <a:cubicBezTo>
                      <a:pt x="751" y="2051"/>
                      <a:pt x="747" y="2055"/>
                      <a:pt x="744" y="2060"/>
                    </a:cubicBezTo>
                    <a:cubicBezTo>
                      <a:pt x="741" y="2062"/>
                      <a:pt x="739" y="2064"/>
                      <a:pt x="735" y="2064"/>
                    </a:cubicBezTo>
                    <a:cubicBezTo>
                      <a:pt x="723" y="2063"/>
                      <a:pt x="723" y="2063"/>
                      <a:pt x="723" y="2063"/>
                    </a:cubicBezTo>
                    <a:cubicBezTo>
                      <a:pt x="707" y="2063"/>
                      <a:pt x="707" y="2063"/>
                      <a:pt x="707" y="2063"/>
                    </a:cubicBezTo>
                    <a:cubicBezTo>
                      <a:pt x="707" y="2063"/>
                      <a:pt x="706" y="2064"/>
                      <a:pt x="705" y="2064"/>
                    </a:cubicBezTo>
                    <a:cubicBezTo>
                      <a:pt x="701" y="2063"/>
                      <a:pt x="698" y="2064"/>
                      <a:pt x="695" y="2065"/>
                    </a:cubicBezTo>
                    <a:cubicBezTo>
                      <a:pt x="649" y="2065"/>
                      <a:pt x="649" y="2065"/>
                      <a:pt x="649" y="2065"/>
                    </a:cubicBezTo>
                    <a:cubicBezTo>
                      <a:pt x="649" y="2066"/>
                      <a:pt x="649" y="2067"/>
                      <a:pt x="648" y="2067"/>
                    </a:cubicBezTo>
                    <a:cubicBezTo>
                      <a:pt x="622" y="2067"/>
                      <a:pt x="622" y="2067"/>
                      <a:pt x="622" y="2067"/>
                    </a:cubicBezTo>
                    <a:cubicBezTo>
                      <a:pt x="621" y="2067"/>
                      <a:pt x="621" y="2066"/>
                      <a:pt x="620" y="2065"/>
                    </a:cubicBezTo>
                    <a:cubicBezTo>
                      <a:pt x="618" y="2065"/>
                      <a:pt x="614" y="2066"/>
                      <a:pt x="613" y="2065"/>
                    </a:cubicBezTo>
                    <a:cubicBezTo>
                      <a:pt x="610" y="2063"/>
                      <a:pt x="604" y="2064"/>
                      <a:pt x="601" y="2063"/>
                    </a:cubicBezTo>
                    <a:cubicBezTo>
                      <a:pt x="580" y="2061"/>
                      <a:pt x="555" y="2063"/>
                      <a:pt x="532" y="2063"/>
                    </a:cubicBezTo>
                    <a:cubicBezTo>
                      <a:pt x="515" y="2063"/>
                      <a:pt x="497" y="2063"/>
                      <a:pt x="480" y="2065"/>
                    </a:cubicBezTo>
                    <a:cubicBezTo>
                      <a:pt x="475" y="2064"/>
                      <a:pt x="467" y="2063"/>
                      <a:pt x="459" y="2064"/>
                    </a:cubicBezTo>
                    <a:cubicBezTo>
                      <a:pt x="458" y="2064"/>
                      <a:pt x="457" y="2064"/>
                      <a:pt x="457" y="2063"/>
                    </a:cubicBezTo>
                    <a:cubicBezTo>
                      <a:pt x="453" y="2062"/>
                      <a:pt x="450" y="2062"/>
                      <a:pt x="448" y="2064"/>
                    </a:cubicBezTo>
                    <a:cubicBezTo>
                      <a:pt x="439" y="2064"/>
                      <a:pt x="439" y="2064"/>
                      <a:pt x="439" y="2064"/>
                    </a:cubicBezTo>
                    <a:cubicBezTo>
                      <a:pt x="439" y="2064"/>
                      <a:pt x="438" y="2063"/>
                      <a:pt x="438" y="2062"/>
                    </a:cubicBezTo>
                    <a:cubicBezTo>
                      <a:pt x="437" y="2063"/>
                      <a:pt x="435" y="2062"/>
                      <a:pt x="436" y="2061"/>
                    </a:cubicBezTo>
                    <a:cubicBezTo>
                      <a:pt x="433" y="2059"/>
                      <a:pt x="433" y="2056"/>
                      <a:pt x="431" y="2053"/>
                    </a:cubicBezTo>
                    <a:cubicBezTo>
                      <a:pt x="430" y="2051"/>
                      <a:pt x="428" y="2050"/>
                      <a:pt x="426" y="2050"/>
                    </a:cubicBezTo>
                    <a:cubicBezTo>
                      <a:pt x="422" y="2049"/>
                      <a:pt x="419" y="2049"/>
                      <a:pt x="416" y="2050"/>
                    </a:cubicBezTo>
                    <a:cubicBezTo>
                      <a:pt x="409" y="2060"/>
                      <a:pt x="409" y="2060"/>
                      <a:pt x="409" y="2060"/>
                    </a:cubicBezTo>
                    <a:cubicBezTo>
                      <a:pt x="411" y="2063"/>
                      <a:pt x="408" y="2063"/>
                      <a:pt x="407" y="2062"/>
                    </a:cubicBezTo>
                    <a:cubicBezTo>
                      <a:pt x="407" y="2063"/>
                      <a:pt x="407" y="2064"/>
                      <a:pt x="406" y="2064"/>
                    </a:cubicBezTo>
                    <a:cubicBezTo>
                      <a:pt x="401" y="2064"/>
                      <a:pt x="395" y="2063"/>
                      <a:pt x="389" y="2063"/>
                    </a:cubicBezTo>
                    <a:cubicBezTo>
                      <a:pt x="345" y="2063"/>
                      <a:pt x="345" y="2063"/>
                      <a:pt x="345" y="2063"/>
                    </a:cubicBezTo>
                    <a:cubicBezTo>
                      <a:pt x="345" y="2063"/>
                      <a:pt x="345" y="2064"/>
                      <a:pt x="344" y="2064"/>
                    </a:cubicBezTo>
                    <a:cubicBezTo>
                      <a:pt x="340" y="2063"/>
                      <a:pt x="334" y="2064"/>
                      <a:pt x="331" y="2065"/>
                    </a:cubicBezTo>
                    <a:cubicBezTo>
                      <a:pt x="283" y="2065"/>
                      <a:pt x="283" y="2065"/>
                      <a:pt x="283" y="2065"/>
                    </a:cubicBezTo>
                    <a:cubicBezTo>
                      <a:pt x="285" y="2068"/>
                      <a:pt x="280" y="2066"/>
                      <a:pt x="279" y="2067"/>
                    </a:cubicBezTo>
                    <a:cubicBezTo>
                      <a:pt x="277" y="2071"/>
                      <a:pt x="269" y="2073"/>
                      <a:pt x="264" y="2068"/>
                    </a:cubicBezTo>
                    <a:cubicBezTo>
                      <a:pt x="262" y="2068"/>
                      <a:pt x="260" y="2067"/>
                      <a:pt x="258" y="2065"/>
                    </a:cubicBezTo>
                    <a:cubicBezTo>
                      <a:pt x="257" y="2065"/>
                      <a:pt x="253" y="2065"/>
                      <a:pt x="252" y="2065"/>
                    </a:cubicBezTo>
                    <a:cubicBezTo>
                      <a:pt x="252" y="2066"/>
                      <a:pt x="251" y="2067"/>
                      <a:pt x="251" y="2067"/>
                    </a:cubicBezTo>
                    <a:cubicBezTo>
                      <a:pt x="246" y="2067"/>
                      <a:pt x="241" y="2067"/>
                      <a:pt x="239" y="2065"/>
                    </a:cubicBezTo>
                    <a:cubicBezTo>
                      <a:pt x="237" y="2064"/>
                      <a:pt x="237" y="2061"/>
                      <a:pt x="238" y="2059"/>
                    </a:cubicBezTo>
                    <a:cubicBezTo>
                      <a:pt x="238" y="2058"/>
                      <a:pt x="239" y="2058"/>
                      <a:pt x="240" y="2057"/>
                    </a:cubicBezTo>
                    <a:cubicBezTo>
                      <a:pt x="239" y="2057"/>
                      <a:pt x="238" y="2056"/>
                      <a:pt x="239" y="2055"/>
                    </a:cubicBezTo>
                    <a:cubicBezTo>
                      <a:pt x="241" y="2054"/>
                      <a:pt x="243" y="2053"/>
                      <a:pt x="245" y="2051"/>
                    </a:cubicBezTo>
                    <a:cubicBezTo>
                      <a:pt x="245" y="2051"/>
                      <a:pt x="247" y="2051"/>
                      <a:pt x="248" y="2051"/>
                    </a:cubicBezTo>
                    <a:cubicBezTo>
                      <a:pt x="248" y="2050"/>
                      <a:pt x="249" y="2050"/>
                      <a:pt x="248" y="2050"/>
                    </a:cubicBezTo>
                    <a:cubicBezTo>
                      <a:pt x="256" y="2048"/>
                      <a:pt x="262" y="2048"/>
                      <a:pt x="267" y="2049"/>
                    </a:cubicBezTo>
                    <a:cubicBezTo>
                      <a:pt x="295" y="2049"/>
                      <a:pt x="295" y="2049"/>
                      <a:pt x="295" y="2049"/>
                    </a:cubicBezTo>
                    <a:cubicBezTo>
                      <a:pt x="294" y="2052"/>
                      <a:pt x="298" y="2051"/>
                      <a:pt x="299" y="2051"/>
                    </a:cubicBezTo>
                    <a:cubicBezTo>
                      <a:pt x="302" y="2049"/>
                      <a:pt x="305" y="2048"/>
                      <a:pt x="308" y="2045"/>
                    </a:cubicBezTo>
                    <a:cubicBezTo>
                      <a:pt x="309" y="2042"/>
                      <a:pt x="313" y="2040"/>
                      <a:pt x="317" y="2038"/>
                    </a:cubicBezTo>
                    <a:cubicBezTo>
                      <a:pt x="362" y="2038"/>
                      <a:pt x="408" y="2037"/>
                      <a:pt x="452" y="2038"/>
                    </a:cubicBezTo>
                    <a:cubicBezTo>
                      <a:pt x="453" y="2038"/>
                      <a:pt x="453" y="2040"/>
                      <a:pt x="454" y="2040"/>
                    </a:cubicBezTo>
                    <a:cubicBezTo>
                      <a:pt x="455" y="2041"/>
                      <a:pt x="458" y="2041"/>
                      <a:pt x="458" y="2041"/>
                    </a:cubicBezTo>
                    <a:cubicBezTo>
                      <a:pt x="461" y="2045"/>
                      <a:pt x="465" y="2047"/>
                      <a:pt x="469" y="2050"/>
                    </a:cubicBezTo>
                    <a:cubicBezTo>
                      <a:pt x="474" y="2049"/>
                      <a:pt x="479" y="2048"/>
                      <a:pt x="482" y="2048"/>
                    </a:cubicBezTo>
                    <a:cubicBezTo>
                      <a:pt x="489" y="2047"/>
                      <a:pt x="492" y="2044"/>
                      <a:pt x="494" y="2040"/>
                    </a:cubicBezTo>
                    <a:cubicBezTo>
                      <a:pt x="495" y="2041"/>
                      <a:pt x="496" y="2041"/>
                      <a:pt x="496" y="2039"/>
                    </a:cubicBezTo>
                    <a:cubicBezTo>
                      <a:pt x="496" y="2037"/>
                      <a:pt x="499" y="2038"/>
                      <a:pt x="500" y="2038"/>
                    </a:cubicBezTo>
                    <a:cubicBezTo>
                      <a:pt x="500" y="2038"/>
                      <a:pt x="502" y="2036"/>
                      <a:pt x="502" y="2035"/>
                    </a:cubicBezTo>
                    <a:cubicBezTo>
                      <a:pt x="503" y="2035"/>
                      <a:pt x="506" y="2035"/>
                      <a:pt x="506" y="2035"/>
                    </a:cubicBezTo>
                    <a:cubicBezTo>
                      <a:pt x="505" y="2033"/>
                      <a:pt x="509" y="2034"/>
                      <a:pt x="511" y="2033"/>
                    </a:cubicBezTo>
                    <a:cubicBezTo>
                      <a:pt x="513" y="2033"/>
                      <a:pt x="515" y="2031"/>
                      <a:pt x="516" y="2031"/>
                    </a:cubicBezTo>
                    <a:cubicBezTo>
                      <a:pt x="524" y="2031"/>
                      <a:pt x="524" y="2031"/>
                      <a:pt x="524" y="2031"/>
                    </a:cubicBezTo>
                    <a:cubicBezTo>
                      <a:pt x="537" y="2034"/>
                      <a:pt x="557" y="2032"/>
                      <a:pt x="574" y="2032"/>
                    </a:cubicBezTo>
                    <a:cubicBezTo>
                      <a:pt x="576" y="2032"/>
                      <a:pt x="577" y="2030"/>
                      <a:pt x="578" y="2029"/>
                    </a:cubicBezTo>
                    <a:cubicBezTo>
                      <a:pt x="577" y="2027"/>
                      <a:pt x="579" y="2027"/>
                      <a:pt x="580" y="2026"/>
                    </a:cubicBezTo>
                    <a:cubicBezTo>
                      <a:pt x="582" y="2023"/>
                      <a:pt x="585" y="2022"/>
                      <a:pt x="588" y="2021"/>
                    </a:cubicBezTo>
                    <a:cubicBezTo>
                      <a:pt x="589" y="2020"/>
                      <a:pt x="592" y="2021"/>
                      <a:pt x="594" y="2021"/>
                    </a:cubicBezTo>
                    <a:cubicBezTo>
                      <a:pt x="594" y="2023"/>
                      <a:pt x="594" y="2023"/>
                      <a:pt x="594" y="2023"/>
                    </a:cubicBezTo>
                    <a:cubicBezTo>
                      <a:pt x="596" y="2022"/>
                      <a:pt x="595" y="2025"/>
                      <a:pt x="595" y="2026"/>
                    </a:cubicBezTo>
                    <a:cubicBezTo>
                      <a:pt x="599" y="2026"/>
                      <a:pt x="599" y="2026"/>
                      <a:pt x="599" y="2026"/>
                    </a:cubicBezTo>
                    <a:cubicBezTo>
                      <a:pt x="599" y="2027"/>
                      <a:pt x="598" y="2029"/>
                      <a:pt x="600" y="2029"/>
                    </a:cubicBezTo>
                    <a:cubicBezTo>
                      <a:pt x="600" y="2032"/>
                      <a:pt x="603" y="2030"/>
                      <a:pt x="603" y="2032"/>
                    </a:cubicBezTo>
                    <a:cubicBezTo>
                      <a:pt x="605" y="2033"/>
                      <a:pt x="607" y="2033"/>
                      <a:pt x="608" y="2031"/>
                    </a:cubicBezTo>
                    <a:cubicBezTo>
                      <a:pt x="609" y="2031"/>
                      <a:pt x="609" y="2030"/>
                      <a:pt x="609" y="2029"/>
                    </a:cubicBezTo>
                    <a:cubicBezTo>
                      <a:pt x="611" y="2029"/>
                      <a:pt x="611" y="2029"/>
                      <a:pt x="611" y="2029"/>
                    </a:cubicBezTo>
                    <a:cubicBezTo>
                      <a:pt x="611" y="2028"/>
                      <a:pt x="611" y="2026"/>
                      <a:pt x="612" y="2026"/>
                    </a:cubicBezTo>
                    <a:cubicBezTo>
                      <a:pt x="614" y="2026"/>
                      <a:pt x="614" y="2026"/>
                      <a:pt x="614" y="2025"/>
                    </a:cubicBezTo>
                    <a:cubicBezTo>
                      <a:pt x="614" y="2023"/>
                      <a:pt x="616" y="2023"/>
                      <a:pt x="617" y="2023"/>
                    </a:cubicBezTo>
                    <a:cubicBezTo>
                      <a:pt x="617" y="2022"/>
                      <a:pt x="617" y="2021"/>
                      <a:pt x="618" y="2021"/>
                    </a:cubicBezTo>
                    <a:cubicBezTo>
                      <a:pt x="643" y="2020"/>
                      <a:pt x="669" y="2021"/>
                      <a:pt x="692" y="2019"/>
                    </a:cubicBezTo>
                    <a:cubicBezTo>
                      <a:pt x="696" y="2017"/>
                      <a:pt x="700" y="2016"/>
                      <a:pt x="702" y="2012"/>
                    </a:cubicBezTo>
                    <a:cubicBezTo>
                      <a:pt x="702" y="2011"/>
                      <a:pt x="703" y="2009"/>
                      <a:pt x="703" y="2008"/>
                    </a:cubicBezTo>
                    <a:cubicBezTo>
                      <a:pt x="706" y="2008"/>
                      <a:pt x="705" y="2004"/>
                      <a:pt x="705" y="2003"/>
                    </a:cubicBezTo>
                    <a:cubicBezTo>
                      <a:pt x="704" y="2002"/>
                      <a:pt x="704" y="2000"/>
                      <a:pt x="702" y="2000"/>
                    </a:cubicBezTo>
                    <a:cubicBezTo>
                      <a:pt x="703" y="1998"/>
                      <a:pt x="700" y="1997"/>
                      <a:pt x="700" y="1995"/>
                    </a:cubicBezTo>
                    <a:cubicBezTo>
                      <a:pt x="699" y="1995"/>
                      <a:pt x="698" y="1995"/>
                      <a:pt x="697" y="1994"/>
                    </a:cubicBezTo>
                    <a:cubicBezTo>
                      <a:pt x="696" y="1992"/>
                      <a:pt x="689" y="1992"/>
                      <a:pt x="687" y="1992"/>
                    </a:cubicBezTo>
                    <a:cubicBezTo>
                      <a:pt x="680" y="1990"/>
                      <a:pt x="676" y="1987"/>
                      <a:pt x="672" y="1984"/>
                    </a:cubicBezTo>
                    <a:cubicBezTo>
                      <a:pt x="671" y="1983"/>
                      <a:pt x="670" y="1983"/>
                      <a:pt x="669" y="1983"/>
                    </a:cubicBezTo>
                    <a:cubicBezTo>
                      <a:pt x="669" y="1980"/>
                      <a:pt x="669" y="1980"/>
                      <a:pt x="669" y="1980"/>
                    </a:cubicBezTo>
                    <a:cubicBezTo>
                      <a:pt x="667" y="1980"/>
                      <a:pt x="667" y="1980"/>
                      <a:pt x="667" y="1980"/>
                    </a:cubicBezTo>
                    <a:cubicBezTo>
                      <a:pt x="666" y="1978"/>
                      <a:pt x="664" y="1975"/>
                      <a:pt x="662" y="1975"/>
                    </a:cubicBezTo>
                    <a:cubicBezTo>
                      <a:pt x="659" y="1974"/>
                      <a:pt x="657" y="1974"/>
                      <a:pt x="654" y="1974"/>
                    </a:cubicBezTo>
                    <a:cubicBezTo>
                      <a:pt x="654" y="1972"/>
                      <a:pt x="654" y="1972"/>
                      <a:pt x="654" y="1972"/>
                    </a:cubicBezTo>
                    <a:cubicBezTo>
                      <a:pt x="635" y="1972"/>
                      <a:pt x="616" y="1972"/>
                      <a:pt x="597" y="1971"/>
                    </a:cubicBezTo>
                    <a:cubicBezTo>
                      <a:pt x="597" y="1971"/>
                      <a:pt x="595" y="1972"/>
                      <a:pt x="594" y="1972"/>
                    </a:cubicBezTo>
                    <a:cubicBezTo>
                      <a:pt x="585" y="1970"/>
                      <a:pt x="585" y="1970"/>
                      <a:pt x="585" y="1970"/>
                    </a:cubicBezTo>
                    <a:cubicBezTo>
                      <a:pt x="544" y="1970"/>
                      <a:pt x="544" y="1970"/>
                      <a:pt x="544" y="1970"/>
                    </a:cubicBezTo>
                    <a:cubicBezTo>
                      <a:pt x="543" y="1970"/>
                      <a:pt x="540" y="1973"/>
                      <a:pt x="539" y="1971"/>
                    </a:cubicBezTo>
                    <a:cubicBezTo>
                      <a:pt x="534" y="1968"/>
                      <a:pt x="528" y="1970"/>
                      <a:pt x="525" y="1972"/>
                    </a:cubicBezTo>
                    <a:cubicBezTo>
                      <a:pt x="518" y="1972"/>
                      <a:pt x="514" y="1970"/>
                      <a:pt x="509" y="1969"/>
                    </a:cubicBezTo>
                    <a:cubicBezTo>
                      <a:pt x="507" y="1971"/>
                      <a:pt x="504" y="1971"/>
                      <a:pt x="502" y="1970"/>
                    </a:cubicBezTo>
                    <a:cubicBezTo>
                      <a:pt x="501" y="1970"/>
                      <a:pt x="498" y="1969"/>
                      <a:pt x="498" y="1969"/>
                    </a:cubicBezTo>
                    <a:cubicBezTo>
                      <a:pt x="491" y="1961"/>
                      <a:pt x="491" y="1961"/>
                      <a:pt x="491" y="1961"/>
                    </a:cubicBezTo>
                    <a:cubicBezTo>
                      <a:pt x="487" y="1959"/>
                      <a:pt x="484" y="1961"/>
                      <a:pt x="481" y="1963"/>
                    </a:cubicBezTo>
                    <a:cubicBezTo>
                      <a:pt x="475" y="1967"/>
                      <a:pt x="467" y="1973"/>
                      <a:pt x="458" y="1972"/>
                    </a:cubicBezTo>
                    <a:cubicBezTo>
                      <a:pt x="456" y="1972"/>
                      <a:pt x="453" y="1972"/>
                      <a:pt x="452" y="1971"/>
                    </a:cubicBezTo>
                    <a:cubicBezTo>
                      <a:pt x="450" y="1967"/>
                      <a:pt x="449" y="1962"/>
                      <a:pt x="449" y="1958"/>
                    </a:cubicBezTo>
                    <a:cubicBezTo>
                      <a:pt x="402" y="1958"/>
                      <a:pt x="402" y="1958"/>
                      <a:pt x="402" y="1958"/>
                    </a:cubicBezTo>
                    <a:cubicBezTo>
                      <a:pt x="402" y="1960"/>
                      <a:pt x="405" y="1959"/>
                      <a:pt x="405" y="1959"/>
                    </a:cubicBezTo>
                    <a:cubicBezTo>
                      <a:pt x="404" y="1962"/>
                      <a:pt x="408" y="1960"/>
                      <a:pt x="409" y="1960"/>
                    </a:cubicBezTo>
                    <a:cubicBezTo>
                      <a:pt x="410" y="1961"/>
                      <a:pt x="410" y="1963"/>
                      <a:pt x="410" y="1963"/>
                    </a:cubicBezTo>
                    <a:cubicBezTo>
                      <a:pt x="411" y="1963"/>
                      <a:pt x="414" y="1963"/>
                      <a:pt x="415" y="1963"/>
                    </a:cubicBezTo>
                    <a:cubicBezTo>
                      <a:pt x="415" y="1962"/>
                      <a:pt x="416" y="1961"/>
                      <a:pt x="417" y="1961"/>
                    </a:cubicBezTo>
                    <a:cubicBezTo>
                      <a:pt x="417" y="1960"/>
                      <a:pt x="417" y="1962"/>
                      <a:pt x="417" y="1963"/>
                    </a:cubicBezTo>
                    <a:cubicBezTo>
                      <a:pt x="419" y="1963"/>
                      <a:pt x="422" y="1962"/>
                      <a:pt x="423" y="1965"/>
                    </a:cubicBezTo>
                    <a:cubicBezTo>
                      <a:pt x="424" y="1966"/>
                      <a:pt x="424" y="1969"/>
                      <a:pt x="424" y="1971"/>
                    </a:cubicBezTo>
                    <a:cubicBezTo>
                      <a:pt x="422" y="1973"/>
                      <a:pt x="422" y="1973"/>
                      <a:pt x="422" y="1973"/>
                    </a:cubicBezTo>
                    <a:cubicBezTo>
                      <a:pt x="422" y="1976"/>
                      <a:pt x="415" y="1974"/>
                      <a:pt x="412" y="1974"/>
                    </a:cubicBezTo>
                    <a:cubicBezTo>
                      <a:pt x="411" y="1974"/>
                      <a:pt x="410" y="1972"/>
                      <a:pt x="409" y="1972"/>
                    </a:cubicBezTo>
                    <a:cubicBezTo>
                      <a:pt x="406" y="1972"/>
                      <a:pt x="402" y="1973"/>
                      <a:pt x="400" y="1971"/>
                    </a:cubicBezTo>
                    <a:cubicBezTo>
                      <a:pt x="360" y="1970"/>
                      <a:pt x="319" y="1970"/>
                      <a:pt x="279" y="1970"/>
                    </a:cubicBezTo>
                    <a:cubicBezTo>
                      <a:pt x="279" y="1966"/>
                      <a:pt x="281" y="1962"/>
                      <a:pt x="282" y="1958"/>
                    </a:cubicBezTo>
                    <a:cubicBezTo>
                      <a:pt x="223" y="1958"/>
                      <a:pt x="161" y="1956"/>
                      <a:pt x="105" y="1959"/>
                    </a:cubicBezTo>
                    <a:cubicBezTo>
                      <a:pt x="106" y="1956"/>
                      <a:pt x="102" y="1958"/>
                      <a:pt x="102" y="1957"/>
                    </a:cubicBezTo>
                    <a:cubicBezTo>
                      <a:pt x="98" y="1954"/>
                      <a:pt x="96" y="1953"/>
                      <a:pt x="94" y="1951"/>
                    </a:cubicBezTo>
                    <a:cubicBezTo>
                      <a:pt x="91" y="1948"/>
                      <a:pt x="89" y="1944"/>
                      <a:pt x="88" y="1941"/>
                    </a:cubicBezTo>
                    <a:cubicBezTo>
                      <a:pt x="87" y="1940"/>
                      <a:pt x="84" y="1938"/>
                      <a:pt x="82" y="1939"/>
                    </a:cubicBezTo>
                    <a:cubicBezTo>
                      <a:pt x="82" y="1936"/>
                      <a:pt x="82" y="1936"/>
                      <a:pt x="82" y="1936"/>
                    </a:cubicBezTo>
                    <a:cubicBezTo>
                      <a:pt x="80" y="1936"/>
                      <a:pt x="80" y="1935"/>
                      <a:pt x="79" y="1934"/>
                    </a:cubicBezTo>
                    <a:cubicBezTo>
                      <a:pt x="80" y="1932"/>
                      <a:pt x="77" y="1931"/>
                      <a:pt x="77" y="1929"/>
                    </a:cubicBezTo>
                    <a:cubicBezTo>
                      <a:pt x="77" y="1926"/>
                      <a:pt x="79" y="1923"/>
                      <a:pt x="82" y="1922"/>
                    </a:cubicBezTo>
                    <a:cubicBezTo>
                      <a:pt x="81" y="1919"/>
                      <a:pt x="83" y="1919"/>
                      <a:pt x="84" y="1920"/>
                    </a:cubicBezTo>
                    <a:cubicBezTo>
                      <a:pt x="84" y="1917"/>
                      <a:pt x="84" y="1917"/>
                      <a:pt x="84" y="1917"/>
                    </a:cubicBezTo>
                    <a:cubicBezTo>
                      <a:pt x="86" y="1917"/>
                      <a:pt x="87" y="1916"/>
                      <a:pt x="88" y="1915"/>
                    </a:cubicBezTo>
                    <a:cubicBezTo>
                      <a:pt x="90" y="1911"/>
                      <a:pt x="90" y="1905"/>
                      <a:pt x="89" y="1900"/>
                    </a:cubicBezTo>
                    <a:cubicBezTo>
                      <a:pt x="87" y="1877"/>
                      <a:pt x="90" y="1849"/>
                      <a:pt x="88" y="1827"/>
                    </a:cubicBezTo>
                    <a:cubicBezTo>
                      <a:pt x="88" y="1823"/>
                      <a:pt x="89" y="1819"/>
                      <a:pt x="90" y="1816"/>
                    </a:cubicBezTo>
                    <a:cubicBezTo>
                      <a:pt x="90" y="1813"/>
                      <a:pt x="89" y="1810"/>
                      <a:pt x="90" y="1808"/>
                    </a:cubicBezTo>
                    <a:cubicBezTo>
                      <a:pt x="92" y="1807"/>
                      <a:pt x="91" y="1806"/>
                      <a:pt x="90" y="1806"/>
                    </a:cubicBezTo>
                    <a:cubicBezTo>
                      <a:pt x="91" y="1805"/>
                      <a:pt x="92" y="1805"/>
                      <a:pt x="93" y="1804"/>
                    </a:cubicBezTo>
                    <a:cubicBezTo>
                      <a:pt x="92" y="1802"/>
                      <a:pt x="94" y="1801"/>
                      <a:pt x="95" y="1799"/>
                    </a:cubicBezTo>
                    <a:cubicBezTo>
                      <a:pt x="97" y="1799"/>
                      <a:pt x="97" y="1796"/>
                      <a:pt x="99" y="1796"/>
                    </a:cubicBezTo>
                    <a:cubicBezTo>
                      <a:pt x="100" y="1796"/>
                      <a:pt x="104" y="1796"/>
                      <a:pt x="104" y="1796"/>
                    </a:cubicBezTo>
                    <a:cubicBezTo>
                      <a:pt x="104" y="1799"/>
                      <a:pt x="108" y="1797"/>
                      <a:pt x="110" y="1797"/>
                    </a:cubicBezTo>
                    <a:cubicBezTo>
                      <a:pt x="110" y="1329"/>
                      <a:pt x="110" y="1329"/>
                      <a:pt x="110" y="1329"/>
                    </a:cubicBezTo>
                    <a:cubicBezTo>
                      <a:pt x="109" y="1329"/>
                      <a:pt x="107" y="1330"/>
                      <a:pt x="106" y="1330"/>
                    </a:cubicBezTo>
                    <a:cubicBezTo>
                      <a:pt x="106" y="1331"/>
                      <a:pt x="106" y="1332"/>
                      <a:pt x="105" y="1332"/>
                    </a:cubicBezTo>
                    <a:cubicBezTo>
                      <a:pt x="104" y="1333"/>
                      <a:pt x="104" y="1334"/>
                      <a:pt x="104" y="1335"/>
                    </a:cubicBezTo>
                    <a:cubicBezTo>
                      <a:pt x="102" y="1335"/>
                      <a:pt x="102" y="1335"/>
                      <a:pt x="102" y="1335"/>
                    </a:cubicBezTo>
                    <a:cubicBezTo>
                      <a:pt x="101" y="1343"/>
                      <a:pt x="101" y="1353"/>
                      <a:pt x="101" y="1362"/>
                    </a:cubicBezTo>
                    <a:cubicBezTo>
                      <a:pt x="100" y="1363"/>
                      <a:pt x="98" y="1367"/>
                      <a:pt x="94" y="1367"/>
                    </a:cubicBezTo>
                    <a:cubicBezTo>
                      <a:pt x="92" y="1363"/>
                      <a:pt x="93" y="1358"/>
                      <a:pt x="91" y="1355"/>
                    </a:cubicBezTo>
                    <a:cubicBezTo>
                      <a:pt x="89" y="1353"/>
                      <a:pt x="90" y="1349"/>
                      <a:pt x="91" y="1347"/>
                    </a:cubicBezTo>
                    <a:cubicBezTo>
                      <a:pt x="92" y="1344"/>
                      <a:pt x="91" y="1340"/>
                      <a:pt x="91" y="1337"/>
                    </a:cubicBezTo>
                    <a:cubicBezTo>
                      <a:pt x="91" y="1335"/>
                      <a:pt x="92" y="1336"/>
                      <a:pt x="93" y="1336"/>
                    </a:cubicBezTo>
                    <a:cubicBezTo>
                      <a:pt x="94" y="1266"/>
                      <a:pt x="94" y="1266"/>
                      <a:pt x="94" y="1266"/>
                    </a:cubicBezTo>
                    <a:cubicBezTo>
                      <a:pt x="94" y="1265"/>
                      <a:pt x="94" y="1264"/>
                      <a:pt x="94" y="1264"/>
                    </a:cubicBezTo>
                    <a:cubicBezTo>
                      <a:pt x="97" y="1265"/>
                      <a:pt x="96" y="1261"/>
                      <a:pt x="97" y="1261"/>
                    </a:cubicBezTo>
                    <a:cubicBezTo>
                      <a:pt x="99" y="1258"/>
                      <a:pt x="102" y="1254"/>
                      <a:pt x="104" y="1251"/>
                    </a:cubicBezTo>
                    <a:cubicBezTo>
                      <a:pt x="105" y="1246"/>
                      <a:pt x="102" y="1244"/>
                      <a:pt x="101" y="1240"/>
                    </a:cubicBezTo>
                    <a:cubicBezTo>
                      <a:pt x="101" y="1240"/>
                      <a:pt x="99" y="1240"/>
                      <a:pt x="98" y="1240"/>
                    </a:cubicBezTo>
                    <a:cubicBezTo>
                      <a:pt x="99" y="1238"/>
                      <a:pt x="98" y="1237"/>
                      <a:pt x="96" y="1236"/>
                    </a:cubicBezTo>
                    <a:cubicBezTo>
                      <a:pt x="96" y="1234"/>
                      <a:pt x="96" y="1231"/>
                      <a:pt x="93" y="1231"/>
                    </a:cubicBezTo>
                    <a:cubicBezTo>
                      <a:pt x="93" y="1046"/>
                      <a:pt x="93" y="1046"/>
                      <a:pt x="93" y="1046"/>
                    </a:cubicBezTo>
                    <a:cubicBezTo>
                      <a:pt x="95" y="1039"/>
                      <a:pt x="99" y="1032"/>
                      <a:pt x="105" y="1026"/>
                    </a:cubicBezTo>
                    <a:cubicBezTo>
                      <a:pt x="106" y="1022"/>
                      <a:pt x="107" y="1016"/>
                      <a:pt x="107" y="1010"/>
                    </a:cubicBezTo>
                    <a:cubicBezTo>
                      <a:pt x="105" y="1009"/>
                      <a:pt x="106" y="1007"/>
                      <a:pt x="106" y="1005"/>
                    </a:cubicBezTo>
                    <a:cubicBezTo>
                      <a:pt x="104" y="1001"/>
                      <a:pt x="101" y="999"/>
                      <a:pt x="97" y="996"/>
                    </a:cubicBezTo>
                    <a:cubicBezTo>
                      <a:pt x="96" y="997"/>
                      <a:pt x="96" y="995"/>
                      <a:pt x="96" y="993"/>
                    </a:cubicBezTo>
                    <a:cubicBezTo>
                      <a:pt x="95" y="992"/>
                      <a:pt x="94" y="992"/>
                      <a:pt x="94" y="991"/>
                    </a:cubicBezTo>
                    <a:cubicBezTo>
                      <a:pt x="93" y="986"/>
                      <a:pt x="94" y="982"/>
                      <a:pt x="96" y="980"/>
                    </a:cubicBezTo>
                    <a:cubicBezTo>
                      <a:pt x="97" y="977"/>
                      <a:pt x="99" y="974"/>
                      <a:pt x="101" y="972"/>
                    </a:cubicBezTo>
                    <a:cubicBezTo>
                      <a:pt x="102" y="972"/>
                      <a:pt x="102" y="971"/>
                      <a:pt x="102" y="970"/>
                    </a:cubicBezTo>
                    <a:cubicBezTo>
                      <a:pt x="105" y="970"/>
                      <a:pt x="108" y="969"/>
                      <a:pt x="109" y="967"/>
                    </a:cubicBezTo>
                    <a:cubicBezTo>
                      <a:pt x="110" y="720"/>
                      <a:pt x="110" y="720"/>
                      <a:pt x="110" y="720"/>
                    </a:cubicBezTo>
                    <a:cubicBezTo>
                      <a:pt x="108" y="720"/>
                      <a:pt x="108" y="721"/>
                      <a:pt x="107" y="722"/>
                    </a:cubicBezTo>
                    <a:cubicBezTo>
                      <a:pt x="103" y="726"/>
                      <a:pt x="98" y="728"/>
                      <a:pt x="93" y="730"/>
                    </a:cubicBezTo>
                    <a:cubicBezTo>
                      <a:pt x="93" y="551"/>
                      <a:pt x="93" y="551"/>
                      <a:pt x="93" y="551"/>
                    </a:cubicBezTo>
                    <a:cubicBezTo>
                      <a:pt x="95" y="543"/>
                      <a:pt x="99" y="536"/>
                      <a:pt x="105" y="531"/>
                    </a:cubicBezTo>
                    <a:cubicBezTo>
                      <a:pt x="107" y="525"/>
                      <a:pt x="108" y="517"/>
                      <a:pt x="106" y="510"/>
                    </a:cubicBezTo>
                    <a:cubicBezTo>
                      <a:pt x="104" y="505"/>
                      <a:pt x="101" y="503"/>
                      <a:pt x="97" y="501"/>
                    </a:cubicBezTo>
                    <a:cubicBezTo>
                      <a:pt x="96" y="501"/>
                      <a:pt x="96" y="499"/>
                      <a:pt x="96" y="498"/>
                    </a:cubicBezTo>
                    <a:cubicBezTo>
                      <a:pt x="95" y="497"/>
                      <a:pt x="94" y="496"/>
                      <a:pt x="94" y="495"/>
                    </a:cubicBezTo>
                    <a:cubicBezTo>
                      <a:pt x="93" y="491"/>
                      <a:pt x="94" y="487"/>
                      <a:pt x="96" y="485"/>
                    </a:cubicBezTo>
                    <a:cubicBezTo>
                      <a:pt x="95" y="483"/>
                      <a:pt x="98" y="482"/>
                      <a:pt x="99" y="480"/>
                    </a:cubicBezTo>
                    <a:cubicBezTo>
                      <a:pt x="100" y="480"/>
                      <a:pt x="101" y="479"/>
                      <a:pt x="100" y="478"/>
                    </a:cubicBezTo>
                    <a:cubicBezTo>
                      <a:pt x="102" y="477"/>
                      <a:pt x="102" y="476"/>
                      <a:pt x="102" y="474"/>
                    </a:cubicBezTo>
                    <a:cubicBezTo>
                      <a:pt x="105" y="475"/>
                      <a:pt x="108" y="474"/>
                      <a:pt x="110" y="470"/>
                    </a:cubicBezTo>
                    <a:cubicBezTo>
                      <a:pt x="110" y="404"/>
                      <a:pt x="110" y="404"/>
                      <a:pt x="110" y="404"/>
                    </a:cubicBezTo>
                    <a:cubicBezTo>
                      <a:pt x="102" y="402"/>
                      <a:pt x="95" y="403"/>
                      <a:pt x="86" y="404"/>
                    </a:cubicBezTo>
                    <a:cubicBezTo>
                      <a:pt x="86" y="404"/>
                      <a:pt x="85" y="405"/>
                      <a:pt x="84" y="405"/>
                    </a:cubicBezTo>
                    <a:cubicBezTo>
                      <a:pt x="64" y="405"/>
                      <a:pt x="64" y="405"/>
                      <a:pt x="64" y="405"/>
                    </a:cubicBezTo>
                    <a:cubicBezTo>
                      <a:pt x="63" y="405"/>
                      <a:pt x="62" y="409"/>
                      <a:pt x="60" y="408"/>
                    </a:cubicBezTo>
                    <a:cubicBezTo>
                      <a:pt x="61" y="410"/>
                      <a:pt x="59" y="411"/>
                      <a:pt x="58" y="412"/>
                    </a:cubicBezTo>
                    <a:cubicBezTo>
                      <a:pt x="57" y="413"/>
                      <a:pt x="56" y="414"/>
                      <a:pt x="56" y="414"/>
                    </a:cubicBezTo>
                    <a:cubicBezTo>
                      <a:pt x="55" y="417"/>
                      <a:pt x="52" y="418"/>
                      <a:pt x="52" y="421"/>
                    </a:cubicBezTo>
                    <a:cubicBezTo>
                      <a:pt x="52" y="435"/>
                      <a:pt x="55" y="450"/>
                      <a:pt x="52" y="462"/>
                    </a:cubicBezTo>
                    <a:cubicBezTo>
                      <a:pt x="52" y="465"/>
                      <a:pt x="49" y="466"/>
                      <a:pt x="49" y="468"/>
                    </a:cubicBezTo>
                    <a:cubicBezTo>
                      <a:pt x="48" y="471"/>
                      <a:pt x="45" y="472"/>
                      <a:pt x="44" y="475"/>
                    </a:cubicBezTo>
                    <a:cubicBezTo>
                      <a:pt x="43" y="476"/>
                      <a:pt x="42" y="478"/>
                      <a:pt x="42" y="479"/>
                    </a:cubicBezTo>
                    <a:cubicBezTo>
                      <a:pt x="41" y="483"/>
                      <a:pt x="41" y="487"/>
                      <a:pt x="44" y="490"/>
                    </a:cubicBezTo>
                    <a:cubicBezTo>
                      <a:pt x="44" y="531"/>
                      <a:pt x="44" y="531"/>
                      <a:pt x="44" y="531"/>
                    </a:cubicBezTo>
                    <a:cubicBezTo>
                      <a:pt x="44" y="533"/>
                      <a:pt x="41" y="534"/>
                      <a:pt x="41" y="536"/>
                    </a:cubicBezTo>
                    <a:cubicBezTo>
                      <a:pt x="40" y="541"/>
                      <a:pt x="39" y="545"/>
                      <a:pt x="39" y="550"/>
                    </a:cubicBezTo>
                    <a:cubicBezTo>
                      <a:pt x="38" y="562"/>
                      <a:pt x="39" y="573"/>
                      <a:pt x="41" y="583"/>
                    </a:cubicBezTo>
                    <a:cubicBezTo>
                      <a:pt x="42" y="584"/>
                      <a:pt x="43" y="585"/>
                      <a:pt x="43" y="587"/>
                    </a:cubicBezTo>
                    <a:cubicBezTo>
                      <a:pt x="44" y="589"/>
                      <a:pt x="44" y="591"/>
                      <a:pt x="44" y="593"/>
                    </a:cubicBezTo>
                    <a:cubicBezTo>
                      <a:pt x="43" y="604"/>
                      <a:pt x="44" y="617"/>
                      <a:pt x="44" y="629"/>
                    </a:cubicBezTo>
                    <a:cubicBezTo>
                      <a:pt x="44" y="630"/>
                      <a:pt x="42" y="631"/>
                      <a:pt x="42" y="631"/>
                    </a:cubicBezTo>
                    <a:cubicBezTo>
                      <a:pt x="41" y="636"/>
                      <a:pt x="41" y="639"/>
                      <a:pt x="44" y="640"/>
                    </a:cubicBezTo>
                    <a:cubicBezTo>
                      <a:pt x="43" y="645"/>
                      <a:pt x="46" y="647"/>
                      <a:pt x="47" y="649"/>
                    </a:cubicBezTo>
                    <a:cubicBezTo>
                      <a:pt x="49" y="652"/>
                      <a:pt x="51" y="653"/>
                      <a:pt x="51" y="655"/>
                    </a:cubicBezTo>
                    <a:cubicBezTo>
                      <a:pt x="52" y="659"/>
                      <a:pt x="53" y="663"/>
                      <a:pt x="53" y="669"/>
                    </a:cubicBezTo>
                    <a:cubicBezTo>
                      <a:pt x="52" y="695"/>
                      <a:pt x="52" y="724"/>
                      <a:pt x="53" y="750"/>
                    </a:cubicBezTo>
                    <a:cubicBezTo>
                      <a:pt x="55" y="750"/>
                      <a:pt x="55" y="750"/>
                      <a:pt x="55" y="750"/>
                    </a:cubicBezTo>
                    <a:cubicBezTo>
                      <a:pt x="55" y="757"/>
                      <a:pt x="55" y="757"/>
                      <a:pt x="55" y="757"/>
                    </a:cubicBezTo>
                    <a:cubicBezTo>
                      <a:pt x="53" y="757"/>
                      <a:pt x="53" y="757"/>
                      <a:pt x="53" y="757"/>
                    </a:cubicBezTo>
                    <a:cubicBezTo>
                      <a:pt x="52" y="782"/>
                      <a:pt x="52" y="782"/>
                      <a:pt x="52" y="782"/>
                    </a:cubicBezTo>
                    <a:cubicBezTo>
                      <a:pt x="52" y="782"/>
                      <a:pt x="51" y="782"/>
                      <a:pt x="50" y="783"/>
                    </a:cubicBezTo>
                    <a:cubicBezTo>
                      <a:pt x="48" y="788"/>
                      <a:pt x="45" y="792"/>
                      <a:pt x="44" y="797"/>
                    </a:cubicBezTo>
                    <a:cubicBezTo>
                      <a:pt x="43" y="805"/>
                      <a:pt x="44" y="813"/>
                      <a:pt x="42" y="819"/>
                    </a:cubicBezTo>
                    <a:cubicBezTo>
                      <a:pt x="42" y="821"/>
                      <a:pt x="42" y="822"/>
                      <a:pt x="43" y="822"/>
                    </a:cubicBezTo>
                    <a:cubicBezTo>
                      <a:pt x="43" y="825"/>
                      <a:pt x="46" y="826"/>
                      <a:pt x="46" y="828"/>
                    </a:cubicBezTo>
                    <a:cubicBezTo>
                      <a:pt x="47" y="831"/>
                      <a:pt x="50" y="834"/>
                      <a:pt x="52" y="836"/>
                    </a:cubicBezTo>
                    <a:cubicBezTo>
                      <a:pt x="53" y="841"/>
                      <a:pt x="52" y="847"/>
                      <a:pt x="51" y="850"/>
                    </a:cubicBezTo>
                    <a:cubicBezTo>
                      <a:pt x="50" y="850"/>
                      <a:pt x="49" y="852"/>
                      <a:pt x="47" y="852"/>
                    </a:cubicBezTo>
                    <a:cubicBezTo>
                      <a:pt x="47" y="855"/>
                      <a:pt x="47" y="855"/>
                      <a:pt x="47" y="855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4" y="858"/>
                      <a:pt x="44" y="861"/>
                      <a:pt x="44" y="864"/>
                    </a:cubicBezTo>
                    <a:cubicBezTo>
                      <a:pt x="44" y="866"/>
                      <a:pt x="46" y="868"/>
                      <a:pt x="48" y="868"/>
                    </a:cubicBezTo>
                    <a:cubicBezTo>
                      <a:pt x="49" y="869"/>
                      <a:pt x="48" y="871"/>
                      <a:pt x="48" y="872"/>
                    </a:cubicBezTo>
                    <a:cubicBezTo>
                      <a:pt x="49" y="872"/>
                      <a:pt x="51" y="873"/>
                      <a:pt x="51" y="874"/>
                    </a:cubicBezTo>
                    <a:cubicBezTo>
                      <a:pt x="53" y="878"/>
                      <a:pt x="53" y="882"/>
                      <a:pt x="53" y="887"/>
                    </a:cubicBezTo>
                    <a:cubicBezTo>
                      <a:pt x="51" y="910"/>
                      <a:pt x="54" y="934"/>
                      <a:pt x="52" y="956"/>
                    </a:cubicBezTo>
                    <a:cubicBezTo>
                      <a:pt x="52" y="959"/>
                      <a:pt x="50" y="961"/>
                      <a:pt x="49" y="962"/>
                    </a:cubicBezTo>
                    <a:cubicBezTo>
                      <a:pt x="48" y="966"/>
                      <a:pt x="45" y="968"/>
                      <a:pt x="44" y="970"/>
                    </a:cubicBezTo>
                    <a:cubicBezTo>
                      <a:pt x="42" y="974"/>
                      <a:pt x="43" y="979"/>
                      <a:pt x="43" y="984"/>
                    </a:cubicBezTo>
                    <a:cubicBezTo>
                      <a:pt x="45" y="996"/>
                      <a:pt x="43" y="1011"/>
                      <a:pt x="44" y="1022"/>
                    </a:cubicBezTo>
                    <a:cubicBezTo>
                      <a:pt x="44" y="1024"/>
                      <a:pt x="42" y="1029"/>
                      <a:pt x="43" y="1031"/>
                    </a:cubicBezTo>
                    <a:cubicBezTo>
                      <a:pt x="45" y="1034"/>
                      <a:pt x="44" y="1041"/>
                      <a:pt x="40" y="1043"/>
                    </a:cubicBezTo>
                    <a:cubicBezTo>
                      <a:pt x="39" y="1044"/>
                      <a:pt x="39" y="1046"/>
                      <a:pt x="39" y="1048"/>
                    </a:cubicBezTo>
                    <a:cubicBezTo>
                      <a:pt x="38" y="1059"/>
                      <a:pt x="39" y="1069"/>
                      <a:pt x="41" y="1079"/>
                    </a:cubicBezTo>
                    <a:cubicBezTo>
                      <a:pt x="42" y="1079"/>
                      <a:pt x="43" y="1081"/>
                      <a:pt x="43" y="1082"/>
                    </a:cubicBezTo>
                    <a:cubicBezTo>
                      <a:pt x="44" y="1084"/>
                      <a:pt x="44" y="1086"/>
                      <a:pt x="44" y="1088"/>
                    </a:cubicBezTo>
                    <a:cubicBezTo>
                      <a:pt x="43" y="1100"/>
                      <a:pt x="44" y="1113"/>
                      <a:pt x="44" y="1125"/>
                    </a:cubicBezTo>
                    <a:cubicBezTo>
                      <a:pt x="44" y="1125"/>
                      <a:pt x="42" y="1127"/>
                      <a:pt x="42" y="1127"/>
                    </a:cubicBezTo>
                    <a:cubicBezTo>
                      <a:pt x="41" y="1131"/>
                      <a:pt x="41" y="1134"/>
                      <a:pt x="44" y="1136"/>
                    </a:cubicBezTo>
                    <a:cubicBezTo>
                      <a:pt x="43" y="1140"/>
                      <a:pt x="46" y="1143"/>
                      <a:pt x="47" y="1144"/>
                    </a:cubicBezTo>
                    <a:cubicBezTo>
                      <a:pt x="49" y="1147"/>
                      <a:pt x="51" y="1148"/>
                      <a:pt x="51" y="1150"/>
                    </a:cubicBezTo>
                    <a:cubicBezTo>
                      <a:pt x="52" y="1154"/>
                      <a:pt x="53" y="1159"/>
                      <a:pt x="53" y="1164"/>
                    </a:cubicBezTo>
                    <a:cubicBezTo>
                      <a:pt x="52" y="1190"/>
                      <a:pt x="52" y="1219"/>
                      <a:pt x="53" y="1246"/>
                    </a:cubicBezTo>
                    <a:cubicBezTo>
                      <a:pt x="55" y="1246"/>
                      <a:pt x="55" y="1246"/>
                      <a:pt x="55" y="1246"/>
                    </a:cubicBezTo>
                    <a:cubicBezTo>
                      <a:pt x="55" y="1252"/>
                      <a:pt x="55" y="1252"/>
                      <a:pt x="55" y="1252"/>
                    </a:cubicBezTo>
                    <a:cubicBezTo>
                      <a:pt x="53" y="1252"/>
                      <a:pt x="53" y="1252"/>
                      <a:pt x="53" y="1252"/>
                    </a:cubicBezTo>
                    <a:cubicBezTo>
                      <a:pt x="52" y="1399"/>
                      <a:pt x="52" y="1399"/>
                      <a:pt x="52" y="1399"/>
                    </a:cubicBezTo>
                    <a:cubicBezTo>
                      <a:pt x="51" y="1402"/>
                      <a:pt x="50" y="1404"/>
                      <a:pt x="47" y="1405"/>
                    </a:cubicBezTo>
                    <a:cubicBezTo>
                      <a:pt x="48" y="1407"/>
                      <a:pt x="45" y="1408"/>
                      <a:pt x="44" y="1410"/>
                    </a:cubicBezTo>
                    <a:cubicBezTo>
                      <a:pt x="42" y="1415"/>
                      <a:pt x="45" y="1421"/>
                      <a:pt x="48" y="1422"/>
                    </a:cubicBezTo>
                    <a:cubicBezTo>
                      <a:pt x="48" y="1426"/>
                      <a:pt x="51" y="1428"/>
                      <a:pt x="53" y="1430"/>
                    </a:cubicBezTo>
                    <a:cubicBezTo>
                      <a:pt x="53" y="1442"/>
                      <a:pt x="52" y="1455"/>
                      <a:pt x="53" y="1467"/>
                    </a:cubicBezTo>
                    <a:cubicBezTo>
                      <a:pt x="53" y="1468"/>
                      <a:pt x="55" y="1469"/>
                      <a:pt x="55" y="1470"/>
                    </a:cubicBezTo>
                    <a:cubicBezTo>
                      <a:pt x="55" y="1488"/>
                      <a:pt x="55" y="1488"/>
                      <a:pt x="55" y="1488"/>
                    </a:cubicBezTo>
                    <a:cubicBezTo>
                      <a:pt x="55" y="1488"/>
                      <a:pt x="53" y="1490"/>
                      <a:pt x="53" y="1490"/>
                    </a:cubicBezTo>
                    <a:cubicBezTo>
                      <a:pt x="53" y="1498"/>
                      <a:pt x="52" y="1506"/>
                      <a:pt x="53" y="1514"/>
                    </a:cubicBezTo>
                    <a:cubicBezTo>
                      <a:pt x="55" y="1514"/>
                      <a:pt x="55" y="1514"/>
                      <a:pt x="55" y="1514"/>
                    </a:cubicBezTo>
                    <a:cubicBezTo>
                      <a:pt x="55" y="1523"/>
                      <a:pt x="55" y="1523"/>
                      <a:pt x="55" y="1523"/>
                    </a:cubicBezTo>
                    <a:cubicBezTo>
                      <a:pt x="53" y="1526"/>
                      <a:pt x="52" y="1528"/>
                      <a:pt x="49" y="1530"/>
                    </a:cubicBezTo>
                    <a:cubicBezTo>
                      <a:pt x="44" y="1533"/>
                      <a:pt x="40" y="1538"/>
                      <a:pt x="39" y="1542"/>
                    </a:cubicBezTo>
                    <a:cubicBezTo>
                      <a:pt x="39" y="1614"/>
                      <a:pt x="39" y="1614"/>
                      <a:pt x="39" y="1614"/>
                    </a:cubicBezTo>
                    <a:cubicBezTo>
                      <a:pt x="39" y="1615"/>
                      <a:pt x="37" y="1615"/>
                      <a:pt x="37" y="1615"/>
                    </a:cubicBezTo>
                    <a:cubicBezTo>
                      <a:pt x="37" y="1638"/>
                      <a:pt x="37" y="1638"/>
                      <a:pt x="37" y="1638"/>
                    </a:cubicBezTo>
                    <a:cubicBezTo>
                      <a:pt x="37" y="1639"/>
                      <a:pt x="39" y="1640"/>
                      <a:pt x="39" y="1641"/>
                    </a:cubicBezTo>
                    <a:cubicBezTo>
                      <a:pt x="39" y="1703"/>
                      <a:pt x="39" y="1703"/>
                      <a:pt x="39" y="1703"/>
                    </a:cubicBezTo>
                    <a:cubicBezTo>
                      <a:pt x="39" y="1705"/>
                      <a:pt x="37" y="1705"/>
                      <a:pt x="37" y="1706"/>
                    </a:cubicBezTo>
                    <a:cubicBezTo>
                      <a:pt x="37" y="1747"/>
                      <a:pt x="37" y="1747"/>
                      <a:pt x="37" y="1747"/>
                    </a:cubicBezTo>
                    <a:cubicBezTo>
                      <a:pt x="37" y="1748"/>
                      <a:pt x="39" y="1748"/>
                      <a:pt x="39" y="1749"/>
                    </a:cubicBezTo>
                    <a:cubicBezTo>
                      <a:pt x="39" y="1764"/>
                      <a:pt x="39" y="1764"/>
                      <a:pt x="39" y="1764"/>
                    </a:cubicBezTo>
                    <a:cubicBezTo>
                      <a:pt x="39" y="1765"/>
                      <a:pt x="36" y="1767"/>
                      <a:pt x="35" y="1769"/>
                    </a:cubicBezTo>
                    <a:cubicBezTo>
                      <a:pt x="31" y="1769"/>
                      <a:pt x="31" y="1769"/>
                      <a:pt x="31" y="1769"/>
                    </a:cubicBezTo>
                    <a:cubicBezTo>
                      <a:pt x="32" y="1772"/>
                      <a:pt x="28" y="1770"/>
                      <a:pt x="27" y="1770"/>
                    </a:cubicBezTo>
                    <a:cubicBezTo>
                      <a:pt x="26" y="1770"/>
                      <a:pt x="25" y="1769"/>
                      <a:pt x="24" y="1769"/>
                    </a:cubicBezTo>
                    <a:cubicBezTo>
                      <a:pt x="23" y="1769"/>
                      <a:pt x="20" y="1768"/>
                      <a:pt x="20" y="1766"/>
                    </a:cubicBezTo>
                    <a:cubicBezTo>
                      <a:pt x="17" y="1766"/>
                      <a:pt x="17" y="1766"/>
                      <a:pt x="17" y="1766"/>
                    </a:cubicBezTo>
                    <a:cubicBezTo>
                      <a:pt x="14" y="1761"/>
                      <a:pt x="15" y="1754"/>
                      <a:pt x="17" y="1749"/>
                    </a:cubicBezTo>
                    <a:cubicBezTo>
                      <a:pt x="17" y="1739"/>
                      <a:pt x="17" y="1739"/>
                      <a:pt x="17" y="1739"/>
                    </a:cubicBezTo>
                    <a:cubicBezTo>
                      <a:pt x="20" y="1651"/>
                      <a:pt x="18" y="1556"/>
                      <a:pt x="18" y="1466"/>
                    </a:cubicBezTo>
                    <a:cubicBezTo>
                      <a:pt x="18" y="1465"/>
                      <a:pt x="17" y="1465"/>
                      <a:pt x="17" y="1464"/>
                    </a:cubicBezTo>
                    <a:cubicBezTo>
                      <a:pt x="17" y="1463"/>
                      <a:pt x="17" y="1458"/>
                      <a:pt x="17" y="1458"/>
                    </a:cubicBezTo>
                    <a:cubicBezTo>
                      <a:pt x="14" y="1453"/>
                      <a:pt x="12" y="1451"/>
                      <a:pt x="11" y="1447"/>
                    </a:cubicBezTo>
                    <a:cubicBezTo>
                      <a:pt x="11" y="1445"/>
                      <a:pt x="11" y="1442"/>
                      <a:pt x="14" y="1441"/>
                    </a:cubicBezTo>
                    <a:cubicBezTo>
                      <a:pt x="13" y="1440"/>
                      <a:pt x="12" y="1439"/>
                      <a:pt x="13" y="1438"/>
                    </a:cubicBezTo>
                    <a:cubicBezTo>
                      <a:pt x="13" y="1438"/>
                      <a:pt x="14" y="1437"/>
                      <a:pt x="13" y="1436"/>
                    </a:cubicBezTo>
                    <a:cubicBezTo>
                      <a:pt x="12" y="1435"/>
                      <a:pt x="13" y="1433"/>
                      <a:pt x="13" y="1431"/>
                    </a:cubicBezTo>
                    <a:cubicBezTo>
                      <a:pt x="11" y="1430"/>
                      <a:pt x="12" y="1428"/>
                      <a:pt x="10" y="1428"/>
                    </a:cubicBezTo>
                    <a:cubicBezTo>
                      <a:pt x="8" y="1428"/>
                      <a:pt x="8" y="1426"/>
                      <a:pt x="8" y="1425"/>
                    </a:cubicBezTo>
                    <a:cubicBezTo>
                      <a:pt x="7" y="1423"/>
                      <a:pt x="6" y="1421"/>
                      <a:pt x="6" y="1419"/>
                    </a:cubicBezTo>
                    <a:cubicBezTo>
                      <a:pt x="4" y="1419"/>
                      <a:pt x="4" y="1419"/>
                      <a:pt x="4" y="1419"/>
                    </a:cubicBezTo>
                    <a:cubicBezTo>
                      <a:pt x="3" y="1417"/>
                      <a:pt x="4" y="1415"/>
                      <a:pt x="3" y="1412"/>
                    </a:cubicBezTo>
                    <a:cubicBezTo>
                      <a:pt x="3" y="1412"/>
                      <a:pt x="1" y="1410"/>
                      <a:pt x="1" y="1410"/>
                    </a:cubicBezTo>
                    <a:cubicBezTo>
                      <a:pt x="1" y="1409"/>
                      <a:pt x="1" y="1406"/>
                      <a:pt x="1" y="1405"/>
                    </a:cubicBezTo>
                    <a:cubicBezTo>
                      <a:pt x="1" y="1405"/>
                      <a:pt x="3" y="1404"/>
                      <a:pt x="3" y="1404"/>
                    </a:cubicBezTo>
                    <a:cubicBezTo>
                      <a:pt x="3" y="1350"/>
                      <a:pt x="3" y="1350"/>
                      <a:pt x="3" y="1350"/>
                    </a:cubicBezTo>
                    <a:cubicBezTo>
                      <a:pt x="3" y="1349"/>
                      <a:pt x="0" y="1348"/>
                      <a:pt x="1" y="1346"/>
                    </a:cubicBezTo>
                    <a:cubicBezTo>
                      <a:pt x="1" y="1346"/>
                      <a:pt x="3" y="1344"/>
                      <a:pt x="3" y="1343"/>
                    </a:cubicBezTo>
                    <a:cubicBezTo>
                      <a:pt x="3" y="1341"/>
                      <a:pt x="3" y="1338"/>
                      <a:pt x="4" y="1336"/>
                    </a:cubicBezTo>
                    <a:cubicBezTo>
                      <a:pt x="4" y="1336"/>
                      <a:pt x="6" y="1335"/>
                      <a:pt x="7" y="1334"/>
                    </a:cubicBezTo>
                    <a:cubicBezTo>
                      <a:pt x="6" y="1331"/>
                      <a:pt x="8" y="1328"/>
                      <a:pt x="10" y="1326"/>
                    </a:cubicBezTo>
                    <a:cubicBezTo>
                      <a:pt x="11" y="1326"/>
                      <a:pt x="13" y="1324"/>
                      <a:pt x="14" y="1322"/>
                    </a:cubicBezTo>
                    <a:cubicBezTo>
                      <a:pt x="14" y="1321"/>
                      <a:pt x="12" y="1320"/>
                      <a:pt x="14" y="1319"/>
                    </a:cubicBezTo>
                    <a:cubicBezTo>
                      <a:pt x="13" y="1316"/>
                      <a:pt x="13" y="1312"/>
                      <a:pt x="13" y="1310"/>
                    </a:cubicBezTo>
                    <a:cubicBezTo>
                      <a:pt x="13" y="1310"/>
                      <a:pt x="12" y="1309"/>
                      <a:pt x="12" y="1307"/>
                    </a:cubicBezTo>
                    <a:cubicBezTo>
                      <a:pt x="12" y="1306"/>
                      <a:pt x="13" y="1303"/>
                      <a:pt x="13" y="1302"/>
                    </a:cubicBezTo>
                    <a:cubicBezTo>
                      <a:pt x="15" y="1302"/>
                      <a:pt x="15" y="1302"/>
                      <a:pt x="15" y="1302"/>
                    </a:cubicBezTo>
                    <a:cubicBezTo>
                      <a:pt x="15" y="1298"/>
                      <a:pt x="16" y="1295"/>
                      <a:pt x="17" y="1293"/>
                    </a:cubicBezTo>
                    <a:cubicBezTo>
                      <a:pt x="17" y="1280"/>
                      <a:pt x="17" y="1280"/>
                      <a:pt x="17" y="1280"/>
                    </a:cubicBezTo>
                    <a:cubicBezTo>
                      <a:pt x="16" y="1277"/>
                      <a:pt x="15" y="1274"/>
                      <a:pt x="15" y="1270"/>
                    </a:cubicBezTo>
                    <a:cubicBezTo>
                      <a:pt x="14" y="1270"/>
                      <a:pt x="12" y="1271"/>
                      <a:pt x="13" y="1270"/>
                    </a:cubicBezTo>
                    <a:cubicBezTo>
                      <a:pt x="13" y="1269"/>
                      <a:pt x="14" y="1268"/>
                      <a:pt x="13" y="1267"/>
                    </a:cubicBezTo>
                    <a:cubicBezTo>
                      <a:pt x="12" y="1266"/>
                      <a:pt x="14" y="1263"/>
                      <a:pt x="14" y="1261"/>
                    </a:cubicBezTo>
                    <a:cubicBezTo>
                      <a:pt x="17" y="1253"/>
                      <a:pt x="17" y="1253"/>
                      <a:pt x="17" y="1253"/>
                    </a:cubicBezTo>
                    <a:cubicBezTo>
                      <a:pt x="17" y="1059"/>
                      <a:pt x="17" y="1059"/>
                      <a:pt x="17" y="1059"/>
                    </a:cubicBezTo>
                    <a:cubicBezTo>
                      <a:pt x="17" y="1058"/>
                      <a:pt x="17" y="1056"/>
                      <a:pt x="17" y="1056"/>
                    </a:cubicBezTo>
                    <a:cubicBezTo>
                      <a:pt x="15" y="1056"/>
                      <a:pt x="15" y="1055"/>
                      <a:pt x="15" y="1053"/>
                    </a:cubicBezTo>
                    <a:cubicBezTo>
                      <a:pt x="14" y="1053"/>
                      <a:pt x="13" y="1053"/>
                      <a:pt x="12" y="1052"/>
                    </a:cubicBezTo>
                    <a:cubicBezTo>
                      <a:pt x="12" y="1051"/>
                      <a:pt x="11" y="1051"/>
                      <a:pt x="10" y="1051"/>
                    </a:cubicBezTo>
                    <a:cubicBezTo>
                      <a:pt x="9" y="1050"/>
                      <a:pt x="7" y="1051"/>
                      <a:pt x="7" y="1050"/>
                    </a:cubicBezTo>
                    <a:cubicBezTo>
                      <a:pt x="6" y="1049"/>
                      <a:pt x="6" y="1048"/>
                      <a:pt x="6" y="1048"/>
                    </a:cubicBezTo>
                    <a:cubicBezTo>
                      <a:pt x="4" y="1048"/>
                      <a:pt x="4" y="1048"/>
                      <a:pt x="4" y="1048"/>
                    </a:cubicBezTo>
                    <a:cubicBezTo>
                      <a:pt x="3" y="1043"/>
                      <a:pt x="3" y="1043"/>
                      <a:pt x="3" y="1043"/>
                    </a:cubicBezTo>
                    <a:cubicBezTo>
                      <a:pt x="1" y="1043"/>
                      <a:pt x="1" y="1043"/>
                      <a:pt x="1" y="1043"/>
                    </a:cubicBezTo>
                    <a:cubicBezTo>
                      <a:pt x="1" y="1031"/>
                      <a:pt x="1" y="1031"/>
                      <a:pt x="1" y="1031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3" y="963"/>
                      <a:pt x="3" y="963"/>
                      <a:pt x="3" y="963"/>
                    </a:cubicBezTo>
                    <a:cubicBezTo>
                      <a:pt x="1" y="963"/>
                      <a:pt x="1" y="963"/>
                      <a:pt x="1" y="963"/>
                    </a:cubicBezTo>
                    <a:cubicBezTo>
                      <a:pt x="1" y="957"/>
                      <a:pt x="1" y="957"/>
                      <a:pt x="1" y="957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3" y="953"/>
                      <a:pt x="4" y="950"/>
                      <a:pt x="4" y="947"/>
                    </a:cubicBezTo>
                    <a:cubicBezTo>
                      <a:pt x="6" y="947"/>
                      <a:pt x="6" y="947"/>
                      <a:pt x="6" y="947"/>
                    </a:cubicBezTo>
                    <a:cubicBezTo>
                      <a:pt x="6" y="942"/>
                      <a:pt x="10" y="940"/>
                      <a:pt x="12" y="937"/>
                    </a:cubicBezTo>
                    <a:cubicBezTo>
                      <a:pt x="13" y="935"/>
                      <a:pt x="11" y="931"/>
                      <a:pt x="8" y="932"/>
                    </a:cubicBezTo>
                    <a:cubicBezTo>
                      <a:pt x="7" y="929"/>
                      <a:pt x="6" y="927"/>
                      <a:pt x="6" y="924"/>
                    </a:cubicBezTo>
                    <a:cubicBezTo>
                      <a:pt x="4" y="924"/>
                      <a:pt x="4" y="924"/>
                      <a:pt x="4" y="924"/>
                    </a:cubicBezTo>
                    <a:cubicBezTo>
                      <a:pt x="3" y="922"/>
                      <a:pt x="4" y="919"/>
                      <a:pt x="3" y="917"/>
                    </a:cubicBezTo>
                    <a:cubicBezTo>
                      <a:pt x="3" y="916"/>
                      <a:pt x="1" y="915"/>
                      <a:pt x="1" y="914"/>
                    </a:cubicBezTo>
                    <a:cubicBezTo>
                      <a:pt x="1" y="914"/>
                      <a:pt x="1" y="911"/>
                      <a:pt x="1" y="910"/>
                    </a:cubicBezTo>
                    <a:cubicBezTo>
                      <a:pt x="1" y="909"/>
                      <a:pt x="3" y="909"/>
                      <a:pt x="3" y="908"/>
                    </a:cubicBezTo>
                    <a:cubicBezTo>
                      <a:pt x="3" y="855"/>
                      <a:pt x="3" y="855"/>
                      <a:pt x="3" y="855"/>
                    </a:cubicBezTo>
                    <a:cubicBezTo>
                      <a:pt x="3" y="854"/>
                      <a:pt x="0" y="853"/>
                      <a:pt x="1" y="851"/>
                    </a:cubicBezTo>
                    <a:cubicBezTo>
                      <a:pt x="1" y="850"/>
                      <a:pt x="3" y="849"/>
                      <a:pt x="3" y="848"/>
                    </a:cubicBezTo>
                    <a:cubicBezTo>
                      <a:pt x="3" y="846"/>
                      <a:pt x="3" y="843"/>
                      <a:pt x="4" y="841"/>
                    </a:cubicBezTo>
                    <a:cubicBezTo>
                      <a:pt x="4" y="840"/>
                      <a:pt x="6" y="840"/>
                      <a:pt x="7" y="839"/>
                    </a:cubicBezTo>
                    <a:cubicBezTo>
                      <a:pt x="6" y="836"/>
                      <a:pt x="8" y="833"/>
                      <a:pt x="10" y="832"/>
                    </a:cubicBezTo>
                    <a:cubicBezTo>
                      <a:pt x="11" y="831"/>
                      <a:pt x="11" y="828"/>
                      <a:pt x="13" y="828"/>
                    </a:cubicBezTo>
                    <a:cubicBezTo>
                      <a:pt x="12" y="816"/>
                      <a:pt x="12" y="803"/>
                      <a:pt x="13" y="793"/>
                    </a:cubicBezTo>
                    <a:cubicBezTo>
                      <a:pt x="14" y="792"/>
                      <a:pt x="12" y="788"/>
                      <a:pt x="13" y="787"/>
                    </a:cubicBezTo>
                    <a:cubicBezTo>
                      <a:pt x="12" y="786"/>
                      <a:pt x="13" y="784"/>
                      <a:pt x="13" y="783"/>
                    </a:cubicBezTo>
                    <a:cubicBezTo>
                      <a:pt x="12" y="776"/>
                      <a:pt x="13" y="767"/>
                      <a:pt x="13" y="760"/>
                    </a:cubicBezTo>
                    <a:cubicBezTo>
                      <a:pt x="13" y="759"/>
                      <a:pt x="14" y="758"/>
                      <a:pt x="14" y="756"/>
                    </a:cubicBezTo>
                    <a:cubicBezTo>
                      <a:pt x="14" y="755"/>
                      <a:pt x="13" y="753"/>
                      <a:pt x="13" y="752"/>
                    </a:cubicBezTo>
                    <a:cubicBezTo>
                      <a:pt x="12" y="747"/>
                      <a:pt x="8" y="744"/>
                      <a:pt x="6" y="740"/>
                    </a:cubicBezTo>
                    <a:cubicBezTo>
                      <a:pt x="5" y="737"/>
                      <a:pt x="3" y="734"/>
                      <a:pt x="1" y="731"/>
                    </a:cubicBezTo>
                    <a:cubicBezTo>
                      <a:pt x="1" y="719"/>
                      <a:pt x="1" y="719"/>
                      <a:pt x="1" y="719"/>
                    </a:cubicBezTo>
                    <a:cubicBezTo>
                      <a:pt x="3" y="719"/>
                      <a:pt x="3" y="719"/>
                      <a:pt x="3" y="719"/>
                    </a:cubicBezTo>
                    <a:cubicBezTo>
                      <a:pt x="3" y="702"/>
                      <a:pt x="3" y="702"/>
                      <a:pt x="3" y="702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699"/>
                      <a:pt x="1" y="699"/>
                      <a:pt x="1" y="699"/>
                    </a:cubicBezTo>
                    <a:cubicBezTo>
                      <a:pt x="3" y="699"/>
                      <a:pt x="3" y="699"/>
                      <a:pt x="3" y="699"/>
                    </a:cubicBezTo>
                    <a:cubicBezTo>
                      <a:pt x="3" y="695"/>
                      <a:pt x="4" y="692"/>
                      <a:pt x="4" y="689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6" y="684"/>
                      <a:pt x="9" y="681"/>
                      <a:pt x="12" y="679"/>
                    </a:cubicBezTo>
                    <a:cubicBezTo>
                      <a:pt x="13" y="678"/>
                      <a:pt x="15" y="674"/>
                      <a:pt x="15" y="673"/>
                    </a:cubicBezTo>
                    <a:cubicBezTo>
                      <a:pt x="15" y="662"/>
                      <a:pt x="15" y="662"/>
                      <a:pt x="15" y="662"/>
                    </a:cubicBezTo>
                    <a:cubicBezTo>
                      <a:pt x="13" y="660"/>
                      <a:pt x="13" y="659"/>
                      <a:pt x="14" y="658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6" y="648"/>
                      <a:pt x="6" y="646"/>
                      <a:pt x="6" y="646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3" y="642"/>
                      <a:pt x="3" y="636"/>
                      <a:pt x="4" y="632"/>
                    </a:cubicBezTo>
                    <a:cubicBezTo>
                      <a:pt x="6" y="632"/>
                      <a:pt x="6" y="632"/>
                      <a:pt x="6" y="632"/>
                    </a:cubicBezTo>
                    <a:cubicBezTo>
                      <a:pt x="6" y="631"/>
                      <a:pt x="6" y="628"/>
                      <a:pt x="7" y="628"/>
                    </a:cubicBezTo>
                    <a:cubicBezTo>
                      <a:pt x="8" y="627"/>
                      <a:pt x="11" y="624"/>
                      <a:pt x="12" y="623"/>
                    </a:cubicBezTo>
                    <a:cubicBezTo>
                      <a:pt x="12" y="621"/>
                      <a:pt x="16" y="620"/>
                      <a:pt x="13" y="617"/>
                    </a:cubicBezTo>
                    <a:cubicBezTo>
                      <a:pt x="13" y="617"/>
                      <a:pt x="14" y="616"/>
                      <a:pt x="14" y="615"/>
                    </a:cubicBezTo>
                    <a:cubicBezTo>
                      <a:pt x="13" y="614"/>
                      <a:pt x="13" y="611"/>
                      <a:pt x="13" y="610"/>
                    </a:cubicBezTo>
                    <a:cubicBezTo>
                      <a:pt x="11" y="607"/>
                      <a:pt x="12" y="603"/>
                      <a:pt x="14" y="601"/>
                    </a:cubicBezTo>
                    <a:cubicBezTo>
                      <a:pt x="12" y="600"/>
                      <a:pt x="14" y="599"/>
                      <a:pt x="15" y="598"/>
                    </a:cubicBezTo>
                    <a:cubicBezTo>
                      <a:pt x="17" y="588"/>
                      <a:pt x="17" y="588"/>
                      <a:pt x="17" y="588"/>
                    </a:cubicBezTo>
                    <a:cubicBezTo>
                      <a:pt x="17" y="570"/>
                      <a:pt x="17" y="570"/>
                      <a:pt x="17" y="570"/>
                    </a:cubicBezTo>
                    <a:cubicBezTo>
                      <a:pt x="15" y="558"/>
                      <a:pt x="15" y="558"/>
                      <a:pt x="15" y="558"/>
                    </a:cubicBezTo>
                    <a:cubicBezTo>
                      <a:pt x="14" y="558"/>
                      <a:pt x="13" y="558"/>
                      <a:pt x="12" y="557"/>
                    </a:cubicBezTo>
                    <a:cubicBezTo>
                      <a:pt x="12" y="556"/>
                      <a:pt x="11" y="555"/>
                      <a:pt x="10" y="555"/>
                    </a:cubicBezTo>
                    <a:cubicBezTo>
                      <a:pt x="10" y="555"/>
                      <a:pt x="8" y="555"/>
                      <a:pt x="7" y="555"/>
                    </a:cubicBezTo>
                    <a:cubicBezTo>
                      <a:pt x="7" y="554"/>
                      <a:pt x="7" y="553"/>
                      <a:pt x="6" y="552"/>
                    </a:cubicBezTo>
                    <a:cubicBezTo>
                      <a:pt x="5" y="553"/>
                      <a:pt x="4" y="552"/>
                      <a:pt x="4" y="551"/>
                    </a:cubicBezTo>
                    <a:cubicBezTo>
                      <a:pt x="4" y="550"/>
                      <a:pt x="3" y="548"/>
                      <a:pt x="3" y="548"/>
                    </a:cubicBezTo>
                    <a:cubicBezTo>
                      <a:pt x="1" y="548"/>
                      <a:pt x="1" y="548"/>
                      <a:pt x="1" y="548"/>
                    </a:cubicBezTo>
                    <a:cubicBezTo>
                      <a:pt x="1" y="536"/>
                      <a:pt x="1" y="536"/>
                      <a:pt x="1" y="536"/>
                    </a:cubicBezTo>
                    <a:cubicBezTo>
                      <a:pt x="3" y="536"/>
                      <a:pt x="3" y="536"/>
                      <a:pt x="3" y="536"/>
                    </a:cubicBezTo>
                    <a:cubicBezTo>
                      <a:pt x="3" y="468"/>
                      <a:pt x="3" y="468"/>
                      <a:pt x="3" y="468"/>
                    </a:cubicBezTo>
                    <a:cubicBezTo>
                      <a:pt x="1" y="468"/>
                      <a:pt x="1" y="468"/>
                      <a:pt x="1" y="468"/>
                    </a:cubicBezTo>
                    <a:cubicBezTo>
                      <a:pt x="1" y="461"/>
                      <a:pt x="1" y="461"/>
                      <a:pt x="1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3" y="458"/>
                      <a:pt x="4" y="454"/>
                      <a:pt x="4" y="451"/>
                    </a:cubicBezTo>
                    <a:cubicBezTo>
                      <a:pt x="6" y="451"/>
                      <a:pt x="6" y="451"/>
                      <a:pt x="6" y="451"/>
                    </a:cubicBezTo>
                    <a:cubicBezTo>
                      <a:pt x="6" y="447"/>
                      <a:pt x="10" y="444"/>
                      <a:pt x="12" y="442"/>
                    </a:cubicBezTo>
                    <a:cubicBezTo>
                      <a:pt x="13" y="441"/>
                      <a:pt x="14" y="438"/>
                      <a:pt x="14" y="438"/>
                    </a:cubicBezTo>
                    <a:cubicBezTo>
                      <a:pt x="12" y="435"/>
                      <a:pt x="13" y="432"/>
                      <a:pt x="13" y="431"/>
                    </a:cubicBezTo>
                    <a:cubicBezTo>
                      <a:pt x="13" y="429"/>
                      <a:pt x="14" y="427"/>
                      <a:pt x="13" y="424"/>
                    </a:cubicBezTo>
                    <a:cubicBezTo>
                      <a:pt x="12" y="423"/>
                      <a:pt x="14" y="420"/>
                      <a:pt x="14" y="418"/>
                    </a:cubicBezTo>
                    <a:cubicBezTo>
                      <a:pt x="14" y="417"/>
                      <a:pt x="12" y="415"/>
                      <a:pt x="13" y="414"/>
                    </a:cubicBezTo>
                    <a:cubicBezTo>
                      <a:pt x="14" y="412"/>
                      <a:pt x="14" y="408"/>
                      <a:pt x="12" y="405"/>
                    </a:cubicBezTo>
                    <a:cubicBezTo>
                      <a:pt x="13" y="402"/>
                      <a:pt x="15" y="397"/>
                      <a:pt x="13" y="395"/>
                    </a:cubicBezTo>
                    <a:cubicBezTo>
                      <a:pt x="13" y="394"/>
                      <a:pt x="15" y="391"/>
                      <a:pt x="15" y="388"/>
                    </a:cubicBezTo>
                    <a:cubicBezTo>
                      <a:pt x="13" y="387"/>
                      <a:pt x="14" y="385"/>
                      <a:pt x="13" y="384"/>
                    </a:cubicBezTo>
                    <a:cubicBezTo>
                      <a:pt x="11" y="380"/>
                      <a:pt x="8" y="378"/>
                      <a:pt x="7" y="375"/>
                    </a:cubicBezTo>
                    <a:cubicBezTo>
                      <a:pt x="6" y="375"/>
                      <a:pt x="6" y="373"/>
                      <a:pt x="6" y="372"/>
                    </a:cubicBezTo>
                    <a:cubicBezTo>
                      <a:pt x="4" y="372"/>
                      <a:pt x="4" y="372"/>
                      <a:pt x="4" y="372"/>
                    </a:cubicBezTo>
                    <a:cubicBezTo>
                      <a:pt x="3" y="368"/>
                      <a:pt x="3" y="363"/>
                      <a:pt x="4" y="359"/>
                    </a:cubicBezTo>
                    <a:cubicBezTo>
                      <a:pt x="6" y="359"/>
                      <a:pt x="6" y="359"/>
                      <a:pt x="6" y="359"/>
                    </a:cubicBezTo>
                    <a:cubicBezTo>
                      <a:pt x="6" y="358"/>
                      <a:pt x="6" y="355"/>
                      <a:pt x="7" y="354"/>
                    </a:cubicBezTo>
                    <a:cubicBezTo>
                      <a:pt x="8" y="353"/>
                      <a:pt x="11" y="350"/>
                      <a:pt x="12" y="349"/>
                    </a:cubicBezTo>
                    <a:cubicBezTo>
                      <a:pt x="14" y="347"/>
                      <a:pt x="15" y="343"/>
                      <a:pt x="15" y="339"/>
                    </a:cubicBezTo>
                    <a:cubicBezTo>
                      <a:pt x="15" y="339"/>
                      <a:pt x="13" y="337"/>
                      <a:pt x="13" y="337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3" y="323"/>
                      <a:pt x="13" y="321"/>
                      <a:pt x="13" y="320"/>
                    </a:cubicBezTo>
                    <a:cubicBezTo>
                      <a:pt x="15" y="304"/>
                      <a:pt x="12" y="290"/>
                      <a:pt x="13" y="276"/>
                    </a:cubicBezTo>
                    <a:cubicBezTo>
                      <a:pt x="13" y="275"/>
                      <a:pt x="15" y="275"/>
                      <a:pt x="13" y="274"/>
                    </a:cubicBezTo>
                    <a:cubicBezTo>
                      <a:pt x="14" y="268"/>
                      <a:pt x="12" y="262"/>
                      <a:pt x="14" y="256"/>
                    </a:cubicBezTo>
                    <a:cubicBezTo>
                      <a:pt x="12" y="251"/>
                      <a:pt x="8" y="249"/>
                      <a:pt x="6" y="244"/>
                    </a:cubicBezTo>
                    <a:cubicBezTo>
                      <a:pt x="5" y="241"/>
                      <a:pt x="3" y="239"/>
                      <a:pt x="1" y="235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0"/>
                      <a:pt x="4" y="196"/>
                      <a:pt x="4" y="193"/>
                    </a:cubicBezTo>
                    <a:cubicBezTo>
                      <a:pt x="6" y="193"/>
                      <a:pt x="6" y="193"/>
                      <a:pt x="6" y="193"/>
                    </a:cubicBezTo>
                    <a:cubicBezTo>
                      <a:pt x="6" y="189"/>
                      <a:pt x="10" y="186"/>
                      <a:pt x="12" y="185"/>
                    </a:cubicBezTo>
                    <a:cubicBezTo>
                      <a:pt x="12" y="181"/>
                      <a:pt x="14" y="179"/>
                      <a:pt x="15" y="177"/>
                    </a:cubicBezTo>
                    <a:cubicBezTo>
                      <a:pt x="15" y="166"/>
                      <a:pt x="15" y="166"/>
                      <a:pt x="15" y="166"/>
                    </a:cubicBezTo>
                    <a:cubicBezTo>
                      <a:pt x="13" y="165"/>
                      <a:pt x="13" y="163"/>
                      <a:pt x="14" y="162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6" y="153"/>
                      <a:pt x="6" y="151"/>
                      <a:pt x="6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46"/>
                      <a:pt x="3" y="141"/>
                      <a:pt x="4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6"/>
                      <a:pt x="6" y="133"/>
                      <a:pt x="7" y="132"/>
                    </a:cubicBezTo>
                    <a:cubicBezTo>
                      <a:pt x="8" y="131"/>
                      <a:pt x="11" y="129"/>
                      <a:pt x="12" y="128"/>
                    </a:cubicBezTo>
                    <a:cubicBezTo>
                      <a:pt x="11" y="126"/>
                      <a:pt x="15" y="126"/>
                      <a:pt x="13" y="124"/>
                    </a:cubicBezTo>
                    <a:cubicBezTo>
                      <a:pt x="12" y="123"/>
                      <a:pt x="14" y="122"/>
                      <a:pt x="12" y="120"/>
                    </a:cubicBezTo>
                    <a:cubicBezTo>
                      <a:pt x="13" y="119"/>
                      <a:pt x="15" y="117"/>
                      <a:pt x="13" y="116"/>
                    </a:cubicBezTo>
                    <a:cubicBezTo>
                      <a:pt x="13" y="116"/>
                      <a:pt x="14" y="115"/>
                      <a:pt x="13" y="114"/>
                    </a:cubicBezTo>
                    <a:cubicBezTo>
                      <a:pt x="11" y="112"/>
                      <a:pt x="12" y="108"/>
                      <a:pt x="14" y="106"/>
                    </a:cubicBezTo>
                    <a:cubicBezTo>
                      <a:pt x="12" y="105"/>
                      <a:pt x="14" y="104"/>
                      <a:pt x="15" y="10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72"/>
                      <a:pt x="15" y="53"/>
                      <a:pt x="17" y="33"/>
                    </a:cubicBezTo>
                    <a:cubicBezTo>
                      <a:pt x="20" y="34"/>
                      <a:pt x="18" y="30"/>
                      <a:pt x="18" y="29"/>
                    </a:cubicBezTo>
                    <a:cubicBezTo>
                      <a:pt x="15" y="28"/>
                      <a:pt x="17" y="20"/>
                      <a:pt x="17" y="17"/>
                    </a:cubicBezTo>
                    <a:cubicBezTo>
                      <a:pt x="19" y="16"/>
                      <a:pt x="20" y="13"/>
                      <a:pt x="21" y="10"/>
                    </a:cubicBezTo>
                    <a:cubicBezTo>
                      <a:pt x="22" y="11"/>
                      <a:pt x="23" y="10"/>
                      <a:pt x="22" y="8"/>
                    </a:cubicBezTo>
                    <a:cubicBezTo>
                      <a:pt x="26" y="7"/>
                      <a:pt x="31" y="7"/>
                      <a:pt x="35" y="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9"/>
                      <a:pt x="38" y="13"/>
                      <a:pt x="37" y="15"/>
                    </a:cubicBezTo>
                    <a:cubicBezTo>
                      <a:pt x="37" y="19"/>
                      <a:pt x="36" y="26"/>
                      <a:pt x="32" y="30"/>
                    </a:cubicBezTo>
                    <a:cubicBezTo>
                      <a:pt x="31" y="30"/>
                      <a:pt x="30" y="32"/>
                      <a:pt x="30" y="34"/>
                    </a:cubicBezTo>
                    <a:cubicBezTo>
                      <a:pt x="29" y="43"/>
                      <a:pt x="30" y="55"/>
                      <a:pt x="29" y="63"/>
                    </a:cubicBezTo>
                    <a:cubicBezTo>
                      <a:pt x="29" y="65"/>
                      <a:pt x="30" y="67"/>
                      <a:pt x="29" y="70"/>
                    </a:cubicBezTo>
                    <a:cubicBezTo>
                      <a:pt x="29" y="71"/>
                      <a:pt x="30" y="71"/>
                      <a:pt x="31" y="72"/>
                    </a:cubicBezTo>
                    <a:cubicBezTo>
                      <a:pt x="31" y="73"/>
                      <a:pt x="31" y="76"/>
                      <a:pt x="31" y="76"/>
                    </a:cubicBezTo>
                    <a:cubicBezTo>
                      <a:pt x="32" y="77"/>
                      <a:pt x="35" y="79"/>
                      <a:pt x="35" y="8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9" y="92"/>
                      <a:pt x="39" y="100"/>
                      <a:pt x="38" y="103"/>
                    </a:cubicBezTo>
                    <a:cubicBezTo>
                      <a:pt x="38" y="104"/>
                      <a:pt x="37" y="105"/>
                      <a:pt x="37" y="106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7" y="186"/>
                      <a:pt x="39" y="186"/>
                      <a:pt x="39" y="187"/>
                    </a:cubicBezTo>
                    <a:cubicBezTo>
                      <a:pt x="38" y="266"/>
                      <a:pt x="38" y="266"/>
                      <a:pt x="38" y="266"/>
                    </a:cubicBezTo>
                    <a:cubicBezTo>
                      <a:pt x="36" y="269"/>
                      <a:pt x="37" y="277"/>
                      <a:pt x="37" y="280"/>
                    </a:cubicBezTo>
                    <a:cubicBezTo>
                      <a:pt x="39" y="282"/>
                      <a:pt x="38" y="288"/>
                      <a:pt x="39" y="291"/>
                    </a:cubicBezTo>
                    <a:cubicBezTo>
                      <a:pt x="40" y="298"/>
                      <a:pt x="41" y="305"/>
                      <a:pt x="44" y="310"/>
                    </a:cubicBezTo>
                    <a:cubicBezTo>
                      <a:pt x="44" y="321"/>
                      <a:pt x="44" y="321"/>
                      <a:pt x="44" y="321"/>
                    </a:cubicBezTo>
                    <a:cubicBezTo>
                      <a:pt x="44" y="321"/>
                      <a:pt x="42" y="322"/>
                      <a:pt x="42" y="322"/>
                    </a:cubicBezTo>
                    <a:cubicBezTo>
                      <a:pt x="41" y="324"/>
                      <a:pt x="42" y="326"/>
                      <a:pt x="44" y="328"/>
                    </a:cubicBezTo>
                    <a:cubicBezTo>
                      <a:pt x="44" y="329"/>
                      <a:pt x="45" y="330"/>
                      <a:pt x="45" y="331"/>
                    </a:cubicBezTo>
                    <a:cubicBezTo>
                      <a:pt x="47" y="334"/>
                      <a:pt x="49" y="339"/>
                      <a:pt x="52" y="341"/>
                    </a:cubicBezTo>
                    <a:cubicBezTo>
                      <a:pt x="53" y="346"/>
                      <a:pt x="52" y="351"/>
                      <a:pt x="51" y="355"/>
                    </a:cubicBezTo>
                    <a:cubicBezTo>
                      <a:pt x="50" y="355"/>
                      <a:pt x="49" y="356"/>
                      <a:pt x="47" y="357"/>
                    </a:cubicBezTo>
                    <a:cubicBezTo>
                      <a:pt x="47" y="359"/>
                      <a:pt x="47" y="359"/>
                      <a:pt x="47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62"/>
                      <a:pt x="44" y="366"/>
                      <a:pt x="44" y="369"/>
                    </a:cubicBezTo>
                    <a:cubicBezTo>
                      <a:pt x="44" y="371"/>
                      <a:pt x="46" y="372"/>
                      <a:pt x="48" y="373"/>
                    </a:cubicBezTo>
                    <a:cubicBezTo>
                      <a:pt x="49" y="374"/>
                      <a:pt x="48" y="376"/>
                      <a:pt x="48" y="377"/>
                    </a:cubicBezTo>
                    <a:cubicBezTo>
                      <a:pt x="49" y="377"/>
                      <a:pt x="51" y="377"/>
                      <a:pt x="51" y="379"/>
                    </a:cubicBezTo>
                    <a:cubicBezTo>
                      <a:pt x="53" y="383"/>
                      <a:pt x="53" y="389"/>
                      <a:pt x="53" y="395"/>
                    </a:cubicBezTo>
                    <a:cubicBezTo>
                      <a:pt x="56" y="394"/>
                      <a:pt x="60" y="393"/>
                      <a:pt x="64" y="393"/>
                    </a:cubicBezTo>
                    <a:cubicBezTo>
                      <a:pt x="69" y="392"/>
                      <a:pt x="77" y="392"/>
                      <a:pt x="83" y="392"/>
                    </a:cubicBezTo>
                    <a:cubicBezTo>
                      <a:pt x="87" y="392"/>
                      <a:pt x="92" y="391"/>
                      <a:pt x="94" y="388"/>
                    </a:cubicBezTo>
                    <a:cubicBezTo>
                      <a:pt x="95" y="388"/>
                      <a:pt x="98" y="388"/>
                      <a:pt x="98" y="388"/>
                    </a:cubicBezTo>
                    <a:cubicBezTo>
                      <a:pt x="99" y="385"/>
                      <a:pt x="105" y="387"/>
                      <a:pt x="108" y="386"/>
                    </a:cubicBezTo>
                    <a:cubicBezTo>
                      <a:pt x="107" y="388"/>
                      <a:pt x="109" y="388"/>
                      <a:pt x="110" y="388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199"/>
                      <a:pt x="108" y="196"/>
                      <a:pt x="107" y="195"/>
                    </a:cubicBezTo>
                    <a:cubicBezTo>
                      <a:pt x="107" y="194"/>
                      <a:pt x="107" y="191"/>
                      <a:pt x="107" y="191"/>
                    </a:cubicBezTo>
                    <a:cubicBezTo>
                      <a:pt x="110" y="191"/>
                      <a:pt x="108" y="187"/>
                      <a:pt x="109" y="186"/>
                    </a:cubicBezTo>
                    <a:cubicBezTo>
                      <a:pt x="110" y="183"/>
                      <a:pt x="110" y="179"/>
                      <a:pt x="109" y="177"/>
                    </a:cubicBezTo>
                    <a:cubicBezTo>
                      <a:pt x="109" y="172"/>
                      <a:pt x="109" y="168"/>
                      <a:pt x="108" y="165"/>
                    </a:cubicBezTo>
                    <a:cubicBezTo>
                      <a:pt x="106" y="158"/>
                      <a:pt x="106" y="150"/>
                      <a:pt x="107" y="144"/>
                    </a:cubicBezTo>
                    <a:cubicBezTo>
                      <a:pt x="107" y="143"/>
                      <a:pt x="110" y="142"/>
                      <a:pt x="110" y="141"/>
                    </a:cubicBezTo>
                    <a:cubicBezTo>
                      <a:pt x="109" y="129"/>
                      <a:pt x="111" y="116"/>
                      <a:pt x="109" y="106"/>
                    </a:cubicBezTo>
                    <a:cubicBezTo>
                      <a:pt x="109" y="104"/>
                      <a:pt x="109" y="103"/>
                      <a:pt x="107" y="102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10" y="98"/>
                      <a:pt x="109" y="93"/>
                      <a:pt x="109" y="91"/>
                    </a:cubicBezTo>
                    <a:cubicBezTo>
                      <a:pt x="110" y="70"/>
                      <a:pt x="111" y="46"/>
                      <a:pt x="109" y="26"/>
                    </a:cubicBezTo>
                    <a:cubicBezTo>
                      <a:pt x="109" y="25"/>
                      <a:pt x="107" y="25"/>
                      <a:pt x="107" y="24"/>
                    </a:cubicBezTo>
                    <a:cubicBezTo>
                      <a:pt x="107" y="22"/>
                      <a:pt x="107" y="20"/>
                      <a:pt x="108" y="18"/>
                    </a:cubicBezTo>
                    <a:cubicBezTo>
                      <a:pt x="109" y="15"/>
                      <a:pt x="110" y="12"/>
                      <a:pt x="113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0"/>
                      <a:pt x="150" y="9"/>
                      <a:pt x="151" y="9"/>
                    </a:cubicBezTo>
                    <a:cubicBezTo>
                      <a:pt x="149" y="6"/>
                      <a:pt x="153" y="8"/>
                      <a:pt x="154" y="8"/>
                    </a:cubicBezTo>
                    <a:cubicBezTo>
                      <a:pt x="155" y="7"/>
                      <a:pt x="156" y="5"/>
                      <a:pt x="157" y="5"/>
                    </a:cubicBezTo>
                    <a:cubicBezTo>
                      <a:pt x="167" y="5"/>
                      <a:pt x="180" y="6"/>
                      <a:pt x="191" y="5"/>
                    </a:cubicBezTo>
                    <a:cubicBezTo>
                      <a:pt x="191" y="2"/>
                      <a:pt x="191" y="2"/>
                      <a:pt x="191" y="2"/>
                    </a:cubicBezTo>
                    <a:cubicBezTo>
                      <a:pt x="193" y="2"/>
                      <a:pt x="197" y="1"/>
                      <a:pt x="199" y="2"/>
                    </a:cubicBezTo>
                    <a:cubicBezTo>
                      <a:pt x="200" y="2"/>
                      <a:pt x="200" y="3"/>
                      <a:pt x="200" y="5"/>
                    </a:cubicBezTo>
                    <a:cubicBezTo>
                      <a:pt x="201" y="4"/>
                      <a:pt x="203" y="4"/>
                      <a:pt x="203" y="5"/>
                    </a:cubicBezTo>
                    <a:cubicBezTo>
                      <a:pt x="202" y="9"/>
                      <a:pt x="203" y="12"/>
                      <a:pt x="204" y="16"/>
                    </a:cubicBezTo>
                    <a:cubicBezTo>
                      <a:pt x="205" y="16"/>
                      <a:pt x="206" y="17"/>
                      <a:pt x="205" y="19"/>
                    </a:cubicBezTo>
                    <a:cubicBezTo>
                      <a:pt x="237" y="19"/>
                      <a:pt x="237" y="19"/>
                      <a:pt x="237" y="19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3" y="11"/>
                      <a:pt x="243" y="8"/>
                      <a:pt x="245" y="7"/>
                    </a:cubicBezTo>
                    <a:cubicBezTo>
                      <a:pt x="246" y="7"/>
                      <a:pt x="247" y="8"/>
                      <a:pt x="248" y="7"/>
                    </a:cubicBezTo>
                    <a:cubicBezTo>
                      <a:pt x="248" y="7"/>
                      <a:pt x="249" y="5"/>
                      <a:pt x="249" y="5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6" y="5"/>
                      <a:pt x="347" y="7"/>
                      <a:pt x="349" y="7"/>
                    </a:cubicBezTo>
                    <a:cubicBezTo>
                      <a:pt x="350" y="8"/>
                      <a:pt x="351" y="7"/>
                      <a:pt x="352" y="7"/>
                    </a:cubicBezTo>
                    <a:cubicBezTo>
                      <a:pt x="353" y="9"/>
                      <a:pt x="354" y="10"/>
                      <a:pt x="353" y="10"/>
                    </a:cubicBezTo>
                    <a:cubicBezTo>
                      <a:pt x="361" y="11"/>
                      <a:pt x="368" y="10"/>
                      <a:pt x="372" y="6"/>
                    </a:cubicBezTo>
                    <a:cubicBezTo>
                      <a:pt x="372" y="7"/>
                      <a:pt x="372" y="5"/>
                      <a:pt x="372" y="5"/>
                    </a:cubicBezTo>
                    <a:cubicBezTo>
                      <a:pt x="376" y="5"/>
                      <a:pt x="378" y="8"/>
                      <a:pt x="380" y="10"/>
                    </a:cubicBezTo>
                    <a:cubicBezTo>
                      <a:pt x="385" y="11"/>
                      <a:pt x="389" y="10"/>
                      <a:pt x="390" y="7"/>
                    </a:cubicBezTo>
                    <a:cubicBezTo>
                      <a:pt x="392" y="8"/>
                      <a:pt x="392" y="6"/>
                      <a:pt x="393" y="5"/>
                    </a:cubicBezTo>
                    <a:cubicBezTo>
                      <a:pt x="395" y="5"/>
                      <a:pt x="397" y="4"/>
                      <a:pt x="399" y="5"/>
                    </a:cubicBezTo>
                    <a:cubicBezTo>
                      <a:pt x="400" y="6"/>
                      <a:pt x="400" y="8"/>
                      <a:pt x="401" y="10"/>
                    </a:cubicBezTo>
                    <a:cubicBezTo>
                      <a:pt x="402" y="10"/>
                      <a:pt x="403" y="11"/>
                      <a:pt x="403" y="12"/>
                    </a:cubicBezTo>
                    <a:cubicBezTo>
                      <a:pt x="403" y="13"/>
                      <a:pt x="404" y="14"/>
                      <a:pt x="404" y="15"/>
                    </a:cubicBezTo>
                    <a:cubicBezTo>
                      <a:pt x="405" y="15"/>
                      <a:pt x="407" y="14"/>
                      <a:pt x="407" y="16"/>
                    </a:cubicBezTo>
                    <a:cubicBezTo>
                      <a:pt x="407" y="17"/>
                      <a:pt x="407" y="18"/>
                      <a:pt x="407" y="19"/>
                    </a:cubicBezTo>
                    <a:cubicBezTo>
                      <a:pt x="436" y="19"/>
                      <a:pt x="436" y="19"/>
                      <a:pt x="436" y="19"/>
                    </a:cubicBezTo>
                    <a:cubicBezTo>
                      <a:pt x="435" y="12"/>
                      <a:pt x="438" y="7"/>
                      <a:pt x="440" y="3"/>
                    </a:cubicBezTo>
                    <a:cubicBezTo>
                      <a:pt x="441" y="1"/>
                      <a:pt x="443" y="2"/>
                      <a:pt x="444" y="2"/>
                    </a:cubicBez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1619250" y="1657350"/>
                <a:ext cx="382588" cy="39688"/>
              </a:xfrm>
              <a:custGeom>
                <a:avLst/>
                <a:gdLst>
                  <a:gd name="T0" fmla="*/ 291 w 496"/>
                  <a:gd name="T1" fmla="*/ 0 h 64"/>
                  <a:gd name="T2" fmla="*/ 305 w 496"/>
                  <a:gd name="T3" fmla="*/ 11 h 64"/>
                  <a:gd name="T4" fmla="*/ 309 w 496"/>
                  <a:gd name="T5" fmla="*/ 15 h 64"/>
                  <a:gd name="T6" fmla="*/ 318 w 496"/>
                  <a:gd name="T7" fmla="*/ 12 h 64"/>
                  <a:gd name="T8" fmla="*/ 391 w 496"/>
                  <a:gd name="T9" fmla="*/ 15 h 64"/>
                  <a:gd name="T10" fmla="*/ 401 w 496"/>
                  <a:gd name="T11" fmla="*/ 18 h 64"/>
                  <a:gd name="T12" fmla="*/ 408 w 496"/>
                  <a:gd name="T13" fmla="*/ 19 h 64"/>
                  <a:gd name="T14" fmla="*/ 444 w 496"/>
                  <a:gd name="T15" fmla="*/ 18 h 64"/>
                  <a:gd name="T16" fmla="*/ 448 w 496"/>
                  <a:gd name="T17" fmla="*/ 20 h 64"/>
                  <a:gd name="T18" fmla="*/ 454 w 496"/>
                  <a:gd name="T19" fmla="*/ 26 h 64"/>
                  <a:gd name="T20" fmla="*/ 459 w 496"/>
                  <a:gd name="T21" fmla="*/ 33 h 64"/>
                  <a:gd name="T22" fmla="*/ 475 w 496"/>
                  <a:gd name="T23" fmla="*/ 31 h 64"/>
                  <a:gd name="T24" fmla="*/ 496 w 496"/>
                  <a:gd name="T25" fmla="*/ 63 h 64"/>
                  <a:gd name="T26" fmla="*/ 257 w 496"/>
                  <a:gd name="T27" fmla="*/ 60 h 64"/>
                  <a:gd name="T28" fmla="*/ 254 w 496"/>
                  <a:gd name="T29" fmla="*/ 55 h 64"/>
                  <a:gd name="T30" fmla="*/ 249 w 496"/>
                  <a:gd name="T31" fmla="*/ 50 h 64"/>
                  <a:gd name="T32" fmla="*/ 245 w 496"/>
                  <a:gd name="T33" fmla="*/ 52 h 64"/>
                  <a:gd name="T34" fmla="*/ 241 w 496"/>
                  <a:gd name="T35" fmla="*/ 55 h 64"/>
                  <a:gd name="T36" fmla="*/ 236 w 496"/>
                  <a:gd name="T37" fmla="*/ 61 h 64"/>
                  <a:gd name="T38" fmla="*/ 224 w 496"/>
                  <a:gd name="T39" fmla="*/ 60 h 64"/>
                  <a:gd name="T40" fmla="*/ 220 w 496"/>
                  <a:gd name="T41" fmla="*/ 55 h 64"/>
                  <a:gd name="T42" fmla="*/ 207 w 496"/>
                  <a:gd name="T43" fmla="*/ 50 h 64"/>
                  <a:gd name="T44" fmla="*/ 203 w 496"/>
                  <a:gd name="T45" fmla="*/ 50 h 64"/>
                  <a:gd name="T46" fmla="*/ 192 w 496"/>
                  <a:gd name="T47" fmla="*/ 46 h 64"/>
                  <a:gd name="T48" fmla="*/ 163 w 496"/>
                  <a:gd name="T49" fmla="*/ 47 h 64"/>
                  <a:gd name="T50" fmla="*/ 152 w 496"/>
                  <a:gd name="T51" fmla="*/ 50 h 64"/>
                  <a:gd name="T52" fmla="*/ 145 w 496"/>
                  <a:gd name="T53" fmla="*/ 45 h 64"/>
                  <a:gd name="T54" fmla="*/ 118 w 496"/>
                  <a:gd name="T55" fmla="*/ 47 h 64"/>
                  <a:gd name="T56" fmla="*/ 103 w 496"/>
                  <a:gd name="T57" fmla="*/ 40 h 64"/>
                  <a:gd name="T58" fmla="*/ 99 w 496"/>
                  <a:gd name="T59" fmla="*/ 37 h 64"/>
                  <a:gd name="T60" fmla="*/ 76 w 496"/>
                  <a:gd name="T61" fmla="*/ 29 h 64"/>
                  <a:gd name="T62" fmla="*/ 66 w 496"/>
                  <a:gd name="T63" fmla="*/ 44 h 64"/>
                  <a:gd name="T64" fmla="*/ 6 w 496"/>
                  <a:gd name="T65" fmla="*/ 45 h 64"/>
                  <a:gd name="T66" fmla="*/ 3 w 496"/>
                  <a:gd name="T67" fmla="*/ 38 h 64"/>
                  <a:gd name="T68" fmla="*/ 2 w 496"/>
                  <a:gd name="T69" fmla="*/ 34 h 64"/>
                  <a:gd name="T70" fmla="*/ 12 w 496"/>
                  <a:gd name="T71" fmla="*/ 25 h 64"/>
                  <a:gd name="T72" fmla="*/ 17 w 496"/>
                  <a:gd name="T73" fmla="*/ 22 h 64"/>
                  <a:gd name="T74" fmla="*/ 23 w 496"/>
                  <a:gd name="T75" fmla="*/ 19 h 64"/>
                  <a:gd name="T76" fmla="*/ 33 w 496"/>
                  <a:gd name="T77" fmla="*/ 20 h 64"/>
                  <a:gd name="T78" fmla="*/ 54 w 496"/>
                  <a:gd name="T79" fmla="*/ 19 h 64"/>
                  <a:gd name="T80" fmla="*/ 66 w 496"/>
                  <a:gd name="T81" fmla="*/ 14 h 64"/>
                  <a:gd name="T82" fmla="*/ 73 w 496"/>
                  <a:gd name="T83" fmla="*/ 10 h 64"/>
                  <a:gd name="T84" fmla="*/ 90 w 496"/>
                  <a:gd name="T85" fmla="*/ 11 h 64"/>
                  <a:gd name="T86" fmla="*/ 101 w 496"/>
                  <a:gd name="T87" fmla="*/ 15 h 64"/>
                  <a:gd name="T88" fmla="*/ 105 w 496"/>
                  <a:gd name="T89" fmla="*/ 18 h 64"/>
                  <a:gd name="T90" fmla="*/ 114 w 496"/>
                  <a:gd name="T91" fmla="*/ 19 h 64"/>
                  <a:gd name="T92" fmla="*/ 139 w 496"/>
                  <a:gd name="T93" fmla="*/ 19 h 64"/>
                  <a:gd name="T94" fmla="*/ 193 w 496"/>
                  <a:gd name="T95" fmla="*/ 19 h 64"/>
                  <a:gd name="T96" fmla="*/ 208 w 496"/>
                  <a:gd name="T97" fmla="*/ 18 h 64"/>
                  <a:gd name="T98" fmla="*/ 217 w 496"/>
                  <a:gd name="T99" fmla="*/ 12 h 64"/>
                  <a:gd name="T100" fmla="*/ 225 w 496"/>
                  <a:gd name="T101" fmla="*/ 12 h 64"/>
                  <a:gd name="T102" fmla="*/ 252 w 496"/>
                  <a:gd name="T103" fmla="*/ 15 h 64"/>
                  <a:gd name="T104" fmla="*/ 262 w 496"/>
                  <a:gd name="T105" fmla="*/ 12 h 64"/>
                  <a:gd name="T106" fmla="*/ 271 w 496"/>
                  <a:gd name="T107" fmla="*/ 5 h 64"/>
                  <a:gd name="T108" fmla="*/ 278 w 496"/>
                  <a:gd name="T10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6" h="64">
                    <a:moveTo>
                      <a:pt x="280" y="1"/>
                    </a:moveTo>
                    <a:cubicBezTo>
                      <a:pt x="283" y="0"/>
                      <a:pt x="287" y="0"/>
                      <a:pt x="291" y="0"/>
                    </a:cubicBezTo>
                    <a:cubicBezTo>
                      <a:pt x="292" y="2"/>
                      <a:pt x="294" y="2"/>
                      <a:pt x="295" y="3"/>
                    </a:cubicBezTo>
                    <a:cubicBezTo>
                      <a:pt x="298" y="5"/>
                      <a:pt x="302" y="8"/>
                      <a:pt x="305" y="11"/>
                    </a:cubicBezTo>
                    <a:cubicBezTo>
                      <a:pt x="306" y="12"/>
                      <a:pt x="308" y="12"/>
                      <a:pt x="309" y="12"/>
                    </a:cubicBezTo>
                    <a:cubicBezTo>
                      <a:pt x="309" y="15"/>
                      <a:pt x="309" y="15"/>
                      <a:pt x="309" y="15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2"/>
                      <a:pt x="318" y="12"/>
                      <a:pt x="318" y="12"/>
                    </a:cubicBezTo>
                    <a:cubicBezTo>
                      <a:pt x="383" y="12"/>
                      <a:pt x="383" y="12"/>
                      <a:pt x="383" y="12"/>
                    </a:cubicBezTo>
                    <a:cubicBezTo>
                      <a:pt x="385" y="14"/>
                      <a:pt x="388" y="16"/>
                      <a:pt x="391" y="15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401" y="18"/>
                      <a:pt x="401" y="18"/>
                      <a:pt x="401" y="18"/>
                    </a:cubicBezTo>
                    <a:cubicBezTo>
                      <a:pt x="402" y="18"/>
                      <a:pt x="403" y="19"/>
                      <a:pt x="404" y="19"/>
                    </a:cubicBezTo>
                    <a:cubicBezTo>
                      <a:pt x="405" y="20"/>
                      <a:pt x="408" y="19"/>
                      <a:pt x="408" y="19"/>
                    </a:cubicBezTo>
                    <a:cubicBezTo>
                      <a:pt x="410" y="19"/>
                      <a:pt x="411" y="18"/>
                      <a:pt x="412" y="18"/>
                    </a:cubicBezTo>
                    <a:cubicBezTo>
                      <a:pt x="444" y="18"/>
                      <a:pt x="444" y="18"/>
                      <a:pt x="444" y="18"/>
                    </a:cubicBezTo>
                    <a:cubicBezTo>
                      <a:pt x="445" y="18"/>
                      <a:pt x="445" y="19"/>
                      <a:pt x="445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7" y="22"/>
                      <a:pt x="448" y="23"/>
                      <a:pt x="449" y="22"/>
                    </a:cubicBezTo>
                    <a:cubicBezTo>
                      <a:pt x="451" y="24"/>
                      <a:pt x="452" y="26"/>
                      <a:pt x="454" y="26"/>
                    </a:cubicBezTo>
                    <a:cubicBezTo>
                      <a:pt x="454" y="29"/>
                      <a:pt x="454" y="29"/>
                      <a:pt x="454" y="29"/>
                    </a:cubicBezTo>
                    <a:cubicBezTo>
                      <a:pt x="457" y="29"/>
                      <a:pt x="458" y="33"/>
                      <a:pt x="459" y="33"/>
                    </a:cubicBezTo>
                    <a:cubicBezTo>
                      <a:pt x="471" y="33"/>
                      <a:pt x="471" y="33"/>
                      <a:pt x="471" y="33"/>
                    </a:cubicBezTo>
                    <a:cubicBezTo>
                      <a:pt x="472" y="32"/>
                      <a:pt x="474" y="31"/>
                      <a:pt x="475" y="31"/>
                    </a:cubicBezTo>
                    <a:cubicBezTo>
                      <a:pt x="496" y="31"/>
                      <a:pt x="496" y="31"/>
                      <a:pt x="496" y="31"/>
                    </a:cubicBezTo>
                    <a:cubicBezTo>
                      <a:pt x="496" y="63"/>
                      <a:pt x="496" y="63"/>
                      <a:pt x="496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1"/>
                      <a:pt x="259" y="60"/>
                      <a:pt x="257" y="60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6" y="57"/>
                      <a:pt x="255" y="57"/>
                      <a:pt x="254" y="55"/>
                    </a:cubicBezTo>
                    <a:cubicBezTo>
                      <a:pt x="253" y="54"/>
                      <a:pt x="252" y="51"/>
                      <a:pt x="249" y="52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4" y="52"/>
                      <a:pt x="242" y="52"/>
                      <a:pt x="243" y="54"/>
                    </a:cubicBezTo>
                    <a:cubicBezTo>
                      <a:pt x="244" y="55"/>
                      <a:pt x="242" y="55"/>
                      <a:pt x="241" y="55"/>
                    </a:cubicBezTo>
                    <a:cubicBezTo>
                      <a:pt x="241" y="57"/>
                      <a:pt x="239" y="58"/>
                      <a:pt x="240" y="60"/>
                    </a:cubicBezTo>
                    <a:cubicBezTo>
                      <a:pt x="238" y="60"/>
                      <a:pt x="237" y="60"/>
                      <a:pt x="236" y="61"/>
                    </a:cubicBezTo>
                    <a:cubicBezTo>
                      <a:pt x="236" y="64"/>
                      <a:pt x="232" y="62"/>
                      <a:pt x="229" y="62"/>
                    </a:cubicBezTo>
                    <a:cubicBezTo>
                      <a:pt x="228" y="60"/>
                      <a:pt x="226" y="60"/>
                      <a:pt x="224" y="60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0" y="55"/>
                      <a:pt x="220" y="55"/>
                      <a:pt x="220" y="55"/>
                    </a:cubicBezTo>
                    <a:cubicBezTo>
                      <a:pt x="220" y="53"/>
                      <a:pt x="220" y="51"/>
                      <a:pt x="217" y="50"/>
                    </a:cubicBezTo>
                    <a:cubicBezTo>
                      <a:pt x="215" y="50"/>
                      <a:pt x="211" y="50"/>
                      <a:pt x="207" y="50"/>
                    </a:cubicBezTo>
                    <a:cubicBezTo>
                      <a:pt x="207" y="51"/>
                      <a:pt x="207" y="53"/>
                      <a:pt x="206" y="52"/>
                    </a:cubicBezTo>
                    <a:cubicBezTo>
                      <a:pt x="205" y="52"/>
                      <a:pt x="204" y="50"/>
                      <a:pt x="203" y="50"/>
                    </a:cubicBezTo>
                    <a:cubicBezTo>
                      <a:pt x="200" y="50"/>
                      <a:pt x="198" y="48"/>
                      <a:pt x="196" y="47"/>
                    </a:cubicBezTo>
                    <a:cubicBezTo>
                      <a:pt x="196" y="47"/>
                      <a:pt x="193" y="47"/>
                      <a:pt x="192" y="46"/>
                    </a:cubicBezTo>
                    <a:cubicBezTo>
                      <a:pt x="186" y="45"/>
                      <a:pt x="176" y="46"/>
                      <a:pt x="168" y="46"/>
                    </a:cubicBezTo>
                    <a:cubicBezTo>
                      <a:pt x="167" y="46"/>
                      <a:pt x="165" y="47"/>
                      <a:pt x="163" y="47"/>
                    </a:cubicBezTo>
                    <a:cubicBezTo>
                      <a:pt x="161" y="48"/>
                      <a:pt x="161" y="50"/>
                      <a:pt x="159" y="50"/>
                    </a:cubicBezTo>
                    <a:cubicBezTo>
                      <a:pt x="157" y="50"/>
                      <a:pt x="153" y="50"/>
                      <a:pt x="152" y="50"/>
                    </a:cubicBezTo>
                    <a:cubicBezTo>
                      <a:pt x="152" y="49"/>
                      <a:pt x="151" y="47"/>
                      <a:pt x="150" y="47"/>
                    </a:cubicBezTo>
                    <a:cubicBezTo>
                      <a:pt x="148" y="47"/>
                      <a:pt x="146" y="45"/>
                      <a:pt x="145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19" y="46"/>
                      <a:pt x="119" y="47"/>
                      <a:pt x="118" y="47"/>
                    </a:cubicBezTo>
                    <a:cubicBezTo>
                      <a:pt x="113" y="47"/>
                      <a:pt x="111" y="44"/>
                      <a:pt x="108" y="43"/>
                    </a:cubicBezTo>
                    <a:cubicBezTo>
                      <a:pt x="106" y="42"/>
                      <a:pt x="104" y="41"/>
                      <a:pt x="103" y="40"/>
                    </a:cubicBezTo>
                    <a:cubicBezTo>
                      <a:pt x="102" y="39"/>
                      <a:pt x="102" y="37"/>
                      <a:pt x="101" y="37"/>
                    </a:cubicBezTo>
                    <a:cubicBezTo>
                      <a:pt x="101" y="36"/>
                      <a:pt x="99" y="37"/>
                      <a:pt x="99" y="37"/>
                    </a:cubicBezTo>
                    <a:cubicBezTo>
                      <a:pt x="98" y="34"/>
                      <a:pt x="94" y="33"/>
                      <a:pt x="92" y="30"/>
                    </a:cubicBezTo>
                    <a:cubicBezTo>
                      <a:pt x="88" y="29"/>
                      <a:pt x="82" y="29"/>
                      <a:pt x="76" y="29"/>
                    </a:cubicBezTo>
                    <a:cubicBezTo>
                      <a:pt x="73" y="33"/>
                      <a:pt x="71" y="38"/>
                      <a:pt x="67" y="42"/>
                    </a:cubicBezTo>
                    <a:cubicBezTo>
                      <a:pt x="66" y="42"/>
                      <a:pt x="65" y="43"/>
                      <a:pt x="66" y="44"/>
                    </a:cubicBezTo>
                    <a:cubicBezTo>
                      <a:pt x="64" y="45"/>
                      <a:pt x="62" y="46"/>
                      <a:pt x="60" y="45"/>
                    </a:cubicBezTo>
                    <a:cubicBezTo>
                      <a:pt x="43" y="43"/>
                      <a:pt x="22" y="44"/>
                      <a:pt x="6" y="45"/>
                    </a:cubicBezTo>
                    <a:cubicBezTo>
                      <a:pt x="5" y="45"/>
                      <a:pt x="4" y="44"/>
                      <a:pt x="4" y="43"/>
                    </a:cubicBezTo>
                    <a:cubicBezTo>
                      <a:pt x="1" y="44"/>
                      <a:pt x="3" y="40"/>
                      <a:pt x="3" y="38"/>
                    </a:cubicBezTo>
                    <a:cubicBezTo>
                      <a:pt x="1" y="39"/>
                      <a:pt x="0" y="38"/>
                      <a:pt x="1" y="37"/>
                    </a:cubicBezTo>
                    <a:cubicBezTo>
                      <a:pt x="3" y="38"/>
                      <a:pt x="2" y="35"/>
                      <a:pt x="2" y="34"/>
                    </a:cubicBezTo>
                    <a:cubicBezTo>
                      <a:pt x="3" y="31"/>
                      <a:pt x="6" y="29"/>
                      <a:pt x="7" y="26"/>
                    </a:cubicBezTo>
                    <a:cubicBezTo>
                      <a:pt x="8" y="25"/>
                      <a:pt x="10" y="25"/>
                      <a:pt x="12" y="25"/>
                    </a:cubicBezTo>
                    <a:cubicBezTo>
                      <a:pt x="12" y="24"/>
                      <a:pt x="12" y="23"/>
                      <a:pt x="13" y="22"/>
                    </a:cubicBezTo>
                    <a:cubicBezTo>
                      <a:pt x="14" y="22"/>
                      <a:pt x="16" y="22"/>
                      <a:pt x="17" y="22"/>
                    </a:cubicBezTo>
                    <a:cubicBezTo>
                      <a:pt x="15" y="19"/>
                      <a:pt x="19" y="21"/>
                      <a:pt x="20" y="21"/>
                    </a:cubicBezTo>
                    <a:cubicBezTo>
                      <a:pt x="21" y="20"/>
                      <a:pt x="21" y="18"/>
                      <a:pt x="23" y="19"/>
                    </a:cubicBezTo>
                    <a:cubicBezTo>
                      <a:pt x="24" y="20"/>
                      <a:pt x="28" y="20"/>
                      <a:pt x="29" y="19"/>
                    </a:cubicBezTo>
                    <a:cubicBezTo>
                      <a:pt x="31" y="18"/>
                      <a:pt x="32" y="20"/>
                      <a:pt x="33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3" y="18"/>
                      <a:pt x="54" y="19"/>
                    </a:cubicBezTo>
                    <a:cubicBezTo>
                      <a:pt x="55" y="20"/>
                      <a:pt x="56" y="19"/>
                      <a:pt x="57" y="19"/>
                    </a:cubicBezTo>
                    <a:cubicBezTo>
                      <a:pt x="61" y="18"/>
                      <a:pt x="63" y="16"/>
                      <a:pt x="66" y="14"/>
                    </a:cubicBezTo>
                    <a:cubicBezTo>
                      <a:pt x="65" y="12"/>
                      <a:pt x="68" y="12"/>
                      <a:pt x="68" y="11"/>
                    </a:cubicBezTo>
                    <a:cubicBezTo>
                      <a:pt x="70" y="10"/>
                      <a:pt x="71" y="9"/>
                      <a:pt x="73" y="10"/>
                    </a:cubicBezTo>
                    <a:cubicBezTo>
                      <a:pt x="73" y="10"/>
                      <a:pt x="75" y="12"/>
                      <a:pt x="75" y="12"/>
                    </a:cubicBezTo>
                    <a:cubicBezTo>
                      <a:pt x="80" y="12"/>
                      <a:pt x="86" y="12"/>
                      <a:pt x="90" y="11"/>
                    </a:cubicBezTo>
                    <a:cubicBezTo>
                      <a:pt x="93" y="12"/>
                      <a:pt x="96" y="12"/>
                      <a:pt x="100" y="12"/>
                    </a:cubicBezTo>
                    <a:cubicBezTo>
                      <a:pt x="100" y="13"/>
                      <a:pt x="100" y="15"/>
                      <a:pt x="101" y="15"/>
                    </a:cubicBezTo>
                    <a:cubicBezTo>
                      <a:pt x="102" y="15"/>
                      <a:pt x="104" y="15"/>
                      <a:pt x="105" y="15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6" y="18"/>
                      <a:pt x="111" y="17"/>
                      <a:pt x="113" y="18"/>
                    </a:cubicBezTo>
                    <a:cubicBezTo>
                      <a:pt x="114" y="18"/>
                      <a:pt x="114" y="20"/>
                      <a:pt x="114" y="19"/>
                    </a:cubicBezTo>
                    <a:cubicBezTo>
                      <a:pt x="118" y="17"/>
                      <a:pt x="126" y="17"/>
                      <a:pt x="129" y="19"/>
                    </a:cubicBezTo>
                    <a:cubicBezTo>
                      <a:pt x="132" y="19"/>
                      <a:pt x="137" y="20"/>
                      <a:pt x="139" y="19"/>
                    </a:cubicBezTo>
                    <a:cubicBezTo>
                      <a:pt x="155" y="21"/>
                      <a:pt x="173" y="20"/>
                      <a:pt x="190" y="20"/>
                    </a:cubicBezTo>
                    <a:cubicBezTo>
                      <a:pt x="191" y="20"/>
                      <a:pt x="191" y="18"/>
                      <a:pt x="193" y="19"/>
                    </a:cubicBezTo>
                    <a:cubicBezTo>
                      <a:pt x="194" y="20"/>
                      <a:pt x="198" y="20"/>
                      <a:pt x="200" y="19"/>
                    </a:cubicBezTo>
                    <a:cubicBezTo>
                      <a:pt x="202" y="18"/>
                      <a:pt x="204" y="17"/>
                      <a:pt x="208" y="18"/>
                    </a:cubicBezTo>
                    <a:cubicBezTo>
                      <a:pt x="208" y="18"/>
                      <a:pt x="210" y="16"/>
                      <a:pt x="210" y="16"/>
                    </a:cubicBezTo>
                    <a:cubicBezTo>
                      <a:pt x="214" y="16"/>
                      <a:pt x="216" y="14"/>
                      <a:pt x="217" y="12"/>
                    </a:cubicBezTo>
                    <a:cubicBezTo>
                      <a:pt x="219" y="13"/>
                      <a:pt x="221" y="12"/>
                      <a:pt x="222" y="11"/>
                    </a:cubicBezTo>
                    <a:cubicBezTo>
                      <a:pt x="223" y="12"/>
                      <a:pt x="224" y="12"/>
                      <a:pt x="225" y="12"/>
                    </a:cubicBezTo>
                    <a:cubicBezTo>
                      <a:pt x="252" y="12"/>
                      <a:pt x="252" y="12"/>
                      <a:pt x="252" y="12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62" y="15"/>
                      <a:pt x="262" y="15"/>
                      <a:pt x="262" y="15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3" y="12"/>
                      <a:pt x="265" y="13"/>
                      <a:pt x="265" y="12"/>
                    </a:cubicBezTo>
                    <a:cubicBezTo>
                      <a:pt x="266" y="9"/>
                      <a:pt x="269" y="8"/>
                      <a:pt x="271" y="5"/>
                    </a:cubicBezTo>
                    <a:cubicBezTo>
                      <a:pt x="271" y="5"/>
                      <a:pt x="273" y="5"/>
                      <a:pt x="273" y="4"/>
                    </a:cubicBezTo>
                    <a:cubicBezTo>
                      <a:pt x="273" y="1"/>
                      <a:pt x="277" y="3"/>
                      <a:pt x="278" y="2"/>
                    </a:cubicBezTo>
                    <a:cubicBezTo>
                      <a:pt x="279" y="2"/>
                      <a:pt x="279" y="1"/>
                      <a:pt x="280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2065338" y="2324100"/>
                <a:ext cx="22225" cy="501650"/>
              </a:xfrm>
              <a:custGeom>
                <a:avLst/>
                <a:gdLst>
                  <a:gd name="T0" fmla="*/ 16 w 29"/>
                  <a:gd name="T1" fmla="*/ 2 h 802"/>
                  <a:gd name="T2" fmla="*/ 22 w 29"/>
                  <a:gd name="T3" fmla="*/ 8 h 802"/>
                  <a:gd name="T4" fmla="*/ 26 w 29"/>
                  <a:gd name="T5" fmla="*/ 17 h 802"/>
                  <a:gd name="T6" fmla="*/ 28 w 29"/>
                  <a:gd name="T7" fmla="*/ 136 h 802"/>
                  <a:gd name="T8" fmla="*/ 27 w 29"/>
                  <a:gd name="T9" fmla="*/ 253 h 802"/>
                  <a:gd name="T10" fmla="*/ 27 w 29"/>
                  <a:gd name="T11" fmla="*/ 543 h 802"/>
                  <a:gd name="T12" fmla="*/ 20 w 29"/>
                  <a:gd name="T13" fmla="*/ 557 h 802"/>
                  <a:gd name="T14" fmla="*/ 16 w 29"/>
                  <a:gd name="T15" fmla="*/ 564 h 802"/>
                  <a:gd name="T16" fmla="*/ 17 w 29"/>
                  <a:gd name="T17" fmla="*/ 583 h 802"/>
                  <a:gd name="T18" fmla="*/ 18 w 29"/>
                  <a:gd name="T19" fmla="*/ 600 h 802"/>
                  <a:gd name="T20" fmla="*/ 24 w 29"/>
                  <a:gd name="T21" fmla="*/ 606 h 802"/>
                  <a:gd name="T22" fmla="*/ 28 w 29"/>
                  <a:gd name="T23" fmla="*/ 621 h 802"/>
                  <a:gd name="T24" fmla="*/ 20 w 29"/>
                  <a:gd name="T25" fmla="*/ 752 h 802"/>
                  <a:gd name="T26" fmla="*/ 15 w 29"/>
                  <a:gd name="T27" fmla="*/ 755 h 802"/>
                  <a:gd name="T28" fmla="*/ 10 w 29"/>
                  <a:gd name="T29" fmla="*/ 802 h 802"/>
                  <a:gd name="T30" fmla="*/ 6 w 29"/>
                  <a:gd name="T31" fmla="*/ 744 h 802"/>
                  <a:gd name="T32" fmla="*/ 8 w 29"/>
                  <a:gd name="T33" fmla="*/ 691 h 802"/>
                  <a:gd name="T34" fmla="*/ 6 w 29"/>
                  <a:gd name="T35" fmla="*/ 649 h 802"/>
                  <a:gd name="T36" fmla="*/ 8 w 29"/>
                  <a:gd name="T37" fmla="*/ 624 h 802"/>
                  <a:gd name="T38" fmla="*/ 1 w 29"/>
                  <a:gd name="T39" fmla="*/ 630 h 802"/>
                  <a:gd name="T40" fmla="*/ 7 w 29"/>
                  <a:gd name="T41" fmla="*/ 584 h 802"/>
                  <a:gd name="T42" fmla="*/ 12 w 29"/>
                  <a:gd name="T43" fmla="*/ 555 h 802"/>
                  <a:gd name="T44" fmla="*/ 11 w 29"/>
                  <a:gd name="T45" fmla="*/ 513 h 802"/>
                  <a:gd name="T46" fmla="*/ 11 w 29"/>
                  <a:gd name="T47" fmla="*/ 466 h 802"/>
                  <a:gd name="T48" fmla="*/ 12 w 29"/>
                  <a:gd name="T49" fmla="*/ 432 h 802"/>
                  <a:gd name="T50" fmla="*/ 6 w 29"/>
                  <a:gd name="T51" fmla="*/ 428 h 802"/>
                  <a:gd name="T52" fmla="*/ 7 w 29"/>
                  <a:gd name="T53" fmla="*/ 234 h 802"/>
                  <a:gd name="T54" fmla="*/ 8 w 29"/>
                  <a:gd name="T55" fmla="*/ 202 h 802"/>
                  <a:gd name="T56" fmla="*/ 6 w 29"/>
                  <a:gd name="T57" fmla="*/ 146 h 802"/>
                  <a:gd name="T58" fmla="*/ 8 w 29"/>
                  <a:gd name="T59" fmla="*/ 56 h 802"/>
                  <a:gd name="T60" fmla="*/ 6 w 29"/>
                  <a:gd name="T61" fmla="*/ 14 h 802"/>
                  <a:gd name="T62" fmla="*/ 9 w 29"/>
                  <a:gd name="T63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802">
                    <a:moveTo>
                      <a:pt x="9" y="2"/>
                    </a:moveTo>
                    <a:cubicBezTo>
                      <a:pt x="11" y="0"/>
                      <a:pt x="14" y="1"/>
                      <a:pt x="16" y="2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3" y="8"/>
                      <a:pt x="23" y="9"/>
                      <a:pt x="23" y="10"/>
                    </a:cubicBezTo>
                    <a:cubicBezTo>
                      <a:pt x="24" y="13"/>
                      <a:pt x="25" y="16"/>
                      <a:pt x="26" y="17"/>
                    </a:cubicBezTo>
                    <a:cubicBezTo>
                      <a:pt x="26" y="22"/>
                      <a:pt x="28" y="27"/>
                      <a:pt x="28" y="31"/>
                    </a:cubicBezTo>
                    <a:cubicBezTo>
                      <a:pt x="26" y="65"/>
                      <a:pt x="27" y="103"/>
                      <a:pt x="28" y="136"/>
                    </a:cubicBezTo>
                    <a:cubicBezTo>
                      <a:pt x="26" y="170"/>
                      <a:pt x="28" y="207"/>
                      <a:pt x="28" y="239"/>
                    </a:cubicBezTo>
                    <a:cubicBezTo>
                      <a:pt x="28" y="243"/>
                      <a:pt x="27" y="248"/>
                      <a:pt x="27" y="253"/>
                    </a:cubicBezTo>
                    <a:cubicBezTo>
                      <a:pt x="26" y="320"/>
                      <a:pt x="29" y="384"/>
                      <a:pt x="27" y="450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7" y="545"/>
                      <a:pt x="24" y="546"/>
                      <a:pt x="26" y="547"/>
                    </a:cubicBezTo>
                    <a:cubicBezTo>
                      <a:pt x="24" y="550"/>
                      <a:pt x="23" y="555"/>
                      <a:pt x="20" y="557"/>
                    </a:cubicBezTo>
                    <a:cubicBezTo>
                      <a:pt x="20" y="557"/>
                      <a:pt x="19" y="559"/>
                      <a:pt x="18" y="558"/>
                    </a:cubicBezTo>
                    <a:cubicBezTo>
                      <a:pt x="18" y="561"/>
                      <a:pt x="16" y="563"/>
                      <a:pt x="16" y="564"/>
                    </a:cubicBezTo>
                    <a:cubicBezTo>
                      <a:pt x="16" y="569"/>
                      <a:pt x="15" y="573"/>
                      <a:pt x="18" y="575"/>
                    </a:cubicBezTo>
                    <a:cubicBezTo>
                      <a:pt x="18" y="578"/>
                      <a:pt x="18" y="581"/>
                      <a:pt x="17" y="583"/>
                    </a:cubicBezTo>
                    <a:cubicBezTo>
                      <a:pt x="17" y="584"/>
                      <a:pt x="18" y="584"/>
                      <a:pt x="18" y="584"/>
                    </a:cubicBezTo>
                    <a:cubicBezTo>
                      <a:pt x="18" y="590"/>
                      <a:pt x="18" y="595"/>
                      <a:pt x="18" y="600"/>
                    </a:cubicBezTo>
                    <a:cubicBezTo>
                      <a:pt x="21" y="600"/>
                      <a:pt x="21" y="600"/>
                      <a:pt x="21" y="600"/>
                    </a:cubicBezTo>
                    <a:cubicBezTo>
                      <a:pt x="22" y="602"/>
                      <a:pt x="25" y="603"/>
                      <a:pt x="24" y="606"/>
                    </a:cubicBezTo>
                    <a:cubicBezTo>
                      <a:pt x="26" y="608"/>
                      <a:pt x="26" y="608"/>
                      <a:pt x="26" y="608"/>
                    </a:cubicBezTo>
                    <a:cubicBezTo>
                      <a:pt x="26" y="612"/>
                      <a:pt x="28" y="618"/>
                      <a:pt x="28" y="621"/>
                    </a:cubicBezTo>
                    <a:cubicBezTo>
                      <a:pt x="26" y="661"/>
                      <a:pt x="28" y="701"/>
                      <a:pt x="28" y="740"/>
                    </a:cubicBezTo>
                    <a:cubicBezTo>
                      <a:pt x="26" y="746"/>
                      <a:pt x="23" y="749"/>
                      <a:pt x="20" y="752"/>
                    </a:cubicBezTo>
                    <a:cubicBezTo>
                      <a:pt x="19" y="752"/>
                      <a:pt x="18" y="753"/>
                      <a:pt x="18" y="753"/>
                    </a:cubicBezTo>
                    <a:cubicBezTo>
                      <a:pt x="18" y="756"/>
                      <a:pt x="16" y="755"/>
                      <a:pt x="15" y="755"/>
                    </a:cubicBezTo>
                    <a:cubicBezTo>
                      <a:pt x="14" y="769"/>
                      <a:pt x="16" y="783"/>
                      <a:pt x="15" y="797"/>
                    </a:cubicBezTo>
                    <a:cubicBezTo>
                      <a:pt x="15" y="800"/>
                      <a:pt x="13" y="802"/>
                      <a:pt x="10" y="802"/>
                    </a:cubicBezTo>
                    <a:cubicBezTo>
                      <a:pt x="9" y="802"/>
                      <a:pt x="9" y="799"/>
                      <a:pt x="6" y="798"/>
                    </a:cubicBezTo>
                    <a:cubicBezTo>
                      <a:pt x="7" y="779"/>
                      <a:pt x="5" y="762"/>
                      <a:pt x="6" y="744"/>
                    </a:cubicBezTo>
                    <a:cubicBezTo>
                      <a:pt x="6" y="743"/>
                      <a:pt x="8" y="743"/>
                      <a:pt x="8" y="742"/>
                    </a:cubicBezTo>
                    <a:cubicBezTo>
                      <a:pt x="9" y="725"/>
                      <a:pt x="9" y="708"/>
                      <a:pt x="8" y="691"/>
                    </a:cubicBezTo>
                    <a:cubicBezTo>
                      <a:pt x="8" y="690"/>
                      <a:pt x="6" y="689"/>
                      <a:pt x="6" y="688"/>
                    </a:cubicBezTo>
                    <a:cubicBezTo>
                      <a:pt x="6" y="649"/>
                      <a:pt x="6" y="649"/>
                      <a:pt x="6" y="649"/>
                    </a:cubicBezTo>
                    <a:cubicBezTo>
                      <a:pt x="6" y="648"/>
                      <a:pt x="8" y="648"/>
                      <a:pt x="8" y="647"/>
                    </a:cubicBezTo>
                    <a:cubicBezTo>
                      <a:pt x="8" y="639"/>
                      <a:pt x="10" y="631"/>
                      <a:pt x="8" y="624"/>
                    </a:cubicBezTo>
                    <a:cubicBezTo>
                      <a:pt x="7" y="624"/>
                      <a:pt x="5" y="624"/>
                      <a:pt x="5" y="626"/>
                    </a:cubicBezTo>
                    <a:cubicBezTo>
                      <a:pt x="4" y="627"/>
                      <a:pt x="3" y="629"/>
                      <a:pt x="1" y="630"/>
                    </a:cubicBezTo>
                    <a:cubicBezTo>
                      <a:pt x="0" y="625"/>
                      <a:pt x="2" y="618"/>
                      <a:pt x="4" y="616"/>
                    </a:cubicBezTo>
                    <a:cubicBezTo>
                      <a:pt x="8" y="607"/>
                      <a:pt x="9" y="594"/>
                      <a:pt x="7" y="584"/>
                    </a:cubicBezTo>
                    <a:cubicBezTo>
                      <a:pt x="8" y="580"/>
                      <a:pt x="8" y="575"/>
                      <a:pt x="8" y="570"/>
                    </a:cubicBezTo>
                    <a:cubicBezTo>
                      <a:pt x="9" y="565"/>
                      <a:pt x="11" y="560"/>
                      <a:pt x="12" y="555"/>
                    </a:cubicBezTo>
                    <a:cubicBezTo>
                      <a:pt x="12" y="549"/>
                      <a:pt x="12" y="542"/>
                      <a:pt x="11" y="538"/>
                    </a:cubicBezTo>
                    <a:cubicBezTo>
                      <a:pt x="12" y="530"/>
                      <a:pt x="12" y="520"/>
                      <a:pt x="11" y="513"/>
                    </a:cubicBezTo>
                    <a:cubicBezTo>
                      <a:pt x="12" y="506"/>
                      <a:pt x="12" y="496"/>
                      <a:pt x="11" y="489"/>
                    </a:cubicBezTo>
                    <a:cubicBezTo>
                      <a:pt x="12" y="482"/>
                      <a:pt x="12" y="472"/>
                      <a:pt x="11" y="466"/>
                    </a:cubicBezTo>
                    <a:cubicBezTo>
                      <a:pt x="12" y="459"/>
                      <a:pt x="13" y="451"/>
                      <a:pt x="11" y="444"/>
                    </a:cubicBezTo>
                    <a:cubicBezTo>
                      <a:pt x="10" y="440"/>
                      <a:pt x="12" y="437"/>
                      <a:pt x="12" y="432"/>
                    </a:cubicBezTo>
                    <a:cubicBezTo>
                      <a:pt x="10" y="434"/>
                      <a:pt x="9" y="431"/>
                      <a:pt x="9" y="430"/>
                    </a:cubicBezTo>
                    <a:cubicBezTo>
                      <a:pt x="8" y="429"/>
                      <a:pt x="6" y="429"/>
                      <a:pt x="6" y="428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7" y="225"/>
                      <a:pt x="6" y="216"/>
                      <a:pt x="5" y="207"/>
                    </a:cubicBezTo>
                    <a:cubicBezTo>
                      <a:pt x="5" y="206"/>
                      <a:pt x="7" y="204"/>
                      <a:pt x="8" y="202"/>
                    </a:cubicBezTo>
                    <a:cubicBezTo>
                      <a:pt x="8" y="198"/>
                      <a:pt x="8" y="195"/>
                      <a:pt x="6" y="193"/>
                    </a:cubicBezTo>
                    <a:cubicBezTo>
                      <a:pt x="6" y="177"/>
                      <a:pt x="5" y="161"/>
                      <a:pt x="6" y="146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7"/>
                      <a:pt x="8" y="57"/>
                      <a:pt x="8" y="56"/>
                    </a:cubicBezTo>
                    <a:cubicBezTo>
                      <a:pt x="9" y="44"/>
                      <a:pt x="10" y="29"/>
                      <a:pt x="8" y="17"/>
                    </a:cubicBezTo>
                    <a:cubicBezTo>
                      <a:pt x="8" y="16"/>
                      <a:pt x="6" y="15"/>
                      <a:pt x="6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9" y="3"/>
                      <a:pt x="9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2068513" y="2141538"/>
                <a:ext cx="19050" cy="144463"/>
              </a:xfrm>
              <a:custGeom>
                <a:avLst/>
                <a:gdLst>
                  <a:gd name="T0" fmla="*/ 2 w 24"/>
                  <a:gd name="T1" fmla="*/ 1 h 230"/>
                  <a:gd name="T2" fmla="*/ 10 w 24"/>
                  <a:gd name="T3" fmla="*/ 5 h 230"/>
                  <a:gd name="T4" fmla="*/ 12 w 24"/>
                  <a:gd name="T5" fmla="*/ 7 h 230"/>
                  <a:gd name="T6" fmla="*/ 19 w 24"/>
                  <a:gd name="T7" fmla="*/ 16 h 230"/>
                  <a:gd name="T8" fmla="*/ 23 w 24"/>
                  <a:gd name="T9" fmla="*/ 25 h 230"/>
                  <a:gd name="T10" fmla="*/ 22 w 24"/>
                  <a:gd name="T11" fmla="*/ 43 h 230"/>
                  <a:gd name="T12" fmla="*/ 23 w 24"/>
                  <a:gd name="T13" fmla="*/ 159 h 230"/>
                  <a:gd name="T14" fmla="*/ 23 w 24"/>
                  <a:gd name="T15" fmla="*/ 165 h 230"/>
                  <a:gd name="T16" fmla="*/ 23 w 24"/>
                  <a:gd name="T17" fmla="*/ 196 h 230"/>
                  <a:gd name="T18" fmla="*/ 21 w 24"/>
                  <a:gd name="T19" fmla="*/ 213 h 230"/>
                  <a:gd name="T20" fmla="*/ 19 w 24"/>
                  <a:gd name="T21" fmla="*/ 216 h 230"/>
                  <a:gd name="T22" fmla="*/ 17 w 24"/>
                  <a:gd name="T23" fmla="*/ 221 h 230"/>
                  <a:gd name="T24" fmla="*/ 5 w 24"/>
                  <a:gd name="T25" fmla="*/ 229 h 230"/>
                  <a:gd name="T26" fmla="*/ 1 w 24"/>
                  <a:gd name="T27" fmla="*/ 224 h 230"/>
                  <a:gd name="T28" fmla="*/ 1 w 24"/>
                  <a:gd name="T29" fmla="*/ 124 h 230"/>
                  <a:gd name="T30" fmla="*/ 1 w 24"/>
                  <a:gd name="T31" fmla="*/ 36 h 230"/>
                  <a:gd name="T32" fmla="*/ 3 w 24"/>
                  <a:gd name="T33" fmla="*/ 34 h 230"/>
                  <a:gd name="T34" fmla="*/ 3 w 24"/>
                  <a:gd name="T35" fmla="*/ 27 h 230"/>
                  <a:gd name="T36" fmla="*/ 1 w 24"/>
                  <a:gd name="T37" fmla="*/ 26 h 230"/>
                  <a:gd name="T38" fmla="*/ 0 w 24"/>
                  <a:gd name="T39" fmla="*/ 4 h 230"/>
                  <a:gd name="T40" fmla="*/ 2 w 24"/>
                  <a:gd name="T41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30">
                    <a:moveTo>
                      <a:pt x="2" y="1"/>
                    </a:moveTo>
                    <a:cubicBezTo>
                      <a:pt x="6" y="0"/>
                      <a:pt x="9" y="3"/>
                      <a:pt x="10" y="5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3" y="11"/>
                      <a:pt x="17" y="14"/>
                      <a:pt x="19" y="16"/>
                    </a:cubicBezTo>
                    <a:cubicBezTo>
                      <a:pt x="20" y="20"/>
                      <a:pt x="22" y="22"/>
                      <a:pt x="23" y="25"/>
                    </a:cubicBezTo>
                    <a:cubicBezTo>
                      <a:pt x="23" y="31"/>
                      <a:pt x="22" y="37"/>
                      <a:pt x="22" y="43"/>
                    </a:cubicBezTo>
                    <a:cubicBezTo>
                      <a:pt x="22" y="81"/>
                      <a:pt x="21" y="122"/>
                      <a:pt x="23" y="159"/>
                    </a:cubicBezTo>
                    <a:cubicBezTo>
                      <a:pt x="23" y="160"/>
                      <a:pt x="24" y="163"/>
                      <a:pt x="23" y="165"/>
                    </a:cubicBezTo>
                    <a:cubicBezTo>
                      <a:pt x="22" y="174"/>
                      <a:pt x="21" y="187"/>
                      <a:pt x="23" y="196"/>
                    </a:cubicBezTo>
                    <a:cubicBezTo>
                      <a:pt x="24" y="202"/>
                      <a:pt x="21" y="207"/>
                      <a:pt x="21" y="213"/>
                    </a:cubicBezTo>
                    <a:cubicBezTo>
                      <a:pt x="21" y="214"/>
                      <a:pt x="20" y="215"/>
                      <a:pt x="19" y="216"/>
                    </a:cubicBezTo>
                    <a:cubicBezTo>
                      <a:pt x="20" y="219"/>
                      <a:pt x="18" y="220"/>
                      <a:pt x="17" y="221"/>
                    </a:cubicBezTo>
                    <a:cubicBezTo>
                      <a:pt x="15" y="226"/>
                      <a:pt x="12" y="230"/>
                      <a:pt x="5" y="229"/>
                    </a:cubicBezTo>
                    <a:cubicBezTo>
                      <a:pt x="4" y="227"/>
                      <a:pt x="1" y="225"/>
                      <a:pt x="1" y="22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7"/>
                      <a:pt x="1" y="26"/>
                      <a:pt x="1" y="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2068513" y="2014538"/>
                <a:ext cx="19050" cy="109538"/>
              </a:xfrm>
              <a:custGeom>
                <a:avLst/>
                <a:gdLst>
                  <a:gd name="T0" fmla="*/ 4 w 24"/>
                  <a:gd name="T1" fmla="*/ 2 h 176"/>
                  <a:gd name="T2" fmla="*/ 11 w 24"/>
                  <a:gd name="T3" fmla="*/ 2 h 176"/>
                  <a:gd name="T4" fmla="*/ 16 w 24"/>
                  <a:gd name="T5" fmla="*/ 5 h 176"/>
                  <a:gd name="T6" fmla="*/ 17 w 24"/>
                  <a:gd name="T7" fmla="*/ 8 h 176"/>
                  <a:gd name="T8" fmla="*/ 18 w 24"/>
                  <a:gd name="T9" fmla="*/ 10 h 176"/>
                  <a:gd name="T10" fmla="*/ 22 w 24"/>
                  <a:gd name="T11" fmla="*/ 18 h 176"/>
                  <a:gd name="T12" fmla="*/ 21 w 24"/>
                  <a:gd name="T13" fmla="*/ 21 h 176"/>
                  <a:gd name="T14" fmla="*/ 22 w 24"/>
                  <a:gd name="T15" fmla="*/ 33 h 176"/>
                  <a:gd name="T16" fmla="*/ 22 w 24"/>
                  <a:gd name="T17" fmla="*/ 130 h 176"/>
                  <a:gd name="T18" fmla="*/ 21 w 24"/>
                  <a:gd name="T19" fmla="*/ 139 h 176"/>
                  <a:gd name="T20" fmla="*/ 19 w 24"/>
                  <a:gd name="T21" fmla="*/ 141 h 176"/>
                  <a:gd name="T22" fmla="*/ 13 w 24"/>
                  <a:gd name="T23" fmla="*/ 152 h 176"/>
                  <a:gd name="T24" fmla="*/ 13 w 24"/>
                  <a:gd name="T25" fmla="*/ 164 h 176"/>
                  <a:gd name="T26" fmla="*/ 10 w 24"/>
                  <a:gd name="T27" fmla="*/ 170 h 176"/>
                  <a:gd name="T28" fmla="*/ 6 w 24"/>
                  <a:gd name="T29" fmla="*/ 174 h 176"/>
                  <a:gd name="T30" fmla="*/ 0 w 24"/>
                  <a:gd name="T31" fmla="*/ 170 h 176"/>
                  <a:gd name="T32" fmla="*/ 1 w 24"/>
                  <a:gd name="T33" fmla="*/ 145 h 176"/>
                  <a:gd name="T34" fmla="*/ 1 w 24"/>
                  <a:gd name="T35" fmla="*/ 57 h 176"/>
                  <a:gd name="T36" fmla="*/ 3 w 24"/>
                  <a:gd name="T37" fmla="*/ 56 h 176"/>
                  <a:gd name="T38" fmla="*/ 3 w 24"/>
                  <a:gd name="T39" fmla="*/ 17 h 176"/>
                  <a:gd name="T40" fmla="*/ 1 w 24"/>
                  <a:gd name="T41" fmla="*/ 14 h 176"/>
                  <a:gd name="T42" fmla="*/ 1 w 24"/>
                  <a:gd name="T43" fmla="*/ 4 h 176"/>
                  <a:gd name="T44" fmla="*/ 4 w 24"/>
                  <a:gd name="T45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176">
                    <a:moveTo>
                      <a:pt x="4" y="2"/>
                    </a:moveTo>
                    <a:cubicBezTo>
                      <a:pt x="6" y="0"/>
                      <a:pt x="9" y="1"/>
                      <a:pt x="11" y="2"/>
                    </a:cubicBezTo>
                    <a:cubicBezTo>
                      <a:pt x="13" y="3"/>
                      <a:pt x="15" y="5"/>
                      <a:pt x="16" y="5"/>
                    </a:cubicBezTo>
                    <a:cubicBezTo>
                      <a:pt x="16" y="6"/>
                      <a:pt x="16" y="7"/>
                      <a:pt x="17" y="8"/>
                    </a:cubicBezTo>
                    <a:cubicBezTo>
                      <a:pt x="18" y="8"/>
                      <a:pt x="19" y="9"/>
                      <a:pt x="18" y="10"/>
                    </a:cubicBezTo>
                    <a:cubicBezTo>
                      <a:pt x="18" y="13"/>
                      <a:pt x="21" y="16"/>
                      <a:pt x="22" y="18"/>
                    </a:cubicBezTo>
                    <a:cubicBezTo>
                      <a:pt x="20" y="19"/>
                      <a:pt x="20" y="20"/>
                      <a:pt x="21" y="21"/>
                    </a:cubicBezTo>
                    <a:cubicBezTo>
                      <a:pt x="22" y="26"/>
                      <a:pt x="24" y="29"/>
                      <a:pt x="22" y="33"/>
                    </a:cubicBezTo>
                    <a:cubicBezTo>
                      <a:pt x="22" y="65"/>
                      <a:pt x="22" y="99"/>
                      <a:pt x="22" y="130"/>
                    </a:cubicBezTo>
                    <a:cubicBezTo>
                      <a:pt x="22" y="133"/>
                      <a:pt x="22" y="136"/>
                      <a:pt x="21" y="139"/>
                    </a:cubicBezTo>
                    <a:cubicBezTo>
                      <a:pt x="21" y="140"/>
                      <a:pt x="19" y="140"/>
                      <a:pt x="19" y="141"/>
                    </a:cubicBezTo>
                    <a:cubicBezTo>
                      <a:pt x="19" y="146"/>
                      <a:pt x="16" y="149"/>
                      <a:pt x="13" y="152"/>
                    </a:cubicBezTo>
                    <a:cubicBezTo>
                      <a:pt x="13" y="156"/>
                      <a:pt x="13" y="160"/>
                      <a:pt x="13" y="164"/>
                    </a:cubicBezTo>
                    <a:cubicBezTo>
                      <a:pt x="10" y="165"/>
                      <a:pt x="11" y="168"/>
                      <a:pt x="10" y="170"/>
                    </a:cubicBezTo>
                    <a:cubicBezTo>
                      <a:pt x="8" y="172"/>
                      <a:pt x="7" y="173"/>
                      <a:pt x="6" y="174"/>
                    </a:cubicBezTo>
                    <a:cubicBezTo>
                      <a:pt x="4" y="176"/>
                      <a:pt x="0" y="172"/>
                      <a:pt x="0" y="170"/>
                    </a:cubicBezTo>
                    <a:cubicBezTo>
                      <a:pt x="0" y="162"/>
                      <a:pt x="1" y="154"/>
                      <a:pt x="1" y="14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6"/>
                      <a:pt x="3" y="56"/>
                      <a:pt x="3" y="56"/>
                    </a:cubicBezTo>
                    <a:cubicBezTo>
                      <a:pt x="4" y="43"/>
                      <a:pt x="5" y="29"/>
                      <a:pt x="3" y="17"/>
                    </a:cubicBezTo>
                    <a:cubicBezTo>
                      <a:pt x="3" y="16"/>
                      <a:pt x="1" y="15"/>
                      <a:pt x="1" y="1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1514475" y="1673225"/>
                <a:ext cx="77788" cy="36513"/>
              </a:xfrm>
              <a:custGeom>
                <a:avLst/>
                <a:gdLst>
                  <a:gd name="T0" fmla="*/ 90 w 102"/>
                  <a:gd name="T1" fmla="*/ 2 h 58"/>
                  <a:gd name="T2" fmla="*/ 98 w 102"/>
                  <a:gd name="T3" fmla="*/ 5 h 58"/>
                  <a:gd name="T4" fmla="*/ 101 w 102"/>
                  <a:gd name="T5" fmla="*/ 9 h 58"/>
                  <a:gd name="T6" fmla="*/ 101 w 102"/>
                  <a:gd name="T7" fmla="*/ 15 h 58"/>
                  <a:gd name="T8" fmla="*/ 96 w 102"/>
                  <a:gd name="T9" fmla="*/ 20 h 58"/>
                  <a:gd name="T10" fmla="*/ 68 w 102"/>
                  <a:gd name="T11" fmla="*/ 20 h 58"/>
                  <a:gd name="T12" fmla="*/ 57 w 102"/>
                  <a:gd name="T13" fmla="*/ 20 h 58"/>
                  <a:gd name="T14" fmla="*/ 55 w 102"/>
                  <a:gd name="T15" fmla="*/ 22 h 58"/>
                  <a:gd name="T16" fmla="*/ 35 w 102"/>
                  <a:gd name="T17" fmla="*/ 22 h 58"/>
                  <a:gd name="T18" fmla="*/ 31 w 102"/>
                  <a:gd name="T19" fmla="*/ 25 h 58"/>
                  <a:gd name="T20" fmla="*/ 29 w 102"/>
                  <a:gd name="T21" fmla="*/ 28 h 58"/>
                  <a:gd name="T22" fmla="*/ 27 w 102"/>
                  <a:gd name="T23" fmla="*/ 31 h 58"/>
                  <a:gd name="T24" fmla="*/ 21 w 102"/>
                  <a:gd name="T25" fmla="*/ 46 h 58"/>
                  <a:gd name="T26" fmla="*/ 18 w 102"/>
                  <a:gd name="T27" fmla="*/ 48 h 58"/>
                  <a:gd name="T28" fmla="*/ 18 w 102"/>
                  <a:gd name="T29" fmla="*/ 51 h 58"/>
                  <a:gd name="T30" fmla="*/ 15 w 102"/>
                  <a:gd name="T31" fmla="*/ 51 h 58"/>
                  <a:gd name="T32" fmla="*/ 13 w 102"/>
                  <a:gd name="T33" fmla="*/ 54 h 58"/>
                  <a:gd name="T34" fmla="*/ 11 w 102"/>
                  <a:gd name="T35" fmla="*/ 56 h 58"/>
                  <a:gd name="T36" fmla="*/ 6 w 102"/>
                  <a:gd name="T37" fmla="*/ 58 h 58"/>
                  <a:gd name="T38" fmla="*/ 3 w 102"/>
                  <a:gd name="T39" fmla="*/ 56 h 58"/>
                  <a:gd name="T40" fmla="*/ 2 w 102"/>
                  <a:gd name="T41" fmla="*/ 48 h 58"/>
                  <a:gd name="T42" fmla="*/ 1 w 102"/>
                  <a:gd name="T43" fmla="*/ 41 h 58"/>
                  <a:gd name="T44" fmla="*/ 4 w 102"/>
                  <a:gd name="T45" fmla="*/ 32 h 58"/>
                  <a:gd name="T46" fmla="*/ 7 w 102"/>
                  <a:gd name="T47" fmla="*/ 29 h 58"/>
                  <a:gd name="T48" fmla="*/ 14 w 102"/>
                  <a:gd name="T49" fmla="*/ 21 h 58"/>
                  <a:gd name="T50" fmla="*/ 16 w 102"/>
                  <a:gd name="T51" fmla="*/ 20 h 58"/>
                  <a:gd name="T52" fmla="*/ 21 w 102"/>
                  <a:gd name="T53" fmla="*/ 15 h 58"/>
                  <a:gd name="T54" fmla="*/ 23 w 102"/>
                  <a:gd name="T55" fmla="*/ 14 h 58"/>
                  <a:gd name="T56" fmla="*/ 28 w 102"/>
                  <a:gd name="T57" fmla="*/ 11 h 58"/>
                  <a:gd name="T58" fmla="*/ 35 w 102"/>
                  <a:gd name="T59" fmla="*/ 10 h 58"/>
                  <a:gd name="T60" fmla="*/ 54 w 102"/>
                  <a:gd name="T61" fmla="*/ 9 h 58"/>
                  <a:gd name="T62" fmla="*/ 65 w 102"/>
                  <a:gd name="T63" fmla="*/ 5 h 58"/>
                  <a:gd name="T64" fmla="*/ 69 w 102"/>
                  <a:gd name="T65" fmla="*/ 5 h 58"/>
                  <a:gd name="T66" fmla="*/ 78 w 102"/>
                  <a:gd name="T67" fmla="*/ 3 h 58"/>
                  <a:gd name="T68" fmla="*/ 83 w 102"/>
                  <a:gd name="T69" fmla="*/ 4 h 58"/>
                  <a:gd name="T70" fmla="*/ 85 w 102"/>
                  <a:gd name="T71" fmla="*/ 3 h 58"/>
                  <a:gd name="T72" fmla="*/ 89 w 102"/>
                  <a:gd name="T73" fmla="*/ 3 h 58"/>
                  <a:gd name="T74" fmla="*/ 90 w 102"/>
                  <a:gd name="T7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58">
                    <a:moveTo>
                      <a:pt x="90" y="2"/>
                    </a:moveTo>
                    <a:cubicBezTo>
                      <a:pt x="93" y="0"/>
                      <a:pt x="96" y="3"/>
                      <a:pt x="98" y="5"/>
                    </a:cubicBezTo>
                    <a:cubicBezTo>
                      <a:pt x="98" y="6"/>
                      <a:pt x="100" y="7"/>
                      <a:pt x="101" y="9"/>
                    </a:cubicBezTo>
                    <a:cubicBezTo>
                      <a:pt x="102" y="10"/>
                      <a:pt x="101" y="14"/>
                      <a:pt x="101" y="15"/>
                    </a:cubicBezTo>
                    <a:cubicBezTo>
                      <a:pt x="100" y="17"/>
                      <a:pt x="98" y="20"/>
                      <a:pt x="96" y="20"/>
                    </a:cubicBezTo>
                    <a:cubicBezTo>
                      <a:pt x="87" y="21"/>
                      <a:pt x="76" y="19"/>
                      <a:pt x="68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2"/>
                      <a:pt x="5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5"/>
                      <a:pt x="31" y="25"/>
                    </a:cubicBezTo>
                    <a:cubicBezTo>
                      <a:pt x="32" y="27"/>
                      <a:pt x="30" y="27"/>
                      <a:pt x="29" y="28"/>
                    </a:cubicBezTo>
                    <a:cubicBezTo>
                      <a:pt x="28" y="29"/>
                      <a:pt x="27" y="30"/>
                      <a:pt x="27" y="31"/>
                    </a:cubicBezTo>
                    <a:cubicBezTo>
                      <a:pt x="24" y="34"/>
                      <a:pt x="23" y="41"/>
                      <a:pt x="21" y="46"/>
                    </a:cubicBezTo>
                    <a:cubicBezTo>
                      <a:pt x="21" y="47"/>
                      <a:pt x="19" y="48"/>
                      <a:pt x="18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2"/>
                      <a:pt x="15" y="54"/>
                      <a:pt x="13" y="54"/>
                    </a:cubicBezTo>
                    <a:cubicBezTo>
                      <a:pt x="14" y="56"/>
                      <a:pt x="13" y="56"/>
                      <a:pt x="11" y="56"/>
                    </a:cubicBezTo>
                    <a:cubicBezTo>
                      <a:pt x="10" y="57"/>
                      <a:pt x="8" y="58"/>
                      <a:pt x="6" y="58"/>
                    </a:cubicBezTo>
                    <a:cubicBezTo>
                      <a:pt x="7" y="55"/>
                      <a:pt x="4" y="56"/>
                      <a:pt x="3" y="56"/>
                    </a:cubicBezTo>
                    <a:cubicBezTo>
                      <a:pt x="3" y="54"/>
                      <a:pt x="2" y="51"/>
                      <a:pt x="2" y="48"/>
                    </a:cubicBezTo>
                    <a:cubicBezTo>
                      <a:pt x="0" y="48"/>
                      <a:pt x="0" y="43"/>
                      <a:pt x="1" y="41"/>
                    </a:cubicBezTo>
                    <a:cubicBezTo>
                      <a:pt x="2" y="39"/>
                      <a:pt x="3" y="35"/>
                      <a:pt x="4" y="32"/>
                    </a:cubicBezTo>
                    <a:cubicBezTo>
                      <a:pt x="6" y="33"/>
                      <a:pt x="6" y="29"/>
                      <a:pt x="7" y="29"/>
                    </a:cubicBezTo>
                    <a:cubicBezTo>
                      <a:pt x="10" y="28"/>
                      <a:pt x="13" y="25"/>
                      <a:pt x="14" y="21"/>
                    </a:cubicBezTo>
                    <a:cubicBezTo>
                      <a:pt x="15" y="22"/>
                      <a:pt x="15" y="20"/>
                      <a:pt x="16" y="20"/>
                    </a:cubicBezTo>
                    <a:cubicBezTo>
                      <a:pt x="16" y="17"/>
                      <a:pt x="18" y="16"/>
                      <a:pt x="21" y="15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4" y="11"/>
                      <a:pt x="26" y="11"/>
                      <a:pt x="28" y="11"/>
                    </a:cubicBezTo>
                    <a:cubicBezTo>
                      <a:pt x="29" y="10"/>
                      <a:pt x="34" y="10"/>
                      <a:pt x="35" y="10"/>
                    </a:cubicBezTo>
                    <a:cubicBezTo>
                      <a:pt x="40" y="8"/>
                      <a:pt x="48" y="9"/>
                      <a:pt x="54" y="9"/>
                    </a:cubicBezTo>
                    <a:cubicBezTo>
                      <a:pt x="58" y="8"/>
                      <a:pt x="63" y="7"/>
                      <a:pt x="65" y="5"/>
                    </a:cubicBezTo>
                    <a:cubicBezTo>
                      <a:pt x="66" y="4"/>
                      <a:pt x="69" y="5"/>
                      <a:pt x="69" y="5"/>
                    </a:cubicBezTo>
                    <a:cubicBezTo>
                      <a:pt x="70" y="2"/>
                      <a:pt x="76" y="3"/>
                      <a:pt x="78" y="3"/>
                    </a:cubicBezTo>
                    <a:cubicBezTo>
                      <a:pt x="78" y="6"/>
                      <a:pt x="82" y="4"/>
                      <a:pt x="83" y="4"/>
                    </a:cubicBezTo>
                    <a:cubicBezTo>
                      <a:pt x="84" y="4"/>
                      <a:pt x="84" y="4"/>
                      <a:pt x="85" y="3"/>
                    </a:cubicBezTo>
                    <a:cubicBezTo>
                      <a:pt x="86" y="3"/>
                      <a:pt x="88" y="3"/>
                      <a:pt x="89" y="3"/>
                    </a:cubicBezTo>
                    <a:cubicBezTo>
                      <a:pt x="89" y="3"/>
                      <a:pt x="90" y="2"/>
                      <a:pt x="90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2068513" y="1889125"/>
                <a:ext cx="19050" cy="50800"/>
              </a:xfrm>
              <a:custGeom>
                <a:avLst/>
                <a:gdLst>
                  <a:gd name="T0" fmla="*/ 3 w 24"/>
                  <a:gd name="T1" fmla="*/ 2 h 83"/>
                  <a:gd name="T2" fmla="*/ 9 w 24"/>
                  <a:gd name="T3" fmla="*/ 1 h 83"/>
                  <a:gd name="T4" fmla="*/ 13 w 24"/>
                  <a:gd name="T5" fmla="*/ 7 h 83"/>
                  <a:gd name="T6" fmla="*/ 14 w 24"/>
                  <a:gd name="T7" fmla="*/ 25 h 83"/>
                  <a:gd name="T8" fmla="*/ 13 w 24"/>
                  <a:gd name="T9" fmla="*/ 38 h 83"/>
                  <a:gd name="T10" fmla="*/ 19 w 24"/>
                  <a:gd name="T11" fmla="*/ 49 h 83"/>
                  <a:gd name="T12" fmla="*/ 19 w 24"/>
                  <a:gd name="T13" fmla="*/ 53 h 83"/>
                  <a:gd name="T14" fmla="*/ 21 w 24"/>
                  <a:gd name="T15" fmla="*/ 54 h 83"/>
                  <a:gd name="T16" fmla="*/ 23 w 24"/>
                  <a:gd name="T17" fmla="*/ 78 h 83"/>
                  <a:gd name="T18" fmla="*/ 20 w 24"/>
                  <a:gd name="T19" fmla="*/ 81 h 83"/>
                  <a:gd name="T20" fmla="*/ 20 w 24"/>
                  <a:gd name="T21" fmla="*/ 82 h 83"/>
                  <a:gd name="T22" fmla="*/ 16 w 24"/>
                  <a:gd name="T23" fmla="*/ 77 h 83"/>
                  <a:gd name="T24" fmla="*/ 13 w 24"/>
                  <a:gd name="T25" fmla="*/ 77 h 83"/>
                  <a:gd name="T26" fmla="*/ 12 w 24"/>
                  <a:gd name="T27" fmla="*/ 74 h 83"/>
                  <a:gd name="T28" fmla="*/ 8 w 24"/>
                  <a:gd name="T29" fmla="*/ 64 h 83"/>
                  <a:gd name="T30" fmla="*/ 3 w 24"/>
                  <a:gd name="T31" fmla="*/ 58 h 83"/>
                  <a:gd name="T32" fmla="*/ 0 w 24"/>
                  <a:gd name="T33" fmla="*/ 57 h 83"/>
                  <a:gd name="T34" fmla="*/ 1 w 24"/>
                  <a:gd name="T35" fmla="*/ 30 h 83"/>
                  <a:gd name="T36" fmla="*/ 3 w 24"/>
                  <a:gd name="T37" fmla="*/ 28 h 83"/>
                  <a:gd name="T38" fmla="*/ 3 w 24"/>
                  <a:gd name="T39" fmla="*/ 17 h 83"/>
                  <a:gd name="T40" fmla="*/ 1 w 24"/>
                  <a:gd name="T41" fmla="*/ 16 h 83"/>
                  <a:gd name="T42" fmla="*/ 1 w 24"/>
                  <a:gd name="T43" fmla="*/ 4 h 83"/>
                  <a:gd name="T44" fmla="*/ 3 w 24"/>
                  <a:gd name="T4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83">
                    <a:moveTo>
                      <a:pt x="3" y="2"/>
                    </a:moveTo>
                    <a:cubicBezTo>
                      <a:pt x="5" y="0"/>
                      <a:pt x="7" y="1"/>
                      <a:pt x="9" y="1"/>
                    </a:cubicBezTo>
                    <a:cubicBezTo>
                      <a:pt x="11" y="2"/>
                      <a:pt x="13" y="6"/>
                      <a:pt x="13" y="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9"/>
                      <a:pt x="13" y="33"/>
                      <a:pt x="13" y="38"/>
                    </a:cubicBezTo>
                    <a:cubicBezTo>
                      <a:pt x="15" y="42"/>
                      <a:pt x="16" y="46"/>
                      <a:pt x="19" y="49"/>
                    </a:cubicBezTo>
                    <a:cubicBezTo>
                      <a:pt x="19" y="50"/>
                      <a:pt x="19" y="53"/>
                      <a:pt x="19" y="53"/>
                    </a:cubicBezTo>
                    <a:cubicBezTo>
                      <a:pt x="19" y="54"/>
                      <a:pt x="21" y="54"/>
                      <a:pt x="21" y="54"/>
                    </a:cubicBezTo>
                    <a:cubicBezTo>
                      <a:pt x="23" y="62"/>
                      <a:pt x="24" y="70"/>
                      <a:pt x="23" y="78"/>
                    </a:cubicBezTo>
                    <a:cubicBezTo>
                      <a:pt x="23" y="79"/>
                      <a:pt x="22" y="80"/>
                      <a:pt x="20" y="81"/>
                    </a:cubicBezTo>
                    <a:cubicBezTo>
                      <a:pt x="20" y="81"/>
                      <a:pt x="21" y="83"/>
                      <a:pt x="20" y="82"/>
                    </a:cubicBezTo>
                    <a:cubicBezTo>
                      <a:pt x="18" y="81"/>
                      <a:pt x="16" y="79"/>
                      <a:pt x="16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1" y="70"/>
                      <a:pt x="8" y="68"/>
                      <a:pt x="8" y="64"/>
                    </a:cubicBezTo>
                    <a:cubicBezTo>
                      <a:pt x="5" y="63"/>
                      <a:pt x="4" y="61"/>
                      <a:pt x="3" y="58"/>
                    </a:cubicBezTo>
                    <a:cubicBezTo>
                      <a:pt x="2" y="59"/>
                      <a:pt x="1" y="58"/>
                      <a:pt x="0" y="57"/>
                    </a:cubicBezTo>
                    <a:cubicBezTo>
                      <a:pt x="0" y="47"/>
                      <a:pt x="1" y="39"/>
                      <a:pt x="1" y="30"/>
                    </a:cubicBezTo>
                    <a:cubicBezTo>
                      <a:pt x="1" y="29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6" name="Freeform 12"/>
              <p:cNvSpPr/>
              <p:nvPr/>
            </p:nvSpPr>
            <p:spPr bwMode="auto">
              <a:xfrm>
                <a:off x="1562100" y="2668588"/>
                <a:ext cx="11113" cy="46038"/>
              </a:xfrm>
              <a:custGeom>
                <a:avLst/>
                <a:gdLst>
                  <a:gd name="T0" fmla="*/ 3 w 15"/>
                  <a:gd name="T1" fmla="*/ 3 h 72"/>
                  <a:gd name="T2" fmla="*/ 3 w 15"/>
                  <a:gd name="T3" fmla="*/ 0 h 72"/>
                  <a:gd name="T4" fmla="*/ 9 w 15"/>
                  <a:gd name="T5" fmla="*/ 0 h 72"/>
                  <a:gd name="T6" fmla="*/ 11 w 15"/>
                  <a:gd name="T7" fmla="*/ 10 h 72"/>
                  <a:gd name="T8" fmla="*/ 13 w 15"/>
                  <a:gd name="T9" fmla="*/ 11 h 72"/>
                  <a:gd name="T10" fmla="*/ 13 w 15"/>
                  <a:gd name="T11" fmla="*/ 36 h 72"/>
                  <a:gd name="T12" fmla="*/ 11 w 15"/>
                  <a:gd name="T13" fmla="*/ 38 h 72"/>
                  <a:gd name="T14" fmla="*/ 11 w 15"/>
                  <a:gd name="T15" fmla="*/ 63 h 72"/>
                  <a:gd name="T16" fmla="*/ 7 w 15"/>
                  <a:gd name="T17" fmla="*/ 72 h 72"/>
                  <a:gd name="T18" fmla="*/ 2 w 15"/>
                  <a:gd name="T19" fmla="*/ 72 h 72"/>
                  <a:gd name="T20" fmla="*/ 2 w 15"/>
                  <a:gd name="T21" fmla="*/ 64 h 72"/>
                  <a:gd name="T22" fmla="*/ 0 w 15"/>
                  <a:gd name="T23" fmla="*/ 62 h 72"/>
                  <a:gd name="T24" fmla="*/ 2 w 15"/>
                  <a:gd name="T25" fmla="*/ 7 h 72"/>
                  <a:gd name="T26" fmla="*/ 3 w 15"/>
                  <a:gd name="T27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2">
                    <a:moveTo>
                      <a:pt x="3" y="3"/>
                    </a:moveTo>
                    <a:cubicBezTo>
                      <a:pt x="3" y="3"/>
                      <a:pt x="3" y="1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1" y="6"/>
                      <a:pt x="11" y="10"/>
                    </a:cubicBezTo>
                    <a:cubicBezTo>
                      <a:pt x="11" y="10"/>
                      <a:pt x="13" y="12"/>
                      <a:pt x="13" y="11"/>
                    </a:cubicBezTo>
                    <a:cubicBezTo>
                      <a:pt x="15" y="20"/>
                      <a:pt x="15" y="28"/>
                      <a:pt x="13" y="36"/>
                    </a:cubicBezTo>
                    <a:cubicBezTo>
                      <a:pt x="13" y="36"/>
                      <a:pt x="11" y="38"/>
                      <a:pt x="11" y="38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8" y="65"/>
                      <a:pt x="7" y="68"/>
                      <a:pt x="7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7"/>
                      <a:pt x="2" y="64"/>
                    </a:cubicBezTo>
                    <a:cubicBezTo>
                      <a:pt x="1" y="64"/>
                      <a:pt x="0" y="63"/>
                      <a:pt x="0" y="62"/>
                    </a:cubicBezTo>
                    <a:cubicBezTo>
                      <a:pt x="2" y="45"/>
                      <a:pt x="3" y="25"/>
                      <a:pt x="2" y="7"/>
                    </a:cubicBezTo>
                    <a:cubicBezTo>
                      <a:pt x="2" y="6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7" name="Freeform 13"/>
              <p:cNvSpPr/>
              <p:nvPr/>
            </p:nvSpPr>
            <p:spPr bwMode="auto">
              <a:xfrm>
                <a:off x="1592263" y="3022600"/>
                <a:ext cx="33338" cy="12700"/>
              </a:xfrm>
              <a:custGeom>
                <a:avLst/>
                <a:gdLst>
                  <a:gd name="T0" fmla="*/ 7 w 42"/>
                  <a:gd name="T1" fmla="*/ 0 h 20"/>
                  <a:gd name="T2" fmla="*/ 14 w 42"/>
                  <a:gd name="T3" fmla="*/ 1 h 20"/>
                  <a:gd name="T4" fmla="*/ 25 w 42"/>
                  <a:gd name="T5" fmla="*/ 6 h 20"/>
                  <a:gd name="T6" fmla="*/ 38 w 42"/>
                  <a:gd name="T7" fmla="*/ 6 h 20"/>
                  <a:gd name="T8" fmla="*/ 41 w 42"/>
                  <a:gd name="T9" fmla="*/ 11 h 20"/>
                  <a:gd name="T10" fmla="*/ 41 w 42"/>
                  <a:gd name="T11" fmla="*/ 18 h 20"/>
                  <a:gd name="T12" fmla="*/ 39 w 42"/>
                  <a:gd name="T13" fmla="*/ 19 h 20"/>
                  <a:gd name="T14" fmla="*/ 30 w 42"/>
                  <a:gd name="T15" fmla="*/ 19 h 20"/>
                  <a:gd name="T16" fmla="*/ 27 w 42"/>
                  <a:gd name="T17" fmla="*/ 17 h 20"/>
                  <a:gd name="T18" fmla="*/ 21 w 42"/>
                  <a:gd name="T19" fmla="*/ 16 h 20"/>
                  <a:gd name="T20" fmla="*/ 2 w 42"/>
                  <a:gd name="T21" fmla="*/ 10 h 20"/>
                  <a:gd name="T22" fmla="*/ 1 w 42"/>
                  <a:gd name="T23" fmla="*/ 3 h 20"/>
                  <a:gd name="T24" fmla="*/ 7 w 42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7" y="0"/>
                    </a:moveTo>
                    <a:cubicBezTo>
                      <a:pt x="9" y="0"/>
                      <a:pt x="12" y="1"/>
                      <a:pt x="14" y="1"/>
                    </a:cubicBezTo>
                    <a:cubicBezTo>
                      <a:pt x="18" y="3"/>
                      <a:pt x="21" y="5"/>
                      <a:pt x="25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8"/>
                      <a:pt x="41" y="9"/>
                      <a:pt x="41" y="11"/>
                    </a:cubicBezTo>
                    <a:cubicBezTo>
                      <a:pt x="42" y="13"/>
                      <a:pt x="42" y="16"/>
                      <a:pt x="41" y="18"/>
                    </a:cubicBezTo>
                    <a:cubicBezTo>
                      <a:pt x="41" y="19"/>
                      <a:pt x="40" y="19"/>
                      <a:pt x="3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6"/>
                      <a:pt x="28" y="18"/>
                      <a:pt x="27" y="17"/>
                    </a:cubicBezTo>
                    <a:cubicBezTo>
                      <a:pt x="25" y="17"/>
                      <a:pt x="23" y="15"/>
                      <a:pt x="21" y="16"/>
                    </a:cubicBezTo>
                    <a:cubicBezTo>
                      <a:pt x="13" y="20"/>
                      <a:pt x="6" y="14"/>
                      <a:pt x="2" y="10"/>
                    </a:cubicBezTo>
                    <a:cubicBezTo>
                      <a:pt x="0" y="9"/>
                      <a:pt x="1" y="5"/>
                      <a:pt x="1" y="3"/>
                    </a:cubicBezTo>
                    <a:cubicBezTo>
                      <a:pt x="2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8" name="Freeform 14"/>
              <p:cNvSpPr/>
              <p:nvPr/>
            </p:nvSpPr>
            <p:spPr bwMode="auto">
              <a:xfrm>
                <a:off x="1560513" y="2636838"/>
                <a:ext cx="11113" cy="15875"/>
              </a:xfrm>
              <a:custGeom>
                <a:avLst/>
                <a:gdLst>
                  <a:gd name="T0" fmla="*/ 4 w 14"/>
                  <a:gd name="T1" fmla="*/ 1 h 27"/>
                  <a:gd name="T2" fmla="*/ 10 w 14"/>
                  <a:gd name="T3" fmla="*/ 1 h 27"/>
                  <a:gd name="T4" fmla="*/ 12 w 14"/>
                  <a:gd name="T5" fmla="*/ 6 h 27"/>
                  <a:gd name="T6" fmla="*/ 14 w 14"/>
                  <a:gd name="T7" fmla="*/ 6 h 27"/>
                  <a:gd name="T8" fmla="*/ 14 w 14"/>
                  <a:gd name="T9" fmla="*/ 13 h 27"/>
                  <a:gd name="T10" fmla="*/ 12 w 14"/>
                  <a:gd name="T11" fmla="*/ 13 h 27"/>
                  <a:gd name="T12" fmla="*/ 11 w 14"/>
                  <a:gd name="T13" fmla="*/ 26 h 27"/>
                  <a:gd name="T14" fmla="*/ 3 w 14"/>
                  <a:gd name="T15" fmla="*/ 26 h 27"/>
                  <a:gd name="T16" fmla="*/ 3 w 14"/>
                  <a:gd name="T17" fmla="*/ 15 h 27"/>
                  <a:gd name="T18" fmla="*/ 1 w 14"/>
                  <a:gd name="T19" fmla="*/ 13 h 27"/>
                  <a:gd name="T20" fmla="*/ 3 w 14"/>
                  <a:gd name="T21" fmla="*/ 4 h 27"/>
                  <a:gd name="T22" fmla="*/ 4 w 14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4" y="1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2" y="2"/>
                      <a:pt x="12" y="5"/>
                      <a:pt x="12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6" y="27"/>
                      <a:pt x="3" y="26"/>
                    </a:cubicBezTo>
                    <a:cubicBezTo>
                      <a:pt x="3" y="23"/>
                      <a:pt x="3" y="19"/>
                      <a:pt x="3" y="15"/>
                    </a:cubicBezTo>
                    <a:cubicBezTo>
                      <a:pt x="2" y="15"/>
                      <a:pt x="0" y="14"/>
                      <a:pt x="1" y="13"/>
                    </a:cubicBezTo>
                    <a:cubicBezTo>
                      <a:pt x="2" y="10"/>
                      <a:pt x="2" y="7"/>
                      <a:pt x="3" y="4"/>
                    </a:cubicBezTo>
                    <a:cubicBezTo>
                      <a:pt x="3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9" name="Freeform 15"/>
              <p:cNvSpPr/>
              <p:nvPr/>
            </p:nvSpPr>
            <p:spPr bwMode="auto">
              <a:xfrm>
                <a:off x="2058988" y="1792288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0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8 h 21"/>
                  <a:gd name="T12" fmla="*/ 0 w 7"/>
                  <a:gd name="T13" fmla="*/ 1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6" y="4"/>
                      <a:pt x="7" y="9"/>
                      <a:pt x="6" y="15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5" y="16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8"/>
                    </a:cubicBezTo>
                    <a:cubicBezTo>
                      <a:pt x="0" y="13"/>
                      <a:pt x="0" y="6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0" name="Freeform 16"/>
              <p:cNvSpPr/>
              <p:nvPr/>
            </p:nvSpPr>
            <p:spPr bwMode="auto">
              <a:xfrm>
                <a:off x="2058988" y="2101850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1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9 h 21"/>
                  <a:gd name="T12" fmla="*/ 0 w 7"/>
                  <a:gd name="T13" fmla="*/ 2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6" y="4"/>
                      <a:pt x="7" y="10"/>
                      <a:pt x="6" y="15"/>
                    </a:cubicBezTo>
                    <a:cubicBezTo>
                      <a:pt x="6" y="16"/>
                      <a:pt x="5" y="16"/>
                      <a:pt x="4" y="16"/>
                    </a:cubicBezTo>
                    <a:cubicBezTo>
                      <a:pt x="5" y="17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9"/>
                    </a:cubicBezTo>
                    <a:cubicBezTo>
                      <a:pt x="0" y="14"/>
                      <a:pt x="0" y="7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1" name="Freeform 17"/>
              <p:cNvSpPr/>
              <p:nvPr/>
            </p:nvSpPr>
            <p:spPr bwMode="auto">
              <a:xfrm>
                <a:off x="1655763" y="3027363"/>
                <a:ext cx="11113" cy="6350"/>
              </a:xfrm>
              <a:custGeom>
                <a:avLst/>
                <a:gdLst>
                  <a:gd name="T0" fmla="*/ 2 w 14"/>
                  <a:gd name="T1" fmla="*/ 2 h 12"/>
                  <a:gd name="T2" fmla="*/ 11 w 14"/>
                  <a:gd name="T3" fmla="*/ 2 h 12"/>
                  <a:gd name="T4" fmla="*/ 14 w 14"/>
                  <a:gd name="T5" fmla="*/ 5 h 12"/>
                  <a:gd name="T6" fmla="*/ 10 w 14"/>
                  <a:gd name="T7" fmla="*/ 9 h 12"/>
                  <a:gd name="T8" fmla="*/ 2 w 14"/>
                  <a:gd name="T9" fmla="*/ 8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1" y="4"/>
                      <a:pt x="13" y="4"/>
                      <a:pt x="14" y="5"/>
                    </a:cubicBezTo>
                    <a:cubicBezTo>
                      <a:pt x="12" y="6"/>
                      <a:pt x="11" y="8"/>
                      <a:pt x="10" y="9"/>
                    </a:cubicBezTo>
                    <a:cubicBezTo>
                      <a:pt x="7" y="12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2" name="Freeform 18"/>
              <p:cNvSpPr/>
              <p:nvPr/>
            </p:nvSpPr>
            <p:spPr bwMode="auto">
              <a:xfrm>
                <a:off x="1549400" y="2830513"/>
                <a:ext cx="7938" cy="7938"/>
              </a:xfrm>
              <a:custGeom>
                <a:avLst/>
                <a:gdLst>
                  <a:gd name="T0" fmla="*/ 3 w 9"/>
                  <a:gd name="T1" fmla="*/ 1 h 12"/>
                  <a:gd name="T2" fmla="*/ 6 w 9"/>
                  <a:gd name="T3" fmla="*/ 0 h 12"/>
                  <a:gd name="T4" fmla="*/ 8 w 9"/>
                  <a:gd name="T5" fmla="*/ 8 h 12"/>
                  <a:gd name="T6" fmla="*/ 8 w 9"/>
                  <a:gd name="T7" fmla="*/ 12 h 12"/>
                  <a:gd name="T8" fmla="*/ 3 w 9"/>
                  <a:gd name="T9" fmla="*/ 12 h 12"/>
                  <a:gd name="T10" fmla="*/ 1 w 9"/>
                  <a:gd name="T11" fmla="*/ 9 h 12"/>
                  <a:gd name="T12" fmla="*/ 3 w 9"/>
                  <a:gd name="T13" fmla="*/ 1 h 12"/>
                  <a:gd name="T14" fmla="*/ 3 w 9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3" y="1"/>
                    </a:moveTo>
                    <a:cubicBezTo>
                      <a:pt x="4" y="0"/>
                      <a:pt x="6" y="0"/>
                      <a:pt x="6" y="0"/>
                    </a:cubicBezTo>
                    <a:cubicBezTo>
                      <a:pt x="8" y="2"/>
                      <a:pt x="9" y="4"/>
                      <a:pt x="8" y="8"/>
                    </a:cubicBezTo>
                    <a:cubicBezTo>
                      <a:pt x="8" y="8"/>
                      <a:pt x="8" y="11"/>
                      <a:pt x="8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2" y="10"/>
                      <a:pt x="1" y="9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461502" y="1645522"/>
              <a:ext cx="482743" cy="144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中国风</a:t>
              </a:r>
              <a:endParaRPr lang="zh-CN" altLang="en-US" sz="16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flipH="1">
            <a:off x="5858779" y="43212"/>
            <a:ext cx="1171077" cy="1673094"/>
            <a:chOff x="1971757" y="744135"/>
            <a:chExt cx="3758526" cy="5369729"/>
          </a:xfrm>
          <a:solidFill>
            <a:schemeClr val="bg1"/>
          </a:solidFill>
        </p:grpSpPr>
        <p:sp>
          <p:nvSpPr>
            <p:cNvPr id="34" name="Freeform 5"/>
            <p:cNvSpPr/>
            <p:nvPr/>
          </p:nvSpPr>
          <p:spPr bwMode="auto">
            <a:xfrm>
              <a:off x="2303099" y="1467968"/>
              <a:ext cx="618600" cy="167804"/>
            </a:xfrm>
            <a:custGeom>
              <a:avLst/>
              <a:gdLst>
                <a:gd name="T0" fmla="*/ 0 w 316"/>
                <a:gd name="T1" fmla="*/ 0 h 86"/>
                <a:gd name="T2" fmla="*/ 312 w 316"/>
                <a:gd name="T3" fmla="*/ 72 h 86"/>
                <a:gd name="T4" fmla="*/ 316 w 316"/>
                <a:gd name="T5" fmla="*/ 86 h 86"/>
                <a:gd name="T6" fmla="*/ 157 w 316"/>
                <a:gd name="T7" fmla="*/ 58 h 86"/>
                <a:gd name="T8" fmla="*/ 11 w 316"/>
                <a:gd name="T9" fmla="*/ 29 h 86"/>
                <a:gd name="T10" fmla="*/ 0 w 316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86">
                  <a:moveTo>
                    <a:pt x="0" y="0"/>
                  </a:moveTo>
                  <a:cubicBezTo>
                    <a:pt x="0" y="0"/>
                    <a:pt x="150" y="61"/>
                    <a:pt x="312" y="72"/>
                  </a:cubicBezTo>
                  <a:cubicBezTo>
                    <a:pt x="316" y="86"/>
                    <a:pt x="316" y="86"/>
                    <a:pt x="316" y="86"/>
                  </a:cubicBezTo>
                  <a:cubicBezTo>
                    <a:pt x="316" y="86"/>
                    <a:pt x="217" y="67"/>
                    <a:pt x="157" y="58"/>
                  </a:cubicBezTo>
                  <a:cubicBezTo>
                    <a:pt x="102" y="49"/>
                    <a:pt x="38" y="43"/>
                    <a:pt x="11" y="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6"/>
            <p:cNvSpPr/>
            <p:nvPr/>
          </p:nvSpPr>
          <p:spPr bwMode="auto">
            <a:xfrm>
              <a:off x="2583246" y="1428150"/>
              <a:ext cx="839020" cy="135096"/>
            </a:xfrm>
            <a:custGeom>
              <a:avLst/>
              <a:gdLst>
                <a:gd name="T0" fmla="*/ 403 w 429"/>
                <a:gd name="T1" fmla="*/ 0 h 69"/>
                <a:gd name="T2" fmla="*/ 10 w 429"/>
                <a:gd name="T3" fmla="*/ 44 h 69"/>
                <a:gd name="T4" fmla="*/ 9 w 429"/>
                <a:gd name="T5" fmla="*/ 69 h 69"/>
                <a:gd name="T6" fmla="*/ 40 w 429"/>
                <a:gd name="T7" fmla="*/ 56 h 69"/>
                <a:gd name="T8" fmla="*/ 234 w 429"/>
                <a:gd name="T9" fmla="*/ 31 h 69"/>
                <a:gd name="T10" fmla="*/ 429 w 429"/>
                <a:gd name="T11" fmla="*/ 4 h 69"/>
                <a:gd name="T12" fmla="*/ 403 w 429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69">
                  <a:moveTo>
                    <a:pt x="403" y="0"/>
                  </a:moveTo>
                  <a:cubicBezTo>
                    <a:pt x="403" y="0"/>
                    <a:pt x="80" y="49"/>
                    <a:pt x="10" y="44"/>
                  </a:cubicBezTo>
                  <a:cubicBezTo>
                    <a:pt x="10" y="44"/>
                    <a:pt x="0" y="41"/>
                    <a:pt x="9" y="69"/>
                  </a:cubicBezTo>
                  <a:cubicBezTo>
                    <a:pt x="9" y="69"/>
                    <a:pt x="9" y="65"/>
                    <a:pt x="40" y="56"/>
                  </a:cubicBezTo>
                  <a:cubicBezTo>
                    <a:pt x="71" y="48"/>
                    <a:pt x="203" y="33"/>
                    <a:pt x="234" y="31"/>
                  </a:cubicBezTo>
                  <a:cubicBezTo>
                    <a:pt x="265" y="29"/>
                    <a:pt x="398" y="6"/>
                    <a:pt x="429" y="4"/>
                  </a:cubicBezTo>
                  <a:lnTo>
                    <a:pt x="4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2681369" y="1577467"/>
              <a:ext cx="287258" cy="433731"/>
            </a:xfrm>
            <a:custGeom>
              <a:avLst/>
              <a:gdLst>
                <a:gd name="T0" fmla="*/ 0 w 147"/>
                <a:gd name="T1" fmla="*/ 4 h 222"/>
                <a:gd name="T2" fmla="*/ 29 w 147"/>
                <a:gd name="T3" fmla="*/ 40 h 222"/>
                <a:gd name="T4" fmla="*/ 54 w 147"/>
                <a:gd name="T5" fmla="*/ 99 h 222"/>
                <a:gd name="T6" fmla="*/ 147 w 147"/>
                <a:gd name="T7" fmla="*/ 222 h 222"/>
                <a:gd name="T8" fmla="*/ 64 w 147"/>
                <a:gd name="T9" fmla="*/ 99 h 222"/>
                <a:gd name="T10" fmla="*/ 51 w 147"/>
                <a:gd name="T11" fmla="*/ 75 h 222"/>
                <a:gd name="T12" fmla="*/ 26 w 147"/>
                <a:gd name="T13" fmla="*/ 7 h 222"/>
                <a:gd name="T14" fmla="*/ 0 w 147"/>
                <a:gd name="T15" fmla="*/ 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222">
                  <a:moveTo>
                    <a:pt x="0" y="4"/>
                  </a:moveTo>
                  <a:cubicBezTo>
                    <a:pt x="0" y="4"/>
                    <a:pt x="12" y="0"/>
                    <a:pt x="29" y="40"/>
                  </a:cubicBezTo>
                  <a:cubicBezTo>
                    <a:pt x="50" y="93"/>
                    <a:pt x="43" y="79"/>
                    <a:pt x="54" y="99"/>
                  </a:cubicBezTo>
                  <a:cubicBezTo>
                    <a:pt x="64" y="118"/>
                    <a:pt x="103" y="149"/>
                    <a:pt x="147" y="222"/>
                  </a:cubicBezTo>
                  <a:cubicBezTo>
                    <a:pt x="147" y="222"/>
                    <a:pt x="108" y="151"/>
                    <a:pt x="64" y="99"/>
                  </a:cubicBezTo>
                  <a:cubicBezTo>
                    <a:pt x="58" y="91"/>
                    <a:pt x="57" y="94"/>
                    <a:pt x="51" y="75"/>
                  </a:cubicBezTo>
                  <a:cubicBezTo>
                    <a:pt x="45" y="56"/>
                    <a:pt x="37" y="26"/>
                    <a:pt x="26" y="7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8"/>
            <p:cNvSpPr/>
            <p:nvPr/>
          </p:nvSpPr>
          <p:spPr bwMode="auto">
            <a:xfrm>
              <a:off x="2513565" y="1718252"/>
              <a:ext cx="251706" cy="534698"/>
            </a:xfrm>
            <a:custGeom>
              <a:avLst/>
              <a:gdLst>
                <a:gd name="T0" fmla="*/ 15 w 128"/>
                <a:gd name="T1" fmla="*/ 6 h 273"/>
                <a:gd name="T2" fmla="*/ 12 w 128"/>
                <a:gd name="T3" fmla="*/ 19 h 273"/>
                <a:gd name="T4" fmla="*/ 2 w 128"/>
                <a:gd name="T5" fmla="*/ 31 h 273"/>
                <a:gd name="T6" fmla="*/ 12 w 128"/>
                <a:gd name="T7" fmla="*/ 65 h 273"/>
                <a:gd name="T8" fmla="*/ 41 w 128"/>
                <a:gd name="T9" fmla="*/ 138 h 273"/>
                <a:gd name="T10" fmla="*/ 114 w 128"/>
                <a:gd name="T11" fmla="*/ 273 h 273"/>
                <a:gd name="T12" fmla="*/ 86 w 128"/>
                <a:gd name="T13" fmla="*/ 213 h 273"/>
                <a:gd name="T14" fmla="*/ 54 w 128"/>
                <a:gd name="T15" fmla="*/ 146 h 273"/>
                <a:gd name="T16" fmla="*/ 27 w 128"/>
                <a:gd name="T17" fmla="*/ 79 h 273"/>
                <a:gd name="T18" fmla="*/ 17 w 128"/>
                <a:gd name="T19" fmla="*/ 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273">
                  <a:moveTo>
                    <a:pt x="15" y="6"/>
                  </a:moveTo>
                  <a:cubicBezTo>
                    <a:pt x="13" y="10"/>
                    <a:pt x="13" y="15"/>
                    <a:pt x="12" y="19"/>
                  </a:cubicBezTo>
                  <a:cubicBezTo>
                    <a:pt x="11" y="21"/>
                    <a:pt x="1" y="31"/>
                    <a:pt x="2" y="31"/>
                  </a:cubicBezTo>
                  <a:cubicBezTo>
                    <a:pt x="0" y="41"/>
                    <a:pt x="7" y="53"/>
                    <a:pt x="12" y="65"/>
                  </a:cubicBezTo>
                  <a:cubicBezTo>
                    <a:pt x="21" y="90"/>
                    <a:pt x="30" y="114"/>
                    <a:pt x="41" y="138"/>
                  </a:cubicBezTo>
                  <a:cubicBezTo>
                    <a:pt x="62" y="183"/>
                    <a:pt x="87" y="231"/>
                    <a:pt x="114" y="273"/>
                  </a:cubicBezTo>
                  <a:cubicBezTo>
                    <a:pt x="128" y="262"/>
                    <a:pt x="93" y="226"/>
                    <a:pt x="86" y="213"/>
                  </a:cubicBezTo>
                  <a:cubicBezTo>
                    <a:pt x="68" y="179"/>
                    <a:pt x="63" y="173"/>
                    <a:pt x="54" y="146"/>
                  </a:cubicBezTo>
                  <a:cubicBezTo>
                    <a:pt x="47" y="122"/>
                    <a:pt x="36" y="102"/>
                    <a:pt x="27" y="79"/>
                  </a:cubicBezTo>
                  <a:cubicBezTo>
                    <a:pt x="11" y="35"/>
                    <a:pt x="25" y="0"/>
                    <a:pt x="17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"/>
            <p:cNvSpPr/>
            <p:nvPr/>
          </p:nvSpPr>
          <p:spPr bwMode="auto">
            <a:xfrm>
              <a:off x="3767829" y="3770296"/>
              <a:ext cx="379692" cy="578782"/>
            </a:xfrm>
            <a:custGeom>
              <a:avLst/>
              <a:gdLst>
                <a:gd name="T0" fmla="*/ 0 w 194"/>
                <a:gd name="T1" fmla="*/ 0 h 296"/>
                <a:gd name="T2" fmla="*/ 86 w 194"/>
                <a:gd name="T3" fmla="*/ 150 h 296"/>
                <a:gd name="T4" fmla="*/ 176 w 194"/>
                <a:gd name="T5" fmla="*/ 277 h 296"/>
                <a:gd name="T6" fmla="*/ 183 w 194"/>
                <a:gd name="T7" fmla="*/ 267 h 296"/>
                <a:gd name="T8" fmla="*/ 117 w 194"/>
                <a:gd name="T9" fmla="*/ 179 h 296"/>
                <a:gd name="T10" fmla="*/ 0 w 194"/>
                <a:gd name="T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96">
                  <a:moveTo>
                    <a:pt x="0" y="0"/>
                  </a:moveTo>
                  <a:cubicBezTo>
                    <a:pt x="0" y="0"/>
                    <a:pt x="21" y="17"/>
                    <a:pt x="86" y="150"/>
                  </a:cubicBezTo>
                  <a:cubicBezTo>
                    <a:pt x="157" y="296"/>
                    <a:pt x="176" y="277"/>
                    <a:pt x="176" y="277"/>
                  </a:cubicBezTo>
                  <a:cubicBezTo>
                    <a:pt x="176" y="277"/>
                    <a:pt x="194" y="287"/>
                    <a:pt x="183" y="267"/>
                  </a:cubicBezTo>
                  <a:cubicBezTo>
                    <a:pt x="172" y="247"/>
                    <a:pt x="158" y="254"/>
                    <a:pt x="117" y="179"/>
                  </a:cubicBezTo>
                  <a:cubicBezTo>
                    <a:pt x="76" y="103"/>
                    <a:pt x="36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0"/>
            <p:cNvSpPr/>
            <p:nvPr/>
          </p:nvSpPr>
          <p:spPr bwMode="auto">
            <a:xfrm>
              <a:off x="2507877" y="2521720"/>
              <a:ext cx="1099259" cy="1099259"/>
            </a:xfrm>
            <a:custGeom>
              <a:avLst/>
              <a:gdLst>
                <a:gd name="T0" fmla="*/ 541 w 561"/>
                <a:gd name="T1" fmla="*/ 534 h 562"/>
                <a:gd name="T2" fmla="*/ 417 w 561"/>
                <a:gd name="T3" fmla="*/ 423 h 562"/>
                <a:gd name="T4" fmla="*/ 221 w 561"/>
                <a:gd name="T5" fmla="*/ 232 h 562"/>
                <a:gd name="T6" fmla="*/ 27 w 561"/>
                <a:gd name="T7" fmla="*/ 24 h 562"/>
                <a:gd name="T8" fmla="*/ 27 w 561"/>
                <a:gd name="T9" fmla="*/ 24 h 562"/>
                <a:gd name="T10" fmla="*/ 24 w 561"/>
                <a:gd name="T11" fmla="*/ 11 h 562"/>
                <a:gd name="T12" fmla="*/ 14 w 561"/>
                <a:gd name="T13" fmla="*/ 3 h 562"/>
                <a:gd name="T14" fmla="*/ 14 w 561"/>
                <a:gd name="T15" fmla="*/ 16 h 562"/>
                <a:gd name="T16" fmla="*/ 6 w 561"/>
                <a:gd name="T17" fmla="*/ 24 h 562"/>
                <a:gd name="T18" fmla="*/ 7 w 561"/>
                <a:gd name="T19" fmla="*/ 31 h 562"/>
                <a:gd name="T20" fmla="*/ 6 w 561"/>
                <a:gd name="T21" fmla="*/ 37 h 562"/>
                <a:gd name="T22" fmla="*/ 3 w 561"/>
                <a:gd name="T23" fmla="*/ 52 h 562"/>
                <a:gd name="T24" fmla="*/ 13 w 561"/>
                <a:gd name="T25" fmla="*/ 53 h 562"/>
                <a:gd name="T26" fmla="*/ 213 w 561"/>
                <a:gd name="T27" fmla="*/ 238 h 562"/>
                <a:gd name="T28" fmla="*/ 411 w 561"/>
                <a:gd name="T29" fmla="*/ 428 h 562"/>
                <a:gd name="T30" fmla="*/ 532 w 561"/>
                <a:gd name="T31" fmla="*/ 547 h 562"/>
                <a:gd name="T32" fmla="*/ 541 w 561"/>
                <a:gd name="T33" fmla="*/ 534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562">
                  <a:moveTo>
                    <a:pt x="541" y="534"/>
                  </a:moveTo>
                  <a:cubicBezTo>
                    <a:pt x="528" y="515"/>
                    <a:pt x="468" y="460"/>
                    <a:pt x="417" y="423"/>
                  </a:cubicBezTo>
                  <a:cubicBezTo>
                    <a:pt x="365" y="386"/>
                    <a:pt x="290" y="306"/>
                    <a:pt x="221" y="232"/>
                  </a:cubicBezTo>
                  <a:cubicBezTo>
                    <a:pt x="161" y="168"/>
                    <a:pt x="55" y="5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5" y="20"/>
                    <a:pt x="25" y="15"/>
                    <a:pt x="24" y="11"/>
                  </a:cubicBezTo>
                  <a:cubicBezTo>
                    <a:pt x="22" y="8"/>
                    <a:pt x="18" y="0"/>
                    <a:pt x="14" y="3"/>
                  </a:cubicBezTo>
                  <a:cubicBezTo>
                    <a:pt x="9" y="6"/>
                    <a:pt x="14" y="13"/>
                    <a:pt x="14" y="16"/>
                  </a:cubicBezTo>
                  <a:cubicBezTo>
                    <a:pt x="15" y="24"/>
                    <a:pt x="10" y="19"/>
                    <a:pt x="6" y="24"/>
                  </a:cubicBezTo>
                  <a:cubicBezTo>
                    <a:pt x="6" y="26"/>
                    <a:pt x="7" y="29"/>
                    <a:pt x="7" y="31"/>
                  </a:cubicBezTo>
                  <a:cubicBezTo>
                    <a:pt x="7" y="33"/>
                    <a:pt x="6" y="35"/>
                    <a:pt x="6" y="37"/>
                  </a:cubicBezTo>
                  <a:cubicBezTo>
                    <a:pt x="5" y="40"/>
                    <a:pt x="0" y="49"/>
                    <a:pt x="3" y="52"/>
                  </a:cubicBezTo>
                  <a:cubicBezTo>
                    <a:pt x="5" y="53"/>
                    <a:pt x="9" y="52"/>
                    <a:pt x="13" y="53"/>
                  </a:cubicBezTo>
                  <a:cubicBezTo>
                    <a:pt x="45" y="77"/>
                    <a:pt x="182" y="207"/>
                    <a:pt x="213" y="238"/>
                  </a:cubicBezTo>
                  <a:cubicBezTo>
                    <a:pt x="248" y="271"/>
                    <a:pt x="329" y="359"/>
                    <a:pt x="411" y="428"/>
                  </a:cubicBezTo>
                  <a:cubicBezTo>
                    <a:pt x="483" y="489"/>
                    <a:pt x="517" y="540"/>
                    <a:pt x="532" y="547"/>
                  </a:cubicBezTo>
                  <a:cubicBezTo>
                    <a:pt x="561" y="562"/>
                    <a:pt x="554" y="553"/>
                    <a:pt x="541" y="5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1"/>
            <p:cNvSpPr/>
            <p:nvPr/>
          </p:nvSpPr>
          <p:spPr bwMode="auto">
            <a:xfrm>
              <a:off x="3598603" y="3514324"/>
              <a:ext cx="524743" cy="379692"/>
            </a:xfrm>
            <a:custGeom>
              <a:avLst/>
              <a:gdLst>
                <a:gd name="T0" fmla="*/ 48 w 268"/>
                <a:gd name="T1" fmla="*/ 60 h 194"/>
                <a:gd name="T2" fmla="*/ 39 w 268"/>
                <a:gd name="T3" fmla="*/ 42 h 194"/>
                <a:gd name="T4" fmla="*/ 32 w 268"/>
                <a:gd name="T5" fmla="*/ 43 h 194"/>
                <a:gd name="T6" fmla="*/ 34 w 268"/>
                <a:gd name="T7" fmla="*/ 56 h 194"/>
                <a:gd name="T8" fmla="*/ 26 w 268"/>
                <a:gd name="T9" fmla="*/ 69 h 194"/>
                <a:gd name="T10" fmla="*/ 28 w 268"/>
                <a:gd name="T11" fmla="*/ 84 h 194"/>
                <a:gd name="T12" fmla="*/ 31 w 268"/>
                <a:gd name="T13" fmla="*/ 110 h 194"/>
                <a:gd name="T14" fmla="*/ 11 w 268"/>
                <a:gd name="T15" fmla="*/ 89 h 194"/>
                <a:gd name="T16" fmla="*/ 3 w 268"/>
                <a:gd name="T17" fmla="*/ 62 h 194"/>
                <a:gd name="T18" fmla="*/ 6 w 268"/>
                <a:gd name="T19" fmla="*/ 31 h 194"/>
                <a:gd name="T20" fmla="*/ 11 w 268"/>
                <a:gd name="T21" fmla="*/ 15 h 194"/>
                <a:gd name="T22" fmla="*/ 11 w 268"/>
                <a:gd name="T23" fmla="*/ 0 h 194"/>
                <a:gd name="T24" fmla="*/ 10 w 268"/>
                <a:gd name="T25" fmla="*/ 1 h 194"/>
                <a:gd name="T26" fmla="*/ 3 w 268"/>
                <a:gd name="T27" fmla="*/ 30 h 194"/>
                <a:gd name="T28" fmla="*/ 1 w 268"/>
                <a:gd name="T29" fmla="*/ 61 h 194"/>
                <a:gd name="T30" fmla="*/ 10 w 268"/>
                <a:gd name="T31" fmla="*/ 93 h 194"/>
                <a:gd name="T32" fmla="*/ 30 w 268"/>
                <a:gd name="T33" fmla="*/ 115 h 194"/>
                <a:gd name="T34" fmla="*/ 37 w 268"/>
                <a:gd name="T35" fmla="*/ 108 h 194"/>
                <a:gd name="T36" fmla="*/ 38 w 268"/>
                <a:gd name="T37" fmla="*/ 101 h 194"/>
                <a:gd name="T38" fmla="*/ 35 w 268"/>
                <a:gd name="T39" fmla="*/ 94 h 194"/>
                <a:gd name="T40" fmla="*/ 37 w 268"/>
                <a:gd name="T41" fmla="*/ 91 h 194"/>
                <a:gd name="T42" fmla="*/ 152 w 268"/>
                <a:gd name="T43" fmla="*/ 145 h 194"/>
                <a:gd name="T44" fmla="*/ 264 w 268"/>
                <a:gd name="T45" fmla="*/ 194 h 194"/>
                <a:gd name="T46" fmla="*/ 268 w 268"/>
                <a:gd name="T47" fmla="*/ 190 h 194"/>
                <a:gd name="T48" fmla="*/ 48 w 268"/>
                <a:gd name="T49" fmla="*/ 6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8" h="194">
                  <a:moveTo>
                    <a:pt x="48" y="60"/>
                  </a:moveTo>
                  <a:cubicBezTo>
                    <a:pt x="46" y="53"/>
                    <a:pt x="42" y="47"/>
                    <a:pt x="39" y="42"/>
                  </a:cubicBezTo>
                  <a:cubicBezTo>
                    <a:pt x="36" y="37"/>
                    <a:pt x="33" y="35"/>
                    <a:pt x="32" y="43"/>
                  </a:cubicBezTo>
                  <a:cubicBezTo>
                    <a:pt x="31" y="48"/>
                    <a:pt x="34" y="52"/>
                    <a:pt x="34" y="56"/>
                  </a:cubicBezTo>
                  <a:cubicBezTo>
                    <a:pt x="34" y="62"/>
                    <a:pt x="28" y="64"/>
                    <a:pt x="26" y="69"/>
                  </a:cubicBezTo>
                  <a:cubicBezTo>
                    <a:pt x="24" y="75"/>
                    <a:pt x="26" y="79"/>
                    <a:pt x="28" y="84"/>
                  </a:cubicBezTo>
                  <a:cubicBezTo>
                    <a:pt x="31" y="89"/>
                    <a:pt x="36" y="108"/>
                    <a:pt x="31" y="110"/>
                  </a:cubicBezTo>
                  <a:cubicBezTo>
                    <a:pt x="23" y="113"/>
                    <a:pt x="13" y="95"/>
                    <a:pt x="11" y="89"/>
                  </a:cubicBezTo>
                  <a:cubicBezTo>
                    <a:pt x="7" y="81"/>
                    <a:pt x="4" y="71"/>
                    <a:pt x="3" y="62"/>
                  </a:cubicBezTo>
                  <a:cubicBezTo>
                    <a:pt x="1" y="52"/>
                    <a:pt x="3" y="41"/>
                    <a:pt x="6" y="31"/>
                  </a:cubicBezTo>
                  <a:cubicBezTo>
                    <a:pt x="7" y="25"/>
                    <a:pt x="8" y="20"/>
                    <a:pt x="11" y="15"/>
                  </a:cubicBezTo>
                  <a:cubicBezTo>
                    <a:pt x="13" y="11"/>
                    <a:pt x="17" y="4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1"/>
                    <a:pt x="4" y="26"/>
                    <a:pt x="3" y="30"/>
                  </a:cubicBezTo>
                  <a:cubicBezTo>
                    <a:pt x="1" y="41"/>
                    <a:pt x="0" y="51"/>
                    <a:pt x="1" y="61"/>
                  </a:cubicBezTo>
                  <a:cubicBezTo>
                    <a:pt x="2" y="72"/>
                    <a:pt x="6" y="83"/>
                    <a:pt x="10" y="93"/>
                  </a:cubicBezTo>
                  <a:cubicBezTo>
                    <a:pt x="12" y="102"/>
                    <a:pt x="21" y="112"/>
                    <a:pt x="30" y="115"/>
                  </a:cubicBezTo>
                  <a:cubicBezTo>
                    <a:pt x="36" y="118"/>
                    <a:pt x="37" y="115"/>
                    <a:pt x="37" y="108"/>
                  </a:cubicBezTo>
                  <a:cubicBezTo>
                    <a:pt x="38" y="106"/>
                    <a:pt x="38" y="104"/>
                    <a:pt x="38" y="101"/>
                  </a:cubicBezTo>
                  <a:cubicBezTo>
                    <a:pt x="37" y="99"/>
                    <a:pt x="35" y="97"/>
                    <a:pt x="35" y="94"/>
                  </a:cubicBezTo>
                  <a:cubicBezTo>
                    <a:pt x="35" y="93"/>
                    <a:pt x="36" y="92"/>
                    <a:pt x="37" y="91"/>
                  </a:cubicBezTo>
                  <a:cubicBezTo>
                    <a:pt x="60" y="98"/>
                    <a:pt x="102" y="122"/>
                    <a:pt x="152" y="145"/>
                  </a:cubicBezTo>
                  <a:cubicBezTo>
                    <a:pt x="204" y="168"/>
                    <a:pt x="264" y="194"/>
                    <a:pt x="264" y="194"/>
                  </a:cubicBezTo>
                  <a:cubicBezTo>
                    <a:pt x="268" y="190"/>
                    <a:pt x="268" y="190"/>
                    <a:pt x="268" y="190"/>
                  </a:cubicBezTo>
                  <a:cubicBezTo>
                    <a:pt x="223" y="180"/>
                    <a:pt x="77" y="80"/>
                    <a:pt x="4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2"/>
            <p:cNvSpPr/>
            <p:nvPr/>
          </p:nvSpPr>
          <p:spPr bwMode="auto">
            <a:xfrm>
              <a:off x="4235689" y="4019158"/>
              <a:ext cx="123720" cy="42662"/>
            </a:xfrm>
            <a:custGeom>
              <a:avLst/>
              <a:gdLst>
                <a:gd name="T0" fmla="*/ 57 w 63"/>
                <a:gd name="T1" fmla="*/ 0 h 22"/>
                <a:gd name="T2" fmla="*/ 0 w 63"/>
                <a:gd name="T3" fmla="*/ 7 h 22"/>
                <a:gd name="T4" fmla="*/ 30 w 63"/>
                <a:gd name="T5" fmla="*/ 19 h 22"/>
                <a:gd name="T6" fmla="*/ 57 w 63"/>
                <a:gd name="T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2">
                  <a:moveTo>
                    <a:pt x="57" y="0"/>
                  </a:moveTo>
                  <a:cubicBezTo>
                    <a:pt x="40" y="13"/>
                    <a:pt x="17" y="3"/>
                    <a:pt x="0" y="7"/>
                  </a:cubicBezTo>
                  <a:cubicBezTo>
                    <a:pt x="12" y="20"/>
                    <a:pt x="13" y="22"/>
                    <a:pt x="30" y="19"/>
                  </a:cubicBezTo>
                  <a:cubicBezTo>
                    <a:pt x="39" y="17"/>
                    <a:pt x="63" y="18"/>
                    <a:pt x="57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3"/>
            <p:cNvSpPr/>
            <p:nvPr/>
          </p:nvSpPr>
          <p:spPr bwMode="auto">
            <a:xfrm>
              <a:off x="3962652" y="4067508"/>
              <a:ext cx="271615" cy="105233"/>
            </a:xfrm>
            <a:custGeom>
              <a:avLst/>
              <a:gdLst>
                <a:gd name="T0" fmla="*/ 9 w 138"/>
                <a:gd name="T1" fmla="*/ 0 h 54"/>
                <a:gd name="T2" fmla="*/ 75 w 138"/>
                <a:gd name="T3" fmla="*/ 22 h 54"/>
                <a:gd name="T4" fmla="*/ 138 w 138"/>
                <a:gd name="T5" fmla="*/ 54 h 54"/>
                <a:gd name="T6" fmla="*/ 68 w 138"/>
                <a:gd name="T7" fmla="*/ 35 h 54"/>
                <a:gd name="T8" fmla="*/ 0 w 138"/>
                <a:gd name="T9" fmla="*/ 8 h 54"/>
                <a:gd name="T10" fmla="*/ 9 w 138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54">
                  <a:moveTo>
                    <a:pt x="9" y="0"/>
                  </a:moveTo>
                  <a:cubicBezTo>
                    <a:pt x="32" y="0"/>
                    <a:pt x="56" y="10"/>
                    <a:pt x="75" y="22"/>
                  </a:cubicBezTo>
                  <a:cubicBezTo>
                    <a:pt x="97" y="36"/>
                    <a:pt x="115" y="45"/>
                    <a:pt x="138" y="54"/>
                  </a:cubicBezTo>
                  <a:cubicBezTo>
                    <a:pt x="114" y="53"/>
                    <a:pt x="89" y="45"/>
                    <a:pt x="68" y="35"/>
                  </a:cubicBezTo>
                  <a:cubicBezTo>
                    <a:pt x="48" y="26"/>
                    <a:pt x="16" y="20"/>
                    <a:pt x="0" y="8"/>
                  </a:cubicBezTo>
                  <a:cubicBezTo>
                    <a:pt x="3" y="6"/>
                    <a:pt x="6" y="2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4"/>
            <p:cNvSpPr/>
            <p:nvPr/>
          </p:nvSpPr>
          <p:spPr bwMode="auto">
            <a:xfrm>
              <a:off x="4161742" y="4118703"/>
              <a:ext cx="163538" cy="89590"/>
            </a:xfrm>
            <a:custGeom>
              <a:avLst/>
              <a:gdLst>
                <a:gd name="T0" fmla="*/ 79 w 84"/>
                <a:gd name="T1" fmla="*/ 23 h 46"/>
                <a:gd name="T2" fmla="*/ 28 w 84"/>
                <a:gd name="T3" fmla="*/ 11 h 46"/>
                <a:gd name="T4" fmla="*/ 7 w 84"/>
                <a:gd name="T5" fmla="*/ 22 h 46"/>
                <a:gd name="T6" fmla="*/ 16 w 84"/>
                <a:gd name="T7" fmla="*/ 34 h 46"/>
                <a:gd name="T8" fmla="*/ 40 w 84"/>
                <a:gd name="T9" fmla="*/ 42 h 46"/>
                <a:gd name="T10" fmla="*/ 84 w 84"/>
                <a:gd name="T11" fmla="*/ 45 h 46"/>
                <a:gd name="T12" fmla="*/ 79 w 84"/>
                <a:gd name="T13" fmla="*/ 2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46">
                  <a:moveTo>
                    <a:pt x="79" y="23"/>
                  </a:moveTo>
                  <a:cubicBezTo>
                    <a:pt x="61" y="21"/>
                    <a:pt x="45" y="18"/>
                    <a:pt x="28" y="11"/>
                  </a:cubicBezTo>
                  <a:cubicBezTo>
                    <a:pt x="13" y="6"/>
                    <a:pt x="0" y="0"/>
                    <a:pt x="7" y="22"/>
                  </a:cubicBezTo>
                  <a:cubicBezTo>
                    <a:pt x="10" y="32"/>
                    <a:pt x="5" y="28"/>
                    <a:pt x="16" y="34"/>
                  </a:cubicBezTo>
                  <a:cubicBezTo>
                    <a:pt x="23" y="37"/>
                    <a:pt x="32" y="40"/>
                    <a:pt x="40" y="42"/>
                  </a:cubicBezTo>
                  <a:cubicBezTo>
                    <a:pt x="53" y="46"/>
                    <a:pt x="69" y="46"/>
                    <a:pt x="84" y="45"/>
                  </a:cubicBezTo>
                  <a:cubicBezTo>
                    <a:pt x="84" y="37"/>
                    <a:pt x="82" y="29"/>
                    <a:pt x="79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5"/>
            <p:cNvSpPr/>
            <p:nvPr/>
          </p:nvSpPr>
          <p:spPr bwMode="auto">
            <a:xfrm>
              <a:off x="4066463" y="4286507"/>
              <a:ext cx="122298" cy="191979"/>
            </a:xfrm>
            <a:custGeom>
              <a:avLst/>
              <a:gdLst>
                <a:gd name="T0" fmla="*/ 58 w 62"/>
                <a:gd name="T1" fmla="*/ 91 h 98"/>
                <a:gd name="T2" fmla="*/ 35 w 62"/>
                <a:gd name="T3" fmla="*/ 44 h 98"/>
                <a:gd name="T4" fmla="*/ 18 w 62"/>
                <a:gd name="T5" fmla="*/ 14 h 98"/>
                <a:gd name="T6" fmla="*/ 62 w 62"/>
                <a:gd name="T7" fmla="*/ 98 h 98"/>
                <a:gd name="T8" fmla="*/ 59 w 62"/>
                <a:gd name="T9" fmla="*/ 8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8">
                  <a:moveTo>
                    <a:pt x="58" y="91"/>
                  </a:moveTo>
                  <a:cubicBezTo>
                    <a:pt x="51" y="76"/>
                    <a:pt x="42" y="60"/>
                    <a:pt x="35" y="44"/>
                  </a:cubicBezTo>
                  <a:cubicBezTo>
                    <a:pt x="33" y="37"/>
                    <a:pt x="37" y="0"/>
                    <a:pt x="18" y="14"/>
                  </a:cubicBezTo>
                  <a:cubicBezTo>
                    <a:pt x="0" y="27"/>
                    <a:pt x="47" y="94"/>
                    <a:pt x="62" y="98"/>
                  </a:cubicBezTo>
                  <a:cubicBezTo>
                    <a:pt x="61" y="95"/>
                    <a:pt x="60" y="91"/>
                    <a:pt x="59" y="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6"/>
            <p:cNvSpPr/>
            <p:nvPr/>
          </p:nvSpPr>
          <p:spPr bwMode="auto">
            <a:xfrm>
              <a:off x="4400649" y="4188384"/>
              <a:ext cx="369738" cy="51194"/>
            </a:xfrm>
            <a:custGeom>
              <a:avLst/>
              <a:gdLst>
                <a:gd name="T0" fmla="*/ 8 w 189"/>
                <a:gd name="T1" fmla="*/ 0 h 26"/>
                <a:gd name="T2" fmla="*/ 104 w 189"/>
                <a:gd name="T3" fmla="*/ 14 h 26"/>
                <a:gd name="T4" fmla="*/ 189 w 189"/>
                <a:gd name="T5" fmla="*/ 18 h 26"/>
                <a:gd name="T6" fmla="*/ 99 w 189"/>
                <a:gd name="T7" fmla="*/ 24 h 26"/>
                <a:gd name="T8" fmla="*/ 0 w 189"/>
                <a:gd name="T9" fmla="*/ 13 h 26"/>
                <a:gd name="T10" fmla="*/ 6 w 189"/>
                <a:gd name="T1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6">
                  <a:moveTo>
                    <a:pt x="8" y="0"/>
                  </a:moveTo>
                  <a:cubicBezTo>
                    <a:pt x="40" y="2"/>
                    <a:pt x="71" y="14"/>
                    <a:pt x="104" y="14"/>
                  </a:cubicBezTo>
                  <a:cubicBezTo>
                    <a:pt x="125" y="15"/>
                    <a:pt x="185" y="9"/>
                    <a:pt x="189" y="18"/>
                  </a:cubicBezTo>
                  <a:cubicBezTo>
                    <a:pt x="165" y="22"/>
                    <a:pt x="126" y="26"/>
                    <a:pt x="99" y="24"/>
                  </a:cubicBezTo>
                  <a:cubicBezTo>
                    <a:pt x="65" y="21"/>
                    <a:pt x="30" y="24"/>
                    <a:pt x="0" y="13"/>
                  </a:cubicBezTo>
                  <a:cubicBezTo>
                    <a:pt x="0" y="10"/>
                    <a:pt x="4" y="4"/>
                    <a:pt x="6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7"/>
            <p:cNvSpPr/>
            <p:nvPr/>
          </p:nvSpPr>
          <p:spPr bwMode="auto">
            <a:xfrm>
              <a:off x="4713504" y="3936678"/>
              <a:ext cx="583048" cy="238907"/>
            </a:xfrm>
            <a:custGeom>
              <a:avLst/>
              <a:gdLst>
                <a:gd name="T0" fmla="*/ 2 w 298"/>
                <a:gd name="T1" fmla="*/ 109 h 122"/>
                <a:gd name="T2" fmla="*/ 80 w 298"/>
                <a:gd name="T3" fmla="*/ 88 h 122"/>
                <a:gd name="T4" fmla="*/ 158 w 298"/>
                <a:gd name="T5" fmla="*/ 56 h 122"/>
                <a:gd name="T6" fmla="*/ 229 w 298"/>
                <a:gd name="T7" fmla="*/ 22 h 122"/>
                <a:gd name="T8" fmla="*/ 298 w 298"/>
                <a:gd name="T9" fmla="*/ 4 h 122"/>
                <a:gd name="T10" fmla="*/ 267 w 298"/>
                <a:gd name="T11" fmla="*/ 13 h 122"/>
                <a:gd name="T12" fmla="*/ 232 w 298"/>
                <a:gd name="T13" fmla="*/ 26 h 122"/>
                <a:gd name="T14" fmla="*/ 151 w 298"/>
                <a:gd name="T15" fmla="*/ 64 h 122"/>
                <a:gd name="T16" fmla="*/ 75 w 298"/>
                <a:gd name="T17" fmla="*/ 103 h 122"/>
                <a:gd name="T18" fmla="*/ 37 w 298"/>
                <a:gd name="T19" fmla="*/ 114 h 122"/>
                <a:gd name="T20" fmla="*/ 0 w 298"/>
                <a:gd name="T21" fmla="*/ 11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122">
                  <a:moveTo>
                    <a:pt x="2" y="109"/>
                  </a:moveTo>
                  <a:cubicBezTo>
                    <a:pt x="28" y="101"/>
                    <a:pt x="55" y="96"/>
                    <a:pt x="80" y="88"/>
                  </a:cubicBezTo>
                  <a:cubicBezTo>
                    <a:pt x="107" y="79"/>
                    <a:pt x="133" y="67"/>
                    <a:pt x="158" y="56"/>
                  </a:cubicBezTo>
                  <a:cubicBezTo>
                    <a:pt x="182" y="44"/>
                    <a:pt x="204" y="31"/>
                    <a:pt x="229" y="22"/>
                  </a:cubicBezTo>
                  <a:cubicBezTo>
                    <a:pt x="251" y="13"/>
                    <a:pt x="274" y="0"/>
                    <a:pt x="298" y="4"/>
                  </a:cubicBezTo>
                  <a:cubicBezTo>
                    <a:pt x="290" y="10"/>
                    <a:pt x="276" y="10"/>
                    <a:pt x="267" y="13"/>
                  </a:cubicBezTo>
                  <a:cubicBezTo>
                    <a:pt x="254" y="17"/>
                    <a:pt x="245" y="22"/>
                    <a:pt x="232" y="26"/>
                  </a:cubicBezTo>
                  <a:cubicBezTo>
                    <a:pt x="206" y="34"/>
                    <a:pt x="176" y="52"/>
                    <a:pt x="151" y="64"/>
                  </a:cubicBezTo>
                  <a:cubicBezTo>
                    <a:pt x="126" y="76"/>
                    <a:pt x="101" y="92"/>
                    <a:pt x="75" y="103"/>
                  </a:cubicBezTo>
                  <a:cubicBezTo>
                    <a:pt x="63" y="107"/>
                    <a:pt x="50" y="111"/>
                    <a:pt x="37" y="114"/>
                  </a:cubicBezTo>
                  <a:cubicBezTo>
                    <a:pt x="18" y="121"/>
                    <a:pt x="16" y="122"/>
                    <a:pt x="0" y="1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8"/>
            <p:cNvSpPr/>
            <p:nvPr/>
          </p:nvSpPr>
          <p:spPr bwMode="auto">
            <a:xfrm>
              <a:off x="2247638" y="744135"/>
              <a:ext cx="527587" cy="189135"/>
            </a:xfrm>
            <a:custGeom>
              <a:avLst/>
              <a:gdLst>
                <a:gd name="T0" fmla="*/ 47 w 269"/>
                <a:gd name="T1" fmla="*/ 97 h 97"/>
                <a:gd name="T2" fmla="*/ 36 w 269"/>
                <a:gd name="T3" fmla="*/ 65 h 97"/>
                <a:gd name="T4" fmla="*/ 39 w 269"/>
                <a:gd name="T5" fmla="*/ 44 h 97"/>
                <a:gd name="T6" fmla="*/ 117 w 269"/>
                <a:gd name="T7" fmla="*/ 23 h 97"/>
                <a:gd name="T8" fmla="*/ 269 w 269"/>
                <a:gd name="T9" fmla="*/ 31 h 97"/>
                <a:gd name="T10" fmla="*/ 103 w 269"/>
                <a:gd name="T11" fmla="*/ 6 h 97"/>
                <a:gd name="T12" fmla="*/ 60 w 269"/>
                <a:gd name="T13" fmla="*/ 11 h 97"/>
                <a:gd name="T14" fmla="*/ 20 w 269"/>
                <a:gd name="T15" fmla="*/ 22 h 97"/>
                <a:gd name="T16" fmla="*/ 36 w 269"/>
                <a:gd name="T17" fmla="*/ 89 h 97"/>
                <a:gd name="T18" fmla="*/ 45 w 269"/>
                <a:gd name="T19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97">
                  <a:moveTo>
                    <a:pt x="47" y="97"/>
                  </a:moveTo>
                  <a:cubicBezTo>
                    <a:pt x="48" y="85"/>
                    <a:pt x="43" y="75"/>
                    <a:pt x="36" y="65"/>
                  </a:cubicBezTo>
                  <a:cubicBezTo>
                    <a:pt x="27" y="51"/>
                    <a:pt x="22" y="50"/>
                    <a:pt x="39" y="44"/>
                  </a:cubicBezTo>
                  <a:cubicBezTo>
                    <a:pt x="65" y="36"/>
                    <a:pt x="91" y="28"/>
                    <a:pt x="117" y="23"/>
                  </a:cubicBezTo>
                  <a:cubicBezTo>
                    <a:pt x="168" y="13"/>
                    <a:pt x="220" y="11"/>
                    <a:pt x="269" y="31"/>
                  </a:cubicBezTo>
                  <a:cubicBezTo>
                    <a:pt x="224" y="5"/>
                    <a:pt x="155" y="0"/>
                    <a:pt x="103" y="6"/>
                  </a:cubicBezTo>
                  <a:cubicBezTo>
                    <a:pt x="88" y="7"/>
                    <a:pt x="74" y="6"/>
                    <a:pt x="60" y="11"/>
                  </a:cubicBezTo>
                  <a:cubicBezTo>
                    <a:pt x="49" y="14"/>
                    <a:pt x="27" y="16"/>
                    <a:pt x="20" y="22"/>
                  </a:cubicBezTo>
                  <a:cubicBezTo>
                    <a:pt x="0" y="39"/>
                    <a:pt x="23" y="73"/>
                    <a:pt x="36" y="89"/>
                  </a:cubicBezTo>
                  <a:cubicBezTo>
                    <a:pt x="40" y="93"/>
                    <a:pt x="38" y="97"/>
                    <a:pt x="45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9"/>
            <p:cNvSpPr/>
            <p:nvPr/>
          </p:nvSpPr>
          <p:spPr bwMode="auto">
            <a:xfrm>
              <a:off x="2222041" y="892030"/>
              <a:ext cx="405289" cy="593002"/>
            </a:xfrm>
            <a:custGeom>
              <a:avLst/>
              <a:gdLst>
                <a:gd name="T0" fmla="*/ 4 w 207"/>
                <a:gd name="T1" fmla="*/ 24 h 303"/>
                <a:gd name="T2" fmla="*/ 130 w 207"/>
                <a:gd name="T3" fmla="*/ 180 h 303"/>
                <a:gd name="T4" fmla="*/ 207 w 207"/>
                <a:gd name="T5" fmla="*/ 303 h 303"/>
                <a:gd name="T6" fmla="*/ 173 w 207"/>
                <a:gd name="T7" fmla="*/ 192 h 303"/>
                <a:gd name="T8" fmla="*/ 0 w 207"/>
                <a:gd name="T9" fmla="*/ 0 h 303"/>
                <a:gd name="T10" fmla="*/ 4 w 207"/>
                <a:gd name="T11" fmla="*/ 2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303">
                  <a:moveTo>
                    <a:pt x="4" y="24"/>
                  </a:moveTo>
                  <a:cubicBezTo>
                    <a:pt x="4" y="24"/>
                    <a:pt x="83" y="62"/>
                    <a:pt x="130" y="180"/>
                  </a:cubicBezTo>
                  <a:cubicBezTo>
                    <a:pt x="177" y="297"/>
                    <a:pt x="207" y="303"/>
                    <a:pt x="207" y="303"/>
                  </a:cubicBezTo>
                  <a:cubicBezTo>
                    <a:pt x="207" y="303"/>
                    <a:pt x="178" y="248"/>
                    <a:pt x="173" y="192"/>
                  </a:cubicBezTo>
                  <a:cubicBezTo>
                    <a:pt x="168" y="136"/>
                    <a:pt x="131" y="13"/>
                    <a:pt x="0" y="0"/>
                  </a:cubicBezTo>
                  <a:lnTo>
                    <a:pt x="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0"/>
            <p:cNvSpPr/>
            <p:nvPr/>
          </p:nvSpPr>
          <p:spPr bwMode="auto">
            <a:xfrm>
              <a:off x="1973179" y="943225"/>
              <a:ext cx="147895" cy="952786"/>
            </a:xfrm>
            <a:custGeom>
              <a:avLst/>
              <a:gdLst>
                <a:gd name="T0" fmla="*/ 27 w 75"/>
                <a:gd name="T1" fmla="*/ 18 h 487"/>
                <a:gd name="T2" fmla="*/ 14 w 75"/>
                <a:gd name="T3" fmla="*/ 23 h 487"/>
                <a:gd name="T4" fmla="*/ 8 w 75"/>
                <a:gd name="T5" fmla="*/ 331 h 487"/>
                <a:gd name="T6" fmla="*/ 16 w 75"/>
                <a:gd name="T7" fmla="*/ 487 h 487"/>
                <a:gd name="T8" fmla="*/ 43 w 75"/>
                <a:gd name="T9" fmla="*/ 340 h 487"/>
                <a:gd name="T10" fmla="*/ 27 w 75"/>
                <a:gd name="T11" fmla="*/ 1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487">
                  <a:moveTo>
                    <a:pt x="27" y="18"/>
                  </a:moveTo>
                  <a:cubicBezTo>
                    <a:pt x="27" y="18"/>
                    <a:pt x="12" y="0"/>
                    <a:pt x="14" y="23"/>
                  </a:cubicBezTo>
                  <a:cubicBezTo>
                    <a:pt x="16" y="47"/>
                    <a:pt x="0" y="170"/>
                    <a:pt x="8" y="331"/>
                  </a:cubicBezTo>
                  <a:cubicBezTo>
                    <a:pt x="11" y="386"/>
                    <a:pt x="15" y="442"/>
                    <a:pt x="16" y="487"/>
                  </a:cubicBezTo>
                  <a:cubicBezTo>
                    <a:pt x="16" y="487"/>
                    <a:pt x="18" y="418"/>
                    <a:pt x="43" y="340"/>
                  </a:cubicBezTo>
                  <a:cubicBezTo>
                    <a:pt x="75" y="236"/>
                    <a:pt x="75" y="89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1"/>
            <p:cNvSpPr/>
            <p:nvPr/>
          </p:nvSpPr>
          <p:spPr bwMode="auto">
            <a:xfrm>
              <a:off x="2065613" y="1086853"/>
              <a:ext cx="372582" cy="648463"/>
            </a:xfrm>
            <a:custGeom>
              <a:avLst/>
              <a:gdLst>
                <a:gd name="T0" fmla="*/ 7 w 190"/>
                <a:gd name="T1" fmla="*/ 59 h 332"/>
                <a:gd name="T2" fmla="*/ 104 w 190"/>
                <a:gd name="T3" fmla="*/ 196 h 332"/>
                <a:gd name="T4" fmla="*/ 190 w 190"/>
                <a:gd name="T5" fmla="*/ 332 h 332"/>
                <a:gd name="T6" fmla="*/ 139 w 190"/>
                <a:gd name="T7" fmla="*/ 215 h 332"/>
                <a:gd name="T8" fmla="*/ 0 w 190"/>
                <a:gd name="T9" fmla="*/ 0 h 332"/>
                <a:gd name="T10" fmla="*/ 7 w 190"/>
                <a:gd name="T11" fmla="*/ 5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332">
                  <a:moveTo>
                    <a:pt x="7" y="59"/>
                  </a:moveTo>
                  <a:cubicBezTo>
                    <a:pt x="7" y="59"/>
                    <a:pt x="35" y="56"/>
                    <a:pt x="104" y="196"/>
                  </a:cubicBezTo>
                  <a:cubicBezTo>
                    <a:pt x="122" y="233"/>
                    <a:pt x="178" y="317"/>
                    <a:pt x="190" y="332"/>
                  </a:cubicBezTo>
                  <a:cubicBezTo>
                    <a:pt x="190" y="332"/>
                    <a:pt x="165" y="278"/>
                    <a:pt x="139" y="215"/>
                  </a:cubicBezTo>
                  <a:cubicBezTo>
                    <a:pt x="114" y="152"/>
                    <a:pt x="82" y="35"/>
                    <a:pt x="0" y="0"/>
                  </a:cubicBezTo>
                  <a:lnTo>
                    <a:pt x="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2"/>
            <p:cNvSpPr/>
            <p:nvPr/>
          </p:nvSpPr>
          <p:spPr bwMode="auto">
            <a:xfrm>
              <a:off x="2102587" y="1280255"/>
              <a:ext cx="760806" cy="162116"/>
            </a:xfrm>
            <a:custGeom>
              <a:avLst/>
              <a:gdLst>
                <a:gd name="T0" fmla="*/ 0 w 388"/>
                <a:gd name="T1" fmla="*/ 30 h 83"/>
                <a:gd name="T2" fmla="*/ 219 w 388"/>
                <a:gd name="T3" fmla="*/ 12 h 83"/>
                <a:gd name="T4" fmla="*/ 388 w 388"/>
                <a:gd name="T5" fmla="*/ 83 h 83"/>
                <a:gd name="T6" fmla="*/ 313 w 388"/>
                <a:gd name="T7" fmla="*/ 64 h 83"/>
                <a:gd name="T8" fmla="*/ 0 w 388"/>
                <a:gd name="T9" fmla="*/ 3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83">
                  <a:moveTo>
                    <a:pt x="0" y="30"/>
                  </a:moveTo>
                  <a:cubicBezTo>
                    <a:pt x="0" y="30"/>
                    <a:pt x="98" y="0"/>
                    <a:pt x="219" y="12"/>
                  </a:cubicBezTo>
                  <a:cubicBezTo>
                    <a:pt x="299" y="19"/>
                    <a:pt x="362" y="64"/>
                    <a:pt x="388" y="83"/>
                  </a:cubicBezTo>
                  <a:cubicBezTo>
                    <a:pt x="388" y="83"/>
                    <a:pt x="349" y="64"/>
                    <a:pt x="313" y="64"/>
                  </a:cubicBezTo>
                  <a:cubicBezTo>
                    <a:pt x="313" y="64"/>
                    <a:pt x="21" y="52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"/>
            <p:cNvSpPr/>
            <p:nvPr/>
          </p:nvSpPr>
          <p:spPr bwMode="auto">
            <a:xfrm>
              <a:off x="2206398" y="1202041"/>
              <a:ext cx="236063" cy="63993"/>
            </a:xfrm>
            <a:custGeom>
              <a:avLst/>
              <a:gdLst>
                <a:gd name="T0" fmla="*/ 0 w 120"/>
                <a:gd name="T1" fmla="*/ 23 h 33"/>
                <a:gd name="T2" fmla="*/ 120 w 120"/>
                <a:gd name="T3" fmla="*/ 33 h 33"/>
                <a:gd name="T4" fmla="*/ 64 w 120"/>
                <a:gd name="T5" fmla="*/ 30 h 33"/>
                <a:gd name="T6" fmla="*/ 5 w 120"/>
                <a:gd name="T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33">
                  <a:moveTo>
                    <a:pt x="0" y="23"/>
                  </a:moveTo>
                  <a:cubicBezTo>
                    <a:pt x="29" y="0"/>
                    <a:pt x="91" y="20"/>
                    <a:pt x="120" y="33"/>
                  </a:cubicBezTo>
                  <a:cubicBezTo>
                    <a:pt x="101" y="33"/>
                    <a:pt x="83" y="29"/>
                    <a:pt x="64" y="30"/>
                  </a:cubicBezTo>
                  <a:cubicBezTo>
                    <a:pt x="43" y="32"/>
                    <a:pt x="22" y="31"/>
                    <a:pt x="5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4"/>
            <p:cNvSpPr/>
            <p:nvPr/>
          </p:nvSpPr>
          <p:spPr bwMode="auto">
            <a:xfrm>
              <a:off x="2058503" y="1389754"/>
              <a:ext cx="250284" cy="119454"/>
            </a:xfrm>
            <a:custGeom>
              <a:avLst/>
              <a:gdLst>
                <a:gd name="T0" fmla="*/ 0 w 128"/>
                <a:gd name="T1" fmla="*/ 0 h 61"/>
                <a:gd name="T2" fmla="*/ 128 w 128"/>
                <a:gd name="T3" fmla="*/ 52 h 61"/>
                <a:gd name="T4" fmla="*/ 64 w 128"/>
                <a:gd name="T5" fmla="*/ 34 h 61"/>
                <a:gd name="T6" fmla="*/ 28 w 128"/>
                <a:gd name="T7" fmla="*/ 21 h 61"/>
                <a:gd name="T8" fmla="*/ 11 w 128"/>
                <a:gd name="T9" fmla="*/ 18 h 61"/>
                <a:gd name="T10" fmla="*/ 2 w 128"/>
                <a:gd name="T11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61">
                  <a:moveTo>
                    <a:pt x="0" y="0"/>
                  </a:moveTo>
                  <a:cubicBezTo>
                    <a:pt x="40" y="4"/>
                    <a:pt x="99" y="25"/>
                    <a:pt x="128" y="52"/>
                  </a:cubicBezTo>
                  <a:cubicBezTo>
                    <a:pt x="110" y="61"/>
                    <a:pt x="81" y="40"/>
                    <a:pt x="64" y="34"/>
                  </a:cubicBezTo>
                  <a:cubicBezTo>
                    <a:pt x="51" y="29"/>
                    <a:pt x="40" y="24"/>
                    <a:pt x="28" y="21"/>
                  </a:cubicBezTo>
                  <a:cubicBezTo>
                    <a:pt x="24" y="20"/>
                    <a:pt x="14" y="20"/>
                    <a:pt x="11" y="18"/>
                  </a:cubicBezTo>
                  <a:cubicBezTo>
                    <a:pt x="6" y="15"/>
                    <a:pt x="7" y="5"/>
                    <a:pt x="2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5"/>
            <p:cNvSpPr/>
            <p:nvPr/>
          </p:nvSpPr>
          <p:spPr bwMode="auto">
            <a:xfrm>
              <a:off x="2059925" y="1506363"/>
              <a:ext cx="358361" cy="260238"/>
            </a:xfrm>
            <a:custGeom>
              <a:avLst/>
              <a:gdLst>
                <a:gd name="T0" fmla="*/ 0 w 183"/>
                <a:gd name="T1" fmla="*/ 0 h 133"/>
                <a:gd name="T2" fmla="*/ 111 w 183"/>
                <a:gd name="T3" fmla="*/ 75 h 133"/>
                <a:gd name="T4" fmla="*/ 183 w 183"/>
                <a:gd name="T5" fmla="*/ 133 h 133"/>
                <a:gd name="T6" fmla="*/ 0 w 183"/>
                <a:gd name="T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133">
                  <a:moveTo>
                    <a:pt x="0" y="0"/>
                  </a:moveTo>
                  <a:cubicBezTo>
                    <a:pt x="0" y="0"/>
                    <a:pt x="56" y="45"/>
                    <a:pt x="111" y="75"/>
                  </a:cubicBezTo>
                  <a:cubicBezTo>
                    <a:pt x="167" y="105"/>
                    <a:pt x="181" y="130"/>
                    <a:pt x="183" y="133"/>
                  </a:cubicBezTo>
                  <a:cubicBezTo>
                    <a:pt x="183" y="133"/>
                    <a:pt x="95" y="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2199288" y="1467968"/>
              <a:ext cx="110921" cy="693969"/>
            </a:xfrm>
            <a:custGeom>
              <a:avLst/>
              <a:gdLst>
                <a:gd name="T0" fmla="*/ 24 w 57"/>
                <a:gd name="T1" fmla="*/ 0 h 355"/>
                <a:gd name="T2" fmla="*/ 25 w 57"/>
                <a:gd name="T3" fmla="*/ 246 h 355"/>
                <a:gd name="T4" fmla="*/ 56 w 57"/>
                <a:gd name="T5" fmla="*/ 355 h 355"/>
                <a:gd name="T6" fmla="*/ 55 w 57"/>
                <a:gd name="T7" fmla="*/ 201 h 355"/>
                <a:gd name="T8" fmla="*/ 33 w 57"/>
                <a:gd name="T9" fmla="*/ 0 h 355"/>
                <a:gd name="T10" fmla="*/ 24 w 57"/>
                <a:gd name="T11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55">
                  <a:moveTo>
                    <a:pt x="24" y="0"/>
                  </a:moveTo>
                  <a:cubicBezTo>
                    <a:pt x="24" y="0"/>
                    <a:pt x="0" y="156"/>
                    <a:pt x="25" y="246"/>
                  </a:cubicBezTo>
                  <a:cubicBezTo>
                    <a:pt x="40" y="296"/>
                    <a:pt x="49" y="318"/>
                    <a:pt x="56" y="355"/>
                  </a:cubicBezTo>
                  <a:cubicBezTo>
                    <a:pt x="56" y="355"/>
                    <a:pt x="57" y="276"/>
                    <a:pt x="55" y="201"/>
                  </a:cubicBezTo>
                  <a:cubicBezTo>
                    <a:pt x="54" y="126"/>
                    <a:pt x="44" y="23"/>
                    <a:pt x="33" y="0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7"/>
            <p:cNvSpPr/>
            <p:nvPr/>
          </p:nvSpPr>
          <p:spPr bwMode="auto">
            <a:xfrm>
              <a:off x="2463793" y="1446637"/>
              <a:ext cx="354095" cy="223265"/>
            </a:xfrm>
            <a:custGeom>
              <a:avLst/>
              <a:gdLst>
                <a:gd name="T0" fmla="*/ 168 w 181"/>
                <a:gd name="T1" fmla="*/ 4 h 114"/>
                <a:gd name="T2" fmla="*/ 0 w 181"/>
                <a:gd name="T3" fmla="*/ 114 h 114"/>
                <a:gd name="T4" fmla="*/ 87 w 181"/>
                <a:gd name="T5" fmla="*/ 67 h 114"/>
                <a:gd name="T6" fmla="*/ 168 w 181"/>
                <a:gd name="T7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14">
                  <a:moveTo>
                    <a:pt x="168" y="4"/>
                  </a:moveTo>
                  <a:cubicBezTo>
                    <a:pt x="165" y="0"/>
                    <a:pt x="119" y="6"/>
                    <a:pt x="0" y="114"/>
                  </a:cubicBezTo>
                  <a:cubicBezTo>
                    <a:pt x="0" y="114"/>
                    <a:pt x="49" y="81"/>
                    <a:pt x="87" y="67"/>
                  </a:cubicBezTo>
                  <a:cubicBezTo>
                    <a:pt x="124" y="53"/>
                    <a:pt x="181" y="18"/>
                    <a:pt x="16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8"/>
            <p:cNvSpPr/>
            <p:nvPr/>
          </p:nvSpPr>
          <p:spPr bwMode="auto">
            <a:xfrm>
              <a:off x="2903212" y="1349936"/>
              <a:ext cx="112343" cy="588736"/>
            </a:xfrm>
            <a:custGeom>
              <a:avLst/>
              <a:gdLst>
                <a:gd name="T0" fmla="*/ 15 w 57"/>
                <a:gd name="T1" fmla="*/ 0 h 301"/>
                <a:gd name="T2" fmla="*/ 13 w 57"/>
                <a:gd name="T3" fmla="*/ 59 h 301"/>
                <a:gd name="T4" fmla="*/ 3 w 57"/>
                <a:gd name="T5" fmla="*/ 201 h 301"/>
                <a:gd name="T6" fmla="*/ 0 w 57"/>
                <a:gd name="T7" fmla="*/ 301 h 301"/>
                <a:gd name="T8" fmla="*/ 49 w 57"/>
                <a:gd name="T9" fmla="*/ 105 h 301"/>
                <a:gd name="T10" fmla="*/ 17 w 57"/>
                <a:gd name="T1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01">
                  <a:moveTo>
                    <a:pt x="15" y="0"/>
                  </a:moveTo>
                  <a:cubicBezTo>
                    <a:pt x="15" y="0"/>
                    <a:pt x="17" y="24"/>
                    <a:pt x="13" y="59"/>
                  </a:cubicBezTo>
                  <a:cubicBezTo>
                    <a:pt x="9" y="95"/>
                    <a:pt x="2" y="154"/>
                    <a:pt x="3" y="201"/>
                  </a:cubicBezTo>
                  <a:cubicBezTo>
                    <a:pt x="5" y="248"/>
                    <a:pt x="2" y="277"/>
                    <a:pt x="0" y="301"/>
                  </a:cubicBezTo>
                  <a:cubicBezTo>
                    <a:pt x="0" y="301"/>
                    <a:pt x="42" y="174"/>
                    <a:pt x="49" y="105"/>
                  </a:cubicBezTo>
                  <a:cubicBezTo>
                    <a:pt x="57" y="37"/>
                    <a:pt x="43" y="1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9"/>
            <p:cNvSpPr/>
            <p:nvPr/>
          </p:nvSpPr>
          <p:spPr bwMode="auto">
            <a:xfrm>
              <a:off x="2995646" y="1462279"/>
              <a:ext cx="345563" cy="489191"/>
            </a:xfrm>
            <a:custGeom>
              <a:avLst/>
              <a:gdLst>
                <a:gd name="T0" fmla="*/ 0 w 176"/>
                <a:gd name="T1" fmla="*/ 10 h 250"/>
                <a:gd name="T2" fmla="*/ 78 w 176"/>
                <a:gd name="T3" fmla="*/ 77 h 250"/>
                <a:gd name="T4" fmla="*/ 176 w 176"/>
                <a:gd name="T5" fmla="*/ 250 h 250"/>
                <a:gd name="T6" fmla="*/ 144 w 176"/>
                <a:gd name="T7" fmla="*/ 133 h 250"/>
                <a:gd name="T8" fmla="*/ 1 w 176"/>
                <a:gd name="T9" fmla="*/ 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50">
                  <a:moveTo>
                    <a:pt x="0" y="10"/>
                  </a:moveTo>
                  <a:cubicBezTo>
                    <a:pt x="0" y="10"/>
                    <a:pt x="39" y="22"/>
                    <a:pt x="78" y="77"/>
                  </a:cubicBezTo>
                  <a:cubicBezTo>
                    <a:pt x="118" y="133"/>
                    <a:pt x="161" y="221"/>
                    <a:pt x="176" y="250"/>
                  </a:cubicBezTo>
                  <a:cubicBezTo>
                    <a:pt x="176" y="250"/>
                    <a:pt x="154" y="193"/>
                    <a:pt x="144" y="133"/>
                  </a:cubicBezTo>
                  <a:cubicBezTo>
                    <a:pt x="134" y="73"/>
                    <a:pt x="110" y="0"/>
                    <a:pt x="1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0"/>
            <p:cNvSpPr/>
            <p:nvPr/>
          </p:nvSpPr>
          <p:spPr bwMode="auto">
            <a:xfrm>
              <a:off x="3076704" y="1331449"/>
              <a:ext cx="770761" cy="310011"/>
            </a:xfrm>
            <a:custGeom>
              <a:avLst/>
              <a:gdLst>
                <a:gd name="T0" fmla="*/ 6 w 394"/>
                <a:gd name="T1" fmla="*/ 78 h 159"/>
                <a:gd name="T2" fmla="*/ 49 w 394"/>
                <a:gd name="T3" fmla="*/ 29 h 159"/>
                <a:gd name="T4" fmla="*/ 73 w 394"/>
                <a:gd name="T5" fmla="*/ 21 h 159"/>
                <a:gd name="T6" fmla="*/ 134 w 394"/>
                <a:gd name="T7" fmla="*/ 17 h 159"/>
                <a:gd name="T8" fmla="*/ 270 w 394"/>
                <a:gd name="T9" fmla="*/ 42 h 159"/>
                <a:gd name="T10" fmla="*/ 394 w 394"/>
                <a:gd name="T11" fmla="*/ 159 h 159"/>
                <a:gd name="T12" fmla="*/ 253 w 394"/>
                <a:gd name="T13" fmla="*/ 76 h 159"/>
                <a:gd name="T14" fmla="*/ 160 w 394"/>
                <a:gd name="T15" fmla="*/ 59 h 159"/>
                <a:gd name="T16" fmla="*/ 87 w 394"/>
                <a:gd name="T17" fmla="*/ 48 h 159"/>
                <a:gd name="T18" fmla="*/ 52 w 394"/>
                <a:gd name="T19" fmla="*/ 40 h 159"/>
                <a:gd name="T20" fmla="*/ 15 w 394"/>
                <a:gd name="T21" fmla="*/ 77 h 159"/>
                <a:gd name="T22" fmla="*/ 6 w 394"/>
                <a:gd name="T23" fmla="*/ 7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4" h="159">
                  <a:moveTo>
                    <a:pt x="6" y="78"/>
                  </a:moveTo>
                  <a:cubicBezTo>
                    <a:pt x="6" y="78"/>
                    <a:pt x="0" y="35"/>
                    <a:pt x="49" y="29"/>
                  </a:cubicBezTo>
                  <a:cubicBezTo>
                    <a:pt x="49" y="29"/>
                    <a:pt x="54" y="17"/>
                    <a:pt x="73" y="21"/>
                  </a:cubicBezTo>
                  <a:cubicBezTo>
                    <a:pt x="92" y="26"/>
                    <a:pt x="119" y="20"/>
                    <a:pt x="134" y="17"/>
                  </a:cubicBezTo>
                  <a:cubicBezTo>
                    <a:pt x="149" y="14"/>
                    <a:pt x="216" y="0"/>
                    <a:pt x="270" y="42"/>
                  </a:cubicBezTo>
                  <a:cubicBezTo>
                    <a:pt x="325" y="84"/>
                    <a:pt x="352" y="137"/>
                    <a:pt x="394" y="159"/>
                  </a:cubicBezTo>
                  <a:cubicBezTo>
                    <a:pt x="394" y="159"/>
                    <a:pt x="295" y="93"/>
                    <a:pt x="253" y="76"/>
                  </a:cubicBezTo>
                  <a:cubicBezTo>
                    <a:pt x="212" y="59"/>
                    <a:pt x="193" y="61"/>
                    <a:pt x="160" y="59"/>
                  </a:cubicBezTo>
                  <a:cubicBezTo>
                    <a:pt x="128" y="57"/>
                    <a:pt x="119" y="49"/>
                    <a:pt x="87" y="48"/>
                  </a:cubicBezTo>
                  <a:cubicBezTo>
                    <a:pt x="70" y="47"/>
                    <a:pt x="63" y="49"/>
                    <a:pt x="52" y="40"/>
                  </a:cubicBezTo>
                  <a:cubicBezTo>
                    <a:pt x="52" y="40"/>
                    <a:pt x="11" y="34"/>
                    <a:pt x="15" y="77"/>
                  </a:cubicBezTo>
                  <a:cubicBezTo>
                    <a:pt x="15" y="77"/>
                    <a:pt x="21" y="87"/>
                    <a:pt x="6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1"/>
            <p:cNvSpPr/>
            <p:nvPr/>
          </p:nvSpPr>
          <p:spPr bwMode="auto">
            <a:xfrm>
              <a:off x="2832108" y="1807842"/>
              <a:ext cx="563139" cy="260238"/>
            </a:xfrm>
            <a:custGeom>
              <a:avLst/>
              <a:gdLst>
                <a:gd name="T0" fmla="*/ 0 w 288"/>
                <a:gd name="T1" fmla="*/ 24 h 133"/>
                <a:gd name="T2" fmla="*/ 20 w 288"/>
                <a:gd name="T3" fmla="*/ 34 h 133"/>
                <a:gd name="T4" fmla="*/ 69 w 288"/>
                <a:gd name="T5" fmla="*/ 48 h 133"/>
                <a:gd name="T6" fmla="*/ 156 w 288"/>
                <a:gd name="T7" fmla="*/ 74 h 133"/>
                <a:gd name="T8" fmla="*/ 246 w 288"/>
                <a:gd name="T9" fmla="*/ 106 h 133"/>
                <a:gd name="T10" fmla="*/ 284 w 288"/>
                <a:gd name="T11" fmla="*/ 126 h 133"/>
                <a:gd name="T12" fmla="*/ 192 w 288"/>
                <a:gd name="T13" fmla="*/ 52 h 133"/>
                <a:gd name="T14" fmla="*/ 19 w 288"/>
                <a:gd name="T15" fmla="*/ 13 h 133"/>
                <a:gd name="T16" fmla="*/ 0 w 288"/>
                <a:gd name="T17" fmla="*/ 2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133">
                  <a:moveTo>
                    <a:pt x="0" y="24"/>
                  </a:moveTo>
                  <a:cubicBezTo>
                    <a:pt x="0" y="24"/>
                    <a:pt x="9" y="23"/>
                    <a:pt x="20" y="34"/>
                  </a:cubicBezTo>
                  <a:cubicBezTo>
                    <a:pt x="30" y="44"/>
                    <a:pt x="57" y="48"/>
                    <a:pt x="69" y="48"/>
                  </a:cubicBezTo>
                  <a:cubicBezTo>
                    <a:pt x="82" y="48"/>
                    <a:pt x="128" y="58"/>
                    <a:pt x="156" y="74"/>
                  </a:cubicBezTo>
                  <a:cubicBezTo>
                    <a:pt x="184" y="90"/>
                    <a:pt x="224" y="97"/>
                    <a:pt x="246" y="106"/>
                  </a:cubicBezTo>
                  <a:cubicBezTo>
                    <a:pt x="268" y="115"/>
                    <a:pt x="279" y="118"/>
                    <a:pt x="284" y="126"/>
                  </a:cubicBezTo>
                  <a:cubicBezTo>
                    <a:pt x="288" y="133"/>
                    <a:pt x="272" y="101"/>
                    <a:pt x="192" y="52"/>
                  </a:cubicBezTo>
                  <a:cubicBezTo>
                    <a:pt x="111" y="2"/>
                    <a:pt x="44" y="0"/>
                    <a:pt x="19" y="13"/>
                  </a:cubicBezTo>
                  <a:cubicBezTo>
                    <a:pt x="19" y="13"/>
                    <a:pt x="1" y="12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2"/>
            <p:cNvSpPr/>
            <p:nvPr/>
          </p:nvSpPr>
          <p:spPr bwMode="auto">
            <a:xfrm>
              <a:off x="2998490" y="1843394"/>
              <a:ext cx="712456" cy="172070"/>
            </a:xfrm>
            <a:custGeom>
              <a:avLst/>
              <a:gdLst>
                <a:gd name="T0" fmla="*/ 0 w 364"/>
                <a:gd name="T1" fmla="*/ 82 h 88"/>
                <a:gd name="T2" fmla="*/ 242 w 364"/>
                <a:gd name="T3" fmla="*/ 22 h 88"/>
                <a:gd name="T4" fmla="*/ 364 w 364"/>
                <a:gd name="T5" fmla="*/ 56 h 88"/>
                <a:gd name="T6" fmla="*/ 30 w 364"/>
                <a:gd name="T7" fmla="*/ 88 h 88"/>
                <a:gd name="T8" fmla="*/ 0 w 364"/>
                <a:gd name="T9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88">
                  <a:moveTo>
                    <a:pt x="0" y="82"/>
                  </a:moveTo>
                  <a:cubicBezTo>
                    <a:pt x="0" y="82"/>
                    <a:pt x="105" y="0"/>
                    <a:pt x="242" y="22"/>
                  </a:cubicBezTo>
                  <a:cubicBezTo>
                    <a:pt x="345" y="39"/>
                    <a:pt x="359" y="55"/>
                    <a:pt x="364" y="56"/>
                  </a:cubicBezTo>
                  <a:cubicBezTo>
                    <a:pt x="364" y="56"/>
                    <a:pt x="166" y="3"/>
                    <a:pt x="30" y="88"/>
                  </a:cubicBezTo>
                  <a:lnTo>
                    <a:pt x="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3"/>
            <p:cNvSpPr/>
            <p:nvPr/>
          </p:nvSpPr>
          <p:spPr bwMode="auto">
            <a:xfrm>
              <a:off x="2817888" y="1900276"/>
              <a:ext cx="78214" cy="383958"/>
            </a:xfrm>
            <a:custGeom>
              <a:avLst/>
              <a:gdLst>
                <a:gd name="T0" fmla="*/ 0 w 40"/>
                <a:gd name="T1" fmla="*/ 0 h 196"/>
                <a:gd name="T2" fmla="*/ 4 w 40"/>
                <a:gd name="T3" fmla="*/ 40 h 196"/>
                <a:gd name="T4" fmla="*/ 25 w 40"/>
                <a:gd name="T5" fmla="*/ 196 h 196"/>
                <a:gd name="T6" fmla="*/ 26 w 40"/>
                <a:gd name="T7" fmla="*/ 117 h 196"/>
                <a:gd name="T8" fmla="*/ 0 w 40"/>
                <a:gd name="T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96">
                  <a:moveTo>
                    <a:pt x="0" y="0"/>
                  </a:moveTo>
                  <a:cubicBezTo>
                    <a:pt x="0" y="0"/>
                    <a:pt x="6" y="5"/>
                    <a:pt x="4" y="40"/>
                  </a:cubicBezTo>
                  <a:cubicBezTo>
                    <a:pt x="2" y="75"/>
                    <a:pt x="15" y="154"/>
                    <a:pt x="25" y="196"/>
                  </a:cubicBezTo>
                  <a:cubicBezTo>
                    <a:pt x="25" y="196"/>
                    <a:pt x="21" y="143"/>
                    <a:pt x="26" y="117"/>
                  </a:cubicBezTo>
                  <a:cubicBezTo>
                    <a:pt x="30" y="92"/>
                    <a:pt x="4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4"/>
            <p:cNvSpPr/>
            <p:nvPr/>
          </p:nvSpPr>
          <p:spPr bwMode="auto">
            <a:xfrm>
              <a:off x="2863394" y="1982756"/>
              <a:ext cx="873150" cy="402445"/>
            </a:xfrm>
            <a:custGeom>
              <a:avLst/>
              <a:gdLst>
                <a:gd name="T0" fmla="*/ 0 w 446"/>
                <a:gd name="T1" fmla="*/ 32 h 206"/>
                <a:gd name="T2" fmla="*/ 117 w 446"/>
                <a:gd name="T3" fmla="*/ 17 h 206"/>
                <a:gd name="T4" fmla="*/ 324 w 446"/>
                <a:gd name="T5" fmla="*/ 110 h 206"/>
                <a:gd name="T6" fmla="*/ 446 w 446"/>
                <a:gd name="T7" fmla="*/ 206 h 206"/>
                <a:gd name="T8" fmla="*/ 278 w 446"/>
                <a:gd name="T9" fmla="*/ 136 h 206"/>
                <a:gd name="T10" fmla="*/ 0 w 446"/>
                <a:gd name="T11" fmla="*/ 3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" h="206">
                  <a:moveTo>
                    <a:pt x="0" y="32"/>
                  </a:moveTo>
                  <a:cubicBezTo>
                    <a:pt x="0" y="32"/>
                    <a:pt x="34" y="0"/>
                    <a:pt x="117" y="17"/>
                  </a:cubicBezTo>
                  <a:cubicBezTo>
                    <a:pt x="201" y="34"/>
                    <a:pt x="271" y="49"/>
                    <a:pt x="324" y="110"/>
                  </a:cubicBezTo>
                  <a:cubicBezTo>
                    <a:pt x="376" y="171"/>
                    <a:pt x="423" y="193"/>
                    <a:pt x="446" y="206"/>
                  </a:cubicBezTo>
                  <a:cubicBezTo>
                    <a:pt x="446" y="206"/>
                    <a:pt x="331" y="172"/>
                    <a:pt x="278" y="136"/>
                  </a:cubicBezTo>
                  <a:cubicBezTo>
                    <a:pt x="224" y="101"/>
                    <a:pt x="78" y="53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5"/>
            <p:cNvSpPr/>
            <p:nvPr/>
          </p:nvSpPr>
          <p:spPr bwMode="auto">
            <a:xfrm>
              <a:off x="2569026" y="1979912"/>
              <a:ext cx="580204" cy="184869"/>
            </a:xfrm>
            <a:custGeom>
              <a:avLst/>
              <a:gdLst>
                <a:gd name="T0" fmla="*/ 0 w 296"/>
                <a:gd name="T1" fmla="*/ 12 h 94"/>
                <a:gd name="T2" fmla="*/ 77 w 296"/>
                <a:gd name="T3" fmla="*/ 15 h 94"/>
                <a:gd name="T4" fmla="*/ 296 w 296"/>
                <a:gd name="T5" fmla="*/ 94 h 94"/>
                <a:gd name="T6" fmla="*/ 81 w 296"/>
                <a:gd name="T7" fmla="*/ 42 h 94"/>
                <a:gd name="T8" fmla="*/ 0 w 296"/>
                <a:gd name="T9" fmla="*/ 1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94">
                  <a:moveTo>
                    <a:pt x="0" y="12"/>
                  </a:moveTo>
                  <a:cubicBezTo>
                    <a:pt x="0" y="12"/>
                    <a:pt x="39" y="0"/>
                    <a:pt x="77" y="15"/>
                  </a:cubicBezTo>
                  <a:cubicBezTo>
                    <a:pt x="114" y="30"/>
                    <a:pt x="248" y="84"/>
                    <a:pt x="296" y="94"/>
                  </a:cubicBezTo>
                  <a:cubicBezTo>
                    <a:pt x="296" y="94"/>
                    <a:pt x="200" y="88"/>
                    <a:pt x="81" y="42"/>
                  </a:cubicBezTo>
                  <a:cubicBezTo>
                    <a:pt x="42" y="27"/>
                    <a:pt x="35" y="1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6"/>
            <p:cNvSpPr/>
            <p:nvPr/>
          </p:nvSpPr>
          <p:spPr bwMode="auto">
            <a:xfrm>
              <a:off x="2570448" y="1992711"/>
              <a:ext cx="122298" cy="611489"/>
            </a:xfrm>
            <a:custGeom>
              <a:avLst/>
              <a:gdLst>
                <a:gd name="T0" fmla="*/ 19 w 62"/>
                <a:gd name="T1" fmla="*/ 4 h 313"/>
                <a:gd name="T2" fmla="*/ 49 w 62"/>
                <a:gd name="T3" fmla="*/ 313 h 313"/>
                <a:gd name="T4" fmla="*/ 49 w 62"/>
                <a:gd name="T5" fmla="*/ 174 h 313"/>
                <a:gd name="T6" fmla="*/ 19 w 62"/>
                <a:gd name="T7" fmla="*/ 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313">
                  <a:moveTo>
                    <a:pt x="19" y="4"/>
                  </a:moveTo>
                  <a:cubicBezTo>
                    <a:pt x="19" y="4"/>
                    <a:pt x="0" y="199"/>
                    <a:pt x="49" y="313"/>
                  </a:cubicBezTo>
                  <a:cubicBezTo>
                    <a:pt x="49" y="313"/>
                    <a:pt x="35" y="267"/>
                    <a:pt x="49" y="174"/>
                  </a:cubicBezTo>
                  <a:cubicBezTo>
                    <a:pt x="62" y="81"/>
                    <a:pt x="39" y="0"/>
                    <a:pt x="1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7"/>
            <p:cNvSpPr/>
            <p:nvPr/>
          </p:nvSpPr>
          <p:spPr bwMode="auto">
            <a:xfrm>
              <a:off x="2907478" y="2042483"/>
              <a:ext cx="112343" cy="720989"/>
            </a:xfrm>
            <a:custGeom>
              <a:avLst/>
              <a:gdLst>
                <a:gd name="T0" fmla="*/ 13 w 57"/>
                <a:gd name="T1" fmla="*/ 0 h 368"/>
                <a:gd name="T2" fmla="*/ 36 w 57"/>
                <a:gd name="T3" fmla="*/ 270 h 368"/>
                <a:gd name="T4" fmla="*/ 57 w 57"/>
                <a:gd name="T5" fmla="*/ 368 h 368"/>
                <a:gd name="T6" fmla="*/ 43 w 57"/>
                <a:gd name="T7" fmla="*/ 117 h 368"/>
                <a:gd name="T8" fmla="*/ 21 w 57"/>
                <a:gd name="T9" fmla="*/ 2 h 368"/>
                <a:gd name="T10" fmla="*/ 13 w 57"/>
                <a:gd name="T11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68">
                  <a:moveTo>
                    <a:pt x="13" y="0"/>
                  </a:moveTo>
                  <a:cubicBezTo>
                    <a:pt x="13" y="0"/>
                    <a:pt x="0" y="124"/>
                    <a:pt x="36" y="270"/>
                  </a:cubicBezTo>
                  <a:cubicBezTo>
                    <a:pt x="41" y="289"/>
                    <a:pt x="53" y="315"/>
                    <a:pt x="57" y="368"/>
                  </a:cubicBezTo>
                  <a:cubicBezTo>
                    <a:pt x="57" y="368"/>
                    <a:pt x="49" y="174"/>
                    <a:pt x="43" y="117"/>
                  </a:cubicBezTo>
                  <a:cubicBezTo>
                    <a:pt x="35" y="48"/>
                    <a:pt x="29" y="30"/>
                    <a:pt x="21" y="2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8"/>
            <p:cNvSpPr/>
            <p:nvPr/>
          </p:nvSpPr>
          <p:spPr bwMode="auto">
            <a:xfrm>
              <a:off x="4292572" y="3737588"/>
              <a:ext cx="516211" cy="136519"/>
            </a:xfrm>
            <a:custGeom>
              <a:avLst/>
              <a:gdLst>
                <a:gd name="T0" fmla="*/ 39 w 264"/>
                <a:gd name="T1" fmla="*/ 67 h 70"/>
                <a:gd name="T2" fmla="*/ 129 w 264"/>
                <a:gd name="T3" fmla="*/ 1 h 70"/>
                <a:gd name="T4" fmla="*/ 264 w 264"/>
                <a:gd name="T5" fmla="*/ 17 h 70"/>
                <a:gd name="T6" fmla="*/ 146 w 264"/>
                <a:gd name="T7" fmla="*/ 31 h 70"/>
                <a:gd name="T8" fmla="*/ 43 w 264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70">
                  <a:moveTo>
                    <a:pt x="39" y="67"/>
                  </a:moveTo>
                  <a:cubicBezTo>
                    <a:pt x="0" y="24"/>
                    <a:pt x="103" y="2"/>
                    <a:pt x="129" y="1"/>
                  </a:cubicBezTo>
                  <a:cubicBezTo>
                    <a:pt x="175" y="0"/>
                    <a:pt x="218" y="15"/>
                    <a:pt x="264" y="17"/>
                  </a:cubicBezTo>
                  <a:cubicBezTo>
                    <a:pt x="228" y="25"/>
                    <a:pt x="184" y="29"/>
                    <a:pt x="146" y="31"/>
                  </a:cubicBezTo>
                  <a:cubicBezTo>
                    <a:pt x="120" y="32"/>
                    <a:pt x="38" y="29"/>
                    <a:pt x="43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9"/>
            <p:cNvSpPr/>
            <p:nvPr/>
          </p:nvSpPr>
          <p:spPr bwMode="auto">
            <a:xfrm>
              <a:off x="3837510" y="3747543"/>
              <a:ext cx="455062" cy="460750"/>
            </a:xfrm>
            <a:custGeom>
              <a:avLst/>
              <a:gdLst>
                <a:gd name="T0" fmla="*/ 223 w 232"/>
                <a:gd name="T1" fmla="*/ 17 h 236"/>
                <a:gd name="T2" fmla="*/ 98 w 232"/>
                <a:gd name="T3" fmla="*/ 109 h 236"/>
                <a:gd name="T4" fmla="*/ 0 w 232"/>
                <a:gd name="T5" fmla="*/ 236 h 236"/>
                <a:gd name="T6" fmla="*/ 62 w 232"/>
                <a:gd name="T7" fmla="*/ 180 h 236"/>
                <a:gd name="T8" fmla="*/ 132 w 232"/>
                <a:gd name="T9" fmla="*/ 149 h 236"/>
                <a:gd name="T10" fmla="*/ 225 w 232"/>
                <a:gd name="T11" fmla="*/ 1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236">
                  <a:moveTo>
                    <a:pt x="223" y="17"/>
                  </a:moveTo>
                  <a:cubicBezTo>
                    <a:pt x="199" y="0"/>
                    <a:pt x="114" y="91"/>
                    <a:pt x="98" y="109"/>
                  </a:cubicBezTo>
                  <a:cubicBezTo>
                    <a:pt x="63" y="143"/>
                    <a:pt x="18" y="190"/>
                    <a:pt x="0" y="236"/>
                  </a:cubicBezTo>
                  <a:cubicBezTo>
                    <a:pt x="19" y="214"/>
                    <a:pt x="36" y="194"/>
                    <a:pt x="62" y="180"/>
                  </a:cubicBezTo>
                  <a:cubicBezTo>
                    <a:pt x="84" y="169"/>
                    <a:pt x="111" y="163"/>
                    <a:pt x="132" y="149"/>
                  </a:cubicBezTo>
                  <a:cubicBezTo>
                    <a:pt x="169" y="128"/>
                    <a:pt x="232" y="65"/>
                    <a:pt x="225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0"/>
            <p:cNvSpPr/>
            <p:nvPr/>
          </p:nvSpPr>
          <p:spPr bwMode="auto">
            <a:xfrm>
              <a:off x="4235689" y="3827179"/>
              <a:ext cx="211888" cy="504834"/>
            </a:xfrm>
            <a:custGeom>
              <a:avLst/>
              <a:gdLst>
                <a:gd name="T0" fmla="*/ 8 w 108"/>
                <a:gd name="T1" fmla="*/ 0 h 258"/>
                <a:gd name="T2" fmla="*/ 23 w 108"/>
                <a:gd name="T3" fmla="*/ 62 h 258"/>
                <a:gd name="T4" fmla="*/ 44 w 108"/>
                <a:gd name="T5" fmla="*/ 125 h 258"/>
                <a:gd name="T6" fmla="*/ 82 w 108"/>
                <a:gd name="T7" fmla="*/ 258 h 258"/>
                <a:gd name="T8" fmla="*/ 103 w 108"/>
                <a:gd name="T9" fmla="*/ 187 h 258"/>
                <a:gd name="T10" fmla="*/ 97 w 108"/>
                <a:gd name="T11" fmla="*/ 110 h 258"/>
                <a:gd name="T12" fmla="*/ 8 w 108"/>
                <a:gd name="T13" fmla="*/ 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258">
                  <a:moveTo>
                    <a:pt x="8" y="0"/>
                  </a:moveTo>
                  <a:cubicBezTo>
                    <a:pt x="0" y="15"/>
                    <a:pt x="18" y="47"/>
                    <a:pt x="23" y="62"/>
                  </a:cubicBezTo>
                  <a:cubicBezTo>
                    <a:pt x="29" y="83"/>
                    <a:pt x="38" y="104"/>
                    <a:pt x="44" y="125"/>
                  </a:cubicBezTo>
                  <a:cubicBezTo>
                    <a:pt x="58" y="172"/>
                    <a:pt x="77" y="209"/>
                    <a:pt x="82" y="258"/>
                  </a:cubicBezTo>
                  <a:cubicBezTo>
                    <a:pt x="84" y="233"/>
                    <a:pt x="98" y="210"/>
                    <a:pt x="103" y="187"/>
                  </a:cubicBezTo>
                  <a:cubicBezTo>
                    <a:pt x="108" y="159"/>
                    <a:pt x="102" y="137"/>
                    <a:pt x="97" y="110"/>
                  </a:cubicBezTo>
                  <a:cubicBezTo>
                    <a:pt x="88" y="64"/>
                    <a:pt x="68" y="1"/>
                    <a:pt x="8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1"/>
            <p:cNvSpPr/>
            <p:nvPr/>
          </p:nvSpPr>
          <p:spPr bwMode="auto">
            <a:xfrm>
              <a:off x="4292572" y="3854198"/>
              <a:ext cx="575938" cy="415244"/>
            </a:xfrm>
            <a:custGeom>
              <a:avLst/>
              <a:gdLst>
                <a:gd name="T0" fmla="*/ 33 w 294"/>
                <a:gd name="T1" fmla="*/ 33 h 212"/>
                <a:gd name="T2" fmla="*/ 133 w 294"/>
                <a:gd name="T3" fmla="*/ 108 h 212"/>
                <a:gd name="T4" fmla="*/ 267 w 294"/>
                <a:gd name="T5" fmla="*/ 212 h 212"/>
                <a:gd name="T6" fmla="*/ 232 w 294"/>
                <a:gd name="T7" fmla="*/ 145 h 212"/>
                <a:gd name="T8" fmla="*/ 163 w 294"/>
                <a:gd name="T9" fmla="*/ 69 h 212"/>
                <a:gd name="T10" fmla="*/ 0 w 294"/>
                <a:gd name="T11" fmla="*/ 4 h 212"/>
                <a:gd name="T12" fmla="*/ 31 w 294"/>
                <a:gd name="T13" fmla="*/ 3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212">
                  <a:moveTo>
                    <a:pt x="33" y="33"/>
                  </a:moveTo>
                  <a:cubicBezTo>
                    <a:pt x="66" y="55"/>
                    <a:pt x="98" y="79"/>
                    <a:pt x="133" y="108"/>
                  </a:cubicBezTo>
                  <a:cubicBezTo>
                    <a:pt x="183" y="149"/>
                    <a:pt x="228" y="185"/>
                    <a:pt x="267" y="212"/>
                  </a:cubicBezTo>
                  <a:cubicBezTo>
                    <a:pt x="294" y="183"/>
                    <a:pt x="250" y="159"/>
                    <a:pt x="232" y="145"/>
                  </a:cubicBezTo>
                  <a:cubicBezTo>
                    <a:pt x="204" y="125"/>
                    <a:pt x="184" y="95"/>
                    <a:pt x="163" y="69"/>
                  </a:cubicBezTo>
                  <a:cubicBezTo>
                    <a:pt x="121" y="19"/>
                    <a:pt x="65" y="0"/>
                    <a:pt x="0" y="4"/>
                  </a:cubicBezTo>
                  <a:cubicBezTo>
                    <a:pt x="11" y="10"/>
                    <a:pt x="21" y="28"/>
                    <a:pt x="31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42"/>
            <p:cNvSpPr/>
            <p:nvPr/>
          </p:nvSpPr>
          <p:spPr bwMode="auto">
            <a:xfrm>
              <a:off x="4507304" y="4026268"/>
              <a:ext cx="435153" cy="68259"/>
            </a:xfrm>
            <a:custGeom>
              <a:avLst/>
              <a:gdLst>
                <a:gd name="T0" fmla="*/ 0 w 222"/>
                <a:gd name="T1" fmla="*/ 22 h 35"/>
                <a:gd name="T2" fmla="*/ 108 w 222"/>
                <a:gd name="T3" fmla="*/ 0 h 35"/>
                <a:gd name="T4" fmla="*/ 222 w 222"/>
                <a:gd name="T5" fmla="*/ 20 h 35"/>
                <a:gd name="T6" fmla="*/ 112 w 222"/>
                <a:gd name="T7" fmla="*/ 22 h 35"/>
                <a:gd name="T8" fmla="*/ 0 w 222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35">
                  <a:moveTo>
                    <a:pt x="0" y="22"/>
                  </a:moveTo>
                  <a:cubicBezTo>
                    <a:pt x="25" y="1"/>
                    <a:pt x="78" y="0"/>
                    <a:pt x="108" y="0"/>
                  </a:cubicBezTo>
                  <a:cubicBezTo>
                    <a:pt x="138" y="0"/>
                    <a:pt x="199" y="10"/>
                    <a:pt x="222" y="20"/>
                  </a:cubicBezTo>
                  <a:cubicBezTo>
                    <a:pt x="184" y="17"/>
                    <a:pt x="148" y="17"/>
                    <a:pt x="112" y="22"/>
                  </a:cubicBezTo>
                  <a:cubicBezTo>
                    <a:pt x="74" y="27"/>
                    <a:pt x="36" y="35"/>
                    <a:pt x="0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43"/>
            <p:cNvSpPr/>
            <p:nvPr/>
          </p:nvSpPr>
          <p:spPr bwMode="auto">
            <a:xfrm>
              <a:off x="3793426" y="4390318"/>
              <a:ext cx="385380" cy="214732"/>
            </a:xfrm>
            <a:custGeom>
              <a:avLst/>
              <a:gdLst>
                <a:gd name="T0" fmla="*/ 196 w 197"/>
                <a:gd name="T1" fmla="*/ 43 h 110"/>
                <a:gd name="T2" fmla="*/ 104 w 197"/>
                <a:gd name="T3" fmla="*/ 64 h 110"/>
                <a:gd name="T4" fmla="*/ 0 w 197"/>
                <a:gd name="T5" fmla="*/ 110 h 110"/>
                <a:gd name="T6" fmla="*/ 101 w 197"/>
                <a:gd name="T7" fmla="*/ 54 h 110"/>
                <a:gd name="T8" fmla="*/ 197 w 197"/>
                <a:gd name="T9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10">
                  <a:moveTo>
                    <a:pt x="196" y="43"/>
                  </a:moveTo>
                  <a:cubicBezTo>
                    <a:pt x="165" y="26"/>
                    <a:pt x="131" y="50"/>
                    <a:pt x="104" y="64"/>
                  </a:cubicBezTo>
                  <a:cubicBezTo>
                    <a:pt x="70" y="80"/>
                    <a:pt x="32" y="91"/>
                    <a:pt x="0" y="110"/>
                  </a:cubicBezTo>
                  <a:cubicBezTo>
                    <a:pt x="32" y="90"/>
                    <a:pt x="67" y="71"/>
                    <a:pt x="101" y="54"/>
                  </a:cubicBezTo>
                  <a:cubicBezTo>
                    <a:pt x="125" y="41"/>
                    <a:pt x="182" y="0"/>
                    <a:pt x="197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4"/>
            <p:cNvSpPr/>
            <p:nvPr/>
          </p:nvSpPr>
          <p:spPr bwMode="auto">
            <a:xfrm>
              <a:off x="4138989" y="4425869"/>
              <a:ext cx="163538" cy="719566"/>
            </a:xfrm>
            <a:custGeom>
              <a:avLst/>
              <a:gdLst>
                <a:gd name="T0" fmla="*/ 14 w 83"/>
                <a:gd name="T1" fmla="*/ 0 h 368"/>
                <a:gd name="T2" fmla="*/ 0 w 83"/>
                <a:gd name="T3" fmla="*/ 142 h 368"/>
                <a:gd name="T4" fmla="*/ 32 w 83"/>
                <a:gd name="T5" fmla="*/ 368 h 368"/>
                <a:gd name="T6" fmla="*/ 47 w 83"/>
                <a:gd name="T7" fmla="*/ 177 h 368"/>
                <a:gd name="T8" fmla="*/ 13 w 83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68">
                  <a:moveTo>
                    <a:pt x="14" y="0"/>
                  </a:moveTo>
                  <a:cubicBezTo>
                    <a:pt x="24" y="51"/>
                    <a:pt x="0" y="90"/>
                    <a:pt x="0" y="142"/>
                  </a:cubicBezTo>
                  <a:cubicBezTo>
                    <a:pt x="0" y="210"/>
                    <a:pt x="10" y="304"/>
                    <a:pt x="32" y="368"/>
                  </a:cubicBezTo>
                  <a:cubicBezTo>
                    <a:pt x="17" y="305"/>
                    <a:pt x="32" y="237"/>
                    <a:pt x="47" y="177"/>
                  </a:cubicBezTo>
                  <a:cubicBezTo>
                    <a:pt x="61" y="117"/>
                    <a:pt x="83" y="36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5"/>
            <p:cNvSpPr/>
            <p:nvPr/>
          </p:nvSpPr>
          <p:spPr bwMode="auto">
            <a:xfrm>
              <a:off x="3891549" y="4777120"/>
              <a:ext cx="827644" cy="497724"/>
            </a:xfrm>
            <a:custGeom>
              <a:avLst/>
              <a:gdLst>
                <a:gd name="T0" fmla="*/ 253 w 423"/>
                <a:gd name="T1" fmla="*/ 20 h 254"/>
                <a:gd name="T2" fmla="*/ 95 w 423"/>
                <a:gd name="T3" fmla="*/ 95 h 254"/>
                <a:gd name="T4" fmla="*/ 0 w 423"/>
                <a:gd name="T5" fmla="*/ 254 h 254"/>
                <a:gd name="T6" fmla="*/ 69 w 423"/>
                <a:gd name="T7" fmla="*/ 151 h 254"/>
                <a:gd name="T8" fmla="*/ 155 w 423"/>
                <a:gd name="T9" fmla="*/ 62 h 254"/>
                <a:gd name="T10" fmla="*/ 259 w 423"/>
                <a:gd name="T11" fmla="*/ 44 h 254"/>
                <a:gd name="T12" fmla="*/ 350 w 423"/>
                <a:gd name="T13" fmla="*/ 84 h 254"/>
                <a:gd name="T14" fmla="*/ 423 w 423"/>
                <a:gd name="T15" fmla="*/ 116 h 254"/>
                <a:gd name="T16" fmla="*/ 344 w 423"/>
                <a:gd name="T17" fmla="*/ 62 h 254"/>
                <a:gd name="T18" fmla="*/ 253 w 423"/>
                <a:gd name="T19" fmla="*/ 1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254">
                  <a:moveTo>
                    <a:pt x="253" y="20"/>
                  </a:moveTo>
                  <a:cubicBezTo>
                    <a:pt x="185" y="0"/>
                    <a:pt x="137" y="45"/>
                    <a:pt x="95" y="95"/>
                  </a:cubicBezTo>
                  <a:cubicBezTo>
                    <a:pt x="57" y="139"/>
                    <a:pt x="17" y="198"/>
                    <a:pt x="0" y="254"/>
                  </a:cubicBezTo>
                  <a:cubicBezTo>
                    <a:pt x="24" y="220"/>
                    <a:pt x="42" y="184"/>
                    <a:pt x="69" y="151"/>
                  </a:cubicBezTo>
                  <a:cubicBezTo>
                    <a:pt x="96" y="120"/>
                    <a:pt x="119" y="84"/>
                    <a:pt x="155" y="62"/>
                  </a:cubicBezTo>
                  <a:cubicBezTo>
                    <a:pt x="194" y="39"/>
                    <a:pt x="216" y="30"/>
                    <a:pt x="259" y="44"/>
                  </a:cubicBezTo>
                  <a:cubicBezTo>
                    <a:pt x="298" y="55"/>
                    <a:pt x="314" y="67"/>
                    <a:pt x="350" y="84"/>
                  </a:cubicBezTo>
                  <a:cubicBezTo>
                    <a:pt x="369" y="91"/>
                    <a:pt x="405" y="109"/>
                    <a:pt x="423" y="116"/>
                  </a:cubicBezTo>
                  <a:cubicBezTo>
                    <a:pt x="400" y="101"/>
                    <a:pt x="370" y="80"/>
                    <a:pt x="344" y="62"/>
                  </a:cubicBezTo>
                  <a:cubicBezTo>
                    <a:pt x="316" y="44"/>
                    <a:pt x="283" y="31"/>
                    <a:pt x="253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46"/>
            <p:cNvSpPr/>
            <p:nvPr/>
          </p:nvSpPr>
          <p:spPr bwMode="auto">
            <a:xfrm>
              <a:off x="4237111" y="4556699"/>
              <a:ext cx="386803" cy="536120"/>
            </a:xfrm>
            <a:custGeom>
              <a:avLst/>
              <a:gdLst>
                <a:gd name="T0" fmla="*/ 2 w 197"/>
                <a:gd name="T1" fmla="*/ 16 h 274"/>
                <a:gd name="T2" fmla="*/ 54 w 197"/>
                <a:gd name="T3" fmla="*/ 82 h 274"/>
                <a:gd name="T4" fmla="*/ 102 w 197"/>
                <a:gd name="T5" fmla="*/ 149 h 274"/>
                <a:gd name="T6" fmla="*/ 144 w 197"/>
                <a:gd name="T7" fmla="*/ 215 h 274"/>
                <a:gd name="T8" fmla="*/ 197 w 197"/>
                <a:gd name="T9" fmla="*/ 274 h 274"/>
                <a:gd name="T10" fmla="*/ 141 w 197"/>
                <a:gd name="T11" fmla="*/ 115 h 274"/>
                <a:gd name="T12" fmla="*/ 78 w 197"/>
                <a:gd name="T13" fmla="*/ 43 h 274"/>
                <a:gd name="T14" fmla="*/ 0 w 197"/>
                <a:gd name="T15" fmla="*/ 1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74">
                  <a:moveTo>
                    <a:pt x="2" y="16"/>
                  </a:moveTo>
                  <a:cubicBezTo>
                    <a:pt x="7" y="39"/>
                    <a:pt x="39" y="64"/>
                    <a:pt x="54" y="82"/>
                  </a:cubicBezTo>
                  <a:cubicBezTo>
                    <a:pt x="72" y="103"/>
                    <a:pt x="84" y="128"/>
                    <a:pt x="102" y="149"/>
                  </a:cubicBezTo>
                  <a:cubicBezTo>
                    <a:pt x="119" y="170"/>
                    <a:pt x="129" y="193"/>
                    <a:pt x="144" y="215"/>
                  </a:cubicBezTo>
                  <a:cubicBezTo>
                    <a:pt x="158" y="238"/>
                    <a:pt x="179" y="254"/>
                    <a:pt x="197" y="274"/>
                  </a:cubicBezTo>
                  <a:cubicBezTo>
                    <a:pt x="159" y="239"/>
                    <a:pt x="161" y="162"/>
                    <a:pt x="141" y="115"/>
                  </a:cubicBezTo>
                  <a:cubicBezTo>
                    <a:pt x="127" y="84"/>
                    <a:pt x="106" y="63"/>
                    <a:pt x="78" y="43"/>
                  </a:cubicBezTo>
                  <a:cubicBezTo>
                    <a:pt x="64" y="33"/>
                    <a:pt x="16" y="0"/>
                    <a:pt x="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7"/>
            <p:cNvSpPr/>
            <p:nvPr/>
          </p:nvSpPr>
          <p:spPr bwMode="auto">
            <a:xfrm>
              <a:off x="4188761" y="4742990"/>
              <a:ext cx="173492" cy="492036"/>
            </a:xfrm>
            <a:custGeom>
              <a:avLst/>
              <a:gdLst>
                <a:gd name="T0" fmla="*/ 9 w 89"/>
                <a:gd name="T1" fmla="*/ 18 h 252"/>
                <a:gd name="T2" fmla="*/ 25 w 89"/>
                <a:gd name="T3" fmla="*/ 77 h 252"/>
                <a:gd name="T4" fmla="*/ 41 w 89"/>
                <a:gd name="T5" fmla="*/ 132 h 252"/>
                <a:gd name="T6" fmla="*/ 88 w 89"/>
                <a:gd name="T7" fmla="*/ 252 h 252"/>
                <a:gd name="T8" fmla="*/ 78 w 89"/>
                <a:gd name="T9" fmla="*/ 186 h 252"/>
                <a:gd name="T10" fmla="*/ 89 w 89"/>
                <a:gd name="T11" fmla="*/ 119 h 252"/>
                <a:gd name="T12" fmla="*/ 10 w 89"/>
                <a:gd name="T13" fmla="*/ 1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252">
                  <a:moveTo>
                    <a:pt x="9" y="18"/>
                  </a:moveTo>
                  <a:cubicBezTo>
                    <a:pt x="0" y="33"/>
                    <a:pt x="19" y="62"/>
                    <a:pt x="25" y="77"/>
                  </a:cubicBezTo>
                  <a:cubicBezTo>
                    <a:pt x="32" y="97"/>
                    <a:pt x="38" y="112"/>
                    <a:pt x="41" y="132"/>
                  </a:cubicBezTo>
                  <a:cubicBezTo>
                    <a:pt x="47" y="166"/>
                    <a:pt x="59" y="224"/>
                    <a:pt x="88" y="252"/>
                  </a:cubicBezTo>
                  <a:cubicBezTo>
                    <a:pt x="86" y="228"/>
                    <a:pt x="76" y="211"/>
                    <a:pt x="78" y="186"/>
                  </a:cubicBezTo>
                  <a:cubicBezTo>
                    <a:pt x="82" y="164"/>
                    <a:pt x="89" y="141"/>
                    <a:pt x="89" y="119"/>
                  </a:cubicBezTo>
                  <a:cubicBezTo>
                    <a:pt x="88" y="90"/>
                    <a:pt x="51" y="0"/>
                    <a:pt x="1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8"/>
            <p:cNvSpPr/>
            <p:nvPr/>
          </p:nvSpPr>
          <p:spPr bwMode="auto">
            <a:xfrm>
              <a:off x="3865952" y="5468245"/>
              <a:ext cx="452218" cy="634242"/>
            </a:xfrm>
            <a:custGeom>
              <a:avLst/>
              <a:gdLst>
                <a:gd name="T0" fmla="*/ 196 w 231"/>
                <a:gd name="T1" fmla="*/ 31 h 324"/>
                <a:gd name="T2" fmla="*/ 87 w 231"/>
                <a:gd name="T3" fmla="*/ 171 h 324"/>
                <a:gd name="T4" fmla="*/ 0 w 231"/>
                <a:gd name="T5" fmla="*/ 324 h 324"/>
                <a:gd name="T6" fmla="*/ 117 w 231"/>
                <a:gd name="T7" fmla="*/ 160 h 324"/>
                <a:gd name="T8" fmla="*/ 203 w 231"/>
                <a:gd name="T9" fmla="*/ 0 h 324"/>
                <a:gd name="T10" fmla="*/ 192 w 231"/>
                <a:gd name="T11" fmla="*/ 3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" h="324">
                  <a:moveTo>
                    <a:pt x="196" y="31"/>
                  </a:moveTo>
                  <a:cubicBezTo>
                    <a:pt x="153" y="76"/>
                    <a:pt x="115" y="124"/>
                    <a:pt x="87" y="171"/>
                  </a:cubicBezTo>
                  <a:cubicBezTo>
                    <a:pt x="55" y="220"/>
                    <a:pt x="14" y="268"/>
                    <a:pt x="0" y="324"/>
                  </a:cubicBezTo>
                  <a:cubicBezTo>
                    <a:pt x="28" y="260"/>
                    <a:pt x="73" y="213"/>
                    <a:pt x="117" y="160"/>
                  </a:cubicBezTo>
                  <a:cubicBezTo>
                    <a:pt x="155" y="114"/>
                    <a:pt x="231" y="67"/>
                    <a:pt x="203" y="0"/>
                  </a:cubicBezTo>
                  <a:cubicBezTo>
                    <a:pt x="197" y="6"/>
                    <a:pt x="190" y="21"/>
                    <a:pt x="192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9"/>
            <p:cNvSpPr/>
            <p:nvPr/>
          </p:nvSpPr>
          <p:spPr bwMode="auto">
            <a:xfrm>
              <a:off x="4188761" y="5169611"/>
              <a:ext cx="182025" cy="568827"/>
            </a:xfrm>
            <a:custGeom>
              <a:avLst/>
              <a:gdLst>
                <a:gd name="T0" fmla="*/ 72 w 93"/>
                <a:gd name="T1" fmla="*/ 0 h 291"/>
                <a:gd name="T2" fmla="*/ 17 w 93"/>
                <a:gd name="T3" fmla="*/ 209 h 291"/>
                <a:gd name="T4" fmla="*/ 18 w 93"/>
                <a:gd name="T5" fmla="*/ 209 h 291"/>
                <a:gd name="T6" fmla="*/ 3 w 93"/>
                <a:gd name="T7" fmla="*/ 291 h 291"/>
                <a:gd name="T8" fmla="*/ 49 w 93"/>
                <a:gd name="T9" fmla="*/ 143 h 291"/>
                <a:gd name="T10" fmla="*/ 83 w 93"/>
                <a:gd name="T11" fmla="*/ 68 h 291"/>
                <a:gd name="T12" fmla="*/ 93 w 93"/>
                <a:gd name="T13" fmla="*/ 30 h 291"/>
                <a:gd name="T14" fmla="*/ 72 w 93"/>
                <a:gd name="T1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291">
                  <a:moveTo>
                    <a:pt x="72" y="0"/>
                  </a:moveTo>
                  <a:cubicBezTo>
                    <a:pt x="46" y="61"/>
                    <a:pt x="34" y="129"/>
                    <a:pt x="17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8" y="233"/>
                    <a:pt x="0" y="263"/>
                    <a:pt x="3" y="291"/>
                  </a:cubicBezTo>
                  <a:cubicBezTo>
                    <a:pt x="17" y="240"/>
                    <a:pt x="31" y="190"/>
                    <a:pt x="49" y="143"/>
                  </a:cubicBezTo>
                  <a:cubicBezTo>
                    <a:pt x="61" y="117"/>
                    <a:pt x="74" y="93"/>
                    <a:pt x="83" y="68"/>
                  </a:cubicBezTo>
                  <a:cubicBezTo>
                    <a:pt x="87" y="56"/>
                    <a:pt x="93" y="41"/>
                    <a:pt x="93" y="30"/>
                  </a:cubicBezTo>
                  <a:cubicBezTo>
                    <a:pt x="93" y="10"/>
                    <a:pt x="83" y="14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0"/>
            <p:cNvSpPr/>
            <p:nvPr/>
          </p:nvSpPr>
          <p:spPr bwMode="auto">
            <a:xfrm>
              <a:off x="4356565" y="5239292"/>
              <a:ext cx="196245" cy="228953"/>
            </a:xfrm>
            <a:custGeom>
              <a:avLst/>
              <a:gdLst>
                <a:gd name="T0" fmla="*/ 0 w 100"/>
                <a:gd name="T1" fmla="*/ 0 h 117"/>
                <a:gd name="T2" fmla="*/ 48 w 100"/>
                <a:gd name="T3" fmla="*/ 53 h 117"/>
                <a:gd name="T4" fmla="*/ 100 w 100"/>
                <a:gd name="T5" fmla="*/ 117 h 117"/>
                <a:gd name="T6" fmla="*/ 1 w 100"/>
                <a:gd name="T7" fmla="*/ 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117">
                  <a:moveTo>
                    <a:pt x="0" y="0"/>
                  </a:moveTo>
                  <a:cubicBezTo>
                    <a:pt x="2" y="24"/>
                    <a:pt x="32" y="39"/>
                    <a:pt x="48" y="53"/>
                  </a:cubicBezTo>
                  <a:cubicBezTo>
                    <a:pt x="70" y="72"/>
                    <a:pt x="83" y="93"/>
                    <a:pt x="100" y="117"/>
                  </a:cubicBezTo>
                  <a:cubicBezTo>
                    <a:pt x="82" y="67"/>
                    <a:pt x="65" y="7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1"/>
            <p:cNvSpPr/>
            <p:nvPr/>
          </p:nvSpPr>
          <p:spPr bwMode="auto">
            <a:xfrm>
              <a:off x="4339500" y="5347369"/>
              <a:ext cx="359783" cy="766495"/>
            </a:xfrm>
            <a:custGeom>
              <a:avLst/>
              <a:gdLst>
                <a:gd name="T0" fmla="*/ 0 w 184"/>
                <a:gd name="T1" fmla="*/ 0 h 392"/>
                <a:gd name="T2" fmla="*/ 57 w 184"/>
                <a:gd name="T3" fmla="*/ 166 h 392"/>
                <a:gd name="T4" fmla="*/ 184 w 184"/>
                <a:gd name="T5" fmla="*/ 392 h 392"/>
                <a:gd name="T6" fmla="*/ 139 w 184"/>
                <a:gd name="T7" fmla="*/ 265 h 392"/>
                <a:gd name="T8" fmla="*/ 105 w 184"/>
                <a:gd name="T9" fmla="*/ 164 h 392"/>
                <a:gd name="T10" fmla="*/ 2 w 184"/>
                <a:gd name="T11" fmla="*/ 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392">
                  <a:moveTo>
                    <a:pt x="0" y="0"/>
                  </a:moveTo>
                  <a:cubicBezTo>
                    <a:pt x="22" y="57"/>
                    <a:pt x="24" y="91"/>
                    <a:pt x="57" y="166"/>
                  </a:cubicBezTo>
                  <a:cubicBezTo>
                    <a:pt x="86" y="230"/>
                    <a:pt x="105" y="267"/>
                    <a:pt x="184" y="392"/>
                  </a:cubicBezTo>
                  <a:cubicBezTo>
                    <a:pt x="168" y="347"/>
                    <a:pt x="146" y="288"/>
                    <a:pt x="139" y="265"/>
                  </a:cubicBezTo>
                  <a:cubicBezTo>
                    <a:pt x="129" y="231"/>
                    <a:pt x="116" y="198"/>
                    <a:pt x="105" y="164"/>
                  </a:cubicBezTo>
                  <a:cubicBezTo>
                    <a:pt x="85" y="109"/>
                    <a:pt x="57" y="31"/>
                    <a:pt x="2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2"/>
            <p:cNvSpPr/>
            <p:nvPr/>
          </p:nvSpPr>
          <p:spPr bwMode="auto">
            <a:xfrm>
              <a:off x="4288306" y="4144300"/>
              <a:ext cx="146473" cy="584470"/>
            </a:xfrm>
            <a:custGeom>
              <a:avLst/>
              <a:gdLst>
                <a:gd name="T0" fmla="*/ 36 w 75"/>
                <a:gd name="T1" fmla="*/ 6 h 299"/>
                <a:gd name="T2" fmla="*/ 7 w 75"/>
                <a:gd name="T3" fmla="*/ 0 h 299"/>
                <a:gd name="T4" fmla="*/ 17 w 75"/>
                <a:gd name="T5" fmla="*/ 67 h 299"/>
                <a:gd name="T6" fmla="*/ 18 w 75"/>
                <a:gd name="T7" fmla="*/ 140 h 299"/>
                <a:gd name="T8" fmla="*/ 42 w 75"/>
                <a:gd name="T9" fmla="*/ 299 h 299"/>
                <a:gd name="T10" fmla="*/ 72 w 75"/>
                <a:gd name="T11" fmla="*/ 159 h 299"/>
                <a:gd name="T12" fmla="*/ 43 w 75"/>
                <a:gd name="T13" fmla="*/ 1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299">
                  <a:moveTo>
                    <a:pt x="36" y="6"/>
                  </a:moveTo>
                  <a:cubicBezTo>
                    <a:pt x="25" y="8"/>
                    <a:pt x="15" y="7"/>
                    <a:pt x="7" y="0"/>
                  </a:cubicBezTo>
                  <a:cubicBezTo>
                    <a:pt x="0" y="12"/>
                    <a:pt x="16" y="51"/>
                    <a:pt x="17" y="67"/>
                  </a:cubicBezTo>
                  <a:cubicBezTo>
                    <a:pt x="20" y="91"/>
                    <a:pt x="16" y="116"/>
                    <a:pt x="18" y="140"/>
                  </a:cubicBezTo>
                  <a:cubicBezTo>
                    <a:pt x="23" y="192"/>
                    <a:pt x="35" y="246"/>
                    <a:pt x="42" y="299"/>
                  </a:cubicBezTo>
                  <a:cubicBezTo>
                    <a:pt x="65" y="260"/>
                    <a:pt x="75" y="201"/>
                    <a:pt x="72" y="159"/>
                  </a:cubicBezTo>
                  <a:cubicBezTo>
                    <a:pt x="71" y="120"/>
                    <a:pt x="73" y="37"/>
                    <a:pt x="43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3"/>
            <p:cNvSpPr/>
            <p:nvPr/>
          </p:nvSpPr>
          <p:spPr bwMode="auto">
            <a:xfrm>
              <a:off x="4416292" y="4071774"/>
              <a:ext cx="49772" cy="213310"/>
            </a:xfrm>
            <a:custGeom>
              <a:avLst/>
              <a:gdLst>
                <a:gd name="T0" fmla="*/ 2 w 26"/>
                <a:gd name="T1" fmla="*/ 27 h 109"/>
                <a:gd name="T2" fmla="*/ 20 w 26"/>
                <a:gd name="T3" fmla="*/ 109 h 109"/>
                <a:gd name="T4" fmla="*/ 0 w 26"/>
                <a:gd name="T5" fmla="*/ 0 h 109"/>
                <a:gd name="T6" fmla="*/ 3 w 26"/>
                <a:gd name="T7" fmla="*/ 1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09">
                  <a:moveTo>
                    <a:pt x="2" y="27"/>
                  </a:moveTo>
                  <a:cubicBezTo>
                    <a:pt x="18" y="50"/>
                    <a:pt x="13" y="82"/>
                    <a:pt x="20" y="109"/>
                  </a:cubicBezTo>
                  <a:cubicBezTo>
                    <a:pt x="22" y="69"/>
                    <a:pt x="26" y="34"/>
                    <a:pt x="0" y="0"/>
                  </a:cubicBezTo>
                  <a:cubicBezTo>
                    <a:pt x="0" y="7"/>
                    <a:pt x="1" y="14"/>
                    <a:pt x="3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4"/>
            <p:cNvSpPr/>
            <p:nvPr/>
          </p:nvSpPr>
          <p:spPr bwMode="auto">
            <a:xfrm>
              <a:off x="4406338" y="4275130"/>
              <a:ext cx="401023" cy="553184"/>
            </a:xfrm>
            <a:custGeom>
              <a:avLst/>
              <a:gdLst>
                <a:gd name="T0" fmla="*/ 5 w 205"/>
                <a:gd name="T1" fmla="*/ 9 h 283"/>
                <a:gd name="T2" fmla="*/ 101 w 205"/>
                <a:gd name="T3" fmla="*/ 134 h 283"/>
                <a:gd name="T4" fmla="*/ 205 w 205"/>
                <a:gd name="T5" fmla="*/ 283 h 283"/>
                <a:gd name="T6" fmla="*/ 171 w 205"/>
                <a:gd name="T7" fmla="*/ 193 h 283"/>
                <a:gd name="T8" fmla="*/ 135 w 205"/>
                <a:gd name="T9" fmla="*/ 118 h 283"/>
                <a:gd name="T10" fmla="*/ 0 w 205"/>
                <a:gd name="T11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283">
                  <a:moveTo>
                    <a:pt x="5" y="9"/>
                  </a:moveTo>
                  <a:cubicBezTo>
                    <a:pt x="48" y="40"/>
                    <a:pt x="68" y="93"/>
                    <a:pt x="101" y="134"/>
                  </a:cubicBezTo>
                  <a:cubicBezTo>
                    <a:pt x="135" y="177"/>
                    <a:pt x="166" y="226"/>
                    <a:pt x="205" y="283"/>
                  </a:cubicBezTo>
                  <a:cubicBezTo>
                    <a:pt x="189" y="257"/>
                    <a:pt x="179" y="217"/>
                    <a:pt x="171" y="193"/>
                  </a:cubicBezTo>
                  <a:cubicBezTo>
                    <a:pt x="162" y="163"/>
                    <a:pt x="151" y="143"/>
                    <a:pt x="135" y="118"/>
                  </a:cubicBezTo>
                  <a:cubicBezTo>
                    <a:pt x="105" y="74"/>
                    <a:pt x="58" y="5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5"/>
            <p:cNvSpPr/>
            <p:nvPr/>
          </p:nvSpPr>
          <p:spPr bwMode="auto">
            <a:xfrm>
              <a:off x="4272663" y="4495551"/>
              <a:ext cx="561717" cy="118032"/>
            </a:xfrm>
            <a:custGeom>
              <a:avLst/>
              <a:gdLst>
                <a:gd name="T0" fmla="*/ 0 w 287"/>
                <a:gd name="T1" fmla="*/ 50 h 60"/>
                <a:gd name="T2" fmla="*/ 60 w 287"/>
                <a:gd name="T3" fmla="*/ 4 h 60"/>
                <a:gd name="T4" fmla="*/ 138 w 287"/>
                <a:gd name="T5" fmla="*/ 4 h 60"/>
                <a:gd name="T6" fmla="*/ 287 w 287"/>
                <a:gd name="T7" fmla="*/ 12 h 60"/>
                <a:gd name="T8" fmla="*/ 150 w 287"/>
                <a:gd name="T9" fmla="*/ 25 h 60"/>
                <a:gd name="T10" fmla="*/ 9 w 287"/>
                <a:gd name="T11" fmla="*/ 60 h 60"/>
                <a:gd name="T12" fmla="*/ 3 w 287"/>
                <a:gd name="T13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60">
                  <a:moveTo>
                    <a:pt x="0" y="50"/>
                  </a:moveTo>
                  <a:cubicBezTo>
                    <a:pt x="19" y="32"/>
                    <a:pt x="31" y="9"/>
                    <a:pt x="60" y="4"/>
                  </a:cubicBezTo>
                  <a:cubicBezTo>
                    <a:pt x="84" y="0"/>
                    <a:pt x="114" y="2"/>
                    <a:pt x="138" y="4"/>
                  </a:cubicBezTo>
                  <a:cubicBezTo>
                    <a:pt x="187" y="5"/>
                    <a:pt x="238" y="15"/>
                    <a:pt x="287" y="12"/>
                  </a:cubicBezTo>
                  <a:cubicBezTo>
                    <a:pt x="242" y="11"/>
                    <a:pt x="195" y="24"/>
                    <a:pt x="150" y="25"/>
                  </a:cubicBezTo>
                  <a:cubicBezTo>
                    <a:pt x="95" y="26"/>
                    <a:pt x="49" y="19"/>
                    <a:pt x="9" y="60"/>
                  </a:cubicBezTo>
                  <a:cubicBezTo>
                    <a:pt x="8" y="57"/>
                    <a:pt x="4" y="54"/>
                    <a:pt x="3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6"/>
            <p:cNvSpPr/>
            <p:nvPr/>
          </p:nvSpPr>
          <p:spPr bwMode="auto">
            <a:xfrm>
              <a:off x="4198716" y="4295039"/>
              <a:ext cx="145051" cy="238907"/>
            </a:xfrm>
            <a:custGeom>
              <a:avLst/>
              <a:gdLst>
                <a:gd name="T0" fmla="*/ 71 w 74"/>
                <a:gd name="T1" fmla="*/ 57 h 122"/>
                <a:gd name="T2" fmla="*/ 10 w 74"/>
                <a:gd name="T3" fmla="*/ 122 h 122"/>
                <a:gd name="T4" fmla="*/ 4 w 74"/>
                <a:gd name="T5" fmla="*/ 88 h 122"/>
                <a:gd name="T6" fmla="*/ 27 w 74"/>
                <a:gd name="T7" fmla="*/ 55 h 122"/>
                <a:gd name="T8" fmla="*/ 74 w 74"/>
                <a:gd name="T9" fmla="*/ 0 h 122"/>
                <a:gd name="T10" fmla="*/ 74 w 74"/>
                <a:gd name="T11" fmla="*/ 5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22">
                  <a:moveTo>
                    <a:pt x="71" y="57"/>
                  </a:moveTo>
                  <a:cubicBezTo>
                    <a:pt x="48" y="77"/>
                    <a:pt x="31" y="100"/>
                    <a:pt x="10" y="122"/>
                  </a:cubicBezTo>
                  <a:cubicBezTo>
                    <a:pt x="5" y="105"/>
                    <a:pt x="0" y="103"/>
                    <a:pt x="4" y="88"/>
                  </a:cubicBezTo>
                  <a:cubicBezTo>
                    <a:pt x="8" y="77"/>
                    <a:pt x="20" y="65"/>
                    <a:pt x="27" y="55"/>
                  </a:cubicBezTo>
                  <a:cubicBezTo>
                    <a:pt x="42" y="37"/>
                    <a:pt x="58" y="18"/>
                    <a:pt x="74" y="0"/>
                  </a:cubicBezTo>
                  <a:cubicBezTo>
                    <a:pt x="71" y="14"/>
                    <a:pt x="66" y="42"/>
                    <a:pt x="74" y="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7"/>
            <p:cNvSpPr/>
            <p:nvPr/>
          </p:nvSpPr>
          <p:spPr bwMode="auto">
            <a:xfrm>
              <a:off x="4407760" y="4289351"/>
              <a:ext cx="58305" cy="200512"/>
            </a:xfrm>
            <a:custGeom>
              <a:avLst/>
              <a:gdLst>
                <a:gd name="T0" fmla="*/ 0 w 30"/>
                <a:gd name="T1" fmla="*/ 0 h 103"/>
                <a:gd name="T2" fmla="*/ 30 w 30"/>
                <a:gd name="T3" fmla="*/ 103 h 103"/>
                <a:gd name="T4" fmla="*/ 14 w 30"/>
                <a:gd name="T5" fmla="*/ 60 h 103"/>
                <a:gd name="T6" fmla="*/ 0 w 30"/>
                <a:gd name="T7" fmla="*/ 1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03">
                  <a:moveTo>
                    <a:pt x="0" y="0"/>
                  </a:moveTo>
                  <a:cubicBezTo>
                    <a:pt x="17" y="30"/>
                    <a:pt x="20" y="71"/>
                    <a:pt x="30" y="103"/>
                  </a:cubicBezTo>
                  <a:cubicBezTo>
                    <a:pt x="24" y="90"/>
                    <a:pt x="20" y="75"/>
                    <a:pt x="14" y="60"/>
                  </a:cubicBezTo>
                  <a:cubicBezTo>
                    <a:pt x="5" y="42"/>
                    <a:pt x="6" y="27"/>
                    <a:pt x="0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8"/>
            <p:cNvSpPr/>
            <p:nvPr/>
          </p:nvSpPr>
          <p:spPr bwMode="auto">
            <a:xfrm>
              <a:off x="4221469" y="4660510"/>
              <a:ext cx="732365" cy="129408"/>
            </a:xfrm>
            <a:custGeom>
              <a:avLst/>
              <a:gdLst>
                <a:gd name="T0" fmla="*/ 5 w 374"/>
                <a:gd name="T1" fmla="*/ 14 h 66"/>
                <a:gd name="T2" fmla="*/ 184 w 374"/>
                <a:gd name="T3" fmla="*/ 0 h 66"/>
                <a:gd name="T4" fmla="*/ 374 w 374"/>
                <a:gd name="T5" fmla="*/ 66 h 66"/>
                <a:gd name="T6" fmla="*/ 187 w 374"/>
                <a:gd name="T7" fmla="*/ 45 h 66"/>
                <a:gd name="T8" fmla="*/ 0 w 374"/>
                <a:gd name="T9" fmla="*/ 34 h 66"/>
                <a:gd name="T10" fmla="*/ 2 w 374"/>
                <a:gd name="T11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66">
                  <a:moveTo>
                    <a:pt x="5" y="14"/>
                  </a:moveTo>
                  <a:cubicBezTo>
                    <a:pt x="66" y="17"/>
                    <a:pt x="122" y="0"/>
                    <a:pt x="184" y="0"/>
                  </a:cubicBezTo>
                  <a:cubicBezTo>
                    <a:pt x="258" y="0"/>
                    <a:pt x="314" y="22"/>
                    <a:pt x="374" y="66"/>
                  </a:cubicBezTo>
                  <a:cubicBezTo>
                    <a:pt x="313" y="25"/>
                    <a:pt x="256" y="36"/>
                    <a:pt x="187" y="45"/>
                  </a:cubicBezTo>
                  <a:cubicBezTo>
                    <a:pt x="125" y="52"/>
                    <a:pt x="60" y="39"/>
                    <a:pt x="0" y="34"/>
                  </a:cubicBezTo>
                  <a:cubicBezTo>
                    <a:pt x="0" y="29"/>
                    <a:pt x="0" y="20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9"/>
            <p:cNvSpPr/>
            <p:nvPr/>
          </p:nvSpPr>
          <p:spPr bwMode="auto">
            <a:xfrm>
              <a:off x="4366520" y="4721659"/>
              <a:ext cx="75370" cy="501990"/>
            </a:xfrm>
            <a:custGeom>
              <a:avLst/>
              <a:gdLst>
                <a:gd name="T0" fmla="*/ 7 w 38"/>
                <a:gd name="T1" fmla="*/ 0 h 257"/>
                <a:gd name="T2" fmla="*/ 38 w 38"/>
                <a:gd name="T3" fmla="*/ 257 h 257"/>
                <a:gd name="T4" fmla="*/ 27 w 38"/>
                <a:gd name="T5" fmla="*/ 129 h 257"/>
                <a:gd name="T6" fmla="*/ 28 w 38"/>
                <a:gd name="T7" fmla="*/ 59 h 257"/>
                <a:gd name="T8" fmla="*/ 30 w 38"/>
                <a:gd name="T9" fmla="*/ 29 h 257"/>
                <a:gd name="T10" fmla="*/ 5 w 38"/>
                <a:gd name="T11" fmla="*/ 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57">
                  <a:moveTo>
                    <a:pt x="7" y="0"/>
                  </a:moveTo>
                  <a:cubicBezTo>
                    <a:pt x="0" y="86"/>
                    <a:pt x="12" y="174"/>
                    <a:pt x="38" y="257"/>
                  </a:cubicBezTo>
                  <a:cubicBezTo>
                    <a:pt x="27" y="195"/>
                    <a:pt x="28" y="148"/>
                    <a:pt x="27" y="129"/>
                  </a:cubicBezTo>
                  <a:cubicBezTo>
                    <a:pt x="26" y="106"/>
                    <a:pt x="26" y="80"/>
                    <a:pt x="28" y="59"/>
                  </a:cubicBezTo>
                  <a:cubicBezTo>
                    <a:pt x="30" y="49"/>
                    <a:pt x="32" y="38"/>
                    <a:pt x="30" y="29"/>
                  </a:cubicBezTo>
                  <a:cubicBezTo>
                    <a:pt x="27" y="18"/>
                    <a:pt x="8" y="14"/>
                    <a:pt x="5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0"/>
            <p:cNvSpPr/>
            <p:nvPr/>
          </p:nvSpPr>
          <p:spPr bwMode="auto">
            <a:xfrm>
              <a:off x="4582674" y="4067508"/>
              <a:ext cx="72525" cy="472127"/>
            </a:xfrm>
            <a:custGeom>
              <a:avLst/>
              <a:gdLst>
                <a:gd name="T0" fmla="*/ 0 w 37"/>
                <a:gd name="T1" fmla="*/ 0 h 241"/>
                <a:gd name="T2" fmla="*/ 7 w 37"/>
                <a:gd name="T3" fmla="*/ 110 h 241"/>
                <a:gd name="T4" fmla="*/ 29 w 37"/>
                <a:gd name="T5" fmla="*/ 241 h 241"/>
                <a:gd name="T6" fmla="*/ 37 w 37"/>
                <a:gd name="T7" fmla="*/ 131 h 241"/>
                <a:gd name="T8" fmla="*/ 29 w 37"/>
                <a:gd name="T9" fmla="*/ 64 h 241"/>
                <a:gd name="T10" fmla="*/ 8 w 3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41">
                  <a:moveTo>
                    <a:pt x="0" y="0"/>
                  </a:moveTo>
                  <a:cubicBezTo>
                    <a:pt x="15" y="32"/>
                    <a:pt x="5" y="75"/>
                    <a:pt x="7" y="110"/>
                  </a:cubicBezTo>
                  <a:cubicBezTo>
                    <a:pt x="10" y="150"/>
                    <a:pt x="21" y="193"/>
                    <a:pt x="29" y="241"/>
                  </a:cubicBezTo>
                  <a:cubicBezTo>
                    <a:pt x="36" y="206"/>
                    <a:pt x="37" y="149"/>
                    <a:pt x="37" y="131"/>
                  </a:cubicBezTo>
                  <a:cubicBezTo>
                    <a:pt x="37" y="105"/>
                    <a:pt x="34" y="81"/>
                    <a:pt x="29" y="64"/>
                  </a:cubicBezTo>
                  <a:cubicBezTo>
                    <a:pt x="22" y="45"/>
                    <a:pt x="19" y="15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1"/>
            <p:cNvSpPr/>
            <p:nvPr/>
          </p:nvSpPr>
          <p:spPr bwMode="auto">
            <a:xfrm>
              <a:off x="4500194" y="4282240"/>
              <a:ext cx="513367" cy="78214"/>
            </a:xfrm>
            <a:custGeom>
              <a:avLst/>
              <a:gdLst>
                <a:gd name="T0" fmla="*/ 3 w 262"/>
                <a:gd name="T1" fmla="*/ 29 h 40"/>
                <a:gd name="T2" fmla="*/ 58 w 262"/>
                <a:gd name="T3" fmla="*/ 1 h 40"/>
                <a:gd name="T4" fmla="*/ 124 w 262"/>
                <a:gd name="T5" fmla="*/ 9 h 40"/>
                <a:gd name="T6" fmla="*/ 262 w 262"/>
                <a:gd name="T7" fmla="*/ 40 h 40"/>
                <a:gd name="T8" fmla="*/ 127 w 262"/>
                <a:gd name="T9" fmla="*/ 28 h 40"/>
                <a:gd name="T10" fmla="*/ 57 w 262"/>
                <a:gd name="T11" fmla="*/ 25 h 40"/>
                <a:gd name="T12" fmla="*/ 0 w 262"/>
                <a:gd name="T13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0">
                  <a:moveTo>
                    <a:pt x="3" y="29"/>
                  </a:moveTo>
                  <a:cubicBezTo>
                    <a:pt x="27" y="20"/>
                    <a:pt x="32" y="0"/>
                    <a:pt x="58" y="1"/>
                  </a:cubicBezTo>
                  <a:cubicBezTo>
                    <a:pt x="79" y="1"/>
                    <a:pt x="103" y="5"/>
                    <a:pt x="124" y="9"/>
                  </a:cubicBezTo>
                  <a:cubicBezTo>
                    <a:pt x="171" y="14"/>
                    <a:pt x="219" y="21"/>
                    <a:pt x="262" y="40"/>
                  </a:cubicBezTo>
                  <a:cubicBezTo>
                    <a:pt x="222" y="26"/>
                    <a:pt x="168" y="29"/>
                    <a:pt x="127" y="28"/>
                  </a:cubicBezTo>
                  <a:cubicBezTo>
                    <a:pt x="103" y="26"/>
                    <a:pt x="81" y="23"/>
                    <a:pt x="57" y="25"/>
                  </a:cubicBezTo>
                  <a:cubicBezTo>
                    <a:pt x="42" y="25"/>
                    <a:pt x="10" y="39"/>
                    <a:pt x="0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62"/>
            <p:cNvSpPr/>
            <p:nvPr/>
          </p:nvSpPr>
          <p:spPr bwMode="auto">
            <a:xfrm>
              <a:off x="4697862" y="4232468"/>
              <a:ext cx="150739" cy="385380"/>
            </a:xfrm>
            <a:custGeom>
              <a:avLst/>
              <a:gdLst>
                <a:gd name="T0" fmla="*/ 50 w 77"/>
                <a:gd name="T1" fmla="*/ 0 h 197"/>
                <a:gd name="T2" fmla="*/ 0 w 77"/>
                <a:gd name="T3" fmla="*/ 197 h 197"/>
                <a:gd name="T4" fmla="*/ 40 w 77"/>
                <a:gd name="T5" fmla="*/ 100 h 197"/>
                <a:gd name="T6" fmla="*/ 51 w 77"/>
                <a:gd name="T7" fmla="*/ 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97">
                  <a:moveTo>
                    <a:pt x="50" y="0"/>
                  </a:moveTo>
                  <a:cubicBezTo>
                    <a:pt x="36" y="66"/>
                    <a:pt x="22" y="134"/>
                    <a:pt x="0" y="197"/>
                  </a:cubicBezTo>
                  <a:cubicBezTo>
                    <a:pt x="16" y="166"/>
                    <a:pt x="28" y="132"/>
                    <a:pt x="40" y="100"/>
                  </a:cubicBezTo>
                  <a:cubicBezTo>
                    <a:pt x="50" y="74"/>
                    <a:pt x="77" y="25"/>
                    <a:pt x="5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63"/>
            <p:cNvSpPr/>
            <p:nvPr/>
          </p:nvSpPr>
          <p:spPr bwMode="auto">
            <a:xfrm>
              <a:off x="4827270" y="3942366"/>
              <a:ext cx="203356" cy="280147"/>
            </a:xfrm>
            <a:custGeom>
              <a:avLst/>
              <a:gdLst>
                <a:gd name="T0" fmla="*/ 101 w 104"/>
                <a:gd name="T1" fmla="*/ 3 h 143"/>
                <a:gd name="T2" fmla="*/ 0 w 104"/>
                <a:gd name="T3" fmla="*/ 143 h 143"/>
                <a:gd name="T4" fmla="*/ 67 w 104"/>
                <a:gd name="T5" fmla="*/ 74 h 143"/>
                <a:gd name="T6" fmla="*/ 104 w 104"/>
                <a:gd name="T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143">
                  <a:moveTo>
                    <a:pt x="101" y="3"/>
                  </a:moveTo>
                  <a:cubicBezTo>
                    <a:pt x="59" y="40"/>
                    <a:pt x="36" y="100"/>
                    <a:pt x="0" y="143"/>
                  </a:cubicBezTo>
                  <a:cubicBezTo>
                    <a:pt x="25" y="124"/>
                    <a:pt x="45" y="96"/>
                    <a:pt x="67" y="74"/>
                  </a:cubicBezTo>
                  <a:cubicBezTo>
                    <a:pt x="91" y="51"/>
                    <a:pt x="96" y="31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64"/>
            <p:cNvSpPr/>
            <p:nvPr/>
          </p:nvSpPr>
          <p:spPr bwMode="auto">
            <a:xfrm>
              <a:off x="5030625" y="3928145"/>
              <a:ext cx="514789" cy="385380"/>
            </a:xfrm>
            <a:custGeom>
              <a:avLst/>
              <a:gdLst>
                <a:gd name="T0" fmla="*/ 0 w 263"/>
                <a:gd name="T1" fmla="*/ 8 h 197"/>
                <a:gd name="T2" fmla="*/ 134 w 263"/>
                <a:gd name="T3" fmla="*/ 91 h 197"/>
                <a:gd name="T4" fmla="*/ 208 w 263"/>
                <a:gd name="T5" fmla="*/ 136 h 197"/>
                <a:gd name="T6" fmla="*/ 263 w 263"/>
                <a:gd name="T7" fmla="*/ 197 h 197"/>
                <a:gd name="T8" fmla="*/ 218 w 263"/>
                <a:gd name="T9" fmla="*/ 126 h 197"/>
                <a:gd name="T10" fmla="*/ 171 w 263"/>
                <a:gd name="T11" fmla="*/ 53 h 197"/>
                <a:gd name="T12" fmla="*/ 6 w 263"/>
                <a:gd name="T13" fmla="*/ 7 h 197"/>
                <a:gd name="T14" fmla="*/ 7 w 263"/>
                <a:gd name="T15" fmla="*/ 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197">
                  <a:moveTo>
                    <a:pt x="0" y="8"/>
                  </a:moveTo>
                  <a:cubicBezTo>
                    <a:pt x="49" y="27"/>
                    <a:pt x="90" y="63"/>
                    <a:pt x="134" y="91"/>
                  </a:cubicBezTo>
                  <a:cubicBezTo>
                    <a:pt x="159" y="106"/>
                    <a:pt x="185" y="117"/>
                    <a:pt x="208" y="136"/>
                  </a:cubicBezTo>
                  <a:cubicBezTo>
                    <a:pt x="229" y="153"/>
                    <a:pt x="245" y="175"/>
                    <a:pt x="263" y="197"/>
                  </a:cubicBezTo>
                  <a:cubicBezTo>
                    <a:pt x="254" y="171"/>
                    <a:pt x="231" y="148"/>
                    <a:pt x="218" y="126"/>
                  </a:cubicBezTo>
                  <a:cubicBezTo>
                    <a:pt x="201" y="100"/>
                    <a:pt x="196" y="72"/>
                    <a:pt x="171" y="53"/>
                  </a:cubicBezTo>
                  <a:cubicBezTo>
                    <a:pt x="129" y="21"/>
                    <a:pt x="60" y="0"/>
                    <a:pt x="6" y="7"/>
                  </a:cubicBezTo>
                  <a:cubicBezTo>
                    <a:pt x="2" y="6"/>
                    <a:pt x="6" y="10"/>
                    <a:pt x="7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65"/>
            <p:cNvSpPr/>
            <p:nvPr/>
          </p:nvSpPr>
          <p:spPr bwMode="auto">
            <a:xfrm>
              <a:off x="5034892" y="3888327"/>
              <a:ext cx="544652" cy="122298"/>
            </a:xfrm>
            <a:custGeom>
              <a:avLst/>
              <a:gdLst>
                <a:gd name="T0" fmla="*/ 3 w 278"/>
                <a:gd name="T1" fmla="*/ 63 h 63"/>
                <a:gd name="T2" fmla="*/ 15 w 278"/>
                <a:gd name="T3" fmla="*/ 38 h 63"/>
                <a:gd name="T4" fmla="*/ 50 w 278"/>
                <a:gd name="T5" fmla="*/ 28 h 63"/>
                <a:gd name="T6" fmla="*/ 124 w 278"/>
                <a:gd name="T7" fmla="*/ 7 h 63"/>
                <a:gd name="T8" fmla="*/ 278 w 278"/>
                <a:gd name="T9" fmla="*/ 22 h 63"/>
                <a:gd name="T10" fmla="*/ 138 w 278"/>
                <a:gd name="T11" fmla="*/ 18 h 63"/>
                <a:gd name="T12" fmla="*/ 70 w 278"/>
                <a:gd name="T13" fmla="*/ 41 h 63"/>
                <a:gd name="T14" fmla="*/ 2 w 278"/>
                <a:gd name="T1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" h="63">
                  <a:moveTo>
                    <a:pt x="3" y="63"/>
                  </a:moveTo>
                  <a:cubicBezTo>
                    <a:pt x="8" y="48"/>
                    <a:pt x="0" y="47"/>
                    <a:pt x="15" y="38"/>
                  </a:cubicBezTo>
                  <a:cubicBezTo>
                    <a:pt x="24" y="32"/>
                    <a:pt x="39" y="31"/>
                    <a:pt x="50" y="28"/>
                  </a:cubicBezTo>
                  <a:cubicBezTo>
                    <a:pt x="75" y="21"/>
                    <a:pt x="98" y="11"/>
                    <a:pt x="124" y="7"/>
                  </a:cubicBezTo>
                  <a:cubicBezTo>
                    <a:pt x="176" y="0"/>
                    <a:pt x="227" y="8"/>
                    <a:pt x="278" y="22"/>
                  </a:cubicBezTo>
                  <a:cubicBezTo>
                    <a:pt x="232" y="16"/>
                    <a:pt x="184" y="16"/>
                    <a:pt x="138" y="18"/>
                  </a:cubicBezTo>
                  <a:cubicBezTo>
                    <a:pt x="112" y="19"/>
                    <a:pt x="95" y="37"/>
                    <a:pt x="70" y="41"/>
                  </a:cubicBezTo>
                  <a:cubicBezTo>
                    <a:pt x="47" y="44"/>
                    <a:pt x="19" y="39"/>
                    <a:pt x="2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66"/>
            <p:cNvSpPr/>
            <p:nvPr/>
          </p:nvSpPr>
          <p:spPr bwMode="auto">
            <a:xfrm>
              <a:off x="4879886" y="4094527"/>
              <a:ext cx="632820" cy="143629"/>
            </a:xfrm>
            <a:custGeom>
              <a:avLst/>
              <a:gdLst>
                <a:gd name="T0" fmla="*/ 0 w 323"/>
                <a:gd name="T1" fmla="*/ 61 h 73"/>
                <a:gd name="T2" fmla="*/ 73 w 323"/>
                <a:gd name="T3" fmla="*/ 22 h 73"/>
                <a:gd name="T4" fmla="*/ 161 w 323"/>
                <a:gd name="T5" fmla="*/ 10 h 73"/>
                <a:gd name="T6" fmla="*/ 323 w 323"/>
                <a:gd name="T7" fmla="*/ 15 h 73"/>
                <a:gd name="T8" fmla="*/ 161 w 323"/>
                <a:gd name="T9" fmla="*/ 41 h 73"/>
                <a:gd name="T10" fmla="*/ 0 w 323"/>
                <a:gd name="T11" fmla="*/ 6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73">
                  <a:moveTo>
                    <a:pt x="0" y="61"/>
                  </a:moveTo>
                  <a:cubicBezTo>
                    <a:pt x="25" y="50"/>
                    <a:pt x="45" y="30"/>
                    <a:pt x="73" y="22"/>
                  </a:cubicBezTo>
                  <a:cubicBezTo>
                    <a:pt x="101" y="15"/>
                    <a:pt x="132" y="12"/>
                    <a:pt x="161" y="10"/>
                  </a:cubicBezTo>
                  <a:cubicBezTo>
                    <a:pt x="214" y="6"/>
                    <a:pt x="272" y="0"/>
                    <a:pt x="323" y="15"/>
                  </a:cubicBezTo>
                  <a:cubicBezTo>
                    <a:pt x="271" y="26"/>
                    <a:pt x="214" y="32"/>
                    <a:pt x="161" y="41"/>
                  </a:cubicBezTo>
                  <a:cubicBezTo>
                    <a:pt x="106" y="50"/>
                    <a:pt x="51" y="73"/>
                    <a:pt x="0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67"/>
            <p:cNvSpPr/>
            <p:nvPr/>
          </p:nvSpPr>
          <p:spPr bwMode="auto">
            <a:xfrm>
              <a:off x="4962366" y="3969385"/>
              <a:ext cx="197667" cy="695391"/>
            </a:xfrm>
            <a:custGeom>
              <a:avLst/>
              <a:gdLst>
                <a:gd name="T0" fmla="*/ 6 w 101"/>
                <a:gd name="T1" fmla="*/ 0 h 355"/>
                <a:gd name="T2" fmla="*/ 12 w 101"/>
                <a:gd name="T3" fmla="*/ 79 h 355"/>
                <a:gd name="T4" fmla="*/ 27 w 101"/>
                <a:gd name="T5" fmla="*/ 163 h 355"/>
                <a:gd name="T6" fmla="*/ 51 w 101"/>
                <a:gd name="T7" fmla="*/ 254 h 355"/>
                <a:gd name="T8" fmla="*/ 62 w 101"/>
                <a:gd name="T9" fmla="*/ 355 h 355"/>
                <a:gd name="T10" fmla="*/ 94 w 101"/>
                <a:gd name="T11" fmla="*/ 160 h 355"/>
                <a:gd name="T12" fmla="*/ 72 w 101"/>
                <a:gd name="T13" fmla="*/ 65 h 355"/>
                <a:gd name="T14" fmla="*/ 45 w 101"/>
                <a:gd name="T15" fmla="*/ 24 h 355"/>
                <a:gd name="T16" fmla="*/ 7 w 101"/>
                <a:gd name="T17" fmla="*/ 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55">
                  <a:moveTo>
                    <a:pt x="6" y="0"/>
                  </a:moveTo>
                  <a:cubicBezTo>
                    <a:pt x="20" y="20"/>
                    <a:pt x="10" y="55"/>
                    <a:pt x="12" y="79"/>
                  </a:cubicBezTo>
                  <a:cubicBezTo>
                    <a:pt x="15" y="107"/>
                    <a:pt x="34" y="189"/>
                    <a:pt x="27" y="163"/>
                  </a:cubicBezTo>
                  <a:cubicBezTo>
                    <a:pt x="0" y="47"/>
                    <a:pt x="13" y="103"/>
                    <a:pt x="51" y="254"/>
                  </a:cubicBezTo>
                  <a:cubicBezTo>
                    <a:pt x="60" y="288"/>
                    <a:pt x="59" y="320"/>
                    <a:pt x="62" y="355"/>
                  </a:cubicBezTo>
                  <a:cubicBezTo>
                    <a:pt x="92" y="301"/>
                    <a:pt x="101" y="220"/>
                    <a:pt x="94" y="160"/>
                  </a:cubicBezTo>
                  <a:cubicBezTo>
                    <a:pt x="90" y="130"/>
                    <a:pt x="85" y="92"/>
                    <a:pt x="72" y="65"/>
                  </a:cubicBezTo>
                  <a:cubicBezTo>
                    <a:pt x="66" y="50"/>
                    <a:pt x="56" y="34"/>
                    <a:pt x="45" y="24"/>
                  </a:cubicBezTo>
                  <a:cubicBezTo>
                    <a:pt x="34" y="12"/>
                    <a:pt x="16" y="9"/>
                    <a:pt x="7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68"/>
            <p:cNvSpPr/>
            <p:nvPr/>
          </p:nvSpPr>
          <p:spPr bwMode="auto">
            <a:xfrm>
              <a:off x="4855711" y="4186962"/>
              <a:ext cx="223265" cy="671216"/>
            </a:xfrm>
            <a:custGeom>
              <a:avLst/>
              <a:gdLst>
                <a:gd name="T0" fmla="*/ 0 w 114"/>
                <a:gd name="T1" fmla="*/ 0 h 343"/>
                <a:gd name="T2" fmla="*/ 2 w 114"/>
                <a:gd name="T3" fmla="*/ 82 h 343"/>
                <a:gd name="T4" fmla="*/ 9 w 114"/>
                <a:gd name="T5" fmla="*/ 174 h 343"/>
                <a:gd name="T6" fmla="*/ 39 w 114"/>
                <a:gd name="T7" fmla="*/ 343 h 343"/>
                <a:gd name="T8" fmla="*/ 1 w 114"/>
                <a:gd name="T9" fmla="*/ 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43">
                  <a:moveTo>
                    <a:pt x="0" y="0"/>
                  </a:moveTo>
                  <a:cubicBezTo>
                    <a:pt x="7" y="23"/>
                    <a:pt x="2" y="57"/>
                    <a:pt x="2" y="82"/>
                  </a:cubicBezTo>
                  <a:cubicBezTo>
                    <a:pt x="2" y="113"/>
                    <a:pt x="6" y="143"/>
                    <a:pt x="9" y="174"/>
                  </a:cubicBezTo>
                  <a:cubicBezTo>
                    <a:pt x="12" y="229"/>
                    <a:pt x="27" y="281"/>
                    <a:pt x="39" y="343"/>
                  </a:cubicBezTo>
                  <a:cubicBezTo>
                    <a:pt x="20" y="209"/>
                    <a:pt x="114" y="90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69"/>
            <p:cNvSpPr/>
            <p:nvPr/>
          </p:nvSpPr>
          <p:spPr bwMode="auto">
            <a:xfrm>
              <a:off x="4837224" y="4188384"/>
              <a:ext cx="556029" cy="310011"/>
            </a:xfrm>
            <a:custGeom>
              <a:avLst/>
              <a:gdLst>
                <a:gd name="T0" fmla="*/ 0 w 284"/>
                <a:gd name="T1" fmla="*/ 35 h 158"/>
                <a:gd name="T2" fmla="*/ 151 w 284"/>
                <a:gd name="T3" fmla="*/ 35 h 158"/>
                <a:gd name="T4" fmla="*/ 211 w 284"/>
                <a:gd name="T5" fmla="*/ 102 h 158"/>
                <a:gd name="T6" fmla="*/ 284 w 284"/>
                <a:gd name="T7" fmla="*/ 158 h 158"/>
                <a:gd name="T8" fmla="*/ 211 w 284"/>
                <a:gd name="T9" fmla="*/ 122 h 158"/>
                <a:gd name="T10" fmla="*/ 143 w 284"/>
                <a:gd name="T11" fmla="*/ 83 h 158"/>
                <a:gd name="T12" fmla="*/ 0 w 284"/>
                <a:gd name="T13" fmla="*/ 3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158">
                  <a:moveTo>
                    <a:pt x="0" y="35"/>
                  </a:moveTo>
                  <a:cubicBezTo>
                    <a:pt x="51" y="12"/>
                    <a:pt x="103" y="0"/>
                    <a:pt x="151" y="35"/>
                  </a:cubicBezTo>
                  <a:cubicBezTo>
                    <a:pt x="180" y="56"/>
                    <a:pt x="190" y="77"/>
                    <a:pt x="211" y="102"/>
                  </a:cubicBezTo>
                  <a:cubicBezTo>
                    <a:pt x="229" y="126"/>
                    <a:pt x="258" y="146"/>
                    <a:pt x="284" y="158"/>
                  </a:cubicBezTo>
                  <a:cubicBezTo>
                    <a:pt x="262" y="156"/>
                    <a:pt x="231" y="134"/>
                    <a:pt x="211" y="122"/>
                  </a:cubicBezTo>
                  <a:cubicBezTo>
                    <a:pt x="189" y="109"/>
                    <a:pt x="165" y="97"/>
                    <a:pt x="143" y="83"/>
                  </a:cubicBezTo>
                  <a:cubicBezTo>
                    <a:pt x="96" y="57"/>
                    <a:pt x="47" y="54"/>
                    <a:pt x="0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70"/>
            <p:cNvSpPr/>
            <p:nvPr/>
          </p:nvSpPr>
          <p:spPr bwMode="auto">
            <a:xfrm>
              <a:off x="5150079" y="4297883"/>
              <a:ext cx="206200" cy="62571"/>
            </a:xfrm>
            <a:custGeom>
              <a:avLst/>
              <a:gdLst>
                <a:gd name="T0" fmla="*/ 0 w 105"/>
                <a:gd name="T1" fmla="*/ 15 h 32"/>
                <a:gd name="T2" fmla="*/ 105 w 105"/>
                <a:gd name="T3" fmla="*/ 12 h 32"/>
                <a:gd name="T4" fmla="*/ 0 w 105"/>
                <a:gd name="T5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32">
                  <a:moveTo>
                    <a:pt x="0" y="15"/>
                  </a:moveTo>
                  <a:cubicBezTo>
                    <a:pt x="39" y="0"/>
                    <a:pt x="66" y="7"/>
                    <a:pt x="105" y="12"/>
                  </a:cubicBezTo>
                  <a:cubicBezTo>
                    <a:pt x="69" y="8"/>
                    <a:pt x="29" y="3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71"/>
            <p:cNvSpPr/>
            <p:nvPr/>
          </p:nvSpPr>
          <p:spPr bwMode="auto">
            <a:xfrm>
              <a:off x="4993652" y="4401694"/>
              <a:ext cx="671216" cy="137941"/>
            </a:xfrm>
            <a:custGeom>
              <a:avLst/>
              <a:gdLst>
                <a:gd name="T0" fmla="*/ 0 w 343"/>
                <a:gd name="T1" fmla="*/ 57 h 70"/>
                <a:gd name="T2" fmla="*/ 168 w 343"/>
                <a:gd name="T3" fmla="*/ 20 h 70"/>
                <a:gd name="T4" fmla="*/ 343 w 343"/>
                <a:gd name="T5" fmla="*/ 15 h 70"/>
                <a:gd name="T6" fmla="*/ 255 w 343"/>
                <a:gd name="T7" fmla="*/ 19 h 70"/>
                <a:gd name="T8" fmla="*/ 171 w 343"/>
                <a:gd name="T9" fmla="*/ 34 h 70"/>
                <a:gd name="T10" fmla="*/ 1 w 343"/>
                <a:gd name="T11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70">
                  <a:moveTo>
                    <a:pt x="0" y="57"/>
                  </a:moveTo>
                  <a:cubicBezTo>
                    <a:pt x="53" y="38"/>
                    <a:pt x="113" y="34"/>
                    <a:pt x="168" y="20"/>
                  </a:cubicBezTo>
                  <a:cubicBezTo>
                    <a:pt x="224" y="5"/>
                    <a:pt x="285" y="0"/>
                    <a:pt x="343" y="15"/>
                  </a:cubicBezTo>
                  <a:cubicBezTo>
                    <a:pt x="299" y="12"/>
                    <a:pt x="282" y="17"/>
                    <a:pt x="255" y="19"/>
                  </a:cubicBezTo>
                  <a:cubicBezTo>
                    <a:pt x="225" y="24"/>
                    <a:pt x="200" y="29"/>
                    <a:pt x="171" y="34"/>
                  </a:cubicBezTo>
                  <a:cubicBezTo>
                    <a:pt x="118" y="44"/>
                    <a:pt x="55" y="70"/>
                    <a:pt x="1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72"/>
            <p:cNvSpPr/>
            <p:nvPr/>
          </p:nvSpPr>
          <p:spPr bwMode="auto">
            <a:xfrm>
              <a:off x="4795984" y="4341967"/>
              <a:ext cx="412400" cy="308589"/>
            </a:xfrm>
            <a:custGeom>
              <a:avLst/>
              <a:gdLst>
                <a:gd name="T0" fmla="*/ 0 w 211"/>
                <a:gd name="T1" fmla="*/ 0 h 158"/>
                <a:gd name="T2" fmla="*/ 120 w 211"/>
                <a:gd name="T3" fmla="*/ 53 h 158"/>
                <a:gd name="T4" fmla="*/ 211 w 211"/>
                <a:gd name="T5" fmla="*/ 158 h 158"/>
                <a:gd name="T6" fmla="*/ 114 w 211"/>
                <a:gd name="T7" fmla="*/ 71 h 158"/>
                <a:gd name="T8" fmla="*/ 3 w 211"/>
                <a:gd name="T9" fmla="*/ 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58">
                  <a:moveTo>
                    <a:pt x="0" y="0"/>
                  </a:moveTo>
                  <a:cubicBezTo>
                    <a:pt x="42" y="10"/>
                    <a:pt x="83" y="26"/>
                    <a:pt x="120" y="53"/>
                  </a:cubicBezTo>
                  <a:cubicBezTo>
                    <a:pt x="157" y="80"/>
                    <a:pt x="184" y="121"/>
                    <a:pt x="211" y="158"/>
                  </a:cubicBezTo>
                  <a:cubicBezTo>
                    <a:pt x="174" y="134"/>
                    <a:pt x="151" y="95"/>
                    <a:pt x="114" y="71"/>
                  </a:cubicBezTo>
                  <a:cubicBezTo>
                    <a:pt x="77" y="49"/>
                    <a:pt x="40" y="30"/>
                    <a:pt x="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73"/>
            <p:cNvSpPr/>
            <p:nvPr/>
          </p:nvSpPr>
          <p:spPr bwMode="auto">
            <a:xfrm>
              <a:off x="5093196" y="4494128"/>
              <a:ext cx="637087" cy="332764"/>
            </a:xfrm>
            <a:custGeom>
              <a:avLst/>
              <a:gdLst>
                <a:gd name="T0" fmla="*/ 24 w 325"/>
                <a:gd name="T1" fmla="*/ 2 h 170"/>
                <a:gd name="T2" fmla="*/ 186 w 325"/>
                <a:gd name="T3" fmla="*/ 47 h 170"/>
                <a:gd name="T4" fmla="*/ 325 w 325"/>
                <a:gd name="T5" fmla="*/ 170 h 170"/>
                <a:gd name="T6" fmla="*/ 158 w 325"/>
                <a:gd name="T7" fmla="*/ 86 h 170"/>
                <a:gd name="T8" fmla="*/ 70 w 325"/>
                <a:gd name="T9" fmla="*/ 48 h 170"/>
                <a:gd name="T10" fmla="*/ 0 w 325"/>
                <a:gd name="T11" fmla="*/ 2 h 170"/>
                <a:gd name="T12" fmla="*/ 18 w 325"/>
                <a:gd name="T13" fmla="*/ 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170">
                  <a:moveTo>
                    <a:pt x="24" y="2"/>
                  </a:moveTo>
                  <a:cubicBezTo>
                    <a:pt x="78" y="20"/>
                    <a:pt x="133" y="25"/>
                    <a:pt x="186" y="47"/>
                  </a:cubicBezTo>
                  <a:cubicBezTo>
                    <a:pt x="236" y="67"/>
                    <a:pt x="308" y="115"/>
                    <a:pt x="325" y="170"/>
                  </a:cubicBezTo>
                  <a:cubicBezTo>
                    <a:pt x="281" y="132"/>
                    <a:pt x="218" y="107"/>
                    <a:pt x="158" y="86"/>
                  </a:cubicBezTo>
                  <a:cubicBezTo>
                    <a:pt x="128" y="75"/>
                    <a:pt x="100" y="61"/>
                    <a:pt x="70" y="48"/>
                  </a:cubicBezTo>
                  <a:cubicBezTo>
                    <a:pt x="47" y="38"/>
                    <a:pt x="7" y="33"/>
                    <a:pt x="0" y="2"/>
                  </a:cubicBezTo>
                  <a:cubicBezTo>
                    <a:pt x="5" y="0"/>
                    <a:pt x="12" y="0"/>
                    <a:pt x="1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4"/>
            <p:cNvSpPr/>
            <p:nvPr/>
          </p:nvSpPr>
          <p:spPr bwMode="auto">
            <a:xfrm>
              <a:off x="5093196" y="4539635"/>
              <a:ext cx="68259" cy="715300"/>
            </a:xfrm>
            <a:custGeom>
              <a:avLst/>
              <a:gdLst>
                <a:gd name="T0" fmla="*/ 0 w 35"/>
                <a:gd name="T1" fmla="*/ 32 h 366"/>
                <a:gd name="T2" fmla="*/ 9 w 35"/>
                <a:gd name="T3" fmla="*/ 217 h 366"/>
                <a:gd name="T4" fmla="*/ 25 w 35"/>
                <a:gd name="T5" fmla="*/ 366 h 366"/>
                <a:gd name="T6" fmla="*/ 25 w 35"/>
                <a:gd name="T7" fmla="*/ 184 h 366"/>
                <a:gd name="T8" fmla="*/ 15 w 35"/>
                <a:gd name="T9" fmla="*/ 0 h 366"/>
                <a:gd name="T10" fmla="*/ 0 w 35"/>
                <a:gd name="T11" fmla="*/ 28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66">
                  <a:moveTo>
                    <a:pt x="0" y="32"/>
                  </a:moveTo>
                  <a:cubicBezTo>
                    <a:pt x="10" y="93"/>
                    <a:pt x="4" y="156"/>
                    <a:pt x="9" y="217"/>
                  </a:cubicBezTo>
                  <a:cubicBezTo>
                    <a:pt x="13" y="267"/>
                    <a:pt x="22" y="316"/>
                    <a:pt x="25" y="366"/>
                  </a:cubicBezTo>
                  <a:cubicBezTo>
                    <a:pt x="25" y="305"/>
                    <a:pt x="23" y="246"/>
                    <a:pt x="25" y="184"/>
                  </a:cubicBezTo>
                  <a:cubicBezTo>
                    <a:pt x="28" y="127"/>
                    <a:pt x="35" y="57"/>
                    <a:pt x="15" y="0"/>
                  </a:cubicBezTo>
                  <a:cubicBezTo>
                    <a:pt x="9" y="8"/>
                    <a:pt x="5" y="19"/>
                    <a:pt x="0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1971757" y="1917341"/>
              <a:ext cx="565983" cy="812001"/>
            </a:xfrm>
            <a:custGeom>
              <a:avLst/>
              <a:gdLst>
                <a:gd name="T0" fmla="*/ 261 w 289"/>
                <a:gd name="T1" fmla="*/ 287 h 415"/>
                <a:gd name="T2" fmla="*/ 256 w 289"/>
                <a:gd name="T3" fmla="*/ 297 h 415"/>
                <a:gd name="T4" fmla="*/ 0 w 289"/>
                <a:gd name="T5" fmla="*/ 0 h 415"/>
                <a:gd name="T6" fmla="*/ 0 w 289"/>
                <a:gd name="T7" fmla="*/ 44 h 415"/>
                <a:gd name="T8" fmla="*/ 251 w 289"/>
                <a:gd name="T9" fmla="*/ 311 h 415"/>
                <a:gd name="T10" fmla="*/ 248 w 289"/>
                <a:gd name="T11" fmla="*/ 321 h 415"/>
                <a:gd name="T12" fmla="*/ 253 w 289"/>
                <a:gd name="T13" fmla="*/ 375 h 415"/>
                <a:gd name="T14" fmla="*/ 260 w 289"/>
                <a:gd name="T15" fmla="*/ 403 h 415"/>
                <a:gd name="T16" fmla="*/ 272 w 289"/>
                <a:gd name="T17" fmla="*/ 389 h 415"/>
                <a:gd name="T18" fmla="*/ 265 w 289"/>
                <a:gd name="T19" fmla="*/ 391 h 415"/>
                <a:gd name="T20" fmla="*/ 261 w 289"/>
                <a:gd name="T21" fmla="*/ 385 h 415"/>
                <a:gd name="T22" fmla="*/ 257 w 289"/>
                <a:gd name="T23" fmla="*/ 370 h 415"/>
                <a:gd name="T24" fmla="*/ 254 w 289"/>
                <a:gd name="T25" fmla="*/ 340 h 415"/>
                <a:gd name="T26" fmla="*/ 261 w 289"/>
                <a:gd name="T27" fmla="*/ 309 h 415"/>
                <a:gd name="T28" fmla="*/ 276 w 289"/>
                <a:gd name="T29" fmla="*/ 299 h 415"/>
                <a:gd name="T30" fmla="*/ 288 w 289"/>
                <a:gd name="T31" fmla="*/ 296 h 415"/>
                <a:gd name="T32" fmla="*/ 288 w 289"/>
                <a:gd name="T33" fmla="*/ 296 h 415"/>
                <a:gd name="T34" fmla="*/ 261 w 289"/>
                <a:gd name="T35" fmla="*/ 2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9" h="415">
                  <a:moveTo>
                    <a:pt x="261" y="287"/>
                  </a:moveTo>
                  <a:cubicBezTo>
                    <a:pt x="259" y="290"/>
                    <a:pt x="257" y="293"/>
                    <a:pt x="256" y="297"/>
                  </a:cubicBezTo>
                  <a:cubicBezTo>
                    <a:pt x="166" y="227"/>
                    <a:pt x="53" y="75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84" y="167"/>
                    <a:pt x="230" y="294"/>
                    <a:pt x="251" y="311"/>
                  </a:cubicBezTo>
                  <a:cubicBezTo>
                    <a:pt x="250" y="315"/>
                    <a:pt x="249" y="318"/>
                    <a:pt x="248" y="321"/>
                  </a:cubicBezTo>
                  <a:cubicBezTo>
                    <a:pt x="246" y="340"/>
                    <a:pt x="249" y="358"/>
                    <a:pt x="253" y="375"/>
                  </a:cubicBezTo>
                  <a:cubicBezTo>
                    <a:pt x="255" y="383"/>
                    <a:pt x="256" y="396"/>
                    <a:pt x="260" y="403"/>
                  </a:cubicBezTo>
                  <a:cubicBezTo>
                    <a:pt x="268" y="415"/>
                    <a:pt x="279" y="392"/>
                    <a:pt x="272" y="389"/>
                  </a:cubicBezTo>
                  <a:cubicBezTo>
                    <a:pt x="269" y="389"/>
                    <a:pt x="268" y="392"/>
                    <a:pt x="265" y="391"/>
                  </a:cubicBezTo>
                  <a:cubicBezTo>
                    <a:pt x="263" y="391"/>
                    <a:pt x="262" y="387"/>
                    <a:pt x="261" y="385"/>
                  </a:cubicBezTo>
                  <a:cubicBezTo>
                    <a:pt x="259" y="381"/>
                    <a:pt x="258" y="375"/>
                    <a:pt x="257" y="370"/>
                  </a:cubicBezTo>
                  <a:cubicBezTo>
                    <a:pt x="255" y="361"/>
                    <a:pt x="254" y="350"/>
                    <a:pt x="254" y="340"/>
                  </a:cubicBezTo>
                  <a:cubicBezTo>
                    <a:pt x="253" y="329"/>
                    <a:pt x="255" y="318"/>
                    <a:pt x="261" y="309"/>
                  </a:cubicBezTo>
                  <a:cubicBezTo>
                    <a:pt x="265" y="304"/>
                    <a:pt x="270" y="301"/>
                    <a:pt x="276" y="299"/>
                  </a:cubicBezTo>
                  <a:cubicBezTo>
                    <a:pt x="279" y="299"/>
                    <a:pt x="286" y="299"/>
                    <a:pt x="288" y="296"/>
                  </a:cubicBezTo>
                  <a:cubicBezTo>
                    <a:pt x="288" y="296"/>
                    <a:pt x="288" y="296"/>
                    <a:pt x="288" y="296"/>
                  </a:cubicBezTo>
                  <a:cubicBezTo>
                    <a:pt x="289" y="281"/>
                    <a:pt x="269" y="276"/>
                    <a:pt x="261" y="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2142405" y="1088275"/>
              <a:ext cx="116610" cy="463594"/>
            </a:xfrm>
            <a:custGeom>
              <a:avLst/>
              <a:gdLst>
                <a:gd name="T0" fmla="*/ 2 w 60"/>
                <a:gd name="T1" fmla="*/ 1 h 237"/>
                <a:gd name="T2" fmla="*/ 2 w 60"/>
                <a:gd name="T3" fmla="*/ 115 h 237"/>
                <a:gd name="T4" fmla="*/ 12 w 60"/>
                <a:gd name="T5" fmla="*/ 237 h 237"/>
                <a:gd name="T6" fmla="*/ 34 w 60"/>
                <a:gd name="T7" fmla="*/ 144 h 237"/>
                <a:gd name="T8" fmla="*/ 59 w 60"/>
                <a:gd name="T9" fmla="*/ 26 h 237"/>
                <a:gd name="T10" fmla="*/ 59 w 60"/>
                <a:gd name="T11" fmla="*/ 0 h 237"/>
                <a:gd name="T12" fmla="*/ 2 w 60"/>
                <a:gd name="T13" fmla="*/ 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37">
                  <a:moveTo>
                    <a:pt x="2" y="1"/>
                  </a:moveTo>
                  <a:cubicBezTo>
                    <a:pt x="0" y="39"/>
                    <a:pt x="0" y="80"/>
                    <a:pt x="2" y="115"/>
                  </a:cubicBezTo>
                  <a:cubicBezTo>
                    <a:pt x="7" y="212"/>
                    <a:pt x="15" y="191"/>
                    <a:pt x="12" y="237"/>
                  </a:cubicBezTo>
                  <a:cubicBezTo>
                    <a:pt x="12" y="237"/>
                    <a:pt x="22" y="177"/>
                    <a:pt x="34" y="144"/>
                  </a:cubicBezTo>
                  <a:cubicBezTo>
                    <a:pt x="46" y="110"/>
                    <a:pt x="57" y="54"/>
                    <a:pt x="59" y="26"/>
                  </a:cubicBezTo>
                  <a:cubicBezTo>
                    <a:pt x="60" y="20"/>
                    <a:pt x="60" y="11"/>
                    <a:pt x="59" y="0"/>
                  </a:cubicBezTo>
                  <a:cubicBezTo>
                    <a:pt x="41" y="0"/>
                    <a:pt x="2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1971757" y="798174"/>
              <a:ext cx="284414" cy="257394"/>
            </a:xfrm>
            <a:custGeom>
              <a:avLst/>
              <a:gdLst>
                <a:gd name="T0" fmla="*/ 95 w 145"/>
                <a:gd name="T1" fmla="*/ 31 h 131"/>
                <a:gd name="T2" fmla="*/ 89 w 145"/>
                <a:gd name="T3" fmla="*/ 129 h 131"/>
                <a:gd name="T4" fmla="*/ 145 w 145"/>
                <a:gd name="T5" fmla="*/ 131 h 131"/>
                <a:gd name="T6" fmla="*/ 121 w 145"/>
                <a:gd name="T7" fmla="*/ 22 h 131"/>
                <a:gd name="T8" fmla="*/ 79 w 145"/>
                <a:gd name="T9" fmla="*/ 4 h 131"/>
                <a:gd name="T10" fmla="*/ 0 w 145"/>
                <a:gd name="T11" fmla="*/ 29 h 131"/>
                <a:gd name="T12" fmla="*/ 0 w 145"/>
                <a:gd name="T13" fmla="*/ 45 h 131"/>
                <a:gd name="T14" fmla="*/ 95 w 145"/>
                <a:gd name="T15" fmla="*/ 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31">
                  <a:moveTo>
                    <a:pt x="95" y="31"/>
                  </a:moveTo>
                  <a:cubicBezTo>
                    <a:pt x="95" y="31"/>
                    <a:pt x="91" y="74"/>
                    <a:pt x="89" y="129"/>
                  </a:cubicBezTo>
                  <a:cubicBezTo>
                    <a:pt x="106" y="129"/>
                    <a:pt x="125" y="130"/>
                    <a:pt x="145" y="131"/>
                  </a:cubicBezTo>
                  <a:cubicBezTo>
                    <a:pt x="143" y="94"/>
                    <a:pt x="135" y="47"/>
                    <a:pt x="121" y="22"/>
                  </a:cubicBezTo>
                  <a:cubicBezTo>
                    <a:pt x="114" y="11"/>
                    <a:pt x="93" y="0"/>
                    <a:pt x="79" y="4"/>
                  </a:cubicBezTo>
                  <a:cubicBezTo>
                    <a:pt x="70" y="8"/>
                    <a:pt x="29" y="18"/>
                    <a:pt x="0" y="2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32" y="42"/>
                    <a:pt x="82" y="35"/>
                    <a:pt x="9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2256171" y="1055568"/>
              <a:ext cx="292946" cy="56883"/>
            </a:xfrm>
            <a:custGeom>
              <a:avLst/>
              <a:gdLst>
                <a:gd name="T0" fmla="*/ 150 w 150"/>
                <a:gd name="T1" fmla="*/ 29 h 29"/>
                <a:gd name="T2" fmla="*/ 0 w 150"/>
                <a:gd name="T3" fmla="*/ 0 h 29"/>
                <a:gd name="T4" fmla="*/ 1 w 150"/>
                <a:gd name="T5" fmla="*/ 17 h 29"/>
                <a:gd name="T6" fmla="*/ 150 w 15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29">
                  <a:moveTo>
                    <a:pt x="150" y="29"/>
                  </a:moveTo>
                  <a:cubicBezTo>
                    <a:pt x="105" y="11"/>
                    <a:pt x="50" y="3"/>
                    <a:pt x="0" y="0"/>
                  </a:cubicBezTo>
                  <a:cubicBezTo>
                    <a:pt x="1" y="6"/>
                    <a:pt x="1" y="12"/>
                    <a:pt x="1" y="17"/>
                  </a:cubicBezTo>
                  <a:cubicBezTo>
                    <a:pt x="85" y="18"/>
                    <a:pt x="150" y="29"/>
                    <a:pt x="15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1971757" y="1051302"/>
              <a:ext cx="174914" cy="48350"/>
            </a:xfrm>
            <a:custGeom>
              <a:avLst/>
              <a:gdLst>
                <a:gd name="T0" fmla="*/ 41 w 89"/>
                <a:gd name="T1" fmla="*/ 1 h 25"/>
                <a:gd name="T2" fmla="*/ 0 w 89"/>
                <a:gd name="T3" fmla="*/ 6 h 25"/>
                <a:gd name="T4" fmla="*/ 0 w 89"/>
                <a:gd name="T5" fmla="*/ 25 h 25"/>
                <a:gd name="T6" fmla="*/ 3 w 89"/>
                <a:gd name="T7" fmla="*/ 25 h 25"/>
                <a:gd name="T8" fmla="*/ 17 w 89"/>
                <a:gd name="T9" fmla="*/ 14 h 25"/>
                <a:gd name="T10" fmla="*/ 15 w 89"/>
                <a:gd name="T11" fmla="*/ 13 h 25"/>
                <a:gd name="T12" fmla="*/ 18 w 89"/>
                <a:gd name="T13" fmla="*/ 13 h 25"/>
                <a:gd name="T14" fmla="*/ 17 w 89"/>
                <a:gd name="T15" fmla="*/ 14 h 25"/>
                <a:gd name="T16" fmla="*/ 27 w 89"/>
                <a:gd name="T17" fmla="*/ 22 h 25"/>
                <a:gd name="T18" fmla="*/ 49 w 89"/>
                <a:gd name="T19" fmla="*/ 24 h 25"/>
                <a:gd name="T20" fmla="*/ 89 w 89"/>
                <a:gd name="T21" fmla="*/ 20 h 25"/>
                <a:gd name="T22" fmla="*/ 89 w 89"/>
                <a:gd name="T23" fmla="*/ 0 h 25"/>
                <a:gd name="T24" fmla="*/ 41 w 89"/>
                <a:gd name="T2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25">
                  <a:moveTo>
                    <a:pt x="41" y="1"/>
                  </a:moveTo>
                  <a:cubicBezTo>
                    <a:pt x="24" y="2"/>
                    <a:pt x="10" y="4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5"/>
                    <a:pt x="3" y="25"/>
                  </a:cubicBezTo>
                  <a:cubicBezTo>
                    <a:pt x="8" y="21"/>
                    <a:pt x="12" y="17"/>
                    <a:pt x="17" y="14"/>
                  </a:cubicBezTo>
                  <a:cubicBezTo>
                    <a:pt x="17" y="14"/>
                    <a:pt x="16" y="13"/>
                    <a:pt x="15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4"/>
                    <a:pt x="17" y="14"/>
                  </a:cubicBezTo>
                  <a:cubicBezTo>
                    <a:pt x="22" y="15"/>
                    <a:pt x="25" y="18"/>
                    <a:pt x="27" y="22"/>
                  </a:cubicBezTo>
                  <a:cubicBezTo>
                    <a:pt x="39" y="22"/>
                    <a:pt x="49" y="24"/>
                    <a:pt x="49" y="24"/>
                  </a:cubicBezTo>
                  <a:cubicBezTo>
                    <a:pt x="62" y="22"/>
                    <a:pt x="75" y="21"/>
                    <a:pt x="89" y="20"/>
                  </a:cubicBezTo>
                  <a:cubicBezTo>
                    <a:pt x="89" y="14"/>
                    <a:pt x="89" y="7"/>
                    <a:pt x="89" y="0"/>
                  </a:cubicBezTo>
                  <a:cubicBezTo>
                    <a:pt x="71" y="0"/>
                    <a:pt x="54" y="1"/>
                    <a:pt x="4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2146671" y="1051302"/>
              <a:ext cx="110921" cy="38396"/>
            </a:xfrm>
            <a:custGeom>
              <a:avLst/>
              <a:gdLst>
                <a:gd name="T0" fmla="*/ 0 w 57"/>
                <a:gd name="T1" fmla="*/ 20 h 20"/>
                <a:gd name="T2" fmla="*/ 57 w 57"/>
                <a:gd name="T3" fmla="*/ 19 h 20"/>
                <a:gd name="T4" fmla="*/ 56 w 57"/>
                <a:gd name="T5" fmla="*/ 2 h 20"/>
                <a:gd name="T6" fmla="*/ 0 w 57"/>
                <a:gd name="T7" fmla="*/ 0 h 20"/>
                <a:gd name="T8" fmla="*/ 0 w 57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0">
                  <a:moveTo>
                    <a:pt x="0" y="20"/>
                  </a:moveTo>
                  <a:cubicBezTo>
                    <a:pt x="19" y="19"/>
                    <a:pt x="39" y="19"/>
                    <a:pt x="57" y="19"/>
                  </a:cubicBezTo>
                  <a:cubicBezTo>
                    <a:pt x="57" y="14"/>
                    <a:pt x="57" y="8"/>
                    <a:pt x="56" y="2"/>
                  </a:cubicBezTo>
                  <a:cubicBezTo>
                    <a:pt x="36" y="1"/>
                    <a:pt x="17" y="0"/>
                    <a:pt x="0" y="0"/>
                  </a:cubicBezTo>
                  <a:cubicBezTo>
                    <a:pt x="0" y="7"/>
                    <a:pt x="0" y="14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1971757" y="1093964"/>
              <a:ext cx="66837" cy="127986"/>
            </a:xfrm>
            <a:custGeom>
              <a:avLst/>
              <a:gdLst>
                <a:gd name="T0" fmla="*/ 0 w 34"/>
                <a:gd name="T1" fmla="*/ 6 h 65"/>
                <a:gd name="T2" fmla="*/ 0 w 34"/>
                <a:gd name="T3" fmla="*/ 65 h 65"/>
                <a:gd name="T4" fmla="*/ 6 w 34"/>
                <a:gd name="T5" fmla="*/ 62 h 65"/>
                <a:gd name="T6" fmla="*/ 27 w 34"/>
                <a:gd name="T7" fmla="*/ 0 h 65"/>
                <a:gd name="T8" fmla="*/ 3 w 34"/>
                <a:gd name="T9" fmla="*/ 3 h 65"/>
                <a:gd name="T10" fmla="*/ 0 w 34"/>
                <a:gd name="T11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65">
                  <a:moveTo>
                    <a:pt x="0" y="6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2" y="64"/>
                    <a:pt x="4" y="63"/>
                    <a:pt x="6" y="62"/>
                  </a:cubicBezTo>
                  <a:cubicBezTo>
                    <a:pt x="19" y="54"/>
                    <a:pt x="34" y="18"/>
                    <a:pt x="27" y="0"/>
                  </a:cubicBezTo>
                  <a:cubicBezTo>
                    <a:pt x="20" y="1"/>
                    <a:pt x="12" y="1"/>
                    <a:pt x="3" y="3"/>
                  </a:cubicBezTo>
                  <a:cubicBezTo>
                    <a:pt x="2" y="4"/>
                    <a:pt x="1" y="5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2001620" y="1076899"/>
              <a:ext cx="5688" cy="1422"/>
            </a:xfrm>
            <a:custGeom>
              <a:avLst/>
              <a:gdLst>
                <a:gd name="T0" fmla="*/ 0 w 3"/>
                <a:gd name="T1" fmla="*/ 0 h 1"/>
                <a:gd name="T2" fmla="*/ 2 w 3"/>
                <a:gd name="T3" fmla="*/ 1 h 1"/>
                <a:gd name="T4" fmla="*/ 3 w 3"/>
                <a:gd name="T5" fmla="*/ 0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3" y="1"/>
                    <a:pt x="3" y="0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1977445" y="1078321"/>
              <a:ext cx="46928" cy="21331"/>
            </a:xfrm>
            <a:custGeom>
              <a:avLst/>
              <a:gdLst>
                <a:gd name="T0" fmla="*/ 14 w 24"/>
                <a:gd name="T1" fmla="*/ 0 h 11"/>
                <a:gd name="T2" fmla="*/ 0 w 24"/>
                <a:gd name="T3" fmla="*/ 11 h 11"/>
                <a:gd name="T4" fmla="*/ 24 w 24"/>
                <a:gd name="T5" fmla="*/ 8 h 11"/>
                <a:gd name="T6" fmla="*/ 14 w 24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1">
                  <a:moveTo>
                    <a:pt x="14" y="0"/>
                  </a:moveTo>
                  <a:cubicBezTo>
                    <a:pt x="9" y="3"/>
                    <a:pt x="5" y="7"/>
                    <a:pt x="0" y="11"/>
                  </a:cubicBezTo>
                  <a:cubicBezTo>
                    <a:pt x="9" y="9"/>
                    <a:pt x="17" y="9"/>
                    <a:pt x="24" y="8"/>
                  </a:cubicBezTo>
                  <a:cubicBezTo>
                    <a:pt x="22" y="4"/>
                    <a:pt x="19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1971757" y="1526272"/>
              <a:ext cx="155005" cy="265927"/>
            </a:xfrm>
            <a:custGeom>
              <a:avLst/>
              <a:gdLst>
                <a:gd name="T0" fmla="*/ 79 w 79"/>
                <a:gd name="T1" fmla="*/ 8 h 136"/>
                <a:gd name="T2" fmla="*/ 31 w 79"/>
                <a:gd name="T3" fmla="*/ 50 h 136"/>
                <a:gd name="T4" fmla="*/ 0 w 79"/>
                <a:gd name="T5" fmla="*/ 96 h 136"/>
                <a:gd name="T6" fmla="*/ 0 w 79"/>
                <a:gd name="T7" fmla="*/ 136 h 136"/>
                <a:gd name="T8" fmla="*/ 79 w 79"/>
                <a:gd name="T9" fmla="*/ 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36">
                  <a:moveTo>
                    <a:pt x="79" y="8"/>
                  </a:moveTo>
                  <a:cubicBezTo>
                    <a:pt x="64" y="0"/>
                    <a:pt x="57" y="15"/>
                    <a:pt x="31" y="50"/>
                  </a:cubicBezTo>
                  <a:cubicBezTo>
                    <a:pt x="20" y="65"/>
                    <a:pt x="9" y="81"/>
                    <a:pt x="0" y="9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35" y="79"/>
                    <a:pt x="79" y="8"/>
                    <a:pt x="7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905783" y="2695193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8633424" y="2677824"/>
            <a:ext cx="2123658" cy="18550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3097398" y="2841670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73740" y="2824301"/>
            <a:ext cx="2123658" cy="18550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18" name="图片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19" name="组合 118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120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21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22" name="矩形 121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4" grpId="0"/>
      <p:bldP spid="115" grpId="0"/>
      <p:bldP spid="116" grpId="0"/>
      <p:bldP spid="1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/>
          <a:stretch>
            <a:fillRect/>
          </a:stretch>
        </p:blipFill>
        <p:spPr>
          <a:xfrm rot="18009155">
            <a:off x="481282" y="4182413"/>
            <a:ext cx="3839085" cy="4081923"/>
          </a:xfrm>
          <a:custGeom>
            <a:avLst/>
            <a:gdLst>
              <a:gd name="connsiteX0" fmla="*/ 3839085 w 3839085"/>
              <a:gd name="connsiteY0" fmla="*/ 0 h 4081923"/>
              <a:gd name="connsiteX1" fmla="*/ 3839085 w 3839085"/>
              <a:gd name="connsiteY1" fmla="*/ 4081923 h 4081923"/>
              <a:gd name="connsiteX2" fmla="*/ 2371215 w 3839085"/>
              <a:gd name="connsiteY2" fmla="*/ 4081923 h 4081923"/>
              <a:gd name="connsiteX3" fmla="*/ 0 w 3839085"/>
              <a:gd name="connsiteY3" fmla="*/ 0 h 4081923"/>
              <a:gd name="connsiteX4" fmla="*/ 3839085 w 3839085"/>
              <a:gd name="connsiteY4" fmla="*/ 0 h 408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85" h="4081923">
                <a:moveTo>
                  <a:pt x="3839085" y="0"/>
                </a:moveTo>
                <a:lnTo>
                  <a:pt x="3839085" y="4081923"/>
                </a:lnTo>
                <a:lnTo>
                  <a:pt x="2371215" y="4081923"/>
                </a:lnTo>
                <a:lnTo>
                  <a:pt x="0" y="0"/>
                </a:lnTo>
                <a:lnTo>
                  <a:pt x="3839085" y="0"/>
                </a:lnTo>
                <a:close/>
              </a:path>
            </a:pathLst>
          </a:custGeom>
        </p:spPr>
      </p:pic>
      <p:sp>
        <p:nvSpPr>
          <p:cNvPr id="4" name="矩形 3"/>
          <p:cNvSpPr/>
          <p:nvPr/>
        </p:nvSpPr>
        <p:spPr>
          <a:xfrm rot="18938117">
            <a:off x="5648960" y="1473671"/>
            <a:ext cx="1381760" cy="138176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18938117">
            <a:off x="5727948" y="1552660"/>
            <a:ext cx="1223783" cy="1223783"/>
          </a:xfrm>
          <a:prstGeom prst="rect">
            <a:avLst/>
          </a:prstGeom>
          <a:blipFill dpi="0" rotWithShape="0">
            <a:blip r:embed="rId2"/>
            <a:srcRect/>
            <a:stretch>
              <a:fillRect l="-53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46496" y="3170873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93487" y="3186794"/>
            <a:ext cx="1477328" cy="2934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 rot="18938117">
            <a:off x="7393846" y="1473671"/>
            <a:ext cx="1381760" cy="138176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18938117">
            <a:off x="7472834" y="1552660"/>
            <a:ext cx="1223783" cy="1223783"/>
          </a:xfrm>
          <a:prstGeom prst="rect">
            <a:avLst/>
          </a:prstGeom>
          <a:blipFill dpi="0" rotWithShape="0">
            <a:blip r:embed="rId3"/>
            <a:srcRect/>
            <a:stretch>
              <a:fillRect l="-53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291382" y="3170873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38373" y="3186794"/>
            <a:ext cx="1477328" cy="2934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 rot="18938117">
            <a:off x="9157429" y="1473671"/>
            <a:ext cx="1381760" cy="138176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18938117">
            <a:off x="9236417" y="1552660"/>
            <a:ext cx="1223783" cy="1223783"/>
          </a:xfrm>
          <a:prstGeom prst="rect">
            <a:avLst/>
          </a:prstGeom>
          <a:blipFill dpi="0" rotWithShape="0">
            <a:blip r:embed="rId4"/>
            <a:srcRect/>
            <a:stretch>
              <a:fillRect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054965" y="3170873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01956" y="3186794"/>
            <a:ext cx="1477328" cy="2934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1"/>
          <a:stretch>
            <a:fillRect/>
          </a:stretch>
        </p:blipFill>
        <p:spPr>
          <a:xfrm>
            <a:off x="732621" y="2459192"/>
            <a:ext cx="2684976" cy="4398809"/>
          </a:xfrm>
          <a:custGeom>
            <a:avLst/>
            <a:gdLst>
              <a:gd name="connsiteX0" fmla="*/ 0 w 2684976"/>
              <a:gd name="connsiteY0" fmla="*/ 0 h 4398809"/>
              <a:gd name="connsiteX1" fmla="*/ 2684976 w 2684976"/>
              <a:gd name="connsiteY1" fmla="*/ 0 h 4398809"/>
              <a:gd name="connsiteX2" fmla="*/ 2684976 w 2684976"/>
              <a:gd name="connsiteY2" fmla="*/ 4398809 h 4398809"/>
              <a:gd name="connsiteX3" fmla="*/ 0 w 2684976"/>
              <a:gd name="connsiteY3" fmla="*/ 4398809 h 4398809"/>
              <a:gd name="connsiteX4" fmla="*/ 0 w 2684976"/>
              <a:gd name="connsiteY4" fmla="*/ 0 h 439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4976" h="4398809">
                <a:moveTo>
                  <a:pt x="0" y="0"/>
                </a:moveTo>
                <a:lnTo>
                  <a:pt x="2684976" y="0"/>
                </a:lnTo>
                <a:lnTo>
                  <a:pt x="2684976" y="4398809"/>
                </a:lnTo>
                <a:lnTo>
                  <a:pt x="0" y="43988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19" name="组合 18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5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3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t="38005"/>
          <a:stretch>
            <a:fillRect/>
          </a:stretch>
        </p:blipFill>
        <p:spPr>
          <a:xfrm rot="6185108" flipH="1">
            <a:off x="8751171" y="3537269"/>
            <a:ext cx="4073214" cy="3456574"/>
          </a:xfrm>
          <a:custGeom>
            <a:avLst/>
            <a:gdLst>
              <a:gd name="connsiteX0" fmla="*/ 4073214 w 4073214"/>
              <a:gd name="connsiteY0" fmla="*/ 3456574 h 3456574"/>
              <a:gd name="connsiteX1" fmla="*/ 4073214 w 4073214"/>
              <a:gd name="connsiteY1" fmla="*/ 760009 h 3456574"/>
              <a:gd name="connsiteX2" fmla="*/ 803425 w 4073214"/>
              <a:gd name="connsiteY2" fmla="*/ 0 h 3456574"/>
              <a:gd name="connsiteX3" fmla="*/ 0 w 4073214"/>
              <a:gd name="connsiteY3" fmla="*/ 3456574 h 345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14" h="3456574">
                <a:moveTo>
                  <a:pt x="4073214" y="3456574"/>
                </a:moveTo>
                <a:lnTo>
                  <a:pt x="4073214" y="760009"/>
                </a:lnTo>
                <a:lnTo>
                  <a:pt x="803425" y="0"/>
                </a:lnTo>
                <a:lnTo>
                  <a:pt x="0" y="3456574"/>
                </a:lnTo>
                <a:close/>
              </a:path>
            </a:pathLst>
          </a:custGeom>
        </p:spPr>
      </p:pic>
      <p:sp>
        <p:nvSpPr>
          <p:cNvPr id="41" name="稻壳儿小白白(http://dwz.cn/Wu2UP)"/>
          <p:cNvSpPr>
            <a:spLocks noChangeArrowheads="1"/>
          </p:cNvSpPr>
          <p:nvPr/>
        </p:nvSpPr>
        <p:spPr bwMode="auto">
          <a:xfrm>
            <a:off x="1039595" y="3612102"/>
            <a:ext cx="4807995" cy="181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zh-CN" sz="16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</a:t>
            </a:r>
            <a:r>
              <a:rPr lang="zh-CN" altLang="zh-CN" sz="16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模板</a:t>
            </a:r>
            <a:r>
              <a:rPr lang="zh-CN" altLang="zh-CN" sz="1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，色彩纷呈，潮流时尚</a:t>
            </a:r>
            <a:r>
              <a:rPr lang="zh-CN" altLang="en-US" sz="16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endParaRPr lang="en-US" altLang="zh-CN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</a:t>
            </a:r>
            <a:r>
              <a:rPr lang="zh-CN" altLang="en-US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039595" y="2086631"/>
            <a:ext cx="1112228" cy="1200329"/>
            <a:chOff x="1262879" y="2420793"/>
            <a:chExt cx="978346" cy="1055840"/>
          </a:xfrm>
        </p:grpSpPr>
        <p:grpSp>
          <p:nvGrpSpPr>
            <p:cNvPr id="43" name="组合 42"/>
            <p:cNvGrpSpPr/>
            <p:nvPr/>
          </p:nvGrpSpPr>
          <p:grpSpPr>
            <a:xfrm>
              <a:off x="1263276" y="2514140"/>
              <a:ext cx="977949" cy="954592"/>
              <a:chOff x="2879678" y="2429301"/>
              <a:chExt cx="1440000" cy="1440000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2879678" y="2429301"/>
                <a:ext cx="1440000" cy="14400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454545"/>
                  </a:solidFill>
                </a:endParaRPr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2879678" y="2429301"/>
                <a:ext cx="1440000" cy="1440000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H="1">
                <a:off x="2879678" y="2429301"/>
                <a:ext cx="1440000" cy="1440000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3599678" y="2429301"/>
                <a:ext cx="0" cy="1440000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flipV="1">
                <a:off x="2879678" y="3149301"/>
                <a:ext cx="1425036" cy="5452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文本框 43"/>
            <p:cNvSpPr txBox="1"/>
            <p:nvPr/>
          </p:nvSpPr>
          <p:spPr>
            <a:xfrm>
              <a:off x="1262879" y="2420793"/>
              <a:ext cx="645448" cy="1055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7200" dirty="0" smtClean="0">
                  <a:solidFill>
                    <a:srgbClr val="454545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小</a:t>
              </a:r>
              <a:endParaRPr lang="zh-CN" altLang="en-US" sz="7200" dirty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329258" y="2086631"/>
            <a:ext cx="1112228" cy="1200329"/>
            <a:chOff x="1262879" y="2420793"/>
            <a:chExt cx="978346" cy="1055840"/>
          </a:xfrm>
        </p:grpSpPr>
        <p:grpSp>
          <p:nvGrpSpPr>
            <p:cNvPr id="51" name="组合 50"/>
            <p:cNvGrpSpPr/>
            <p:nvPr/>
          </p:nvGrpSpPr>
          <p:grpSpPr>
            <a:xfrm>
              <a:off x="1263276" y="2514140"/>
              <a:ext cx="977949" cy="954592"/>
              <a:chOff x="2879678" y="2429301"/>
              <a:chExt cx="1440000" cy="1440000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2879678" y="2429301"/>
                <a:ext cx="1440000" cy="14400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454545"/>
                  </a:solidFill>
                </a:endParaRPr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2879678" y="2429301"/>
                <a:ext cx="1440000" cy="1440000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flipH="1">
                <a:off x="2879678" y="2429301"/>
                <a:ext cx="1440000" cy="1440000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3599678" y="2429301"/>
                <a:ext cx="0" cy="1440000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 flipV="1">
                <a:off x="2879678" y="3149301"/>
                <a:ext cx="1425036" cy="5452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文本框 51"/>
            <p:cNvSpPr txBox="1"/>
            <p:nvPr/>
          </p:nvSpPr>
          <p:spPr>
            <a:xfrm>
              <a:off x="1262879" y="2420793"/>
              <a:ext cx="645448" cy="1055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7200" dirty="0" smtClean="0">
                  <a:solidFill>
                    <a:srgbClr val="454545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结</a:t>
              </a:r>
              <a:endParaRPr lang="zh-CN" altLang="en-US" sz="7200" dirty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21" name="组合 20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22" y="2239019"/>
            <a:ext cx="4297378" cy="4778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7" b="11981"/>
          <a:stretch>
            <a:fillRect/>
          </a:stretch>
        </p:blipFill>
        <p:spPr>
          <a:xfrm rot="3706122">
            <a:off x="4661515" y="3839833"/>
            <a:ext cx="3240901" cy="6036335"/>
          </a:xfrm>
          <a:custGeom>
            <a:avLst/>
            <a:gdLst>
              <a:gd name="connsiteX0" fmla="*/ 0 w 3240901"/>
              <a:gd name="connsiteY0" fmla="*/ 0 h 6036335"/>
              <a:gd name="connsiteX1" fmla="*/ 3240901 w 3240901"/>
              <a:gd name="connsiteY1" fmla="*/ 0 h 6036335"/>
              <a:gd name="connsiteX2" fmla="*/ 0 w 3240901"/>
              <a:gd name="connsiteY2" fmla="*/ 6036335 h 603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0901" h="6036335">
                <a:moveTo>
                  <a:pt x="0" y="0"/>
                </a:moveTo>
                <a:lnTo>
                  <a:pt x="3240901" y="0"/>
                </a:lnTo>
                <a:lnTo>
                  <a:pt x="0" y="6036335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0"/>
          <a:stretch>
            <a:fillRect/>
          </a:stretch>
        </p:blipFill>
        <p:spPr>
          <a:xfrm rot="19126816">
            <a:off x="4666386" y="-1509711"/>
            <a:ext cx="3312437" cy="3365451"/>
          </a:xfrm>
          <a:custGeom>
            <a:avLst/>
            <a:gdLst>
              <a:gd name="connsiteX0" fmla="*/ 0 w 4209960"/>
              <a:gd name="connsiteY0" fmla="*/ 0 h 4277339"/>
              <a:gd name="connsiteX1" fmla="*/ 4209960 w 4209960"/>
              <a:gd name="connsiteY1" fmla="*/ 3688104 h 4277339"/>
              <a:gd name="connsiteX2" fmla="*/ 4209960 w 4209960"/>
              <a:gd name="connsiteY2" fmla="*/ 4277339 h 4277339"/>
              <a:gd name="connsiteX3" fmla="*/ 0 w 4209960"/>
              <a:gd name="connsiteY3" fmla="*/ 4277339 h 427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960" h="4277339">
                <a:moveTo>
                  <a:pt x="0" y="0"/>
                </a:moveTo>
                <a:lnTo>
                  <a:pt x="4209960" y="3688104"/>
                </a:lnTo>
                <a:lnTo>
                  <a:pt x="4209960" y="4277339"/>
                </a:lnTo>
                <a:lnTo>
                  <a:pt x="0" y="4277339"/>
                </a:lnTo>
                <a:close/>
              </a:path>
            </a:pathLst>
          </a:custGeom>
        </p:spPr>
      </p:pic>
      <p:sp>
        <p:nvSpPr>
          <p:cNvPr id="14" name="文本框 13"/>
          <p:cNvSpPr txBox="1"/>
          <p:nvPr/>
        </p:nvSpPr>
        <p:spPr>
          <a:xfrm>
            <a:off x="4844461" y="1940265"/>
            <a:ext cx="125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感</a:t>
            </a:r>
            <a:endParaRPr lang="zh-CN" altLang="en-US" sz="96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12582" y="2714785"/>
            <a:ext cx="553998" cy="27382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</a:t>
            </a: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31789" y="3183728"/>
            <a:ext cx="957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谢</a:t>
            </a:r>
            <a:endParaRPr lang="zh-CN" altLang="en-US" sz="60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47718" y="3431170"/>
            <a:ext cx="1256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mtClean="0">
                <a:solidFill>
                  <a:srgbClr val="454545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聆</a:t>
            </a:r>
            <a:endParaRPr lang="zh-CN" altLang="en-US" sz="6600" dirty="0">
              <a:solidFill>
                <a:srgbClr val="454545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41932" y="4369412"/>
            <a:ext cx="1256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听</a:t>
            </a:r>
            <a:endParaRPr lang="zh-CN" altLang="en-US" sz="7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019223" y="4199391"/>
            <a:ext cx="399579" cy="883614"/>
            <a:chOff x="1492250" y="1645522"/>
            <a:chExt cx="595313" cy="1392953"/>
          </a:xfrm>
        </p:grpSpPr>
        <p:grpSp>
          <p:nvGrpSpPr>
            <p:cNvPr id="20" name="组合 19"/>
            <p:cNvGrpSpPr/>
            <p:nvPr/>
          </p:nvGrpSpPr>
          <p:grpSpPr>
            <a:xfrm>
              <a:off x="1492250" y="1657350"/>
              <a:ext cx="595313" cy="1381125"/>
              <a:chOff x="1492250" y="1657350"/>
              <a:chExt cx="595313" cy="1381125"/>
            </a:xfrm>
          </p:grpSpPr>
          <p:sp>
            <p:nvSpPr>
              <p:cNvPr id="2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92250" y="1657350"/>
                <a:ext cx="595313" cy="137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3" name="Freeform 5"/>
              <p:cNvSpPr/>
              <p:nvPr/>
            </p:nvSpPr>
            <p:spPr bwMode="auto">
              <a:xfrm>
                <a:off x="1492250" y="1743075"/>
                <a:ext cx="595313" cy="1295400"/>
              </a:xfrm>
              <a:custGeom>
                <a:avLst/>
                <a:gdLst>
                  <a:gd name="T0" fmla="*/ 525 w 774"/>
                  <a:gd name="T1" fmla="*/ 2 h 2073"/>
                  <a:gd name="T2" fmla="*/ 617 w 774"/>
                  <a:gd name="T3" fmla="*/ 13 h 2073"/>
                  <a:gd name="T4" fmla="*/ 675 w 774"/>
                  <a:gd name="T5" fmla="*/ 407 h 2073"/>
                  <a:gd name="T6" fmla="*/ 674 w 774"/>
                  <a:gd name="T7" fmla="*/ 471 h 2073"/>
                  <a:gd name="T8" fmla="*/ 681 w 774"/>
                  <a:gd name="T9" fmla="*/ 772 h 2073"/>
                  <a:gd name="T10" fmla="*/ 681 w 774"/>
                  <a:gd name="T11" fmla="*/ 1015 h 2073"/>
                  <a:gd name="T12" fmla="*/ 683 w 774"/>
                  <a:gd name="T13" fmla="*/ 1274 h 2073"/>
                  <a:gd name="T14" fmla="*/ 681 w 774"/>
                  <a:gd name="T15" fmla="*/ 1729 h 2073"/>
                  <a:gd name="T16" fmla="*/ 699 w 774"/>
                  <a:gd name="T17" fmla="*/ 1963 h 2073"/>
                  <a:gd name="T18" fmla="*/ 735 w 774"/>
                  <a:gd name="T19" fmla="*/ 1902 h 2073"/>
                  <a:gd name="T20" fmla="*/ 767 w 774"/>
                  <a:gd name="T21" fmla="*/ 1770 h 2073"/>
                  <a:gd name="T22" fmla="*/ 754 w 774"/>
                  <a:gd name="T23" fmla="*/ 2047 h 2073"/>
                  <a:gd name="T24" fmla="*/ 613 w 774"/>
                  <a:gd name="T25" fmla="*/ 2065 h 2073"/>
                  <a:gd name="T26" fmla="*/ 426 w 774"/>
                  <a:gd name="T27" fmla="*/ 2050 h 2073"/>
                  <a:gd name="T28" fmla="*/ 264 w 774"/>
                  <a:gd name="T29" fmla="*/ 2068 h 2073"/>
                  <a:gd name="T30" fmla="*/ 267 w 774"/>
                  <a:gd name="T31" fmla="*/ 2049 h 2073"/>
                  <a:gd name="T32" fmla="*/ 496 w 774"/>
                  <a:gd name="T33" fmla="*/ 2039 h 2073"/>
                  <a:gd name="T34" fmla="*/ 594 w 774"/>
                  <a:gd name="T35" fmla="*/ 2021 h 2073"/>
                  <a:gd name="T36" fmla="*/ 617 w 774"/>
                  <a:gd name="T37" fmla="*/ 2023 h 2073"/>
                  <a:gd name="T38" fmla="*/ 669 w 774"/>
                  <a:gd name="T39" fmla="*/ 1983 h 2073"/>
                  <a:gd name="T40" fmla="*/ 525 w 774"/>
                  <a:gd name="T41" fmla="*/ 1972 h 2073"/>
                  <a:gd name="T42" fmla="*/ 409 w 774"/>
                  <a:gd name="T43" fmla="*/ 1960 h 2073"/>
                  <a:gd name="T44" fmla="*/ 279 w 774"/>
                  <a:gd name="T45" fmla="*/ 1970 h 2073"/>
                  <a:gd name="T46" fmla="*/ 84 w 774"/>
                  <a:gd name="T47" fmla="*/ 1920 h 2073"/>
                  <a:gd name="T48" fmla="*/ 104 w 774"/>
                  <a:gd name="T49" fmla="*/ 1796 h 2073"/>
                  <a:gd name="T50" fmla="*/ 91 w 774"/>
                  <a:gd name="T51" fmla="*/ 1337 h 2073"/>
                  <a:gd name="T52" fmla="*/ 105 w 774"/>
                  <a:gd name="T53" fmla="*/ 1026 h 2073"/>
                  <a:gd name="T54" fmla="*/ 107 w 774"/>
                  <a:gd name="T55" fmla="*/ 722 h 2073"/>
                  <a:gd name="T56" fmla="*/ 102 w 774"/>
                  <a:gd name="T57" fmla="*/ 474 h 2073"/>
                  <a:gd name="T58" fmla="*/ 49 w 774"/>
                  <a:gd name="T59" fmla="*/ 468 h 2073"/>
                  <a:gd name="T60" fmla="*/ 42 w 774"/>
                  <a:gd name="T61" fmla="*/ 631 h 2073"/>
                  <a:gd name="T62" fmla="*/ 44 w 774"/>
                  <a:gd name="T63" fmla="*/ 797 h 2073"/>
                  <a:gd name="T64" fmla="*/ 48 w 774"/>
                  <a:gd name="T65" fmla="*/ 872 h 2073"/>
                  <a:gd name="T66" fmla="*/ 41 w 774"/>
                  <a:gd name="T67" fmla="*/ 1079 h 2073"/>
                  <a:gd name="T68" fmla="*/ 55 w 774"/>
                  <a:gd name="T69" fmla="*/ 1252 h 2073"/>
                  <a:gd name="T70" fmla="*/ 53 w 774"/>
                  <a:gd name="T71" fmla="*/ 1514 h 2073"/>
                  <a:gd name="T72" fmla="*/ 37 w 774"/>
                  <a:gd name="T73" fmla="*/ 1747 h 2073"/>
                  <a:gd name="T74" fmla="*/ 18 w 774"/>
                  <a:gd name="T75" fmla="*/ 1466 h 2073"/>
                  <a:gd name="T76" fmla="*/ 4 w 774"/>
                  <a:gd name="T77" fmla="*/ 1419 h 2073"/>
                  <a:gd name="T78" fmla="*/ 14 w 774"/>
                  <a:gd name="T79" fmla="*/ 1322 h 2073"/>
                  <a:gd name="T80" fmla="*/ 14 w 774"/>
                  <a:gd name="T81" fmla="*/ 1261 h 2073"/>
                  <a:gd name="T82" fmla="*/ 1 w 774"/>
                  <a:gd name="T83" fmla="*/ 1043 h 2073"/>
                  <a:gd name="T84" fmla="*/ 6 w 774"/>
                  <a:gd name="T85" fmla="*/ 924 h 2073"/>
                  <a:gd name="T86" fmla="*/ 10 w 774"/>
                  <a:gd name="T87" fmla="*/ 832 h 2073"/>
                  <a:gd name="T88" fmla="*/ 3 w 774"/>
                  <a:gd name="T89" fmla="*/ 719 h 2073"/>
                  <a:gd name="T90" fmla="*/ 7 w 774"/>
                  <a:gd name="T91" fmla="*/ 649 h 2073"/>
                  <a:gd name="T92" fmla="*/ 15 w 774"/>
                  <a:gd name="T93" fmla="*/ 598 h 2073"/>
                  <a:gd name="T94" fmla="*/ 1 w 774"/>
                  <a:gd name="T95" fmla="*/ 536 h 2073"/>
                  <a:gd name="T96" fmla="*/ 13 w 774"/>
                  <a:gd name="T97" fmla="*/ 424 h 2073"/>
                  <a:gd name="T98" fmla="*/ 6 w 774"/>
                  <a:gd name="T99" fmla="*/ 359 h 2073"/>
                  <a:gd name="T100" fmla="*/ 1 w 774"/>
                  <a:gd name="T101" fmla="*/ 235 h 2073"/>
                  <a:gd name="T102" fmla="*/ 15 w 774"/>
                  <a:gd name="T103" fmla="*/ 166 h 2073"/>
                  <a:gd name="T104" fmla="*/ 13 w 774"/>
                  <a:gd name="T105" fmla="*/ 116 h 2073"/>
                  <a:gd name="T106" fmla="*/ 35 w 774"/>
                  <a:gd name="T107" fmla="*/ 10 h 2073"/>
                  <a:gd name="T108" fmla="*/ 37 w 774"/>
                  <a:gd name="T109" fmla="*/ 106 h 2073"/>
                  <a:gd name="T110" fmla="*/ 52 w 774"/>
                  <a:gd name="T111" fmla="*/ 341 h 2073"/>
                  <a:gd name="T112" fmla="*/ 83 w 774"/>
                  <a:gd name="T113" fmla="*/ 392 h 2073"/>
                  <a:gd name="T114" fmla="*/ 107 w 774"/>
                  <a:gd name="T115" fmla="*/ 144 h 2073"/>
                  <a:gd name="T116" fmla="*/ 151 w 774"/>
                  <a:gd name="T117" fmla="*/ 9 h 2073"/>
                  <a:gd name="T118" fmla="*/ 237 w 774"/>
                  <a:gd name="T119" fmla="*/ 16 h 2073"/>
                  <a:gd name="T120" fmla="*/ 372 w 774"/>
                  <a:gd name="T121" fmla="*/ 5 h 2073"/>
                  <a:gd name="T122" fmla="*/ 440 w 774"/>
                  <a:gd name="T123" fmla="*/ 3 h 2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4" h="2073">
                    <a:moveTo>
                      <a:pt x="445" y="0"/>
                    </a:moveTo>
                    <a:cubicBezTo>
                      <a:pt x="446" y="0"/>
                      <a:pt x="449" y="3"/>
                      <a:pt x="451" y="2"/>
                    </a:cubicBezTo>
                    <a:cubicBezTo>
                      <a:pt x="451" y="5"/>
                      <a:pt x="454" y="6"/>
                      <a:pt x="454" y="8"/>
                    </a:cubicBezTo>
                    <a:cubicBezTo>
                      <a:pt x="455" y="12"/>
                      <a:pt x="456" y="15"/>
                      <a:pt x="456" y="19"/>
                    </a:cubicBezTo>
                    <a:cubicBezTo>
                      <a:pt x="467" y="19"/>
                      <a:pt x="467" y="19"/>
                      <a:pt x="467" y="19"/>
                    </a:cubicBezTo>
                    <a:cubicBezTo>
                      <a:pt x="469" y="16"/>
                      <a:pt x="471" y="13"/>
                      <a:pt x="474" y="11"/>
                    </a:cubicBezTo>
                    <a:cubicBezTo>
                      <a:pt x="477" y="10"/>
                      <a:pt x="481" y="9"/>
                      <a:pt x="484" y="10"/>
                    </a:cubicBezTo>
                    <a:cubicBezTo>
                      <a:pt x="511" y="10"/>
                      <a:pt x="511" y="10"/>
                      <a:pt x="511" y="10"/>
                    </a:cubicBezTo>
                    <a:cubicBezTo>
                      <a:pt x="510" y="8"/>
                      <a:pt x="512" y="7"/>
                      <a:pt x="513" y="6"/>
                    </a:cubicBezTo>
                    <a:cubicBezTo>
                      <a:pt x="514" y="5"/>
                      <a:pt x="513" y="2"/>
                      <a:pt x="515" y="2"/>
                    </a:cubicBezTo>
                    <a:cubicBezTo>
                      <a:pt x="519" y="2"/>
                      <a:pt x="522" y="1"/>
                      <a:pt x="525" y="2"/>
                    </a:cubicBezTo>
                    <a:cubicBezTo>
                      <a:pt x="527" y="5"/>
                      <a:pt x="530" y="6"/>
                      <a:pt x="533" y="5"/>
                    </a:cubicBezTo>
                    <a:cubicBezTo>
                      <a:pt x="534" y="5"/>
                      <a:pt x="535" y="7"/>
                      <a:pt x="536" y="8"/>
                    </a:cubicBezTo>
                    <a:cubicBezTo>
                      <a:pt x="539" y="7"/>
                      <a:pt x="543" y="8"/>
                      <a:pt x="543" y="11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45" y="14"/>
                      <a:pt x="546" y="16"/>
                      <a:pt x="547" y="19"/>
                    </a:cubicBezTo>
                    <a:cubicBezTo>
                      <a:pt x="559" y="19"/>
                      <a:pt x="559" y="19"/>
                      <a:pt x="559" y="19"/>
                    </a:cubicBezTo>
                    <a:cubicBezTo>
                      <a:pt x="559" y="16"/>
                      <a:pt x="562" y="14"/>
                      <a:pt x="563" y="12"/>
                    </a:cubicBezTo>
                    <a:cubicBezTo>
                      <a:pt x="570" y="7"/>
                      <a:pt x="585" y="9"/>
                      <a:pt x="588" y="16"/>
                    </a:cubicBezTo>
                    <a:cubicBezTo>
                      <a:pt x="588" y="17"/>
                      <a:pt x="590" y="19"/>
                      <a:pt x="592" y="19"/>
                    </a:cubicBezTo>
                    <a:cubicBezTo>
                      <a:pt x="617" y="19"/>
                      <a:pt x="617" y="19"/>
                      <a:pt x="617" y="19"/>
                    </a:cubicBezTo>
                    <a:cubicBezTo>
                      <a:pt x="617" y="13"/>
                      <a:pt x="617" y="13"/>
                      <a:pt x="617" y="13"/>
                    </a:cubicBezTo>
                    <a:cubicBezTo>
                      <a:pt x="619" y="13"/>
                      <a:pt x="621" y="13"/>
                      <a:pt x="621" y="12"/>
                    </a:cubicBezTo>
                    <a:cubicBezTo>
                      <a:pt x="623" y="8"/>
                      <a:pt x="632" y="11"/>
                      <a:pt x="636" y="10"/>
                    </a:cubicBezTo>
                    <a:cubicBezTo>
                      <a:pt x="638" y="10"/>
                      <a:pt x="640" y="9"/>
                      <a:pt x="642" y="7"/>
                    </a:cubicBezTo>
                    <a:cubicBezTo>
                      <a:pt x="641" y="5"/>
                      <a:pt x="642" y="5"/>
                      <a:pt x="644" y="5"/>
                    </a:cubicBezTo>
                    <a:cubicBezTo>
                      <a:pt x="645" y="4"/>
                      <a:pt x="647" y="3"/>
                      <a:pt x="649" y="5"/>
                    </a:cubicBezTo>
                    <a:cubicBezTo>
                      <a:pt x="651" y="7"/>
                      <a:pt x="650" y="9"/>
                      <a:pt x="652" y="11"/>
                    </a:cubicBezTo>
                    <a:cubicBezTo>
                      <a:pt x="652" y="12"/>
                      <a:pt x="652" y="15"/>
                      <a:pt x="652" y="16"/>
                    </a:cubicBezTo>
                    <a:cubicBezTo>
                      <a:pt x="652" y="16"/>
                      <a:pt x="654" y="17"/>
                      <a:pt x="654" y="18"/>
                    </a:cubicBezTo>
                    <a:cubicBezTo>
                      <a:pt x="658" y="19"/>
                      <a:pt x="668" y="19"/>
                      <a:pt x="673" y="19"/>
                    </a:cubicBezTo>
                    <a:cubicBezTo>
                      <a:pt x="674" y="404"/>
                      <a:pt x="674" y="404"/>
                      <a:pt x="674" y="404"/>
                    </a:cubicBezTo>
                    <a:cubicBezTo>
                      <a:pt x="675" y="404"/>
                      <a:pt x="675" y="406"/>
                      <a:pt x="675" y="407"/>
                    </a:cubicBezTo>
                    <a:cubicBezTo>
                      <a:pt x="677" y="408"/>
                      <a:pt x="678" y="411"/>
                      <a:pt x="679" y="412"/>
                    </a:cubicBezTo>
                    <a:cubicBezTo>
                      <a:pt x="679" y="413"/>
                      <a:pt x="681" y="415"/>
                      <a:pt x="681" y="416"/>
                    </a:cubicBezTo>
                    <a:cubicBezTo>
                      <a:pt x="681" y="419"/>
                      <a:pt x="681" y="421"/>
                      <a:pt x="683" y="423"/>
                    </a:cubicBezTo>
                    <a:cubicBezTo>
                      <a:pt x="683" y="436"/>
                      <a:pt x="683" y="436"/>
                      <a:pt x="683" y="436"/>
                    </a:cubicBezTo>
                    <a:cubicBezTo>
                      <a:pt x="683" y="437"/>
                      <a:pt x="681" y="438"/>
                      <a:pt x="681" y="439"/>
                    </a:cubicBezTo>
                    <a:cubicBezTo>
                      <a:pt x="681" y="440"/>
                      <a:pt x="683" y="441"/>
                      <a:pt x="683" y="442"/>
                    </a:cubicBezTo>
                    <a:cubicBezTo>
                      <a:pt x="683" y="456"/>
                      <a:pt x="683" y="456"/>
                      <a:pt x="683" y="456"/>
                    </a:cubicBezTo>
                    <a:cubicBezTo>
                      <a:pt x="683" y="457"/>
                      <a:pt x="681" y="459"/>
                      <a:pt x="681" y="459"/>
                    </a:cubicBezTo>
                    <a:cubicBezTo>
                      <a:pt x="680" y="461"/>
                      <a:pt x="680" y="464"/>
                      <a:pt x="678" y="466"/>
                    </a:cubicBezTo>
                    <a:cubicBezTo>
                      <a:pt x="677" y="466"/>
                      <a:pt x="678" y="467"/>
                      <a:pt x="678" y="468"/>
                    </a:cubicBezTo>
                    <a:cubicBezTo>
                      <a:pt x="676" y="468"/>
                      <a:pt x="675" y="469"/>
                      <a:pt x="674" y="471"/>
                    </a:cubicBezTo>
                    <a:cubicBezTo>
                      <a:pt x="672" y="474"/>
                      <a:pt x="673" y="482"/>
                      <a:pt x="676" y="484"/>
                    </a:cubicBezTo>
                    <a:cubicBezTo>
                      <a:pt x="677" y="484"/>
                      <a:pt x="678" y="485"/>
                      <a:pt x="678" y="486"/>
                    </a:cubicBezTo>
                    <a:cubicBezTo>
                      <a:pt x="679" y="488"/>
                      <a:pt x="681" y="489"/>
                      <a:pt x="681" y="491"/>
                    </a:cubicBezTo>
                    <a:cubicBezTo>
                      <a:pt x="680" y="494"/>
                      <a:pt x="681" y="496"/>
                      <a:pt x="683" y="497"/>
                    </a:cubicBezTo>
                    <a:cubicBezTo>
                      <a:pt x="683" y="511"/>
                      <a:pt x="683" y="511"/>
                      <a:pt x="683" y="511"/>
                    </a:cubicBezTo>
                    <a:cubicBezTo>
                      <a:pt x="683" y="512"/>
                      <a:pt x="681" y="513"/>
                      <a:pt x="681" y="514"/>
                    </a:cubicBezTo>
                    <a:cubicBezTo>
                      <a:pt x="681" y="516"/>
                      <a:pt x="681" y="517"/>
                      <a:pt x="680" y="519"/>
                    </a:cubicBezTo>
                    <a:cubicBezTo>
                      <a:pt x="678" y="520"/>
                      <a:pt x="678" y="523"/>
                      <a:pt x="678" y="525"/>
                    </a:cubicBezTo>
                    <a:cubicBezTo>
                      <a:pt x="677" y="525"/>
                      <a:pt x="675" y="525"/>
                      <a:pt x="675" y="527"/>
                    </a:cubicBezTo>
                    <a:cubicBezTo>
                      <a:pt x="674" y="756"/>
                      <a:pt x="674" y="756"/>
                      <a:pt x="674" y="756"/>
                    </a:cubicBezTo>
                    <a:cubicBezTo>
                      <a:pt x="678" y="759"/>
                      <a:pt x="681" y="765"/>
                      <a:pt x="681" y="772"/>
                    </a:cubicBezTo>
                    <a:cubicBezTo>
                      <a:pt x="681" y="773"/>
                      <a:pt x="683" y="773"/>
                      <a:pt x="683" y="774"/>
                    </a:cubicBezTo>
                    <a:cubicBezTo>
                      <a:pt x="683" y="785"/>
                      <a:pt x="683" y="785"/>
                      <a:pt x="683" y="785"/>
                    </a:cubicBezTo>
                    <a:cubicBezTo>
                      <a:pt x="683" y="785"/>
                      <a:pt x="681" y="786"/>
                      <a:pt x="681" y="786"/>
                    </a:cubicBezTo>
                    <a:cubicBezTo>
                      <a:pt x="681" y="848"/>
                      <a:pt x="681" y="848"/>
                      <a:pt x="681" y="848"/>
                    </a:cubicBezTo>
                    <a:cubicBezTo>
                      <a:pt x="681" y="848"/>
                      <a:pt x="683" y="849"/>
                      <a:pt x="683" y="849"/>
                    </a:cubicBezTo>
                    <a:cubicBezTo>
                      <a:pt x="683" y="865"/>
                      <a:pt x="683" y="879"/>
                      <a:pt x="683" y="895"/>
                    </a:cubicBezTo>
                    <a:cubicBezTo>
                      <a:pt x="683" y="896"/>
                      <a:pt x="681" y="898"/>
                      <a:pt x="681" y="898"/>
                    </a:cubicBezTo>
                    <a:cubicBezTo>
                      <a:pt x="681" y="911"/>
                      <a:pt x="685" y="924"/>
                      <a:pt x="682" y="936"/>
                    </a:cubicBezTo>
                    <a:cubicBezTo>
                      <a:pt x="684" y="944"/>
                      <a:pt x="683" y="952"/>
                      <a:pt x="682" y="958"/>
                    </a:cubicBezTo>
                    <a:cubicBezTo>
                      <a:pt x="679" y="971"/>
                      <a:pt x="681" y="985"/>
                      <a:pt x="683" y="996"/>
                    </a:cubicBezTo>
                    <a:cubicBezTo>
                      <a:pt x="684" y="1004"/>
                      <a:pt x="683" y="1010"/>
                      <a:pt x="681" y="1015"/>
                    </a:cubicBezTo>
                    <a:cubicBezTo>
                      <a:pt x="681" y="1068"/>
                      <a:pt x="681" y="1068"/>
                      <a:pt x="681" y="1068"/>
                    </a:cubicBezTo>
                    <a:cubicBezTo>
                      <a:pt x="681" y="1069"/>
                      <a:pt x="683" y="1070"/>
                      <a:pt x="683" y="1071"/>
                    </a:cubicBezTo>
                    <a:cubicBezTo>
                      <a:pt x="683" y="1084"/>
                      <a:pt x="683" y="1084"/>
                      <a:pt x="683" y="1084"/>
                    </a:cubicBezTo>
                    <a:cubicBezTo>
                      <a:pt x="683" y="1084"/>
                      <a:pt x="681" y="1085"/>
                      <a:pt x="681" y="1085"/>
                    </a:cubicBezTo>
                    <a:cubicBezTo>
                      <a:pt x="680" y="1092"/>
                      <a:pt x="678" y="1098"/>
                      <a:pt x="674" y="1102"/>
                    </a:cubicBezTo>
                    <a:cubicBezTo>
                      <a:pt x="674" y="1217"/>
                      <a:pt x="674" y="1217"/>
                      <a:pt x="674" y="1217"/>
                    </a:cubicBezTo>
                    <a:cubicBezTo>
                      <a:pt x="677" y="1220"/>
                      <a:pt x="679" y="1223"/>
                      <a:pt x="680" y="1227"/>
                    </a:cubicBezTo>
                    <a:cubicBezTo>
                      <a:pt x="681" y="1229"/>
                      <a:pt x="680" y="1232"/>
                      <a:pt x="681" y="1234"/>
                    </a:cubicBezTo>
                    <a:cubicBezTo>
                      <a:pt x="681" y="1234"/>
                      <a:pt x="683" y="1235"/>
                      <a:pt x="683" y="1235"/>
                    </a:cubicBezTo>
                    <a:cubicBezTo>
                      <a:pt x="683" y="1240"/>
                      <a:pt x="683" y="1246"/>
                      <a:pt x="681" y="1249"/>
                    </a:cubicBezTo>
                    <a:cubicBezTo>
                      <a:pt x="681" y="1258"/>
                      <a:pt x="683" y="1266"/>
                      <a:pt x="683" y="1274"/>
                    </a:cubicBezTo>
                    <a:cubicBezTo>
                      <a:pt x="681" y="1343"/>
                      <a:pt x="681" y="1343"/>
                      <a:pt x="681" y="1343"/>
                    </a:cubicBezTo>
                    <a:cubicBezTo>
                      <a:pt x="681" y="1344"/>
                      <a:pt x="683" y="1344"/>
                      <a:pt x="683" y="1345"/>
                    </a:cubicBezTo>
                    <a:cubicBezTo>
                      <a:pt x="683" y="1361"/>
                      <a:pt x="683" y="1374"/>
                      <a:pt x="683" y="1391"/>
                    </a:cubicBezTo>
                    <a:cubicBezTo>
                      <a:pt x="683" y="1391"/>
                      <a:pt x="681" y="1393"/>
                      <a:pt x="681" y="1393"/>
                    </a:cubicBezTo>
                    <a:cubicBezTo>
                      <a:pt x="681" y="1564"/>
                      <a:pt x="681" y="1564"/>
                      <a:pt x="681" y="1564"/>
                    </a:cubicBezTo>
                    <a:cubicBezTo>
                      <a:pt x="681" y="1564"/>
                      <a:pt x="683" y="1566"/>
                      <a:pt x="683" y="1566"/>
                    </a:cubicBezTo>
                    <a:cubicBezTo>
                      <a:pt x="683" y="1579"/>
                      <a:pt x="683" y="1579"/>
                      <a:pt x="683" y="1579"/>
                    </a:cubicBezTo>
                    <a:cubicBezTo>
                      <a:pt x="683" y="1580"/>
                      <a:pt x="681" y="1580"/>
                      <a:pt x="681" y="1581"/>
                    </a:cubicBezTo>
                    <a:cubicBezTo>
                      <a:pt x="680" y="1588"/>
                      <a:pt x="678" y="1593"/>
                      <a:pt x="673" y="1599"/>
                    </a:cubicBezTo>
                    <a:cubicBezTo>
                      <a:pt x="673" y="1712"/>
                      <a:pt x="673" y="1712"/>
                      <a:pt x="673" y="1712"/>
                    </a:cubicBezTo>
                    <a:cubicBezTo>
                      <a:pt x="678" y="1716"/>
                      <a:pt x="681" y="1721"/>
                      <a:pt x="681" y="1729"/>
                    </a:cubicBezTo>
                    <a:cubicBezTo>
                      <a:pt x="681" y="1729"/>
                      <a:pt x="683" y="1730"/>
                      <a:pt x="683" y="1730"/>
                    </a:cubicBezTo>
                    <a:cubicBezTo>
                      <a:pt x="684" y="1735"/>
                      <a:pt x="683" y="1741"/>
                      <a:pt x="681" y="1744"/>
                    </a:cubicBezTo>
                    <a:cubicBezTo>
                      <a:pt x="681" y="1895"/>
                      <a:pt x="681" y="1895"/>
                      <a:pt x="681" y="1895"/>
                    </a:cubicBezTo>
                    <a:cubicBezTo>
                      <a:pt x="681" y="1895"/>
                      <a:pt x="683" y="1897"/>
                      <a:pt x="683" y="1897"/>
                    </a:cubicBezTo>
                    <a:cubicBezTo>
                      <a:pt x="683" y="1928"/>
                      <a:pt x="683" y="1928"/>
                      <a:pt x="683" y="1928"/>
                    </a:cubicBezTo>
                    <a:cubicBezTo>
                      <a:pt x="683" y="1928"/>
                      <a:pt x="681" y="1929"/>
                      <a:pt x="681" y="1929"/>
                    </a:cubicBezTo>
                    <a:cubicBezTo>
                      <a:pt x="681" y="1941"/>
                      <a:pt x="681" y="1941"/>
                      <a:pt x="681" y="1941"/>
                    </a:cubicBezTo>
                    <a:cubicBezTo>
                      <a:pt x="681" y="1941"/>
                      <a:pt x="683" y="1943"/>
                      <a:pt x="683" y="1944"/>
                    </a:cubicBezTo>
                    <a:cubicBezTo>
                      <a:pt x="682" y="1949"/>
                      <a:pt x="683" y="1955"/>
                      <a:pt x="687" y="1958"/>
                    </a:cubicBezTo>
                    <a:cubicBezTo>
                      <a:pt x="688" y="1960"/>
                      <a:pt x="689" y="1963"/>
                      <a:pt x="690" y="1963"/>
                    </a:cubicBezTo>
                    <a:cubicBezTo>
                      <a:pt x="699" y="1963"/>
                      <a:pt x="699" y="1963"/>
                      <a:pt x="699" y="1963"/>
                    </a:cubicBezTo>
                    <a:cubicBezTo>
                      <a:pt x="699" y="1966"/>
                      <a:pt x="699" y="1966"/>
                      <a:pt x="699" y="1966"/>
                    </a:cubicBezTo>
                    <a:cubicBezTo>
                      <a:pt x="701" y="1966"/>
                      <a:pt x="704" y="1966"/>
                      <a:pt x="705" y="1964"/>
                    </a:cubicBezTo>
                    <a:cubicBezTo>
                      <a:pt x="709" y="1963"/>
                      <a:pt x="713" y="1963"/>
                      <a:pt x="716" y="1962"/>
                    </a:cubicBezTo>
                    <a:cubicBezTo>
                      <a:pt x="719" y="1961"/>
                      <a:pt x="721" y="1958"/>
                      <a:pt x="721" y="1957"/>
                    </a:cubicBezTo>
                    <a:cubicBezTo>
                      <a:pt x="723" y="1948"/>
                      <a:pt x="723" y="1948"/>
                      <a:pt x="723" y="1948"/>
                    </a:cubicBezTo>
                    <a:cubicBezTo>
                      <a:pt x="724" y="1941"/>
                      <a:pt x="723" y="1933"/>
                      <a:pt x="724" y="1927"/>
                    </a:cubicBezTo>
                    <a:cubicBezTo>
                      <a:pt x="726" y="1927"/>
                      <a:pt x="726" y="1927"/>
                      <a:pt x="726" y="1927"/>
                    </a:cubicBezTo>
                    <a:cubicBezTo>
                      <a:pt x="726" y="1923"/>
                      <a:pt x="727" y="1920"/>
                      <a:pt x="728" y="1917"/>
                    </a:cubicBezTo>
                    <a:cubicBezTo>
                      <a:pt x="729" y="1918"/>
                      <a:pt x="730" y="1917"/>
                      <a:pt x="730" y="1916"/>
                    </a:cubicBezTo>
                    <a:cubicBezTo>
                      <a:pt x="732" y="1914"/>
                      <a:pt x="734" y="1913"/>
                      <a:pt x="735" y="1911"/>
                    </a:cubicBezTo>
                    <a:cubicBezTo>
                      <a:pt x="735" y="1908"/>
                      <a:pt x="736" y="1905"/>
                      <a:pt x="735" y="1902"/>
                    </a:cubicBezTo>
                    <a:cubicBezTo>
                      <a:pt x="738" y="1902"/>
                      <a:pt x="738" y="1902"/>
                      <a:pt x="738" y="1902"/>
                    </a:cubicBezTo>
                    <a:cubicBezTo>
                      <a:pt x="738" y="1895"/>
                      <a:pt x="739" y="1887"/>
                      <a:pt x="738" y="1879"/>
                    </a:cubicBezTo>
                    <a:cubicBezTo>
                      <a:pt x="741" y="1867"/>
                      <a:pt x="741" y="1867"/>
                      <a:pt x="741" y="1867"/>
                    </a:cubicBezTo>
                    <a:cubicBezTo>
                      <a:pt x="744" y="1863"/>
                      <a:pt x="746" y="1859"/>
                      <a:pt x="750" y="1856"/>
                    </a:cubicBezTo>
                    <a:cubicBezTo>
                      <a:pt x="752" y="1847"/>
                      <a:pt x="752" y="1847"/>
                      <a:pt x="752" y="1847"/>
                    </a:cubicBezTo>
                    <a:cubicBezTo>
                      <a:pt x="753" y="1843"/>
                      <a:pt x="752" y="1840"/>
                      <a:pt x="753" y="1838"/>
                    </a:cubicBezTo>
                    <a:cubicBezTo>
                      <a:pt x="755" y="1822"/>
                      <a:pt x="755" y="1805"/>
                      <a:pt x="754" y="1788"/>
                    </a:cubicBezTo>
                    <a:cubicBezTo>
                      <a:pt x="756" y="1776"/>
                      <a:pt x="756" y="1776"/>
                      <a:pt x="756" y="1776"/>
                    </a:cubicBezTo>
                    <a:cubicBezTo>
                      <a:pt x="756" y="1775"/>
                      <a:pt x="758" y="1774"/>
                      <a:pt x="760" y="1772"/>
                    </a:cubicBezTo>
                    <a:cubicBezTo>
                      <a:pt x="760" y="1772"/>
                      <a:pt x="760" y="1770"/>
                      <a:pt x="760" y="1770"/>
                    </a:cubicBezTo>
                    <a:cubicBezTo>
                      <a:pt x="761" y="1770"/>
                      <a:pt x="766" y="1769"/>
                      <a:pt x="767" y="1770"/>
                    </a:cubicBezTo>
                    <a:cubicBezTo>
                      <a:pt x="769" y="1773"/>
                      <a:pt x="770" y="1775"/>
                      <a:pt x="773" y="1779"/>
                    </a:cubicBezTo>
                    <a:cubicBezTo>
                      <a:pt x="773" y="1959"/>
                      <a:pt x="773" y="1959"/>
                      <a:pt x="773" y="1959"/>
                    </a:cubicBezTo>
                    <a:cubicBezTo>
                      <a:pt x="773" y="1960"/>
                      <a:pt x="774" y="1962"/>
                      <a:pt x="774" y="1963"/>
                    </a:cubicBezTo>
                    <a:cubicBezTo>
                      <a:pt x="773" y="1971"/>
                      <a:pt x="771" y="1978"/>
                      <a:pt x="766" y="1982"/>
                    </a:cubicBezTo>
                    <a:cubicBezTo>
                      <a:pt x="766" y="1983"/>
                      <a:pt x="765" y="1984"/>
                      <a:pt x="764" y="1983"/>
                    </a:cubicBezTo>
                    <a:cubicBezTo>
                      <a:pt x="764" y="1986"/>
                      <a:pt x="762" y="1988"/>
                      <a:pt x="762" y="1989"/>
                    </a:cubicBezTo>
                    <a:cubicBezTo>
                      <a:pt x="762" y="1994"/>
                      <a:pt x="761" y="1998"/>
                      <a:pt x="764" y="2000"/>
                    </a:cubicBezTo>
                    <a:cubicBezTo>
                      <a:pt x="764" y="2003"/>
                      <a:pt x="764" y="2006"/>
                      <a:pt x="763" y="2009"/>
                    </a:cubicBezTo>
                    <a:cubicBezTo>
                      <a:pt x="763" y="2009"/>
                      <a:pt x="764" y="2009"/>
                      <a:pt x="764" y="2009"/>
                    </a:cubicBezTo>
                    <a:cubicBezTo>
                      <a:pt x="765" y="2017"/>
                      <a:pt x="764" y="2024"/>
                      <a:pt x="761" y="2029"/>
                    </a:cubicBezTo>
                    <a:cubicBezTo>
                      <a:pt x="763" y="2037"/>
                      <a:pt x="759" y="2043"/>
                      <a:pt x="754" y="2047"/>
                    </a:cubicBezTo>
                    <a:cubicBezTo>
                      <a:pt x="751" y="2051"/>
                      <a:pt x="747" y="2055"/>
                      <a:pt x="744" y="2060"/>
                    </a:cubicBezTo>
                    <a:cubicBezTo>
                      <a:pt x="741" y="2062"/>
                      <a:pt x="739" y="2064"/>
                      <a:pt x="735" y="2064"/>
                    </a:cubicBezTo>
                    <a:cubicBezTo>
                      <a:pt x="723" y="2063"/>
                      <a:pt x="723" y="2063"/>
                      <a:pt x="723" y="2063"/>
                    </a:cubicBezTo>
                    <a:cubicBezTo>
                      <a:pt x="707" y="2063"/>
                      <a:pt x="707" y="2063"/>
                      <a:pt x="707" y="2063"/>
                    </a:cubicBezTo>
                    <a:cubicBezTo>
                      <a:pt x="707" y="2063"/>
                      <a:pt x="706" y="2064"/>
                      <a:pt x="705" y="2064"/>
                    </a:cubicBezTo>
                    <a:cubicBezTo>
                      <a:pt x="701" y="2063"/>
                      <a:pt x="698" y="2064"/>
                      <a:pt x="695" y="2065"/>
                    </a:cubicBezTo>
                    <a:cubicBezTo>
                      <a:pt x="649" y="2065"/>
                      <a:pt x="649" y="2065"/>
                      <a:pt x="649" y="2065"/>
                    </a:cubicBezTo>
                    <a:cubicBezTo>
                      <a:pt x="649" y="2066"/>
                      <a:pt x="649" y="2067"/>
                      <a:pt x="648" y="2067"/>
                    </a:cubicBezTo>
                    <a:cubicBezTo>
                      <a:pt x="622" y="2067"/>
                      <a:pt x="622" y="2067"/>
                      <a:pt x="622" y="2067"/>
                    </a:cubicBezTo>
                    <a:cubicBezTo>
                      <a:pt x="621" y="2067"/>
                      <a:pt x="621" y="2066"/>
                      <a:pt x="620" y="2065"/>
                    </a:cubicBezTo>
                    <a:cubicBezTo>
                      <a:pt x="618" y="2065"/>
                      <a:pt x="614" y="2066"/>
                      <a:pt x="613" y="2065"/>
                    </a:cubicBezTo>
                    <a:cubicBezTo>
                      <a:pt x="610" y="2063"/>
                      <a:pt x="604" y="2064"/>
                      <a:pt x="601" y="2063"/>
                    </a:cubicBezTo>
                    <a:cubicBezTo>
                      <a:pt x="580" y="2061"/>
                      <a:pt x="555" y="2063"/>
                      <a:pt x="532" y="2063"/>
                    </a:cubicBezTo>
                    <a:cubicBezTo>
                      <a:pt x="515" y="2063"/>
                      <a:pt x="497" y="2063"/>
                      <a:pt x="480" y="2065"/>
                    </a:cubicBezTo>
                    <a:cubicBezTo>
                      <a:pt x="475" y="2064"/>
                      <a:pt x="467" y="2063"/>
                      <a:pt x="459" y="2064"/>
                    </a:cubicBezTo>
                    <a:cubicBezTo>
                      <a:pt x="458" y="2064"/>
                      <a:pt x="457" y="2064"/>
                      <a:pt x="457" y="2063"/>
                    </a:cubicBezTo>
                    <a:cubicBezTo>
                      <a:pt x="453" y="2062"/>
                      <a:pt x="450" y="2062"/>
                      <a:pt x="448" y="2064"/>
                    </a:cubicBezTo>
                    <a:cubicBezTo>
                      <a:pt x="439" y="2064"/>
                      <a:pt x="439" y="2064"/>
                      <a:pt x="439" y="2064"/>
                    </a:cubicBezTo>
                    <a:cubicBezTo>
                      <a:pt x="439" y="2064"/>
                      <a:pt x="438" y="2063"/>
                      <a:pt x="438" y="2062"/>
                    </a:cubicBezTo>
                    <a:cubicBezTo>
                      <a:pt x="437" y="2063"/>
                      <a:pt x="435" y="2062"/>
                      <a:pt x="436" y="2061"/>
                    </a:cubicBezTo>
                    <a:cubicBezTo>
                      <a:pt x="433" y="2059"/>
                      <a:pt x="433" y="2056"/>
                      <a:pt x="431" y="2053"/>
                    </a:cubicBezTo>
                    <a:cubicBezTo>
                      <a:pt x="430" y="2051"/>
                      <a:pt x="428" y="2050"/>
                      <a:pt x="426" y="2050"/>
                    </a:cubicBezTo>
                    <a:cubicBezTo>
                      <a:pt x="422" y="2049"/>
                      <a:pt x="419" y="2049"/>
                      <a:pt x="416" y="2050"/>
                    </a:cubicBezTo>
                    <a:cubicBezTo>
                      <a:pt x="409" y="2060"/>
                      <a:pt x="409" y="2060"/>
                      <a:pt x="409" y="2060"/>
                    </a:cubicBezTo>
                    <a:cubicBezTo>
                      <a:pt x="411" y="2063"/>
                      <a:pt x="408" y="2063"/>
                      <a:pt x="407" y="2062"/>
                    </a:cubicBezTo>
                    <a:cubicBezTo>
                      <a:pt x="407" y="2063"/>
                      <a:pt x="407" y="2064"/>
                      <a:pt x="406" y="2064"/>
                    </a:cubicBezTo>
                    <a:cubicBezTo>
                      <a:pt x="401" y="2064"/>
                      <a:pt x="395" y="2063"/>
                      <a:pt x="389" y="2063"/>
                    </a:cubicBezTo>
                    <a:cubicBezTo>
                      <a:pt x="345" y="2063"/>
                      <a:pt x="345" y="2063"/>
                      <a:pt x="345" y="2063"/>
                    </a:cubicBezTo>
                    <a:cubicBezTo>
                      <a:pt x="345" y="2063"/>
                      <a:pt x="345" y="2064"/>
                      <a:pt x="344" y="2064"/>
                    </a:cubicBezTo>
                    <a:cubicBezTo>
                      <a:pt x="340" y="2063"/>
                      <a:pt x="334" y="2064"/>
                      <a:pt x="331" y="2065"/>
                    </a:cubicBezTo>
                    <a:cubicBezTo>
                      <a:pt x="283" y="2065"/>
                      <a:pt x="283" y="2065"/>
                      <a:pt x="283" y="2065"/>
                    </a:cubicBezTo>
                    <a:cubicBezTo>
                      <a:pt x="285" y="2068"/>
                      <a:pt x="280" y="2066"/>
                      <a:pt x="279" y="2067"/>
                    </a:cubicBezTo>
                    <a:cubicBezTo>
                      <a:pt x="277" y="2071"/>
                      <a:pt x="269" y="2073"/>
                      <a:pt x="264" y="2068"/>
                    </a:cubicBezTo>
                    <a:cubicBezTo>
                      <a:pt x="262" y="2068"/>
                      <a:pt x="260" y="2067"/>
                      <a:pt x="258" y="2065"/>
                    </a:cubicBezTo>
                    <a:cubicBezTo>
                      <a:pt x="257" y="2065"/>
                      <a:pt x="253" y="2065"/>
                      <a:pt x="252" y="2065"/>
                    </a:cubicBezTo>
                    <a:cubicBezTo>
                      <a:pt x="252" y="2066"/>
                      <a:pt x="251" y="2067"/>
                      <a:pt x="251" y="2067"/>
                    </a:cubicBezTo>
                    <a:cubicBezTo>
                      <a:pt x="246" y="2067"/>
                      <a:pt x="241" y="2067"/>
                      <a:pt x="239" y="2065"/>
                    </a:cubicBezTo>
                    <a:cubicBezTo>
                      <a:pt x="237" y="2064"/>
                      <a:pt x="237" y="2061"/>
                      <a:pt x="238" y="2059"/>
                    </a:cubicBezTo>
                    <a:cubicBezTo>
                      <a:pt x="238" y="2058"/>
                      <a:pt x="239" y="2058"/>
                      <a:pt x="240" y="2057"/>
                    </a:cubicBezTo>
                    <a:cubicBezTo>
                      <a:pt x="239" y="2057"/>
                      <a:pt x="238" y="2056"/>
                      <a:pt x="239" y="2055"/>
                    </a:cubicBezTo>
                    <a:cubicBezTo>
                      <a:pt x="241" y="2054"/>
                      <a:pt x="243" y="2053"/>
                      <a:pt x="245" y="2051"/>
                    </a:cubicBezTo>
                    <a:cubicBezTo>
                      <a:pt x="245" y="2051"/>
                      <a:pt x="247" y="2051"/>
                      <a:pt x="248" y="2051"/>
                    </a:cubicBezTo>
                    <a:cubicBezTo>
                      <a:pt x="248" y="2050"/>
                      <a:pt x="249" y="2050"/>
                      <a:pt x="248" y="2050"/>
                    </a:cubicBezTo>
                    <a:cubicBezTo>
                      <a:pt x="256" y="2048"/>
                      <a:pt x="262" y="2048"/>
                      <a:pt x="267" y="2049"/>
                    </a:cubicBezTo>
                    <a:cubicBezTo>
                      <a:pt x="295" y="2049"/>
                      <a:pt x="295" y="2049"/>
                      <a:pt x="295" y="2049"/>
                    </a:cubicBezTo>
                    <a:cubicBezTo>
                      <a:pt x="294" y="2052"/>
                      <a:pt x="298" y="2051"/>
                      <a:pt x="299" y="2051"/>
                    </a:cubicBezTo>
                    <a:cubicBezTo>
                      <a:pt x="302" y="2049"/>
                      <a:pt x="305" y="2048"/>
                      <a:pt x="308" y="2045"/>
                    </a:cubicBezTo>
                    <a:cubicBezTo>
                      <a:pt x="309" y="2042"/>
                      <a:pt x="313" y="2040"/>
                      <a:pt x="317" y="2038"/>
                    </a:cubicBezTo>
                    <a:cubicBezTo>
                      <a:pt x="362" y="2038"/>
                      <a:pt x="408" y="2037"/>
                      <a:pt x="452" y="2038"/>
                    </a:cubicBezTo>
                    <a:cubicBezTo>
                      <a:pt x="453" y="2038"/>
                      <a:pt x="453" y="2040"/>
                      <a:pt x="454" y="2040"/>
                    </a:cubicBezTo>
                    <a:cubicBezTo>
                      <a:pt x="455" y="2041"/>
                      <a:pt x="458" y="2041"/>
                      <a:pt x="458" y="2041"/>
                    </a:cubicBezTo>
                    <a:cubicBezTo>
                      <a:pt x="461" y="2045"/>
                      <a:pt x="465" y="2047"/>
                      <a:pt x="469" y="2050"/>
                    </a:cubicBezTo>
                    <a:cubicBezTo>
                      <a:pt x="474" y="2049"/>
                      <a:pt x="479" y="2048"/>
                      <a:pt x="482" y="2048"/>
                    </a:cubicBezTo>
                    <a:cubicBezTo>
                      <a:pt x="489" y="2047"/>
                      <a:pt x="492" y="2044"/>
                      <a:pt x="494" y="2040"/>
                    </a:cubicBezTo>
                    <a:cubicBezTo>
                      <a:pt x="495" y="2041"/>
                      <a:pt x="496" y="2041"/>
                      <a:pt x="496" y="2039"/>
                    </a:cubicBezTo>
                    <a:cubicBezTo>
                      <a:pt x="496" y="2037"/>
                      <a:pt x="499" y="2038"/>
                      <a:pt x="500" y="2038"/>
                    </a:cubicBezTo>
                    <a:cubicBezTo>
                      <a:pt x="500" y="2038"/>
                      <a:pt x="502" y="2036"/>
                      <a:pt x="502" y="2035"/>
                    </a:cubicBezTo>
                    <a:cubicBezTo>
                      <a:pt x="503" y="2035"/>
                      <a:pt x="506" y="2035"/>
                      <a:pt x="506" y="2035"/>
                    </a:cubicBezTo>
                    <a:cubicBezTo>
                      <a:pt x="505" y="2033"/>
                      <a:pt x="509" y="2034"/>
                      <a:pt x="511" y="2033"/>
                    </a:cubicBezTo>
                    <a:cubicBezTo>
                      <a:pt x="513" y="2033"/>
                      <a:pt x="515" y="2031"/>
                      <a:pt x="516" y="2031"/>
                    </a:cubicBezTo>
                    <a:cubicBezTo>
                      <a:pt x="524" y="2031"/>
                      <a:pt x="524" y="2031"/>
                      <a:pt x="524" y="2031"/>
                    </a:cubicBezTo>
                    <a:cubicBezTo>
                      <a:pt x="537" y="2034"/>
                      <a:pt x="557" y="2032"/>
                      <a:pt x="574" y="2032"/>
                    </a:cubicBezTo>
                    <a:cubicBezTo>
                      <a:pt x="576" y="2032"/>
                      <a:pt x="577" y="2030"/>
                      <a:pt x="578" y="2029"/>
                    </a:cubicBezTo>
                    <a:cubicBezTo>
                      <a:pt x="577" y="2027"/>
                      <a:pt x="579" y="2027"/>
                      <a:pt x="580" y="2026"/>
                    </a:cubicBezTo>
                    <a:cubicBezTo>
                      <a:pt x="582" y="2023"/>
                      <a:pt x="585" y="2022"/>
                      <a:pt x="588" y="2021"/>
                    </a:cubicBezTo>
                    <a:cubicBezTo>
                      <a:pt x="589" y="2020"/>
                      <a:pt x="592" y="2021"/>
                      <a:pt x="594" y="2021"/>
                    </a:cubicBezTo>
                    <a:cubicBezTo>
                      <a:pt x="594" y="2023"/>
                      <a:pt x="594" y="2023"/>
                      <a:pt x="594" y="2023"/>
                    </a:cubicBezTo>
                    <a:cubicBezTo>
                      <a:pt x="596" y="2022"/>
                      <a:pt x="595" y="2025"/>
                      <a:pt x="595" y="2026"/>
                    </a:cubicBezTo>
                    <a:cubicBezTo>
                      <a:pt x="599" y="2026"/>
                      <a:pt x="599" y="2026"/>
                      <a:pt x="599" y="2026"/>
                    </a:cubicBezTo>
                    <a:cubicBezTo>
                      <a:pt x="599" y="2027"/>
                      <a:pt x="598" y="2029"/>
                      <a:pt x="600" y="2029"/>
                    </a:cubicBezTo>
                    <a:cubicBezTo>
                      <a:pt x="600" y="2032"/>
                      <a:pt x="603" y="2030"/>
                      <a:pt x="603" y="2032"/>
                    </a:cubicBezTo>
                    <a:cubicBezTo>
                      <a:pt x="605" y="2033"/>
                      <a:pt x="607" y="2033"/>
                      <a:pt x="608" y="2031"/>
                    </a:cubicBezTo>
                    <a:cubicBezTo>
                      <a:pt x="609" y="2031"/>
                      <a:pt x="609" y="2030"/>
                      <a:pt x="609" y="2029"/>
                    </a:cubicBezTo>
                    <a:cubicBezTo>
                      <a:pt x="611" y="2029"/>
                      <a:pt x="611" y="2029"/>
                      <a:pt x="611" y="2029"/>
                    </a:cubicBezTo>
                    <a:cubicBezTo>
                      <a:pt x="611" y="2028"/>
                      <a:pt x="611" y="2026"/>
                      <a:pt x="612" y="2026"/>
                    </a:cubicBezTo>
                    <a:cubicBezTo>
                      <a:pt x="614" y="2026"/>
                      <a:pt x="614" y="2026"/>
                      <a:pt x="614" y="2025"/>
                    </a:cubicBezTo>
                    <a:cubicBezTo>
                      <a:pt x="614" y="2023"/>
                      <a:pt x="616" y="2023"/>
                      <a:pt x="617" y="2023"/>
                    </a:cubicBezTo>
                    <a:cubicBezTo>
                      <a:pt x="617" y="2022"/>
                      <a:pt x="617" y="2021"/>
                      <a:pt x="618" y="2021"/>
                    </a:cubicBezTo>
                    <a:cubicBezTo>
                      <a:pt x="643" y="2020"/>
                      <a:pt x="669" y="2021"/>
                      <a:pt x="692" y="2019"/>
                    </a:cubicBezTo>
                    <a:cubicBezTo>
                      <a:pt x="696" y="2017"/>
                      <a:pt x="700" y="2016"/>
                      <a:pt x="702" y="2012"/>
                    </a:cubicBezTo>
                    <a:cubicBezTo>
                      <a:pt x="702" y="2011"/>
                      <a:pt x="703" y="2009"/>
                      <a:pt x="703" y="2008"/>
                    </a:cubicBezTo>
                    <a:cubicBezTo>
                      <a:pt x="706" y="2008"/>
                      <a:pt x="705" y="2004"/>
                      <a:pt x="705" y="2003"/>
                    </a:cubicBezTo>
                    <a:cubicBezTo>
                      <a:pt x="704" y="2002"/>
                      <a:pt x="704" y="2000"/>
                      <a:pt x="702" y="2000"/>
                    </a:cubicBezTo>
                    <a:cubicBezTo>
                      <a:pt x="703" y="1998"/>
                      <a:pt x="700" y="1997"/>
                      <a:pt x="700" y="1995"/>
                    </a:cubicBezTo>
                    <a:cubicBezTo>
                      <a:pt x="699" y="1995"/>
                      <a:pt x="698" y="1995"/>
                      <a:pt x="697" y="1994"/>
                    </a:cubicBezTo>
                    <a:cubicBezTo>
                      <a:pt x="696" y="1992"/>
                      <a:pt x="689" y="1992"/>
                      <a:pt x="687" y="1992"/>
                    </a:cubicBezTo>
                    <a:cubicBezTo>
                      <a:pt x="680" y="1990"/>
                      <a:pt x="676" y="1987"/>
                      <a:pt x="672" y="1984"/>
                    </a:cubicBezTo>
                    <a:cubicBezTo>
                      <a:pt x="671" y="1983"/>
                      <a:pt x="670" y="1983"/>
                      <a:pt x="669" y="1983"/>
                    </a:cubicBezTo>
                    <a:cubicBezTo>
                      <a:pt x="669" y="1980"/>
                      <a:pt x="669" y="1980"/>
                      <a:pt x="669" y="1980"/>
                    </a:cubicBezTo>
                    <a:cubicBezTo>
                      <a:pt x="667" y="1980"/>
                      <a:pt x="667" y="1980"/>
                      <a:pt x="667" y="1980"/>
                    </a:cubicBezTo>
                    <a:cubicBezTo>
                      <a:pt x="666" y="1978"/>
                      <a:pt x="664" y="1975"/>
                      <a:pt x="662" y="1975"/>
                    </a:cubicBezTo>
                    <a:cubicBezTo>
                      <a:pt x="659" y="1974"/>
                      <a:pt x="657" y="1974"/>
                      <a:pt x="654" y="1974"/>
                    </a:cubicBezTo>
                    <a:cubicBezTo>
                      <a:pt x="654" y="1972"/>
                      <a:pt x="654" y="1972"/>
                      <a:pt x="654" y="1972"/>
                    </a:cubicBezTo>
                    <a:cubicBezTo>
                      <a:pt x="635" y="1972"/>
                      <a:pt x="616" y="1972"/>
                      <a:pt x="597" y="1971"/>
                    </a:cubicBezTo>
                    <a:cubicBezTo>
                      <a:pt x="597" y="1971"/>
                      <a:pt x="595" y="1972"/>
                      <a:pt x="594" y="1972"/>
                    </a:cubicBezTo>
                    <a:cubicBezTo>
                      <a:pt x="585" y="1970"/>
                      <a:pt x="585" y="1970"/>
                      <a:pt x="585" y="1970"/>
                    </a:cubicBezTo>
                    <a:cubicBezTo>
                      <a:pt x="544" y="1970"/>
                      <a:pt x="544" y="1970"/>
                      <a:pt x="544" y="1970"/>
                    </a:cubicBezTo>
                    <a:cubicBezTo>
                      <a:pt x="543" y="1970"/>
                      <a:pt x="540" y="1973"/>
                      <a:pt x="539" y="1971"/>
                    </a:cubicBezTo>
                    <a:cubicBezTo>
                      <a:pt x="534" y="1968"/>
                      <a:pt x="528" y="1970"/>
                      <a:pt x="525" y="1972"/>
                    </a:cubicBezTo>
                    <a:cubicBezTo>
                      <a:pt x="518" y="1972"/>
                      <a:pt x="514" y="1970"/>
                      <a:pt x="509" y="1969"/>
                    </a:cubicBezTo>
                    <a:cubicBezTo>
                      <a:pt x="507" y="1971"/>
                      <a:pt x="504" y="1971"/>
                      <a:pt x="502" y="1970"/>
                    </a:cubicBezTo>
                    <a:cubicBezTo>
                      <a:pt x="501" y="1970"/>
                      <a:pt x="498" y="1969"/>
                      <a:pt x="498" y="1969"/>
                    </a:cubicBezTo>
                    <a:cubicBezTo>
                      <a:pt x="491" y="1961"/>
                      <a:pt x="491" y="1961"/>
                      <a:pt x="491" y="1961"/>
                    </a:cubicBezTo>
                    <a:cubicBezTo>
                      <a:pt x="487" y="1959"/>
                      <a:pt x="484" y="1961"/>
                      <a:pt x="481" y="1963"/>
                    </a:cubicBezTo>
                    <a:cubicBezTo>
                      <a:pt x="475" y="1967"/>
                      <a:pt x="467" y="1973"/>
                      <a:pt x="458" y="1972"/>
                    </a:cubicBezTo>
                    <a:cubicBezTo>
                      <a:pt x="456" y="1972"/>
                      <a:pt x="453" y="1972"/>
                      <a:pt x="452" y="1971"/>
                    </a:cubicBezTo>
                    <a:cubicBezTo>
                      <a:pt x="450" y="1967"/>
                      <a:pt x="449" y="1962"/>
                      <a:pt x="449" y="1958"/>
                    </a:cubicBezTo>
                    <a:cubicBezTo>
                      <a:pt x="402" y="1958"/>
                      <a:pt x="402" y="1958"/>
                      <a:pt x="402" y="1958"/>
                    </a:cubicBezTo>
                    <a:cubicBezTo>
                      <a:pt x="402" y="1960"/>
                      <a:pt x="405" y="1959"/>
                      <a:pt x="405" y="1959"/>
                    </a:cubicBezTo>
                    <a:cubicBezTo>
                      <a:pt x="404" y="1962"/>
                      <a:pt x="408" y="1960"/>
                      <a:pt x="409" y="1960"/>
                    </a:cubicBezTo>
                    <a:cubicBezTo>
                      <a:pt x="410" y="1961"/>
                      <a:pt x="410" y="1963"/>
                      <a:pt x="410" y="1963"/>
                    </a:cubicBezTo>
                    <a:cubicBezTo>
                      <a:pt x="411" y="1963"/>
                      <a:pt x="414" y="1963"/>
                      <a:pt x="415" y="1963"/>
                    </a:cubicBezTo>
                    <a:cubicBezTo>
                      <a:pt x="415" y="1962"/>
                      <a:pt x="416" y="1961"/>
                      <a:pt x="417" y="1961"/>
                    </a:cubicBezTo>
                    <a:cubicBezTo>
                      <a:pt x="417" y="1960"/>
                      <a:pt x="417" y="1962"/>
                      <a:pt x="417" y="1963"/>
                    </a:cubicBezTo>
                    <a:cubicBezTo>
                      <a:pt x="419" y="1963"/>
                      <a:pt x="422" y="1962"/>
                      <a:pt x="423" y="1965"/>
                    </a:cubicBezTo>
                    <a:cubicBezTo>
                      <a:pt x="424" y="1966"/>
                      <a:pt x="424" y="1969"/>
                      <a:pt x="424" y="1971"/>
                    </a:cubicBezTo>
                    <a:cubicBezTo>
                      <a:pt x="422" y="1973"/>
                      <a:pt x="422" y="1973"/>
                      <a:pt x="422" y="1973"/>
                    </a:cubicBezTo>
                    <a:cubicBezTo>
                      <a:pt x="422" y="1976"/>
                      <a:pt x="415" y="1974"/>
                      <a:pt x="412" y="1974"/>
                    </a:cubicBezTo>
                    <a:cubicBezTo>
                      <a:pt x="411" y="1974"/>
                      <a:pt x="410" y="1972"/>
                      <a:pt x="409" y="1972"/>
                    </a:cubicBezTo>
                    <a:cubicBezTo>
                      <a:pt x="406" y="1972"/>
                      <a:pt x="402" y="1973"/>
                      <a:pt x="400" y="1971"/>
                    </a:cubicBezTo>
                    <a:cubicBezTo>
                      <a:pt x="360" y="1970"/>
                      <a:pt x="319" y="1970"/>
                      <a:pt x="279" y="1970"/>
                    </a:cubicBezTo>
                    <a:cubicBezTo>
                      <a:pt x="279" y="1966"/>
                      <a:pt x="281" y="1962"/>
                      <a:pt x="282" y="1958"/>
                    </a:cubicBezTo>
                    <a:cubicBezTo>
                      <a:pt x="223" y="1958"/>
                      <a:pt x="161" y="1956"/>
                      <a:pt x="105" y="1959"/>
                    </a:cubicBezTo>
                    <a:cubicBezTo>
                      <a:pt x="106" y="1956"/>
                      <a:pt x="102" y="1958"/>
                      <a:pt x="102" y="1957"/>
                    </a:cubicBezTo>
                    <a:cubicBezTo>
                      <a:pt x="98" y="1954"/>
                      <a:pt x="96" y="1953"/>
                      <a:pt x="94" y="1951"/>
                    </a:cubicBezTo>
                    <a:cubicBezTo>
                      <a:pt x="91" y="1948"/>
                      <a:pt x="89" y="1944"/>
                      <a:pt x="88" y="1941"/>
                    </a:cubicBezTo>
                    <a:cubicBezTo>
                      <a:pt x="87" y="1940"/>
                      <a:pt x="84" y="1938"/>
                      <a:pt x="82" y="1939"/>
                    </a:cubicBezTo>
                    <a:cubicBezTo>
                      <a:pt x="82" y="1936"/>
                      <a:pt x="82" y="1936"/>
                      <a:pt x="82" y="1936"/>
                    </a:cubicBezTo>
                    <a:cubicBezTo>
                      <a:pt x="80" y="1936"/>
                      <a:pt x="80" y="1935"/>
                      <a:pt x="79" y="1934"/>
                    </a:cubicBezTo>
                    <a:cubicBezTo>
                      <a:pt x="80" y="1932"/>
                      <a:pt x="77" y="1931"/>
                      <a:pt x="77" y="1929"/>
                    </a:cubicBezTo>
                    <a:cubicBezTo>
                      <a:pt x="77" y="1926"/>
                      <a:pt x="79" y="1923"/>
                      <a:pt x="82" y="1922"/>
                    </a:cubicBezTo>
                    <a:cubicBezTo>
                      <a:pt x="81" y="1919"/>
                      <a:pt x="83" y="1919"/>
                      <a:pt x="84" y="1920"/>
                    </a:cubicBezTo>
                    <a:cubicBezTo>
                      <a:pt x="84" y="1917"/>
                      <a:pt x="84" y="1917"/>
                      <a:pt x="84" y="1917"/>
                    </a:cubicBezTo>
                    <a:cubicBezTo>
                      <a:pt x="86" y="1917"/>
                      <a:pt x="87" y="1916"/>
                      <a:pt x="88" y="1915"/>
                    </a:cubicBezTo>
                    <a:cubicBezTo>
                      <a:pt x="90" y="1911"/>
                      <a:pt x="90" y="1905"/>
                      <a:pt x="89" y="1900"/>
                    </a:cubicBezTo>
                    <a:cubicBezTo>
                      <a:pt x="87" y="1877"/>
                      <a:pt x="90" y="1849"/>
                      <a:pt x="88" y="1827"/>
                    </a:cubicBezTo>
                    <a:cubicBezTo>
                      <a:pt x="88" y="1823"/>
                      <a:pt x="89" y="1819"/>
                      <a:pt x="90" y="1816"/>
                    </a:cubicBezTo>
                    <a:cubicBezTo>
                      <a:pt x="90" y="1813"/>
                      <a:pt x="89" y="1810"/>
                      <a:pt x="90" y="1808"/>
                    </a:cubicBezTo>
                    <a:cubicBezTo>
                      <a:pt x="92" y="1807"/>
                      <a:pt x="91" y="1806"/>
                      <a:pt x="90" y="1806"/>
                    </a:cubicBezTo>
                    <a:cubicBezTo>
                      <a:pt x="91" y="1805"/>
                      <a:pt x="92" y="1805"/>
                      <a:pt x="93" y="1804"/>
                    </a:cubicBezTo>
                    <a:cubicBezTo>
                      <a:pt x="92" y="1802"/>
                      <a:pt x="94" y="1801"/>
                      <a:pt x="95" y="1799"/>
                    </a:cubicBezTo>
                    <a:cubicBezTo>
                      <a:pt x="97" y="1799"/>
                      <a:pt x="97" y="1796"/>
                      <a:pt x="99" y="1796"/>
                    </a:cubicBezTo>
                    <a:cubicBezTo>
                      <a:pt x="100" y="1796"/>
                      <a:pt x="104" y="1796"/>
                      <a:pt x="104" y="1796"/>
                    </a:cubicBezTo>
                    <a:cubicBezTo>
                      <a:pt x="104" y="1799"/>
                      <a:pt x="108" y="1797"/>
                      <a:pt x="110" y="1797"/>
                    </a:cubicBezTo>
                    <a:cubicBezTo>
                      <a:pt x="110" y="1329"/>
                      <a:pt x="110" y="1329"/>
                      <a:pt x="110" y="1329"/>
                    </a:cubicBezTo>
                    <a:cubicBezTo>
                      <a:pt x="109" y="1329"/>
                      <a:pt x="107" y="1330"/>
                      <a:pt x="106" y="1330"/>
                    </a:cubicBezTo>
                    <a:cubicBezTo>
                      <a:pt x="106" y="1331"/>
                      <a:pt x="106" y="1332"/>
                      <a:pt x="105" y="1332"/>
                    </a:cubicBezTo>
                    <a:cubicBezTo>
                      <a:pt x="104" y="1333"/>
                      <a:pt x="104" y="1334"/>
                      <a:pt x="104" y="1335"/>
                    </a:cubicBezTo>
                    <a:cubicBezTo>
                      <a:pt x="102" y="1335"/>
                      <a:pt x="102" y="1335"/>
                      <a:pt x="102" y="1335"/>
                    </a:cubicBezTo>
                    <a:cubicBezTo>
                      <a:pt x="101" y="1343"/>
                      <a:pt x="101" y="1353"/>
                      <a:pt x="101" y="1362"/>
                    </a:cubicBezTo>
                    <a:cubicBezTo>
                      <a:pt x="100" y="1363"/>
                      <a:pt x="98" y="1367"/>
                      <a:pt x="94" y="1367"/>
                    </a:cubicBezTo>
                    <a:cubicBezTo>
                      <a:pt x="92" y="1363"/>
                      <a:pt x="93" y="1358"/>
                      <a:pt x="91" y="1355"/>
                    </a:cubicBezTo>
                    <a:cubicBezTo>
                      <a:pt x="89" y="1353"/>
                      <a:pt x="90" y="1349"/>
                      <a:pt x="91" y="1347"/>
                    </a:cubicBezTo>
                    <a:cubicBezTo>
                      <a:pt x="92" y="1344"/>
                      <a:pt x="91" y="1340"/>
                      <a:pt x="91" y="1337"/>
                    </a:cubicBezTo>
                    <a:cubicBezTo>
                      <a:pt x="91" y="1335"/>
                      <a:pt x="92" y="1336"/>
                      <a:pt x="93" y="1336"/>
                    </a:cubicBezTo>
                    <a:cubicBezTo>
                      <a:pt x="94" y="1266"/>
                      <a:pt x="94" y="1266"/>
                      <a:pt x="94" y="1266"/>
                    </a:cubicBezTo>
                    <a:cubicBezTo>
                      <a:pt x="94" y="1265"/>
                      <a:pt x="94" y="1264"/>
                      <a:pt x="94" y="1264"/>
                    </a:cubicBezTo>
                    <a:cubicBezTo>
                      <a:pt x="97" y="1265"/>
                      <a:pt x="96" y="1261"/>
                      <a:pt x="97" y="1261"/>
                    </a:cubicBezTo>
                    <a:cubicBezTo>
                      <a:pt x="99" y="1258"/>
                      <a:pt x="102" y="1254"/>
                      <a:pt x="104" y="1251"/>
                    </a:cubicBezTo>
                    <a:cubicBezTo>
                      <a:pt x="105" y="1246"/>
                      <a:pt x="102" y="1244"/>
                      <a:pt x="101" y="1240"/>
                    </a:cubicBezTo>
                    <a:cubicBezTo>
                      <a:pt x="101" y="1240"/>
                      <a:pt x="99" y="1240"/>
                      <a:pt x="98" y="1240"/>
                    </a:cubicBezTo>
                    <a:cubicBezTo>
                      <a:pt x="99" y="1238"/>
                      <a:pt x="98" y="1237"/>
                      <a:pt x="96" y="1236"/>
                    </a:cubicBezTo>
                    <a:cubicBezTo>
                      <a:pt x="96" y="1234"/>
                      <a:pt x="96" y="1231"/>
                      <a:pt x="93" y="1231"/>
                    </a:cubicBezTo>
                    <a:cubicBezTo>
                      <a:pt x="93" y="1046"/>
                      <a:pt x="93" y="1046"/>
                      <a:pt x="93" y="1046"/>
                    </a:cubicBezTo>
                    <a:cubicBezTo>
                      <a:pt x="95" y="1039"/>
                      <a:pt x="99" y="1032"/>
                      <a:pt x="105" y="1026"/>
                    </a:cubicBezTo>
                    <a:cubicBezTo>
                      <a:pt x="106" y="1022"/>
                      <a:pt x="107" y="1016"/>
                      <a:pt x="107" y="1010"/>
                    </a:cubicBezTo>
                    <a:cubicBezTo>
                      <a:pt x="105" y="1009"/>
                      <a:pt x="106" y="1007"/>
                      <a:pt x="106" y="1005"/>
                    </a:cubicBezTo>
                    <a:cubicBezTo>
                      <a:pt x="104" y="1001"/>
                      <a:pt x="101" y="999"/>
                      <a:pt x="97" y="996"/>
                    </a:cubicBezTo>
                    <a:cubicBezTo>
                      <a:pt x="96" y="997"/>
                      <a:pt x="96" y="995"/>
                      <a:pt x="96" y="993"/>
                    </a:cubicBezTo>
                    <a:cubicBezTo>
                      <a:pt x="95" y="992"/>
                      <a:pt x="94" y="992"/>
                      <a:pt x="94" y="991"/>
                    </a:cubicBezTo>
                    <a:cubicBezTo>
                      <a:pt x="93" y="986"/>
                      <a:pt x="94" y="982"/>
                      <a:pt x="96" y="980"/>
                    </a:cubicBezTo>
                    <a:cubicBezTo>
                      <a:pt x="97" y="977"/>
                      <a:pt x="99" y="974"/>
                      <a:pt x="101" y="972"/>
                    </a:cubicBezTo>
                    <a:cubicBezTo>
                      <a:pt x="102" y="972"/>
                      <a:pt x="102" y="971"/>
                      <a:pt x="102" y="970"/>
                    </a:cubicBezTo>
                    <a:cubicBezTo>
                      <a:pt x="105" y="970"/>
                      <a:pt x="108" y="969"/>
                      <a:pt x="109" y="967"/>
                    </a:cubicBezTo>
                    <a:cubicBezTo>
                      <a:pt x="110" y="720"/>
                      <a:pt x="110" y="720"/>
                      <a:pt x="110" y="720"/>
                    </a:cubicBezTo>
                    <a:cubicBezTo>
                      <a:pt x="108" y="720"/>
                      <a:pt x="108" y="721"/>
                      <a:pt x="107" y="722"/>
                    </a:cubicBezTo>
                    <a:cubicBezTo>
                      <a:pt x="103" y="726"/>
                      <a:pt x="98" y="728"/>
                      <a:pt x="93" y="730"/>
                    </a:cubicBezTo>
                    <a:cubicBezTo>
                      <a:pt x="93" y="551"/>
                      <a:pt x="93" y="551"/>
                      <a:pt x="93" y="551"/>
                    </a:cubicBezTo>
                    <a:cubicBezTo>
                      <a:pt x="95" y="543"/>
                      <a:pt x="99" y="536"/>
                      <a:pt x="105" y="531"/>
                    </a:cubicBezTo>
                    <a:cubicBezTo>
                      <a:pt x="107" y="525"/>
                      <a:pt x="108" y="517"/>
                      <a:pt x="106" y="510"/>
                    </a:cubicBezTo>
                    <a:cubicBezTo>
                      <a:pt x="104" y="505"/>
                      <a:pt x="101" y="503"/>
                      <a:pt x="97" y="501"/>
                    </a:cubicBezTo>
                    <a:cubicBezTo>
                      <a:pt x="96" y="501"/>
                      <a:pt x="96" y="499"/>
                      <a:pt x="96" y="498"/>
                    </a:cubicBezTo>
                    <a:cubicBezTo>
                      <a:pt x="95" y="497"/>
                      <a:pt x="94" y="496"/>
                      <a:pt x="94" y="495"/>
                    </a:cubicBezTo>
                    <a:cubicBezTo>
                      <a:pt x="93" y="491"/>
                      <a:pt x="94" y="487"/>
                      <a:pt x="96" y="485"/>
                    </a:cubicBezTo>
                    <a:cubicBezTo>
                      <a:pt x="95" y="483"/>
                      <a:pt x="98" y="482"/>
                      <a:pt x="99" y="480"/>
                    </a:cubicBezTo>
                    <a:cubicBezTo>
                      <a:pt x="100" y="480"/>
                      <a:pt x="101" y="479"/>
                      <a:pt x="100" y="478"/>
                    </a:cubicBezTo>
                    <a:cubicBezTo>
                      <a:pt x="102" y="477"/>
                      <a:pt x="102" y="476"/>
                      <a:pt x="102" y="474"/>
                    </a:cubicBezTo>
                    <a:cubicBezTo>
                      <a:pt x="105" y="475"/>
                      <a:pt x="108" y="474"/>
                      <a:pt x="110" y="470"/>
                    </a:cubicBezTo>
                    <a:cubicBezTo>
                      <a:pt x="110" y="404"/>
                      <a:pt x="110" y="404"/>
                      <a:pt x="110" y="404"/>
                    </a:cubicBezTo>
                    <a:cubicBezTo>
                      <a:pt x="102" y="402"/>
                      <a:pt x="95" y="403"/>
                      <a:pt x="86" y="404"/>
                    </a:cubicBezTo>
                    <a:cubicBezTo>
                      <a:pt x="86" y="404"/>
                      <a:pt x="85" y="405"/>
                      <a:pt x="84" y="405"/>
                    </a:cubicBezTo>
                    <a:cubicBezTo>
                      <a:pt x="64" y="405"/>
                      <a:pt x="64" y="405"/>
                      <a:pt x="64" y="405"/>
                    </a:cubicBezTo>
                    <a:cubicBezTo>
                      <a:pt x="63" y="405"/>
                      <a:pt x="62" y="409"/>
                      <a:pt x="60" y="408"/>
                    </a:cubicBezTo>
                    <a:cubicBezTo>
                      <a:pt x="61" y="410"/>
                      <a:pt x="59" y="411"/>
                      <a:pt x="58" y="412"/>
                    </a:cubicBezTo>
                    <a:cubicBezTo>
                      <a:pt x="57" y="413"/>
                      <a:pt x="56" y="414"/>
                      <a:pt x="56" y="414"/>
                    </a:cubicBezTo>
                    <a:cubicBezTo>
                      <a:pt x="55" y="417"/>
                      <a:pt x="52" y="418"/>
                      <a:pt x="52" y="421"/>
                    </a:cubicBezTo>
                    <a:cubicBezTo>
                      <a:pt x="52" y="435"/>
                      <a:pt x="55" y="450"/>
                      <a:pt x="52" y="462"/>
                    </a:cubicBezTo>
                    <a:cubicBezTo>
                      <a:pt x="52" y="465"/>
                      <a:pt x="49" y="466"/>
                      <a:pt x="49" y="468"/>
                    </a:cubicBezTo>
                    <a:cubicBezTo>
                      <a:pt x="48" y="471"/>
                      <a:pt x="45" y="472"/>
                      <a:pt x="44" y="475"/>
                    </a:cubicBezTo>
                    <a:cubicBezTo>
                      <a:pt x="43" y="476"/>
                      <a:pt x="42" y="478"/>
                      <a:pt x="42" y="479"/>
                    </a:cubicBezTo>
                    <a:cubicBezTo>
                      <a:pt x="41" y="483"/>
                      <a:pt x="41" y="487"/>
                      <a:pt x="44" y="490"/>
                    </a:cubicBezTo>
                    <a:cubicBezTo>
                      <a:pt x="44" y="531"/>
                      <a:pt x="44" y="531"/>
                      <a:pt x="44" y="531"/>
                    </a:cubicBezTo>
                    <a:cubicBezTo>
                      <a:pt x="44" y="533"/>
                      <a:pt x="41" y="534"/>
                      <a:pt x="41" y="536"/>
                    </a:cubicBezTo>
                    <a:cubicBezTo>
                      <a:pt x="40" y="541"/>
                      <a:pt x="39" y="545"/>
                      <a:pt x="39" y="550"/>
                    </a:cubicBezTo>
                    <a:cubicBezTo>
                      <a:pt x="38" y="562"/>
                      <a:pt x="39" y="573"/>
                      <a:pt x="41" y="583"/>
                    </a:cubicBezTo>
                    <a:cubicBezTo>
                      <a:pt x="42" y="584"/>
                      <a:pt x="43" y="585"/>
                      <a:pt x="43" y="587"/>
                    </a:cubicBezTo>
                    <a:cubicBezTo>
                      <a:pt x="44" y="589"/>
                      <a:pt x="44" y="591"/>
                      <a:pt x="44" y="593"/>
                    </a:cubicBezTo>
                    <a:cubicBezTo>
                      <a:pt x="43" y="604"/>
                      <a:pt x="44" y="617"/>
                      <a:pt x="44" y="629"/>
                    </a:cubicBezTo>
                    <a:cubicBezTo>
                      <a:pt x="44" y="630"/>
                      <a:pt x="42" y="631"/>
                      <a:pt x="42" y="631"/>
                    </a:cubicBezTo>
                    <a:cubicBezTo>
                      <a:pt x="41" y="636"/>
                      <a:pt x="41" y="639"/>
                      <a:pt x="44" y="640"/>
                    </a:cubicBezTo>
                    <a:cubicBezTo>
                      <a:pt x="43" y="645"/>
                      <a:pt x="46" y="647"/>
                      <a:pt x="47" y="649"/>
                    </a:cubicBezTo>
                    <a:cubicBezTo>
                      <a:pt x="49" y="652"/>
                      <a:pt x="51" y="653"/>
                      <a:pt x="51" y="655"/>
                    </a:cubicBezTo>
                    <a:cubicBezTo>
                      <a:pt x="52" y="659"/>
                      <a:pt x="53" y="663"/>
                      <a:pt x="53" y="669"/>
                    </a:cubicBezTo>
                    <a:cubicBezTo>
                      <a:pt x="52" y="695"/>
                      <a:pt x="52" y="724"/>
                      <a:pt x="53" y="750"/>
                    </a:cubicBezTo>
                    <a:cubicBezTo>
                      <a:pt x="55" y="750"/>
                      <a:pt x="55" y="750"/>
                      <a:pt x="55" y="750"/>
                    </a:cubicBezTo>
                    <a:cubicBezTo>
                      <a:pt x="55" y="757"/>
                      <a:pt x="55" y="757"/>
                      <a:pt x="55" y="757"/>
                    </a:cubicBezTo>
                    <a:cubicBezTo>
                      <a:pt x="53" y="757"/>
                      <a:pt x="53" y="757"/>
                      <a:pt x="53" y="757"/>
                    </a:cubicBezTo>
                    <a:cubicBezTo>
                      <a:pt x="52" y="782"/>
                      <a:pt x="52" y="782"/>
                      <a:pt x="52" y="782"/>
                    </a:cubicBezTo>
                    <a:cubicBezTo>
                      <a:pt x="52" y="782"/>
                      <a:pt x="51" y="782"/>
                      <a:pt x="50" y="783"/>
                    </a:cubicBezTo>
                    <a:cubicBezTo>
                      <a:pt x="48" y="788"/>
                      <a:pt x="45" y="792"/>
                      <a:pt x="44" y="797"/>
                    </a:cubicBezTo>
                    <a:cubicBezTo>
                      <a:pt x="43" y="805"/>
                      <a:pt x="44" y="813"/>
                      <a:pt x="42" y="819"/>
                    </a:cubicBezTo>
                    <a:cubicBezTo>
                      <a:pt x="42" y="821"/>
                      <a:pt x="42" y="822"/>
                      <a:pt x="43" y="822"/>
                    </a:cubicBezTo>
                    <a:cubicBezTo>
                      <a:pt x="43" y="825"/>
                      <a:pt x="46" y="826"/>
                      <a:pt x="46" y="828"/>
                    </a:cubicBezTo>
                    <a:cubicBezTo>
                      <a:pt x="47" y="831"/>
                      <a:pt x="50" y="834"/>
                      <a:pt x="52" y="836"/>
                    </a:cubicBezTo>
                    <a:cubicBezTo>
                      <a:pt x="53" y="841"/>
                      <a:pt x="52" y="847"/>
                      <a:pt x="51" y="850"/>
                    </a:cubicBezTo>
                    <a:cubicBezTo>
                      <a:pt x="50" y="850"/>
                      <a:pt x="49" y="852"/>
                      <a:pt x="47" y="852"/>
                    </a:cubicBezTo>
                    <a:cubicBezTo>
                      <a:pt x="47" y="855"/>
                      <a:pt x="47" y="855"/>
                      <a:pt x="47" y="855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4" y="858"/>
                      <a:pt x="44" y="861"/>
                      <a:pt x="44" y="864"/>
                    </a:cubicBezTo>
                    <a:cubicBezTo>
                      <a:pt x="44" y="866"/>
                      <a:pt x="46" y="868"/>
                      <a:pt x="48" y="868"/>
                    </a:cubicBezTo>
                    <a:cubicBezTo>
                      <a:pt x="49" y="869"/>
                      <a:pt x="48" y="871"/>
                      <a:pt x="48" y="872"/>
                    </a:cubicBezTo>
                    <a:cubicBezTo>
                      <a:pt x="49" y="872"/>
                      <a:pt x="51" y="873"/>
                      <a:pt x="51" y="874"/>
                    </a:cubicBezTo>
                    <a:cubicBezTo>
                      <a:pt x="53" y="878"/>
                      <a:pt x="53" y="882"/>
                      <a:pt x="53" y="887"/>
                    </a:cubicBezTo>
                    <a:cubicBezTo>
                      <a:pt x="51" y="910"/>
                      <a:pt x="54" y="934"/>
                      <a:pt x="52" y="956"/>
                    </a:cubicBezTo>
                    <a:cubicBezTo>
                      <a:pt x="52" y="959"/>
                      <a:pt x="50" y="961"/>
                      <a:pt x="49" y="962"/>
                    </a:cubicBezTo>
                    <a:cubicBezTo>
                      <a:pt x="48" y="966"/>
                      <a:pt x="45" y="968"/>
                      <a:pt x="44" y="970"/>
                    </a:cubicBezTo>
                    <a:cubicBezTo>
                      <a:pt x="42" y="974"/>
                      <a:pt x="43" y="979"/>
                      <a:pt x="43" y="984"/>
                    </a:cubicBezTo>
                    <a:cubicBezTo>
                      <a:pt x="45" y="996"/>
                      <a:pt x="43" y="1011"/>
                      <a:pt x="44" y="1022"/>
                    </a:cubicBezTo>
                    <a:cubicBezTo>
                      <a:pt x="44" y="1024"/>
                      <a:pt x="42" y="1029"/>
                      <a:pt x="43" y="1031"/>
                    </a:cubicBezTo>
                    <a:cubicBezTo>
                      <a:pt x="45" y="1034"/>
                      <a:pt x="44" y="1041"/>
                      <a:pt x="40" y="1043"/>
                    </a:cubicBezTo>
                    <a:cubicBezTo>
                      <a:pt x="39" y="1044"/>
                      <a:pt x="39" y="1046"/>
                      <a:pt x="39" y="1048"/>
                    </a:cubicBezTo>
                    <a:cubicBezTo>
                      <a:pt x="38" y="1059"/>
                      <a:pt x="39" y="1069"/>
                      <a:pt x="41" y="1079"/>
                    </a:cubicBezTo>
                    <a:cubicBezTo>
                      <a:pt x="42" y="1079"/>
                      <a:pt x="43" y="1081"/>
                      <a:pt x="43" y="1082"/>
                    </a:cubicBezTo>
                    <a:cubicBezTo>
                      <a:pt x="44" y="1084"/>
                      <a:pt x="44" y="1086"/>
                      <a:pt x="44" y="1088"/>
                    </a:cubicBezTo>
                    <a:cubicBezTo>
                      <a:pt x="43" y="1100"/>
                      <a:pt x="44" y="1113"/>
                      <a:pt x="44" y="1125"/>
                    </a:cubicBezTo>
                    <a:cubicBezTo>
                      <a:pt x="44" y="1125"/>
                      <a:pt x="42" y="1127"/>
                      <a:pt x="42" y="1127"/>
                    </a:cubicBezTo>
                    <a:cubicBezTo>
                      <a:pt x="41" y="1131"/>
                      <a:pt x="41" y="1134"/>
                      <a:pt x="44" y="1136"/>
                    </a:cubicBezTo>
                    <a:cubicBezTo>
                      <a:pt x="43" y="1140"/>
                      <a:pt x="46" y="1143"/>
                      <a:pt x="47" y="1144"/>
                    </a:cubicBezTo>
                    <a:cubicBezTo>
                      <a:pt x="49" y="1147"/>
                      <a:pt x="51" y="1148"/>
                      <a:pt x="51" y="1150"/>
                    </a:cubicBezTo>
                    <a:cubicBezTo>
                      <a:pt x="52" y="1154"/>
                      <a:pt x="53" y="1159"/>
                      <a:pt x="53" y="1164"/>
                    </a:cubicBezTo>
                    <a:cubicBezTo>
                      <a:pt x="52" y="1190"/>
                      <a:pt x="52" y="1219"/>
                      <a:pt x="53" y="1246"/>
                    </a:cubicBezTo>
                    <a:cubicBezTo>
                      <a:pt x="55" y="1246"/>
                      <a:pt x="55" y="1246"/>
                      <a:pt x="55" y="1246"/>
                    </a:cubicBezTo>
                    <a:cubicBezTo>
                      <a:pt x="55" y="1252"/>
                      <a:pt x="55" y="1252"/>
                      <a:pt x="55" y="1252"/>
                    </a:cubicBezTo>
                    <a:cubicBezTo>
                      <a:pt x="53" y="1252"/>
                      <a:pt x="53" y="1252"/>
                      <a:pt x="53" y="1252"/>
                    </a:cubicBezTo>
                    <a:cubicBezTo>
                      <a:pt x="52" y="1399"/>
                      <a:pt x="52" y="1399"/>
                      <a:pt x="52" y="1399"/>
                    </a:cubicBezTo>
                    <a:cubicBezTo>
                      <a:pt x="51" y="1402"/>
                      <a:pt x="50" y="1404"/>
                      <a:pt x="47" y="1405"/>
                    </a:cubicBezTo>
                    <a:cubicBezTo>
                      <a:pt x="48" y="1407"/>
                      <a:pt x="45" y="1408"/>
                      <a:pt x="44" y="1410"/>
                    </a:cubicBezTo>
                    <a:cubicBezTo>
                      <a:pt x="42" y="1415"/>
                      <a:pt x="45" y="1421"/>
                      <a:pt x="48" y="1422"/>
                    </a:cubicBezTo>
                    <a:cubicBezTo>
                      <a:pt x="48" y="1426"/>
                      <a:pt x="51" y="1428"/>
                      <a:pt x="53" y="1430"/>
                    </a:cubicBezTo>
                    <a:cubicBezTo>
                      <a:pt x="53" y="1442"/>
                      <a:pt x="52" y="1455"/>
                      <a:pt x="53" y="1467"/>
                    </a:cubicBezTo>
                    <a:cubicBezTo>
                      <a:pt x="53" y="1468"/>
                      <a:pt x="55" y="1469"/>
                      <a:pt x="55" y="1470"/>
                    </a:cubicBezTo>
                    <a:cubicBezTo>
                      <a:pt x="55" y="1488"/>
                      <a:pt x="55" y="1488"/>
                      <a:pt x="55" y="1488"/>
                    </a:cubicBezTo>
                    <a:cubicBezTo>
                      <a:pt x="55" y="1488"/>
                      <a:pt x="53" y="1490"/>
                      <a:pt x="53" y="1490"/>
                    </a:cubicBezTo>
                    <a:cubicBezTo>
                      <a:pt x="53" y="1498"/>
                      <a:pt x="52" y="1506"/>
                      <a:pt x="53" y="1514"/>
                    </a:cubicBezTo>
                    <a:cubicBezTo>
                      <a:pt x="55" y="1514"/>
                      <a:pt x="55" y="1514"/>
                      <a:pt x="55" y="1514"/>
                    </a:cubicBezTo>
                    <a:cubicBezTo>
                      <a:pt x="55" y="1523"/>
                      <a:pt x="55" y="1523"/>
                      <a:pt x="55" y="1523"/>
                    </a:cubicBezTo>
                    <a:cubicBezTo>
                      <a:pt x="53" y="1526"/>
                      <a:pt x="52" y="1528"/>
                      <a:pt x="49" y="1530"/>
                    </a:cubicBezTo>
                    <a:cubicBezTo>
                      <a:pt x="44" y="1533"/>
                      <a:pt x="40" y="1538"/>
                      <a:pt x="39" y="1542"/>
                    </a:cubicBezTo>
                    <a:cubicBezTo>
                      <a:pt x="39" y="1614"/>
                      <a:pt x="39" y="1614"/>
                      <a:pt x="39" y="1614"/>
                    </a:cubicBezTo>
                    <a:cubicBezTo>
                      <a:pt x="39" y="1615"/>
                      <a:pt x="37" y="1615"/>
                      <a:pt x="37" y="1615"/>
                    </a:cubicBezTo>
                    <a:cubicBezTo>
                      <a:pt x="37" y="1638"/>
                      <a:pt x="37" y="1638"/>
                      <a:pt x="37" y="1638"/>
                    </a:cubicBezTo>
                    <a:cubicBezTo>
                      <a:pt x="37" y="1639"/>
                      <a:pt x="39" y="1640"/>
                      <a:pt x="39" y="1641"/>
                    </a:cubicBezTo>
                    <a:cubicBezTo>
                      <a:pt x="39" y="1703"/>
                      <a:pt x="39" y="1703"/>
                      <a:pt x="39" y="1703"/>
                    </a:cubicBezTo>
                    <a:cubicBezTo>
                      <a:pt x="39" y="1705"/>
                      <a:pt x="37" y="1705"/>
                      <a:pt x="37" y="1706"/>
                    </a:cubicBezTo>
                    <a:cubicBezTo>
                      <a:pt x="37" y="1747"/>
                      <a:pt x="37" y="1747"/>
                      <a:pt x="37" y="1747"/>
                    </a:cubicBezTo>
                    <a:cubicBezTo>
                      <a:pt x="37" y="1748"/>
                      <a:pt x="39" y="1748"/>
                      <a:pt x="39" y="1749"/>
                    </a:cubicBezTo>
                    <a:cubicBezTo>
                      <a:pt x="39" y="1764"/>
                      <a:pt x="39" y="1764"/>
                      <a:pt x="39" y="1764"/>
                    </a:cubicBezTo>
                    <a:cubicBezTo>
                      <a:pt x="39" y="1765"/>
                      <a:pt x="36" y="1767"/>
                      <a:pt x="35" y="1769"/>
                    </a:cubicBezTo>
                    <a:cubicBezTo>
                      <a:pt x="31" y="1769"/>
                      <a:pt x="31" y="1769"/>
                      <a:pt x="31" y="1769"/>
                    </a:cubicBezTo>
                    <a:cubicBezTo>
                      <a:pt x="32" y="1772"/>
                      <a:pt x="28" y="1770"/>
                      <a:pt x="27" y="1770"/>
                    </a:cubicBezTo>
                    <a:cubicBezTo>
                      <a:pt x="26" y="1770"/>
                      <a:pt x="25" y="1769"/>
                      <a:pt x="24" y="1769"/>
                    </a:cubicBezTo>
                    <a:cubicBezTo>
                      <a:pt x="23" y="1769"/>
                      <a:pt x="20" y="1768"/>
                      <a:pt x="20" y="1766"/>
                    </a:cubicBezTo>
                    <a:cubicBezTo>
                      <a:pt x="17" y="1766"/>
                      <a:pt x="17" y="1766"/>
                      <a:pt x="17" y="1766"/>
                    </a:cubicBezTo>
                    <a:cubicBezTo>
                      <a:pt x="14" y="1761"/>
                      <a:pt x="15" y="1754"/>
                      <a:pt x="17" y="1749"/>
                    </a:cubicBezTo>
                    <a:cubicBezTo>
                      <a:pt x="17" y="1739"/>
                      <a:pt x="17" y="1739"/>
                      <a:pt x="17" y="1739"/>
                    </a:cubicBezTo>
                    <a:cubicBezTo>
                      <a:pt x="20" y="1651"/>
                      <a:pt x="18" y="1556"/>
                      <a:pt x="18" y="1466"/>
                    </a:cubicBezTo>
                    <a:cubicBezTo>
                      <a:pt x="18" y="1465"/>
                      <a:pt x="17" y="1465"/>
                      <a:pt x="17" y="1464"/>
                    </a:cubicBezTo>
                    <a:cubicBezTo>
                      <a:pt x="17" y="1463"/>
                      <a:pt x="17" y="1458"/>
                      <a:pt x="17" y="1458"/>
                    </a:cubicBezTo>
                    <a:cubicBezTo>
                      <a:pt x="14" y="1453"/>
                      <a:pt x="12" y="1451"/>
                      <a:pt x="11" y="1447"/>
                    </a:cubicBezTo>
                    <a:cubicBezTo>
                      <a:pt x="11" y="1445"/>
                      <a:pt x="11" y="1442"/>
                      <a:pt x="14" y="1441"/>
                    </a:cubicBezTo>
                    <a:cubicBezTo>
                      <a:pt x="13" y="1440"/>
                      <a:pt x="12" y="1439"/>
                      <a:pt x="13" y="1438"/>
                    </a:cubicBezTo>
                    <a:cubicBezTo>
                      <a:pt x="13" y="1438"/>
                      <a:pt x="14" y="1437"/>
                      <a:pt x="13" y="1436"/>
                    </a:cubicBezTo>
                    <a:cubicBezTo>
                      <a:pt x="12" y="1435"/>
                      <a:pt x="13" y="1433"/>
                      <a:pt x="13" y="1431"/>
                    </a:cubicBezTo>
                    <a:cubicBezTo>
                      <a:pt x="11" y="1430"/>
                      <a:pt x="12" y="1428"/>
                      <a:pt x="10" y="1428"/>
                    </a:cubicBezTo>
                    <a:cubicBezTo>
                      <a:pt x="8" y="1428"/>
                      <a:pt x="8" y="1426"/>
                      <a:pt x="8" y="1425"/>
                    </a:cubicBezTo>
                    <a:cubicBezTo>
                      <a:pt x="7" y="1423"/>
                      <a:pt x="6" y="1421"/>
                      <a:pt x="6" y="1419"/>
                    </a:cubicBezTo>
                    <a:cubicBezTo>
                      <a:pt x="4" y="1419"/>
                      <a:pt x="4" y="1419"/>
                      <a:pt x="4" y="1419"/>
                    </a:cubicBezTo>
                    <a:cubicBezTo>
                      <a:pt x="3" y="1417"/>
                      <a:pt x="4" y="1415"/>
                      <a:pt x="3" y="1412"/>
                    </a:cubicBezTo>
                    <a:cubicBezTo>
                      <a:pt x="3" y="1412"/>
                      <a:pt x="1" y="1410"/>
                      <a:pt x="1" y="1410"/>
                    </a:cubicBezTo>
                    <a:cubicBezTo>
                      <a:pt x="1" y="1409"/>
                      <a:pt x="1" y="1406"/>
                      <a:pt x="1" y="1405"/>
                    </a:cubicBezTo>
                    <a:cubicBezTo>
                      <a:pt x="1" y="1405"/>
                      <a:pt x="3" y="1404"/>
                      <a:pt x="3" y="1404"/>
                    </a:cubicBezTo>
                    <a:cubicBezTo>
                      <a:pt x="3" y="1350"/>
                      <a:pt x="3" y="1350"/>
                      <a:pt x="3" y="1350"/>
                    </a:cubicBezTo>
                    <a:cubicBezTo>
                      <a:pt x="3" y="1349"/>
                      <a:pt x="0" y="1348"/>
                      <a:pt x="1" y="1346"/>
                    </a:cubicBezTo>
                    <a:cubicBezTo>
                      <a:pt x="1" y="1346"/>
                      <a:pt x="3" y="1344"/>
                      <a:pt x="3" y="1343"/>
                    </a:cubicBezTo>
                    <a:cubicBezTo>
                      <a:pt x="3" y="1341"/>
                      <a:pt x="3" y="1338"/>
                      <a:pt x="4" y="1336"/>
                    </a:cubicBezTo>
                    <a:cubicBezTo>
                      <a:pt x="4" y="1336"/>
                      <a:pt x="6" y="1335"/>
                      <a:pt x="7" y="1334"/>
                    </a:cubicBezTo>
                    <a:cubicBezTo>
                      <a:pt x="6" y="1331"/>
                      <a:pt x="8" y="1328"/>
                      <a:pt x="10" y="1326"/>
                    </a:cubicBezTo>
                    <a:cubicBezTo>
                      <a:pt x="11" y="1326"/>
                      <a:pt x="13" y="1324"/>
                      <a:pt x="14" y="1322"/>
                    </a:cubicBezTo>
                    <a:cubicBezTo>
                      <a:pt x="14" y="1321"/>
                      <a:pt x="12" y="1320"/>
                      <a:pt x="14" y="1319"/>
                    </a:cubicBezTo>
                    <a:cubicBezTo>
                      <a:pt x="13" y="1316"/>
                      <a:pt x="13" y="1312"/>
                      <a:pt x="13" y="1310"/>
                    </a:cubicBezTo>
                    <a:cubicBezTo>
                      <a:pt x="13" y="1310"/>
                      <a:pt x="12" y="1309"/>
                      <a:pt x="12" y="1307"/>
                    </a:cubicBezTo>
                    <a:cubicBezTo>
                      <a:pt x="12" y="1306"/>
                      <a:pt x="13" y="1303"/>
                      <a:pt x="13" y="1302"/>
                    </a:cubicBezTo>
                    <a:cubicBezTo>
                      <a:pt x="15" y="1302"/>
                      <a:pt x="15" y="1302"/>
                      <a:pt x="15" y="1302"/>
                    </a:cubicBezTo>
                    <a:cubicBezTo>
                      <a:pt x="15" y="1298"/>
                      <a:pt x="16" y="1295"/>
                      <a:pt x="17" y="1293"/>
                    </a:cubicBezTo>
                    <a:cubicBezTo>
                      <a:pt x="17" y="1280"/>
                      <a:pt x="17" y="1280"/>
                      <a:pt x="17" y="1280"/>
                    </a:cubicBezTo>
                    <a:cubicBezTo>
                      <a:pt x="16" y="1277"/>
                      <a:pt x="15" y="1274"/>
                      <a:pt x="15" y="1270"/>
                    </a:cubicBezTo>
                    <a:cubicBezTo>
                      <a:pt x="14" y="1270"/>
                      <a:pt x="12" y="1271"/>
                      <a:pt x="13" y="1270"/>
                    </a:cubicBezTo>
                    <a:cubicBezTo>
                      <a:pt x="13" y="1269"/>
                      <a:pt x="14" y="1268"/>
                      <a:pt x="13" y="1267"/>
                    </a:cubicBezTo>
                    <a:cubicBezTo>
                      <a:pt x="12" y="1266"/>
                      <a:pt x="14" y="1263"/>
                      <a:pt x="14" y="1261"/>
                    </a:cubicBezTo>
                    <a:cubicBezTo>
                      <a:pt x="17" y="1253"/>
                      <a:pt x="17" y="1253"/>
                      <a:pt x="17" y="1253"/>
                    </a:cubicBezTo>
                    <a:cubicBezTo>
                      <a:pt x="17" y="1059"/>
                      <a:pt x="17" y="1059"/>
                      <a:pt x="17" y="1059"/>
                    </a:cubicBezTo>
                    <a:cubicBezTo>
                      <a:pt x="17" y="1058"/>
                      <a:pt x="17" y="1056"/>
                      <a:pt x="17" y="1056"/>
                    </a:cubicBezTo>
                    <a:cubicBezTo>
                      <a:pt x="15" y="1056"/>
                      <a:pt x="15" y="1055"/>
                      <a:pt x="15" y="1053"/>
                    </a:cubicBezTo>
                    <a:cubicBezTo>
                      <a:pt x="14" y="1053"/>
                      <a:pt x="13" y="1053"/>
                      <a:pt x="12" y="1052"/>
                    </a:cubicBezTo>
                    <a:cubicBezTo>
                      <a:pt x="12" y="1051"/>
                      <a:pt x="11" y="1051"/>
                      <a:pt x="10" y="1051"/>
                    </a:cubicBezTo>
                    <a:cubicBezTo>
                      <a:pt x="9" y="1050"/>
                      <a:pt x="7" y="1051"/>
                      <a:pt x="7" y="1050"/>
                    </a:cubicBezTo>
                    <a:cubicBezTo>
                      <a:pt x="6" y="1049"/>
                      <a:pt x="6" y="1048"/>
                      <a:pt x="6" y="1048"/>
                    </a:cubicBezTo>
                    <a:cubicBezTo>
                      <a:pt x="4" y="1048"/>
                      <a:pt x="4" y="1048"/>
                      <a:pt x="4" y="1048"/>
                    </a:cubicBezTo>
                    <a:cubicBezTo>
                      <a:pt x="3" y="1043"/>
                      <a:pt x="3" y="1043"/>
                      <a:pt x="3" y="1043"/>
                    </a:cubicBezTo>
                    <a:cubicBezTo>
                      <a:pt x="1" y="1043"/>
                      <a:pt x="1" y="1043"/>
                      <a:pt x="1" y="1043"/>
                    </a:cubicBezTo>
                    <a:cubicBezTo>
                      <a:pt x="1" y="1031"/>
                      <a:pt x="1" y="1031"/>
                      <a:pt x="1" y="1031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3" y="963"/>
                      <a:pt x="3" y="963"/>
                      <a:pt x="3" y="963"/>
                    </a:cubicBezTo>
                    <a:cubicBezTo>
                      <a:pt x="1" y="963"/>
                      <a:pt x="1" y="963"/>
                      <a:pt x="1" y="963"/>
                    </a:cubicBezTo>
                    <a:cubicBezTo>
                      <a:pt x="1" y="957"/>
                      <a:pt x="1" y="957"/>
                      <a:pt x="1" y="957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3" y="953"/>
                      <a:pt x="4" y="950"/>
                      <a:pt x="4" y="947"/>
                    </a:cubicBezTo>
                    <a:cubicBezTo>
                      <a:pt x="6" y="947"/>
                      <a:pt x="6" y="947"/>
                      <a:pt x="6" y="947"/>
                    </a:cubicBezTo>
                    <a:cubicBezTo>
                      <a:pt x="6" y="942"/>
                      <a:pt x="10" y="940"/>
                      <a:pt x="12" y="937"/>
                    </a:cubicBezTo>
                    <a:cubicBezTo>
                      <a:pt x="13" y="935"/>
                      <a:pt x="11" y="931"/>
                      <a:pt x="8" y="932"/>
                    </a:cubicBezTo>
                    <a:cubicBezTo>
                      <a:pt x="7" y="929"/>
                      <a:pt x="6" y="927"/>
                      <a:pt x="6" y="924"/>
                    </a:cubicBezTo>
                    <a:cubicBezTo>
                      <a:pt x="4" y="924"/>
                      <a:pt x="4" y="924"/>
                      <a:pt x="4" y="924"/>
                    </a:cubicBezTo>
                    <a:cubicBezTo>
                      <a:pt x="3" y="922"/>
                      <a:pt x="4" y="919"/>
                      <a:pt x="3" y="917"/>
                    </a:cubicBezTo>
                    <a:cubicBezTo>
                      <a:pt x="3" y="916"/>
                      <a:pt x="1" y="915"/>
                      <a:pt x="1" y="914"/>
                    </a:cubicBezTo>
                    <a:cubicBezTo>
                      <a:pt x="1" y="914"/>
                      <a:pt x="1" y="911"/>
                      <a:pt x="1" y="910"/>
                    </a:cubicBezTo>
                    <a:cubicBezTo>
                      <a:pt x="1" y="909"/>
                      <a:pt x="3" y="909"/>
                      <a:pt x="3" y="908"/>
                    </a:cubicBezTo>
                    <a:cubicBezTo>
                      <a:pt x="3" y="855"/>
                      <a:pt x="3" y="855"/>
                      <a:pt x="3" y="855"/>
                    </a:cubicBezTo>
                    <a:cubicBezTo>
                      <a:pt x="3" y="854"/>
                      <a:pt x="0" y="853"/>
                      <a:pt x="1" y="851"/>
                    </a:cubicBezTo>
                    <a:cubicBezTo>
                      <a:pt x="1" y="850"/>
                      <a:pt x="3" y="849"/>
                      <a:pt x="3" y="848"/>
                    </a:cubicBezTo>
                    <a:cubicBezTo>
                      <a:pt x="3" y="846"/>
                      <a:pt x="3" y="843"/>
                      <a:pt x="4" y="841"/>
                    </a:cubicBezTo>
                    <a:cubicBezTo>
                      <a:pt x="4" y="840"/>
                      <a:pt x="6" y="840"/>
                      <a:pt x="7" y="839"/>
                    </a:cubicBezTo>
                    <a:cubicBezTo>
                      <a:pt x="6" y="836"/>
                      <a:pt x="8" y="833"/>
                      <a:pt x="10" y="832"/>
                    </a:cubicBezTo>
                    <a:cubicBezTo>
                      <a:pt x="11" y="831"/>
                      <a:pt x="11" y="828"/>
                      <a:pt x="13" y="828"/>
                    </a:cubicBezTo>
                    <a:cubicBezTo>
                      <a:pt x="12" y="816"/>
                      <a:pt x="12" y="803"/>
                      <a:pt x="13" y="793"/>
                    </a:cubicBezTo>
                    <a:cubicBezTo>
                      <a:pt x="14" y="792"/>
                      <a:pt x="12" y="788"/>
                      <a:pt x="13" y="787"/>
                    </a:cubicBezTo>
                    <a:cubicBezTo>
                      <a:pt x="12" y="786"/>
                      <a:pt x="13" y="784"/>
                      <a:pt x="13" y="783"/>
                    </a:cubicBezTo>
                    <a:cubicBezTo>
                      <a:pt x="12" y="776"/>
                      <a:pt x="13" y="767"/>
                      <a:pt x="13" y="760"/>
                    </a:cubicBezTo>
                    <a:cubicBezTo>
                      <a:pt x="13" y="759"/>
                      <a:pt x="14" y="758"/>
                      <a:pt x="14" y="756"/>
                    </a:cubicBezTo>
                    <a:cubicBezTo>
                      <a:pt x="14" y="755"/>
                      <a:pt x="13" y="753"/>
                      <a:pt x="13" y="752"/>
                    </a:cubicBezTo>
                    <a:cubicBezTo>
                      <a:pt x="12" y="747"/>
                      <a:pt x="8" y="744"/>
                      <a:pt x="6" y="740"/>
                    </a:cubicBezTo>
                    <a:cubicBezTo>
                      <a:pt x="5" y="737"/>
                      <a:pt x="3" y="734"/>
                      <a:pt x="1" y="731"/>
                    </a:cubicBezTo>
                    <a:cubicBezTo>
                      <a:pt x="1" y="719"/>
                      <a:pt x="1" y="719"/>
                      <a:pt x="1" y="719"/>
                    </a:cubicBezTo>
                    <a:cubicBezTo>
                      <a:pt x="3" y="719"/>
                      <a:pt x="3" y="719"/>
                      <a:pt x="3" y="719"/>
                    </a:cubicBezTo>
                    <a:cubicBezTo>
                      <a:pt x="3" y="702"/>
                      <a:pt x="3" y="702"/>
                      <a:pt x="3" y="702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699"/>
                      <a:pt x="1" y="699"/>
                      <a:pt x="1" y="699"/>
                    </a:cubicBezTo>
                    <a:cubicBezTo>
                      <a:pt x="3" y="699"/>
                      <a:pt x="3" y="699"/>
                      <a:pt x="3" y="699"/>
                    </a:cubicBezTo>
                    <a:cubicBezTo>
                      <a:pt x="3" y="695"/>
                      <a:pt x="4" y="692"/>
                      <a:pt x="4" y="689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6" y="684"/>
                      <a:pt x="9" y="681"/>
                      <a:pt x="12" y="679"/>
                    </a:cubicBezTo>
                    <a:cubicBezTo>
                      <a:pt x="13" y="678"/>
                      <a:pt x="15" y="674"/>
                      <a:pt x="15" y="673"/>
                    </a:cubicBezTo>
                    <a:cubicBezTo>
                      <a:pt x="15" y="662"/>
                      <a:pt x="15" y="662"/>
                      <a:pt x="15" y="662"/>
                    </a:cubicBezTo>
                    <a:cubicBezTo>
                      <a:pt x="13" y="660"/>
                      <a:pt x="13" y="659"/>
                      <a:pt x="14" y="658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6" y="648"/>
                      <a:pt x="6" y="646"/>
                      <a:pt x="6" y="646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3" y="642"/>
                      <a:pt x="3" y="636"/>
                      <a:pt x="4" y="632"/>
                    </a:cubicBezTo>
                    <a:cubicBezTo>
                      <a:pt x="6" y="632"/>
                      <a:pt x="6" y="632"/>
                      <a:pt x="6" y="632"/>
                    </a:cubicBezTo>
                    <a:cubicBezTo>
                      <a:pt x="6" y="631"/>
                      <a:pt x="6" y="628"/>
                      <a:pt x="7" y="628"/>
                    </a:cubicBezTo>
                    <a:cubicBezTo>
                      <a:pt x="8" y="627"/>
                      <a:pt x="11" y="624"/>
                      <a:pt x="12" y="623"/>
                    </a:cubicBezTo>
                    <a:cubicBezTo>
                      <a:pt x="12" y="621"/>
                      <a:pt x="16" y="620"/>
                      <a:pt x="13" y="617"/>
                    </a:cubicBezTo>
                    <a:cubicBezTo>
                      <a:pt x="13" y="617"/>
                      <a:pt x="14" y="616"/>
                      <a:pt x="14" y="615"/>
                    </a:cubicBezTo>
                    <a:cubicBezTo>
                      <a:pt x="13" y="614"/>
                      <a:pt x="13" y="611"/>
                      <a:pt x="13" y="610"/>
                    </a:cubicBezTo>
                    <a:cubicBezTo>
                      <a:pt x="11" y="607"/>
                      <a:pt x="12" y="603"/>
                      <a:pt x="14" y="601"/>
                    </a:cubicBezTo>
                    <a:cubicBezTo>
                      <a:pt x="12" y="600"/>
                      <a:pt x="14" y="599"/>
                      <a:pt x="15" y="598"/>
                    </a:cubicBezTo>
                    <a:cubicBezTo>
                      <a:pt x="17" y="588"/>
                      <a:pt x="17" y="588"/>
                      <a:pt x="17" y="588"/>
                    </a:cubicBezTo>
                    <a:cubicBezTo>
                      <a:pt x="17" y="570"/>
                      <a:pt x="17" y="570"/>
                      <a:pt x="17" y="570"/>
                    </a:cubicBezTo>
                    <a:cubicBezTo>
                      <a:pt x="15" y="558"/>
                      <a:pt x="15" y="558"/>
                      <a:pt x="15" y="558"/>
                    </a:cubicBezTo>
                    <a:cubicBezTo>
                      <a:pt x="14" y="558"/>
                      <a:pt x="13" y="558"/>
                      <a:pt x="12" y="557"/>
                    </a:cubicBezTo>
                    <a:cubicBezTo>
                      <a:pt x="12" y="556"/>
                      <a:pt x="11" y="555"/>
                      <a:pt x="10" y="555"/>
                    </a:cubicBezTo>
                    <a:cubicBezTo>
                      <a:pt x="10" y="555"/>
                      <a:pt x="8" y="555"/>
                      <a:pt x="7" y="555"/>
                    </a:cubicBezTo>
                    <a:cubicBezTo>
                      <a:pt x="7" y="554"/>
                      <a:pt x="7" y="553"/>
                      <a:pt x="6" y="552"/>
                    </a:cubicBezTo>
                    <a:cubicBezTo>
                      <a:pt x="5" y="553"/>
                      <a:pt x="4" y="552"/>
                      <a:pt x="4" y="551"/>
                    </a:cubicBezTo>
                    <a:cubicBezTo>
                      <a:pt x="4" y="550"/>
                      <a:pt x="3" y="548"/>
                      <a:pt x="3" y="548"/>
                    </a:cubicBezTo>
                    <a:cubicBezTo>
                      <a:pt x="1" y="548"/>
                      <a:pt x="1" y="548"/>
                      <a:pt x="1" y="548"/>
                    </a:cubicBezTo>
                    <a:cubicBezTo>
                      <a:pt x="1" y="536"/>
                      <a:pt x="1" y="536"/>
                      <a:pt x="1" y="536"/>
                    </a:cubicBezTo>
                    <a:cubicBezTo>
                      <a:pt x="3" y="536"/>
                      <a:pt x="3" y="536"/>
                      <a:pt x="3" y="536"/>
                    </a:cubicBezTo>
                    <a:cubicBezTo>
                      <a:pt x="3" y="468"/>
                      <a:pt x="3" y="468"/>
                      <a:pt x="3" y="468"/>
                    </a:cubicBezTo>
                    <a:cubicBezTo>
                      <a:pt x="1" y="468"/>
                      <a:pt x="1" y="468"/>
                      <a:pt x="1" y="468"/>
                    </a:cubicBezTo>
                    <a:cubicBezTo>
                      <a:pt x="1" y="461"/>
                      <a:pt x="1" y="461"/>
                      <a:pt x="1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3" y="458"/>
                      <a:pt x="4" y="454"/>
                      <a:pt x="4" y="451"/>
                    </a:cubicBezTo>
                    <a:cubicBezTo>
                      <a:pt x="6" y="451"/>
                      <a:pt x="6" y="451"/>
                      <a:pt x="6" y="451"/>
                    </a:cubicBezTo>
                    <a:cubicBezTo>
                      <a:pt x="6" y="447"/>
                      <a:pt x="10" y="444"/>
                      <a:pt x="12" y="442"/>
                    </a:cubicBezTo>
                    <a:cubicBezTo>
                      <a:pt x="13" y="441"/>
                      <a:pt x="14" y="438"/>
                      <a:pt x="14" y="438"/>
                    </a:cubicBezTo>
                    <a:cubicBezTo>
                      <a:pt x="12" y="435"/>
                      <a:pt x="13" y="432"/>
                      <a:pt x="13" y="431"/>
                    </a:cubicBezTo>
                    <a:cubicBezTo>
                      <a:pt x="13" y="429"/>
                      <a:pt x="14" y="427"/>
                      <a:pt x="13" y="424"/>
                    </a:cubicBezTo>
                    <a:cubicBezTo>
                      <a:pt x="12" y="423"/>
                      <a:pt x="14" y="420"/>
                      <a:pt x="14" y="418"/>
                    </a:cubicBezTo>
                    <a:cubicBezTo>
                      <a:pt x="14" y="417"/>
                      <a:pt x="12" y="415"/>
                      <a:pt x="13" y="414"/>
                    </a:cubicBezTo>
                    <a:cubicBezTo>
                      <a:pt x="14" y="412"/>
                      <a:pt x="14" y="408"/>
                      <a:pt x="12" y="405"/>
                    </a:cubicBezTo>
                    <a:cubicBezTo>
                      <a:pt x="13" y="402"/>
                      <a:pt x="15" y="397"/>
                      <a:pt x="13" y="395"/>
                    </a:cubicBezTo>
                    <a:cubicBezTo>
                      <a:pt x="13" y="394"/>
                      <a:pt x="15" y="391"/>
                      <a:pt x="15" y="388"/>
                    </a:cubicBezTo>
                    <a:cubicBezTo>
                      <a:pt x="13" y="387"/>
                      <a:pt x="14" y="385"/>
                      <a:pt x="13" y="384"/>
                    </a:cubicBezTo>
                    <a:cubicBezTo>
                      <a:pt x="11" y="380"/>
                      <a:pt x="8" y="378"/>
                      <a:pt x="7" y="375"/>
                    </a:cubicBezTo>
                    <a:cubicBezTo>
                      <a:pt x="6" y="375"/>
                      <a:pt x="6" y="373"/>
                      <a:pt x="6" y="372"/>
                    </a:cubicBezTo>
                    <a:cubicBezTo>
                      <a:pt x="4" y="372"/>
                      <a:pt x="4" y="372"/>
                      <a:pt x="4" y="372"/>
                    </a:cubicBezTo>
                    <a:cubicBezTo>
                      <a:pt x="3" y="368"/>
                      <a:pt x="3" y="363"/>
                      <a:pt x="4" y="359"/>
                    </a:cubicBezTo>
                    <a:cubicBezTo>
                      <a:pt x="6" y="359"/>
                      <a:pt x="6" y="359"/>
                      <a:pt x="6" y="359"/>
                    </a:cubicBezTo>
                    <a:cubicBezTo>
                      <a:pt x="6" y="358"/>
                      <a:pt x="6" y="355"/>
                      <a:pt x="7" y="354"/>
                    </a:cubicBezTo>
                    <a:cubicBezTo>
                      <a:pt x="8" y="353"/>
                      <a:pt x="11" y="350"/>
                      <a:pt x="12" y="349"/>
                    </a:cubicBezTo>
                    <a:cubicBezTo>
                      <a:pt x="14" y="347"/>
                      <a:pt x="15" y="343"/>
                      <a:pt x="15" y="339"/>
                    </a:cubicBezTo>
                    <a:cubicBezTo>
                      <a:pt x="15" y="339"/>
                      <a:pt x="13" y="337"/>
                      <a:pt x="13" y="337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3" y="323"/>
                      <a:pt x="13" y="321"/>
                      <a:pt x="13" y="320"/>
                    </a:cubicBezTo>
                    <a:cubicBezTo>
                      <a:pt x="15" y="304"/>
                      <a:pt x="12" y="290"/>
                      <a:pt x="13" y="276"/>
                    </a:cubicBezTo>
                    <a:cubicBezTo>
                      <a:pt x="13" y="275"/>
                      <a:pt x="15" y="275"/>
                      <a:pt x="13" y="274"/>
                    </a:cubicBezTo>
                    <a:cubicBezTo>
                      <a:pt x="14" y="268"/>
                      <a:pt x="12" y="262"/>
                      <a:pt x="14" y="256"/>
                    </a:cubicBezTo>
                    <a:cubicBezTo>
                      <a:pt x="12" y="251"/>
                      <a:pt x="8" y="249"/>
                      <a:pt x="6" y="244"/>
                    </a:cubicBezTo>
                    <a:cubicBezTo>
                      <a:pt x="5" y="241"/>
                      <a:pt x="3" y="239"/>
                      <a:pt x="1" y="235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0"/>
                      <a:pt x="4" y="196"/>
                      <a:pt x="4" y="193"/>
                    </a:cubicBezTo>
                    <a:cubicBezTo>
                      <a:pt x="6" y="193"/>
                      <a:pt x="6" y="193"/>
                      <a:pt x="6" y="193"/>
                    </a:cubicBezTo>
                    <a:cubicBezTo>
                      <a:pt x="6" y="189"/>
                      <a:pt x="10" y="186"/>
                      <a:pt x="12" y="185"/>
                    </a:cubicBezTo>
                    <a:cubicBezTo>
                      <a:pt x="12" y="181"/>
                      <a:pt x="14" y="179"/>
                      <a:pt x="15" y="177"/>
                    </a:cubicBezTo>
                    <a:cubicBezTo>
                      <a:pt x="15" y="166"/>
                      <a:pt x="15" y="166"/>
                      <a:pt x="15" y="166"/>
                    </a:cubicBezTo>
                    <a:cubicBezTo>
                      <a:pt x="13" y="165"/>
                      <a:pt x="13" y="163"/>
                      <a:pt x="14" y="162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6" y="153"/>
                      <a:pt x="6" y="151"/>
                      <a:pt x="6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46"/>
                      <a:pt x="3" y="141"/>
                      <a:pt x="4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6"/>
                      <a:pt x="6" y="133"/>
                      <a:pt x="7" y="132"/>
                    </a:cubicBezTo>
                    <a:cubicBezTo>
                      <a:pt x="8" y="131"/>
                      <a:pt x="11" y="129"/>
                      <a:pt x="12" y="128"/>
                    </a:cubicBezTo>
                    <a:cubicBezTo>
                      <a:pt x="11" y="126"/>
                      <a:pt x="15" y="126"/>
                      <a:pt x="13" y="124"/>
                    </a:cubicBezTo>
                    <a:cubicBezTo>
                      <a:pt x="12" y="123"/>
                      <a:pt x="14" y="122"/>
                      <a:pt x="12" y="120"/>
                    </a:cubicBezTo>
                    <a:cubicBezTo>
                      <a:pt x="13" y="119"/>
                      <a:pt x="15" y="117"/>
                      <a:pt x="13" y="116"/>
                    </a:cubicBezTo>
                    <a:cubicBezTo>
                      <a:pt x="13" y="116"/>
                      <a:pt x="14" y="115"/>
                      <a:pt x="13" y="114"/>
                    </a:cubicBezTo>
                    <a:cubicBezTo>
                      <a:pt x="11" y="112"/>
                      <a:pt x="12" y="108"/>
                      <a:pt x="14" y="106"/>
                    </a:cubicBezTo>
                    <a:cubicBezTo>
                      <a:pt x="12" y="105"/>
                      <a:pt x="14" y="104"/>
                      <a:pt x="15" y="10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72"/>
                      <a:pt x="15" y="53"/>
                      <a:pt x="17" y="33"/>
                    </a:cubicBezTo>
                    <a:cubicBezTo>
                      <a:pt x="20" y="34"/>
                      <a:pt x="18" y="30"/>
                      <a:pt x="18" y="29"/>
                    </a:cubicBezTo>
                    <a:cubicBezTo>
                      <a:pt x="15" y="28"/>
                      <a:pt x="17" y="20"/>
                      <a:pt x="17" y="17"/>
                    </a:cubicBezTo>
                    <a:cubicBezTo>
                      <a:pt x="19" y="16"/>
                      <a:pt x="20" y="13"/>
                      <a:pt x="21" y="10"/>
                    </a:cubicBezTo>
                    <a:cubicBezTo>
                      <a:pt x="22" y="11"/>
                      <a:pt x="23" y="10"/>
                      <a:pt x="22" y="8"/>
                    </a:cubicBezTo>
                    <a:cubicBezTo>
                      <a:pt x="26" y="7"/>
                      <a:pt x="31" y="7"/>
                      <a:pt x="35" y="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9"/>
                      <a:pt x="38" y="13"/>
                      <a:pt x="37" y="15"/>
                    </a:cubicBezTo>
                    <a:cubicBezTo>
                      <a:pt x="37" y="19"/>
                      <a:pt x="36" y="26"/>
                      <a:pt x="32" y="30"/>
                    </a:cubicBezTo>
                    <a:cubicBezTo>
                      <a:pt x="31" y="30"/>
                      <a:pt x="30" y="32"/>
                      <a:pt x="30" y="34"/>
                    </a:cubicBezTo>
                    <a:cubicBezTo>
                      <a:pt x="29" y="43"/>
                      <a:pt x="30" y="55"/>
                      <a:pt x="29" y="63"/>
                    </a:cubicBezTo>
                    <a:cubicBezTo>
                      <a:pt x="29" y="65"/>
                      <a:pt x="30" y="67"/>
                      <a:pt x="29" y="70"/>
                    </a:cubicBezTo>
                    <a:cubicBezTo>
                      <a:pt x="29" y="71"/>
                      <a:pt x="30" y="71"/>
                      <a:pt x="31" y="72"/>
                    </a:cubicBezTo>
                    <a:cubicBezTo>
                      <a:pt x="31" y="73"/>
                      <a:pt x="31" y="76"/>
                      <a:pt x="31" y="76"/>
                    </a:cubicBezTo>
                    <a:cubicBezTo>
                      <a:pt x="32" y="77"/>
                      <a:pt x="35" y="79"/>
                      <a:pt x="35" y="8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9" y="92"/>
                      <a:pt x="39" y="100"/>
                      <a:pt x="38" y="103"/>
                    </a:cubicBezTo>
                    <a:cubicBezTo>
                      <a:pt x="38" y="104"/>
                      <a:pt x="37" y="105"/>
                      <a:pt x="37" y="106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7" y="186"/>
                      <a:pt x="39" y="186"/>
                      <a:pt x="39" y="187"/>
                    </a:cubicBezTo>
                    <a:cubicBezTo>
                      <a:pt x="38" y="266"/>
                      <a:pt x="38" y="266"/>
                      <a:pt x="38" y="266"/>
                    </a:cubicBezTo>
                    <a:cubicBezTo>
                      <a:pt x="36" y="269"/>
                      <a:pt x="37" y="277"/>
                      <a:pt x="37" y="280"/>
                    </a:cubicBezTo>
                    <a:cubicBezTo>
                      <a:pt x="39" y="282"/>
                      <a:pt x="38" y="288"/>
                      <a:pt x="39" y="291"/>
                    </a:cubicBezTo>
                    <a:cubicBezTo>
                      <a:pt x="40" y="298"/>
                      <a:pt x="41" y="305"/>
                      <a:pt x="44" y="310"/>
                    </a:cubicBezTo>
                    <a:cubicBezTo>
                      <a:pt x="44" y="321"/>
                      <a:pt x="44" y="321"/>
                      <a:pt x="44" y="321"/>
                    </a:cubicBezTo>
                    <a:cubicBezTo>
                      <a:pt x="44" y="321"/>
                      <a:pt x="42" y="322"/>
                      <a:pt x="42" y="322"/>
                    </a:cubicBezTo>
                    <a:cubicBezTo>
                      <a:pt x="41" y="324"/>
                      <a:pt x="42" y="326"/>
                      <a:pt x="44" y="328"/>
                    </a:cubicBezTo>
                    <a:cubicBezTo>
                      <a:pt x="44" y="329"/>
                      <a:pt x="45" y="330"/>
                      <a:pt x="45" y="331"/>
                    </a:cubicBezTo>
                    <a:cubicBezTo>
                      <a:pt x="47" y="334"/>
                      <a:pt x="49" y="339"/>
                      <a:pt x="52" y="341"/>
                    </a:cubicBezTo>
                    <a:cubicBezTo>
                      <a:pt x="53" y="346"/>
                      <a:pt x="52" y="351"/>
                      <a:pt x="51" y="355"/>
                    </a:cubicBezTo>
                    <a:cubicBezTo>
                      <a:pt x="50" y="355"/>
                      <a:pt x="49" y="356"/>
                      <a:pt x="47" y="357"/>
                    </a:cubicBezTo>
                    <a:cubicBezTo>
                      <a:pt x="47" y="359"/>
                      <a:pt x="47" y="359"/>
                      <a:pt x="47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62"/>
                      <a:pt x="44" y="366"/>
                      <a:pt x="44" y="369"/>
                    </a:cubicBezTo>
                    <a:cubicBezTo>
                      <a:pt x="44" y="371"/>
                      <a:pt x="46" y="372"/>
                      <a:pt x="48" y="373"/>
                    </a:cubicBezTo>
                    <a:cubicBezTo>
                      <a:pt x="49" y="374"/>
                      <a:pt x="48" y="376"/>
                      <a:pt x="48" y="377"/>
                    </a:cubicBezTo>
                    <a:cubicBezTo>
                      <a:pt x="49" y="377"/>
                      <a:pt x="51" y="377"/>
                      <a:pt x="51" y="379"/>
                    </a:cubicBezTo>
                    <a:cubicBezTo>
                      <a:pt x="53" y="383"/>
                      <a:pt x="53" y="389"/>
                      <a:pt x="53" y="395"/>
                    </a:cubicBezTo>
                    <a:cubicBezTo>
                      <a:pt x="56" y="394"/>
                      <a:pt x="60" y="393"/>
                      <a:pt x="64" y="393"/>
                    </a:cubicBezTo>
                    <a:cubicBezTo>
                      <a:pt x="69" y="392"/>
                      <a:pt x="77" y="392"/>
                      <a:pt x="83" y="392"/>
                    </a:cubicBezTo>
                    <a:cubicBezTo>
                      <a:pt x="87" y="392"/>
                      <a:pt x="92" y="391"/>
                      <a:pt x="94" y="388"/>
                    </a:cubicBezTo>
                    <a:cubicBezTo>
                      <a:pt x="95" y="388"/>
                      <a:pt x="98" y="388"/>
                      <a:pt x="98" y="388"/>
                    </a:cubicBezTo>
                    <a:cubicBezTo>
                      <a:pt x="99" y="385"/>
                      <a:pt x="105" y="387"/>
                      <a:pt x="108" y="386"/>
                    </a:cubicBezTo>
                    <a:cubicBezTo>
                      <a:pt x="107" y="388"/>
                      <a:pt x="109" y="388"/>
                      <a:pt x="110" y="388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199"/>
                      <a:pt x="108" y="196"/>
                      <a:pt x="107" y="195"/>
                    </a:cubicBezTo>
                    <a:cubicBezTo>
                      <a:pt x="107" y="194"/>
                      <a:pt x="107" y="191"/>
                      <a:pt x="107" y="191"/>
                    </a:cubicBezTo>
                    <a:cubicBezTo>
                      <a:pt x="110" y="191"/>
                      <a:pt x="108" y="187"/>
                      <a:pt x="109" y="186"/>
                    </a:cubicBezTo>
                    <a:cubicBezTo>
                      <a:pt x="110" y="183"/>
                      <a:pt x="110" y="179"/>
                      <a:pt x="109" y="177"/>
                    </a:cubicBezTo>
                    <a:cubicBezTo>
                      <a:pt x="109" y="172"/>
                      <a:pt x="109" y="168"/>
                      <a:pt x="108" y="165"/>
                    </a:cubicBezTo>
                    <a:cubicBezTo>
                      <a:pt x="106" y="158"/>
                      <a:pt x="106" y="150"/>
                      <a:pt x="107" y="144"/>
                    </a:cubicBezTo>
                    <a:cubicBezTo>
                      <a:pt x="107" y="143"/>
                      <a:pt x="110" y="142"/>
                      <a:pt x="110" y="141"/>
                    </a:cubicBezTo>
                    <a:cubicBezTo>
                      <a:pt x="109" y="129"/>
                      <a:pt x="111" y="116"/>
                      <a:pt x="109" y="106"/>
                    </a:cubicBezTo>
                    <a:cubicBezTo>
                      <a:pt x="109" y="104"/>
                      <a:pt x="109" y="103"/>
                      <a:pt x="107" y="102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10" y="98"/>
                      <a:pt x="109" y="93"/>
                      <a:pt x="109" y="91"/>
                    </a:cubicBezTo>
                    <a:cubicBezTo>
                      <a:pt x="110" y="70"/>
                      <a:pt x="111" y="46"/>
                      <a:pt x="109" y="26"/>
                    </a:cubicBezTo>
                    <a:cubicBezTo>
                      <a:pt x="109" y="25"/>
                      <a:pt x="107" y="25"/>
                      <a:pt x="107" y="24"/>
                    </a:cubicBezTo>
                    <a:cubicBezTo>
                      <a:pt x="107" y="22"/>
                      <a:pt x="107" y="20"/>
                      <a:pt x="108" y="18"/>
                    </a:cubicBezTo>
                    <a:cubicBezTo>
                      <a:pt x="109" y="15"/>
                      <a:pt x="110" y="12"/>
                      <a:pt x="113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0"/>
                      <a:pt x="150" y="9"/>
                      <a:pt x="151" y="9"/>
                    </a:cubicBezTo>
                    <a:cubicBezTo>
                      <a:pt x="149" y="6"/>
                      <a:pt x="153" y="8"/>
                      <a:pt x="154" y="8"/>
                    </a:cubicBezTo>
                    <a:cubicBezTo>
                      <a:pt x="155" y="7"/>
                      <a:pt x="156" y="5"/>
                      <a:pt x="157" y="5"/>
                    </a:cubicBezTo>
                    <a:cubicBezTo>
                      <a:pt x="167" y="5"/>
                      <a:pt x="180" y="6"/>
                      <a:pt x="191" y="5"/>
                    </a:cubicBezTo>
                    <a:cubicBezTo>
                      <a:pt x="191" y="2"/>
                      <a:pt x="191" y="2"/>
                      <a:pt x="191" y="2"/>
                    </a:cubicBezTo>
                    <a:cubicBezTo>
                      <a:pt x="193" y="2"/>
                      <a:pt x="197" y="1"/>
                      <a:pt x="199" y="2"/>
                    </a:cubicBezTo>
                    <a:cubicBezTo>
                      <a:pt x="200" y="2"/>
                      <a:pt x="200" y="3"/>
                      <a:pt x="200" y="5"/>
                    </a:cubicBezTo>
                    <a:cubicBezTo>
                      <a:pt x="201" y="4"/>
                      <a:pt x="203" y="4"/>
                      <a:pt x="203" y="5"/>
                    </a:cubicBezTo>
                    <a:cubicBezTo>
                      <a:pt x="202" y="9"/>
                      <a:pt x="203" y="12"/>
                      <a:pt x="204" y="16"/>
                    </a:cubicBezTo>
                    <a:cubicBezTo>
                      <a:pt x="205" y="16"/>
                      <a:pt x="206" y="17"/>
                      <a:pt x="205" y="19"/>
                    </a:cubicBezTo>
                    <a:cubicBezTo>
                      <a:pt x="237" y="19"/>
                      <a:pt x="237" y="19"/>
                      <a:pt x="237" y="19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3" y="11"/>
                      <a:pt x="243" y="8"/>
                      <a:pt x="245" y="7"/>
                    </a:cubicBezTo>
                    <a:cubicBezTo>
                      <a:pt x="246" y="7"/>
                      <a:pt x="247" y="8"/>
                      <a:pt x="248" y="7"/>
                    </a:cubicBezTo>
                    <a:cubicBezTo>
                      <a:pt x="248" y="7"/>
                      <a:pt x="249" y="5"/>
                      <a:pt x="249" y="5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6" y="5"/>
                      <a:pt x="347" y="7"/>
                      <a:pt x="349" y="7"/>
                    </a:cubicBezTo>
                    <a:cubicBezTo>
                      <a:pt x="350" y="8"/>
                      <a:pt x="351" y="7"/>
                      <a:pt x="352" y="7"/>
                    </a:cubicBezTo>
                    <a:cubicBezTo>
                      <a:pt x="353" y="9"/>
                      <a:pt x="354" y="10"/>
                      <a:pt x="353" y="10"/>
                    </a:cubicBezTo>
                    <a:cubicBezTo>
                      <a:pt x="361" y="11"/>
                      <a:pt x="368" y="10"/>
                      <a:pt x="372" y="6"/>
                    </a:cubicBezTo>
                    <a:cubicBezTo>
                      <a:pt x="372" y="7"/>
                      <a:pt x="372" y="5"/>
                      <a:pt x="372" y="5"/>
                    </a:cubicBezTo>
                    <a:cubicBezTo>
                      <a:pt x="376" y="5"/>
                      <a:pt x="378" y="8"/>
                      <a:pt x="380" y="10"/>
                    </a:cubicBezTo>
                    <a:cubicBezTo>
                      <a:pt x="385" y="11"/>
                      <a:pt x="389" y="10"/>
                      <a:pt x="390" y="7"/>
                    </a:cubicBezTo>
                    <a:cubicBezTo>
                      <a:pt x="392" y="8"/>
                      <a:pt x="392" y="6"/>
                      <a:pt x="393" y="5"/>
                    </a:cubicBezTo>
                    <a:cubicBezTo>
                      <a:pt x="395" y="5"/>
                      <a:pt x="397" y="4"/>
                      <a:pt x="399" y="5"/>
                    </a:cubicBezTo>
                    <a:cubicBezTo>
                      <a:pt x="400" y="6"/>
                      <a:pt x="400" y="8"/>
                      <a:pt x="401" y="10"/>
                    </a:cubicBezTo>
                    <a:cubicBezTo>
                      <a:pt x="402" y="10"/>
                      <a:pt x="403" y="11"/>
                      <a:pt x="403" y="12"/>
                    </a:cubicBezTo>
                    <a:cubicBezTo>
                      <a:pt x="403" y="13"/>
                      <a:pt x="404" y="14"/>
                      <a:pt x="404" y="15"/>
                    </a:cubicBezTo>
                    <a:cubicBezTo>
                      <a:pt x="405" y="15"/>
                      <a:pt x="407" y="14"/>
                      <a:pt x="407" y="16"/>
                    </a:cubicBezTo>
                    <a:cubicBezTo>
                      <a:pt x="407" y="17"/>
                      <a:pt x="407" y="18"/>
                      <a:pt x="407" y="19"/>
                    </a:cubicBezTo>
                    <a:cubicBezTo>
                      <a:pt x="436" y="19"/>
                      <a:pt x="436" y="19"/>
                      <a:pt x="436" y="19"/>
                    </a:cubicBezTo>
                    <a:cubicBezTo>
                      <a:pt x="435" y="12"/>
                      <a:pt x="438" y="7"/>
                      <a:pt x="440" y="3"/>
                    </a:cubicBezTo>
                    <a:cubicBezTo>
                      <a:pt x="441" y="1"/>
                      <a:pt x="443" y="2"/>
                      <a:pt x="444" y="2"/>
                    </a:cubicBez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4" name="Freeform 6"/>
              <p:cNvSpPr/>
              <p:nvPr/>
            </p:nvSpPr>
            <p:spPr bwMode="auto">
              <a:xfrm>
                <a:off x="1619250" y="1657350"/>
                <a:ext cx="382588" cy="39688"/>
              </a:xfrm>
              <a:custGeom>
                <a:avLst/>
                <a:gdLst>
                  <a:gd name="T0" fmla="*/ 291 w 496"/>
                  <a:gd name="T1" fmla="*/ 0 h 64"/>
                  <a:gd name="T2" fmla="*/ 305 w 496"/>
                  <a:gd name="T3" fmla="*/ 11 h 64"/>
                  <a:gd name="T4" fmla="*/ 309 w 496"/>
                  <a:gd name="T5" fmla="*/ 15 h 64"/>
                  <a:gd name="T6" fmla="*/ 318 w 496"/>
                  <a:gd name="T7" fmla="*/ 12 h 64"/>
                  <a:gd name="T8" fmla="*/ 391 w 496"/>
                  <a:gd name="T9" fmla="*/ 15 h 64"/>
                  <a:gd name="T10" fmla="*/ 401 w 496"/>
                  <a:gd name="T11" fmla="*/ 18 h 64"/>
                  <a:gd name="T12" fmla="*/ 408 w 496"/>
                  <a:gd name="T13" fmla="*/ 19 h 64"/>
                  <a:gd name="T14" fmla="*/ 444 w 496"/>
                  <a:gd name="T15" fmla="*/ 18 h 64"/>
                  <a:gd name="T16" fmla="*/ 448 w 496"/>
                  <a:gd name="T17" fmla="*/ 20 h 64"/>
                  <a:gd name="T18" fmla="*/ 454 w 496"/>
                  <a:gd name="T19" fmla="*/ 26 h 64"/>
                  <a:gd name="T20" fmla="*/ 459 w 496"/>
                  <a:gd name="T21" fmla="*/ 33 h 64"/>
                  <a:gd name="T22" fmla="*/ 475 w 496"/>
                  <a:gd name="T23" fmla="*/ 31 h 64"/>
                  <a:gd name="T24" fmla="*/ 496 w 496"/>
                  <a:gd name="T25" fmla="*/ 63 h 64"/>
                  <a:gd name="T26" fmla="*/ 257 w 496"/>
                  <a:gd name="T27" fmla="*/ 60 h 64"/>
                  <a:gd name="T28" fmla="*/ 254 w 496"/>
                  <a:gd name="T29" fmla="*/ 55 h 64"/>
                  <a:gd name="T30" fmla="*/ 249 w 496"/>
                  <a:gd name="T31" fmla="*/ 50 h 64"/>
                  <a:gd name="T32" fmla="*/ 245 w 496"/>
                  <a:gd name="T33" fmla="*/ 52 h 64"/>
                  <a:gd name="T34" fmla="*/ 241 w 496"/>
                  <a:gd name="T35" fmla="*/ 55 h 64"/>
                  <a:gd name="T36" fmla="*/ 236 w 496"/>
                  <a:gd name="T37" fmla="*/ 61 h 64"/>
                  <a:gd name="T38" fmla="*/ 224 w 496"/>
                  <a:gd name="T39" fmla="*/ 60 h 64"/>
                  <a:gd name="T40" fmla="*/ 220 w 496"/>
                  <a:gd name="T41" fmla="*/ 55 h 64"/>
                  <a:gd name="T42" fmla="*/ 207 w 496"/>
                  <a:gd name="T43" fmla="*/ 50 h 64"/>
                  <a:gd name="T44" fmla="*/ 203 w 496"/>
                  <a:gd name="T45" fmla="*/ 50 h 64"/>
                  <a:gd name="T46" fmla="*/ 192 w 496"/>
                  <a:gd name="T47" fmla="*/ 46 h 64"/>
                  <a:gd name="T48" fmla="*/ 163 w 496"/>
                  <a:gd name="T49" fmla="*/ 47 h 64"/>
                  <a:gd name="T50" fmla="*/ 152 w 496"/>
                  <a:gd name="T51" fmla="*/ 50 h 64"/>
                  <a:gd name="T52" fmla="*/ 145 w 496"/>
                  <a:gd name="T53" fmla="*/ 45 h 64"/>
                  <a:gd name="T54" fmla="*/ 118 w 496"/>
                  <a:gd name="T55" fmla="*/ 47 h 64"/>
                  <a:gd name="T56" fmla="*/ 103 w 496"/>
                  <a:gd name="T57" fmla="*/ 40 h 64"/>
                  <a:gd name="T58" fmla="*/ 99 w 496"/>
                  <a:gd name="T59" fmla="*/ 37 h 64"/>
                  <a:gd name="T60" fmla="*/ 76 w 496"/>
                  <a:gd name="T61" fmla="*/ 29 h 64"/>
                  <a:gd name="T62" fmla="*/ 66 w 496"/>
                  <a:gd name="T63" fmla="*/ 44 h 64"/>
                  <a:gd name="T64" fmla="*/ 6 w 496"/>
                  <a:gd name="T65" fmla="*/ 45 h 64"/>
                  <a:gd name="T66" fmla="*/ 3 w 496"/>
                  <a:gd name="T67" fmla="*/ 38 h 64"/>
                  <a:gd name="T68" fmla="*/ 2 w 496"/>
                  <a:gd name="T69" fmla="*/ 34 h 64"/>
                  <a:gd name="T70" fmla="*/ 12 w 496"/>
                  <a:gd name="T71" fmla="*/ 25 h 64"/>
                  <a:gd name="T72" fmla="*/ 17 w 496"/>
                  <a:gd name="T73" fmla="*/ 22 h 64"/>
                  <a:gd name="T74" fmla="*/ 23 w 496"/>
                  <a:gd name="T75" fmla="*/ 19 h 64"/>
                  <a:gd name="T76" fmla="*/ 33 w 496"/>
                  <a:gd name="T77" fmla="*/ 20 h 64"/>
                  <a:gd name="T78" fmla="*/ 54 w 496"/>
                  <a:gd name="T79" fmla="*/ 19 h 64"/>
                  <a:gd name="T80" fmla="*/ 66 w 496"/>
                  <a:gd name="T81" fmla="*/ 14 h 64"/>
                  <a:gd name="T82" fmla="*/ 73 w 496"/>
                  <a:gd name="T83" fmla="*/ 10 h 64"/>
                  <a:gd name="T84" fmla="*/ 90 w 496"/>
                  <a:gd name="T85" fmla="*/ 11 h 64"/>
                  <a:gd name="T86" fmla="*/ 101 w 496"/>
                  <a:gd name="T87" fmla="*/ 15 h 64"/>
                  <a:gd name="T88" fmla="*/ 105 w 496"/>
                  <a:gd name="T89" fmla="*/ 18 h 64"/>
                  <a:gd name="T90" fmla="*/ 114 w 496"/>
                  <a:gd name="T91" fmla="*/ 19 h 64"/>
                  <a:gd name="T92" fmla="*/ 139 w 496"/>
                  <a:gd name="T93" fmla="*/ 19 h 64"/>
                  <a:gd name="T94" fmla="*/ 193 w 496"/>
                  <a:gd name="T95" fmla="*/ 19 h 64"/>
                  <a:gd name="T96" fmla="*/ 208 w 496"/>
                  <a:gd name="T97" fmla="*/ 18 h 64"/>
                  <a:gd name="T98" fmla="*/ 217 w 496"/>
                  <a:gd name="T99" fmla="*/ 12 h 64"/>
                  <a:gd name="T100" fmla="*/ 225 w 496"/>
                  <a:gd name="T101" fmla="*/ 12 h 64"/>
                  <a:gd name="T102" fmla="*/ 252 w 496"/>
                  <a:gd name="T103" fmla="*/ 15 h 64"/>
                  <a:gd name="T104" fmla="*/ 262 w 496"/>
                  <a:gd name="T105" fmla="*/ 12 h 64"/>
                  <a:gd name="T106" fmla="*/ 271 w 496"/>
                  <a:gd name="T107" fmla="*/ 5 h 64"/>
                  <a:gd name="T108" fmla="*/ 278 w 496"/>
                  <a:gd name="T10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6" h="64">
                    <a:moveTo>
                      <a:pt x="280" y="1"/>
                    </a:moveTo>
                    <a:cubicBezTo>
                      <a:pt x="283" y="0"/>
                      <a:pt x="287" y="0"/>
                      <a:pt x="291" y="0"/>
                    </a:cubicBezTo>
                    <a:cubicBezTo>
                      <a:pt x="292" y="2"/>
                      <a:pt x="294" y="2"/>
                      <a:pt x="295" y="3"/>
                    </a:cubicBezTo>
                    <a:cubicBezTo>
                      <a:pt x="298" y="5"/>
                      <a:pt x="302" y="8"/>
                      <a:pt x="305" y="11"/>
                    </a:cubicBezTo>
                    <a:cubicBezTo>
                      <a:pt x="306" y="12"/>
                      <a:pt x="308" y="12"/>
                      <a:pt x="309" y="12"/>
                    </a:cubicBezTo>
                    <a:cubicBezTo>
                      <a:pt x="309" y="15"/>
                      <a:pt x="309" y="15"/>
                      <a:pt x="309" y="15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2"/>
                      <a:pt x="318" y="12"/>
                      <a:pt x="318" y="12"/>
                    </a:cubicBezTo>
                    <a:cubicBezTo>
                      <a:pt x="383" y="12"/>
                      <a:pt x="383" y="12"/>
                      <a:pt x="383" y="12"/>
                    </a:cubicBezTo>
                    <a:cubicBezTo>
                      <a:pt x="385" y="14"/>
                      <a:pt x="388" y="16"/>
                      <a:pt x="391" y="15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401" y="18"/>
                      <a:pt x="401" y="18"/>
                      <a:pt x="401" y="18"/>
                    </a:cubicBezTo>
                    <a:cubicBezTo>
                      <a:pt x="402" y="18"/>
                      <a:pt x="403" y="19"/>
                      <a:pt x="404" y="19"/>
                    </a:cubicBezTo>
                    <a:cubicBezTo>
                      <a:pt x="405" y="20"/>
                      <a:pt x="408" y="19"/>
                      <a:pt x="408" y="19"/>
                    </a:cubicBezTo>
                    <a:cubicBezTo>
                      <a:pt x="410" y="19"/>
                      <a:pt x="411" y="18"/>
                      <a:pt x="412" y="18"/>
                    </a:cubicBezTo>
                    <a:cubicBezTo>
                      <a:pt x="444" y="18"/>
                      <a:pt x="444" y="18"/>
                      <a:pt x="444" y="18"/>
                    </a:cubicBezTo>
                    <a:cubicBezTo>
                      <a:pt x="445" y="18"/>
                      <a:pt x="445" y="19"/>
                      <a:pt x="445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7" y="22"/>
                      <a:pt x="448" y="23"/>
                      <a:pt x="449" y="22"/>
                    </a:cubicBezTo>
                    <a:cubicBezTo>
                      <a:pt x="451" y="24"/>
                      <a:pt x="452" y="26"/>
                      <a:pt x="454" y="26"/>
                    </a:cubicBezTo>
                    <a:cubicBezTo>
                      <a:pt x="454" y="29"/>
                      <a:pt x="454" y="29"/>
                      <a:pt x="454" y="29"/>
                    </a:cubicBezTo>
                    <a:cubicBezTo>
                      <a:pt x="457" y="29"/>
                      <a:pt x="458" y="33"/>
                      <a:pt x="459" y="33"/>
                    </a:cubicBezTo>
                    <a:cubicBezTo>
                      <a:pt x="471" y="33"/>
                      <a:pt x="471" y="33"/>
                      <a:pt x="471" y="33"/>
                    </a:cubicBezTo>
                    <a:cubicBezTo>
                      <a:pt x="472" y="32"/>
                      <a:pt x="474" y="31"/>
                      <a:pt x="475" y="31"/>
                    </a:cubicBezTo>
                    <a:cubicBezTo>
                      <a:pt x="496" y="31"/>
                      <a:pt x="496" y="31"/>
                      <a:pt x="496" y="31"/>
                    </a:cubicBezTo>
                    <a:cubicBezTo>
                      <a:pt x="496" y="63"/>
                      <a:pt x="496" y="63"/>
                      <a:pt x="496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1"/>
                      <a:pt x="259" y="60"/>
                      <a:pt x="257" y="60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6" y="57"/>
                      <a:pt x="255" y="57"/>
                      <a:pt x="254" y="55"/>
                    </a:cubicBezTo>
                    <a:cubicBezTo>
                      <a:pt x="253" y="54"/>
                      <a:pt x="252" y="51"/>
                      <a:pt x="249" y="52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4" y="52"/>
                      <a:pt x="242" y="52"/>
                      <a:pt x="243" y="54"/>
                    </a:cubicBezTo>
                    <a:cubicBezTo>
                      <a:pt x="244" y="55"/>
                      <a:pt x="242" y="55"/>
                      <a:pt x="241" y="55"/>
                    </a:cubicBezTo>
                    <a:cubicBezTo>
                      <a:pt x="241" y="57"/>
                      <a:pt x="239" y="58"/>
                      <a:pt x="240" y="60"/>
                    </a:cubicBezTo>
                    <a:cubicBezTo>
                      <a:pt x="238" y="60"/>
                      <a:pt x="237" y="60"/>
                      <a:pt x="236" y="61"/>
                    </a:cubicBezTo>
                    <a:cubicBezTo>
                      <a:pt x="236" y="64"/>
                      <a:pt x="232" y="62"/>
                      <a:pt x="229" y="62"/>
                    </a:cubicBezTo>
                    <a:cubicBezTo>
                      <a:pt x="228" y="60"/>
                      <a:pt x="226" y="60"/>
                      <a:pt x="224" y="60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0" y="55"/>
                      <a:pt x="220" y="55"/>
                      <a:pt x="220" y="55"/>
                    </a:cubicBezTo>
                    <a:cubicBezTo>
                      <a:pt x="220" y="53"/>
                      <a:pt x="220" y="51"/>
                      <a:pt x="217" y="50"/>
                    </a:cubicBezTo>
                    <a:cubicBezTo>
                      <a:pt x="215" y="50"/>
                      <a:pt x="211" y="50"/>
                      <a:pt x="207" y="50"/>
                    </a:cubicBezTo>
                    <a:cubicBezTo>
                      <a:pt x="207" y="51"/>
                      <a:pt x="207" y="53"/>
                      <a:pt x="206" y="52"/>
                    </a:cubicBezTo>
                    <a:cubicBezTo>
                      <a:pt x="205" y="52"/>
                      <a:pt x="204" y="50"/>
                      <a:pt x="203" y="50"/>
                    </a:cubicBezTo>
                    <a:cubicBezTo>
                      <a:pt x="200" y="50"/>
                      <a:pt x="198" y="48"/>
                      <a:pt x="196" y="47"/>
                    </a:cubicBezTo>
                    <a:cubicBezTo>
                      <a:pt x="196" y="47"/>
                      <a:pt x="193" y="47"/>
                      <a:pt x="192" y="46"/>
                    </a:cubicBezTo>
                    <a:cubicBezTo>
                      <a:pt x="186" y="45"/>
                      <a:pt x="176" y="46"/>
                      <a:pt x="168" y="46"/>
                    </a:cubicBezTo>
                    <a:cubicBezTo>
                      <a:pt x="167" y="46"/>
                      <a:pt x="165" y="47"/>
                      <a:pt x="163" y="47"/>
                    </a:cubicBezTo>
                    <a:cubicBezTo>
                      <a:pt x="161" y="48"/>
                      <a:pt x="161" y="50"/>
                      <a:pt x="159" y="50"/>
                    </a:cubicBezTo>
                    <a:cubicBezTo>
                      <a:pt x="157" y="50"/>
                      <a:pt x="153" y="50"/>
                      <a:pt x="152" y="50"/>
                    </a:cubicBezTo>
                    <a:cubicBezTo>
                      <a:pt x="152" y="49"/>
                      <a:pt x="151" y="47"/>
                      <a:pt x="150" y="47"/>
                    </a:cubicBezTo>
                    <a:cubicBezTo>
                      <a:pt x="148" y="47"/>
                      <a:pt x="146" y="45"/>
                      <a:pt x="145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19" y="46"/>
                      <a:pt x="119" y="47"/>
                      <a:pt x="118" y="47"/>
                    </a:cubicBezTo>
                    <a:cubicBezTo>
                      <a:pt x="113" y="47"/>
                      <a:pt x="111" y="44"/>
                      <a:pt x="108" y="43"/>
                    </a:cubicBezTo>
                    <a:cubicBezTo>
                      <a:pt x="106" y="42"/>
                      <a:pt x="104" y="41"/>
                      <a:pt x="103" y="40"/>
                    </a:cubicBezTo>
                    <a:cubicBezTo>
                      <a:pt x="102" y="39"/>
                      <a:pt x="102" y="37"/>
                      <a:pt x="101" y="37"/>
                    </a:cubicBezTo>
                    <a:cubicBezTo>
                      <a:pt x="101" y="36"/>
                      <a:pt x="99" y="37"/>
                      <a:pt x="99" y="37"/>
                    </a:cubicBezTo>
                    <a:cubicBezTo>
                      <a:pt x="98" y="34"/>
                      <a:pt x="94" y="33"/>
                      <a:pt x="92" y="30"/>
                    </a:cubicBezTo>
                    <a:cubicBezTo>
                      <a:pt x="88" y="29"/>
                      <a:pt x="82" y="29"/>
                      <a:pt x="76" y="29"/>
                    </a:cubicBezTo>
                    <a:cubicBezTo>
                      <a:pt x="73" y="33"/>
                      <a:pt x="71" y="38"/>
                      <a:pt x="67" y="42"/>
                    </a:cubicBezTo>
                    <a:cubicBezTo>
                      <a:pt x="66" y="42"/>
                      <a:pt x="65" y="43"/>
                      <a:pt x="66" y="44"/>
                    </a:cubicBezTo>
                    <a:cubicBezTo>
                      <a:pt x="64" y="45"/>
                      <a:pt x="62" y="46"/>
                      <a:pt x="60" y="45"/>
                    </a:cubicBezTo>
                    <a:cubicBezTo>
                      <a:pt x="43" y="43"/>
                      <a:pt x="22" y="44"/>
                      <a:pt x="6" y="45"/>
                    </a:cubicBezTo>
                    <a:cubicBezTo>
                      <a:pt x="5" y="45"/>
                      <a:pt x="4" y="44"/>
                      <a:pt x="4" y="43"/>
                    </a:cubicBezTo>
                    <a:cubicBezTo>
                      <a:pt x="1" y="44"/>
                      <a:pt x="3" y="40"/>
                      <a:pt x="3" y="38"/>
                    </a:cubicBezTo>
                    <a:cubicBezTo>
                      <a:pt x="1" y="39"/>
                      <a:pt x="0" y="38"/>
                      <a:pt x="1" y="37"/>
                    </a:cubicBezTo>
                    <a:cubicBezTo>
                      <a:pt x="3" y="38"/>
                      <a:pt x="2" y="35"/>
                      <a:pt x="2" y="34"/>
                    </a:cubicBezTo>
                    <a:cubicBezTo>
                      <a:pt x="3" y="31"/>
                      <a:pt x="6" y="29"/>
                      <a:pt x="7" y="26"/>
                    </a:cubicBezTo>
                    <a:cubicBezTo>
                      <a:pt x="8" y="25"/>
                      <a:pt x="10" y="25"/>
                      <a:pt x="12" y="25"/>
                    </a:cubicBezTo>
                    <a:cubicBezTo>
                      <a:pt x="12" y="24"/>
                      <a:pt x="12" y="23"/>
                      <a:pt x="13" y="22"/>
                    </a:cubicBezTo>
                    <a:cubicBezTo>
                      <a:pt x="14" y="22"/>
                      <a:pt x="16" y="22"/>
                      <a:pt x="17" y="22"/>
                    </a:cubicBezTo>
                    <a:cubicBezTo>
                      <a:pt x="15" y="19"/>
                      <a:pt x="19" y="21"/>
                      <a:pt x="20" y="21"/>
                    </a:cubicBezTo>
                    <a:cubicBezTo>
                      <a:pt x="21" y="20"/>
                      <a:pt x="21" y="18"/>
                      <a:pt x="23" y="19"/>
                    </a:cubicBezTo>
                    <a:cubicBezTo>
                      <a:pt x="24" y="20"/>
                      <a:pt x="28" y="20"/>
                      <a:pt x="29" y="19"/>
                    </a:cubicBezTo>
                    <a:cubicBezTo>
                      <a:pt x="31" y="18"/>
                      <a:pt x="32" y="20"/>
                      <a:pt x="33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3" y="18"/>
                      <a:pt x="54" y="19"/>
                    </a:cubicBezTo>
                    <a:cubicBezTo>
                      <a:pt x="55" y="20"/>
                      <a:pt x="56" y="19"/>
                      <a:pt x="57" y="19"/>
                    </a:cubicBezTo>
                    <a:cubicBezTo>
                      <a:pt x="61" y="18"/>
                      <a:pt x="63" y="16"/>
                      <a:pt x="66" y="14"/>
                    </a:cubicBezTo>
                    <a:cubicBezTo>
                      <a:pt x="65" y="12"/>
                      <a:pt x="68" y="12"/>
                      <a:pt x="68" y="11"/>
                    </a:cubicBezTo>
                    <a:cubicBezTo>
                      <a:pt x="70" y="10"/>
                      <a:pt x="71" y="9"/>
                      <a:pt x="73" y="10"/>
                    </a:cubicBezTo>
                    <a:cubicBezTo>
                      <a:pt x="73" y="10"/>
                      <a:pt x="75" y="12"/>
                      <a:pt x="75" y="12"/>
                    </a:cubicBezTo>
                    <a:cubicBezTo>
                      <a:pt x="80" y="12"/>
                      <a:pt x="86" y="12"/>
                      <a:pt x="90" y="11"/>
                    </a:cubicBezTo>
                    <a:cubicBezTo>
                      <a:pt x="93" y="12"/>
                      <a:pt x="96" y="12"/>
                      <a:pt x="100" y="12"/>
                    </a:cubicBezTo>
                    <a:cubicBezTo>
                      <a:pt x="100" y="13"/>
                      <a:pt x="100" y="15"/>
                      <a:pt x="101" y="15"/>
                    </a:cubicBezTo>
                    <a:cubicBezTo>
                      <a:pt x="102" y="15"/>
                      <a:pt x="104" y="15"/>
                      <a:pt x="105" y="15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6" y="18"/>
                      <a:pt x="111" y="17"/>
                      <a:pt x="113" y="18"/>
                    </a:cubicBezTo>
                    <a:cubicBezTo>
                      <a:pt x="114" y="18"/>
                      <a:pt x="114" y="20"/>
                      <a:pt x="114" y="19"/>
                    </a:cubicBezTo>
                    <a:cubicBezTo>
                      <a:pt x="118" y="17"/>
                      <a:pt x="126" y="17"/>
                      <a:pt x="129" y="19"/>
                    </a:cubicBezTo>
                    <a:cubicBezTo>
                      <a:pt x="132" y="19"/>
                      <a:pt x="137" y="20"/>
                      <a:pt x="139" y="19"/>
                    </a:cubicBezTo>
                    <a:cubicBezTo>
                      <a:pt x="155" y="21"/>
                      <a:pt x="173" y="20"/>
                      <a:pt x="190" y="20"/>
                    </a:cubicBezTo>
                    <a:cubicBezTo>
                      <a:pt x="191" y="20"/>
                      <a:pt x="191" y="18"/>
                      <a:pt x="193" y="19"/>
                    </a:cubicBezTo>
                    <a:cubicBezTo>
                      <a:pt x="194" y="20"/>
                      <a:pt x="198" y="20"/>
                      <a:pt x="200" y="19"/>
                    </a:cubicBezTo>
                    <a:cubicBezTo>
                      <a:pt x="202" y="18"/>
                      <a:pt x="204" y="17"/>
                      <a:pt x="208" y="18"/>
                    </a:cubicBezTo>
                    <a:cubicBezTo>
                      <a:pt x="208" y="18"/>
                      <a:pt x="210" y="16"/>
                      <a:pt x="210" y="16"/>
                    </a:cubicBezTo>
                    <a:cubicBezTo>
                      <a:pt x="214" y="16"/>
                      <a:pt x="216" y="14"/>
                      <a:pt x="217" y="12"/>
                    </a:cubicBezTo>
                    <a:cubicBezTo>
                      <a:pt x="219" y="13"/>
                      <a:pt x="221" y="12"/>
                      <a:pt x="222" y="11"/>
                    </a:cubicBezTo>
                    <a:cubicBezTo>
                      <a:pt x="223" y="12"/>
                      <a:pt x="224" y="12"/>
                      <a:pt x="225" y="12"/>
                    </a:cubicBezTo>
                    <a:cubicBezTo>
                      <a:pt x="252" y="12"/>
                      <a:pt x="252" y="12"/>
                      <a:pt x="252" y="12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62" y="15"/>
                      <a:pt x="262" y="15"/>
                      <a:pt x="262" y="15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3" y="12"/>
                      <a:pt x="265" y="13"/>
                      <a:pt x="265" y="12"/>
                    </a:cubicBezTo>
                    <a:cubicBezTo>
                      <a:pt x="266" y="9"/>
                      <a:pt x="269" y="8"/>
                      <a:pt x="271" y="5"/>
                    </a:cubicBezTo>
                    <a:cubicBezTo>
                      <a:pt x="271" y="5"/>
                      <a:pt x="273" y="5"/>
                      <a:pt x="273" y="4"/>
                    </a:cubicBezTo>
                    <a:cubicBezTo>
                      <a:pt x="273" y="1"/>
                      <a:pt x="277" y="3"/>
                      <a:pt x="278" y="2"/>
                    </a:cubicBezTo>
                    <a:cubicBezTo>
                      <a:pt x="279" y="2"/>
                      <a:pt x="279" y="1"/>
                      <a:pt x="280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5" name="Freeform 7"/>
              <p:cNvSpPr/>
              <p:nvPr/>
            </p:nvSpPr>
            <p:spPr bwMode="auto">
              <a:xfrm>
                <a:off x="2065338" y="2324100"/>
                <a:ext cx="22225" cy="501650"/>
              </a:xfrm>
              <a:custGeom>
                <a:avLst/>
                <a:gdLst>
                  <a:gd name="T0" fmla="*/ 16 w 29"/>
                  <a:gd name="T1" fmla="*/ 2 h 802"/>
                  <a:gd name="T2" fmla="*/ 22 w 29"/>
                  <a:gd name="T3" fmla="*/ 8 h 802"/>
                  <a:gd name="T4" fmla="*/ 26 w 29"/>
                  <a:gd name="T5" fmla="*/ 17 h 802"/>
                  <a:gd name="T6" fmla="*/ 28 w 29"/>
                  <a:gd name="T7" fmla="*/ 136 h 802"/>
                  <a:gd name="T8" fmla="*/ 27 w 29"/>
                  <a:gd name="T9" fmla="*/ 253 h 802"/>
                  <a:gd name="T10" fmla="*/ 27 w 29"/>
                  <a:gd name="T11" fmla="*/ 543 h 802"/>
                  <a:gd name="T12" fmla="*/ 20 w 29"/>
                  <a:gd name="T13" fmla="*/ 557 h 802"/>
                  <a:gd name="T14" fmla="*/ 16 w 29"/>
                  <a:gd name="T15" fmla="*/ 564 h 802"/>
                  <a:gd name="T16" fmla="*/ 17 w 29"/>
                  <a:gd name="T17" fmla="*/ 583 h 802"/>
                  <a:gd name="T18" fmla="*/ 18 w 29"/>
                  <a:gd name="T19" fmla="*/ 600 h 802"/>
                  <a:gd name="T20" fmla="*/ 24 w 29"/>
                  <a:gd name="T21" fmla="*/ 606 h 802"/>
                  <a:gd name="T22" fmla="*/ 28 w 29"/>
                  <a:gd name="T23" fmla="*/ 621 h 802"/>
                  <a:gd name="T24" fmla="*/ 20 w 29"/>
                  <a:gd name="T25" fmla="*/ 752 h 802"/>
                  <a:gd name="T26" fmla="*/ 15 w 29"/>
                  <a:gd name="T27" fmla="*/ 755 h 802"/>
                  <a:gd name="T28" fmla="*/ 10 w 29"/>
                  <a:gd name="T29" fmla="*/ 802 h 802"/>
                  <a:gd name="T30" fmla="*/ 6 w 29"/>
                  <a:gd name="T31" fmla="*/ 744 h 802"/>
                  <a:gd name="T32" fmla="*/ 8 w 29"/>
                  <a:gd name="T33" fmla="*/ 691 h 802"/>
                  <a:gd name="T34" fmla="*/ 6 w 29"/>
                  <a:gd name="T35" fmla="*/ 649 h 802"/>
                  <a:gd name="T36" fmla="*/ 8 w 29"/>
                  <a:gd name="T37" fmla="*/ 624 h 802"/>
                  <a:gd name="T38" fmla="*/ 1 w 29"/>
                  <a:gd name="T39" fmla="*/ 630 h 802"/>
                  <a:gd name="T40" fmla="*/ 7 w 29"/>
                  <a:gd name="T41" fmla="*/ 584 h 802"/>
                  <a:gd name="T42" fmla="*/ 12 w 29"/>
                  <a:gd name="T43" fmla="*/ 555 h 802"/>
                  <a:gd name="T44" fmla="*/ 11 w 29"/>
                  <a:gd name="T45" fmla="*/ 513 h 802"/>
                  <a:gd name="T46" fmla="*/ 11 w 29"/>
                  <a:gd name="T47" fmla="*/ 466 h 802"/>
                  <a:gd name="T48" fmla="*/ 12 w 29"/>
                  <a:gd name="T49" fmla="*/ 432 h 802"/>
                  <a:gd name="T50" fmla="*/ 6 w 29"/>
                  <a:gd name="T51" fmla="*/ 428 h 802"/>
                  <a:gd name="T52" fmla="*/ 7 w 29"/>
                  <a:gd name="T53" fmla="*/ 234 h 802"/>
                  <a:gd name="T54" fmla="*/ 8 w 29"/>
                  <a:gd name="T55" fmla="*/ 202 h 802"/>
                  <a:gd name="T56" fmla="*/ 6 w 29"/>
                  <a:gd name="T57" fmla="*/ 146 h 802"/>
                  <a:gd name="T58" fmla="*/ 8 w 29"/>
                  <a:gd name="T59" fmla="*/ 56 h 802"/>
                  <a:gd name="T60" fmla="*/ 6 w 29"/>
                  <a:gd name="T61" fmla="*/ 14 h 802"/>
                  <a:gd name="T62" fmla="*/ 9 w 29"/>
                  <a:gd name="T63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802">
                    <a:moveTo>
                      <a:pt x="9" y="2"/>
                    </a:moveTo>
                    <a:cubicBezTo>
                      <a:pt x="11" y="0"/>
                      <a:pt x="14" y="1"/>
                      <a:pt x="16" y="2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3" y="8"/>
                      <a:pt x="23" y="9"/>
                      <a:pt x="23" y="10"/>
                    </a:cubicBezTo>
                    <a:cubicBezTo>
                      <a:pt x="24" y="13"/>
                      <a:pt x="25" y="16"/>
                      <a:pt x="26" y="17"/>
                    </a:cubicBezTo>
                    <a:cubicBezTo>
                      <a:pt x="26" y="22"/>
                      <a:pt x="28" y="27"/>
                      <a:pt x="28" y="31"/>
                    </a:cubicBezTo>
                    <a:cubicBezTo>
                      <a:pt x="26" y="65"/>
                      <a:pt x="27" y="103"/>
                      <a:pt x="28" y="136"/>
                    </a:cubicBezTo>
                    <a:cubicBezTo>
                      <a:pt x="26" y="170"/>
                      <a:pt x="28" y="207"/>
                      <a:pt x="28" y="239"/>
                    </a:cubicBezTo>
                    <a:cubicBezTo>
                      <a:pt x="28" y="243"/>
                      <a:pt x="27" y="248"/>
                      <a:pt x="27" y="253"/>
                    </a:cubicBezTo>
                    <a:cubicBezTo>
                      <a:pt x="26" y="320"/>
                      <a:pt x="29" y="384"/>
                      <a:pt x="27" y="450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7" y="545"/>
                      <a:pt x="24" y="546"/>
                      <a:pt x="26" y="547"/>
                    </a:cubicBezTo>
                    <a:cubicBezTo>
                      <a:pt x="24" y="550"/>
                      <a:pt x="23" y="555"/>
                      <a:pt x="20" y="557"/>
                    </a:cubicBezTo>
                    <a:cubicBezTo>
                      <a:pt x="20" y="557"/>
                      <a:pt x="19" y="559"/>
                      <a:pt x="18" y="558"/>
                    </a:cubicBezTo>
                    <a:cubicBezTo>
                      <a:pt x="18" y="561"/>
                      <a:pt x="16" y="563"/>
                      <a:pt x="16" y="564"/>
                    </a:cubicBezTo>
                    <a:cubicBezTo>
                      <a:pt x="16" y="569"/>
                      <a:pt x="15" y="573"/>
                      <a:pt x="18" y="575"/>
                    </a:cubicBezTo>
                    <a:cubicBezTo>
                      <a:pt x="18" y="578"/>
                      <a:pt x="18" y="581"/>
                      <a:pt x="17" y="583"/>
                    </a:cubicBezTo>
                    <a:cubicBezTo>
                      <a:pt x="17" y="584"/>
                      <a:pt x="18" y="584"/>
                      <a:pt x="18" y="584"/>
                    </a:cubicBezTo>
                    <a:cubicBezTo>
                      <a:pt x="18" y="590"/>
                      <a:pt x="18" y="595"/>
                      <a:pt x="18" y="600"/>
                    </a:cubicBezTo>
                    <a:cubicBezTo>
                      <a:pt x="21" y="600"/>
                      <a:pt x="21" y="600"/>
                      <a:pt x="21" y="600"/>
                    </a:cubicBezTo>
                    <a:cubicBezTo>
                      <a:pt x="22" y="602"/>
                      <a:pt x="25" y="603"/>
                      <a:pt x="24" y="606"/>
                    </a:cubicBezTo>
                    <a:cubicBezTo>
                      <a:pt x="26" y="608"/>
                      <a:pt x="26" y="608"/>
                      <a:pt x="26" y="608"/>
                    </a:cubicBezTo>
                    <a:cubicBezTo>
                      <a:pt x="26" y="612"/>
                      <a:pt x="28" y="618"/>
                      <a:pt x="28" y="621"/>
                    </a:cubicBezTo>
                    <a:cubicBezTo>
                      <a:pt x="26" y="661"/>
                      <a:pt x="28" y="701"/>
                      <a:pt x="28" y="740"/>
                    </a:cubicBezTo>
                    <a:cubicBezTo>
                      <a:pt x="26" y="746"/>
                      <a:pt x="23" y="749"/>
                      <a:pt x="20" y="752"/>
                    </a:cubicBezTo>
                    <a:cubicBezTo>
                      <a:pt x="19" y="752"/>
                      <a:pt x="18" y="753"/>
                      <a:pt x="18" y="753"/>
                    </a:cubicBezTo>
                    <a:cubicBezTo>
                      <a:pt x="18" y="756"/>
                      <a:pt x="16" y="755"/>
                      <a:pt x="15" y="755"/>
                    </a:cubicBezTo>
                    <a:cubicBezTo>
                      <a:pt x="14" y="769"/>
                      <a:pt x="16" y="783"/>
                      <a:pt x="15" y="797"/>
                    </a:cubicBezTo>
                    <a:cubicBezTo>
                      <a:pt x="15" y="800"/>
                      <a:pt x="13" y="802"/>
                      <a:pt x="10" y="802"/>
                    </a:cubicBezTo>
                    <a:cubicBezTo>
                      <a:pt x="9" y="802"/>
                      <a:pt x="9" y="799"/>
                      <a:pt x="6" y="798"/>
                    </a:cubicBezTo>
                    <a:cubicBezTo>
                      <a:pt x="7" y="779"/>
                      <a:pt x="5" y="762"/>
                      <a:pt x="6" y="744"/>
                    </a:cubicBezTo>
                    <a:cubicBezTo>
                      <a:pt x="6" y="743"/>
                      <a:pt x="8" y="743"/>
                      <a:pt x="8" y="742"/>
                    </a:cubicBezTo>
                    <a:cubicBezTo>
                      <a:pt x="9" y="725"/>
                      <a:pt x="9" y="708"/>
                      <a:pt x="8" y="691"/>
                    </a:cubicBezTo>
                    <a:cubicBezTo>
                      <a:pt x="8" y="690"/>
                      <a:pt x="6" y="689"/>
                      <a:pt x="6" y="688"/>
                    </a:cubicBezTo>
                    <a:cubicBezTo>
                      <a:pt x="6" y="649"/>
                      <a:pt x="6" y="649"/>
                      <a:pt x="6" y="649"/>
                    </a:cubicBezTo>
                    <a:cubicBezTo>
                      <a:pt x="6" y="648"/>
                      <a:pt x="8" y="648"/>
                      <a:pt x="8" y="647"/>
                    </a:cubicBezTo>
                    <a:cubicBezTo>
                      <a:pt x="8" y="639"/>
                      <a:pt x="10" y="631"/>
                      <a:pt x="8" y="624"/>
                    </a:cubicBezTo>
                    <a:cubicBezTo>
                      <a:pt x="7" y="624"/>
                      <a:pt x="5" y="624"/>
                      <a:pt x="5" y="626"/>
                    </a:cubicBezTo>
                    <a:cubicBezTo>
                      <a:pt x="4" y="627"/>
                      <a:pt x="3" y="629"/>
                      <a:pt x="1" y="630"/>
                    </a:cubicBezTo>
                    <a:cubicBezTo>
                      <a:pt x="0" y="625"/>
                      <a:pt x="2" y="618"/>
                      <a:pt x="4" y="616"/>
                    </a:cubicBezTo>
                    <a:cubicBezTo>
                      <a:pt x="8" y="607"/>
                      <a:pt x="9" y="594"/>
                      <a:pt x="7" y="584"/>
                    </a:cubicBezTo>
                    <a:cubicBezTo>
                      <a:pt x="8" y="580"/>
                      <a:pt x="8" y="575"/>
                      <a:pt x="8" y="570"/>
                    </a:cubicBezTo>
                    <a:cubicBezTo>
                      <a:pt x="9" y="565"/>
                      <a:pt x="11" y="560"/>
                      <a:pt x="12" y="555"/>
                    </a:cubicBezTo>
                    <a:cubicBezTo>
                      <a:pt x="12" y="549"/>
                      <a:pt x="12" y="542"/>
                      <a:pt x="11" y="538"/>
                    </a:cubicBezTo>
                    <a:cubicBezTo>
                      <a:pt x="12" y="530"/>
                      <a:pt x="12" y="520"/>
                      <a:pt x="11" y="513"/>
                    </a:cubicBezTo>
                    <a:cubicBezTo>
                      <a:pt x="12" y="506"/>
                      <a:pt x="12" y="496"/>
                      <a:pt x="11" y="489"/>
                    </a:cubicBezTo>
                    <a:cubicBezTo>
                      <a:pt x="12" y="482"/>
                      <a:pt x="12" y="472"/>
                      <a:pt x="11" y="466"/>
                    </a:cubicBezTo>
                    <a:cubicBezTo>
                      <a:pt x="12" y="459"/>
                      <a:pt x="13" y="451"/>
                      <a:pt x="11" y="444"/>
                    </a:cubicBezTo>
                    <a:cubicBezTo>
                      <a:pt x="10" y="440"/>
                      <a:pt x="12" y="437"/>
                      <a:pt x="12" y="432"/>
                    </a:cubicBezTo>
                    <a:cubicBezTo>
                      <a:pt x="10" y="434"/>
                      <a:pt x="9" y="431"/>
                      <a:pt x="9" y="430"/>
                    </a:cubicBezTo>
                    <a:cubicBezTo>
                      <a:pt x="8" y="429"/>
                      <a:pt x="6" y="429"/>
                      <a:pt x="6" y="428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7" y="225"/>
                      <a:pt x="6" y="216"/>
                      <a:pt x="5" y="207"/>
                    </a:cubicBezTo>
                    <a:cubicBezTo>
                      <a:pt x="5" y="206"/>
                      <a:pt x="7" y="204"/>
                      <a:pt x="8" y="202"/>
                    </a:cubicBezTo>
                    <a:cubicBezTo>
                      <a:pt x="8" y="198"/>
                      <a:pt x="8" y="195"/>
                      <a:pt x="6" y="193"/>
                    </a:cubicBezTo>
                    <a:cubicBezTo>
                      <a:pt x="6" y="177"/>
                      <a:pt x="5" y="161"/>
                      <a:pt x="6" y="146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7"/>
                      <a:pt x="8" y="57"/>
                      <a:pt x="8" y="56"/>
                    </a:cubicBezTo>
                    <a:cubicBezTo>
                      <a:pt x="9" y="44"/>
                      <a:pt x="10" y="29"/>
                      <a:pt x="8" y="17"/>
                    </a:cubicBezTo>
                    <a:cubicBezTo>
                      <a:pt x="8" y="16"/>
                      <a:pt x="6" y="15"/>
                      <a:pt x="6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9" y="3"/>
                      <a:pt x="9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6" name="Freeform 8"/>
              <p:cNvSpPr/>
              <p:nvPr/>
            </p:nvSpPr>
            <p:spPr bwMode="auto">
              <a:xfrm>
                <a:off x="2068513" y="2141538"/>
                <a:ext cx="19050" cy="144463"/>
              </a:xfrm>
              <a:custGeom>
                <a:avLst/>
                <a:gdLst>
                  <a:gd name="T0" fmla="*/ 2 w 24"/>
                  <a:gd name="T1" fmla="*/ 1 h 230"/>
                  <a:gd name="T2" fmla="*/ 10 w 24"/>
                  <a:gd name="T3" fmla="*/ 5 h 230"/>
                  <a:gd name="T4" fmla="*/ 12 w 24"/>
                  <a:gd name="T5" fmla="*/ 7 h 230"/>
                  <a:gd name="T6" fmla="*/ 19 w 24"/>
                  <a:gd name="T7" fmla="*/ 16 h 230"/>
                  <a:gd name="T8" fmla="*/ 23 w 24"/>
                  <a:gd name="T9" fmla="*/ 25 h 230"/>
                  <a:gd name="T10" fmla="*/ 22 w 24"/>
                  <a:gd name="T11" fmla="*/ 43 h 230"/>
                  <a:gd name="T12" fmla="*/ 23 w 24"/>
                  <a:gd name="T13" fmla="*/ 159 h 230"/>
                  <a:gd name="T14" fmla="*/ 23 w 24"/>
                  <a:gd name="T15" fmla="*/ 165 h 230"/>
                  <a:gd name="T16" fmla="*/ 23 w 24"/>
                  <a:gd name="T17" fmla="*/ 196 h 230"/>
                  <a:gd name="T18" fmla="*/ 21 w 24"/>
                  <a:gd name="T19" fmla="*/ 213 h 230"/>
                  <a:gd name="T20" fmla="*/ 19 w 24"/>
                  <a:gd name="T21" fmla="*/ 216 h 230"/>
                  <a:gd name="T22" fmla="*/ 17 w 24"/>
                  <a:gd name="T23" fmla="*/ 221 h 230"/>
                  <a:gd name="T24" fmla="*/ 5 w 24"/>
                  <a:gd name="T25" fmla="*/ 229 h 230"/>
                  <a:gd name="T26" fmla="*/ 1 w 24"/>
                  <a:gd name="T27" fmla="*/ 224 h 230"/>
                  <a:gd name="T28" fmla="*/ 1 w 24"/>
                  <a:gd name="T29" fmla="*/ 124 h 230"/>
                  <a:gd name="T30" fmla="*/ 1 w 24"/>
                  <a:gd name="T31" fmla="*/ 36 h 230"/>
                  <a:gd name="T32" fmla="*/ 3 w 24"/>
                  <a:gd name="T33" fmla="*/ 34 h 230"/>
                  <a:gd name="T34" fmla="*/ 3 w 24"/>
                  <a:gd name="T35" fmla="*/ 27 h 230"/>
                  <a:gd name="T36" fmla="*/ 1 w 24"/>
                  <a:gd name="T37" fmla="*/ 26 h 230"/>
                  <a:gd name="T38" fmla="*/ 0 w 24"/>
                  <a:gd name="T39" fmla="*/ 4 h 230"/>
                  <a:gd name="T40" fmla="*/ 2 w 24"/>
                  <a:gd name="T41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30">
                    <a:moveTo>
                      <a:pt x="2" y="1"/>
                    </a:moveTo>
                    <a:cubicBezTo>
                      <a:pt x="6" y="0"/>
                      <a:pt x="9" y="3"/>
                      <a:pt x="10" y="5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3" y="11"/>
                      <a:pt x="17" y="14"/>
                      <a:pt x="19" y="16"/>
                    </a:cubicBezTo>
                    <a:cubicBezTo>
                      <a:pt x="20" y="20"/>
                      <a:pt x="22" y="22"/>
                      <a:pt x="23" y="25"/>
                    </a:cubicBezTo>
                    <a:cubicBezTo>
                      <a:pt x="23" y="31"/>
                      <a:pt x="22" y="37"/>
                      <a:pt x="22" y="43"/>
                    </a:cubicBezTo>
                    <a:cubicBezTo>
                      <a:pt x="22" y="81"/>
                      <a:pt x="21" y="122"/>
                      <a:pt x="23" y="159"/>
                    </a:cubicBezTo>
                    <a:cubicBezTo>
                      <a:pt x="23" y="160"/>
                      <a:pt x="24" y="163"/>
                      <a:pt x="23" y="165"/>
                    </a:cubicBezTo>
                    <a:cubicBezTo>
                      <a:pt x="22" y="174"/>
                      <a:pt x="21" y="187"/>
                      <a:pt x="23" y="196"/>
                    </a:cubicBezTo>
                    <a:cubicBezTo>
                      <a:pt x="24" y="202"/>
                      <a:pt x="21" y="207"/>
                      <a:pt x="21" y="213"/>
                    </a:cubicBezTo>
                    <a:cubicBezTo>
                      <a:pt x="21" y="214"/>
                      <a:pt x="20" y="215"/>
                      <a:pt x="19" y="216"/>
                    </a:cubicBezTo>
                    <a:cubicBezTo>
                      <a:pt x="20" y="219"/>
                      <a:pt x="18" y="220"/>
                      <a:pt x="17" y="221"/>
                    </a:cubicBezTo>
                    <a:cubicBezTo>
                      <a:pt x="15" y="226"/>
                      <a:pt x="12" y="230"/>
                      <a:pt x="5" y="229"/>
                    </a:cubicBezTo>
                    <a:cubicBezTo>
                      <a:pt x="4" y="227"/>
                      <a:pt x="1" y="225"/>
                      <a:pt x="1" y="22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7"/>
                      <a:pt x="1" y="26"/>
                      <a:pt x="1" y="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7" name="Freeform 9"/>
              <p:cNvSpPr/>
              <p:nvPr/>
            </p:nvSpPr>
            <p:spPr bwMode="auto">
              <a:xfrm>
                <a:off x="2068513" y="2014538"/>
                <a:ext cx="19050" cy="109538"/>
              </a:xfrm>
              <a:custGeom>
                <a:avLst/>
                <a:gdLst>
                  <a:gd name="T0" fmla="*/ 4 w 24"/>
                  <a:gd name="T1" fmla="*/ 2 h 176"/>
                  <a:gd name="T2" fmla="*/ 11 w 24"/>
                  <a:gd name="T3" fmla="*/ 2 h 176"/>
                  <a:gd name="T4" fmla="*/ 16 w 24"/>
                  <a:gd name="T5" fmla="*/ 5 h 176"/>
                  <a:gd name="T6" fmla="*/ 17 w 24"/>
                  <a:gd name="T7" fmla="*/ 8 h 176"/>
                  <a:gd name="T8" fmla="*/ 18 w 24"/>
                  <a:gd name="T9" fmla="*/ 10 h 176"/>
                  <a:gd name="T10" fmla="*/ 22 w 24"/>
                  <a:gd name="T11" fmla="*/ 18 h 176"/>
                  <a:gd name="T12" fmla="*/ 21 w 24"/>
                  <a:gd name="T13" fmla="*/ 21 h 176"/>
                  <a:gd name="T14" fmla="*/ 22 w 24"/>
                  <a:gd name="T15" fmla="*/ 33 h 176"/>
                  <a:gd name="T16" fmla="*/ 22 w 24"/>
                  <a:gd name="T17" fmla="*/ 130 h 176"/>
                  <a:gd name="T18" fmla="*/ 21 w 24"/>
                  <a:gd name="T19" fmla="*/ 139 h 176"/>
                  <a:gd name="T20" fmla="*/ 19 w 24"/>
                  <a:gd name="T21" fmla="*/ 141 h 176"/>
                  <a:gd name="T22" fmla="*/ 13 w 24"/>
                  <a:gd name="T23" fmla="*/ 152 h 176"/>
                  <a:gd name="T24" fmla="*/ 13 w 24"/>
                  <a:gd name="T25" fmla="*/ 164 h 176"/>
                  <a:gd name="T26" fmla="*/ 10 w 24"/>
                  <a:gd name="T27" fmla="*/ 170 h 176"/>
                  <a:gd name="T28" fmla="*/ 6 w 24"/>
                  <a:gd name="T29" fmla="*/ 174 h 176"/>
                  <a:gd name="T30" fmla="*/ 0 w 24"/>
                  <a:gd name="T31" fmla="*/ 170 h 176"/>
                  <a:gd name="T32" fmla="*/ 1 w 24"/>
                  <a:gd name="T33" fmla="*/ 145 h 176"/>
                  <a:gd name="T34" fmla="*/ 1 w 24"/>
                  <a:gd name="T35" fmla="*/ 57 h 176"/>
                  <a:gd name="T36" fmla="*/ 3 w 24"/>
                  <a:gd name="T37" fmla="*/ 56 h 176"/>
                  <a:gd name="T38" fmla="*/ 3 w 24"/>
                  <a:gd name="T39" fmla="*/ 17 h 176"/>
                  <a:gd name="T40" fmla="*/ 1 w 24"/>
                  <a:gd name="T41" fmla="*/ 14 h 176"/>
                  <a:gd name="T42" fmla="*/ 1 w 24"/>
                  <a:gd name="T43" fmla="*/ 4 h 176"/>
                  <a:gd name="T44" fmla="*/ 4 w 24"/>
                  <a:gd name="T45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176">
                    <a:moveTo>
                      <a:pt x="4" y="2"/>
                    </a:moveTo>
                    <a:cubicBezTo>
                      <a:pt x="6" y="0"/>
                      <a:pt x="9" y="1"/>
                      <a:pt x="11" y="2"/>
                    </a:cubicBezTo>
                    <a:cubicBezTo>
                      <a:pt x="13" y="3"/>
                      <a:pt x="15" y="5"/>
                      <a:pt x="16" y="5"/>
                    </a:cubicBezTo>
                    <a:cubicBezTo>
                      <a:pt x="16" y="6"/>
                      <a:pt x="16" y="7"/>
                      <a:pt x="17" y="8"/>
                    </a:cubicBezTo>
                    <a:cubicBezTo>
                      <a:pt x="18" y="8"/>
                      <a:pt x="19" y="9"/>
                      <a:pt x="18" y="10"/>
                    </a:cubicBezTo>
                    <a:cubicBezTo>
                      <a:pt x="18" y="13"/>
                      <a:pt x="21" y="16"/>
                      <a:pt x="22" y="18"/>
                    </a:cubicBezTo>
                    <a:cubicBezTo>
                      <a:pt x="20" y="19"/>
                      <a:pt x="20" y="20"/>
                      <a:pt x="21" y="21"/>
                    </a:cubicBezTo>
                    <a:cubicBezTo>
                      <a:pt x="22" y="26"/>
                      <a:pt x="24" y="29"/>
                      <a:pt x="22" y="33"/>
                    </a:cubicBezTo>
                    <a:cubicBezTo>
                      <a:pt x="22" y="65"/>
                      <a:pt x="22" y="99"/>
                      <a:pt x="22" y="130"/>
                    </a:cubicBezTo>
                    <a:cubicBezTo>
                      <a:pt x="22" y="133"/>
                      <a:pt x="22" y="136"/>
                      <a:pt x="21" y="139"/>
                    </a:cubicBezTo>
                    <a:cubicBezTo>
                      <a:pt x="21" y="140"/>
                      <a:pt x="19" y="140"/>
                      <a:pt x="19" y="141"/>
                    </a:cubicBezTo>
                    <a:cubicBezTo>
                      <a:pt x="19" y="146"/>
                      <a:pt x="16" y="149"/>
                      <a:pt x="13" y="152"/>
                    </a:cubicBezTo>
                    <a:cubicBezTo>
                      <a:pt x="13" y="156"/>
                      <a:pt x="13" y="160"/>
                      <a:pt x="13" y="164"/>
                    </a:cubicBezTo>
                    <a:cubicBezTo>
                      <a:pt x="10" y="165"/>
                      <a:pt x="11" y="168"/>
                      <a:pt x="10" y="170"/>
                    </a:cubicBezTo>
                    <a:cubicBezTo>
                      <a:pt x="8" y="172"/>
                      <a:pt x="7" y="173"/>
                      <a:pt x="6" y="174"/>
                    </a:cubicBezTo>
                    <a:cubicBezTo>
                      <a:pt x="4" y="176"/>
                      <a:pt x="0" y="172"/>
                      <a:pt x="0" y="170"/>
                    </a:cubicBezTo>
                    <a:cubicBezTo>
                      <a:pt x="0" y="162"/>
                      <a:pt x="1" y="154"/>
                      <a:pt x="1" y="14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6"/>
                      <a:pt x="3" y="56"/>
                      <a:pt x="3" y="56"/>
                    </a:cubicBezTo>
                    <a:cubicBezTo>
                      <a:pt x="4" y="43"/>
                      <a:pt x="5" y="29"/>
                      <a:pt x="3" y="17"/>
                    </a:cubicBezTo>
                    <a:cubicBezTo>
                      <a:pt x="3" y="16"/>
                      <a:pt x="1" y="15"/>
                      <a:pt x="1" y="1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8" name="Freeform 10"/>
              <p:cNvSpPr/>
              <p:nvPr/>
            </p:nvSpPr>
            <p:spPr bwMode="auto">
              <a:xfrm>
                <a:off x="1514475" y="1673225"/>
                <a:ext cx="77788" cy="36513"/>
              </a:xfrm>
              <a:custGeom>
                <a:avLst/>
                <a:gdLst>
                  <a:gd name="T0" fmla="*/ 90 w 102"/>
                  <a:gd name="T1" fmla="*/ 2 h 58"/>
                  <a:gd name="T2" fmla="*/ 98 w 102"/>
                  <a:gd name="T3" fmla="*/ 5 h 58"/>
                  <a:gd name="T4" fmla="*/ 101 w 102"/>
                  <a:gd name="T5" fmla="*/ 9 h 58"/>
                  <a:gd name="T6" fmla="*/ 101 w 102"/>
                  <a:gd name="T7" fmla="*/ 15 h 58"/>
                  <a:gd name="T8" fmla="*/ 96 w 102"/>
                  <a:gd name="T9" fmla="*/ 20 h 58"/>
                  <a:gd name="T10" fmla="*/ 68 w 102"/>
                  <a:gd name="T11" fmla="*/ 20 h 58"/>
                  <a:gd name="T12" fmla="*/ 57 w 102"/>
                  <a:gd name="T13" fmla="*/ 20 h 58"/>
                  <a:gd name="T14" fmla="*/ 55 w 102"/>
                  <a:gd name="T15" fmla="*/ 22 h 58"/>
                  <a:gd name="T16" fmla="*/ 35 w 102"/>
                  <a:gd name="T17" fmla="*/ 22 h 58"/>
                  <a:gd name="T18" fmla="*/ 31 w 102"/>
                  <a:gd name="T19" fmla="*/ 25 h 58"/>
                  <a:gd name="T20" fmla="*/ 29 w 102"/>
                  <a:gd name="T21" fmla="*/ 28 h 58"/>
                  <a:gd name="T22" fmla="*/ 27 w 102"/>
                  <a:gd name="T23" fmla="*/ 31 h 58"/>
                  <a:gd name="T24" fmla="*/ 21 w 102"/>
                  <a:gd name="T25" fmla="*/ 46 h 58"/>
                  <a:gd name="T26" fmla="*/ 18 w 102"/>
                  <a:gd name="T27" fmla="*/ 48 h 58"/>
                  <a:gd name="T28" fmla="*/ 18 w 102"/>
                  <a:gd name="T29" fmla="*/ 51 h 58"/>
                  <a:gd name="T30" fmla="*/ 15 w 102"/>
                  <a:gd name="T31" fmla="*/ 51 h 58"/>
                  <a:gd name="T32" fmla="*/ 13 w 102"/>
                  <a:gd name="T33" fmla="*/ 54 h 58"/>
                  <a:gd name="T34" fmla="*/ 11 w 102"/>
                  <a:gd name="T35" fmla="*/ 56 h 58"/>
                  <a:gd name="T36" fmla="*/ 6 w 102"/>
                  <a:gd name="T37" fmla="*/ 58 h 58"/>
                  <a:gd name="T38" fmla="*/ 3 w 102"/>
                  <a:gd name="T39" fmla="*/ 56 h 58"/>
                  <a:gd name="T40" fmla="*/ 2 w 102"/>
                  <a:gd name="T41" fmla="*/ 48 h 58"/>
                  <a:gd name="T42" fmla="*/ 1 w 102"/>
                  <a:gd name="T43" fmla="*/ 41 h 58"/>
                  <a:gd name="T44" fmla="*/ 4 w 102"/>
                  <a:gd name="T45" fmla="*/ 32 h 58"/>
                  <a:gd name="T46" fmla="*/ 7 w 102"/>
                  <a:gd name="T47" fmla="*/ 29 h 58"/>
                  <a:gd name="T48" fmla="*/ 14 w 102"/>
                  <a:gd name="T49" fmla="*/ 21 h 58"/>
                  <a:gd name="T50" fmla="*/ 16 w 102"/>
                  <a:gd name="T51" fmla="*/ 20 h 58"/>
                  <a:gd name="T52" fmla="*/ 21 w 102"/>
                  <a:gd name="T53" fmla="*/ 15 h 58"/>
                  <a:gd name="T54" fmla="*/ 23 w 102"/>
                  <a:gd name="T55" fmla="*/ 14 h 58"/>
                  <a:gd name="T56" fmla="*/ 28 w 102"/>
                  <a:gd name="T57" fmla="*/ 11 h 58"/>
                  <a:gd name="T58" fmla="*/ 35 w 102"/>
                  <a:gd name="T59" fmla="*/ 10 h 58"/>
                  <a:gd name="T60" fmla="*/ 54 w 102"/>
                  <a:gd name="T61" fmla="*/ 9 h 58"/>
                  <a:gd name="T62" fmla="*/ 65 w 102"/>
                  <a:gd name="T63" fmla="*/ 5 h 58"/>
                  <a:gd name="T64" fmla="*/ 69 w 102"/>
                  <a:gd name="T65" fmla="*/ 5 h 58"/>
                  <a:gd name="T66" fmla="*/ 78 w 102"/>
                  <a:gd name="T67" fmla="*/ 3 h 58"/>
                  <a:gd name="T68" fmla="*/ 83 w 102"/>
                  <a:gd name="T69" fmla="*/ 4 h 58"/>
                  <a:gd name="T70" fmla="*/ 85 w 102"/>
                  <a:gd name="T71" fmla="*/ 3 h 58"/>
                  <a:gd name="T72" fmla="*/ 89 w 102"/>
                  <a:gd name="T73" fmla="*/ 3 h 58"/>
                  <a:gd name="T74" fmla="*/ 90 w 102"/>
                  <a:gd name="T7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58">
                    <a:moveTo>
                      <a:pt x="90" y="2"/>
                    </a:moveTo>
                    <a:cubicBezTo>
                      <a:pt x="93" y="0"/>
                      <a:pt x="96" y="3"/>
                      <a:pt x="98" y="5"/>
                    </a:cubicBezTo>
                    <a:cubicBezTo>
                      <a:pt x="98" y="6"/>
                      <a:pt x="100" y="7"/>
                      <a:pt x="101" y="9"/>
                    </a:cubicBezTo>
                    <a:cubicBezTo>
                      <a:pt x="102" y="10"/>
                      <a:pt x="101" y="14"/>
                      <a:pt x="101" y="15"/>
                    </a:cubicBezTo>
                    <a:cubicBezTo>
                      <a:pt x="100" y="17"/>
                      <a:pt x="98" y="20"/>
                      <a:pt x="96" y="20"/>
                    </a:cubicBezTo>
                    <a:cubicBezTo>
                      <a:pt x="87" y="21"/>
                      <a:pt x="76" y="19"/>
                      <a:pt x="68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2"/>
                      <a:pt x="5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5"/>
                      <a:pt x="31" y="25"/>
                    </a:cubicBezTo>
                    <a:cubicBezTo>
                      <a:pt x="32" y="27"/>
                      <a:pt x="30" y="27"/>
                      <a:pt x="29" y="28"/>
                    </a:cubicBezTo>
                    <a:cubicBezTo>
                      <a:pt x="28" y="29"/>
                      <a:pt x="27" y="30"/>
                      <a:pt x="27" y="31"/>
                    </a:cubicBezTo>
                    <a:cubicBezTo>
                      <a:pt x="24" y="34"/>
                      <a:pt x="23" y="41"/>
                      <a:pt x="21" y="46"/>
                    </a:cubicBezTo>
                    <a:cubicBezTo>
                      <a:pt x="21" y="47"/>
                      <a:pt x="19" y="48"/>
                      <a:pt x="18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2"/>
                      <a:pt x="15" y="54"/>
                      <a:pt x="13" y="54"/>
                    </a:cubicBezTo>
                    <a:cubicBezTo>
                      <a:pt x="14" y="56"/>
                      <a:pt x="13" y="56"/>
                      <a:pt x="11" y="56"/>
                    </a:cubicBezTo>
                    <a:cubicBezTo>
                      <a:pt x="10" y="57"/>
                      <a:pt x="8" y="58"/>
                      <a:pt x="6" y="58"/>
                    </a:cubicBezTo>
                    <a:cubicBezTo>
                      <a:pt x="7" y="55"/>
                      <a:pt x="4" y="56"/>
                      <a:pt x="3" y="56"/>
                    </a:cubicBezTo>
                    <a:cubicBezTo>
                      <a:pt x="3" y="54"/>
                      <a:pt x="2" y="51"/>
                      <a:pt x="2" y="48"/>
                    </a:cubicBezTo>
                    <a:cubicBezTo>
                      <a:pt x="0" y="48"/>
                      <a:pt x="0" y="43"/>
                      <a:pt x="1" y="41"/>
                    </a:cubicBezTo>
                    <a:cubicBezTo>
                      <a:pt x="2" y="39"/>
                      <a:pt x="3" y="35"/>
                      <a:pt x="4" y="32"/>
                    </a:cubicBezTo>
                    <a:cubicBezTo>
                      <a:pt x="6" y="33"/>
                      <a:pt x="6" y="29"/>
                      <a:pt x="7" y="29"/>
                    </a:cubicBezTo>
                    <a:cubicBezTo>
                      <a:pt x="10" y="28"/>
                      <a:pt x="13" y="25"/>
                      <a:pt x="14" y="21"/>
                    </a:cubicBezTo>
                    <a:cubicBezTo>
                      <a:pt x="15" y="22"/>
                      <a:pt x="15" y="20"/>
                      <a:pt x="16" y="20"/>
                    </a:cubicBezTo>
                    <a:cubicBezTo>
                      <a:pt x="16" y="17"/>
                      <a:pt x="18" y="16"/>
                      <a:pt x="21" y="15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4" y="11"/>
                      <a:pt x="26" y="11"/>
                      <a:pt x="28" y="11"/>
                    </a:cubicBezTo>
                    <a:cubicBezTo>
                      <a:pt x="29" y="10"/>
                      <a:pt x="34" y="10"/>
                      <a:pt x="35" y="10"/>
                    </a:cubicBezTo>
                    <a:cubicBezTo>
                      <a:pt x="40" y="8"/>
                      <a:pt x="48" y="9"/>
                      <a:pt x="54" y="9"/>
                    </a:cubicBezTo>
                    <a:cubicBezTo>
                      <a:pt x="58" y="8"/>
                      <a:pt x="63" y="7"/>
                      <a:pt x="65" y="5"/>
                    </a:cubicBezTo>
                    <a:cubicBezTo>
                      <a:pt x="66" y="4"/>
                      <a:pt x="69" y="5"/>
                      <a:pt x="69" y="5"/>
                    </a:cubicBezTo>
                    <a:cubicBezTo>
                      <a:pt x="70" y="2"/>
                      <a:pt x="76" y="3"/>
                      <a:pt x="78" y="3"/>
                    </a:cubicBezTo>
                    <a:cubicBezTo>
                      <a:pt x="78" y="6"/>
                      <a:pt x="82" y="4"/>
                      <a:pt x="83" y="4"/>
                    </a:cubicBezTo>
                    <a:cubicBezTo>
                      <a:pt x="84" y="4"/>
                      <a:pt x="84" y="4"/>
                      <a:pt x="85" y="3"/>
                    </a:cubicBezTo>
                    <a:cubicBezTo>
                      <a:pt x="86" y="3"/>
                      <a:pt x="88" y="3"/>
                      <a:pt x="89" y="3"/>
                    </a:cubicBezTo>
                    <a:cubicBezTo>
                      <a:pt x="89" y="3"/>
                      <a:pt x="90" y="2"/>
                      <a:pt x="90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2068513" y="1889125"/>
                <a:ext cx="19050" cy="50800"/>
              </a:xfrm>
              <a:custGeom>
                <a:avLst/>
                <a:gdLst>
                  <a:gd name="T0" fmla="*/ 3 w 24"/>
                  <a:gd name="T1" fmla="*/ 2 h 83"/>
                  <a:gd name="T2" fmla="*/ 9 w 24"/>
                  <a:gd name="T3" fmla="*/ 1 h 83"/>
                  <a:gd name="T4" fmla="*/ 13 w 24"/>
                  <a:gd name="T5" fmla="*/ 7 h 83"/>
                  <a:gd name="T6" fmla="*/ 14 w 24"/>
                  <a:gd name="T7" fmla="*/ 25 h 83"/>
                  <a:gd name="T8" fmla="*/ 13 w 24"/>
                  <a:gd name="T9" fmla="*/ 38 h 83"/>
                  <a:gd name="T10" fmla="*/ 19 w 24"/>
                  <a:gd name="T11" fmla="*/ 49 h 83"/>
                  <a:gd name="T12" fmla="*/ 19 w 24"/>
                  <a:gd name="T13" fmla="*/ 53 h 83"/>
                  <a:gd name="T14" fmla="*/ 21 w 24"/>
                  <a:gd name="T15" fmla="*/ 54 h 83"/>
                  <a:gd name="T16" fmla="*/ 23 w 24"/>
                  <a:gd name="T17" fmla="*/ 78 h 83"/>
                  <a:gd name="T18" fmla="*/ 20 w 24"/>
                  <a:gd name="T19" fmla="*/ 81 h 83"/>
                  <a:gd name="T20" fmla="*/ 20 w 24"/>
                  <a:gd name="T21" fmla="*/ 82 h 83"/>
                  <a:gd name="T22" fmla="*/ 16 w 24"/>
                  <a:gd name="T23" fmla="*/ 77 h 83"/>
                  <a:gd name="T24" fmla="*/ 13 w 24"/>
                  <a:gd name="T25" fmla="*/ 77 h 83"/>
                  <a:gd name="T26" fmla="*/ 12 w 24"/>
                  <a:gd name="T27" fmla="*/ 74 h 83"/>
                  <a:gd name="T28" fmla="*/ 8 w 24"/>
                  <a:gd name="T29" fmla="*/ 64 h 83"/>
                  <a:gd name="T30" fmla="*/ 3 w 24"/>
                  <a:gd name="T31" fmla="*/ 58 h 83"/>
                  <a:gd name="T32" fmla="*/ 0 w 24"/>
                  <a:gd name="T33" fmla="*/ 57 h 83"/>
                  <a:gd name="T34" fmla="*/ 1 w 24"/>
                  <a:gd name="T35" fmla="*/ 30 h 83"/>
                  <a:gd name="T36" fmla="*/ 3 w 24"/>
                  <a:gd name="T37" fmla="*/ 28 h 83"/>
                  <a:gd name="T38" fmla="*/ 3 w 24"/>
                  <a:gd name="T39" fmla="*/ 17 h 83"/>
                  <a:gd name="T40" fmla="*/ 1 w 24"/>
                  <a:gd name="T41" fmla="*/ 16 h 83"/>
                  <a:gd name="T42" fmla="*/ 1 w 24"/>
                  <a:gd name="T43" fmla="*/ 4 h 83"/>
                  <a:gd name="T44" fmla="*/ 3 w 24"/>
                  <a:gd name="T4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83">
                    <a:moveTo>
                      <a:pt x="3" y="2"/>
                    </a:moveTo>
                    <a:cubicBezTo>
                      <a:pt x="5" y="0"/>
                      <a:pt x="7" y="1"/>
                      <a:pt x="9" y="1"/>
                    </a:cubicBezTo>
                    <a:cubicBezTo>
                      <a:pt x="11" y="2"/>
                      <a:pt x="13" y="6"/>
                      <a:pt x="13" y="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9"/>
                      <a:pt x="13" y="33"/>
                      <a:pt x="13" y="38"/>
                    </a:cubicBezTo>
                    <a:cubicBezTo>
                      <a:pt x="15" y="42"/>
                      <a:pt x="16" y="46"/>
                      <a:pt x="19" y="49"/>
                    </a:cubicBezTo>
                    <a:cubicBezTo>
                      <a:pt x="19" y="50"/>
                      <a:pt x="19" y="53"/>
                      <a:pt x="19" y="53"/>
                    </a:cubicBezTo>
                    <a:cubicBezTo>
                      <a:pt x="19" y="54"/>
                      <a:pt x="21" y="54"/>
                      <a:pt x="21" y="54"/>
                    </a:cubicBezTo>
                    <a:cubicBezTo>
                      <a:pt x="23" y="62"/>
                      <a:pt x="24" y="70"/>
                      <a:pt x="23" y="78"/>
                    </a:cubicBezTo>
                    <a:cubicBezTo>
                      <a:pt x="23" y="79"/>
                      <a:pt x="22" y="80"/>
                      <a:pt x="20" y="81"/>
                    </a:cubicBezTo>
                    <a:cubicBezTo>
                      <a:pt x="20" y="81"/>
                      <a:pt x="21" y="83"/>
                      <a:pt x="20" y="82"/>
                    </a:cubicBezTo>
                    <a:cubicBezTo>
                      <a:pt x="18" y="81"/>
                      <a:pt x="16" y="79"/>
                      <a:pt x="16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1" y="70"/>
                      <a:pt x="8" y="68"/>
                      <a:pt x="8" y="64"/>
                    </a:cubicBezTo>
                    <a:cubicBezTo>
                      <a:pt x="5" y="63"/>
                      <a:pt x="4" y="61"/>
                      <a:pt x="3" y="58"/>
                    </a:cubicBezTo>
                    <a:cubicBezTo>
                      <a:pt x="2" y="59"/>
                      <a:pt x="1" y="58"/>
                      <a:pt x="0" y="57"/>
                    </a:cubicBezTo>
                    <a:cubicBezTo>
                      <a:pt x="0" y="47"/>
                      <a:pt x="1" y="39"/>
                      <a:pt x="1" y="30"/>
                    </a:cubicBezTo>
                    <a:cubicBezTo>
                      <a:pt x="1" y="29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0" name="Freeform 12"/>
              <p:cNvSpPr/>
              <p:nvPr/>
            </p:nvSpPr>
            <p:spPr bwMode="auto">
              <a:xfrm>
                <a:off x="1562100" y="2668588"/>
                <a:ext cx="11113" cy="46038"/>
              </a:xfrm>
              <a:custGeom>
                <a:avLst/>
                <a:gdLst>
                  <a:gd name="T0" fmla="*/ 3 w 15"/>
                  <a:gd name="T1" fmla="*/ 3 h 72"/>
                  <a:gd name="T2" fmla="*/ 3 w 15"/>
                  <a:gd name="T3" fmla="*/ 0 h 72"/>
                  <a:gd name="T4" fmla="*/ 9 w 15"/>
                  <a:gd name="T5" fmla="*/ 0 h 72"/>
                  <a:gd name="T6" fmla="*/ 11 w 15"/>
                  <a:gd name="T7" fmla="*/ 10 h 72"/>
                  <a:gd name="T8" fmla="*/ 13 w 15"/>
                  <a:gd name="T9" fmla="*/ 11 h 72"/>
                  <a:gd name="T10" fmla="*/ 13 w 15"/>
                  <a:gd name="T11" fmla="*/ 36 h 72"/>
                  <a:gd name="T12" fmla="*/ 11 w 15"/>
                  <a:gd name="T13" fmla="*/ 38 h 72"/>
                  <a:gd name="T14" fmla="*/ 11 w 15"/>
                  <a:gd name="T15" fmla="*/ 63 h 72"/>
                  <a:gd name="T16" fmla="*/ 7 w 15"/>
                  <a:gd name="T17" fmla="*/ 72 h 72"/>
                  <a:gd name="T18" fmla="*/ 2 w 15"/>
                  <a:gd name="T19" fmla="*/ 72 h 72"/>
                  <a:gd name="T20" fmla="*/ 2 w 15"/>
                  <a:gd name="T21" fmla="*/ 64 h 72"/>
                  <a:gd name="T22" fmla="*/ 0 w 15"/>
                  <a:gd name="T23" fmla="*/ 62 h 72"/>
                  <a:gd name="T24" fmla="*/ 2 w 15"/>
                  <a:gd name="T25" fmla="*/ 7 h 72"/>
                  <a:gd name="T26" fmla="*/ 3 w 15"/>
                  <a:gd name="T27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2">
                    <a:moveTo>
                      <a:pt x="3" y="3"/>
                    </a:moveTo>
                    <a:cubicBezTo>
                      <a:pt x="3" y="3"/>
                      <a:pt x="3" y="1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1" y="6"/>
                      <a:pt x="11" y="10"/>
                    </a:cubicBezTo>
                    <a:cubicBezTo>
                      <a:pt x="11" y="10"/>
                      <a:pt x="13" y="12"/>
                      <a:pt x="13" y="11"/>
                    </a:cubicBezTo>
                    <a:cubicBezTo>
                      <a:pt x="15" y="20"/>
                      <a:pt x="15" y="28"/>
                      <a:pt x="13" y="36"/>
                    </a:cubicBezTo>
                    <a:cubicBezTo>
                      <a:pt x="13" y="36"/>
                      <a:pt x="11" y="38"/>
                      <a:pt x="11" y="38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8" y="65"/>
                      <a:pt x="7" y="68"/>
                      <a:pt x="7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7"/>
                      <a:pt x="2" y="64"/>
                    </a:cubicBezTo>
                    <a:cubicBezTo>
                      <a:pt x="1" y="64"/>
                      <a:pt x="0" y="63"/>
                      <a:pt x="0" y="62"/>
                    </a:cubicBezTo>
                    <a:cubicBezTo>
                      <a:pt x="2" y="45"/>
                      <a:pt x="3" y="25"/>
                      <a:pt x="2" y="7"/>
                    </a:cubicBezTo>
                    <a:cubicBezTo>
                      <a:pt x="2" y="6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1" name="Freeform 13"/>
              <p:cNvSpPr/>
              <p:nvPr/>
            </p:nvSpPr>
            <p:spPr bwMode="auto">
              <a:xfrm>
                <a:off x="1592263" y="3022600"/>
                <a:ext cx="33338" cy="12700"/>
              </a:xfrm>
              <a:custGeom>
                <a:avLst/>
                <a:gdLst>
                  <a:gd name="T0" fmla="*/ 7 w 42"/>
                  <a:gd name="T1" fmla="*/ 0 h 20"/>
                  <a:gd name="T2" fmla="*/ 14 w 42"/>
                  <a:gd name="T3" fmla="*/ 1 h 20"/>
                  <a:gd name="T4" fmla="*/ 25 w 42"/>
                  <a:gd name="T5" fmla="*/ 6 h 20"/>
                  <a:gd name="T6" fmla="*/ 38 w 42"/>
                  <a:gd name="T7" fmla="*/ 6 h 20"/>
                  <a:gd name="T8" fmla="*/ 41 w 42"/>
                  <a:gd name="T9" fmla="*/ 11 h 20"/>
                  <a:gd name="T10" fmla="*/ 41 w 42"/>
                  <a:gd name="T11" fmla="*/ 18 h 20"/>
                  <a:gd name="T12" fmla="*/ 39 w 42"/>
                  <a:gd name="T13" fmla="*/ 19 h 20"/>
                  <a:gd name="T14" fmla="*/ 30 w 42"/>
                  <a:gd name="T15" fmla="*/ 19 h 20"/>
                  <a:gd name="T16" fmla="*/ 27 w 42"/>
                  <a:gd name="T17" fmla="*/ 17 h 20"/>
                  <a:gd name="T18" fmla="*/ 21 w 42"/>
                  <a:gd name="T19" fmla="*/ 16 h 20"/>
                  <a:gd name="T20" fmla="*/ 2 w 42"/>
                  <a:gd name="T21" fmla="*/ 10 h 20"/>
                  <a:gd name="T22" fmla="*/ 1 w 42"/>
                  <a:gd name="T23" fmla="*/ 3 h 20"/>
                  <a:gd name="T24" fmla="*/ 7 w 42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7" y="0"/>
                    </a:moveTo>
                    <a:cubicBezTo>
                      <a:pt x="9" y="0"/>
                      <a:pt x="12" y="1"/>
                      <a:pt x="14" y="1"/>
                    </a:cubicBezTo>
                    <a:cubicBezTo>
                      <a:pt x="18" y="3"/>
                      <a:pt x="21" y="5"/>
                      <a:pt x="25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8"/>
                      <a:pt x="41" y="9"/>
                      <a:pt x="41" y="11"/>
                    </a:cubicBezTo>
                    <a:cubicBezTo>
                      <a:pt x="42" y="13"/>
                      <a:pt x="42" y="16"/>
                      <a:pt x="41" y="18"/>
                    </a:cubicBezTo>
                    <a:cubicBezTo>
                      <a:pt x="41" y="19"/>
                      <a:pt x="40" y="19"/>
                      <a:pt x="3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6"/>
                      <a:pt x="28" y="18"/>
                      <a:pt x="27" y="17"/>
                    </a:cubicBezTo>
                    <a:cubicBezTo>
                      <a:pt x="25" y="17"/>
                      <a:pt x="23" y="15"/>
                      <a:pt x="21" y="16"/>
                    </a:cubicBezTo>
                    <a:cubicBezTo>
                      <a:pt x="13" y="20"/>
                      <a:pt x="6" y="14"/>
                      <a:pt x="2" y="10"/>
                    </a:cubicBezTo>
                    <a:cubicBezTo>
                      <a:pt x="0" y="9"/>
                      <a:pt x="1" y="5"/>
                      <a:pt x="1" y="3"/>
                    </a:cubicBezTo>
                    <a:cubicBezTo>
                      <a:pt x="2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2" name="Freeform 14"/>
              <p:cNvSpPr/>
              <p:nvPr/>
            </p:nvSpPr>
            <p:spPr bwMode="auto">
              <a:xfrm>
                <a:off x="1560513" y="2636838"/>
                <a:ext cx="11113" cy="15875"/>
              </a:xfrm>
              <a:custGeom>
                <a:avLst/>
                <a:gdLst>
                  <a:gd name="T0" fmla="*/ 4 w 14"/>
                  <a:gd name="T1" fmla="*/ 1 h 27"/>
                  <a:gd name="T2" fmla="*/ 10 w 14"/>
                  <a:gd name="T3" fmla="*/ 1 h 27"/>
                  <a:gd name="T4" fmla="*/ 12 w 14"/>
                  <a:gd name="T5" fmla="*/ 6 h 27"/>
                  <a:gd name="T6" fmla="*/ 14 w 14"/>
                  <a:gd name="T7" fmla="*/ 6 h 27"/>
                  <a:gd name="T8" fmla="*/ 14 w 14"/>
                  <a:gd name="T9" fmla="*/ 13 h 27"/>
                  <a:gd name="T10" fmla="*/ 12 w 14"/>
                  <a:gd name="T11" fmla="*/ 13 h 27"/>
                  <a:gd name="T12" fmla="*/ 11 w 14"/>
                  <a:gd name="T13" fmla="*/ 26 h 27"/>
                  <a:gd name="T14" fmla="*/ 3 w 14"/>
                  <a:gd name="T15" fmla="*/ 26 h 27"/>
                  <a:gd name="T16" fmla="*/ 3 w 14"/>
                  <a:gd name="T17" fmla="*/ 15 h 27"/>
                  <a:gd name="T18" fmla="*/ 1 w 14"/>
                  <a:gd name="T19" fmla="*/ 13 h 27"/>
                  <a:gd name="T20" fmla="*/ 3 w 14"/>
                  <a:gd name="T21" fmla="*/ 4 h 27"/>
                  <a:gd name="T22" fmla="*/ 4 w 14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4" y="1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2" y="2"/>
                      <a:pt x="12" y="5"/>
                      <a:pt x="12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6" y="27"/>
                      <a:pt x="3" y="26"/>
                    </a:cubicBezTo>
                    <a:cubicBezTo>
                      <a:pt x="3" y="23"/>
                      <a:pt x="3" y="19"/>
                      <a:pt x="3" y="15"/>
                    </a:cubicBezTo>
                    <a:cubicBezTo>
                      <a:pt x="2" y="15"/>
                      <a:pt x="0" y="14"/>
                      <a:pt x="1" y="13"/>
                    </a:cubicBezTo>
                    <a:cubicBezTo>
                      <a:pt x="2" y="10"/>
                      <a:pt x="2" y="7"/>
                      <a:pt x="3" y="4"/>
                    </a:cubicBezTo>
                    <a:cubicBezTo>
                      <a:pt x="3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3" name="Freeform 15"/>
              <p:cNvSpPr/>
              <p:nvPr/>
            </p:nvSpPr>
            <p:spPr bwMode="auto">
              <a:xfrm>
                <a:off x="2058988" y="1792288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0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8 h 21"/>
                  <a:gd name="T12" fmla="*/ 0 w 7"/>
                  <a:gd name="T13" fmla="*/ 1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6" y="4"/>
                      <a:pt x="7" y="9"/>
                      <a:pt x="6" y="15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5" y="16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8"/>
                    </a:cubicBezTo>
                    <a:cubicBezTo>
                      <a:pt x="0" y="13"/>
                      <a:pt x="0" y="6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4" name="Freeform 16"/>
              <p:cNvSpPr/>
              <p:nvPr/>
            </p:nvSpPr>
            <p:spPr bwMode="auto">
              <a:xfrm>
                <a:off x="2058988" y="2101850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1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9 h 21"/>
                  <a:gd name="T12" fmla="*/ 0 w 7"/>
                  <a:gd name="T13" fmla="*/ 2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6" y="4"/>
                      <a:pt x="7" y="10"/>
                      <a:pt x="6" y="15"/>
                    </a:cubicBezTo>
                    <a:cubicBezTo>
                      <a:pt x="6" y="16"/>
                      <a:pt x="5" y="16"/>
                      <a:pt x="4" y="16"/>
                    </a:cubicBezTo>
                    <a:cubicBezTo>
                      <a:pt x="5" y="17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9"/>
                    </a:cubicBezTo>
                    <a:cubicBezTo>
                      <a:pt x="0" y="14"/>
                      <a:pt x="0" y="7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5" name="Freeform 17"/>
              <p:cNvSpPr/>
              <p:nvPr/>
            </p:nvSpPr>
            <p:spPr bwMode="auto">
              <a:xfrm>
                <a:off x="1655763" y="3027363"/>
                <a:ext cx="11113" cy="6350"/>
              </a:xfrm>
              <a:custGeom>
                <a:avLst/>
                <a:gdLst>
                  <a:gd name="T0" fmla="*/ 2 w 14"/>
                  <a:gd name="T1" fmla="*/ 2 h 12"/>
                  <a:gd name="T2" fmla="*/ 11 w 14"/>
                  <a:gd name="T3" fmla="*/ 2 h 12"/>
                  <a:gd name="T4" fmla="*/ 14 w 14"/>
                  <a:gd name="T5" fmla="*/ 5 h 12"/>
                  <a:gd name="T6" fmla="*/ 10 w 14"/>
                  <a:gd name="T7" fmla="*/ 9 h 12"/>
                  <a:gd name="T8" fmla="*/ 2 w 14"/>
                  <a:gd name="T9" fmla="*/ 8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1" y="4"/>
                      <a:pt x="13" y="4"/>
                      <a:pt x="14" y="5"/>
                    </a:cubicBezTo>
                    <a:cubicBezTo>
                      <a:pt x="12" y="6"/>
                      <a:pt x="11" y="8"/>
                      <a:pt x="10" y="9"/>
                    </a:cubicBezTo>
                    <a:cubicBezTo>
                      <a:pt x="7" y="12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6" name="Freeform 18"/>
              <p:cNvSpPr/>
              <p:nvPr/>
            </p:nvSpPr>
            <p:spPr bwMode="auto">
              <a:xfrm>
                <a:off x="1549400" y="2830513"/>
                <a:ext cx="7938" cy="7938"/>
              </a:xfrm>
              <a:custGeom>
                <a:avLst/>
                <a:gdLst>
                  <a:gd name="T0" fmla="*/ 3 w 9"/>
                  <a:gd name="T1" fmla="*/ 1 h 12"/>
                  <a:gd name="T2" fmla="*/ 6 w 9"/>
                  <a:gd name="T3" fmla="*/ 0 h 12"/>
                  <a:gd name="T4" fmla="*/ 8 w 9"/>
                  <a:gd name="T5" fmla="*/ 8 h 12"/>
                  <a:gd name="T6" fmla="*/ 8 w 9"/>
                  <a:gd name="T7" fmla="*/ 12 h 12"/>
                  <a:gd name="T8" fmla="*/ 3 w 9"/>
                  <a:gd name="T9" fmla="*/ 12 h 12"/>
                  <a:gd name="T10" fmla="*/ 1 w 9"/>
                  <a:gd name="T11" fmla="*/ 9 h 12"/>
                  <a:gd name="T12" fmla="*/ 3 w 9"/>
                  <a:gd name="T13" fmla="*/ 1 h 12"/>
                  <a:gd name="T14" fmla="*/ 3 w 9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3" y="1"/>
                    </a:moveTo>
                    <a:cubicBezTo>
                      <a:pt x="4" y="0"/>
                      <a:pt x="6" y="0"/>
                      <a:pt x="6" y="0"/>
                    </a:cubicBezTo>
                    <a:cubicBezTo>
                      <a:pt x="8" y="2"/>
                      <a:pt x="9" y="4"/>
                      <a:pt x="8" y="8"/>
                    </a:cubicBezTo>
                    <a:cubicBezTo>
                      <a:pt x="8" y="8"/>
                      <a:pt x="8" y="11"/>
                      <a:pt x="8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2" y="10"/>
                      <a:pt x="1" y="9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511569" y="1645522"/>
              <a:ext cx="482744" cy="130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猪七爷</a:t>
              </a:r>
              <a:endParaRPr lang="zh-CN" altLang="en-US" sz="16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32"/>
            <a:ext cx="2971806" cy="15575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163" y="0"/>
            <a:ext cx="2465837" cy="21457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6694"/>
            <a:ext cx="3906296" cy="39062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8" y="-142020"/>
            <a:ext cx="3463686" cy="38600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190" y="946361"/>
            <a:ext cx="4730944" cy="3505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" y="3443990"/>
            <a:ext cx="4257864" cy="342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7180" y="3275380"/>
            <a:ext cx="4084820" cy="408482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16" y="1072898"/>
            <a:ext cx="4918960" cy="33501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02" y="2358478"/>
            <a:ext cx="2383541" cy="452933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84" y="3718008"/>
            <a:ext cx="1517724" cy="30213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38" y="-264867"/>
            <a:ext cx="3781001" cy="317604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53" y="91187"/>
            <a:ext cx="1936423" cy="187336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891386" y="1725449"/>
            <a:ext cx="6383243" cy="3417577"/>
            <a:chOff x="2891386" y="1725449"/>
            <a:chExt cx="6383243" cy="3417577"/>
          </a:xfrm>
        </p:grpSpPr>
        <p:sp>
          <p:nvSpPr>
            <p:cNvPr id="45" name="矩形 44"/>
            <p:cNvSpPr/>
            <p:nvPr/>
          </p:nvSpPr>
          <p:spPr>
            <a:xfrm>
              <a:off x="2891386" y="1725449"/>
              <a:ext cx="6383243" cy="3417577"/>
            </a:xfrm>
            <a:prstGeom prst="rect">
              <a:avLst/>
            </a:prstGeom>
            <a:solidFill>
              <a:srgbClr val="FC621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324703" y="4015339"/>
              <a:ext cx="5410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透明底素材，可随意编辑替换</a:t>
              </a:r>
              <a:endParaRPr lang="zh-CN" altLang="en-US" sz="2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3381047" y="3910846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3421309" y="4600174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3381849" y="2336117"/>
              <a:ext cx="54103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赠送素材</a:t>
              </a:r>
              <a:endParaRPr lang="zh-CN" altLang="en-US" sz="96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808" y="-308646"/>
            <a:ext cx="4072192" cy="268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78" y="2073246"/>
            <a:ext cx="2545601" cy="2501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40" y="3163239"/>
            <a:ext cx="2750915" cy="21847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62" y="4927426"/>
            <a:ext cx="5783206" cy="24894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324" y="959372"/>
            <a:ext cx="3431971" cy="63220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2623" y="3107471"/>
            <a:ext cx="4309376" cy="43093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6" y="187994"/>
            <a:ext cx="2681450" cy="9430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8"/>
          <a:stretch>
            <a:fillRect/>
          </a:stretch>
        </p:blipFill>
        <p:spPr>
          <a:xfrm>
            <a:off x="3126845" y="272011"/>
            <a:ext cx="1024385" cy="29489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66" y="-346974"/>
            <a:ext cx="4263312" cy="3429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21" y="3023262"/>
            <a:ext cx="1853153" cy="19280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92" y="2021462"/>
            <a:ext cx="2552896" cy="365328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891386" y="1725449"/>
            <a:ext cx="6383243" cy="3417577"/>
            <a:chOff x="2891386" y="1725449"/>
            <a:chExt cx="6383243" cy="3417577"/>
          </a:xfrm>
        </p:grpSpPr>
        <p:sp>
          <p:nvSpPr>
            <p:cNvPr id="20" name="矩形 19"/>
            <p:cNvSpPr/>
            <p:nvPr/>
          </p:nvSpPr>
          <p:spPr>
            <a:xfrm>
              <a:off x="2891386" y="1725449"/>
              <a:ext cx="6383243" cy="3417577"/>
            </a:xfrm>
            <a:prstGeom prst="rect">
              <a:avLst/>
            </a:prstGeom>
            <a:solidFill>
              <a:srgbClr val="FC621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324703" y="4015339"/>
              <a:ext cx="5410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透明底素材，可随意编辑替换</a:t>
              </a:r>
              <a:endParaRPr lang="zh-CN" altLang="en-US" sz="2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3381047" y="3910846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421309" y="4600174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3381849" y="2336117"/>
              <a:ext cx="54103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赠送素材</a:t>
              </a:r>
              <a:endParaRPr lang="zh-CN" altLang="en-US" sz="96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26" y="5368224"/>
            <a:ext cx="1258827" cy="1658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89" y="143777"/>
            <a:ext cx="1369709" cy="1151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31307"/>
          <a:stretch>
            <a:fillRect/>
          </a:stretch>
        </p:blipFill>
        <p:spPr>
          <a:xfrm rot="14086061">
            <a:off x="-424432" y="3650632"/>
            <a:ext cx="5413047" cy="4710992"/>
          </a:xfrm>
          <a:custGeom>
            <a:avLst/>
            <a:gdLst>
              <a:gd name="connsiteX0" fmla="*/ 5413047 w 5413047"/>
              <a:gd name="connsiteY0" fmla="*/ 4710991 h 4710992"/>
              <a:gd name="connsiteX1" fmla="*/ 0 w 5413047"/>
              <a:gd name="connsiteY1" fmla="*/ 4710992 h 4710992"/>
              <a:gd name="connsiteX2" fmla="*/ 3327220 w 5413047"/>
              <a:gd name="connsiteY2" fmla="*/ 0 h 4710992"/>
              <a:gd name="connsiteX3" fmla="*/ 5413047 w 5413047"/>
              <a:gd name="connsiteY3" fmla="*/ 1473151 h 471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047" h="4710992">
                <a:moveTo>
                  <a:pt x="5413047" y="4710991"/>
                </a:moveTo>
                <a:lnTo>
                  <a:pt x="0" y="4710992"/>
                </a:lnTo>
                <a:lnTo>
                  <a:pt x="3327220" y="0"/>
                </a:lnTo>
                <a:lnTo>
                  <a:pt x="5413047" y="1473151"/>
                </a:lnTo>
                <a:close/>
              </a:path>
            </a:pathLst>
          </a:custGeom>
        </p:spPr>
      </p:pic>
      <p:sp>
        <p:nvSpPr>
          <p:cNvPr id="2" name="任意多边形 15"/>
          <p:cNvSpPr/>
          <p:nvPr/>
        </p:nvSpPr>
        <p:spPr>
          <a:xfrm flipV="1">
            <a:off x="5381755" y="2823694"/>
            <a:ext cx="1163320" cy="152841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5"/>
          <p:cNvSpPr/>
          <p:nvPr/>
        </p:nvSpPr>
        <p:spPr>
          <a:xfrm flipV="1">
            <a:off x="2945270" y="5216340"/>
            <a:ext cx="1473200" cy="193554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819239" y="1962557"/>
            <a:ext cx="738664" cy="295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年度工作概述</a:t>
            </a:r>
            <a:endParaRPr lang="zh-CN" altLang="en-US" sz="3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414056" y="2022827"/>
            <a:ext cx="461665" cy="80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mtClean="0">
                <a:solidFill>
                  <a:srgbClr val="337EB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章节一</a:t>
            </a:r>
            <a:endParaRPr lang="zh-CN" altLang="en-US" dirty="0">
              <a:solidFill>
                <a:srgbClr val="337EB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551513" y="3416338"/>
            <a:ext cx="400110" cy="136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140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Chapter Title</a:t>
            </a:r>
            <a:endParaRPr lang="zh-CN" altLang="en-US" sz="140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9666633" y="1736416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9666633" y="4941883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bldLvl="0" autoUpdateAnimBg="0"/>
      <p:bldP spid="9" grpId="0" bldLvl="0" autoUpdateAnimBg="0"/>
      <p:bldP spid="10" grpId="0" bldLvl="0" autoUpdateAnimBg="0"/>
      <p:bldP spid="11" grpId="0" animBg="1" autoUpdateAnimBg="0"/>
      <p:bldP spid="12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63" y="4730492"/>
            <a:ext cx="2983998" cy="21275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8" y="1999028"/>
            <a:ext cx="3408836" cy="50794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5" b="43843"/>
          <a:stretch>
            <a:fillRect/>
          </a:stretch>
        </p:blipFill>
        <p:spPr>
          <a:xfrm>
            <a:off x="-3448" y="173606"/>
            <a:ext cx="2665397" cy="18144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54" y="3518231"/>
            <a:ext cx="1757537" cy="3339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08" y="306182"/>
            <a:ext cx="1670307" cy="25115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01" y="1421394"/>
            <a:ext cx="2074585" cy="29334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83" y="2757465"/>
            <a:ext cx="2385752" cy="39460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81" y="0"/>
            <a:ext cx="1493238" cy="26837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24" y="3631644"/>
            <a:ext cx="2106172" cy="15179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06" y="5188115"/>
            <a:ext cx="2106172" cy="15179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94" y="4837172"/>
            <a:ext cx="2456693" cy="19141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93" y="2297504"/>
            <a:ext cx="1591059" cy="244145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095" y="-16907"/>
            <a:ext cx="2109220" cy="15788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85" y="2754962"/>
            <a:ext cx="2293812" cy="124300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91386" y="1725449"/>
            <a:ext cx="6383243" cy="3417577"/>
            <a:chOff x="2891386" y="1725449"/>
            <a:chExt cx="6383243" cy="3417577"/>
          </a:xfrm>
        </p:grpSpPr>
        <p:sp>
          <p:nvSpPr>
            <p:cNvPr id="18" name="矩形 17"/>
            <p:cNvSpPr/>
            <p:nvPr/>
          </p:nvSpPr>
          <p:spPr>
            <a:xfrm>
              <a:off x="2891386" y="1725449"/>
              <a:ext cx="6383243" cy="3417577"/>
            </a:xfrm>
            <a:prstGeom prst="rect">
              <a:avLst/>
            </a:prstGeom>
            <a:solidFill>
              <a:srgbClr val="FC621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324703" y="4015339"/>
              <a:ext cx="5410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透明底素材，可随意编辑替换</a:t>
              </a:r>
              <a:endParaRPr lang="zh-CN" altLang="en-US" sz="2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3381047" y="3910846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421309" y="4600174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3381849" y="2336117"/>
              <a:ext cx="54103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赠送素材</a:t>
              </a:r>
              <a:endParaRPr lang="zh-CN" altLang="en-US" sz="96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05" y="126437"/>
            <a:ext cx="2164084" cy="20726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70" y="3217463"/>
            <a:ext cx="2581661" cy="13716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91" y="204682"/>
            <a:ext cx="2145796" cy="23134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18" y="4459807"/>
            <a:ext cx="2151892" cy="23926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17" y="4557344"/>
            <a:ext cx="1816612" cy="21976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0" y="4557344"/>
            <a:ext cx="1816612" cy="219761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89" y="138871"/>
            <a:ext cx="1837948" cy="25450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63" y="4900716"/>
            <a:ext cx="2453645" cy="17251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8" y="320033"/>
            <a:ext cx="1414275" cy="24231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4" y="1935005"/>
            <a:ext cx="1414275" cy="24231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9" y="513581"/>
            <a:ext cx="2249429" cy="1222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37" y="2331246"/>
            <a:ext cx="2566421" cy="20269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18" y="2224020"/>
            <a:ext cx="2182372" cy="20421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03" y="2592409"/>
            <a:ext cx="1557704" cy="18500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30" y="4235248"/>
            <a:ext cx="2127508" cy="252679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891386" y="1725449"/>
            <a:ext cx="6383243" cy="3417577"/>
            <a:chOff x="2891386" y="1725449"/>
            <a:chExt cx="6383243" cy="3417577"/>
          </a:xfrm>
        </p:grpSpPr>
        <p:sp>
          <p:nvSpPr>
            <p:cNvPr id="26" name="矩形 25"/>
            <p:cNvSpPr/>
            <p:nvPr/>
          </p:nvSpPr>
          <p:spPr>
            <a:xfrm>
              <a:off x="2891386" y="1725449"/>
              <a:ext cx="6383243" cy="3417577"/>
            </a:xfrm>
            <a:prstGeom prst="rect">
              <a:avLst/>
            </a:prstGeom>
            <a:solidFill>
              <a:srgbClr val="FC621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324703" y="4015339"/>
              <a:ext cx="5410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透明底素材，可随意编辑替换</a:t>
              </a:r>
              <a:endParaRPr lang="zh-CN" altLang="en-US" sz="2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3381047" y="3910846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3421309" y="4600174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3381849" y="2336117"/>
              <a:ext cx="54103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赠送素材</a:t>
              </a:r>
              <a:endParaRPr lang="zh-CN" altLang="en-US" sz="96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 flipH="1">
            <a:off x="-1050874" y="2361061"/>
            <a:ext cx="15776810" cy="204717"/>
          </a:xfrm>
          <a:custGeom>
            <a:avLst/>
            <a:gdLst>
              <a:gd name="T0" fmla="*/ 651 w 1548"/>
              <a:gd name="T1" fmla="*/ 6 h 489"/>
              <a:gd name="T2" fmla="*/ 576 w 1548"/>
              <a:gd name="T3" fmla="*/ 249 h 489"/>
              <a:gd name="T4" fmla="*/ 826 w 1548"/>
              <a:gd name="T5" fmla="*/ 5 h 489"/>
              <a:gd name="T6" fmla="*/ 817 w 1548"/>
              <a:gd name="T7" fmla="*/ 50 h 489"/>
              <a:gd name="T8" fmla="*/ 800 w 1548"/>
              <a:gd name="T9" fmla="*/ 130 h 489"/>
              <a:gd name="T10" fmla="*/ 1040 w 1548"/>
              <a:gd name="T11" fmla="*/ 198 h 489"/>
              <a:gd name="T12" fmla="*/ 1089 w 1548"/>
              <a:gd name="T13" fmla="*/ 174 h 489"/>
              <a:gd name="T14" fmla="*/ 1100 w 1548"/>
              <a:gd name="T15" fmla="*/ 177 h 489"/>
              <a:gd name="T16" fmla="*/ 1512 w 1548"/>
              <a:gd name="T17" fmla="*/ 324 h 489"/>
              <a:gd name="T18" fmla="*/ 1487 w 1548"/>
              <a:gd name="T19" fmla="*/ 410 h 489"/>
              <a:gd name="T20" fmla="*/ 1530 w 1548"/>
              <a:gd name="T21" fmla="*/ 308 h 489"/>
              <a:gd name="T22" fmla="*/ 1522 w 1548"/>
              <a:gd name="T23" fmla="*/ 334 h 489"/>
              <a:gd name="T24" fmla="*/ 1481 w 1548"/>
              <a:gd name="T25" fmla="*/ 474 h 489"/>
              <a:gd name="T26" fmla="*/ 1540 w 1548"/>
              <a:gd name="T27" fmla="*/ 340 h 489"/>
              <a:gd name="T28" fmla="*/ 1491 w 1548"/>
              <a:gd name="T29" fmla="*/ 281 h 489"/>
              <a:gd name="T30" fmla="*/ 1307 w 1548"/>
              <a:gd name="T31" fmla="*/ 211 h 489"/>
              <a:gd name="T32" fmla="*/ 1110 w 1548"/>
              <a:gd name="T33" fmla="*/ 227 h 489"/>
              <a:gd name="T34" fmla="*/ 997 w 1548"/>
              <a:gd name="T35" fmla="*/ 250 h 489"/>
              <a:gd name="T36" fmla="*/ 403 w 1548"/>
              <a:gd name="T37" fmla="*/ 302 h 489"/>
              <a:gd name="T38" fmla="*/ 390 w 1548"/>
              <a:gd name="T39" fmla="*/ 308 h 489"/>
              <a:gd name="T40" fmla="*/ 659 w 1548"/>
              <a:gd name="T41" fmla="*/ 307 h 489"/>
              <a:gd name="T42" fmla="*/ 298 w 1548"/>
              <a:gd name="T43" fmla="*/ 319 h 489"/>
              <a:gd name="T44" fmla="*/ 683 w 1548"/>
              <a:gd name="T45" fmla="*/ 320 h 489"/>
              <a:gd name="T46" fmla="*/ 684 w 1548"/>
              <a:gd name="T47" fmla="*/ 332 h 489"/>
              <a:gd name="T48" fmla="*/ 614 w 1548"/>
              <a:gd name="T49" fmla="*/ 342 h 489"/>
              <a:gd name="T50" fmla="*/ 498 w 1548"/>
              <a:gd name="T51" fmla="*/ 348 h 489"/>
              <a:gd name="T52" fmla="*/ 251 w 1548"/>
              <a:gd name="T53" fmla="*/ 352 h 489"/>
              <a:gd name="T54" fmla="*/ 635 w 1548"/>
              <a:gd name="T55" fmla="*/ 363 h 489"/>
              <a:gd name="T56" fmla="*/ 697 w 1548"/>
              <a:gd name="T57" fmla="*/ 371 h 489"/>
              <a:gd name="T58" fmla="*/ 344 w 1548"/>
              <a:gd name="T59" fmla="*/ 382 h 489"/>
              <a:gd name="T60" fmla="*/ 427 w 1548"/>
              <a:gd name="T61" fmla="*/ 388 h 489"/>
              <a:gd name="T62" fmla="*/ 316 w 1548"/>
              <a:gd name="T63" fmla="*/ 385 h 489"/>
              <a:gd name="T64" fmla="*/ 291 w 1548"/>
              <a:gd name="T65" fmla="*/ 388 h 489"/>
              <a:gd name="T66" fmla="*/ 26 w 1548"/>
              <a:gd name="T67" fmla="*/ 391 h 489"/>
              <a:gd name="T68" fmla="*/ 438 w 1548"/>
              <a:gd name="T69" fmla="*/ 407 h 489"/>
              <a:gd name="T70" fmla="*/ 526 w 1548"/>
              <a:gd name="T71" fmla="*/ 405 h 489"/>
              <a:gd name="T72" fmla="*/ 533 w 1548"/>
              <a:gd name="T73" fmla="*/ 415 h 489"/>
              <a:gd name="T74" fmla="*/ 329 w 1548"/>
              <a:gd name="T75" fmla="*/ 428 h 489"/>
              <a:gd name="T76" fmla="*/ 349 w 1548"/>
              <a:gd name="T77" fmla="*/ 439 h 489"/>
              <a:gd name="T78" fmla="*/ 182 w 1548"/>
              <a:gd name="T79" fmla="*/ 449 h 489"/>
              <a:gd name="T80" fmla="*/ 571 w 1548"/>
              <a:gd name="T81" fmla="*/ 464 h 489"/>
              <a:gd name="T82" fmla="*/ 710 w 1548"/>
              <a:gd name="T83" fmla="*/ 472 h 489"/>
              <a:gd name="T84" fmla="*/ 1023 w 1548"/>
              <a:gd name="T85" fmla="*/ 470 h 489"/>
              <a:gd name="T86" fmla="*/ 1447 w 1548"/>
              <a:gd name="T87" fmla="*/ 438 h 489"/>
              <a:gd name="T88" fmla="*/ 1497 w 1548"/>
              <a:gd name="T89" fmla="*/ 365 h 489"/>
              <a:gd name="T90" fmla="*/ 1492 w 1548"/>
              <a:gd name="T91" fmla="*/ 328 h 489"/>
              <a:gd name="T92" fmla="*/ 529 w 1548"/>
              <a:gd name="T93" fmla="*/ 385 h 489"/>
              <a:gd name="T94" fmla="*/ 531 w 1548"/>
              <a:gd name="T95" fmla="*/ 385 h 489"/>
              <a:gd name="T96" fmla="*/ 416 w 1548"/>
              <a:gd name="T97" fmla="*/ 459 h 489"/>
              <a:gd name="T98" fmla="*/ 589 w 1548"/>
              <a:gd name="T99" fmla="*/ 443 h 489"/>
              <a:gd name="T100" fmla="*/ 206 w 1548"/>
              <a:gd name="T101" fmla="*/ 352 h 489"/>
              <a:gd name="T102" fmla="*/ 192 w 1548"/>
              <a:gd name="T103" fmla="*/ 472 h 489"/>
              <a:gd name="T104" fmla="*/ 236 w 1548"/>
              <a:gd name="T105" fmla="*/ 405 h 489"/>
              <a:gd name="T106" fmla="*/ 269 w 1548"/>
              <a:gd name="T107" fmla="*/ 406 h 489"/>
              <a:gd name="T108" fmla="*/ 263 w 1548"/>
              <a:gd name="T109" fmla="*/ 428 h 489"/>
              <a:gd name="T110" fmla="*/ 287 w 1548"/>
              <a:gd name="T111" fmla="*/ 427 h 489"/>
              <a:gd name="T112" fmla="*/ 308 w 1548"/>
              <a:gd name="T113" fmla="*/ 404 h 489"/>
              <a:gd name="T114" fmla="*/ 302 w 1548"/>
              <a:gd name="T115" fmla="*/ 421 h 489"/>
              <a:gd name="T116" fmla="*/ 425 w 1548"/>
              <a:gd name="T117" fmla="*/ 422 h 489"/>
              <a:gd name="T118" fmla="*/ 442 w 1548"/>
              <a:gd name="T119" fmla="*/ 329 h 489"/>
              <a:gd name="T120" fmla="*/ 483 w 1548"/>
              <a:gd name="T121" fmla="*/ 336 h 489"/>
              <a:gd name="T122" fmla="*/ 486 w 1548"/>
              <a:gd name="T123" fmla="*/ 422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8" h="489">
                <a:moveTo>
                  <a:pt x="148" y="242"/>
                </a:moveTo>
                <a:cubicBezTo>
                  <a:pt x="147" y="244"/>
                  <a:pt x="145" y="244"/>
                  <a:pt x="146" y="247"/>
                </a:cubicBezTo>
                <a:cubicBezTo>
                  <a:pt x="149" y="249"/>
                  <a:pt x="150" y="242"/>
                  <a:pt x="148" y="242"/>
                </a:cubicBezTo>
                <a:close/>
                <a:moveTo>
                  <a:pt x="651" y="6"/>
                </a:moveTo>
                <a:cubicBezTo>
                  <a:pt x="642" y="5"/>
                  <a:pt x="638" y="15"/>
                  <a:pt x="632" y="20"/>
                </a:cubicBezTo>
                <a:cubicBezTo>
                  <a:pt x="639" y="17"/>
                  <a:pt x="646" y="14"/>
                  <a:pt x="651" y="6"/>
                </a:cubicBezTo>
                <a:close/>
                <a:moveTo>
                  <a:pt x="567" y="266"/>
                </a:moveTo>
                <a:cubicBezTo>
                  <a:pt x="569" y="259"/>
                  <a:pt x="576" y="256"/>
                  <a:pt x="576" y="249"/>
                </a:cubicBezTo>
                <a:cubicBezTo>
                  <a:pt x="571" y="248"/>
                  <a:pt x="568" y="262"/>
                  <a:pt x="567" y="266"/>
                </a:cubicBezTo>
                <a:close/>
                <a:moveTo>
                  <a:pt x="826" y="5"/>
                </a:moveTo>
                <a:cubicBezTo>
                  <a:pt x="825" y="3"/>
                  <a:pt x="818" y="0"/>
                  <a:pt x="816" y="1"/>
                </a:cubicBezTo>
                <a:cubicBezTo>
                  <a:pt x="820" y="2"/>
                  <a:pt x="822" y="7"/>
                  <a:pt x="826" y="5"/>
                </a:cubicBezTo>
                <a:close/>
                <a:moveTo>
                  <a:pt x="730" y="261"/>
                </a:moveTo>
                <a:cubicBezTo>
                  <a:pt x="729" y="263"/>
                  <a:pt x="728" y="262"/>
                  <a:pt x="729" y="264"/>
                </a:cubicBezTo>
                <a:cubicBezTo>
                  <a:pt x="732" y="266"/>
                  <a:pt x="734" y="261"/>
                  <a:pt x="730" y="261"/>
                </a:cubicBezTo>
                <a:close/>
                <a:moveTo>
                  <a:pt x="817" y="50"/>
                </a:moveTo>
                <a:cubicBezTo>
                  <a:pt x="818" y="49"/>
                  <a:pt x="820" y="49"/>
                  <a:pt x="821" y="46"/>
                </a:cubicBezTo>
                <a:cubicBezTo>
                  <a:pt x="819" y="44"/>
                  <a:pt x="815" y="49"/>
                  <a:pt x="817" y="50"/>
                </a:cubicBezTo>
                <a:close/>
                <a:moveTo>
                  <a:pt x="807" y="132"/>
                </a:moveTo>
                <a:cubicBezTo>
                  <a:pt x="804" y="132"/>
                  <a:pt x="801" y="128"/>
                  <a:pt x="800" y="130"/>
                </a:cubicBezTo>
                <a:cubicBezTo>
                  <a:pt x="801" y="133"/>
                  <a:pt x="804" y="134"/>
                  <a:pt x="807" y="132"/>
                </a:cubicBezTo>
                <a:close/>
                <a:moveTo>
                  <a:pt x="1040" y="198"/>
                </a:moveTo>
                <a:cubicBezTo>
                  <a:pt x="1039" y="202"/>
                  <a:pt x="1032" y="204"/>
                  <a:pt x="1033" y="209"/>
                </a:cubicBezTo>
                <a:cubicBezTo>
                  <a:pt x="1035" y="206"/>
                  <a:pt x="1041" y="202"/>
                  <a:pt x="1040" y="198"/>
                </a:cubicBezTo>
                <a:close/>
                <a:moveTo>
                  <a:pt x="1089" y="174"/>
                </a:moveTo>
                <a:cubicBezTo>
                  <a:pt x="1090" y="171"/>
                  <a:pt x="1090" y="169"/>
                  <a:pt x="1088" y="169"/>
                </a:cubicBezTo>
                <a:cubicBezTo>
                  <a:pt x="1087" y="170"/>
                  <a:pt x="1086" y="170"/>
                  <a:pt x="1086" y="171"/>
                </a:cubicBezTo>
                <a:cubicBezTo>
                  <a:pt x="1087" y="172"/>
                  <a:pt x="1087" y="173"/>
                  <a:pt x="1089" y="174"/>
                </a:cubicBezTo>
                <a:close/>
                <a:moveTo>
                  <a:pt x="1100" y="177"/>
                </a:moveTo>
                <a:cubicBezTo>
                  <a:pt x="1101" y="176"/>
                  <a:pt x="1102" y="176"/>
                  <a:pt x="1103" y="173"/>
                </a:cubicBezTo>
                <a:cubicBezTo>
                  <a:pt x="1102" y="173"/>
                  <a:pt x="1101" y="173"/>
                  <a:pt x="1100" y="172"/>
                </a:cubicBezTo>
                <a:cubicBezTo>
                  <a:pt x="1099" y="174"/>
                  <a:pt x="1099" y="176"/>
                  <a:pt x="1100" y="177"/>
                </a:cubicBezTo>
                <a:close/>
                <a:moveTo>
                  <a:pt x="1509" y="318"/>
                </a:moveTo>
                <a:cubicBezTo>
                  <a:pt x="1509" y="319"/>
                  <a:pt x="1509" y="320"/>
                  <a:pt x="1508" y="320"/>
                </a:cubicBezTo>
                <a:cubicBezTo>
                  <a:pt x="1508" y="321"/>
                  <a:pt x="1508" y="321"/>
                  <a:pt x="1509" y="322"/>
                </a:cubicBezTo>
                <a:cubicBezTo>
                  <a:pt x="1511" y="319"/>
                  <a:pt x="1508" y="324"/>
                  <a:pt x="1512" y="324"/>
                </a:cubicBezTo>
                <a:cubicBezTo>
                  <a:pt x="1513" y="321"/>
                  <a:pt x="1521" y="323"/>
                  <a:pt x="1525" y="319"/>
                </a:cubicBezTo>
                <a:cubicBezTo>
                  <a:pt x="1519" y="317"/>
                  <a:pt x="1514" y="323"/>
                  <a:pt x="1509" y="318"/>
                </a:cubicBezTo>
                <a:close/>
                <a:moveTo>
                  <a:pt x="1475" y="412"/>
                </a:moveTo>
                <a:cubicBezTo>
                  <a:pt x="1478" y="416"/>
                  <a:pt x="1484" y="412"/>
                  <a:pt x="1487" y="410"/>
                </a:cubicBezTo>
                <a:cubicBezTo>
                  <a:pt x="1485" y="408"/>
                  <a:pt x="1478" y="409"/>
                  <a:pt x="1475" y="412"/>
                </a:cubicBezTo>
                <a:close/>
                <a:moveTo>
                  <a:pt x="1527" y="308"/>
                </a:moveTo>
                <a:cubicBezTo>
                  <a:pt x="1530" y="309"/>
                  <a:pt x="1527" y="313"/>
                  <a:pt x="1530" y="315"/>
                </a:cubicBezTo>
                <a:cubicBezTo>
                  <a:pt x="1530" y="312"/>
                  <a:pt x="1530" y="310"/>
                  <a:pt x="1530" y="308"/>
                </a:cubicBezTo>
                <a:cubicBezTo>
                  <a:pt x="1529" y="308"/>
                  <a:pt x="1527" y="307"/>
                  <a:pt x="1527" y="308"/>
                </a:cubicBezTo>
                <a:close/>
                <a:moveTo>
                  <a:pt x="1522" y="334"/>
                </a:moveTo>
                <a:cubicBezTo>
                  <a:pt x="1523" y="331"/>
                  <a:pt x="1529" y="328"/>
                  <a:pt x="1528" y="325"/>
                </a:cubicBezTo>
                <a:cubicBezTo>
                  <a:pt x="1527" y="328"/>
                  <a:pt x="1518" y="329"/>
                  <a:pt x="1522" y="334"/>
                </a:cubicBezTo>
                <a:close/>
                <a:moveTo>
                  <a:pt x="1482" y="439"/>
                </a:moveTo>
                <a:cubicBezTo>
                  <a:pt x="1483" y="441"/>
                  <a:pt x="1490" y="442"/>
                  <a:pt x="1492" y="440"/>
                </a:cubicBezTo>
                <a:cubicBezTo>
                  <a:pt x="1488" y="439"/>
                  <a:pt x="1484" y="436"/>
                  <a:pt x="1482" y="439"/>
                </a:cubicBezTo>
                <a:close/>
                <a:moveTo>
                  <a:pt x="1481" y="474"/>
                </a:moveTo>
                <a:cubicBezTo>
                  <a:pt x="1483" y="475"/>
                  <a:pt x="1484" y="475"/>
                  <a:pt x="1485" y="476"/>
                </a:cubicBezTo>
                <a:cubicBezTo>
                  <a:pt x="1485" y="472"/>
                  <a:pt x="1490" y="477"/>
                  <a:pt x="1490" y="473"/>
                </a:cubicBezTo>
                <a:cubicBezTo>
                  <a:pt x="1487" y="474"/>
                  <a:pt x="1482" y="470"/>
                  <a:pt x="1481" y="474"/>
                </a:cubicBezTo>
                <a:close/>
                <a:moveTo>
                  <a:pt x="1540" y="340"/>
                </a:moveTo>
                <a:cubicBezTo>
                  <a:pt x="1545" y="342"/>
                  <a:pt x="1547" y="338"/>
                  <a:pt x="1548" y="333"/>
                </a:cubicBezTo>
                <a:cubicBezTo>
                  <a:pt x="1545" y="332"/>
                  <a:pt x="1540" y="336"/>
                  <a:pt x="1540" y="340"/>
                </a:cubicBezTo>
                <a:close/>
                <a:moveTo>
                  <a:pt x="1501" y="283"/>
                </a:moveTo>
                <a:cubicBezTo>
                  <a:pt x="1499" y="280"/>
                  <a:pt x="1495" y="280"/>
                  <a:pt x="1491" y="281"/>
                </a:cubicBezTo>
                <a:cubicBezTo>
                  <a:pt x="1491" y="265"/>
                  <a:pt x="1481" y="254"/>
                  <a:pt x="1482" y="238"/>
                </a:cubicBezTo>
                <a:cubicBezTo>
                  <a:pt x="1473" y="231"/>
                  <a:pt x="1473" y="221"/>
                  <a:pt x="1469" y="212"/>
                </a:cubicBezTo>
                <a:cubicBezTo>
                  <a:pt x="1460" y="208"/>
                  <a:pt x="1451" y="205"/>
                  <a:pt x="1443" y="202"/>
                </a:cubicBezTo>
                <a:cubicBezTo>
                  <a:pt x="1389" y="194"/>
                  <a:pt x="1351" y="203"/>
                  <a:pt x="1307" y="211"/>
                </a:cubicBezTo>
                <a:cubicBezTo>
                  <a:pt x="1298" y="209"/>
                  <a:pt x="1290" y="210"/>
                  <a:pt x="1283" y="214"/>
                </a:cubicBezTo>
                <a:cubicBezTo>
                  <a:pt x="1252" y="212"/>
                  <a:pt x="1220" y="216"/>
                  <a:pt x="1188" y="218"/>
                </a:cubicBezTo>
                <a:cubicBezTo>
                  <a:pt x="1172" y="220"/>
                  <a:pt x="1158" y="218"/>
                  <a:pt x="1143" y="220"/>
                </a:cubicBezTo>
                <a:cubicBezTo>
                  <a:pt x="1132" y="222"/>
                  <a:pt x="1121" y="226"/>
                  <a:pt x="1110" y="227"/>
                </a:cubicBezTo>
                <a:cubicBezTo>
                  <a:pt x="1106" y="228"/>
                  <a:pt x="1101" y="226"/>
                  <a:pt x="1096" y="227"/>
                </a:cubicBezTo>
                <a:cubicBezTo>
                  <a:pt x="1094" y="228"/>
                  <a:pt x="1091" y="230"/>
                  <a:pt x="1089" y="231"/>
                </a:cubicBezTo>
                <a:cubicBezTo>
                  <a:pt x="1074" y="234"/>
                  <a:pt x="1058" y="236"/>
                  <a:pt x="1043" y="239"/>
                </a:cubicBezTo>
                <a:cubicBezTo>
                  <a:pt x="1027" y="242"/>
                  <a:pt x="1013" y="246"/>
                  <a:pt x="997" y="250"/>
                </a:cubicBezTo>
                <a:cubicBezTo>
                  <a:pt x="966" y="257"/>
                  <a:pt x="934" y="258"/>
                  <a:pt x="902" y="262"/>
                </a:cubicBezTo>
                <a:cubicBezTo>
                  <a:pt x="840" y="269"/>
                  <a:pt x="778" y="286"/>
                  <a:pt x="713" y="286"/>
                </a:cubicBezTo>
                <a:cubicBezTo>
                  <a:pt x="659" y="296"/>
                  <a:pt x="601" y="296"/>
                  <a:pt x="544" y="298"/>
                </a:cubicBezTo>
                <a:cubicBezTo>
                  <a:pt x="496" y="298"/>
                  <a:pt x="449" y="299"/>
                  <a:pt x="403" y="302"/>
                </a:cubicBezTo>
                <a:cubicBezTo>
                  <a:pt x="431" y="304"/>
                  <a:pt x="459" y="302"/>
                  <a:pt x="482" y="302"/>
                </a:cubicBezTo>
                <a:cubicBezTo>
                  <a:pt x="491" y="302"/>
                  <a:pt x="501" y="301"/>
                  <a:pt x="508" y="305"/>
                </a:cubicBezTo>
                <a:cubicBezTo>
                  <a:pt x="500" y="306"/>
                  <a:pt x="477" y="305"/>
                  <a:pt x="462" y="307"/>
                </a:cubicBezTo>
                <a:cubicBezTo>
                  <a:pt x="441" y="306"/>
                  <a:pt x="413" y="307"/>
                  <a:pt x="390" y="308"/>
                </a:cubicBezTo>
                <a:cubicBezTo>
                  <a:pt x="382" y="308"/>
                  <a:pt x="373" y="306"/>
                  <a:pt x="367" y="310"/>
                </a:cubicBezTo>
                <a:cubicBezTo>
                  <a:pt x="399" y="308"/>
                  <a:pt x="432" y="310"/>
                  <a:pt x="465" y="308"/>
                </a:cubicBezTo>
                <a:cubicBezTo>
                  <a:pt x="497" y="307"/>
                  <a:pt x="531" y="309"/>
                  <a:pt x="561" y="306"/>
                </a:cubicBezTo>
                <a:cubicBezTo>
                  <a:pt x="592" y="311"/>
                  <a:pt x="627" y="307"/>
                  <a:pt x="659" y="307"/>
                </a:cubicBezTo>
                <a:cubicBezTo>
                  <a:pt x="631" y="316"/>
                  <a:pt x="594" y="308"/>
                  <a:pt x="564" y="314"/>
                </a:cubicBezTo>
                <a:cubicBezTo>
                  <a:pt x="501" y="311"/>
                  <a:pt x="440" y="316"/>
                  <a:pt x="379" y="315"/>
                </a:cubicBezTo>
                <a:cubicBezTo>
                  <a:pt x="359" y="315"/>
                  <a:pt x="337" y="313"/>
                  <a:pt x="317" y="315"/>
                </a:cubicBezTo>
                <a:cubicBezTo>
                  <a:pt x="310" y="316"/>
                  <a:pt x="304" y="319"/>
                  <a:pt x="298" y="319"/>
                </a:cubicBezTo>
                <a:cubicBezTo>
                  <a:pt x="253" y="321"/>
                  <a:pt x="206" y="318"/>
                  <a:pt x="160" y="321"/>
                </a:cubicBezTo>
                <a:cubicBezTo>
                  <a:pt x="191" y="323"/>
                  <a:pt x="220" y="323"/>
                  <a:pt x="247" y="321"/>
                </a:cubicBezTo>
                <a:cubicBezTo>
                  <a:pt x="250" y="325"/>
                  <a:pt x="251" y="322"/>
                  <a:pt x="253" y="324"/>
                </a:cubicBezTo>
                <a:cubicBezTo>
                  <a:pt x="396" y="321"/>
                  <a:pt x="544" y="326"/>
                  <a:pt x="683" y="320"/>
                </a:cubicBezTo>
                <a:cubicBezTo>
                  <a:pt x="672" y="324"/>
                  <a:pt x="657" y="322"/>
                  <a:pt x="645" y="324"/>
                </a:cubicBezTo>
                <a:cubicBezTo>
                  <a:pt x="676" y="328"/>
                  <a:pt x="711" y="318"/>
                  <a:pt x="739" y="324"/>
                </a:cubicBezTo>
                <a:cubicBezTo>
                  <a:pt x="723" y="325"/>
                  <a:pt x="708" y="327"/>
                  <a:pt x="692" y="328"/>
                </a:cubicBezTo>
                <a:cubicBezTo>
                  <a:pt x="689" y="329"/>
                  <a:pt x="688" y="332"/>
                  <a:pt x="684" y="332"/>
                </a:cubicBezTo>
                <a:cubicBezTo>
                  <a:pt x="639" y="336"/>
                  <a:pt x="587" y="334"/>
                  <a:pt x="539" y="336"/>
                </a:cubicBezTo>
                <a:cubicBezTo>
                  <a:pt x="538" y="337"/>
                  <a:pt x="537" y="338"/>
                  <a:pt x="534" y="339"/>
                </a:cubicBezTo>
                <a:cubicBezTo>
                  <a:pt x="482" y="340"/>
                  <a:pt x="433" y="341"/>
                  <a:pt x="378" y="341"/>
                </a:cubicBezTo>
                <a:cubicBezTo>
                  <a:pt x="454" y="345"/>
                  <a:pt x="536" y="340"/>
                  <a:pt x="614" y="342"/>
                </a:cubicBezTo>
                <a:cubicBezTo>
                  <a:pt x="638" y="343"/>
                  <a:pt x="662" y="342"/>
                  <a:pt x="685" y="343"/>
                </a:cubicBezTo>
                <a:cubicBezTo>
                  <a:pt x="678" y="348"/>
                  <a:pt x="665" y="344"/>
                  <a:pt x="657" y="348"/>
                </a:cubicBezTo>
                <a:cubicBezTo>
                  <a:pt x="658" y="344"/>
                  <a:pt x="655" y="350"/>
                  <a:pt x="650" y="346"/>
                </a:cubicBezTo>
                <a:cubicBezTo>
                  <a:pt x="603" y="352"/>
                  <a:pt x="548" y="349"/>
                  <a:pt x="498" y="348"/>
                </a:cubicBezTo>
                <a:cubicBezTo>
                  <a:pt x="418" y="353"/>
                  <a:pt x="327" y="346"/>
                  <a:pt x="250" y="351"/>
                </a:cubicBezTo>
                <a:cubicBezTo>
                  <a:pt x="249" y="351"/>
                  <a:pt x="245" y="349"/>
                  <a:pt x="245" y="352"/>
                </a:cubicBezTo>
                <a:cubicBezTo>
                  <a:pt x="246" y="350"/>
                  <a:pt x="247" y="353"/>
                  <a:pt x="245" y="353"/>
                </a:cubicBezTo>
                <a:cubicBezTo>
                  <a:pt x="242" y="354"/>
                  <a:pt x="250" y="354"/>
                  <a:pt x="251" y="352"/>
                </a:cubicBezTo>
                <a:cubicBezTo>
                  <a:pt x="351" y="354"/>
                  <a:pt x="456" y="352"/>
                  <a:pt x="557" y="353"/>
                </a:cubicBezTo>
                <a:cubicBezTo>
                  <a:pt x="591" y="353"/>
                  <a:pt x="624" y="352"/>
                  <a:pt x="657" y="354"/>
                </a:cubicBezTo>
                <a:cubicBezTo>
                  <a:pt x="631" y="359"/>
                  <a:pt x="603" y="358"/>
                  <a:pt x="576" y="361"/>
                </a:cubicBezTo>
                <a:cubicBezTo>
                  <a:pt x="595" y="364"/>
                  <a:pt x="615" y="360"/>
                  <a:pt x="635" y="363"/>
                </a:cubicBezTo>
                <a:cubicBezTo>
                  <a:pt x="639" y="364"/>
                  <a:pt x="633" y="365"/>
                  <a:pt x="637" y="366"/>
                </a:cubicBezTo>
                <a:cubicBezTo>
                  <a:pt x="648" y="366"/>
                  <a:pt x="661" y="362"/>
                  <a:pt x="671" y="366"/>
                </a:cubicBezTo>
                <a:cubicBezTo>
                  <a:pt x="661" y="371"/>
                  <a:pt x="647" y="367"/>
                  <a:pt x="636" y="370"/>
                </a:cubicBezTo>
                <a:cubicBezTo>
                  <a:pt x="654" y="376"/>
                  <a:pt x="678" y="368"/>
                  <a:pt x="697" y="371"/>
                </a:cubicBezTo>
                <a:cubicBezTo>
                  <a:pt x="673" y="377"/>
                  <a:pt x="645" y="374"/>
                  <a:pt x="619" y="376"/>
                </a:cubicBezTo>
                <a:cubicBezTo>
                  <a:pt x="612" y="375"/>
                  <a:pt x="604" y="373"/>
                  <a:pt x="599" y="377"/>
                </a:cubicBezTo>
                <a:cubicBezTo>
                  <a:pt x="616" y="379"/>
                  <a:pt x="635" y="377"/>
                  <a:pt x="648" y="381"/>
                </a:cubicBezTo>
                <a:cubicBezTo>
                  <a:pt x="547" y="384"/>
                  <a:pt x="446" y="380"/>
                  <a:pt x="344" y="382"/>
                </a:cubicBezTo>
                <a:cubicBezTo>
                  <a:pt x="395" y="387"/>
                  <a:pt x="455" y="381"/>
                  <a:pt x="505" y="384"/>
                </a:cubicBezTo>
                <a:cubicBezTo>
                  <a:pt x="513" y="385"/>
                  <a:pt x="517" y="385"/>
                  <a:pt x="521" y="387"/>
                </a:cubicBezTo>
                <a:cubicBezTo>
                  <a:pt x="490" y="388"/>
                  <a:pt x="462" y="387"/>
                  <a:pt x="429" y="386"/>
                </a:cubicBezTo>
                <a:cubicBezTo>
                  <a:pt x="432" y="388"/>
                  <a:pt x="427" y="387"/>
                  <a:pt x="427" y="388"/>
                </a:cubicBezTo>
                <a:cubicBezTo>
                  <a:pt x="402" y="386"/>
                  <a:pt x="378" y="387"/>
                  <a:pt x="362" y="387"/>
                </a:cubicBezTo>
                <a:cubicBezTo>
                  <a:pt x="355" y="386"/>
                  <a:pt x="341" y="386"/>
                  <a:pt x="340" y="385"/>
                </a:cubicBezTo>
                <a:cubicBezTo>
                  <a:pt x="334" y="389"/>
                  <a:pt x="336" y="383"/>
                  <a:pt x="330" y="387"/>
                </a:cubicBezTo>
                <a:cubicBezTo>
                  <a:pt x="324" y="383"/>
                  <a:pt x="321" y="388"/>
                  <a:pt x="316" y="385"/>
                </a:cubicBezTo>
                <a:cubicBezTo>
                  <a:pt x="313" y="385"/>
                  <a:pt x="311" y="388"/>
                  <a:pt x="307" y="387"/>
                </a:cubicBezTo>
                <a:cubicBezTo>
                  <a:pt x="304" y="388"/>
                  <a:pt x="303" y="384"/>
                  <a:pt x="300" y="386"/>
                </a:cubicBezTo>
                <a:cubicBezTo>
                  <a:pt x="304" y="386"/>
                  <a:pt x="301" y="388"/>
                  <a:pt x="300" y="388"/>
                </a:cubicBezTo>
                <a:cubicBezTo>
                  <a:pt x="299" y="384"/>
                  <a:pt x="295" y="387"/>
                  <a:pt x="291" y="388"/>
                </a:cubicBezTo>
                <a:cubicBezTo>
                  <a:pt x="252" y="390"/>
                  <a:pt x="212" y="386"/>
                  <a:pt x="175" y="387"/>
                </a:cubicBezTo>
                <a:cubicBezTo>
                  <a:pt x="145" y="386"/>
                  <a:pt x="109" y="382"/>
                  <a:pt x="79" y="384"/>
                </a:cubicBezTo>
                <a:cubicBezTo>
                  <a:pt x="215" y="394"/>
                  <a:pt x="356" y="385"/>
                  <a:pt x="492" y="391"/>
                </a:cubicBezTo>
                <a:cubicBezTo>
                  <a:pt x="340" y="398"/>
                  <a:pt x="183" y="398"/>
                  <a:pt x="26" y="391"/>
                </a:cubicBezTo>
                <a:cubicBezTo>
                  <a:pt x="18" y="390"/>
                  <a:pt x="9" y="386"/>
                  <a:pt x="0" y="389"/>
                </a:cubicBezTo>
                <a:cubicBezTo>
                  <a:pt x="115" y="398"/>
                  <a:pt x="227" y="399"/>
                  <a:pt x="335" y="401"/>
                </a:cubicBezTo>
                <a:cubicBezTo>
                  <a:pt x="335" y="404"/>
                  <a:pt x="332" y="402"/>
                  <a:pt x="331" y="404"/>
                </a:cubicBezTo>
                <a:cubicBezTo>
                  <a:pt x="369" y="406"/>
                  <a:pt x="399" y="400"/>
                  <a:pt x="438" y="407"/>
                </a:cubicBezTo>
                <a:cubicBezTo>
                  <a:pt x="442" y="404"/>
                  <a:pt x="440" y="407"/>
                  <a:pt x="445" y="404"/>
                </a:cubicBezTo>
                <a:cubicBezTo>
                  <a:pt x="452" y="408"/>
                  <a:pt x="450" y="405"/>
                  <a:pt x="455" y="405"/>
                </a:cubicBezTo>
                <a:cubicBezTo>
                  <a:pt x="456" y="408"/>
                  <a:pt x="458" y="404"/>
                  <a:pt x="464" y="407"/>
                </a:cubicBezTo>
                <a:cubicBezTo>
                  <a:pt x="480" y="405"/>
                  <a:pt x="505" y="405"/>
                  <a:pt x="526" y="405"/>
                </a:cubicBezTo>
                <a:cubicBezTo>
                  <a:pt x="574" y="404"/>
                  <a:pt x="621" y="407"/>
                  <a:pt x="667" y="406"/>
                </a:cubicBezTo>
                <a:cubicBezTo>
                  <a:pt x="698" y="405"/>
                  <a:pt x="726" y="401"/>
                  <a:pt x="756" y="403"/>
                </a:cubicBezTo>
                <a:cubicBezTo>
                  <a:pt x="753" y="406"/>
                  <a:pt x="756" y="406"/>
                  <a:pt x="755" y="409"/>
                </a:cubicBezTo>
                <a:cubicBezTo>
                  <a:pt x="683" y="418"/>
                  <a:pt x="611" y="417"/>
                  <a:pt x="533" y="415"/>
                </a:cubicBezTo>
                <a:cubicBezTo>
                  <a:pt x="524" y="425"/>
                  <a:pt x="507" y="418"/>
                  <a:pt x="494" y="420"/>
                </a:cubicBezTo>
                <a:cubicBezTo>
                  <a:pt x="491" y="421"/>
                  <a:pt x="494" y="426"/>
                  <a:pt x="490" y="425"/>
                </a:cubicBezTo>
                <a:cubicBezTo>
                  <a:pt x="423" y="428"/>
                  <a:pt x="355" y="424"/>
                  <a:pt x="288" y="428"/>
                </a:cubicBezTo>
                <a:cubicBezTo>
                  <a:pt x="301" y="429"/>
                  <a:pt x="315" y="428"/>
                  <a:pt x="329" y="428"/>
                </a:cubicBezTo>
                <a:cubicBezTo>
                  <a:pt x="343" y="429"/>
                  <a:pt x="357" y="428"/>
                  <a:pt x="368" y="432"/>
                </a:cubicBezTo>
                <a:cubicBezTo>
                  <a:pt x="346" y="435"/>
                  <a:pt x="322" y="435"/>
                  <a:pt x="298" y="435"/>
                </a:cubicBezTo>
                <a:cubicBezTo>
                  <a:pt x="269" y="435"/>
                  <a:pt x="233" y="434"/>
                  <a:pt x="212" y="440"/>
                </a:cubicBezTo>
                <a:cubicBezTo>
                  <a:pt x="257" y="439"/>
                  <a:pt x="305" y="437"/>
                  <a:pt x="349" y="439"/>
                </a:cubicBezTo>
                <a:cubicBezTo>
                  <a:pt x="359" y="437"/>
                  <a:pt x="375" y="438"/>
                  <a:pt x="388" y="440"/>
                </a:cubicBezTo>
                <a:cubicBezTo>
                  <a:pt x="401" y="435"/>
                  <a:pt x="413" y="440"/>
                  <a:pt x="424" y="441"/>
                </a:cubicBezTo>
                <a:cubicBezTo>
                  <a:pt x="466" y="445"/>
                  <a:pt x="515" y="440"/>
                  <a:pt x="559" y="444"/>
                </a:cubicBezTo>
                <a:cubicBezTo>
                  <a:pt x="435" y="445"/>
                  <a:pt x="308" y="450"/>
                  <a:pt x="182" y="449"/>
                </a:cubicBezTo>
                <a:cubicBezTo>
                  <a:pt x="207" y="455"/>
                  <a:pt x="230" y="454"/>
                  <a:pt x="252" y="454"/>
                </a:cubicBezTo>
                <a:cubicBezTo>
                  <a:pt x="305" y="454"/>
                  <a:pt x="360" y="459"/>
                  <a:pt x="412" y="457"/>
                </a:cubicBezTo>
                <a:cubicBezTo>
                  <a:pt x="415" y="457"/>
                  <a:pt x="409" y="462"/>
                  <a:pt x="414" y="461"/>
                </a:cubicBezTo>
                <a:cubicBezTo>
                  <a:pt x="465" y="460"/>
                  <a:pt x="519" y="463"/>
                  <a:pt x="571" y="464"/>
                </a:cubicBezTo>
                <a:cubicBezTo>
                  <a:pt x="578" y="464"/>
                  <a:pt x="587" y="460"/>
                  <a:pt x="591" y="468"/>
                </a:cubicBezTo>
                <a:cubicBezTo>
                  <a:pt x="464" y="472"/>
                  <a:pt x="336" y="468"/>
                  <a:pt x="207" y="472"/>
                </a:cubicBezTo>
                <a:cubicBezTo>
                  <a:pt x="329" y="472"/>
                  <a:pt x="452" y="471"/>
                  <a:pt x="574" y="474"/>
                </a:cubicBezTo>
                <a:cubicBezTo>
                  <a:pt x="620" y="475"/>
                  <a:pt x="666" y="473"/>
                  <a:pt x="710" y="472"/>
                </a:cubicBezTo>
                <a:cubicBezTo>
                  <a:pt x="725" y="472"/>
                  <a:pt x="741" y="473"/>
                  <a:pt x="756" y="473"/>
                </a:cubicBezTo>
                <a:cubicBezTo>
                  <a:pt x="816" y="472"/>
                  <a:pt x="875" y="458"/>
                  <a:pt x="934" y="458"/>
                </a:cubicBezTo>
                <a:cubicBezTo>
                  <a:pt x="937" y="456"/>
                  <a:pt x="935" y="462"/>
                  <a:pt x="939" y="463"/>
                </a:cubicBezTo>
                <a:cubicBezTo>
                  <a:pt x="967" y="465"/>
                  <a:pt x="992" y="468"/>
                  <a:pt x="1023" y="470"/>
                </a:cubicBezTo>
                <a:cubicBezTo>
                  <a:pt x="1025" y="471"/>
                  <a:pt x="1024" y="475"/>
                  <a:pt x="1027" y="474"/>
                </a:cubicBezTo>
                <a:cubicBezTo>
                  <a:pt x="1104" y="482"/>
                  <a:pt x="1179" y="482"/>
                  <a:pt x="1252" y="489"/>
                </a:cubicBezTo>
                <a:cubicBezTo>
                  <a:pt x="1270" y="487"/>
                  <a:pt x="1287" y="487"/>
                  <a:pt x="1305" y="486"/>
                </a:cubicBezTo>
                <a:cubicBezTo>
                  <a:pt x="1358" y="484"/>
                  <a:pt x="1406" y="465"/>
                  <a:pt x="1447" y="438"/>
                </a:cubicBezTo>
                <a:cubicBezTo>
                  <a:pt x="1455" y="418"/>
                  <a:pt x="1474" y="407"/>
                  <a:pt x="1486" y="388"/>
                </a:cubicBezTo>
                <a:cubicBezTo>
                  <a:pt x="1489" y="391"/>
                  <a:pt x="1495" y="391"/>
                  <a:pt x="1497" y="386"/>
                </a:cubicBezTo>
                <a:cubicBezTo>
                  <a:pt x="1497" y="383"/>
                  <a:pt x="1488" y="383"/>
                  <a:pt x="1488" y="382"/>
                </a:cubicBezTo>
                <a:cubicBezTo>
                  <a:pt x="1490" y="372"/>
                  <a:pt x="1493" y="369"/>
                  <a:pt x="1497" y="365"/>
                </a:cubicBezTo>
                <a:cubicBezTo>
                  <a:pt x="1494" y="358"/>
                  <a:pt x="1492" y="344"/>
                  <a:pt x="1499" y="340"/>
                </a:cubicBezTo>
                <a:cubicBezTo>
                  <a:pt x="1498" y="337"/>
                  <a:pt x="1494" y="335"/>
                  <a:pt x="1493" y="333"/>
                </a:cubicBezTo>
                <a:cubicBezTo>
                  <a:pt x="1496" y="332"/>
                  <a:pt x="1498" y="337"/>
                  <a:pt x="1500" y="332"/>
                </a:cubicBezTo>
                <a:cubicBezTo>
                  <a:pt x="1498" y="329"/>
                  <a:pt x="1494" y="331"/>
                  <a:pt x="1492" y="328"/>
                </a:cubicBezTo>
                <a:cubicBezTo>
                  <a:pt x="1495" y="313"/>
                  <a:pt x="1489" y="293"/>
                  <a:pt x="1501" y="283"/>
                </a:cubicBezTo>
                <a:close/>
                <a:moveTo>
                  <a:pt x="527" y="388"/>
                </a:moveTo>
                <a:cubicBezTo>
                  <a:pt x="525" y="386"/>
                  <a:pt x="524" y="387"/>
                  <a:pt x="521" y="386"/>
                </a:cubicBezTo>
                <a:cubicBezTo>
                  <a:pt x="522" y="383"/>
                  <a:pt x="527" y="387"/>
                  <a:pt x="529" y="385"/>
                </a:cubicBezTo>
                <a:cubicBezTo>
                  <a:pt x="531" y="386"/>
                  <a:pt x="528" y="388"/>
                  <a:pt x="527" y="388"/>
                </a:cubicBezTo>
                <a:close/>
                <a:moveTo>
                  <a:pt x="531" y="385"/>
                </a:moveTo>
                <a:cubicBezTo>
                  <a:pt x="552" y="385"/>
                  <a:pt x="579" y="385"/>
                  <a:pt x="604" y="386"/>
                </a:cubicBezTo>
                <a:cubicBezTo>
                  <a:pt x="580" y="388"/>
                  <a:pt x="556" y="388"/>
                  <a:pt x="531" y="385"/>
                </a:cubicBezTo>
                <a:close/>
                <a:moveTo>
                  <a:pt x="416" y="459"/>
                </a:moveTo>
                <a:cubicBezTo>
                  <a:pt x="419" y="454"/>
                  <a:pt x="426" y="457"/>
                  <a:pt x="430" y="457"/>
                </a:cubicBezTo>
                <a:cubicBezTo>
                  <a:pt x="463" y="457"/>
                  <a:pt x="502" y="455"/>
                  <a:pt x="535" y="458"/>
                </a:cubicBezTo>
                <a:cubicBezTo>
                  <a:pt x="499" y="459"/>
                  <a:pt x="453" y="461"/>
                  <a:pt x="416" y="459"/>
                </a:cubicBezTo>
                <a:close/>
                <a:moveTo>
                  <a:pt x="560" y="442"/>
                </a:moveTo>
                <a:cubicBezTo>
                  <a:pt x="568" y="438"/>
                  <a:pt x="571" y="445"/>
                  <a:pt x="560" y="442"/>
                </a:cubicBezTo>
                <a:close/>
                <a:moveTo>
                  <a:pt x="572" y="442"/>
                </a:moveTo>
                <a:cubicBezTo>
                  <a:pt x="577" y="441"/>
                  <a:pt x="584" y="441"/>
                  <a:pt x="589" y="443"/>
                </a:cubicBezTo>
                <a:cubicBezTo>
                  <a:pt x="584" y="444"/>
                  <a:pt x="576" y="446"/>
                  <a:pt x="572" y="442"/>
                </a:cubicBezTo>
                <a:close/>
                <a:moveTo>
                  <a:pt x="206" y="352"/>
                </a:moveTo>
                <a:cubicBezTo>
                  <a:pt x="202" y="355"/>
                  <a:pt x="194" y="351"/>
                  <a:pt x="190" y="354"/>
                </a:cubicBezTo>
                <a:cubicBezTo>
                  <a:pt x="195" y="354"/>
                  <a:pt x="205" y="357"/>
                  <a:pt x="206" y="352"/>
                </a:cubicBezTo>
                <a:close/>
                <a:moveTo>
                  <a:pt x="207" y="354"/>
                </a:moveTo>
                <a:cubicBezTo>
                  <a:pt x="219" y="354"/>
                  <a:pt x="228" y="354"/>
                  <a:pt x="240" y="353"/>
                </a:cubicBezTo>
                <a:cubicBezTo>
                  <a:pt x="229" y="352"/>
                  <a:pt x="215" y="351"/>
                  <a:pt x="207" y="354"/>
                </a:cubicBezTo>
                <a:close/>
                <a:moveTo>
                  <a:pt x="192" y="472"/>
                </a:moveTo>
                <a:cubicBezTo>
                  <a:pt x="192" y="472"/>
                  <a:pt x="191" y="471"/>
                  <a:pt x="190" y="472"/>
                </a:cubicBezTo>
                <a:cubicBezTo>
                  <a:pt x="194" y="473"/>
                  <a:pt x="207" y="472"/>
                  <a:pt x="203" y="471"/>
                </a:cubicBezTo>
                <a:cubicBezTo>
                  <a:pt x="199" y="471"/>
                  <a:pt x="196" y="471"/>
                  <a:pt x="192" y="472"/>
                </a:cubicBezTo>
                <a:close/>
                <a:moveTo>
                  <a:pt x="236" y="405"/>
                </a:moveTo>
                <a:cubicBezTo>
                  <a:pt x="231" y="405"/>
                  <a:pt x="221" y="404"/>
                  <a:pt x="232" y="407"/>
                </a:cubicBezTo>
                <a:cubicBezTo>
                  <a:pt x="232" y="404"/>
                  <a:pt x="235" y="407"/>
                  <a:pt x="236" y="405"/>
                </a:cubicBezTo>
                <a:close/>
                <a:moveTo>
                  <a:pt x="242" y="406"/>
                </a:moveTo>
                <a:cubicBezTo>
                  <a:pt x="250" y="404"/>
                  <a:pt x="263" y="406"/>
                  <a:pt x="269" y="406"/>
                </a:cubicBezTo>
                <a:cubicBezTo>
                  <a:pt x="286" y="405"/>
                  <a:pt x="274" y="403"/>
                  <a:pt x="262" y="403"/>
                </a:cubicBezTo>
                <a:cubicBezTo>
                  <a:pt x="257" y="403"/>
                  <a:pt x="244" y="404"/>
                  <a:pt x="242" y="406"/>
                </a:cubicBezTo>
                <a:close/>
                <a:moveTo>
                  <a:pt x="268" y="427"/>
                </a:moveTo>
                <a:cubicBezTo>
                  <a:pt x="267" y="427"/>
                  <a:pt x="265" y="427"/>
                  <a:pt x="263" y="428"/>
                </a:cubicBezTo>
                <a:cubicBezTo>
                  <a:pt x="273" y="430"/>
                  <a:pt x="280" y="426"/>
                  <a:pt x="268" y="427"/>
                </a:cubicBezTo>
                <a:close/>
                <a:moveTo>
                  <a:pt x="287" y="427"/>
                </a:moveTo>
                <a:cubicBezTo>
                  <a:pt x="283" y="427"/>
                  <a:pt x="280" y="427"/>
                  <a:pt x="277" y="428"/>
                </a:cubicBezTo>
                <a:cubicBezTo>
                  <a:pt x="281" y="429"/>
                  <a:pt x="284" y="429"/>
                  <a:pt x="287" y="427"/>
                </a:cubicBezTo>
                <a:close/>
                <a:moveTo>
                  <a:pt x="307" y="405"/>
                </a:moveTo>
                <a:cubicBezTo>
                  <a:pt x="307" y="405"/>
                  <a:pt x="308" y="405"/>
                  <a:pt x="308" y="404"/>
                </a:cubicBezTo>
                <a:cubicBezTo>
                  <a:pt x="307" y="404"/>
                  <a:pt x="307" y="405"/>
                  <a:pt x="307" y="405"/>
                </a:cubicBezTo>
                <a:close/>
                <a:moveTo>
                  <a:pt x="308" y="404"/>
                </a:moveTo>
                <a:cubicBezTo>
                  <a:pt x="308" y="404"/>
                  <a:pt x="308" y="405"/>
                  <a:pt x="308" y="405"/>
                </a:cubicBezTo>
                <a:cubicBezTo>
                  <a:pt x="322" y="406"/>
                  <a:pt x="313" y="401"/>
                  <a:pt x="308" y="404"/>
                </a:cubicBezTo>
                <a:close/>
                <a:moveTo>
                  <a:pt x="321" y="421"/>
                </a:moveTo>
                <a:cubicBezTo>
                  <a:pt x="314" y="420"/>
                  <a:pt x="308" y="420"/>
                  <a:pt x="302" y="421"/>
                </a:cubicBezTo>
                <a:cubicBezTo>
                  <a:pt x="309" y="422"/>
                  <a:pt x="315" y="422"/>
                  <a:pt x="321" y="421"/>
                </a:cubicBezTo>
                <a:close/>
                <a:moveTo>
                  <a:pt x="425" y="422"/>
                </a:moveTo>
                <a:cubicBezTo>
                  <a:pt x="398" y="419"/>
                  <a:pt x="372" y="420"/>
                  <a:pt x="346" y="421"/>
                </a:cubicBezTo>
                <a:cubicBezTo>
                  <a:pt x="372" y="424"/>
                  <a:pt x="398" y="422"/>
                  <a:pt x="425" y="422"/>
                </a:cubicBezTo>
                <a:close/>
                <a:moveTo>
                  <a:pt x="405" y="460"/>
                </a:moveTo>
                <a:cubicBezTo>
                  <a:pt x="396" y="461"/>
                  <a:pt x="386" y="459"/>
                  <a:pt x="377" y="462"/>
                </a:cubicBezTo>
                <a:cubicBezTo>
                  <a:pt x="387" y="461"/>
                  <a:pt x="397" y="463"/>
                  <a:pt x="405" y="460"/>
                </a:cubicBezTo>
                <a:close/>
                <a:moveTo>
                  <a:pt x="442" y="329"/>
                </a:moveTo>
                <a:cubicBezTo>
                  <a:pt x="440" y="330"/>
                  <a:pt x="431" y="327"/>
                  <a:pt x="432" y="331"/>
                </a:cubicBezTo>
                <a:cubicBezTo>
                  <a:pt x="434" y="328"/>
                  <a:pt x="443" y="332"/>
                  <a:pt x="442" y="329"/>
                </a:cubicBezTo>
                <a:close/>
                <a:moveTo>
                  <a:pt x="453" y="337"/>
                </a:moveTo>
                <a:cubicBezTo>
                  <a:pt x="464" y="338"/>
                  <a:pt x="473" y="337"/>
                  <a:pt x="483" y="336"/>
                </a:cubicBezTo>
                <a:cubicBezTo>
                  <a:pt x="473" y="336"/>
                  <a:pt x="463" y="336"/>
                  <a:pt x="453" y="337"/>
                </a:cubicBezTo>
                <a:close/>
                <a:moveTo>
                  <a:pt x="486" y="422"/>
                </a:moveTo>
                <a:cubicBezTo>
                  <a:pt x="481" y="421"/>
                  <a:pt x="471" y="418"/>
                  <a:pt x="470" y="422"/>
                </a:cubicBezTo>
                <a:cubicBezTo>
                  <a:pt x="476" y="420"/>
                  <a:pt x="480" y="424"/>
                  <a:pt x="486" y="422"/>
                </a:cubicBezTo>
                <a:close/>
                <a:moveTo>
                  <a:pt x="556" y="360"/>
                </a:moveTo>
                <a:cubicBezTo>
                  <a:pt x="553" y="360"/>
                  <a:pt x="550" y="359"/>
                  <a:pt x="547" y="361"/>
                </a:cubicBezTo>
                <a:cubicBezTo>
                  <a:pt x="550" y="360"/>
                  <a:pt x="560" y="362"/>
                  <a:pt x="556" y="360"/>
                </a:cubicBezTo>
                <a:close/>
              </a:path>
            </a:pathLst>
          </a:custGeom>
          <a:solidFill>
            <a:srgbClr val="45454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54545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17" y="2175723"/>
            <a:ext cx="606130" cy="566314"/>
          </a:xfrm>
          <a:prstGeom prst="rect">
            <a:avLst/>
          </a:prstGeom>
        </p:spPr>
      </p:pic>
      <p:sp>
        <p:nvSpPr>
          <p:cNvPr id="16" name="TextBox 6"/>
          <p:cNvSpPr txBox="1"/>
          <p:nvPr/>
        </p:nvSpPr>
        <p:spPr>
          <a:xfrm>
            <a:off x="1251798" y="2951467"/>
            <a:ext cx="87516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2014</a:t>
            </a:r>
            <a:r>
              <a:rPr lang="zh-CN" altLang="en-US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endParaRPr lang="en-US" sz="2000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9894" y="3455028"/>
            <a:ext cx="2052320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猪七爷工作室</a:t>
            </a:r>
            <a:r>
              <a:rPr lang="zh-CN" altLang="zh-CN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6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字体。</a:t>
            </a:r>
            <a:endParaRPr lang="zh-CN" altLang="en-US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2175723"/>
            <a:ext cx="606130" cy="566314"/>
          </a:xfrm>
          <a:prstGeom prst="rect">
            <a:avLst/>
          </a:prstGeom>
        </p:spPr>
      </p:pic>
      <p:sp>
        <p:nvSpPr>
          <p:cNvPr id="18" name="TextBox 6"/>
          <p:cNvSpPr txBox="1"/>
          <p:nvPr/>
        </p:nvSpPr>
        <p:spPr>
          <a:xfrm>
            <a:off x="3388944" y="2951467"/>
            <a:ext cx="87516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2015</a:t>
            </a:r>
            <a:r>
              <a:rPr lang="zh-CN" altLang="en-US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endParaRPr lang="en-US" sz="2000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27040" y="3455028"/>
            <a:ext cx="2052320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猪七爷工作室</a:t>
            </a:r>
            <a:r>
              <a:rPr lang="zh-CN" altLang="zh-CN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6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字体。</a:t>
            </a:r>
            <a:endParaRPr lang="zh-CN" altLang="en-US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09" y="2175723"/>
            <a:ext cx="606130" cy="566314"/>
          </a:xfrm>
          <a:prstGeom prst="rect">
            <a:avLst/>
          </a:prstGeom>
        </p:spPr>
      </p:pic>
      <p:sp>
        <p:nvSpPr>
          <p:cNvPr id="21" name="TextBox 6"/>
          <p:cNvSpPr txBox="1"/>
          <p:nvPr/>
        </p:nvSpPr>
        <p:spPr>
          <a:xfrm>
            <a:off x="5716890" y="2951467"/>
            <a:ext cx="87516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2016</a:t>
            </a:r>
            <a:r>
              <a:rPr lang="zh-CN" altLang="en-US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endParaRPr lang="en-US" sz="2000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54986" y="3455028"/>
            <a:ext cx="2052320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猪七爷工作室</a:t>
            </a:r>
            <a:r>
              <a:rPr lang="zh-CN" altLang="zh-CN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6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字体。</a:t>
            </a:r>
            <a:endParaRPr lang="zh-CN" altLang="en-US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55" y="2175723"/>
            <a:ext cx="606130" cy="566314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7854036" y="2951467"/>
            <a:ext cx="87516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2017</a:t>
            </a:r>
            <a:r>
              <a:rPr lang="zh-CN" altLang="en-US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endParaRPr lang="en-US" sz="2000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92132" y="3455028"/>
            <a:ext cx="2052320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猪七爷工作室</a:t>
            </a:r>
            <a:r>
              <a:rPr lang="zh-CN" altLang="zh-CN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6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字体。</a:t>
            </a:r>
            <a:endParaRPr lang="zh-CN" altLang="en-US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1" y="2175723"/>
            <a:ext cx="606130" cy="566314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10106352" y="2951467"/>
            <a:ext cx="87516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2018</a:t>
            </a:r>
            <a:r>
              <a:rPr lang="zh-CN" altLang="en-US" sz="20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endParaRPr lang="en-US" sz="2000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044448" y="3455028"/>
            <a:ext cx="2052320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猪七爷工作室</a:t>
            </a:r>
            <a:r>
              <a:rPr lang="zh-CN" altLang="zh-CN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6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</a:t>
            </a:r>
            <a:r>
              <a:rPr lang="zh-CN" altLang="en-US" sz="16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字体。</a:t>
            </a:r>
            <a:endParaRPr lang="zh-CN" altLang="en-US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30" name="组合 29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8650"/>
          <a:stretch>
            <a:fillRect/>
          </a:stretch>
        </p:blipFill>
        <p:spPr>
          <a:xfrm rot="19270219">
            <a:off x="6250864" y="-1728304"/>
            <a:ext cx="7039934" cy="8668169"/>
          </a:xfrm>
          <a:custGeom>
            <a:avLst/>
            <a:gdLst>
              <a:gd name="connsiteX0" fmla="*/ 2291069 w 7039934"/>
              <a:gd name="connsiteY0" fmla="*/ 0 h 8668169"/>
              <a:gd name="connsiteX1" fmla="*/ 7039934 w 7039934"/>
              <a:gd name="connsiteY1" fmla="*/ 3822238 h 8668169"/>
              <a:gd name="connsiteX2" fmla="*/ 3139570 w 7039934"/>
              <a:gd name="connsiteY2" fmla="*/ 8668169 h 8668169"/>
              <a:gd name="connsiteX3" fmla="*/ 2122999 w 7039934"/>
              <a:gd name="connsiteY3" fmla="*/ 8668169 h 8668169"/>
              <a:gd name="connsiteX4" fmla="*/ 0 w 7039934"/>
              <a:gd name="connsiteY4" fmla="*/ 6959423 h 8668169"/>
              <a:gd name="connsiteX5" fmla="*/ 0 w 7039934"/>
              <a:gd name="connsiteY5" fmla="*/ 2846494 h 866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39934" h="8668169">
                <a:moveTo>
                  <a:pt x="2291069" y="0"/>
                </a:moveTo>
                <a:lnTo>
                  <a:pt x="7039934" y="3822238"/>
                </a:lnTo>
                <a:lnTo>
                  <a:pt x="3139570" y="8668169"/>
                </a:lnTo>
                <a:lnTo>
                  <a:pt x="2122999" y="8668169"/>
                </a:lnTo>
                <a:lnTo>
                  <a:pt x="0" y="6959423"/>
                </a:lnTo>
                <a:lnTo>
                  <a:pt x="0" y="2846494"/>
                </a:lnTo>
                <a:close/>
              </a:path>
            </a:pathLst>
          </a:custGeom>
        </p:spPr>
      </p:pic>
      <p:sp>
        <p:nvSpPr>
          <p:cNvPr id="4" name="椭圆 3"/>
          <p:cNvSpPr/>
          <p:nvPr/>
        </p:nvSpPr>
        <p:spPr>
          <a:xfrm>
            <a:off x="7807960" y="1259840"/>
            <a:ext cx="3291840" cy="3291840"/>
          </a:xfrm>
          <a:prstGeom prst="ellipse">
            <a:avLst/>
          </a:prstGeom>
          <a:blipFill dpi="0" rotWithShape="1">
            <a:blip r:embed="rId2"/>
            <a:srcRect/>
            <a:stretch>
              <a:fillRect l="-28000" r="-24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976797" y="4788247"/>
            <a:ext cx="111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关键字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8385254" y="5330572"/>
            <a:ext cx="2325618" cy="73850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849778" y="3084788"/>
            <a:ext cx="492443" cy="13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sz="20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sz="2000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411107" y="3057570"/>
            <a:ext cx="369332" cy="262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smtClean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to add up your title here</a:t>
            </a:r>
            <a:endParaRPr lang="zh-CN" altLang="en-US" dirty="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341269" y="3067179"/>
            <a:ext cx="2121535" cy="22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，根据您的需要自由拉伸文本框大小。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827149" y="3086144"/>
            <a:ext cx="1477328" cy="22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您的内容输入您的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2576" y="2788828"/>
            <a:ext cx="738664" cy="17130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关键字</a:t>
            </a:r>
            <a:endParaRPr lang="zh-CN" altLang="en-US" sz="360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04489" y="4718798"/>
            <a:ext cx="381138" cy="830997"/>
            <a:chOff x="1461502" y="1645522"/>
            <a:chExt cx="626061" cy="1444325"/>
          </a:xfrm>
        </p:grpSpPr>
        <p:grpSp>
          <p:nvGrpSpPr>
            <p:cNvPr id="13" name="组合 12"/>
            <p:cNvGrpSpPr/>
            <p:nvPr/>
          </p:nvGrpSpPr>
          <p:grpSpPr>
            <a:xfrm>
              <a:off x="1492250" y="1657350"/>
              <a:ext cx="595313" cy="1381125"/>
              <a:chOff x="1492250" y="1657350"/>
              <a:chExt cx="595313" cy="1381125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92250" y="1657350"/>
                <a:ext cx="595313" cy="137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6" name="Freeform 5"/>
              <p:cNvSpPr/>
              <p:nvPr/>
            </p:nvSpPr>
            <p:spPr bwMode="auto">
              <a:xfrm>
                <a:off x="1492250" y="1743075"/>
                <a:ext cx="595313" cy="1295400"/>
              </a:xfrm>
              <a:custGeom>
                <a:avLst/>
                <a:gdLst>
                  <a:gd name="T0" fmla="*/ 525 w 774"/>
                  <a:gd name="T1" fmla="*/ 2 h 2073"/>
                  <a:gd name="T2" fmla="*/ 617 w 774"/>
                  <a:gd name="T3" fmla="*/ 13 h 2073"/>
                  <a:gd name="T4" fmla="*/ 675 w 774"/>
                  <a:gd name="T5" fmla="*/ 407 h 2073"/>
                  <a:gd name="T6" fmla="*/ 674 w 774"/>
                  <a:gd name="T7" fmla="*/ 471 h 2073"/>
                  <a:gd name="T8" fmla="*/ 681 w 774"/>
                  <a:gd name="T9" fmla="*/ 772 h 2073"/>
                  <a:gd name="T10" fmla="*/ 681 w 774"/>
                  <a:gd name="T11" fmla="*/ 1015 h 2073"/>
                  <a:gd name="T12" fmla="*/ 683 w 774"/>
                  <a:gd name="T13" fmla="*/ 1274 h 2073"/>
                  <a:gd name="T14" fmla="*/ 681 w 774"/>
                  <a:gd name="T15" fmla="*/ 1729 h 2073"/>
                  <a:gd name="T16" fmla="*/ 699 w 774"/>
                  <a:gd name="T17" fmla="*/ 1963 h 2073"/>
                  <a:gd name="T18" fmla="*/ 735 w 774"/>
                  <a:gd name="T19" fmla="*/ 1902 h 2073"/>
                  <a:gd name="T20" fmla="*/ 767 w 774"/>
                  <a:gd name="T21" fmla="*/ 1770 h 2073"/>
                  <a:gd name="T22" fmla="*/ 754 w 774"/>
                  <a:gd name="T23" fmla="*/ 2047 h 2073"/>
                  <a:gd name="T24" fmla="*/ 613 w 774"/>
                  <a:gd name="T25" fmla="*/ 2065 h 2073"/>
                  <a:gd name="T26" fmla="*/ 426 w 774"/>
                  <a:gd name="T27" fmla="*/ 2050 h 2073"/>
                  <a:gd name="T28" fmla="*/ 264 w 774"/>
                  <a:gd name="T29" fmla="*/ 2068 h 2073"/>
                  <a:gd name="T30" fmla="*/ 267 w 774"/>
                  <a:gd name="T31" fmla="*/ 2049 h 2073"/>
                  <a:gd name="T32" fmla="*/ 496 w 774"/>
                  <a:gd name="T33" fmla="*/ 2039 h 2073"/>
                  <a:gd name="T34" fmla="*/ 594 w 774"/>
                  <a:gd name="T35" fmla="*/ 2021 h 2073"/>
                  <a:gd name="T36" fmla="*/ 617 w 774"/>
                  <a:gd name="T37" fmla="*/ 2023 h 2073"/>
                  <a:gd name="T38" fmla="*/ 669 w 774"/>
                  <a:gd name="T39" fmla="*/ 1983 h 2073"/>
                  <a:gd name="T40" fmla="*/ 525 w 774"/>
                  <a:gd name="T41" fmla="*/ 1972 h 2073"/>
                  <a:gd name="T42" fmla="*/ 409 w 774"/>
                  <a:gd name="T43" fmla="*/ 1960 h 2073"/>
                  <a:gd name="T44" fmla="*/ 279 w 774"/>
                  <a:gd name="T45" fmla="*/ 1970 h 2073"/>
                  <a:gd name="T46" fmla="*/ 84 w 774"/>
                  <a:gd name="T47" fmla="*/ 1920 h 2073"/>
                  <a:gd name="T48" fmla="*/ 104 w 774"/>
                  <a:gd name="T49" fmla="*/ 1796 h 2073"/>
                  <a:gd name="T50" fmla="*/ 91 w 774"/>
                  <a:gd name="T51" fmla="*/ 1337 h 2073"/>
                  <a:gd name="T52" fmla="*/ 105 w 774"/>
                  <a:gd name="T53" fmla="*/ 1026 h 2073"/>
                  <a:gd name="T54" fmla="*/ 107 w 774"/>
                  <a:gd name="T55" fmla="*/ 722 h 2073"/>
                  <a:gd name="T56" fmla="*/ 102 w 774"/>
                  <a:gd name="T57" fmla="*/ 474 h 2073"/>
                  <a:gd name="T58" fmla="*/ 49 w 774"/>
                  <a:gd name="T59" fmla="*/ 468 h 2073"/>
                  <a:gd name="T60" fmla="*/ 42 w 774"/>
                  <a:gd name="T61" fmla="*/ 631 h 2073"/>
                  <a:gd name="T62" fmla="*/ 44 w 774"/>
                  <a:gd name="T63" fmla="*/ 797 h 2073"/>
                  <a:gd name="T64" fmla="*/ 48 w 774"/>
                  <a:gd name="T65" fmla="*/ 872 h 2073"/>
                  <a:gd name="T66" fmla="*/ 41 w 774"/>
                  <a:gd name="T67" fmla="*/ 1079 h 2073"/>
                  <a:gd name="T68" fmla="*/ 55 w 774"/>
                  <a:gd name="T69" fmla="*/ 1252 h 2073"/>
                  <a:gd name="T70" fmla="*/ 53 w 774"/>
                  <a:gd name="T71" fmla="*/ 1514 h 2073"/>
                  <a:gd name="T72" fmla="*/ 37 w 774"/>
                  <a:gd name="T73" fmla="*/ 1747 h 2073"/>
                  <a:gd name="T74" fmla="*/ 18 w 774"/>
                  <a:gd name="T75" fmla="*/ 1466 h 2073"/>
                  <a:gd name="T76" fmla="*/ 4 w 774"/>
                  <a:gd name="T77" fmla="*/ 1419 h 2073"/>
                  <a:gd name="T78" fmla="*/ 14 w 774"/>
                  <a:gd name="T79" fmla="*/ 1322 h 2073"/>
                  <a:gd name="T80" fmla="*/ 14 w 774"/>
                  <a:gd name="T81" fmla="*/ 1261 h 2073"/>
                  <a:gd name="T82" fmla="*/ 1 w 774"/>
                  <a:gd name="T83" fmla="*/ 1043 h 2073"/>
                  <a:gd name="T84" fmla="*/ 6 w 774"/>
                  <a:gd name="T85" fmla="*/ 924 h 2073"/>
                  <a:gd name="T86" fmla="*/ 10 w 774"/>
                  <a:gd name="T87" fmla="*/ 832 h 2073"/>
                  <a:gd name="T88" fmla="*/ 3 w 774"/>
                  <a:gd name="T89" fmla="*/ 719 h 2073"/>
                  <a:gd name="T90" fmla="*/ 7 w 774"/>
                  <a:gd name="T91" fmla="*/ 649 h 2073"/>
                  <a:gd name="T92" fmla="*/ 15 w 774"/>
                  <a:gd name="T93" fmla="*/ 598 h 2073"/>
                  <a:gd name="T94" fmla="*/ 1 w 774"/>
                  <a:gd name="T95" fmla="*/ 536 h 2073"/>
                  <a:gd name="T96" fmla="*/ 13 w 774"/>
                  <a:gd name="T97" fmla="*/ 424 h 2073"/>
                  <a:gd name="T98" fmla="*/ 6 w 774"/>
                  <a:gd name="T99" fmla="*/ 359 h 2073"/>
                  <a:gd name="T100" fmla="*/ 1 w 774"/>
                  <a:gd name="T101" fmla="*/ 235 h 2073"/>
                  <a:gd name="T102" fmla="*/ 15 w 774"/>
                  <a:gd name="T103" fmla="*/ 166 h 2073"/>
                  <a:gd name="T104" fmla="*/ 13 w 774"/>
                  <a:gd name="T105" fmla="*/ 116 h 2073"/>
                  <a:gd name="T106" fmla="*/ 35 w 774"/>
                  <a:gd name="T107" fmla="*/ 10 h 2073"/>
                  <a:gd name="T108" fmla="*/ 37 w 774"/>
                  <a:gd name="T109" fmla="*/ 106 h 2073"/>
                  <a:gd name="T110" fmla="*/ 52 w 774"/>
                  <a:gd name="T111" fmla="*/ 341 h 2073"/>
                  <a:gd name="T112" fmla="*/ 83 w 774"/>
                  <a:gd name="T113" fmla="*/ 392 h 2073"/>
                  <a:gd name="T114" fmla="*/ 107 w 774"/>
                  <a:gd name="T115" fmla="*/ 144 h 2073"/>
                  <a:gd name="T116" fmla="*/ 151 w 774"/>
                  <a:gd name="T117" fmla="*/ 9 h 2073"/>
                  <a:gd name="T118" fmla="*/ 237 w 774"/>
                  <a:gd name="T119" fmla="*/ 16 h 2073"/>
                  <a:gd name="T120" fmla="*/ 372 w 774"/>
                  <a:gd name="T121" fmla="*/ 5 h 2073"/>
                  <a:gd name="T122" fmla="*/ 440 w 774"/>
                  <a:gd name="T123" fmla="*/ 3 h 2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4" h="2073">
                    <a:moveTo>
                      <a:pt x="445" y="0"/>
                    </a:moveTo>
                    <a:cubicBezTo>
                      <a:pt x="446" y="0"/>
                      <a:pt x="449" y="3"/>
                      <a:pt x="451" y="2"/>
                    </a:cubicBezTo>
                    <a:cubicBezTo>
                      <a:pt x="451" y="5"/>
                      <a:pt x="454" y="6"/>
                      <a:pt x="454" y="8"/>
                    </a:cubicBezTo>
                    <a:cubicBezTo>
                      <a:pt x="455" y="12"/>
                      <a:pt x="456" y="15"/>
                      <a:pt x="456" y="19"/>
                    </a:cubicBezTo>
                    <a:cubicBezTo>
                      <a:pt x="467" y="19"/>
                      <a:pt x="467" y="19"/>
                      <a:pt x="467" y="19"/>
                    </a:cubicBezTo>
                    <a:cubicBezTo>
                      <a:pt x="469" y="16"/>
                      <a:pt x="471" y="13"/>
                      <a:pt x="474" y="11"/>
                    </a:cubicBezTo>
                    <a:cubicBezTo>
                      <a:pt x="477" y="10"/>
                      <a:pt x="481" y="9"/>
                      <a:pt x="484" y="10"/>
                    </a:cubicBezTo>
                    <a:cubicBezTo>
                      <a:pt x="511" y="10"/>
                      <a:pt x="511" y="10"/>
                      <a:pt x="511" y="10"/>
                    </a:cubicBezTo>
                    <a:cubicBezTo>
                      <a:pt x="510" y="8"/>
                      <a:pt x="512" y="7"/>
                      <a:pt x="513" y="6"/>
                    </a:cubicBezTo>
                    <a:cubicBezTo>
                      <a:pt x="514" y="5"/>
                      <a:pt x="513" y="2"/>
                      <a:pt x="515" y="2"/>
                    </a:cubicBezTo>
                    <a:cubicBezTo>
                      <a:pt x="519" y="2"/>
                      <a:pt x="522" y="1"/>
                      <a:pt x="525" y="2"/>
                    </a:cubicBezTo>
                    <a:cubicBezTo>
                      <a:pt x="527" y="5"/>
                      <a:pt x="530" y="6"/>
                      <a:pt x="533" y="5"/>
                    </a:cubicBezTo>
                    <a:cubicBezTo>
                      <a:pt x="534" y="5"/>
                      <a:pt x="535" y="7"/>
                      <a:pt x="536" y="8"/>
                    </a:cubicBezTo>
                    <a:cubicBezTo>
                      <a:pt x="539" y="7"/>
                      <a:pt x="543" y="8"/>
                      <a:pt x="543" y="11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45" y="14"/>
                      <a:pt x="546" y="16"/>
                      <a:pt x="547" y="19"/>
                    </a:cubicBezTo>
                    <a:cubicBezTo>
                      <a:pt x="559" y="19"/>
                      <a:pt x="559" y="19"/>
                      <a:pt x="559" y="19"/>
                    </a:cubicBezTo>
                    <a:cubicBezTo>
                      <a:pt x="559" y="16"/>
                      <a:pt x="562" y="14"/>
                      <a:pt x="563" y="12"/>
                    </a:cubicBezTo>
                    <a:cubicBezTo>
                      <a:pt x="570" y="7"/>
                      <a:pt x="585" y="9"/>
                      <a:pt x="588" y="16"/>
                    </a:cubicBezTo>
                    <a:cubicBezTo>
                      <a:pt x="588" y="17"/>
                      <a:pt x="590" y="19"/>
                      <a:pt x="592" y="19"/>
                    </a:cubicBezTo>
                    <a:cubicBezTo>
                      <a:pt x="617" y="19"/>
                      <a:pt x="617" y="19"/>
                      <a:pt x="617" y="19"/>
                    </a:cubicBezTo>
                    <a:cubicBezTo>
                      <a:pt x="617" y="13"/>
                      <a:pt x="617" y="13"/>
                      <a:pt x="617" y="13"/>
                    </a:cubicBezTo>
                    <a:cubicBezTo>
                      <a:pt x="619" y="13"/>
                      <a:pt x="621" y="13"/>
                      <a:pt x="621" y="12"/>
                    </a:cubicBezTo>
                    <a:cubicBezTo>
                      <a:pt x="623" y="8"/>
                      <a:pt x="632" y="11"/>
                      <a:pt x="636" y="10"/>
                    </a:cubicBezTo>
                    <a:cubicBezTo>
                      <a:pt x="638" y="10"/>
                      <a:pt x="640" y="9"/>
                      <a:pt x="642" y="7"/>
                    </a:cubicBezTo>
                    <a:cubicBezTo>
                      <a:pt x="641" y="5"/>
                      <a:pt x="642" y="5"/>
                      <a:pt x="644" y="5"/>
                    </a:cubicBezTo>
                    <a:cubicBezTo>
                      <a:pt x="645" y="4"/>
                      <a:pt x="647" y="3"/>
                      <a:pt x="649" y="5"/>
                    </a:cubicBezTo>
                    <a:cubicBezTo>
                      <a:pt x="651" y="7"/>
                      <a:pt x="650" y="9"/>
                      <a:pt x="652" y="11"/>
                    </a:cubicBezTo>
                    <a:cubicBezTo>
                      <a:pt x="652" y="12"/>
                      <a:pt x="652" y="15"/>
                      <a:pt x="652" y="16"/>
                    </a:cubicBezTo>
                    <a:cubicBezTo>
                      <a:pt x="652" y="16"/>
                      <a:pt x="654" y="17"/>
                      <a:pt x="654" y="18"/>
                    </a:cubicBezTo>
                    <a:cubicBezTo>
                      <a:pt x="658" y="19"/>
                      <a:pt x="668" y="19"/>
                      <a:pt x="673" y="19"/>
                    </a:cubicBezTo>
                    <a:cubicBezTo>
                      <a:pt x="674" y="404"/>
                      <a:pt x="674" y="404"/>
                      <a:pt x="674" y="404"/>
                    </a:cubicBezTo>
                    <a:cubicBezTo>
                      <a:pt x="675" y="404"/>
                      <a:pt x="675" y="406"/>
                      <a:pt x="675" y="407"/>
                    </a:cubicBezTo>
                    <a:cubicBezTo>
                      <a:pt x="677" y="408"/>
                      <a:pt x="678" y="411"/>
                      <a:pt x="679" y="412"/>
                    </a:cubicBezTo>
                    <a:cubicBezTo>
                      <a:pt x="679" y="413"/>
                      <a:pt x="681" y="415"/>
                      <a:pt x="681" y="416"/>
                    </a:cubicBezTo>
                    <a:cubicBezTo>
                      <a:pt x="681" y="419"/>
                      <a:pt x="681" y="421"/>
                      <a:pt x="683" y="423"/>
                    </a:cubicBezTo>
                    <a:cubicBezTo>
                      <a:pt x="683" y="436"/>
                      <a:pt x="683" y="436"/>
                      <a:pt x="683" y="436"/>
                    </a:cubicBezTo>
                    <a:cubicBezTo>
                      <a:pt x="683" y="437"/>
                      <a:pt x="681" y="438"/>
                      <a:pt x="681" y="439"/>
                    </a:cubicBezTo>
                    <a:cubicBezTo>
                      <a:pt x="681" y="440"/>
                      <a:pt x="683" y="441"/>
                      <a:pt x="683" y="442"/>
                    </a:cubicBezTo>
                    <a:cubicBezTo>
                      <a:pt x="683" y="456"/>
                      <a:pt x="683" y="456"/>
                      <a:pt x="683" y="456"/>
                    </a:cubicBezTo>
                    <a:cubicBezTo>
                      <a:pt x="683" y="457"/>
                      <a:pt x="681" y="459"/>
                      <a:pt x="681" y="459"/>
                    </a:cubicBezTo>
                    <a:cubicBezTo>
                      <a:pt x="680" y="461"/>
                      <a:pt x="680" y="464"/>
                      <a:pt x="678" y="466"/>
                    </a:cubicBezTo>
                    <a:cubicBezTo>
                      <a:pt x="677" y="466"/>
                      <a:pt x="678" y="467"/>
                      <a:pt x="678" y="468"/>
                    </a:cubicBezTo>
                    <a:cubicBezTo>
                      <a:pt x="676" y="468"/>
                      <a:pt x="675" y="469"/>
                      <a:pt x="674" y="471"/>
                    </a:cubicBezTo>
                    <a:cubicBezTo>
                      <a:pt x="672" y="474"/>
                      <a:pt x="673" y="482"/>
                      <a:pt x="676" y="484"/>
                    </a:cubicBezTo>
                    <a:cubicBezTo>
                      <a:pt x="677" y="484"/>
                      <a:pt x="678" y="485"/>
                      <a:pt x="678" y="486"/>
                    </a:cubicBezTo>
                    <a:cubicBezTo>
                      <a:pt x="679" y="488"/>
                      <a:pt x="681" y="489"/>
                      <a:pt x="681" y="491"/>
                    </a:cubicBezTo>
                    <a:cubicBezTo>
                      <a:pt x="680" y="494"/>
                      <a:pt x="681" y="496"/>
                      <a:pt x="683" y="497"/>
                    </a:cubicBezTo>
                    <a:cubicBezTo>
                      <a:pt x="683" y="511"/>
                      <a:pt x="683" y="511"/>
                      <a:pt x="683" y="511"/>
                    </a:cubicBezTo>
                    <a:cubicBezTo>
                      <a:pt x="683" y="512"/>
                      <a:pt x="681" y="513"/>
                      <a:pt x="681" y="514"/>
                    </a:cubicBezTo>
                    <a:cubicBezTo>
                      <a:pt x="681" y="516"/>
                      <a:pt x="681" y="517"/>
                      <a:pt x="680" y="519"/>
                    </a:cubicBezTo>
                    <a:cubicBezTo>
                      <a:pt x="678" y="520"/>
                      <a:pt x="678" y="523"/>
                      <a:pt x="678" y="525"/>
                    </a:cubicBezTo>
                    <a:cubicBezTo>
                      <a:pt x="677" y="525"/>
                      <a:pt x="675" y="525"/>
                      <a:pt x="675" y="527"/>
                    </a:cubicBezTo>
                    <a:cubicBezTo>
                      <a:pt x="674" y="756"/>
                      <a:pt x="674" y="756"/>
                      <a:pt x="674" y="756"/>
                    </a:cubicBezTo>
                    <a:cubicBezTo>
                      <a:pt x="678" y="759"/>
                      <a:pt x="681" y="765"/>
                      <a:pt x="681" y="772"/>
                    </a:cubicBezTo>
                    <a:cubicBezTo>
                      <a:pt x="681" y="773"/>
                      <a:pt x="683" y="773"/>
                      <a:pt x="683" y="774"/>
                    </a:cubicBezTo>
                    <a:cubicBezTo>
                      <a:pt x="683" y="785"/>
                      <a:pt x="683" y="785"/>
                      <a:pt x="683" y="785"/>
                    </a:cubicBezTo>
                    <a:cubicBezTo>
                      <a:pt x="683" y="785"/>
                      <a:pt x="681" y="786"/>
                      <a:pt x="681" y="786"/>
                    </a:cubicBezTo>
                    <a:cubicBezTo>
                      <a:pt x="681" y="848"/>
                      <a:pt x="681" y="848"/>
                      <a:pt x="681" y="848"/>
                    </a:cubicBezTo>
                    <a:cubicBezTo>
                      <a:pt x="681" y="848"/>
                      <a:pt x="683" y="849"/>
                      <a:pt x="683" y="849"/>
                    </a:cubicBezTo>
                    <a:cubicBezTo>
                      <a:pt x="683" y="865"/>
                      <a:pt x="683" y="879"/>
                      <a:pt x="683" y="895"/>
                    </a:cubicBezTo>
                    <a:cubicBezTo>
                      <a:pt x="683" y="896"/>
                      <a:pt x="681" y="898"/>
                      <a:pt x="681" y="898"/>
                    </a:cubicBezTo>
                    <a:cubicBezTo>
                      <a:pt x="681" y="911"/>
                      <a:pt x="685" y="924"/>
                      <a:pt x="682" y="936"/>
                    </a:cubicBezTo>
                    <a:cubicBezTo>
                      <a:pt x="684" y="944"/>
                      <a:pt x="683" y="952"/>
                      <a:pt x="682" y="958"/>
                    </a:cubicBezTo>
                    <a:cubicBezTo>
                      <a:pt x="679" y="971"/>
                      <a:pt x="681" y="985"/>
                      <a:pt x="683" y="996"/>
                    </a:cubicBezTo>
                    <a:cubicBezTo>
                      <a:pt x="684" y="1004"/>
                      <a:pt x="683" y="1010"/>
                      <a:pt x="681" y="1015"/>
                    </a:cubicBezTo>
                    <a:cubicBezTo>
                      <a:pt x="681" y="1068"/>
                      <a:pt x="681" y="1068"/>
                      <a:pt x="681" y="1068"/>
                    </a:cubicBezTo>
                    <a:cubicBezTo>
                      <a:pt x="681" y="1069"/>
                      <a:pt x="683" y="1070"/>
                      <a:pt x="683" y="1071"/>
                    </a:cubicBezTo>
                    <a:cubicBezTo>
                      <a:pt x="683" y="1084"/>
                      <a:pt x="683" y="1084"/>
                      <a:pt x="683" y="1084"/>
                    </a:cubicBezTo>
                    <a:cubicBezTo>
                      <a:pt x="683" y="1084"/>
                      <a:pt x="681" y="1085"/>
                      <a:pt x="681" y="1085"/>
                    </a:cubicBezTo>
                    <a:cubicBezTo>
                      <a:pt x="680" y="1092"/>
                      <a:pt x="678" y="1098"/>
                      <a:pt x="674" y="1102"/>
                    </a:cubicBezTo>
                    <a:cubicBezTo>
                      <a:pt x="674" y="1217"/>
                      <a:pt x="674" y="1217"/>
                      <a:pt x="674" y="1217"/>
                    </a:cubicBezTo>
                    <a:cubicBezTo>
                      <a:pt x="677" y="1220"/>
                      <a:pt x="679" y="1223"/>
                      <a:pt x="680" y="1227"/>
                    </a:cubicBezTo>
                    <a:cubicBezTo>
                      <a:pt x="681" y="1229"/>
                      <a:pt x="680" y="1232"/>
                      <a:pt x="681" y="1234"/>
                    </a:cubicBezTo>
                    <a:cubicBezTo>
                      <a:pt x="681" y="1234"/>
                      <a:pt x="683" y="1235"/>
                      <a:pt x="683" y="1235"/>
                    </a:cubicBezTo>
                    <a:cubicBezTo>
                      <a:pt x="683" y="1240"/>
                      <a:pt x="683" y="1246"/>
                      <a:pt x="681" y="1249"/>
                    </a:cubicBezTo>
                    <a:cubicBezTo>
                      <a:pt x="681" y="1258"/>
                      <a:pt x="683" y="1266"/>
                      <a:pt x="683" y="1274"/>
                    </a:cubicBezTo>
                    <a:cubicBezTo>
                      <a:pt x="681" y="1343"/>
                      <a:pt x="681" y="1343"/>
                      <a:pt x="681" y="1343"/>
                    </a:cubicBezTo>
                    <a:cubicBezTo>
                      <a:pt x="681" y="1344"/>
                      <a:pt x="683" y="1344"/>
                      <a:pt x="683" y="1345"/>
                    </a:cubicBezTo>
                    <a:cubicBezTo>
                      <a:pt x="683" y="1361"/>
                      <a:pt x="683" y="1374"/>
                      <a:pt x="683" y="1391"/>
                    </a:cubicBezTo>
                    <a:cubicBezTo>
                      <a:pt x="683" y="1391"/>
                      <a:pt x="681" y="1393"/>
                      <a:pt x="681" y="1393"/>
                    </a:cubicBezTo>
                    <a:cubicBezTo>
                      <a:pt x="681" y="1564"/>
                      <a:pt x="681" y="1564"/>
                      <a:pt x="681" y="1564"/>
                    </a:cubicBezTo>
                    <a:cubicBezTo>
                      <a:pt x="681" y="1564"/>
                      <a:pt x="683" y="1566"/>
                      <a:pt x="683" y="1566"/>
                    </a:cubicBezTo>
                    <a:cubicBezTo>
                      <a:pt x="683" y="1579"/>
                      <a:pt x="683" y="1579"/>
                      <a:pt x="683" y="1579"/>
                    </a:cubicBezTo>
                    <a:cubicBezTo>
                      <a:pt x="683" y="1580"/>
                      <a:pt x="681" y="1580"/>
                      <a:pt x="681" y="1581"/>
                    </a:cubicBezTo>
                    <a:cubicBezTo>
                      <a:pt x="680" y="1588"/>
                      <a:pt x="678" y="1593"/>
                      <a:pt x="673" y="1599"/>
                    </a:cubicBezTo>
                    <a:cubicBezTo>
                      <a:pt x="673" y="1712"/>
                      <a:pt x="673" y="1712"/>
                      <a:pt x="673" y="1712"/>
                    </a:cubicBezTo>
                    <a:cubicBezTo>
                      <a:pt x="678" y="1716"/>
                      <a:pt x="681" y="1721"/>
                      <a:pt x="681" y="1729"/>
                    </a:cubicBezTo>
                    <a:cubicBezTo>
                      <a:pt x="681" y="1729"/>
                      <a:pt x="683" y="1730"/>
                      <a:pt x="683" y="1730"/>
                    </a:cubicBezTo>
                    <a:cubicBezTo>
                      <a:pt x="684" y="1735"/>
                      <a:pt x="683" y="1741"/>
                      <a:pt x="681" y="1744"/>
                    </a:cubicBezTo>
                    <a:cubicBezTo>
                      <a:pt x="681" y="1895"/>
                      <a:pt x="681" y="1895"/>
                      <a:pt x="681" y="1895"/>
                    </a:cubicBezTo>
                    <a:cubicBezTo>
                      <a:pt x="681" y="1895"/>
                      <a:pt x="683" y="1897"/>
                      <a:pt x="683" y="1897"/>
                    </a:cubicBezTo>
                    <a:cubicBezTo>
                      <a:pt x="683" y="1928"/>
                      <a:pt x="683" y="1928"/>
                      <a:pt x="683" y="1928"/>
                    </a:cubicBezTo>
                    <a:cubicBezTo>
                      <a:pt x="683" y="1928"/>
                      <a:pt x="681" y="1929"/>
                      <a:pt x="681" y="1929"/>
                    </a:cubicBezTo>
                    <a:cubicBezTo>
                      <a:pt x="681" y="1941"/>
                      <a:pt x="681" y="1941"/>
                      <a:pt x="681" y="1941"/>
                    </a:cubicBezTo>
                    <a:cubicBezTo>
                      <a:pt x="681" y="1941"/>
                      <a:pt x="683" y="1943"/>
                      <a:pt x="683" y="1944"/>
                    </a:cubicBezTo>
                    <a:cubicBezTo>
                      <a:pt x="682" y="1949"/>
                      <a:pt x="683" y="1955"/>
                      <a:pt x="687" y="1958"/>
                    </a:cubicBezTo>
                    <a:cubicBezTo>
                      <a:pt x="688" y="1960"/>
                      <a:pt x="689" y="1963"/>
                      <a:pt x="690" y="1963"/>
                    </a:cubicBezTo>
                    <a:cubicBezTo>
                      <a:pt x="699" y="1963"/>
                      <a:pt x="699" y="1963"/>
                      <a:pt x="699" y="1963"/>
                    </a:cubicBezTo>
                    <a:cubicBezTo>
                      <a:pt x="699" y="1966"/>
                      <a:pt x="699" y="1966"/>
                      <a:pt x="699" y="1966"/>
                    </a:cubicBezTo>
                    <a:cubicBezTo>
                      <a:pt x="701" y="1966"/>
                      <a:pt x="704" y="1966"/>
                      <a:pt x="705" y="1964"/>
                    </a:cubicBezTo>
                    <a:cubicBezTo>
                      <a:pt x="709" y="1963"/>
                      <a:pt x="713" y="1963"/>
                      <a:pt x="716" y="1962"/>
                    </a:cubicBezTo>
                    <a:cubicBezTo>
                      <a:pt x="719" y="1961"/>
                      <a:pt x="721" y="1958"/>
                      <a:pt x="721" y="1957"/>
                    </a:cubicBezTo>
                    <a:cubicBezTo>
                      <a:pt x="723" y="1948"/>
                      <a:pt x="723" y="1948"/>
                      <a:pt x="723" y="1948"/>
                    </a:cubicBezTo>
                    <a:cubicBezTo>
                      <a:pt x="724" y="1941"/>
                      <a:pt x="723" y="1933"/>
                      <a:pt x="724" y="1927"/>
                    </a:cubicBezTo>
                    <a:cubicBezTo>
                      <a:pt x="726" y="1927"/>
                      <a:pt x="726" y="1927"/>
                      <a:pt x="726" y="1927"/>
                    </a:cubicBezTo>
                    <a:cubicBezTo>
                      <a:pt x="726" y="1923"/>
                      <a:pt x="727" y="1920"/>
                      <a:pt x="728" y="1917"/>
                    </a:cubicBezTo>
                    <a:cubicBezTo>
                      <a:pt x="729" y="1918"/>
                      <a:pt x="730" y="1917"/>
                      <a:pt x="730" y="1916"/>
                    </a:cubicBezTo>
                    <a:cubicBezTo>
                      <a:pt x="732" y="1914"/>
                      <a:pt x="734" y="1913"/>
                      <a:pt x="735" y="1911"/>
                    </a:cubicBezTo>
                    <a:cubicBezTo>
                      <a:pt x="735" y="1908"/>
                      <a:pt x="736" y="1905"/>
                      <a:pt x="735" y="1902"/>
                    </a:cubicBezTo>
                    <a:cubicBezTo>
                      <a:pt x="738" y="1902"/>
                      <a:pt x="738" y="1902"/>
                      <a:pt x="738" y="1902"/>
                    </a:cubicBezTo>
                    <a:cubicBezTo>
                      <a:pt x="738" y="1895"/>
                      <a:pt x="739" y="1887"/>
                      <a:pt x="738" y="1879"/>
                    </a:cubicBezTo>
                    <a:cubicBezTo>
                      <a:pt x="741" y="1867"/>
                      <a:pt x="741" y="1867"/>
                      <a:pt x="741" y="1867"/>
                    </a:cubicBezTo>
                    <a:cubicBezTo>
                      <a:pt x="744" y="1863"/>
                      <a:pt x="746" y="1859"/>
                      <a:pt x="750" y="1856"/>
                    </a:cubicBezTo>
                    <a:cubicBezTo>
                      <a:pt x="752" y="1847"/>
                      <a:pt x="752" y="1847"/>
                      <a:pt x="752" y="1847"/>
                    </a:cubicBezTo>
                    <a:cubicBezTo>
                      <a:pt x="753" y="1843"/>
                      <a:pt x="752" y="1840"/>
                      <a:pt x="753" y="1838"/>
                    </a:cubicBezTo>
                    <a:cubicBezTo>
                      <a:pt x="755" y="1822"/>
                      <a:pt x="755" y="1805"/>
                      <a:pt x="754" y="1788"/>
                    </a:cubicBezTo>
                    <a:cubicBezTo>
                      <a:pt x="756" y="1776"/>
                      <a:pt x="756" y="1776"/>
                      <a:pt x="756" y="1776"/>
                    </a:cubicBezTo>
                    <a:cubicBezTo>
                      <a:pt x="756" y="1775"/>
                      <a:pt x="758" y="1774"/>
                      <a:pt x="760" y="1772"/>
                    </a:cubicBezTo>
                    <a:cubicBezTo>
                      <a:pt x="760" y="1772"/>
                      <a:pt x="760" y="1770"/>
                      <a:pt x="760" y="1770"/>
                    </a:cubicBezTo>
                    <a:cubicBezTo>
                      <a:pt x="761" y="1770"/>
                      <a:pt x="766" y="1769"/>
                      <a:pt x="767" y="1770"/>
                    </a:cubicBezTo>
                    <a:cubicBezTo>
                      <a:pt x="769" y="1773"/>
                      <a:pt x="770" y="1775"/>
                      <a:pt x="773" y="1779"/>
                    </a:cubicBezTo>
                    <a:cubicBezTo>
                      <a:pt x="773" y="1959"/>
                      <a:pt x="773" y="1959"/>
                      <a:pt x="773" y="1959"/>
                    </a:cubicBezTo>
                    <a:cubicBezTo>
                      <a:pt x="773" y="1960"/>
                      <a:pt x="774" y="1962"/>
                      <a:pt x="774" y="1963"/>
                    </a:cubicBezTo>
                    <a:cubicBezTo>
                      <a:pt x="773" y="1971"/>
                      <a:pt x="771" y="1978"/>
                      <a:pt x="766" y="1982"/>
                    </a:cubicBezTo>
                    <a:cubicBezTo>
                      <a:pt x="766" y="1983"/>
                      <a:pt x="765" y="1984"/>
                      <a:pt x="764" y="1983"/>
                    </a:cubicBezTo>
                    <a:cubicBezTo>
                      <a:pt x="764" y="1986"/>
                      <a:pt x="762" y="1988"/>
                      <a:pt x="762" y="1989"/>
                    </a:cubicBezTo>
                    <a:cubicBezTo>
                      <a:pt x="762" y="1994"/>
                      <a:pt x="761" y="1998"/>
                      <a:pt x="764" y="2000"/>
                    </a:cubicBezTo>
                    <a:cubicBezTo>
                      <a:pt x="764" y="2003"/>
                      <a:pt x="764" y="2006"/>
                      <a:pt x="763" y="2009"/>
                    </a:cubicBezTo>
                    <a:cubicBezTo>
                      <a:pt x="763" y="2009"/>
                      <a:pt x="764" y="2009"/>
                      <a:pt x="764" y="2009"/>
                    </a:cubicBezTo>
                    <a:cubicBezTo>
                      <a:pt x="765" y="2017"/>
                      <a:pt x="764" y="2024"/>
                      <a:pt x="761" y="2029"/>
                    </a:cubicBezTo>
                    <a:cubicBezTo>
                      <a:pt x="763" y="2037"/>
                      <a:pt x="759" y="2043"/>
                      <a:pt x="754" y="2047"/>
                    </a:cubicBezTo>
                    <a:cubicBezTo>
                      <a:pt x="751" y="2051"/>
                      <a:pt x="747" y="2055"/>
                      <a:pt x="744" y="2060"/>
                    </a:cubicBezTo>
                    <a:cubicBezTo>
                      <a:pt x="741" y="2062"/>
                      <a:pt x="739" y="2064"/>
                      <a:pt x="735" y="2064"/>
                    </a:cubicBezTo>
                    <a:cubicBezTo>
                      <a:pt x="723" y="2063"/>
                      <a:pt x="723" y="2063"/>
                      <a:pt x="723" y="2063"/>
                    </a:cubicBezTo>
                    <a:cubicBezTo>
                      <a:pt x="707" y="2063"/>
                      <a:pt x="707" y="2063"/>
                      <a:pt x="707" y="2063"/>
                    </a:cubicBezTo>
                    <a:cubicBezTo>
                      <a:pt x="707" y="2063"/>
                      <a:pt x="706" y="2064"/>
                      <a:pt x="705" y="2064"/>
                    </a:cubicBezTo>
                    <a:cubicBezTo>
                      <a:pt x="701" y="2063"/>
                      <a:pt x="698" y="2064"/>
                      <a:pt x="695" y="2065"/>
                    </a:cubicBezTo>
                    <a:cubicBezTo>
                      <a:pt x="649" y="2065"/>
                      <a:pt x="649" y="2065"/>
                      <a:pt x="649" y="2065"/>
                    </a:cubicBezTo>
                    <a:cubicBezTo>
                      <a:pt x="649" y="2066"/>
                      <a:pt x="649" y="2067"/>
                      <a:pt x="648" y="2067"/>
                    </a:cubicBezTo>
                    <a:cubicBezTo>
                      <a:pt x="622" y="2067"/>
                      <a:pt x="622" y="2067"/>
                      <a:pt x="622" y="2067"/>
                    </a:cubicBezTo>
                    <a:cubicBezTo>
                      <a:pt x="621" y="2067"/>
                      <a:pt x="621" y="2066"/>
                      <a:pt x="620" y="2065"/>
                    </a:cubicBezTo>
                    <a:cubicBezTo>
                      <a:pt x="618" y="2065"/>
                      <a:pt x="614" y="2066"/>
                      <a:pt x="613" y="2065"/>
                    </a:cubicBezTo>
                    <a:cubicBezTo>
                      <a:pt x="610" y="2063"/>
                      <a:pt x="604" y="2064"/>
                      <a:pt x="601" y="2063"/>
                    </a:cubicBezTo>
                    <a:cubicBezTo>
                      <a:pt x="580" y="2061"/>
                      <a:pt x="555" y="2063"/>
                      <a:pt x="532" y="2063"/>
                    </a:cubicBezTo>
                    <a:cubicBezTo>
                      <a:pt x="515" y="2063"/>
                      <a:pt x="497" y="2063"/>
                      <a:pt x="480" y="2065"/>
                    </a:cubicBezTo>
                    <a:cubicBezTo>
                      <a:pt x="475" y="2064"/>
                      <a:pt x="467" y="2063"/>
                      <a:pt x="459" y="2064"/>
                    </a:cubicBezTo>
                    <a:cubicBezTo>
                      <a:pt x="458" y="2064"/>
                      <a:pt x="457" y="2064"/>
                      <a:pt x="457" y="2063"/>
                    </a:cubicBezTo>
                    <a:cubicBezTo>
                      <a:pt x="453" y="2062"/>
                      <a:pt x="450" y="2062"/>
                      <a:pt x="448" y="2064"/>
                    </a:cubicBezTo>
                    <a:cubicBezTo>
                      <a:pt x="439" y="2064"/>
                      <a:pt x="439" y="2064"/>
                      <a:pt x="439" y="2064"/>
                    </a:cubicBezTo>
                    <a:cubicBezTo>
                      <a:pt x="439" y="2064"/>
                      <a:pt x="438" y="2063"/>
                      <a:pt x="438" y="2062"/>
                    </a:cubicBezTo>
                    <a:cubicBezTo>
                      <a:pt x="437" y="2063"/>
                      <a:pt x="435" y="2062"/>
                      <a:pt x="436" y="2061"/>
                    </a:cubicBezTo>
                    <a:cubicBezTo>
                      <a:pt x="433" y="2059"/>
                      <a:pt x="433" y="2056"/>
                      <a:pt x="431" y="2053"/>
                    </a:cubicBezTo>
                    <a:cubicBezTo>
                      <a:pt x="430" y="2051"/>
                      <a:pt x="428" y="2050"/>
                      <a:pt x="426" y="2050"/>
                    </a:cubicBezTo>
                    <a:cubicBezTo>
                      <a:pt x="422" y="2049"/>
                      <a:pt x="419" y="2049"/>
                      <a:pt x="416" y="2050"/>
                    </a:cubicBezTo>
                    <a:cubicBezTo>
                      <a:pt x="409" y="2060"/>
                      <a:pt x="409" y="2060"/>
                      <a:pt x="409" y="2060"/>
                    </a:cubicBezTo>
                    <a:cubicBezTo>
                      <a:pt x="411" y="2063"/>
                      <a:pt x="408" y="2063"/>
                      <a:pt x="407" y="2062"/>
                    </a:cubicBezTo>
                    <a:cubicBezTo>
                      <a:pt x="407" y="2063"/>
                      <a:pt x="407" y="2064"/>
                      <a:pt x="406" y="2064"/>
                    </a:cubicBezTo>
                    <a:cubicBezTo>
                      <a:pt x="401" y="2064"/>
                      <a:pt x="395" y="2063"/>
                      <a:pt x="389" y="2063"/>
                    </a:cubicBezTo>
                    <a:cubicBezTo>
                      <a:pt x="345" y="2063"/>
                      <a:pt x="345" y="2063"/>
                      <a:pt x="345" y="2063"/>
                    </a:cubicBezTo>
                    <a:cubicBezTo>
                      <a:pt x="345" y="2063"/>
                      <a:pt x="345" y="2064"/>
                      <a:pt x="344" y="2064"/>
                    </a:cubicBezTo>
                    <a:cubicBezTo>
                      <a:pt x="340" y="2063"/>
                      <a:pt x="334" y="2064"/>
                      <a:pt x="331" y="2065"/>
                    </a:cubicBezTo>
                    <a:cubicBezTo>
                      <a:pt x="283" y="2065"/>
                      <a:pt x="283" y="2065"/>
                      <a:pt x="283" y="2065"/>
                    </a:cubicBezTo>
                    <a:cubicBezTo>
                      <a:pt x="285" y="2068"/>
                      <a:pt x="280" y="2066"/>
                      <a:pt x="279" y="2067"/>
                    </a:cubicBezTo>
                    <a:cubicBezTo>
                      <a:pt x="277" y="2071"/>
                      <a:pt x="269" y="2073"/>
                      <a:pt x="264" y="2068"/>
                    </a:cubicBezTo>
                    <a:cubicBezTo>
                      <a:pt x="262" y="2068"/>
                      <a:pt x="260" y="2067"/>
                      <a:pt x="258" y="2065"/>
                    </a:cubicBezTo>
                    <a:cubicBezTo>
                      <a:pt x="257" y="2065"/>
                      <a:pt x="253" y="2065"/>
                      <a:pt x="252" y="2065"/>
                    </a:cubicBezTo>
                    <a:cubicBezTo>
                      <a:pt x="252" y="2066"/>
                      <a:pt x="251" y="2067"/>
                      <a:pt x="251" y="2067"/>
                    </a:cubicBezTo>
                    <a:cubicBezTo>
                      <a:pt x="246" y="2067"/>
                      <a:pt x="241" y="2067"/>
                      <a:pt x="239" y="2065"/>
                    </a:cubicBezTo>
                    <a:cubicBezTo>
                      <a:pt x="237" y="2064"/>
                      <a:pt x="237" y="2061"/>
                      <a:pt x="238" y="2059"/>
                    </a:cubicBezTo>
                    <a:cubicBezTo>
                      <a:pt x="238" y="2058"/>
                      <a:pt x="239" y="2058"/>
                      <a:pt x="240" y="2057"/>
                    </a:cubicBezTo>
                    <a:cubicBezTo>
                      <a:pt x="239" y="2057"/>
                      <a:pt x="238" y="2056"/>
                      <a:pt x="239" y="2055"/>
                    </a:cubicBezTo>
                    <a:cubicBezTo>
                      <a:pt x="241" y="2054"/>
                      <a:pt x="243" y="2053"/>
                      <a:pt x="245" y="2051"/>
                    </a:cubicBezTo>
                    <a:cubicBezTo>
                      <a:pt x="245" y="2051"/>
                      <a:pt x="247" y="2051"/>
                      <a:pt x="248" y="2051"/>
                    </a:cubicBezTo>
                    <a:cubicBezTo>
                      <a:pt x="248" y="2050"/>
                      <a:pt x="249" y="2050"/>
                      <a:pt x="248" y="2050"/>
                    </a:cubicBezTo>
                    <a:cubicBezTo>
                      <a:pt x="256" y="2048"/>
                      <a:pt x="262" y="2048"/>
                      <a:pt x="267" y="2049"/>
                    </a:cubicBezTo>
                    <a:cubicBezTo>
                      <a:pt x="295" y="2049"/>
                      <a:pt x="295" y="2049"/>
                      <a:pt x="295" y="2049"/>
                    </a:cubicBezTo>
                    <a:cubicBezTo>
                      <a:pt x="294" y="2052"/>
                      <a:pt x="298" y="2051"/>
                      <a:pt x="299" y="2051"/>
                    </a:cubicBezTo>
                    <a:cubicBezTo>
                      <a:pt x="302" y="2049"/>
                      <a:pt x="305" y="2048"/>
                      <a:pt x="308" y="2045"/>
                    </a:cubicBezTo>
                    <a:cubicBezTo>
                      <a:pt x="309" y="2042"/>
                      <a:pt x="313" y="2040"/>
                      <a:pt x="317" y="2038"/>
                    </a:cubicBezTo>
                    <a:cubicBezTo>
                      <a:pt x="362" y="2038"/>
                      <a:pt x="408" y="2037"/>
                      <a:pt x="452" y="2038"/>
                    </a:cubicBezTo>
                    <a:cubicBezTo>
                      <a:pt x="453" y="2038"/>
                      <a:pt x="453" y="2040"/>
                      <a:pt x="454" y="2040"/>
                    </a:cubicBezTo>
                    <a:cubicBezTo>
                      <a:pt x="455" y="2041"/>
                      <a:pt x="458" y="2041"/>
                      <a:pt x="458" y="2041"/>
                    </a:cubicBezTo>
                    <a:cubicBezTo>
                      <a:pt x="461" y="2045"/>
                      <a:pt x="465" y="2047"/>
                      <a:pt x="469" y="2050"/>
                    </a:cubicBezTo>
                    <a:cubicBezTo>
                      <a:pt x="474" y="2049"/>
                      <a:pt x="479" y="2048"/>
                      <a:pt x="482" y="2048"/>
                    </a:cubicBezTo>
                    <a:cubicBezTo>
                      <a:pt x="489" y="2047"/>
                      <a:pt x="492" y="2044"/>
                      <a:pt x="494" y="2040"/>
                    </a:cubicBezTo>
                    <a:cubicBezTo>
                      <a:pt x="495" y="2041"/>
                      <a:pt x="496" y="2041"/>
                      <a:pt x="496" y="2039"/>
                    </a:cubicBezTo>
                    <a:cubicBezTo>
                      <a:pt x="496" y="2037"/>
                      <a:pt x="499" y="2038"/>
                      <a:pt x="500" y="2038"/>
                    </a:cubicBezTo>
                    <a:cubicBezTo>
                      <a:pt x="500" y="2038"/>
                      <a:pt x="502" y="2036"/>
                      <a:pt x="502" y="2035"/>
                    </a:cubicBezTo>
                    <a:cubicBezTo>
                      <a:pt x="503" y="2035"/>
                      <a:pt x="506" y="2035"/>
                      <a:pt x="506" y="2035"/>
                    </a:cubicBezTo>
                    <a:cubicBezTo>
                      <a:pt x="505" y="2033"/>
                      <a:pt x="509" y="2034"/>
                      <a:pt x="511" y="2033"/>
                    </a:cubicBezTo>
                    <a:cubicBezTo>
                      <a:pt x="513" y="2033"/>
                      <a:pt x="515" y="2031"/>
                      <a:pt x="516" y="2031"/>
                    </a:cubicBezTo>
                    <a:cubicBezTo>
                      <a:pt x="524" y="2031"/>
                      <a:pt x="524" y="2031"/>
                      <a:pt x="524" y="2031"/>
                    </a:cubicBezTo>
                    <a:cubicBezTo>
                      <a:pt x="537" y="2034"/>
                      <a:pt x="557" y="2032"/>
                      <a:pt x="574" y="2032"/>
                    </a:cubicBezTo>
                    <a:cubicBezTo>
                      <a:pt x="576" y="2032"/>
                      <a:pt x="577" y="2030"/>
                      <a:pt x="578" y="2029"/>
                    </a:cubicBezTo>
                    <a:cubicBezTo>
                      <a:pt x="577" y="2027"/>
                      <a:pt x="579" y="2027"/>
                      <a:pt x="580" y="2026"/>
                    </a:cubicBezTo>
                    <a:cubicBezTo>
                      <a:pt x="582" y="2023"/>
                      <a:pt x="585" y="2022"/>
                      <a:pt x="588" y="2021"/>
                    </a:cubicBezTo>
                    <a:cubicBezTo>
                      <a:pt x="589" y="2020"/>
                      <a:pt x="592" y="2021"/>
                      <a:pt x="594" y="2021"/>
                    </a:cubicBezTo>
                    <a:cubicBezTo>
                      <a:pt x="594" y="2023"/>
                      <a:pt x="594" y="2023"/>
                      <a:pt x="594" y="2023"/>
                    </a:cubicBezTo>
                    <a:cubicBezTo>
                      <a:pt x="596" y="2022"/>
                      <a:pt x="595" y="2025"/>
                      <a:pt x="595" y="2026"/>
                    </a:cubicBezTo>
                    <a:cubicBezTo>
                      <a:pt x="599" y="2026"/>
                      <a:pt x="599" y="2026"/>
                      <a:pt x="599" y="2026"/>
                    </a:cubicBezTo>
                    <a:cubicBezTo>
                      <a:pt x="599" y="2027"/>
                      <a:pt x="598" y="2029"/>
                      <a:pt x="600" y="2029"/>
                    </a:cubicBezTo>
                    <a:cubicBezTo>
                      <a:pt x="600" y="2032"/>
                      <a:pt x="603" y="2030"/>
                      <a:pt x="603" y="2032"/>
                    </a:cubicBezTo>
                    <a:cubicBezTo>
                      <a:pt x="605" y="2033"/>
                      <a:pt x="607" y="2033"/>
                      <a:pt x="608" y="2031"/>
                    </a:cubicBezTo>
                    <a:cubicBezTo>
                      <a:pt x="609" y="2031"/>
                      <a:pt x="609" y="2030"/>
                      <a:pt x="609" y="2029"/>
                    </a:cubicBezTo>
                    <a:cubicBezTo>
                      <a:pt x="611" y="2029"/>
                      <a:pt x="611" y="2029"/>
                      <a:pt x="611" y="2029"/>
                    </a:cubicBezTo>
                    <a:cubicBezTo>
                      <a:pt x="611" y="2028"/>
                      <a:pt x="611" y="2026"/>
                      <a:pt x="612" y="2026"/>
                    </a:cubicBezTo>
                    <a:cubicBezTo>
                      <a:pt x="614" y="2026"/>
                      <a:pt x="614" y="2026"/>
                      <a:pt x="614" y="2025"/>
                    </a:cubicBezTo>
                    <a:cubicBezTo>
                      <a:pt x="614" y="2023"/>
                      <a:pt x="616" y="2023"/>
                      <a:pt x="617" y="2023"/>
                    </a:cubicBezTo>
                    <a:cubicBezTo>
                      <a:pt x="617" y="2022"/>
                      <a:pt x="617" y="2021"/>
                      <a:pt x="618" y="2021"/>
                    </a:cubicBezTo>
                    <a:cubicBezTo>
                      <a:pt x="643" y="2020"/>
                      <a:pt x="669" y="2021"/>
                      <a:pt x="692" y="2019"/>
                    </a:cubicBezTo>
                    <a:cubicBezTo>
                      <a:pt x="696" y="2017"/>
                      <a:pt x="700" y="2016"/>
                      <a:pt x="702" y="2012"/>
                    </a:cubicBezTo>
                    <a:cubicBezTo>
                      <a:pt x="702" y="2011"/>
                      <a:pt x="703" y="2009"/>
                      <a:pt x="703" y="2008"/>
                    </a:cubicBezTo>
                    <a:cubicBezTo>
                      <a:pt x="706" y="2008"/>
                      <a:pt x="705" y="2004"/>
                      <a:pt x="705" y="2003"/>
                    </a:cubicBezTo>
                    <a:cubicBezTo>
                      <a:pt x="704" y="2002"/>
                      <a:pt x="704" y="2000"/>
                      <a:pt x="702" y="2000"/>
                    </a:cubicBezTo>
                    <a:cubicBezTo>
                      <a:pt x="703" y="1998"/>
                      <a:pt x="700" y="1997"/>
                      <a:pt x="700" y="1995"/>
                    </a:cubicBezTo>
                    <a:cubicBezTo>
                      <a:pt x="699" y="1995"/>
                      <a:pt x="698" y="1995"/>
                      <a:pt x="697" y="1994"/>
                    </a:cubicBezTo>
                    <a:cubicBezTo>
                      <a:pt x="696" y="1992"/>
                      <a:pt x="689" y="1992"/>
                      <a:pt x="687" y="1992"/>
                    </a:cubicBezTo>
                    <a:cubicBezTo>
                      <a:pt x="680" y="1990"/>
                      <a:pt x="676" y="1987"/>
                      <a:pt x="672" y="1984"/>
                    </a:cubicBezTo>
                    <a:cubicBezTo>
                      <a:pt x="671" y="1983"/>
                      <a:pt x="670" y="1983"/>
                      <a:pt x="669" y="1983"/>
                    </a:cubicBezTo>
                    <a:cubicBezTo>
                      <a:pt x="669" y="1980"/>
                      <a:pt x="669" y="1980"/>
                      <a:pt x="669" y="1980"/>
                    </a:cubicBezTo>
                    <a:cubicBezTo>
                      <a:pt x="667" y="1980"/>
                      <a:pt x="667" y="1980"/>
                      <a:pt x="667" y="1980"/>
                    </a:cubicBezTo>
                    <a:cubicBezTo>
                      <a:pt x="666" y="1978"/>
                      <a:pt x="664" y="1975"/>
                      <a:pt x="662" y="1975"/>
                    </a:cubicBezTo>
                    <a:cubicBezTo>
                      <a:pt x="659" y="1974"/>
                      <a:pt x="657" y="1974"/>
                      <a:pt x="654" y="1974"/>
                    </a:cubicBezTo>
                    <a:cubicBezTo>
                      <a:pt x="654" y="1972"/>
                      <a:pt x="654" y="1972"/>
                      <a:pt x="654" y="1972"/>
                    </a:cubicBezTo>
                    <a:cubicBezTo>
                      <a:pt x="635" y="1972"/>
                      <a:pt x="616" y="1972"/>
                      <a:pt x="597" y="1971"/>
                    </a:cubicBezTo>
                    <a:cubicBezTo>
                      <a:pt x="597" y="1971"/>
                      <a:pt x="595" y="1972"/>
                      <a:pt x="594" y="1972"/>
                    </a:cubicBezTo>
                    <a:cubicBezTo>
                      <a:pt x="585" y="1970"/>
                      <a:pt x="585" y="1970"/>
                      <a:pt x="585" y="1970"/>
                    </a:cubicBezTo>
                    <a:cubicBezTo>
                      <a:pt x="544" y="1970"/>
                      <a:pt x="544" y="1970"/>
                      <a:pt x="544" y="1970"/>
                    </a:cubicBezTo>
                    <a:cubicBezTo>
                      <a:pt x="543" y="1970"/>
                      <a:pt x="540" y="1973"/>
                      <a:pt x="539" y="1971"/>
                    </a:cubicBezTo>
                    <a:cubicBezTo>
                      <a:pt x="534" y="1968"/>
                      <a:pt x="528" y="1970"/>
                      <a:pt x="525" y="1972"/>
                    </a:cubicBezTo>
                    <a:cubicBezTo>
                      <a:pt x="518" y="1972"/>
                      <a:pt x="514" y="1970"/>
                      <a:pt x="509" y="1969"/>
                    </a:cubicBezTo>
                    <a:cubicBezTo>
                      <a:pt x="507" y="1971"/>
                      <a:pt x="504" y="1971"/>
                      <a:pt x="502" y="1970"/>
                    </a:cubicBezTo>
                    <a:cubicBezTo>
                      <a:pt x="501" y="1970"/>
                      <a:pt x="498" y="1969"/>
                      <a:pt x="498" y="1969"/>
                    </a:cubicBezTo>
                    <a:cubicBezTo>
                      <a:pt x="491" y="1961"/>
                      <a:pt x="491" y="1961"/>
                      <a:pt x="491" y="1961"/>
                    </a:cubicBezTo>
                    <a:cubicBezTo>
                      <a:pt x="487" y="1959"/>
                      <a:pt x="484" y="1961"/>
                      <a:pt x="481" y="1963"/>
                    </a:cubicBezTo>
                    <a:cubicBezTo>
                      <a:pt x="475" y="1967"/>
                      <a:pt x="467" y="1973"/>
                      <a:pt x="458" y="1972"/>
                    </a:cubicBezTo>
                    <a:cubicBezTo>
                      <a:pt x="456" y="1972"/>
                      <a:pt x="453" y="1972"/>
                      <a:pt x="452" y="1971"/>
                    </a:cubicBezTo>
                    <a:cubicBezTo>
                      <a:pt x="450" y="1967"/>
                      <a:pt x="449" y="1962"/>
                      <a:pt x="449" y="1958"/>
                    </a:cubicBezTo>
                    <a:cubicBezTo>
                      <a:pt x="402" y="1958"/>
                      <a:pt x="402" y="1958"/>
                      <a:pt x="402" y="1958"/>
                    </a:cubicBezTo>
                    <a:cubicBezTo>
                      <a:pt x="402" y="1960"/>
                      <a:pt x="405" y="1959"/>
                      <a:pt x="405" y="1959"/>
                    </a:cubicBezTo>
                    <a:cubicBezTo>
                      <a:pt x="404" y="1962"/>
                      <a:pt x="408" y="1960"/>
                      <a:pt x="409" y="1960"/>
                    </a:cubicBezTo>
                    <a:cubicBezTo>
                      <a:pt x="410" y="1961"/>
                      <a:pt x="410" y="1963"/>
                      <a:pt x="410" y="1963"/>
                    </a:cubicBezTo>
                    <a:cubicBezTo>
                      <a:pt x="411" y="1963"/>
                      <a:pt x="414" y="1963"/>
                      <a:pt x="415" y="1963"/>
                    </a:cubicBezTo>
                    <a:cubicBezTo>
                      <a:pt x="415" y="1962"/>
                      <a:pt x="416" y="1961"/>
                      <a:pt x="417" y="1961"/>
                    </a:cubicBezTo>
                    <a:cubicBezTo>
                      <a:pt x="417" y="1960"/>
                      <a:pt x="417" y="1962"/>
                      <a:pt x="417" y="1963"/>
                    </a:cubicBezTo>
                    <a:cubicBezTo>
                      <a:pt x="419" y="1963"/>
                      <a:pt x="422" y="1962"/>
                      <a:pt x="423" y="1965"/>
                    </a:cubicBezTo>
                    <a:cubicBezTo>
                      <a:pt x="424" y="1966"/>
                      <a:pt x="424" y="1969"/>
                      <a:pt x="424" y="1971"/>
                    </a:cubicBezTo>
                    <a:cubicBezTo>
                      <a:pt x="422" y="1973"/>
                      <a:pt x="422" y="1973"/>
                      <a:pt x="422" y="1973"/>
                    </a:cubicBezTo>
                    <a:cubicBezTo>
                      <a:pt x="422" y="1976"/>
                      <a:pt x="415" y="1974"/>
                      <a:pt x="412" y="1974"/>
                    </a:cubicBezTo>
                    <a:cubicBezTo>
                      <a:pt x="411" y="1974"/>
                      <a:pt x="410" y="1972"/>
                      <a:pt x="409" y="1972"/>
                    </a:cubicBezTo>
                    <a:cubicBezTo>
                      <a:pt x="406" y="1972"/>
                      <a:pt x="402" y="1973"/>
                      <a:pt x="400" y="1971"/>
                    </a:cubicBezTo>
                    <a:cubicBezTo>
                      <a:pt x="360" y="1970"/>
                      <a:pt x="319" y="1970"/>
                      <a:pt x="279" y="1970"/>
                    </a:cubicBezTo>
                    <a:cubicBezTo>
                      <a:pt x="279" y="1966"/>
                      <a:pt x="281" y="1962"/>
                      <a:pt x="282" y="1958"/>
                    </a:cubicBezTo>
                    <a:cubicBezTo>
                      <a:pt x="223" y="1958"/>
                      <a:pt x="161" y="1956"/>
                      <a:pt x="105" y="1959"/>
                    </a:cubicBezTo>
                    <a:cubicBezTo>
                      <a:pt x="106" y="1956"/>
                      <a:pt x="102" y="1958"/>
                      <a:pt x="102" y="1957"/>
                    </a:cubicBezTo>
                    <a:cubicBezTo>
                      <a:pt x="98" y="1954"/>
                      <a:pt x="96" y="1953"/>
                      <a:pt x="94" y="1951"/>
                    </a:cubicBezTo>
                    <a:cubicBezTo>
                      <a:pt x="91" y="1948"/>
                      <a:pt x="89" y="1944"/>
                      <a:pt x="88" y="1941"/>
                    </a:cubicBezTo>
                    <a:cubicBezTo>
                      <a:pt x="87" y="1940"/>
                      <a:pt x="84" y="1938"/>
                      <a:pt x="82" y="1939"/>
                    </a:cubicBezTo>
                    <a:cubicBezTo>
                      <a:pt x="82" y="1936"/>
                      <a:pt x="82" y="1936"/>
                      <a:pt x="82" y="1936"/>
                    </a:cubicBezTo>
                    <a:cubicBezTo>
                      <a:pt x="80" y="1936"/>
                      <a:pt x="80" y="1935"/>
                      <a:pt x="79" y="1934"/>
                    </a:cubicBezTo>
                    <a:cubicBezTo>
                      <a:pt x="80" y="1932"/>
                      <a:pt x="77" y="1931"/>
                      <a:pt x="77" y="1929"/>
                    </a:cubicBezTo>
                    <a:cubicBezTo>
                      <a:pt x="77" y="1926"/>
                      <a:pt x="79" y="1923"/>
                      <a:pt x="82" y="1922"/>
                    </a:cubicBezTo>
                    <a:cubicBezTo>
                      <a:pt x="81" y="1919"/>
                      <a:pt x="83" y="1919"/>
                      <a:pt x="84" y="1920"/>
                    </a:cubicBezTo>
                    <a:cubicBezTo>
                      <a:pt x="84" y="1917"/>
                      <a:pt x="84" y="1917"/>
                      <a:pt x="84" y="1917"/>
                    </a:cubicBezTo>
                    <a:cubicBezTo>
                      <a:pt x="86" y="1917"/>
                      <a:pt x="87" y="1916"/>
                      <a:pt x="88" y="1915"/>
                    </a:cubicBezTo>
                    <a:cubicBezTo>
                      <a:pt x="90" y="1911"/>
                      <a:pt x="90" y="1905"/>
                      <a:pt x="89" y="1900"/>
                    </a:cubicBezTo>
                    <a:cubicBezTo>
                      <a:pt x="87" y="1877"/>
                      <a:pt x="90" y="1849"/>
                      <a:pt x="88" y="1827"/>
                    </a:cubicBezTo>
                    <a:cubicBezTo>
                      <a:pt x="88" y="1823"/>
                      <a:pt x="89" y="1819"/>
                      <a:pt x="90" y="1816"/>
                    </a:cubicBezTo>
                    <a:cubicBezTo>
                      <a:pt x="90" y="1813"/>
                      <a:pt x="89" y="1810"/>
                      <a:pt x="90" y="1808"/>
                    </a:cubicBezTo>
                    <a:cubicBezTo>
                      <a:pt x="92" y="1807"/>
                      <a:pt x="91" y="1806"/>
                      <a:pt x="90" y="1806"/>
                    </a:cubicBezTo>
                    <a:cubicBezTo>
                      <a:pt x="91" y="1805"/>
                      <a:pt x="92" y="1805"/>
                      <a:pt x="93" y="1804"/>
                    </a:cubicBezTo>
                    <a:cubicBezTo>
                      <a:pt x="92" y="1802"/>
                      <a:pt x="94" y="1801"/>
                      <a:pt x="95" y="1799"/>
                    </a:cubicBezTo>
                    <a:cubicBezTo>
                      <a:pt x="97" y="1799"/>
                      <a:pt x="97" y="1796"/>
                      <a:pt x="99" y="1796"/>
                    </a:cubicBezTo>
                    <a:cubicBezTo>
                      <a:pt x="100" y="1796"/>
                      <a:pt x="104" y="1796"/>
                      <a:pt x="104" y="1796"/>
                    </a:cubicBezTo>
                    <a:cubicBezTo>
                      <a:pt x="104" y="1799"/>
                      <a:pt x="108" y="1797"/>
                      <a:pt x="110" y="1797"/>
                    </a:cubicBezTo>
                    <a:cubicBezTo>
                      <a:pt x="110" y="1329"/>
                      <a:pt x="110" y="1329"/>
                      <a:pt x="110" y="1329"/>
                    </a:cubicBezTo>
                    <a:cubicBezTo>
                      <a:pt x="109" y="1329"/>
                      <a:pt x="107" y="1330"/>
                      <a:pt x="106" y="1330"/>
                    </a:cubicBezTo>
                    <a:cubicBezTo>
                      <a:pt x="106" y="1331"/>
                      <a:pt x="106" y="1332"/>
                      <a:pt x="105" y="1332"/>
                    </a:cubicBezTo>
                    <a:cubicBezTo>
                      <a:pt x="104" y="1333"/>
                      <a:pt x="104" y="1334"/>
                      <a:pt x="104" y="1335"/>
                    </a:cubicBezTo>
                    <a:cubicBezTo>
                      <a:pt x="102" y="1335"/>
                      <a:pt x="102" y="1335"/>
                      <a:pt x="102" y="1335"/>
                    </a:cubicBezTo>
                    <a:cubicBezTo>
                      <a:pt x="101" y="1343"/>
                      <a:pt x="101" y="1353"/>
                      <a:pt x="101" y="1362"/>
                    </a:cubicBezTo>
                    <a:cubicBezTo>
                      <a:pt x="100" y="1363"/>
                      <a:pt x="98" y="1367"/>
                      <a:pt x="94" y="1367"/>
                    </a:cubicBezTo>
                    <a:cubicBezTo>
                      <a:pt x="92" y="1363"/>
                      <a:pt x="93" y="1358"/>
                      <a:pt x="91" y="1355"/>
                    </a:cubicBezTo>
                    <a:cubicBezTo>
                      <a:pt x="89" y="1353"/>
                      <a:pt x="90" y="1349"/>
                      <a:pt x="91" y="1347"/>
                    </a:cubicBezTo>
                    <a:cubicBezTo>
                      <a:pt x="92" y="1344"/>
                      <a:pt x="91" y="1340"/>
                      <a:pt x="91" y="1337"/>
                    </a:cubicBezTo>
                    <a:cubicBezTo>
                      <a:pt x="91" y="1335"/>
                      <a:pt x="92" y="1336"/>
                      <a:pt x="93" y="1336"/>
                    </a:cubicBezTo>
                    <a:cubicBezTo>
                      <a:pt x="94" y="1266"/>
                      <a:pt x="94" y="1266"/>
                      <a:pt x="94" y="1266"/>
                    </a:cubicBezTo>
                    <a:cubicBezTo>
                      <a:pt x="94" y="1265"/>
                      <a:pt x="94" y="1264"/>
                      <a:pt x="94" y="1264"/>
                    </a:cubicBezTo>
                    <a:cubicBezTo>
                      <a:pt x="97" y="1265"/>
                      <a:pt x="96" y="1261"/>
                      <a:pt x="97" y="1261"/>
                    </a:cubicBezTo>
                    <a:cubicBezTo>
                      <a:pt x="99" y="1258"/>
                      <a:pt x="102" y="1254"/>
                      <a:pt x="104" y="1251"/>
                    </a:cubicBezTo>
                    <a:cubicBezTo>
                      <a:pt x="105" y="1246"/>
                      <a:pt x="102" y="1244"/>
                      <a:pt x="101" y="1240"/>
                    </a:cubicBezTo>
                    <a:cubicBezTo>
                      <a:pt x="101" y="1240"/>
                      <a:pt x="99" y="1240"/>
                      <a:pt x="98" y="1240"/>
                    </a:cubicBezTo>
                    <a:cubicBezTo>
                      <a:pt x="99" y="1238"/>
                      <a:pt x="98" y="1237"/>
                      <a:pt x="96" y="1236"/>
                    </a:cubicBezTo>
                    <a:cubicBezTo>
                      <a:pt x="96" y="1234"/>
                      <a:pt x="96" y="1231"/>
                      <a:pt x="93" y="1231"/>
                    </a:cubicBezTo>
                    <a:cubicBezTo>
                      <a:pt x="93" y="1046"/>
                      <a:pt x="93" y="1046"/>
                      <a:pt x="93" y="1046"/>
                    </a:cubicBezTo>
                    <a:cubicBezTo>
                      <a:pt x="95" y="1039"/>
                      <a:pt x="99" y="1032"/>
                      <a:pt x="105" y="1026"/>
                    </a:cubicBezTo>
                    <a:cubicBezTo>
                      <a:pt x="106" y="1022"/>
                      <a:pt x="107" y="1016"/>
                      <a:pt x="107" y="1010"/>
                    </a:cubicBezTo>
                    <a:cubicBezTo>
                      <a:pt x="105" y="1009"/>
                      <a:pt x="106" y="1007"/>
                      <a:pt x="106" y="1005"/>
                    </a:cubicBezTo>
                    <a:cubicBezTo>
                      <a:pt x="104" y="1001"/>
                      <a:pt x="101" y="999"/>
                      <a:pt x="97" y="996"/>
                    </a:cubicBezTo>
                    <a:cubicBezTo>
                      <a:pt x="96" y="997"/>
                      <a:pt x="96" y="995"/>
                      <a:pt x="96" y="993"/>
                    </a:cubicBezTo>
                    <a:cubicBezTo>
                      <a:pt x="95" y="992"/>
                      <a:pt x="94" y="992"/>
                      <a:pt x="94" y="991"/>
                    </a:cubicBezTo>
                    <a:cubicBezTo>
                      <a:pt x="93" y="986"/>
                      <a:pt x="94" y="982"/>
                      <a:pt x="96" y="980"/>
                    </a:cubicBezTo>
                    <a:cubicBezTo>
                      <a:pt x="97" y="977"/>
                      <a:pt x="99" y="974"/>
                      <a:pt x="101" y="972"/>
                    </a:cubicBezTo>
                    <a:cubicBezTo>
                      <a:pt x="102" y="972"/>
                      <a:pt x="102" y="971"/>
                      <a:pt x="102" y="970"/>
                    </a:cubicBezTo>
                    <a:cubicBezTo>
                      <a:pt x="105" y="970"/>
                      <a:pt x="108" y="969"/>
                      <a:pt x="109" y="967"/>
                    </a:cubicBezTo>
                    <a:cubicBezTo>
                      <a:pt x="110" y="720"/>
                      <a:pt x="110" y="720"/>
                      <a:pt x="110" y="720"/>
                    </a:cubicBezTo>
                    <a:cubicBezTo>
                      <a:pt x="108" y="720"/>
                      <a:pt x="108" y="721"/>
                      <a:pt x="107" y="722"/>
                    </a:cubicBezTo>
                    <a:cubicBezTo>
                      <a:pt x="103" y="726"/>
                      <a:pt x="98" y="728"/>
                      <a:pt x="93" y="730"/>
                    </a:cubicBezTo>
                    <a:cubicBezTo>
                      <a:pt x="93" y="551"/>
                      <a:pt x="93" y="551"/>
                      <a:pt x="93" y="551"/>
                    </a:cubicBezTo>
                    <a:cubicBezTo>
                      <a:pt x="95" y="543"/>
                      <a:pt x="99" y="536"/>
                      <a:pt x="105" y="531"/>
                    </a:cubicBezTo>
                    <a:cubicBezTo>
                      <a:pt x="107" y="525"/>
                      <a:pt x="108" y="517"/>
                      <a:pt x="106" y="510"/>
                    </a:cubicBezTo>
                    <a:cubicBezTo>
                      <a:pt x="104" y="505"/>
                      <a:pt x="101" y="503"/>
                      <a:pt x="97" y="501"/>
                    </a:cubicBezTo>
                    <a:cubicBezTo>
                      <a:pt x="96" y="501"/>
                      <a:pt x="96" y="499"/>
                      <a:pt x="96" y="498"/>
                    </a:cubicBezTo>
                    <a:cubicBezTo>
                      <a:pt x="95" y="497"/>
                      <a:pt x="94" y="496"/>
                      <a:pt x="94" y="495"/>
                    </a:cubicBezTo>
                    <a:cubicBezTo>
                      <a:pt x="93" y="491"/>
                      <a:pt x="94" y="487"/>
                      <a:pt x="96" y="485"/>
                    </a:cubicBezTo>
                    <a:cubicBezTo>
                      <a:pt x="95" y="483"/>
                      <a:pt x="98" y="482"/>
                      <a:pt x="99" y="480"/>
                    </a:cubicBezTo>
                    <a:cubicBezTo>
                      <a:pt x="100" y="480"/>
                      <a:pt x="101" y="479"/>
                      <a:pt x="100" y="478"/>
                    </a:cubicBezTo>
                    <a:cubicBezTo>
                      <a:pt x="102" y="477"/>
                      <a:pt x="102" y="476"/>
                      <a:pt x="102" y="474"/>
                    </a:cubicBezTo>
                    <a:cubicBezTo>
                      <a:pt x="105" y="475"/>
                      <a:pt x="108" y="474"/>
                      <a:pt x="110" y="470"/>
                    </a:cubicBezTo>
                    <a:cubicBezTo>
                      <a:pt x="110" y="404"/>
                      <a:pt x="110" y="404"/>
                      <a:pt x="110" y="404"/>
                    </a:cubicBezTo>
                    <a:cubicBezTo>
                      <a:pt x="102" y="402"/>
                      <a:pt x="95" y="403"/>
                      <a:pt x="86" y="404"/>
                    </a:cubicBezTo>
                    <a:cubicBezTo>
                      <a:pt x="86" y="404"/>
                      <a:pt x="85" y="405"/>
                      <a:pt x="84" y="405"/>
                    </a:cubicBezTo>
                    <a:cubicBezTo>
                      <a:pt x="64" y="405"/>
                      <a:pt x="64" y="405"/>
                      <a:pt x="64" y="405"/>
                    </a:cubicBezTo>
                    <a:cubicBezTo>
                      <a:pt x="63" y="405"/>
                      <a:pt x="62" y="409"/>
                      <a:pt x="60" y="408"/>
                    </a:cubicBezTo>
                    <a:cubicBezTo>
                      <a:pt x="61" y="410"/>
                      <a:pt x="59" y="411"/>
                      <a:pt x="58" y="412"/>
                    </a:cubicBezTo>
                    <a:cubicBezTo>
                      <a:pt x="57" y="413"/>
                      <a:pt x="56" y="414"/>
                      <a:pt x="56" y="414"/>
                    </a:cubicBezTo>
                    <a:cubicBezTo>
                      <a:pt x="55" y="417"/>
                      <a:pt x="52" y="418"/>
                      <a:pt x="52" y="421"/>
                    </a:cubicBezTo>
                    <a:cubicBezTo>
                      <a:pt x="52" y="435"/>
                      <a:pt x="55" y="450"/>
                      <a:pt x="52" y="462"/>
                    </a:cubicBezTo>
                    <a:cubicBezTo>
                      <a:pt x="52" y="465"/>
                      <a:pt x="49" y="466"/>
                      <a:pt x="49" y="468"/>
                    </a:cubicBezTo>
                    <a:cubicBezTo>
                      <a:pt x="48" y="471"/>
                      <a:pt x="45" y="472"/>
                      <a:pt x="44" y="475"/>
                    </a:cubicBezTo>
                    <a:cubicBezTo>
                      <a:pt x="43" y="476"/>
                      <a:pt x="42" y="478"/>
                      <a:pt x="42" y="479"/>
                    </a:cubicBezTo>
                    <a:cubicBezTo>
                      <a:pt x="41" y="483"/>
                      <a:pt x="41" y="487"/>
                      <a:pt x="44" y="490"/>
                    </a:cubicBezTo>
                    <a:cubicBezTo>
                      <a:pt x="44" y="531"/>
                      <a:pt x="44" y="531"/>
                      <a:pt x="44" y="531"/>
                    </a:cubicBezTo>
                    <a:cubicBezTo>
                      <a:pt x="44" y="533"/>
                      <a:pt x="41" y="534"/>
                      <a:pt x="41" y="536"/>
                    </a:cubicBezTo>
                    <a:cubicBezTo>
                      <a:pt x="40" y="541"/>
                      <a:pt x="39" y="545"/>
                      <a:pt x="39" y="550"/>
                    </a:cubicBezTo>
                    <a:cubicBezTo>
                      <a:pt x="38" y="562"/>
                      <a:pt x="39" y="573"/>
                      <a:pt x="41" y="583"/>
                    </a:cubicBezTo>
                    <a:cubicBezTo>
                      <a:pt x="42" y="584"/>
                      <a:pt x="43" y="585"/>
                      <a:pt x="43" y="587"/>
                    </a:cubicBezTo>
                    <a:cubicBezTo>
                      <a:pt x="44" y="589"/>
                      <a:pt x="44" y="591"/>
                      <a:pt x="44" y="593"/>
                    </a:cubicBezTo>
                    <a:cubicBezTo>
                      <a:pt x="43" y="604"/>
                      <a:pt x="44" y="617"/>
                      <a:pt x="44" y="629"/>
                    </a:cubicBezTo>
                    <a:cubicBezTo>
                      <a:pt x="44" y="630"/>
                      <a:pt x="42" y="631"/>
                      <a:pt x="42" y="631"/>
                    </a:cubicBezTo>
                    <a:cubicBezTo>
                      <a:pt x="41" y="636"/>
                      <a:pt x="41" y="639"/>
                      <a:pt x="44" y="640"/>
                    </a:cubicBezTo>
                    <a:cubicBezTo>
                      <a:pt x="43" y="645"/>
                      <a:pt x="46" y="647"/>
                      <a:pt x="47" y="649"/>
                    </a:cubicBezTo>
                    <a:cubicBezTo>
                      <a:pt x="49" y="652"/>
                      <a:pt x="51" y="653"/>
                      <a:pt x="51" y="655"/>
                    </a:cubicBezTo>
                    <a:cubicBezTo>
                      <a:pt x="52" y="659"/>
                      <a:pt x="53" y="663"/>
                      <a:pt x="53" y="669"/>
                    </a:cubicBezTo>
                    <a:cubicBezTo>
                      <a:pt x="52" y="695"/>
                      <a:pt x="52" y="724"/>
                      <a:pt x="53" y="750"/>
                    </a:cubicBezTo>
                    <a:cubicBezTo>
                      <a:pt x="55" y="750"/>
                      <a:pt x="55" y="750"/>
                      <a:pt x="55" y="750"/>
                    </a:cubicBezTo>
                    <a:cubicBezTo>
                      <a:pt x="55" y="757"/>
                      <a:pt x="55" y="757"/>
                      <a:pt x="55" y="757"/>
                    </a:cubicBezTo>
                    <a:cubicBezTo>
                      <a:pt x="53" y="757"/>
                      <a:pt x="53" y="757"/>
                      <a:pt x="53" y="757"/>
                    </a:cubicBezTo>
                    <a:cubicBezTo>
                      <a:pt x="52" y="782"/>
                      <a:pt x="52" y="782"/>
                      <a:pt x="52" y="782"/>
                    </a:cubicBezTo>
                    <a:cubicBezTo>
                      <a:pt x="52" y="782"/>
                      <a:pt x="51" y="782"/>
                      <a:pt x="50" y="783"/>
                    </a:cubicBezTo>
                    <a:cubicBezTo>
                      <a:pt x="48" y="788"/>
                      <a:pt x="45" y="792"/>
                      <a:pt x="44" y="797"/>
                    </a:cubicBezTo>
                    <a:cubicBezTo>
                      <a:pt x="43" y="805"/>
                      <a:pt x="44" y="813"/>
                      <a:pt x="42" y="819"/>
                    </a:cubicBezTo>
                    <a:cubicBezTo>
                      <a:pt x="42" y="821"/>
                      <a:pt x="42" y="822"/>
                      <a:pt x="43" y="822"/>
                    </a:cubicBezTo>
                    <a:cubicBezTo>
                      <a:pt x="43" y="825"/>
                      <a:pt x="46" y="826"/>
                      <a:pt x="46" y="828"/>
                    </a:cubicBezTo>
                    <a:cubicBezTo>
                      <a:pt x="47" y="831"/>
                      <a:pt x="50" y="834"/>
                      <a:pt x="52" y="836"/>
                    </a:cubicBezTo>
                    <a:cubicBezTo>
                      <a:pt x="53" y="841"/>
                      <a:pt x="52" y="847"/>
                      <a:pt x="51" y="850"/>
                    </a:cubicBezTo>
                    <a:cubicBezTo>
                      <a:pt x="50" y="850"/>
                      <a:pt x="49" y="852"/>
                      <a:pt x="47" y="852"/>
                    </a:cubicBezTo>
                    <a:cubicBezTo>
                      <a:pt x="47" y="855"/>
                      <a:pt x="47" y="855"/>
                      <a:pt x="47" y="855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4" y="858"/>
                      <a:pt x="44" y="861"/>
                      <a:pt x="44" y="864"/>
                    </a:cubicBezTo>
                    <a:cubicBezTo>
                      <a:pt x="44" y="866"/>
                      <a:pt x="46" y="868"/>
                      <a:pt x="48" y="868"/>
                    </a:cubicBezTo>
                    <a:cubicBezTo>
                      <a:pt x="49" y="869"/>
                      <a:pt x="48" y="871"/>
                      <a:pt x="48" y="872"/>
                    </a:cubicBezTo>
                    <a:cubicBezTo>
                      <a:pt x="49" y="872"/>
                      <a:pt x="51" y="873"/>
                      <a:pt x="51" y="874"/>
                    </a:cubicBezTo>
                    <a:cubicBezTo>
                      <a:pt x="53" y="878"/>
                      <a:pt x="53" y="882"/>
                      <a:pt x="53" y="887"/>
                    </a:cubicBezTo>
                    <a:cubicBezTo>
                      <a:pt x="51" y="910"/>
                      <a:pt x="54" y="934"/>
                      <a:pt x="52" y="956"/>
                    </a:cubicBezTo>
                    <a:cubicBezTo>
                      <a:pt x="52" y="959"/>
                      <a:pt x="50" y="961"/>
                      <a:pt x="49" y="962"/>
                    </a:cubicBezTo>
                    <a:cubicBezTo>
                      <a:pt x="48" y="966"/>
                      <a:pt x="45" y="968"/>
                      <a:pt x="44" y="970"/>
                    </a:cubicBezTo>
                    <a:cubicBezTo>
                      <a:pt x="42" y="974"/>
                      <a:pt x="43" y="979"/>
                      <a:pt x="43" y="984"/>
                    </a:cubicBezTo>
                    <a:cubicBezTo>
                      <a:pt x="45" y="996"/>
                      <a:pt x="43" y="1011"/>
                      <a:pt x="44" y="1022"/>
                    </a:cubicBezTo>
                    <a:cubicBezTo>
                      <a:pt x="44" y="1024"/>
                      <a:pt x="42" y="1029"/>
                      <a:pt x="43" y="1031"/>
                    </a:cubicBezTo>
                    <a:cubicBezTo>
                      <a:pt x="45" y="1034"/>
                      <a:pt x="44" y="1041"/>
                      <a:pt x="40" y="1043"/>
                    </a:cubicBezTo>
                    <a:cubicBezTo>
                      <a:pt x="39" y="1044"/>
                      <a:pt x="39" y="1046"/>
                      <a:pt x="39" y="1048"/>
                    </a:cubicBezTo>
                    <a:cubicBezTo>
                      <a:pt x="38" y="1059"/>
                      <a:pt x="39" y="1069"/>
                      <a:pt x="41" y="1079"/>
                    </a:cubicBezTo>
                    <a:cubicBezTo>
                      <a:pt x="42" y="1079"/>
                      <a:pt x="43" y="1081"/>
                      <a:pt x="43" y="1082"/>
                    </a:cubicBezTo>
                    <a:cubicBezTo>
                      <a:pt x="44" y="1084"/>
                      <a:pt x="44" y="1086"/>
                      <a:pt x="44" y="1088"/>
                    </a:cubicBezTo>
                    <a:cubicBezTo>
                      <a:pt x="43" y="1100"/>
                      <a:pt x="44" y="1113"/>
                      <a:pt x="44" y="1125"/>
                    </a:cubicBezTo>
                    <a:cubicBezTo>
                      <a:pt x="44" y="1125"/>
                      <a:pt x="42" y="1127"/>
                      <a:pt x="42" y="1127"/>
                    </a:cubicBezTo>
                    <a:cubicBezTo>
                      <a:pt x="41" y="1131"/>
                      <a:pt x="41" y="1134"/>
                      <a:pt x="44" y="1136"/>
                    </a:cubicBezTo>
                    <a:cubicBezTo>
                      <a:pt x="43" y="1140"/>
                      <a:pt x="46" y="1143"/>
                      <a:pt x="47" y="1144"/>
                    </a:cubicBezTo>
                    <a:cubicBezTo>
                      <a:pt x="49" y="1147"/>
                      <a:pt x="51" y="1148"/>
                      <a:pt x="51" y="1150"/>
                    </a:cubicBezTo>
                    <a:cubicBezTo>
                      <a:pt x="52" y="1154"/>
                      <a:pt x="53" y="1159"/>
                      <a:pt x="53" y="1164"/>
                    </a:cubicBezTo>
                    <a:cubicBezTo>
                      <a:pt x="52" y="1190"/>
                      <a:pt x="52" y="1219"/>
                      <a:pt x="53" y="1246"/>
                    </a:cubicBezTo>
                    <a:cubicBezTo>
                      <a:pt x="55" y="1246"/>
                      <a:pt x="55" y="1246"/>
                      <a:pt x="55" y="1246"/>
                    </a:cubicBezTo>
                    <a:cubicBezTo>
                      <a:pt x="55" y="1252"/>
                      <a:pt x="55" y="1252"/>
                      <a:pt x="55" y="1252"/>
                    </a:cubicBezTo>
                    <a:cubicBezTo>
                      <a:pt x="53" y="1252"/>
                      <a:pt x="53" y="1252"/>
                      <a:pt x="53" y="1252"/>
                    </a:cubicBezTo>
                    <a:cubicBezTo>
                      <a:pt x="52" y="1399"/>
                      <a:pt x="52" y="1399"/>
                      <a:pt x="52" y="1399"/>
                    </a:cubicBezTo>
                    <a:cubicBezTo>
                      <a:pt x="51" y="1402"/>
                      <a:pt x="50" y="1404"/>
                      <a:pt x="47" y="1405"/>
                    </a:cubicBezTo>
                    <a:cubicBezTo>
                      <a:pt x="48" y="1407"/>
                      <a:pt x="45" y="1408"/>
                      <a:pt x="44" y="1410"/>
                    </a:cubicBezTo>
                    <a:cubicBezTo>
                      <a:pt x="42" y="1415"/>
                      <a:pt x="45" y="1421"/>
                      <a:pt x="48" y="1422"/>
                    </a:cubicBezTo>
                    <a:cubicBezTo>
                      <a:pt x="48" y="1426"/>
                      <a:pt x="51" y="1428"/>
                      <a:pt x="53" y="1430"/>
                    </a:cubicBezTo>
                    <a:cubicBezTo>
                      <a:pt x="53" y="1442"/>
                      <a:pt x="52" y="1455"/>
                      <a:pt x="53" y="1467"/>
                    </a:cubicBezTo>
                    <a:cubicBezTo>
                      <a:pt x="53" y="1468"/>
                      <a:pt x="55" y="1469"/>
                      <a:pt x="55" y="1470"/>
                    </a:cubicBezTo>
                    <a:cubicBezTo>
                      <a:pt x="55" y="1488"/>
                      <a:pt x="55" y="1488"/>
                      <a:pt x="55" y="1488"/>
                    </a:cubicBezTo>
                    <a:cubicBezTo>
                      <a:pt x="55" y="1488"/>
                      <a:pt x="53" y="1490"/>
                      <a:pt x="53" y="1490"/>
                    </a:cubicBezTo>
                    <a:cubicBezTo>
                      <a:pt x="53" y="1498"/>
                      <a:pt x="52" y="1506"/>
                      <a:pt x="53" y="1514"/>
                    </a:cubicBezTo>
                    <a:cubicBezTo>
                      <a:pt x="55" y="1514"/>
                      <a:pt x="55" y="1514"/>
                      <a:pt x="55" y="1514"/>
                    </a:cubicBezTo>
                    <a:cubicBezTo>
                      <a:pt x="55" y="1523"/>
                      <a:pt x="55" y="1523"/>
                      <a:pt x="55" y="1523"/>
                    </a:cubicBezTo>
                    <a:cubicBezTo>
                      <a:pt x="53" y="1526"/>
                      <a:pt x="52" y="1528"/>
                      <a:pt x="49" y="1530"/>
                    </a:cubicBezTo>
                    <a:cubicBezTo>
                      <a:pt x="44" y="1533"/>
                      <a:pt x="40" y="1538"/>
                      <a:pt x="39" y="1542"/>
                    </a:cubicBezTo>
                    <a:cubicBezTo>
                      <a:pt x="39" y="1614"/>
                      <a:pt x="39" y="1614"/>
                      <a:pt x="39" y="1614"/>
                    </a:cubicBezTo>
                    <a:cubicBezTo>
                      <a:pt x="39" y="1615"/>
                      <a:pt x="37" y="1615"/>
                      <a:pt x="37" y="1615"/>
                    </a:cubicBezTo>
                    <a:cubicBezTo>
                      <a:pt x="37" y="1638"/>
                      <a:pt x="37" y="1638"/>
                      <a:pt x="37" y="1638"/>
                    </a:cubicBezTo>
                    <a:cubicBezTo>
                      <a:pt x="37" y="1639"/>
                      <a:pt x="39" y="1640"/>
                      <a:pt x="39" y="1641"/>
                    </a:cubicBezTo>
                    <a:cubicBezTo>
                      <a:pt x="39" y="1703"/>
                      <a:pt x="39" y="1703"/>
                      <a:pt x="39" y="1703"/>
                    </a:cubicBezTo>
                    <a:cubicBezTo>
                      <a:pt x="39" y="1705"/>
                      <a:pt x="37" y="1705"/>
                      <a:pt x="37" y="1706"/>
                    </a:cubicBezTo>
                    <a:cubicBezTo>
                      <a:pt x="37" y="1747"/>
                      <a:pt x="37" y="1747"/>
                      <a:pt x="37" y="1747"/>
                    </a:cubicBezTo>
                    <a:cubicBezTo>
                      <a:pt x="37" y="1748"/>
                      <a:pt x="39" y="1748"/>
                      <a:pt x="39" y="1749"/>
                    </a:cubicBezTo>
                    <a:cubicBezTo>
                      <a:pt x="39" y="1764"/>
                      <a:pt x="39" y="1764"/>
                      <a:pt x="39" y="1764"/>
                    </a:cubicBezTo>
                    <a:cubicBezTo>
                      <a:pt x="39" y="1765"/>
                      <a:pt x="36" y="1767"/>
                      <a:pt x="35" y="1769"/>
                    </a:cubicBezTo>
                    <a:cubicBezTo>
                      <a:pt x="31" y="1769"/>
                      <a:pt x="31" y="1769"/>
                      <a:pt x="31" y="1769"/>
                    </a:cubicBezTo>
                    <a:cubicBezTo>
                      <a:pt x="32" y="1772"/>
                      <a:pt x="28" y="1770"/>
                      <a:pt x="27" y="1770"/>
                    </a:cubicBezTo>
                    <a:cubicBezTo>
                      <a:pt x="26" y="1770"/>
                      <a:pt x="25" y="1769"/>
                      <a:pt x="24" y="1769"/>
                    </a:cubicBezTo>
                    <a:cubicBezTo>
                      <a:pt x="23" y="1769"/>
                      <a:pt x="20" y="1768"/>
                      <a:pt x="20" y="1766"/>
                    </a:cubicBezTo>
                    <a:cubicBezTo>
                      <a:pt x="17" y="1766"/>
                      <a:pt x="17" y="1766"/>
                      <a:pt x="17" y="1766"/>
                    </a:cubicBezTo>
                    <a:cubicBezTo>
                      <a:pt x="14" y="1761"/>
                      <a:pt x="15" y="1754"/>
                      <a:pt x="17" y="1749"/>
                    </a:cubicBezTo>
                    <a:cubicBezTo>
                      <a:pt x="17" y="1739"/>
                      <a:pt x="17" y="1739"/>
                      <a:pt x="17" y="1739"/>
                    </a:cubicBezTo>
                    <a:cubicBezTo>
                      <a:pt x="20" y="1651"/>
                      <a:pt x="18" y="1556"/>
                      <a:pt x="18" y="1466"/>
                    </a:cubicBezTo>
                    <a:cubicBezTo>
                      <a:pt x="18" y="1465"/>
                      <a:pt x="17" y="1465"/>
                      <a:pt x="17" y="1464"/>
                    </a:cubicBezTo>
                    <a:cubicBezTo>
                      <a:pt x="17" y="1463"/>
                      <a:pt x="17" y="1458"/>
                      <a:pt x="17" y="1458"/>
                    </a:cubicBezTo>
                    <a:cubicBezTo>
                      <a:pt x="14" y="1453"/>
                      <a:pt x="12" y="1451"/>
                      <a:pt x="11" y="1447"/>
                    </a:cubicBezTo>
                    <a:cubicBezTo>
                      <a:pt x="11" y="1445"/>
                      <a:pt x="11" y="1442"/>
                      <a:pt x="14" y="1441"/>
                    </a:cubicBezTo>
                    <a:cubicBezTo>
                      <a:pt x="13" y="1440"/>
                      <a:pt x="12" y="1439"/>
                      <a:pt x="13" y="1438"/>
                    </a:cubicBezTo>
                    <a:cubicBezTo>
                      <a:pt x="13" y="1438"/>
                      <a:pt x="14" y="1437"/>
                      <a:pt x="13" y="1436"/>
                    </a:cubicBezTo>
                    <a:cubicBezTo>
                      <a:pt x="12" y="1435"/>
                      <a:pt x="13" y="1433"/>
                      <a:pt x="13" y="1431"/>
                    </a:cubicBezTo>
                    <a:cubicBezTo>
                      <a:pt x="11" y="1430"/>
                      <a:pt x="12" y="1428"/>
                      <a:pt x="10" y="1428"/>
                    </a:cubicBezTo>
                    <a:cubicBezTo>
                      <a:pt x="8" y="1428"/>
                      <a:pt x="8" y="1426"/>
                      <a:pt x="8" y="1425"/>
                    </a:cubicBezTo>
                    <a:cubicBezTo>
                      <a:pt x="7" y="1423"/>
                      <a:pt x="6" y="1421"/>
                      <a:pt x="6" y="1419"/>
                    </a:cubicBezTo>
                    <a:cubicBezTo>
                      <a:pt x="4" y="1419"/>
                      <a:pt x="4" y="1419"/>
                      <a:pt x="4" y="1419"/>
                    </a:cubicBezTo>
                    <a:cubicBezTo>
                      <a:pt x="3" y="1417"/>
                      <a:pt x="4" y="1415"/>
                      <a:pt x="3" y="1412"/>
                    </a:cubicBezTo>
                    <a:cubicBezTo>
                      <a:pt x="3" y="1412"/>
                      <a:pt x="1" y="1410"/>
                      <a:pt x="1" y="1410"/>
                    </a:cubicBezTo>
                    <a:cubicBezTo>
                      <a:pt x="1" y="1409"/>
                      <a:pt x="1" y="1406"/>
                      <a:pt x="1" y="1405"/>
                    </a:cubicBezTo>
                    <a:cubicBezTo>
                      <a:pt x="1" y="1405"/>
                      <a:pt x="3" y="1404"/>
                      <a:pt x="3" y="1404"/>
                    </a:cubicBezTo>
                    <a:cubicBezTo>
                      <a:pt x="3" y="1350"/>
                      <a:pt x="3" y="1350"/>
                      <a:pt x="3" y="1350"/>
                    </a:cubicBezTo>
                    <a:cubicBezTo>
                      <a:pt x="3" y="1349"/>
                      <a:pt x="0" y="1348"/>
                      <a:pt x="1" y="1346"/>
                    </a:cubicBezTo>
                    <a:cubicBezTo>
                      <a:pt x="1" y="1346"/>
                      <a:pt x="3" y="1344"/>
                      <a:pt x="3" y="1343"/>
                    </a:cubicBezTo>
                    <a:cubicBezTo>
                      <a:pt x="3" y="1341"/>
                      <a:pt x="3" y="1338"/>
                      <a:pt x="4" y="1336"/>
                    </a:cubicBezTo>
                    <a:cubicBezTo>
                      <a:pt x="4" y="1336"/>
                      <a:pt x="6" y="1335"/>
                      <a:pt x="7" y="1334"/>
                    </a:cubicBezTo>
                    <a:cubicBezTo>
                      <a:pt x="6" y="1331"/>
                      <a:pt x="8" y="1328"/>
                      <a:pt x="10" y="1326"/>
                    </a:cubicBezTo>
                    <a:cubicBezTo>
                      <a:pt x="11" y="1326"/>
                      <a:pt x="13" y="1324"/>
                      <a:pt x="14" y="1322"/>
                    </a:cubicBezTo>
                    <a:cubicBezTo>
                      <a:pt x="14" y="1321"/>
                      <a:pt x="12" y="1320"/>
                      <a:pt x="14" y="1319"/>
                    </a:cubicBezTo>
                    <a:cubicBezTo>
                      <a:pt x="13" y="1316"/>
                      <a:pt x="13" y="1312"/>
                      <a:pt x="13" y="1310"/>
                    </a:cubicBezTo>
                    <a:cubicBezTo>
                      <a:pt x="13" y="1310"/>
                      <a:pt x="12" y="1309"/>
                      <a:pt x="12" y="1307"/>
                    </a:cubicBezTo>
                    <a:cubicBezTo>
                      <a:pt x="12" y="1306"/>
                      <a:pt x="13" y="1303"/>
                      <a:pt x="13" y="1302"/>
                    </a:cubicBezTo>
                    <a:cubicBezTo>
                      <a:pt x="15" y="1302"/>
                      <a:pt x="15" y="1302"/>
                      <a:pt x="15" y="1302"/>
                    </a:cubicBezTo>
                    <a:cubicBezTo>
                      <a:pt x="15" y="1298"/>
                      <a:pt x="16" y="1295"/>
                      <a:pt x="17" y="1293"/>
                    </a:cubicBezTo>
                    <a:cubicBezTo>
                      <a:pt x="17" y="1280"/>
                      <a:pt x="17" y="1280"/>
                      <a:pt x="17" y="1280"/>
                    </a:cubicBezTo>
                    <a:cubicBezTo>
                      <a:pt x="16" y="1277"/>
                      <a:pt x="15" y="1274"/>
                      <a:pt x="15" y="1270"/>
                    </a:cubicBezTo>
                    <a:cubicBezTo>
                      <a:pt x="14" y="1270"/>
                      <a:pt x="12" y="1271"/>
                      <a:pt x="13" y="1270"/>
                    </a:cubicBezTo>
                    <a:cubicBezTo>
                      <a:pt x="13" y="1269"/>
                      <a:pt x="14" y="1268"/>
                      <a:pt x="13" y="1267"/>
                    </a:cubicBezTo>
                    <a:cubicBezTo>
                      <a:pt x="12" y="1266"/>
                      <a:pt x="14" y="1263"/>
                      <a:pt x="14" y="1261"/>
                    </a:cubicBezTo>
                    <a:cubicBezTo>
                      <a:pt x="17" y="1253"/>
                      <a:pt x="17" y="1253"/>
                      <a:pt x="17" y="1253"/>
                    </a:cubicBezTo>
                    <a:cubicBezTo>
                      <a:pt x="17" y="1059"/>
                      <a:pt x="17" y="1059"/>
                      <a:pt x="17" y="1059"/>
                    </a:cubicBezTo>
                    <a:cubicBezTo>
                      <a:pt x="17" y="1058"/>
                      <a:pt x="17" y="1056"/>
                      <a:pt x="17" y="1056"/>
                    </a:cubicBezTo>
                    <a:cubicBezTo>
                      <a:pt x="15" y="1056"/>
                      <a:pt x="15" y="1055"/>
                      <a:pt x="15" y="1053"/>
                    </a:cubicBezTo>
                    <a:cubicBezTo>
                      <a:pt x="14" y="1053"/>
                      <a:pt x="13" y="1053"/>
                      <a:pt x="12" y="1052"/>
                    </a:cubicBezTo>
                    <a:cubicBezTo>
                      <a:pt x="12" y="1051"/>
                      <a:pt x="11" y="1051"/>
                      <a:pt x="10" y="1051"/>
                    </a:cubicBezTo>
                    <a:cubicBezTo>
                      <a:pt x="9" y="1050"/>
                      <a:pt x="7" y="1051"/>
                      <a:pt x="7" y="1050"/>
                    </a:cubicBezTo>
                    <a:cubicBezTo>
                      <a:pt x="6" y="1049"/>
                      <a:pt x="6" y="1048"/>
                      <a:pt x="6" y="1048"/>
                    </a:cubicBezTo>
                    <a:cubicBezTo>
                      <a:pt x="4" y="1048"/>
                      <a:pt x="4" y="1048"/>
                      <a:pt x="4" y="1048"/>
                    </a:cubicBezTo>
                    <a:cubicBezTo>
                      <a:pt x="3" y="1043"/>
                      <a:pt x="3" y="1043"/>
                      <a:pt x="3" y="1043"/>
                    </a:cubicBezTo>
                    <a:cubicBezTo>
                      <a:pt x="1" y="1043"/>
                      <a:pt x="1" y="1043"/>
                      <a:pt x="1" y="1043"/>
                    </a:cubicBezTo>
                    <a:cubicBezTo>
                      <a:pt x="1" y="1031"/>
                      <a:pt x="1" y="1031"/>
                      <a:pt x="1" y="1031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3" y="963"/>
                      <a:pt x="3" y="963"/>
                      <a:pt x="3" y="963"/>
                    </a:cubicBezTo>
                    <a:cubicBezTo>
                      <a:pt x="1" y="963"/>
                      <a:pt x="1" y="963"/>
                      <a:pt x="1" y="963"/>
                    </a:cubicBezTo>
                    <a:cubicBezTo>
                      <a:pt x="1" y="957"/>
                      <a:pt x="1" y="957"/>
                      <a:pt x="1" y="957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3" y="953"/>
                      <a:pt x="4" y="950"/>
                      <a:pt x="4" y="947"/>
                    </a:cubicBezTo>
                    <a:cubicBezTo>
                      <a:pt x="6" y="947"/>
                      <a:pt x="6" y="947"/>
                      <a:pt x="6" y="947"/>
                    </a:cubicBezTo>
                    <a:cubicBezTo>
                      <a:pt x="6" y="942"/>
                      <a:pt x="10" y="940"/>
                      <a:pt x="12" y="937"/>
                    </a:cubicBezTo>
                    <a:cubicBezTo>
                      <a:pt x="13" y="935"/>
                      <a:pt x="11" y="931"/>
                      <a:pt x="8" y="932"/>
                    </a:cubicBezTo>
                    <a:cubicBezTo>
                      <a:pt x="7" y="929"/>
                      <a:pt x="6" y="927"/>
                      <a:pt x="6" y="924"/>
                    </a:cubicBezTo>
                    <a:cubicBezTo>
                      <a:pt x="4" y="924"/>
                      <a:pt x="4" y="924"/>
                      <a:pt x="4" y="924"/>
                    </a:cubicBezTo>
                    <a:cubicBezTo>
                      <a:pt x="3" y="922"/>
                      <a:pt x="4" y="919"/>
                      <a:pt x="3" y="917"/>
                    </a:cubicBezTo>
                    <a:cubicBezTo>
                      <a:pt x="3" y="916"/>
                      <a:pt x="1" y="915"/>
                      <a:pt x="1" y="914"/>
                    </a:cubicBezTo>
                    <a:cubicBezTo>
                      <a:pt x="1" y="914"/>
                      <a:pt x="1" y="911"/>
                      <a:pt x="1" y="910"/>
                    </a:cubicBezTo>
                    <a:cubicBezTo>
                      <a:pt x="1" y="909"/>
                      <a:pt x="3" y="909"/>
                      <a:pt x="3" y="908"/>
                    </a:cubicBezTo>
                    <a:cubicBezTo>
                      <a:pt x="3" y="855"/>
                      <a:pt x="3" y="855"/>
                      <a:pt x="3" y="855"/>
                    </a:cubicBezTo>
                    <a:cubicBezTo>
                      <a:pt x="3" y="854"/>
                      <a:pt x="0" y="853"/>
                      <a:pt x="1" y="851"/>
                    </a:cubicBezTo>
                    <a:cubicBezTo>
                      <a:pt x="1" y="850"/>
                      <a:pt x="3" y="849"/>
                      <a:pt x="3" y="848"/>
                    </a:cubicBezTo>
                    <a:cubicBezTo>
                      <a:pt x="3" y="846"/>
                      <a:pt x="3" y="843"/>
                      <a:pt x="4" y="841"/>
                    </a:cubicBezTo>
                    <a:cubicBezTo>
                      <a:pt x="4" y="840"/>
                      <a:pt x="6" y="840"/>
                      <a:pt x="7" y="839"/>
                    </a:cubicBezTo>
                    <a:cubicBezTo>
                      <a:pt x="6" y="836"/>
                      <a:pt x="8" y="833"/>
                      <a:pt x="10" y="832"/>
                    </a:cubicBezTo>
                    <a:cubicBezTo>
                      <a:pt x="11" y="831"/>
                      <a:pt x="11" y="828"/>
                      <a:pt x="13" y="828"/>
                    </a:cubicBezTo>
                    <a:cubicBezTo>
                      <a:pt x="12" y="816"/>
                      <a:pt x="12" y="803"/>
                      <a:pt x="13" y="793"/>
                    </a:cubicBezTo>
                    <a:cubicBezTo>
                      <a:pt x="14" y="792"/>
                      <a:pt x="12" y="788"/>
                      <a:pt x="13" y="787"/>
                    </a:cubicBezTo>
                    <a:cubicBezTo>
                      <a:pt x="12" y="786"/>
                      <a:pt x="13" y="784"/>
                      <a:pt x="13" y="783"/>
                    </a:cubicBezTo>
                    <a:cubicBezTo>
                      <a:pt x="12" y="776"/>
                      <a:pt x="13" y="767"/>
                      <a:pt x="13" y="760"/>
                    </a:cubicBezTo>
                    <a:cubicBezTo>
                      <a:pt x="13" y="759"/>
                      <a:pt x="14" y="758"/>
                      <a:pt x="14" y="756"/>
                    </a:cubicBezTo>
                    <a:cubicBezTo>
                      <a:pt x="14" y="755"/>
                      <a:pt x="13" y="753"/>
                      <a:pt x="13" y="752"/>
                    </a:cubicBezTo>
                    <a:cubicBezTo>
                      <a:pt x="12" y="747"/>
                      <a:pt x="8" y="744"/>
                      <a:pt x="6" y="740"/>
                    </a:cubicBezTo>
                    <a:cubicBezTo>
                      <a:pt x="5" y="737"/>
                      <a:pt x="3" y="734"/>
                      <a:pt x="1" y="731"/>
                    </a:cubicBezTo>
                    <a:cubicBezTo>
                      <a:pt x="1" y="719"/>
                      <a:pt x="1" y="719"/>
                      <a:pt x="1" y="719"/>
                    </a:cubicBezTo>
                    <a:cubicBezTo>
                      <a:pt x="3" y="719"/>
                      <a:pt x="3" y="719"/>
                      <a:pt x="3" y="719"/>
                    </a:cubicBezTo>
                    <a:cubicBezTo>
                      <a:pt x="3" y="702"/>
                      <a:pt x="3" y="702"/>
                      <a:pt x="3" y="702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699"/>
                      <a:pt x="1" y="699"/>
                      <a:pt x="1" y="699"/>
                    </a:cubicBezTo>
                    <a:cubicBezTo>
                      <a:pt x="3" y="699"/>
                      <a:pt x="3" y="699"/>
                      <a:pt x="3" y="699"/>
                    </a:cubicBezTo>
                    <a:cubicBezTo>
                      <a:pt x="3" y="695"/>
                      <a:pt x="4" y="692"/>
                      <a:pt x="4" y="689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6" y="684"/>
                      <a:pt x="9" y="681"/>
                      <a:pt x="12" y="679"/>
                    </a:cubicBezTo>
                    <a:cubicBezTo>
                      <a:pt x="13" y="678"/>
                      <a:pt x="15" y="674"/>
                      <a:pt x="15" y="673"/>
                    </a:cubicBezTo>
                    <a:cubicBezTo>
                      <a:pt x="15" y="662"/>
                      <a:pt x="15" y="662"/>
                      <a:pt x="15" y="662"/>
                    </a:cubicBezTo>
                    <a:cubicBezTo>
                      <a:pt x="13" y="660"/>
                      <a:pt x="13" y="659"/>
                      <a:pt x="14" y="658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6" y="648"/>
                      <a:pt x="6" y="646"/>
                      <a:pt x="6" y="646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3" y="642"/>
                      <a:pt x="3" y="636"/>
                      <a:pt x="4" y="632"/>
                    </a:cubicBezTo>
                    <a:cubicBezTo>
                      <a:pt x="6" y="632"/>
                      <a:pt x="6" y="632"/>
                      <a:pt x="6" y="632"/>
                    </a:cubicBezTo>
                    <a:cubicBezTo>
                      <a:pt x="6" y="631"/>
                      <a:pt x="6" y="628"/>
                      <a:pt x="7" y="628"/>
                    </a:cubicBezTo>
                    <a:cubicBezTo>
                      <a:pt x="8" y="627"/>
                      <a:pt x="11" y="624"/>
                      <a:pt x="12" y="623"/>
                    </a:cubicBezTo>
                    <a:cubicBezTo>
                      <a:pt x="12" y="621"/>
                      <a:pt x="16" y="620"/>
                      <a:pt x="13" y="617"/>
                    </a:cubicBezTo>
                    <a:cubicBezTo>
                      <a:pt x="13" y="617"/>
                      <a:pt x="14" y="616"/>
                      <a:pt x="14" y="615"/>
                    </a:cubicBezTo>
                    <a:cubicBezTo>
                      <a:pt x="13" y="614"/>
                      <a:pt x="13" y="611"/>
                      <a:pt x="13" y="610"/>
                    </a:cubicBezTo>
                    <a:cubicBezTo>
                      <a:pt x="11" y="607"/>
                      <a:pt x="12" y="603"/>
                      <a:pt x="14" y="601"/>
                    </a:cubicBezTo>
                    <a:cubicBezTo>
                      <a:pt x="12" y="600"/>
                      <a:pt x="14" y="599"/>
                      <a:pt x="15" y="598"/>
                    </a:cubicBezTo>
                    <a:cubicBezTo>
                      <a:pt x="17" y="588"/>
                      <a:pt x="17" y="588"/>
                      <a:pt x="17" y="588"/>
                    </a:cubicBezTo>
                    <a:cubicBezTo>
                      <a:pt x="17" y="570"/>
                      <a:pt x="17" y="570"/>
                      <a:pt x="17" y="570"/>
                    </a:cubicBezTo>
                    <a:cubicBezTo>
                      <a:pt x="15" y="558"/>
                      <a:pt x="15" y="558"/>
                      <a:pt x="15" y="558"/>
                    </a:cubicBezTo>
                    <a:cubicBezTo>
                      <a:pt x="14" y="558"/>
                      <a:pt x="13" y="558"/>
                      <a:pt x="12" y="557"/>
                    </a:cubicBezTo>
                    <a:cubicBezTo>
                      <a:pt x="12" y="556"/>
                      <a:pt x="11" y="555"/>
                      <a:pt x="10" y="555"/>
                    </a:cubicBezTo>
                    <a:cubicBezTo>
                      <a:pt x="10" y="555"/>
                      <a:pt x="8" y="555"/>
                      <a:pt x="7" y="555"/>
                    </a:cubicBezTo>
                    <a:cubicBezTo>
                      <a:pt x="7" y="554"/>
                      <a:pt x="7" y="553"/>
                      <a:pt x="6" y="552"/>
                    </a:cubicBezTo>
                    <a:cubicBezTo>
                      <a:pt x="5" y="553"/>
                      <a:pt x="4" y="552"/>
                      <a:pt x="4" y="551"/>
                    </a:cubicBezTo>
                    <a:cubicBezTo>
                      <a:pt x="4" y="550"/>
                      <a:pt x="3" y="548"/>
                      <a:pt x="3" y="548"/>
                    </a:cubicBezTo>
                    <a:cubicBezTo>
                      <a:pt x="1" y="548"/>
                      <a:pt x="1" y="548"/>
                      <a:pt x="1" y="548"/>
                    </a:cubicBezTo>
                    <a:cubicBezTo>
                      <a:pt x="1" y="536"/>
                      <a:pt x="1" y="536"/>
                      <a:pt x="1" y="536"/>
                    </a:cubicBezTo>
                    <a:cubicBezTo>
                      <a:pt x="3" y="536"/>
                      <a:pt x="3" y="536"/>
                      <a:pt x="3" y="536"/>
                    </a:cubicBezTo>
                    <a:cubicBezTo>
                      <a:pt x="3" y="468"/>
                      <a:pt x="3" y="468"/>
                      <a:pt x="3" y="468"/>
                    </a:cubicBezTo>
                    <a:cubicBezTo>
                      <a:pt x="1" y="468"/>
                      <a:pt x="1" y="468"/>
                      <a:pt x="1" y="468"/>
                    </a:cubicBezTo>
                    <a:cubicBezTo>
                      <a:pt x="1" y="461"/>
                      <a:pt x="1" y="461"/>
                      <a:pt x="1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3" y="458"/>
                      <a:pt x="4" y="454"/>
                      <a:pt x="4" y="451"/>
                    </a:cubicBezTo>
                    <a:cubicBezTo>
                      <a:pt x="6" y="451"/>
                      <a:pt x="6" y="451"/>
                      <a:pt x="6" y="451"/>
                    </a:cubicBezTo>
                    <a:cubicBezTo>
                      <a:pt x="6" y="447"/>
                      <a:pt x="10" y="444"/>
                      <a:pt x="12" y="442"/>
                    </a:cubicBezTo>
                    <a:cubicBezTo>
                      <a:pt x="13" y="441"/>
                      <a:pt x="14" y="438"/>
                      <a:pt x="14" y="438"/>
                    </a:cubicBezTo>
                    <a:cubicBezTo>
                      <a:pt x="12" y="435"/>
                      <a:pt x="13" y="432"/>
                      <a:pt x="13" y="431"/>
                    </a:cubicBezTo>
                    <a:cubicBezTo>
                      <a:pt x="13" y="429"/>
                      <a:pt x="14" y="427"/>
                      <a:pt x="13" y="424"/>
                    </a:cubicBezTo>
                    <a:cubicBezTo>
                      <a:pt x="12" y="423"/>
                      <a:pt x="14" y="420"/>
                      <a:pt x="14" y="418"/>
                    </a:cubicBezTo>
                    <a:cubicBezTo>
                      <a:pt x="14" y="417"/>
                      <a:pt x="12" y="415"/>
                      <a:pt x="13" y="414"/>
                    </a:cubicBezTo>
                    <a:cubicBezTo>
                      <a:pt x="14" y="412"/>
                      <a:pt x="14" y="408"/>
                      <a:pt x="12" y="405"/>
                    </a:cubicBezTo>
                    <a:cubicBezTo>
                      <a:pt x="13" y="402"/>
                      <a:pt x="15" y="397"/>
                      <a:pt x="13" y="395"/>
                    </a:cubicBezTo>
                    <a:cubicBezTo>
                      <a:pt x="13" y="394"/>
                      <a:pt x="15" y="391"/>
                      <a:pt x="15" y="388"/>
                    </a:cubicBezTo>
                    <a:cubicBezTo>
                      <a:pt x="13" y="387"/>
                      <a:pt x="14" y="385"/>
                      <a:pt x="13" y="384"/>
                    </a:cubicBezTo>
                    <a:cubicBezTo>
                      <a:pt x="11" y="380"/>
                      <a:pt x="8" y="378"/>
                      <a:pt x="7" y="375"/>
                    </a:cubicBezTo>
                    <a:cubicBezTo>
                      <a:pt x="6" y="375"/>
                      <a:pt x="6" y="373"/>
                      <a:pt x="6" y="372"/>
                    </a:cubicBezTo>
                    <a:cubicBezTo>
                      <a:pt x="4" y="372"/>
                      <a:pt x="4" y="372"/>
                      <a:pt x="4" y="372"/>
                    </a:cubicBezTo>
                    <a:cubicBezTo>
                      <a:pt x="3" y="368"/>
                      <a:pt x="3" y="363"/>
                      <a:pt x="4" y="359"/>
                    </a:cubicBezTo>
                    <a:cubicBezTo>
                      <a:pt x="6" y="359"/>
                      <a:pt x="6" y="359"/>
                      <a:pt x="6" y="359"/>
                    </a:cubicBezTo>
                    <a:cubicBezTo>
                      <a:pt x="6" y="358"/>
                      <a:pt x="6" y="355"/>
                      <a:pt x="7" y="354"/>
                    </a:cubicBezTo>
                    <a:cubicBezTo>
                      <a:pt x="8" y="353"/>
                      <a:pt x="11" y="350"/>
                      <a:pt x="12" y="349"/>
                    </a:cubicBezTo>
                    <a:cubicBezTo>
                      <a:pt x="14" y="347"/>
                      <a:pt x="15" y="343"/>
                      <a:pt x="15" y="339"/>
                    </a:cubicBezTo>
                    <a:cubicBezTo>
                      <a:pt x="15" y="339"/>
                      <a:pt x="13" y="337"/>
                      <a:pt x="13" y="337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3" y="323"/>
                      <a:pt x="13" y="321"/>
                      <a:pt x="13" y="320"/>
                    </a:cubicBezTo>
                    <a:cubicBezTo>
                      <a:pt x="15" y="304"/>
                      <a:pt x="12" y="290"/>
                      <a:pt x="13" y="276"/>
                    </a:cubicBezTo>
                    <a:cubicBezTo>
                      <a:pt x="13" y="275"/>
                      <a:pt x="15" y="275"/>
                      <a:pt x="13" y="274"/>
                    </a:cubicBezTo>
                    <a:cubicBezTo>
                      <a:pt x="14" y="268"/>
                      <a:pt x="12" y="262"/>
                      <a:pt x="14" y="256"/>
                    </a:cubicBezTo>
                    <a:cubicBezTo>
                      <a:pt x="12" y="251"/>
                      <a:pt x="8" y="249"/>
                      <a:pt x="6" y="244"/>
                    </a:cubicBezTo>
                    <a:cubicBezTo>
                      <a:pt x="5" y="241"/>
                      <a:pt x="3" y="239"/>
                      <a:pt x="1" y="235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0"/>
                      <a:pt x="4" y="196"/>
                      <a:pt x="4" y="193"/>
                    </a:cubicBezTo>
                    <a:cubicBezTo>
                      <a:pt x="6" y="193"/>
                      <a:pt x="6" y="193"/>
                      <a:pt x="6" y="193"/>
                    </a:cubicBezTo>
                    <a:cubicBezTo>
                      <a:pt x="6" y="189"/>
                      <a:pt x="10" y="186"/>
                      <a:pt x="12" y="185"/>
                    </a:cubicBezTo>
                    <a:cubicBezTo>
                      <a:pt x="12" y="181"/>
                      <a:pt x="14" y="179"/>
                      <a:pt x="15" y="177"/>
                    </a:cubicBezTo>
                    <a:cubicBezTo>
                      <a:pt x="15" y="166"/>
                      <a:pt x="15" y="166"/>
                      <a:pt x="15" y="166"/>
                    </a:cubicBezTo>
                    <a:cubicBezTo>
                      <a:pt x="13" y="165"/>
                      <a:pt x="13" y="163"/>
                      <a:pt x="14" y="162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6" y="153"/>
                      <a:pt x="6" y="151"/>
                      <a:pt x="6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46"/>
                      <a:pt x="3" y="141"/>
                      <a:pt x="4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6"/>
                      <a:pt x="6" y="133"/>
                      <a:pt x="7" y="132"/>
                    </a:cubicBezTo>
                    <a:cubicBezTo>
                      <a:pt x="8" y="131"/>
                      <a:pt x="11" y="129"/>
                      <a:pt x="12" y="128"/>
                    </a:cubicBezTo>
                    <a:cubicBezTo>
                      <a:pt x="11" y="126"/>
                      <a:pt x="15" y="126"/>
                      <a:pt x="13" y="124"/>
                    </a:cubicBezTo>
                    <a:cubicBezTo>
                      <a:pt x="12" y="123"/>
                      <a:pt x="14" y="122"/>
                      <a:pt x="12" y="120"/>
                    </a:cubicBezTo>
                    <a:cubicBezTo>
                      <a:pt x="13" y="119"/>
                      <a:pt x="15" y="117"/>
                      <a:pt x="13" y="116"/>
                    </a:cubicBezTo>
                    <a:cubicBezTo>
                      <a:pt x="13" y="116"/>
                      <a:pt x="14" y="115"/>
                      <a:pt x="13" y="114"/>
                    </a:cubicBezTo>
                    <a:cubicBezTo>
                      <a:pt x="11" y="112"/>
                      <a:pt x="12" y="108"/>
                      <a:pt x="14" y="106"/>
                    </a:cubicBezTo>
                    <a:cubicBezTo>
                      <a:pt x="12" y="105"/>
                      <a:pt x="14" y="104"/>
                      <a:pt x="15" y="10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72"/>
                      <a:pt x="15" y="53"/>
                      <a:pt x="17" y="33"/>
                    </a:cubicBezTo>
                    <a:cubicBezTo>
                      <a:pt x="20" y="34"/>
                      <a:pt x="18" y="30"/>
                      <a:pt x="18" y="29"/>
                    </a:cubicBezTo>
                    <a:cubicBezTo>
                      <a:pt x="15" y="28"/>
                      <a:pt x="17" y="20"/>
                      <a:pt x="17" y="17"/>
                    </a:cubicBezTo>
                    <a:cubicBezTo>
                      <a:pt x="19" y="16"/>
                      <a:pt x="20" y="13"/>
                      <a:pt x="21" y="10"/>
                    </a:cubicBezTo>
                    <a:cubicBezTo>
                      <a:pt x="22" y="11"/>
                      <a:pt x="23" y="10"/>
                      <a:pt x="22" y="8"/>
                    </a:cubicBezTo>
                    <a:cubicBezTo>
                      <a:pt x="26" y="7"/>
                      <a:pt x="31" y="7"/>
                      <a:pt x="35" y="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9"/>
                      <a:pt x="38" y="13"/>
                      <a:pt x="37" y="15"/>
                    </a:cubicBezTo>
                    <a:cubicBezTo>
                      <a:pt x="37" y="19"/>
                      <a:pt x="36" y="26"/>
                      <a:pt x="32" y="30"/>
                    </a:cubicBezTo>
                    <a:cubicBezTo>
                      <a:pt x="31" y="30"/>
                      <a:pt x="30" y="32"/>
                      <a:pt x="30" y="34"/>
                    </a:cubicBezTo>
                    <a:cubicBezTo>
                      <a:pt x="29" y="43"/>
                      <a:pt x="30" y="55"/>
                      <a:pt x="29" y="63"/>
                    </a:cubicBezTo>
                    <a:cubicBezTo>
                      <a:pt x="29" y="65"/>
                      <a:pt x="30" y="67"/>
                      <a:pt x="29" y="70"/>
                    </a:cubicBezTo>
                    <a:cubicBezTo>
                      <a:pt x="29" y="71"/>
                      <a:pt x="30" y="71"/>
                      <a:pt x="31" y="72"/>
                    </a:cubicBezTo>
                    <a:cubicBezTo>
                      <a:pt x="31" y="73"/>
                      <a:pt x="31" y="76"/>
                      <a:pt x="31" y="76"/>
                    </a:cubicBezTo>
                    <a:cubicBezTo>
                      <a:pt x="32" y="77"/>
                      <a:pt x="35" y="79"/>
                      <a:pt x="35" y="8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9" y="92"/>
                      <a:pt x="39" y="100"/>
                      <a:pt x="38" y="103"/>
                    </a:cubicBezTo>
                    <a:cubicBezTo>
                      <a:pt x="38" y="104"/>
                      <a:pt x="37" y="105"/>
                      <a:pt x="37" y="106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7" y="186"/>
                      <a:pt x="39" y="186"/>
                      <a:pt x="39" y="187"/>
                    </a:cubicBezTo>
                    <a:cubicBezTo>
                      <a:pt x="38" y="266"/>
                      <a:pt x="38" y="266"/>
                      <a:pt x="38" y="266"/>
                    </a:cubicBezTo>
                    <a:cubicBezTo>
                      <a:pt x="36" y="269"/>
                      <a:pt x="37" y="277"/>
                      <a:pt x="37" y="280"/>
                    </a:cubicBezTo>
                    <a:cubicBezTo>
                      <a:pt x="39" y="282"/>
                      <a:pt x="38" y="288"/>
                      <a:pt x="39" y="291"/>
                    </a:cubicBezTo>
                    <a:cubicBezTo>
                      <a:pt x="40" y="298"/>
                      <a:pt x="41" y="305"/>
                      <a:pt x="44" y="310"/>
                    </a:cubicBezTo>
                    <a:cubicBezTo>
                      <a:pt x="44" y="321"/>
                      <a:pt x="44" y="321"/>
                      <a:pt x="44" y="321"/>
                    </a:cubicBezTo>
                    <a:cubicBezTo>
                      <a:pt x="44" y="321"/>
                      <a:pt x="42" y="322"/>
                      <a:pt x="42" y="322"/>
                    </a:cubicBezTo>
                    <a:cubicBezTo>
                      <a:pt x="41" y="324"/>
                      <a:pt x="42" y="326"/>
                      <a:pt x="44" y="328"/>
                    </a:cubicBezTo>
                    <a:cubicBezTo>
                      <a:pt x="44" y="329"/>
                      <a:pt x="45" y="330"/>
                      <a:pt x="45" y="331"/>
                    </a:cubicBezTo>
                    <a:cubicBezTo>
                      <a:pt x="47" y="334"/>
                      <a:pt x="49" y="339"/>
                      <a:pt x="52" y="341"/>
                    </a:cubicBezTo>
                    <a:cubicBezTo>
                      <a:pt x="53" y="346"/>
                      <a:pt x="52" y="351"/>
                      <a:pt x="51" y="355"/>
                    </a:cubicBezTo>
                    <a:cubicBezTo>
                      <a:pt x="50" y="355"/>
                      <a:pt x="49" y="356"/>
                      <a:pt x="47" y="357"/>
                    </a:cubicBezTo>
                    <a:cubicBezTo>
                      <a:pt x="47" y="359"/>
                      <a:pt x="47" y="359"/>
                      <a:pt x="47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62"/>
                      <a:pt x="44" y="366"/>
                      <a:pt x="44" y="369"/>
                    </a:cubicBezTo>
                    <a:cubicBezTo>
                      <a:pt x="44" y="371"/>
                      <a:pt x="46" y="372"/>
                      <a:pt x="48" y="373"/>
                    </a:cubicBezTo>
                    <a:cubicBezTo>
                      <a:pt x="49" y="374"/>
                      <a:pt x="48" y="376"/>
                      <a:pt x="48" y="377"/>
                    </a:cubicBezTo>
                    <a:cubicBezTo>
                      <a:pt x="49" y="377"/>
                      <a:pt x="51" y="377"/>
                      <a:pt x="51" y="379"/>
                    </a:cubicBezTo>
                    <a:cubicBezTo>
                      <a:pt x="53" y="383"/>
                      <a:pt x="53" y="389"/>
                      <a:pt x="53" y="395"/>
                    </a:cubicBezTo>
                    <a:cubicBezTo>
                      <a:pt x="56" y="394"/>
                      <a:pt x="60" y="393"/>
                      <a:pt x="64" y="393"/>
                    </a:cubicBezTo>
                    <a:cubicBezTo>
                      <a:pt x="69" y="392"/>
                      <a:pt x="77" y="392"/>
                      <a:pt x="83" y="392"/>
                    </a:cubicBezTo>
                    <a:cubicBezTo>
                      <a:pt x="87" y="392"/>
                      <a:pt x="92" y="391"/>
                      <a:pt x="94" y="388"/>
                    </a:cubicBezTo>
                    <a:cubicBezTo>
                      <a:pt x="95" y="388"/>
                      <a:pt x="98" y="388"/>
                      <a:pt x="98" y="388"/>
                    </a:cubicBezTo>
                    <a:cubicBezTo>
                      <a:pt x="99" y="385"/>
                      <a:pt x="105" y="387"/>
                      <a:pt x="108" y="386"/>
                    </a:cubicBezTo>
                    <a:cubicBezTo>
                      <a:pt x="107" y="388"/>
                      <a:pt x="109" y="388"/>
                      <a:pt x="110" y="388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199"/>
                      <a:pt x="108" y="196"/>
                      <a:pt x="107" y="195"/>
                    </a:cubicBezTo>
                    <a:cubicBezTo>
                      <a:pt x="107" y="194"/>
                      <a:pt x="107" y="191"/>
                      <a:pt x="107" y="191"/>
                    </a:cubicBezTo>
                    <a:cubicBezTo>
                      <a:pt x="110" y="191"/>
                      <a:pt x="108" y="187"/>
                      <a:pt x="109" y="186"/>
                    </a:cubicBezTo>
                    <a:cubicBezTo>
                      <a:pt x="110" y="183"/>
                      <a:pt x="110" y="179"/>
                      <a:pt x="109" y="177"/>
                    </a:cubicBezTo>
                    <a:cubicBezTo>
                      <a:pt x="109" y="172"/>
                      <a:pt x="109" y="168"/>
                      <a:pt x="108" y="165"/>
                    </a:cubicBezTo>
                    <a:cubicBezTo>
                      <a:pt x="106" y="158"/>
                      <a:pt x="106" y="150"/>
                      <a:pt x="107" y="144"/>
                    </a:cubicBezTo>
                    <a:cubicBezTo>
                      <a:pt x="107" y="143"/>
                      <a:pt x="110" y="142"/>
                      <a:pt x="110" y="141"/>
                    </a:cubicBezTo>
                    <a:cubicBezTo>
                      <a:pt x="109" y="129"/>
                      <a:pt x="111" y="116"/>
                      <a:pt x="109" y="106"/>
                    </a:cubicBezTo>
                    <a:cubicBezTo>
                      <a:pt x="109" y="104"/>
                      <a:pt x="109" y="103"/>
                      <a:pt x="107" y="102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10" y="98"/>
                      <a:pt x="109" y="93"/>
                      <a:pt x="109" y="91"/>
                    </a:cubicBezTo>
                    <a:cubicBezTo>
                      <a:pt x="110" y="70"/>
                      <a:pt x="111" y="46"/>
                      <a:pt x="109" y="26"/>
                    </a:cubicBezTo>
                    <a:cubicBezTo>
                      <a:pt x="109" y="25"/>
                      <a:pt x="107" y="25"/>
                      <a:pt x="107" y="24"/>
                    </a:cubicBezTo>
                    <a:cubicBezTo>
                      <a:pt x="107" y="22"/>
                      <a:pt x="107" y="20"/>
                      <a:pt x="108" y="18"/>
                    </a:cubicBezTo>
                    <a:cubicBezTo>
                      <a:pt x="109" y="15"/>
                      <a:pt x="110" y="12"/>
                      <a:pt x="113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0"/>
                      <a:pt x="150" y="9"/>
                      <a:pt x="151" y="9"/>
                    </a:cubicBezTo>
                    <a:cubicBezTo>
                      <a:pt x="149" y="6"/>
                      <a:pt x="153" y="8"/>
                      <a:pt x="154" y="8"/>
                    </a:cubicBezTo>
                    <a:cubicBezTo>
                      <a:pt x="155" y="7"/>
                      <a:pt x="156" y="5"/>
                      <a:pt x="157" y="5"/>
                    </a:cubicBezTo>
                    <a:cubicBezTo>
                      <a:pt x="167" y="5"/>
                      <a:pt x="180" y="6"/>
                      <a:pt x="191" y="5"/>
                    </a:cubicBezTo>
                    <a:cubicBezTo>
                      <a:pt x="191" y="2"/>
                      <a:pt x="191" y="2"/>
                      <a:pt x="191" y="2"/>
                    </a:cubicBezTo>
                    <a:cubicBezTo>
                      <a:pt x="193" y="2"/>
                      <a:pt x="197" y="1"/>
                      <a:pt x="199" y="2"/>
                    </a:cubicBezTo>
                    <a:cubicBezTo>
                      <a:pt x="200" y="2"/>
                      <a:pt x="200" y="3"/>
                      <a:pt x="200" y="5"/>
                    </a:cubicBezTo>
                    <a:cubicBezTo>
                      <a:pt x="201" y="4"/>
                      <a:pt x="203" y="4"/>
                      <a:pt x="203" y="5"/>
                    </a:cubicBezTo>
                    <a:cubicBezTo>
                      <a:pt x="202" y="9"/>
                      <a:pt x="203" y="12"/>
                      <a:pt x="204" y="16"/>
                    </a:cubicBezTo>
                    <a:cubicBezTo>
                      <a:pt x="205" y="16"/>
                      <a:pt x="206" y="17"/>
                      <a:pt x="205" y="19"/>
                    </a:cubicBezTo>
                    <a:cubicBezTo>
                      <a:pt x="237" y="19"/>
                      <a:pt x="237" y="19"/>
                      <a:pt x="237" y="19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3" y="11"/>
                      <a:pt x="243" y="8"/>
                      <a:pt x="245" y="7"/>
                    </a:cubicBezTo>
                    <a:cubicBezTo>
                      <a:pt x="246" y="7"/>
                      <a:pt x="247" y="8"/>
                      <a:pt x="248" y="7"/>
                    </a:cubicBezTo>
                    <a:cubicBezTo>
                      <a:pt x="248" y="7"/>
                      <a:pt x="249" y="5"/>
                      <a:pt x="249" y="5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6" y="5"/>
                      <a:pt x="347" y="7"/>
                      <a:pt x="349" y="7"/>
                    </a:cubicBezTo>
                    <a:cubicBezTo>
                      <a:pt x="350" y="8"/>
                      <a:pt x="351" y="7"/>
                      <a:pt x="352" y="7"/>
                    </a:cubicBezTo>
                    <a:cubicBezTo>
                      <a:pt x="353" y="9"/>
                      <a:pt x="354" y="10"/>
                      <a:pt x="353" y="10"/>
                    </a:cubicBezTo>
                    <a:cubicBezTo>
                      <a:pt x="361" y="11"/>
                      <a:pt x="368" y="10"/>
                      <a:pt x="372" y="6"/>
                    </a:cubicBezTo>
                    <a:cubicBezTo>
                      <a:pt x="372" y="7"/>
                      <a:pt x="372" y="5"/>
                      <a:pt x="372" y="5"/>
                    </a:cubicBezTo>
                    <a:cubicBezTo>
                      <a:pt x="376" y="5"/>
                      <a:pt x="378" y="8"/>
                      <a:pt x="380" y="10"/>
                    </a:cubicBezTo>
                    <a:cubicBezTo>
                      <a:pt x="385" y="11"/>
                      <a:pt x="389" y="10"/>
                      <a:pt x="390" y="7"/>
                    </a:cubicBezTo>
                    <a:cubicBezTo>
                      <a:pt x="392" y="8"/>
                      <a:pt x="392" y="6"/>
                      <a:pt x="393" y="5"/>
                    </a:cubicBezTo>
                    <a:cubicBezTo>
                      <a:pt x="395" y="5"/>
                      <a:pt x="397" y="4"/>
                      <a:pt x="399" y="5"/>
                    </a:cubicBezTo>
                    <a:cubicBezTo>
                      <a:pt x="400" y="6"/>
                      <a:pt x="400" y="8"/>
                      <a:pt x="401" y="10"/>
                    </a:cubicBezTo>
                    <a:cubicBezTo>
                      <a:pt x="402" y="10"/>
                      <a:pt x="403" y="11"/>
                      <a:pt x="403" y="12"/>
                    </a:cubicBezTo>
                    <a:cubicBezTo>
                      <a:pt x="403" y="13"/>
                      <a:pt x="404" y="14"/>
                      <a:pt x="404" y="15"/>
                    </a:cubicBezTo>
                    <a:cubicBezTo>
                      <a:pt x="405" y="15"/>
                      <a:pt x="407" y="14"/>
                      <a:pt x="407" y="16"/>
                    </a:cubicBezTo>
                    <a:cubicBezTo>
                      <a:pt x="407" y="17"/>
                      <a:pt x="407" y="18"/>
                      <a:pt x="407" y="19"/>
                    </a:cubicBezTo>
                    <a:cubicBezTo>
                      <a:pt x="436" y="19"/>
                      <a:pt x="436" y="19"/>
                      <a:pt x="436" y="19"/>
                    </a:cubicBezTo>
                    <a:cubicBezTo>
                      <a:pt x="435" y="12"/>
                      <a:pt x="438" y="7"/>
                      <a:pt x="440" y="3"/>
                    </a:cubicBezTo>
                    <a:cubicBezTo>
                      <a:pt x="441" y="1"/>
                      <a:pt x="443" y="2"/>
                      <a:pt x="444" y="2"/>
                    </a:cubicBez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1619250" y="1657350"/>
                <a:ext cx="382588" cy="39688"/>
              </a:xfrm>
              <a:custGeom>
                <a:avLst/>
                <a:gdLst>
                  <a:gd name="T0" fmla="*/ 291 w 496"/>
                  <a:gd name="T1" fmla="*/ 0 h 64"/>
                  <a:gd name="T2" fmla="*/ 305 w 496"/>
                  <a:gd name="T3" fmla="*/ 11 h 64"/>
                  <a:gd name="T4" fmla="*/ 309 w 496"/>
                  <a:gd name="T5" fmla="*/ 15 h 64"/>
                  <a:gd name="T6" fmla="*/ 318 w 496"/>
                  <a:gd name="T7" fmla="*/ 12 h 64"/>
                  <a:gd name="T8" fmla="*/ 391 w 496"/>
                  <a:gd name="T9" fmla="*/ 15 h 64"/>
                  <a:gd name="T10" fmla="*/ 401 w 496"/>
                  <a:gd name="T11" fmla="*/ 18 h 64"/>
                  <a:gd name="T12" fmla="*/ 408 w 496"/>
                  <a:gd name="T13" fmla="*/ 19 h 64"/>
                  <a:gd name="T14" fmla="*/ 444 w 496"/>
                  <a:gd name="T15" fmla="*/ 18 h 64"/>
                  <a:gd name="T16" fmla="*/ 448 w 496"/>
                  <a:gd name="T17" fmla="*/ 20 h 64"/>
                  <a:gd name="T18" fmla="*/ 454 w 496"/>
                  <a:gd name="T19" fmla="*/ 26 h 64"/>
                  <a:gd name="T20" fmla="*/ 459 w 496"/>
                  <a:gd name="T21" fmla="*/ 33 h 64"/>
                  <a:gd name="T22" fmla="*/ 475 w 496"/>
                  <a:gd name="T23" fmla="*/ 31 h 64"/>
                  <a:gd name="T24" fmla="*/ 496 w 496"/>
                  <a:gd name="T25" fmla="*/ 63 h 64"/>
                  <a:gd name="T26" fmla="*/ 257 w 496"/>
                  <a:gd name="T27" fmla="*/ 60 h 64"/>
                  <a:gd name="T28" fmla="*/ 254 w 496"/>
                  <a:gd name="T29" fmla="*/ 55 h 64"/>
                  <a:gd name="T30" fmla="*/ 249 w 496"/>
                  <a:gd name="T31" fmla="*/ 50 h 64"/>
                  <a:gd name="T32" fmla="*/ 245 w 496"/>
                  <a:gd name="T33" fmla="*/ 52 h 64"/>
                  <a:gd name="T34" fmla="*/ 241 w 496"/>
                  <a:gd name="T35" fmla="*/ 55 h 64"/>
                  <a:gd name="T36" fmla="*/ 236 w 496"/>
                  <a:gd name="T37" fmla="*/ 61 h 64"/>
                  <a:gd name="T38" fmla="*/ 224 w 496"/>
                  <a:gd name="T39" fmla="*/ 60 h 64"/>
                  <a:gd name="T40" fmla="*/ 220 w 496"/>
                  <a:gd name="T41" fmla="*/ 55 h 64"/>
                  <a:gd name="T42" fmla="*/ 207 w 496"/>
                  <a:gd name="T43" fmla="*/ 50 h 64"/>
                  <a:gd name="T44" fmla="*/ 203 w 496"/>
                  <a:gd name="T45" fmla="*/ 50 h 64"/>
                  <a:gd name="T46" fmla="*/ 192 w 496"/>
                  <a:gd name="T47" fmla="*/ 46 h 64"/>
                  <a:gd name="T48" fmla="*/ 163 w 496"/>
                  <a:gd name="T49" fmla="*/ 47 h 64"/>
                  <a:gd name="T50" fmla="*/ 152 w 496"/>
                  <a:gd name="T51" fmla="*/ 50 h 64"/>
                  <a:gd name="T52" fmla="*/ 145 w 496"/>
                  <a:gd name="T53" fmla="*/ 45 h 64"/>
                  <a:gd name="T54" fmla="*/ 118 w 496"/>
                  <a:gd name="T55" fmla="*/ 47 h 64"/>
                  <a:gd name="T56" fmla="*/ 103 w 496"/>
                  <a:gd name="T57" fmla="*/ 40 h 64"/>
                  <a:gd name="T58" fmla="*/ 99 w 496"/>
                  <a:gd name="T59" fmla="*/ 37 h 64"/>
                  <a:gd name="T60" fmla="*/ 76 w 496"/>
                  <a:gd name="T61" fmla="*/ 29 h 64"/>
                  <a:gd name="T62" fmla="*/ 66 w 496"/>
                  <a:gd name="T63" fmla="*/ 44 h 64"/>
                  <a:gd name="T64" fmla="*/ 6 w 496"/>
                  <a:gd name="T65" fmla="*/ 45 h 64"/>
                  <a:gd name="T66" fmla="*/ 3 w 496"/>
                  <a:gd name="T67" fmla="*/ 38 h 64"/>
                  <a:gd name="T68" fmla="*/ 2 w 496"/>
                  <a:gd name="T69" fmla="*/ 34 h 64"/>
                  <a:gd name="T70" fmla="*/ 12 w 496"/>
                  <a:gd name="T71" fmla="*/ 25 h 64"/>
                  <a:gd name="T72" fmla="*/ 17 w 496"/>
                  <a:gd name="T73" fmla="*/ 22 h 64"/>
                  <a:gd name="T74" fmla="*/ 23 w 496"/>
                  <a:gd name="T75" fmla="*/ 19 h 64"/>
                  <a:gd name="T76" fmla="*/ 33 w 496"/>
                  <a:gd name="T77" fmla="*/ 20 h 64"/>
                  <a:gd name="T78" fmla="*/ 54 w 496"/>
                  <a:gd name="T79" fmla="*/ 19 h 64"/>
                  <a:gd name="T80" fmla="*/ 66 w 496"/>
                  <a:gd name="T81" fmla="*/ 14 h 64"/>
                  <a:gd name="T82" fmla="*/ 73 w 496"/>
                  <a:gd name="T83" fmla="*/ 10 h 64"/>
                  <a:gd name="T84" fmla="*/ 90 w 496"/>
                  <a:gd name="T85" fmla="*/ 11 h 64"/>
                  <a:gd name="T86" fmla="*/ 101 w 496"/>
                  <a:gd name="T87" fmla="*/ 15 h 64"/>
                  <a:gd name="T88" fmla="*/ 105 w 496"/>
                  <a:gd name="T89" fmla="*/ 18 h 64"/>
                  <a:gd name="T90" fmla="*/ 114 w 496"/>
                  <a:gd name="T91" fmla="*/ 19 h 64"/>
                  <a:gd name="T92" fmla="*/ 139 w 496"/>
                  <a:gd name="T93" fmla="*/ 19 h 64"/>
                  <a:gd name="T94" fmla="*/ 193 w 496"/>
                  <a:gd name="T95" fmla="*/ 19 h 64"/>
                  <a:gd name="T96" fmla="*/ 208 w 496"/>
                  <a:gd name="T97" fmla="*/ 18 h 64"/>
                  <a:gd name="T98" fmla="*/ 217 w 496"/>
                  <a:gd name="T99" fmla="*/ 12 h 64"/>
                  <a:gd name="T100" fmla="*/ 225 w 496"/>
                  <a:gd name="T101" fmla="*/ 12 h 64"/>
                  <a:gd name="T102" fmla="*/ 252 w 496"/>
                  <a:gd name="T103" fmla="*/ 15 h 64"/>
                  <a:gd name="T104" fmla="*/ 262 w 496"/>
                  <a:gd name="T105" fmla="*/ 12 h 64"/>
                  <a:gd name="T106" fmla="*/ 271 w 496"/>
                  <a:gd name="T107" fmla="*/ 5 h 64"/>
                  <a:gd name="T108" fmla="*/ 278 w 496"/>
                  <a:gd name="T10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6" h="64">
                    <a:moveTo>
                      <a:pt x="280" y="1"/>
                    </a:moveTo>
                    <a:cubicBezTo>
                      <a:pt x="283" y="0"/>
                      <a:pt x="287" y="0"/>
                      <a:pt x="291" y="0"/>
                    </a:cubicBezTo>
                    <a:cubicBezTo>
                      <a:pt x="292" y="2"/>
                      <a:pt x="294" y="2"/>
                      <a:pt x="295" y="3"/>
                    </a:cubicBezTo>
                    <a:cubicBezTo>
                      <a:pt x="298" y="5"/>
                      <a:pt x="302" y="8"/>
                      <a:pt x="305" y="11"/>
                    </a:cubicBezTo>
                    <a:cubicBezTo>
                      <a:pt x="306" y="12"/>
                      <a:pt x="308" y="12"/>
                      <a:pt x="309" y="12"/>
                    </a:cubicBezTo>
                    <a:cubicBezTo>
                      <a:pt x="309" y="15"/>
                      <a:pt x="309" y="15"/>
                      <a:pt x="309" y="15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2"/>
                      <a:pt x="318" y="12"/>
                      <a:pt x="318" y="12"/>
                    </a:cubicBezTo>
                    <a:cubicBezTo>
                      <a:pt x="383" y="12"/>
                      <a:pt x="383" y="12"/>
                      <a:pt x="383" y="12"/>
                    </a:cubicBezTo>
                    <a:cubicBezTo>
                      <a:pt x="385" y="14"/>
                      <a:pt x="388" y="16"/>
                      <a:pt x="391" y="15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401" y="18"/>
                      <a:pt x="401" y="18"/>
                      <a:pt x="401" y="18"/>
                    </a:cubicBezTo>
                    <a:cubicBezTo>
                      <a:pt x="402" y="18"/>
                      <a:pt x="403" y="19"/>
                      <a:pt x="404" y="19"/>
                    </a:cubicBezTo>
                    <a:cubicBezTo>
                      <a:pt x="405" y="20"/>
                      <a:pt x="408" y="19"/>
                      <a:pt x="408" y="19"/>
                    </a:cubicBezTo>
                    <a:cubicBezTo>
                      <a:pt x="410" y="19"/>
                      <a:pt x="411" y="18"/>
                      <a:pt x="412" y="18"/>
                    </a:cubicBezTo>
                    <a:cubicBezTo>
                      <a:pt x="444" y="18"/>
                      <a:pt x="444" y="18"/>
                      <a:pt x="444" y="18"/>
                    </a:cubicBezTo>
                    <a:cubicBezTo>
                      <a:pt x="445" y="18"/>
                      <a:pt x="445" y="19"/>
                      <a:pt x="445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7" y="22"/>
                      <a:pt x="448" y="23"/>
                      <a:pt x="449" y="22"/>
                    </a:cubicBezTo>
                    <a:cubicBezTo>
                      <a:pt x="451" y="24"/>
                      <a:pt x="452" y="26"/>
                      <a:pt x="454" y="26"/>
                    </a:cubicBezTo>
                    <a:cubicBezTo>
                      <a:pt x="454" y="29"/>
                      <a:pt x="454" y="29"/>
                      <a:pt x="454" y="29"/>
                    </a:cubicBezTo>
                    <a:cubicBezTo>
                      <a:pt x="457" y="29"/>
                      <a:pt x="458" y="33"/>
                      <a:pt x="459" y="33"/>
                    </a:cubicBezTo>
                    <a:cubicBezTo>
                      <a:pt x="471" y="33"/>
                      <a:pt x="471" y="33"/>
                      <a:pt x="471" y="33"/>
                    </a:cubicBezTo>
                    <a:cubicBezTo>
                      <a:pt x="472" y="32"/>
                      <a:pt x="474" y="31"/>
                      <a:pt x="475" y="31"/>
                    </a:cubicBezTo>
                    <a:cubicBezTo>
                      <a:pt x="496" y="31"/>
                      <a:pt x="496" y="31"/>
                      <a:pt x="496" y="31"/>
                    </a:cubicBezTo>
                    <a:cubicBezTo>
                      <a:pt x="496" y="63"/>
                      <a:pt x="496" y="63"/>
                      <a:pt x="496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1"/>
                      <a:pt x="259" y="60"/>
                      <a:pt x="257" y="60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6" y="57"/>
                      <a:pt x="255" y="57"/>
                      <a:pt x="254" y="55"/>
                    </a:cubicBezTo>
                    <a:cubicBezTo>
                      <a:pt x="253" y="54"/>
                      <a:pt x="252" y="51"/>
                      <a:pt x="249" y="52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4" y="52"/>
                      <a:pt x="242" y="52"/>
                      <a:pt x="243" y="54"/>
                    </a:cubicBezTo>
                    <a:cubicBezTo>
                      <a:pt x="244" y="55"/>
                      <a:pt x="242" y="55"/>
                      <a:pt x="241" y="55"/>
                    </a:cubicBezTo>
                    <a:cubicBezTo>
                      <a:pt x="241" y="57"/>
                      <a:pt x="239" y="58"/>
                      <a:pt x="240" y="60"/>
                    </a:cubicBezTo>
                    <a:cubicBezTo>
                      <a:pt x="238" y="60"/>
                      <a:pt x="237" y="60"/>
                      <a:pt x="236" y="61"/>
                    </a:cubicBezTo>
                    <a:cubicBezTo>
                      <a:pt x="236" y="64"/>
                      <a:pt x="232" y="62"/>
                      <a:pt x="229" y="62"/>
                    </a:cubicBezTo>
                    <a:cubicBezTo>
                      <a:pt x="228" y="60"/>
                      <a:pt x="226" y="60"/>
                      <a:pt x="224" y="60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0" y="55"/>
                      <a:pt x="220" y="55"/>
                      <a:pt x="220" y="55"/>
                    </a:cubicBezTo>
                    <a:cubicBezTo>
                      <a:pt x="220" y="53"/>
                      <a:pt x="220" y="51"/>
                      <a:pt x="217" y="50"/>
                    </a:cubicBezTo>
                    <a:cubicBezTo>
                      <a:pt x="215" y="50"/>
                      <a:pt x="211" y="50"/>
                      <a:pt x="207" y="50"/>
                    </a:cubicBezTo>
                    <a:cubicBezTo>
                      <a:pt x="207" y="51"/>
                      <a:pt x="207" y="53"/>
                      <a:pt x="206" y="52"/>
                    </a:cubicBezTo>
                    <a:cubicBezTo>
                      <a:pt x="205" y="52"/>
                      <a:pt x="204" y="50"/>
                      <a:pt x="203" y="50"/>
                    </a:cubicBezTo>
                    <a:cubicBezTo>
                      <a:pt x="200" y="50"/>
                      <a:pt x="198" y="48"/>
                      <a:pt x="196" y="47"/>
                    </a:cubicBezTo>
                    <a:cubicBezTo>
                      <a:pt x="196" y="47"/>
                      <a:pt x="193" y="47"/>
                      <a:pt x="192" y="46"/>
                    </a:cubicBezTo>
                    <a:cubicBezTo>
                      <a:pt x="186" y="45"/>
                      <a:pt x="176" y="46"/>
                      <a:pt x="168" y="46"/>
                    </a:cubicBezTo>
                    <a:cubicBezTo>
                      <a:pt x="167" y="46"/>
                      <a:pt x="165" y="47"/>
                      <a:pt x="163" y="47"/>
                    </a:cubicBezTo>
                    <a:cubicBezTo>
                      <a:pt x="161" y="48"/>
                      <a:pt x="161" y="50"/>
                      <a:pt x="159" y="50"/>
                    </a:cubicBezTo>
                    <a:cubicBezTo>
                      <a:pt x="157" y="50"/>
                      <a:pt x="153" y="50"/>
                      <a:pt x="152" y="50"/>
                    </a:cubicBezTo>
                    <a:cubicBezTo>
                      <a:pt x="152" y="49"/>
                      <a:pt x="151" y="47"/>
                      <a:pt x="150" y="47"/>
                    </a:cubicBezTo>
                    <a:cubicBezTo>
                      <a:pt x="148" y="47"/>
                      <a:pt x="146" y="45"/>
                      <a:pt x="145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19" y="46"/>
                      <a:pt x="119" y="47"/>
                      <a:pt x="118" y="47"/>
                    </a:cubicBezTo>
                    <a:cubicBezTo>
                      <a:pt x="113" y="47"/>
                      <a:pt x="111" y="44"/>
                      <a:pt x="108" y="43"/>
                    </a:cubicBezTo>
                    <a:cubicBezTo>
                      <a:pt x="106" y="42"/>
                      <a:pt x="104" y="41"/>
                      <a:pt x="103" y="40"/>
                    </a:cubicBezTo>
                    <a:cubicBezTo>
                      <a:pt x="102" y="39"/>
                      <a:pt x="102" y="37"/>
                      <a:pt x="101" y="37"/>
                    </a:cubicBezTo>
                    <a:cubicBezTo>
                      <a:pt x="101" y="36"/>
                      <a:pt x="99" y="37"/>
                      <a:pt x="99" y="37"/>
                    </a:cubicBezTo>
                    <a:cubicBezTo>
                      <a:pt x="98" y="34"/>
                      <a:pt x="94" y="33"/>
                      <a:pt x="92" y="30"/>
                    </a:cubicBezTo>
                    <a:cubicBezTo>
                      <a:pt x="88" y="29"/>
                      <a:pt x="82" y="29"/>
                      <a:pt x="76" y="29"/>
                    </a:cubicBezTo>
                    <a:cubicBezTo>
                      <a:pt x="73" y="33"/>
                      <a:pt x="71" y="38"/>
                      <a:pt x="67" y="42"/>
                    </a:cubicBezTo>
                    <a:cubicBezTo>
                      <a:pt x="66" y="42"/>
                      <a:pt x="65" y="43"/>
                      <a:pt x="66" y="44"/>
                    </a:cubicBezTo>
                    <a:cubicBezTo>
                      <a:pt x="64" y="45"/>
                      <a:pt x="62" y="46"/>
                      <a:pt x="60" y="45"/>
                    </a:cubicBezTo>
                    <a:cubicBezTo>
                      <a:pt x="43" y="43"/>
                      <a:pt x="22" y="44"/>
                      <a:pt x="6" y="45"/>
                    </a:cubicBezTo>
                    <a:cubicBezTo>
                      <a:pt x="5" y="45"/>
                      <a:pt x="4" y="44"/>
                      <a:pt x="4" y="43"/>
                    </a:cubicBezTo>
                    <a:cubicBezTo>
                      <a:pt x="1" y="44"/>
                      <a:pt x="3" y="40"/>
                      <a:pt x="3" y="38"/>
                    </a:cubicBezTo>
                    <a:cubicBezTo>
                      <a:pt x="1" y="39"/>
                      <a:pt x="0" y="38"/>
                      <a:pt x="1" y="37"/>
                    </a:cubicBezTo>
                    <a:cubicBezTo>
                      <a:pt x="3" y="38"/>
                      <a:pt x="2" y="35"/>
                      <a:pt x="2" y="34"/>
                    </a:cubicBezTo>
                    <a:cubicBezTo>
                      <a:pt x="3" y="31"/>
                      <a:pt x="6" y="29"/>
                      <a:pt x="7" y="26"/>
                    </a:cubicBezTo>
                    <a:cubicBezTo>
                      <a:pt x="8" y="25"/>
                      <a:pt x="10" y="25"/>
                      <a:pt x="12" y="25"/>
                    </a:cubicBezTo>
                    <a:cubicBezTo>
                      <a:pt x="12" y="24"/>
                      <a:pt x="12" y="23"/>
                      <a:pt x="13" y="22"/>
                    </a:cubicBezTo>
                    <a:cubicBezTo>
                      <a:pt x="14" y="22"/>
                      <a:pt x="16" y="22"/>
                      <a:pt x="17" y="22"/>
                    </a:cubicBezTo>
                    <a:cubicBezTo>
                      <a:pt x="15" y="19"/>
                      <a:pt x="19" y="21"/>
                      <a:pt x="20" y="21"/>
                    </a:cubicBezTo>
                    <a:cubicBezTo>
                      <a:pt x="21" y="20"/>
                      <a:pt x="21" y="18"/>
                      <a:pt x="23" y="19"/>
                    </a:cubicBezTo>
                    <a:cubicBezTo>
                      <a:pt x="24" y="20"/>
                      <a:pt x="28" y="20"/>
                      <a:pt x="29" y="19"/>
                    </a:cubicBezTo>
                    <a:cubicBezTo>
                      <a:pt x="31" y="18"/>
                      <a:pt x="32" y="20"/>
                      <a:pt x="33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3" y="18"/>
                      <a:pt x="54" y="19"/>
                    </a:cubicBezTo>
                    <a:cubicBezTo>
                      <a:pt x="55" y="20"/>
                      <a:pt x="56" y="19"/>
                      <a:pt x="57" y="19"/>
                    </a:cubicBezTo>
                    <a:cubicBezTo>
                      <a:pt x="61" y="18"/>
                      <a:pt x="63" y="16"/>
                      <a:pt x="66" y="14"/>
                    </a:cubicBezTo>
                    <a:cubicBezTo>
                      <a:pt x="65" y="12"/>
                      <a:pt x="68" y="12"/>
                      <a:pt x="68" y="11"/>
                    </a:cubicBezTo>
                    <a:cubicBezTo>
                      <a:pt x="70" y="10"/>
                      <a:pt x="71" y="9"/>
                      <a:pt x="73" y="10"/>
                    </a:cubicBezTo>
                    <a:cubicBezTo>
                      <a:pt x="73" y="10"/>
                      <a:pt x="75" y="12"/>
                      <a:pt x="75" y="12"/>
                    </a:cubicBezTo>
                    <a:cubicBezTo>
                      <a:pt x="80" y="12"/>
                      <a:pt x="86" y="12"/>
                      <a:pt x="90" y="11"/>
                    </a:cubicBezTo>
                    <a:cubicBezTo>
                      <a:pt x="93" y="12"/>
                      <a:pt x="96" y="12"/>
                      <a:pt x="100" y="12"/>
                    </a:cubicBezTo>
                    <a:cubicBezTo>
                      <a:pt x="100" y="13"/>
                      <a:pt x="100" y="15"/>
                      <a:pt x="101" y="15"/>
                    </a:cubicBezTo>
                    <a:cubicBezTo>
                      <a:pt x="102" y="15"/>
                      <a:pt x="104" y="15"/>
                      <a:pt x="105" y="15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6" y="18"/>
                      <a:pt x="111" y="17"/>
                      <a:pt x="113" y="18"/>
                    </a:cubicBezTo>
                    <a:cubicBezTo>
                      <a:pt x="114" y="18"/>
                      <a:pt x="114" y="20"/>
                      <a:pt x="114" y="19"/>
                    </a:cubicBezTo>
                    <a:cubicBezTo>
                      <a:pt x="118" y="17"/>
                      <a:pt x="126" y="17"/>
                      <a:pt x="129" y="19"/>
                    </a:cubicBezTo>
                    <a:cubicBezTo>
                      <a:pt x="132" y="19"/>
                      <a:pt x="137" y="20"/>
                      <a:pt x="139" y="19"/>
                    </a:cubicBezTo>
                    <a:cubicBezTo>
                      <a:pt x="155" y="21"/>
                      <a:pt x="173" y="20"/>
                      <a:pt x="190" y="20"/>
                    </a:cubicBezTo>
                    <a:cubicBezTo>
                      <a:pt x="191" y="20"/>
                      <a:pt x="191" y="18"/>
                      <a:pt x="193" y="19"/>
                    </a:cubicBezTo>
                    <a:cubicBezTo>
                      <a:pt x="194" y="20"/>
                      <a:pt x="198" y="20"/>
                      <a:pt x="200" y="19"/>
                    </a:cubicBezTo>
                    <a:cubicBezTo>
                      <a:pt x="202" y="18"/>
                      <a:pt x="204" y="17"/>
                      <a:pt x="208" y="18"/>
                    </a:cubicBezTo>
                    <a:cubicBezTo>
                      <a:pt x="208" y="18"/>
                      <a:pt x="210" y="16"/>
                      <a:pt x="210" y="16"/>
                    </a:cubicBezTo>
                    <a:cubicBezTo>
                      <a:pt x="214" y="16"/>
                      <a:pt x="216" y="14"/>
                      <a:pt x="217" y="12"/>
                    </a:cubicBezTo>
                    <a:cubicBezTo>
                      <a:pt x="219" y="13"/>
                      <a:pt x="221" y="12"/>
                      <a:pt x="222" y="11"/>
                    </a:cubicBezTo>
                    <a:cubicBezTo>
                      <a:pt x="223" y="12"/>
                      <a:pt x="224" y="12"/>
                      <a:pt x="225" y="12"/>
                    </a:cubicBezTo>
                    <a:cubicBezTo>
                      <a:pt x="252" y="12"/>
                      <a:pt x="252" y="12"/>
                      <a:pt x="252" y="12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62" y="15"/>
                      <a:pt x="262" y="15"/>
                      <a:pt x="262" y="15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3" y="12"/>
                      <a:pt x="265" y="13"/>
                      <a:pt x="265" y="12"/>
                    </a:cubicBezTo>
                    <a:cubicBezTo>
                      <a:pt x="266" y="9"/>
                      <a:pt x="269" y="8"/>
                      <a:pt x="271" y="5"/>
                    </a:cubicBezTo>
                    <a:cubicBezTo>
                      <a:pt x="271" y="5"/>
                      <a:pt x="273" y="5"/>
                      <a:pt x="273" y="4"/>
                    </a:cubicBezTo>
                    <a:cubicBezTo>
                      <a:pt x="273" y="1"/>
                      <a:pt x="277" y="3"/>
                      <a:pt x="278" y="2"/>
                    </a:cubicBezTo>
                    <a:cubicBezTo>
                      <a:pt x="279" y="2"/>
                      <a:pt x="279" y="1"/>
                      <a:pt x="280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2065338" y="2324100"/>
                <a:ext cx="22225" cy="501650"/>
              </a:xfrm>
              <a:custGeom>
                <a:avLst/>
                <a:gdLst>
                  <a:gd name="T0" fmla="*/ 16 w 29"/>
                  <a:gd name="T1" fmla="*/ 2 h 802"/>
                  <a:gd name="T2" fmla="*/ 22 w 29"/>
                  <a:gd name="T3" fmla="*/ 8 h 802"/>
                  <a:gd name="T4" fmla="*/ 26 w 29"/>
                  <a:gd name="T5" fmla="*/ 17 h 802"/>
                  <a:gd name="T6" fmla="*/ 28 w 29"/>
                  <a:gd name="T7" fmla="*/ 136 h 802"/>
                  <a:gd name="T8" fmla="*/ 27 w 29"/>
                  <a:gd name="T9" fmla="*/ 253 h 802"/>
                  <a:gd name="T10" fmla="*/ 27 w 29"/>
                  <a:gd name="T11" fmla="*/ 543 h 802"/>
                  <a:gd name="T12" fmla="*/ 20 w 29"/>
                  <a:gd name="T13" fmla="*/ 557 h 802"/>
                  <a:gd name="T14" fmla="*/ 16 w 29"/>
                  <a:gd name="T15" fmla="*/ 564 h 802"/>
                  <a:gd name="T16" fmla="*/ 17 w 29"/>
                  <a:gd name="T17" fmla="*/ 583 h 802"/>
                  <a:gd name="T18" fmla="*/ 18 w 29"/>
                  <a:gd name="T19" fmla="*/ 600 h 802"/>
                  <a:gd name="T20" fmla="*/ 24 w 29"/>
                  <a:gd name="T21" fmla="*/ 606 h 802"/>
                  <a:gd name="T22" fmla="*/ 28 w 29"/>
                  <a:gd name="T23" fmla="*/ 621 h 802"/>
                  <a:gd name="T24" fmla="*/ 20 w 29"/>
                  <a:gd name="T25" fmla="*/ 752 h 802"/>
                  <a:gd name="T26" fmla="*/ 15 w 29"/>
                  <a:gd name="T27" fmla="*/ 755 h 802"/>
                  <a:gd name="T28" fmla="*/ 10 w 29"/>
                  <a:gd name="T29" fmla="*/ 802 h 802"/>
                  <a:gd name="T30" fmla="*/ 6 w 29"/>
                  <a:gd name="T31" fmla="*/ 744 h 802"/>
                  <a:gd name="T32" fmla="*/ 8 w 29"/>
                  <a:gd name="T33" fmla="*/ 691 h 802"/>
                  <a:gd name="T34" fmla="*/ 6 w 29"/>
                  <a:gd name="T35" fmla="*/ 649 h 802"/>
                  <a:gd name="T36" fmla="*/ 8 w 29"/>
                  <a:gd name="T37" fmla="*/ 624 h 802"/>
                  <a:gd name="T38" fmla="*/ 1 w 29"/>
                  <a:gd name="T39" fmla="*/ 630 h 802"/>
                  <a:gd name="T40" fmla="*/ 7 w 29"/>
                  <a:gd name="T41" fmla="*/ 584 h 802"/>
                  <a:gd name="T42" fmla="*/ 12 w 29"/>
                  <a:gd name="T43" fmla="*/ 555 h 802"/>
                  <a:gd name="T44" fmla="*/ 11 w 29"/>
                  <a:gd name="T45" fmla="*/ 513 h 802"/>
                  <a:gd name="T46" fmla="*/ 11 w 29"/>
                  <a:gd name="T47" fmla="*/ 466 h 802"/>
                  <a:gd name="T48" fmla="*/ 12 w 29"/>
                  <a:gd name="T49" fmla="*/ 432 h 802"/>
                  <a:gd name="T50" fmla="*/ 6 w 29"/>
                  <a:gd name="T51" fmla="*/ 428 h 802"/>
                  <a:gd name="T52" fmla="*/ 7 w 29"/>
                  <a:gd name="T53" fmla="*/ 234 h 802"/>
                  <a:gd name="T54" fmla="*/ 8 w 29"/>
                  <a:gd name="T55" fmla="*/ 202 h 802"/>
                  <a:gd name="T56" fmla="*/ 6 w 29"/>
                  <a:gd name="T57" fmla="*/ 146 h 802"/>
                  <a:gd name="T58" fmla="*/ 8 w 29"/>
                  <a:gd name="T59" fmla="*/ 56 h 802"/>
                  <a:gd name="T60" fmla="*/ 6 w 29"/>
                  <a:gd name="T61" fmla="*/ 14 h 802"/>
                  <a:gd name="T62" fmla="*/ 9 w 29"/>
                  <a:gd name="T63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802">
                    <a:moveTo>
                      <a:pt x="9" y="2"/>
                    </a:moveTo>
                    <a:cubicBezTo>
                      <a:pt x="11" y="0"/>
                      <a:pt x="14" y="1"/>
                      <a:pt x="16" y="2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3" y="8"/>
                      <a:pt x="23" y="9"/>
                      <a:pt x="23" y="10"/>
                    </a:cubicBezTo>
                    <a:cubicBezTo>
                      <a:pt x="24" y="13"/>
                      <a:pt x="25" y="16"/>
                      <a:pt x="26" y="17"/>
                    </a:cubicBezTo>
                    <a:cubicBezTo>
                      <a:pt x="26" y="22"/>
                      <a:pt x="28" y="27"/>
                      <a:pt x="28" y="31"/>
                    </a:cubicBezTo>
                    <a:cubicBezTo>
                      <a:pt x="26" y="65"/>
                      <a:pt x="27" y="103"/>
                      <a:pt x="28" y="136"/>
                    </a:cubicBezTo>
                    <a:cubicBezTo>
                      <a:pt x="26" y="170"/>
                      <a:pt x="28" y="207"/>
                      <a:pt x="28" y="239"/>
                    </a:cubicBezTo>
                    <a:cubicBezTo>
                      <a:pt x="28" y="243"/>
                      <a:pt x="27" y="248"/>
                      <a:pt x="27" y="253"/>
                    </a:cubicBezTo>
                    <a:cubicBezTo>
                      <a:pt x="26" y="320"/>
                      <a:pt x="29" y="384"/>
                      <a:pt x="27" y="450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7" y="545"/>
                      <a:pt x="24" y="546"/>
                      <a:pt x="26" y="547"/>
                    </a:cubicBezTo>
                    <a:cubicBezTo>
                      <a:pt x="24" y="550"/>
                      <a:pt x="23" y="555"/>
                      <a:pt x="20" y="557"/>
                    </a:cubicBezTo>
                    <a:cubicBezTo>
                      <a:pt x="20" y="557"/>
                      <a:pt x="19" y="559"/>
                      <a:pt x="18" y="558"/>
                    </a:cubicBezTo>
                    <a:cubicBezTo>
                      <a:pt x="18" y="561"/>
                      <a:pt x="16" y="563"/>
                      <a:pt x="16" y="564"/>
                    </a:cubicBezTo>
                    <a:cubicBezTo>
                      <a:pt x="16" y="569"/>
                      <a:pt x="15" y="573"/>
                      <a:pt x="18" y="575"/>
                    </a:cubicBezTo>
                    <a:cubicBezTo>
                      <a:pt x="18" y="578"/>
                      <a:pt x="18" y="581"/>
                      <a:pt x="17" y="583"/>
                    </a:cubicBezTo>
                    <a:cubicBezTo>
                      <a:pt x="17" y="584"/>
                      <a:pt x="18" y="584"/>
                      <a:pt x="18" y="584"/>
                    </a:cubicBezTo>
                    <a:cubicBezTo>
                      <a:pt x="18" y="590"/>
                      <a:pt x="18" y="595"/>
                      <a:pt x="18" y="600"/>
                    </a:cubicBezTo>
                    <a:cubicBezTo>
                      <a:pt x="21" y="600"/>
                      <a:pt x="21" y="600"/>
                      <a:pt x="21" y="600"/>
                    </a:cubicBezTo>
                    <a:cubicBezTo>
                      <a:pt x="22" y="602"/>
                      <a:pt x="25" y="603"/>
                      <a:pt x="24" y="606"/>
                    </a:cubicBezTo>
                    <a:cubicBezTo>
                      <a:pt x="26" y="608"/>
                      <a:pt x="26" y="608"/>
                      <a:pt x="26" y="608"/>
                    </a:cubicBezTo>
                    <a:cubicBezTo>
                      <a:pt x="26" y="612"/>
                      <a:pt x="28" y="618"/>
                      <a:pt x="28" y="621"/>
                    </a:cubicBezTo>
                    <a:cubicBezTo>
                      <a:pt x="26" y="661"/>
                      <a:pt x="28" y="701"/>
                      <a:pt x="28" y="740"/>
                    </a:cubicBezTo>
                    <a:cubicBezTo>
                      <a:pt x="26" y="746"/>
                      <a:pt x="23" y="749"/>
                      <a:pt x="20" y="752"/>
                    </a:cubicBezTo>
                    <a:cubicBezTo>
                      <a:pt x="19" y="752"/>
                      <a:pt x="18" y="753"/>
                      <a:pt x="18" y="753"/>
                    </a:cubicBezTo>
                    <a:cubicBezTo>
                      <a:pt x="18" y="756"/>
                      <a:pt x="16" y="755"/>
                      <a:pt x="15" y="755"/>
                    </a:cubicBezTo>
                    <a:cubicBezTo>
                      <a:pt x="14" y="769"/>
                      <a:pt x="16" y="783"/>
                      <a:pt x="15" y="797"/>
                    </a:cubicBezTo>
                    <a:cubicBezTo>
                      <a:pt x="15" y="800"/>
                      <a:pt x="13" y="802"/>
                      <a:pt x="10" y="802"/>
                    </a:cubicBezTo>
                    <a:cubicBezTo>
                      <a:pt x="9" y="802"/>
                      <a:pt x="9" y="799"/>
                      <a:pt x="6" y="798"/>
                    </a:cubicBezTo>
                    <a:cubicBezTo>
                      <a:pt x="7" y="779"/>
                      <a:pt x="5" y="762"/>
                      <a:pt x="6" y="744"/>
                    </a:cubicBezTo>
                    <a:cubicBezTo>
                      <a:pt x="6" y="743"/>
                      <a:pt x="8" y="743"/>
                      <a:pt x="8" y="742"/>
                    </a:cubicBezTo>
                    <a:cubicBezTo>
                      <a:pt x="9" y="725"/>
                      <a:pt x="9" y="708"/>
                      <a:pt x="8" y="691"/>
                    </a:cubicBezTo>
                    <a:cubicBezTo>
                      <a:pt x="8" y="690"/>
                      <a:pt x="6" y="689"/>
                      <a:pt x="6" y="688"/>
                    </a:cubicBezTo>
                    <a:cubicBezTo>
                      <a:pt x="6" y="649"/>
                      <a:pt x="6" y="649"/>
                      <a:pt x="6" y="649"/>
                    </a:cubicBezTo>
                    <a:cubicBezTo>
                      <a:pt x="6" y="648"/>
                      <a:pt x="8" y="648"/>
                      <a:pt x="8" y="647"/>
                    </a:cubicBezTo>
                    <a:cubicBezTo>
                      <a:pt x="8" y="639"/>
                      <a:pt x="10" y="631"/>
                      <a:pt x="8" y="624"/>
                    </a:cubicBezTo>
                    <a:cubicBezTo>
                      <a:pt x="7" y="624"/>
                      <a:pt x="5" y="624"/>
                      <a:pt x="5" y="626"/>
                    </a:cubicBezTo>
                    <a:cubicBezTo>
                      <a:pt x="4" y="627"/>
                      <a:pt x="3" y="629"/>
                      <a:pt x="1" y="630"/>
                    </a:cubicBezTo>
                    <a:cubicBezTo>
                      <a:pt x="0" y="625"/>
                      <a:pt x="2" y="618"/>
                      <a:pt x="4" y="616"/>
                    </a:cubicBezTo>
                    <a:cubicBezTo>
                      <a:pt x="8" y="607"/>
                      <a:pt x="9" y="594"/>
                      <a:pt x="7" y="584"/>
                    </a:cubicBezTo>
                    <a:cubicBezTo>
                      <a:pt x="8" y="580"/>
                      <a:pt x="8" y="575"/>
                      <a:pt x="8" y="570"/>
                    </a:cubicBezTo>
                    <a:cubicBezTo>
                      <a:pt x="9" y="565"/>
                      <a:pt x="11" y="560"/>
                      <a:pt x="12" y="555"/>
                    </a:cubicBezTo>
                    <a:cubicBezTo>
                      <a:pt x="12" y="549"/>
                      <a:pt x="12" y="542"/>
                      <a:pt x="11" y="538"/>
                    </a:cubicBezTo>
                    <a:cubicBezTo>
                      <a:pt x="12" y="530"/>
                      <a:pt x="12" y="520"/>
                      <a:pt x="11" y="513"/>
                    </a:cubicBezTo>
                    <a:cubicBezTo>
                      <a:pt x="12" y="506"/>
                      <a:pt x="12" y="496"/>
                      <a:pt x="11" y="489"/>
                    </a:cubicBezTo>
                    <a:cubicBezTo>
                      <a:pt x="12" y="482"/>
                      <a:pt x="12" y="472"/>
                      <a:pt x="11" y="466"/>
                    </a:cubicBezTo>
                    <a:cubicBezTo>
                      <a:pt x="12" y="459"/>
                      <a:pt x="13" y="451"/>
                      <a:pt x="11" y="444"/>
                    </a:cubicBezTo>
                    <a:cubicBezTo>
                      <a:pt x="10" y="440"/>
                      <a:pt x="12" y="437"/>
                      <a:pt x="12" y="432"/>
                    </a:cubicBezTo>
                    <a:cubicBezTo>
                      <a:pt x="10" y="434"/>
                      <a:pt x="9" y="431"/>
                      <a:pt x="9" y="430"/>
                    </a:cubicBezTo>
                    <a:cubicBezTo>
                      <a:pt x="8" y="429"/>
                      <a:pt x="6" y="429"/>
                      <a:pt x="6" y="428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7" y="225"/>
                      <a:pt x="6" y="216"/>
                      <a:pt x="5" y="207"/>
                    </a:cubicBezTo>
                    <a:cubicBezTo>
                      <a:pt x="5" y="206"/>
                      <a:pt x="7" y="204"/>
                      <a:pt x="8" y="202"/>
                    </a:cubicBezTo>
                    <a:cubicBezTo>
                      <a:pt x="8" y="198"/>
                      <a:pt x="8" y="195"/>
                      <a:pt x="6" y="193"/>
                    </a:cubicBezTo>
                    <a:cubicBezTo>
                      <a:pt x="6" y="177"/>
                      <a:pt x="5" y="161"/>
                      <a:pt x="6" y="146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7"/>
                      <a:pt x="8" y="57"/>
                      <a:pt x="8" y="56"/>
                    </a:cubicBezTo>
                    <a:cubicBezTo>
                      <a:pt x="9" y="44"/>
                      <a:pt x="10" y="29"/>
                      <a:pt x="8" y="17"/>
                    </a:cubicBezTo>
                    <a:cubicBezTo>
                      <a:pt x="8" y="16"/>
                      <a:pt x="6" y="15"/>
                      <a:pt x="6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9" y="3"/>
                      <a:pt x="9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19" name="Freeform 8"/>
              <p:cNvSpPr/>
              <p:nvPr/>
            </p:nvSpPr>
            <p:spPr bwMode="auto">
              <a:xfrm>
                <a:off x="2068513" y="2141538"/>
                <a:ext cx="19050" cy="144463"/>
              </a:xfrm>
              <a:custGeom>
                <a:avLst/>
                <a:gdLst>
                  <a:gd name="T0" fmla="*/ 2 w 24"/>
                  <a:gd name="T1" fmla="*/ 1 h 230"/>
                  <a:gd name="T2" fmla="*/ 10 w 24"/>
                  <a:gd name="T3" fmla="*/ 5 h 230"/>
                  <a:gd name="T4" fmla="*/ 12 w 24"/>
                  <a:gd name="T5" fmla="*/ 7 h 230"/>
                  <a:gd name="T6" fmla="*/ 19 w 24"/>
                  <a:gd name="T7" fmla="*/ 16 h 230"/>
                  <a:gd name="T8" fmla="*/ 23 w 24"/>
                  <a:gd name="T9" fmla="*/ 25 h 230"/>
                  <a:gd name="T10" fmla="*/ 22 w 24"/>
                  <a:gd name="T11" fmla="*/ 43 h 230"/>
                  <a:gd name="T12" fmla="*/ 23 w 24"/>
                  <a:gd name="T13" fmla="*/ 159 h 230"/>
                  <a:gd name="T14" fmla="*/ 23 w 24"/>
                  <a:gd name="T15" fmla="*/ 165 h 230"/>
                  <a:gd name="T16" fmla="*/ 23 w 24"/>
                  <a:gd name="T17" fmla="*/ 196 h 230"/>
                  <a:gd name="T18" fmla="*/ 21 w 24"/>
                  <a:gd name="T19" fmla="*/ 213 h 230"/>
                  <a:gd name="T20" fmla="*/ 19 w 24"/>
                  <a:gd name="T21" fmla="*/ 216 h 230"/>
                  <a:gd name="T22" fmla="*/ 17 w 24"/>
                  <a:gd name="T23" fmla="*/ 221 h 230"/>
                  <a:gd name="T24" fmla="*/ 5 w 24"/>
                  <a:gd name="T25" fmla="*/ 229 h 230"/>
                  <a:gd name="T26" fmla="*/ 1 w 24"/>
                  <a:gd name="T27" fmla="*/ 224 h 230"/>
                  <a:gd name="T28" fmla="*/ 1 w 24"/>
                  <a:gd name="T29" fmla="*/ 124 h 230"/>
                  <a:gd name="T30" fmla="*/ 1 w 24"/>
                  <a:gd name="T31" fmla="*/ 36 h 230"/>
                  <a:gd name="T32" fmla="*/ 3 w 24"/>
                  <a:gd name="T33" fmla="*/ 34 h 230"/>
                  <a:gd name="T34" fmla="*/ 3 w 24"/>
                  <a:gd name="T35" fmla="*/ 27 h 230"/>
                  <a:gd name="T36" fmla="*/ 1 w 24"/>
                  <a:gd name="T37" fmla="*/ 26 h 230"/>
                  <a:gd name="T38" fmla="*/ 0 w 24"/>
                  <a:gd name="T39" fmla="*/ 4 h 230"/>
                  <a:gd name="T40" fmla="*/ 2 w 24"/>
                  <a:gd name="T41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30">
                    <a:moveTo>
                      <a:pt x="2" y="1"/>
                    </a:moveTo>
                    <a:cubicBezTo>
                      <a:pt x="6" y="0"/>
                      <a:pt x="9" y="3"/>
                      <a:pt x="10" y="5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3" y="11"/>
                      <a:pt x="17" y="14"/>
                      <a:pt x="19" y="16"/>
                    </a:cubicBezTo>
                    <a:cubicBezTo>
                      <a:pt x="20" y="20"/>
                      <a:pt x="22" y="22"/>
                      <a:pt x="23" y="25"/>
                    </a:cubicBezTo>
                    <a:cubicBezTo>
                      <a:pt x="23" y="31"/>
                      <a:pt x="22" y="37"/>
                      <a:pt x="22" y="43"/>
                    </a:cubicBezTo>
                    <a:cubicBezTo>
                      <a:pt x="22" y="81"/>
                      <a:pt x="21" y="122"/>
                      <a:pt x="23" y="159"/>
                    </a:cubicBezTo>
                    <a:cubicBezTo>
                      <a:pt x="23" y="160"/>
                      <a:pt x="24" y="163"/>
                      <a:pt x="23" y="165"/>
                    </a:cubicBezTo>
                    <a:cubicBezTo>
                      <a:pt x="22" y="174"/>
                      <a:pt x="21" y="187"/>
                      <a:pt x="23" y="196"/>
                    </a:cubicBezTo>
                    <a:cubicBezTo>
                      <a:pt x="24" y="202"/>
                      <a:pt x="21" y="207"/>
                      <a:pt x="21" y="213"/>
                    </a:cubicBezTo>
                    <a:cubicBezTo>
                      <a:pt x="21" y="214"/>
                      <a:pt x="20" y="215"/>
                      <a:pt x="19" y="216"/>
                    </a:cubicBezTo>
                    <a:cubicBezTo>
                      <a:pt x="20" y="219"/>
                      <a:pt x="18" y="220"/>
                      <a:pt x="17" y="221"/>
                    </a:cubicBezTo>
                    <a:cubicBezTo>
                      <a:pt x="15" y="226"/>
                      <a:pt x="12" y="230"/>
                      <a:pt x="5" y="229"/>
                    </a:cubicBezTo>
                    <a:cubicBezTo>
                      <a:pt x="4" y="227"/>
                      <a:pt x="1" y="225"/>
                      <a:pt x="1" y="22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7"/>
                      <a:pt x="1" y="26"/>
                      <a:pt x="1" y="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0" name="Freeform 9"/>
              <p:cNvSpPr/>
              <p:nvPr/>
            </p:nvSpPr>
            <p:spPr bwMode="auto">
              <a:xfrm>
                <a:off x="2068513" y="2014538"/>
                <a:ext cx="19050" cy="109538"/>
              </a:xfrm>
              <a:custGeom>
                <a:avLst/>
                <a:gdLst>
                  <a:gd name="T0" fmla="*/ 4 w 24"/>
                  <a:gd name="T1" fmla="*/ 2 h 176"/>
                  <a:gd name="T2" fmla="*/ 11 w 24"/>
                  <a:gd name="T3" fmla="*/ 2 h 176"/>
                  <a:gd name="T4" fmla="*/ 16 w 24"/>
                  <a:gd name="T5" fmla="*/ 5 h 176"/>
                  <a:gd name="T6" fmla="*/ 17 w 24"/>
                  <a:gd name="T7" fmla="*/ 8 h 176"/>
                  <a:gd name="T8" fmla="*/ 18 w 24"/>
                  <a:gd name="T9" fmla="*/ 10 h 176"/>
                  <a:gd name="T10" fmla="*/ 22 w 24"/>
                  <a:gd name="T11" fmla="*/ 18 h 176"/>
                  <a:gd name="T12" fmla="*/ 21 w 24"/>
                  <a:gd name="T13" fmla="*/ 21 h 176"/>
                  <a:gd name="T14" fmla="*/ 22 w 24"/>
                  <a:gd name="T15" fmla="*/ 33 h 176"/>
                  <a:gd name="T16" fmla="*/ 22 w 24"/>
                  <a:gd name="T17" fmla="*/ 130 h 176"/>
                  <a:gd name="T18" fmla="*/ 21 w 24"/>
                  <a:gd name="T19" fmla="*/ 139 h 176"/>
                  <a:gd name="T20" fmla="*/ 19 w 24"/>
                  <a:gd name="T21" fmla="*/ 141 h 176"/>
                  <a:gd name="T22" fmla="*/ 13 w 24"/>
                  <a:gd name="T23" fmla="*/ 152 h 176"/>
                  <a:gd name="T24" fmla="*/ 13 w 24"/>
                  <a:gd name="T25" fmla="*/ 164 h 176"/>
                  <a:gd name="T26" fmla="*/ 10 w 24"/>
                  <a:gd name="T27" fmla="*/ 170 h 176"/>
                  <a:gd name="T28" fmla="*/ 6 w 24"/>
                  <a:gd name="T29" fmla="*/ 174 h 176"/>
                  <a:gd name="T30" fmla="*/ 0 w 24"/>
                  <a:gd name="T31" fmla="*/ 170 h 176"/>
                  <a:gd name="T32" fmla="*/ 1 w 24"/>
                  <a:gd name="T33" fmla="*/ 145 h 176"/>
                  <a:gd name="T34" fmla="*/ 1 w 24"/>
                  <a:gd name="T35" fmla="*/ 57 h 176"/>
                  <a:gd name="T36" fmla="*/ 3 w 24"/>
                  <a:gd name="T37" fmla="*/ 56 h 176"/>
                  <a:gd name="T38" fmla="*/ 3 w 24"/>
                  <a:gd name="T39" fmla="*/ 17 h 176"/>
                  <a:gd name="T40" fmla="*/ 1 w 24"/>
                  <a:gd name="T41" fmla="*/ 14 h 176"/>
                  <a:gd name="T42" fmla="*/ 1 w 24"/>
                  <a:gd name="T43" fmla="*/ 4 h 176"/>
                  <a:gd name="T44" fmla="*/ 4 w 24"/>
                  <a:gd name="T45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176">
                    <a:moveTo>
                      <a:pt x="4" y="2"/>
                    </a:moveTo>
                    <a:cubicBezTo>
                      <a:pt x="6" y="0"/>
                      <a:pt x="9" y="1"/>
                      <a:pt x="11" y="2"/>
                    </a:cubicBezTo>
                    <a:cubicBezTo>
                      <a:pt x="13" y="3"/>
                      <a:pt x="15" y="5"/>
                      <a:pt x="16" y="5"/>
                    </a:cubicBezTo>
                    <a:cubicBezTo>
                      <a:pt x="16" y="6"/>
                      <a:pt x="16" y="7"/>
                      <a:pt x="17" y="8"/>
                    </a:cubicBezTo>
                    <a:cubicBezTo>
                      <a:pt x="18" y="8"/>
                      <a:pt x="19" y="9"/>
                      <a:pt x="18" y="10"/>
                    </a:cubicBezTo>
                    <a:cubicBezTo>
                      <a:pt x="18" y="13"/>
                      <a:pt x="21" y="16"/>
                      <a:pt x="22" y="18"/>
                    </a:cubicBezTo>
                    <a:cubicBezTo>
                      <a:pt x="20" y="19"/>
                      <a:pt x="20" y="20"/>
                      <a:pt x="21" y="21"/>
                    </a:cubicBezTo>
                    <a:cubicBezTo>
                      <a:pt x="22" y="26"/>
                      <a:pt x="24" y="29"/>
                      <a:pt x="22" y="33"/>
                    </a:cubicBezTo>
                    <a:cubicBezTo>
                      <a:pt x="22" y="65"/>
                      <a:pt x="22" y="99"/>
                      <a:pt x="22" y="130"/>
                    </a:cubicBezTo>
                    <a:cubicBezTo>
                      <a:pt x="22" y="133"/>
                      <a:pt x="22" y="136"/>
                      <a:pt x="21" y="139"/>
                    </a:cubicBezTo>
                    <a:cubicBezTo>
                      <a:pt x="21" y="140"/>
                      <a:pt x="19" y="140"/>
                      <a:pt x="19" y="141"/>
                    </a:cubicBezTo>
                    <a:cubicBezTo>
                      <a:pt x="19" y="146"/>
                      <a:pt x="16" y="149"/>
                      <a:pt x="13" y="152"/>
                    </a:cubicBezTo>
                    <a:cubicBezTo>
                      <a:pt x="13" y="156"/>
                      <a:pt x="13" y="160"/>
                      <a:pt x="13" y="164"/>
                    </a:cubicBezTo>
                    <a:cubicBezTo>
                      <a:pt x="10" y="165"/>
                      <a:pt x="11" y="168"/>
                      <a:pt x="10" y="170"/>
                    </a:cubicBezTo>
                    <a:cubicBezTo>
                      <a:pt x="8" y="172"/>
                      <a:pt x="7" y="173"/>
                      <a:pt x="6" y="174"/>
                    </a:cubicBezTo>
                    <a:cubicBezTo>
                      <a:pt x="4" y="176"/>
                      <a:pt x="0" y="172"/>
                      <a:pt x="0" y="170"/>
                    </a:cubicBezTo>
                    <a:cubicBezTo>
                      <a:pt x="0" y="162"/>
                      <a:pt x="1" y="154"/>
                      <a:pt x="1" y="14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6"/>
                      <a:pt x="3" y="56"/>
                      <a:pt x="3" y="56"/>
                    </a:cubicBezTo>
                    <a:cubicBezTo>
                      <a:pt x="4" y="43"/>
                      <a:pt x="5" y="29"/>
                      <a:pt x="3" y="17"/>
                    </a:cubicBezTo>
                    <a:cubicBezTo>
                      <a:pt x="3" y="16"/>
                      <a:pt x="1" y="15"/>
                      <a:pt x="1" y="1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1" name="Freeform 10"/>
              <p:cNvSpPr/>
              <p:nvPr/>
            </p:nvSpPr>
            <p:spPr bwMode="auto">
              <a:xfrm>
                <a:off x="1514475" y="1673225"/>
                <a:ext cx="77788" cy="36513"/>
              </a:xfrm>
              <a:custGeom>
                <a:avLst/>
                <a:gdLst>
                  <a:gd name="T0" fmla="*/ 90 w 102"/>
                  <a:gd name="T1" fmla="*/ 2 h 58"/>
                  <a:gd name="T2" fmla="*/ 98 w 102"/>
                  <a:gd name="T3" fmla="*/ 5 h 58"/>
                  <a:gd name="T4" fmla="*/ 101 w 102"/>
                  <a:gd name="T5" fmla="*/ 9 h 58"/>
                  <a:gd name="T6" fmla="*/ 101 w 102"/>
                  <a:gd name="T7" fmla="*/ 15 h 58"/>
                  <a:gd name="T8" fmla="*/ 96 w 102"/>
                  <a:gd name="T9" fmla="*/ 20 h 58"/>
                  <a:gd name="T10" fmla="*/ 68 w 102"/>
                  <a:gd name="T11" fmla="*/ 20 h 58"/>
                  <a:gd name="T12" fmla="*/ 57 w 102"/>
                  <a:gd name="T13" fmla="*/ 20 h 58"/>
                  <a:gd name="T14" fmla="*/ 55 w 102"/>
                  <a:gd name="T15" fmla="*/ 22 h 58"/>
                  <a:gd name="T16" fmla="*/ 35 w 102"/>
                  <a:gd name="T17" fmla="*/ 22 h 58"/>
                  <a:gd name="T18" fmla="*/ 31 w 102"/>
                  <a:gd name="T19" fmla="*/ 25 h 58"/>
                  <a:gd name="T20" fmla="*/ 29 w 102"/>
                  <a:gd name="T21" fmla="*/ 28 h 58"/>
                  <a:gd name="T22" fmla="*/ 27 w 102"/>
                  <a:gd name="T23" fmla="*/ 31 h 58"/>
                  <a:gd name="T24" fmla="*/ 21 w 102"/>
                  <a:gd name="T25" fmla="*/ 46 h 58"/>
                  <a:gd name="T26" fmla="*/ 18 w 102"/>
                  <a:gd name="T27" fmla="*/ 48 h 58"/>
                  <a:gd name="T28" fmla="*/ 18 w 102"/>
                  <a:gd name="T29" fmla="*/ 51 h 58"/>
                  <a:gd name="T30" fmla="*/ 15 w 102"/>
                  <a:gd name="T31" fmla="*/ 51 h 58"/>
                  <a:gd name="T32" fmla="*/ 13 w 102"/>
                  <a:gd name="T33" fmla="*/ 54 h 58"/>
                  <a:gd name="T34" fmla="*/ 11 w 102"/>
                  <a:gd name="T35" fmla="*/ 56 h 58"/>
                  <a:gd name="T36" fmla="*/ 6 w 102"/>
                  <a:gd name="T37" fmla="*/ 58 h 58"/>
                  <a:gd name="T38" fmla="*/ 3 w 102"/>
                  <a:gd name="T39" fmla="*/ 56 h 58"/>
                  <a:gd name="T40" fmla="*/ 2 w 102"/>
                  <a:gd name="T41" fmla="*/ 48 h 58"/>
                  <a:gd name="T42" fmla="*/ 1 w 102"/>
                  <a:gd name="T43" fmla="*/ 41 h 58"/>
                  <a:gd name="T44" fmla="*/ 4 w 102"/>
                  <a:gd name="T45" fmla="*/ 32 h 58"/>
                  <a:gd name="T46" fmla="*/ 7 w 102"/>
                  <a:gd name="T47" fmla="*/ 29 h 58"/>
                  <a:gd name="T48" fmla="*/ 14 w 102"/>
                  <a:gd name="T49" fmla="*/ 21 h 58"/>
                  <a:gd name="T50" fmla="*/ 16 w 102"/>
                  <a:gd name="T51" fmla="*/ 20 h 58"/>
                  <a:gd name="T52" fmla="*/ 21 w 102"/>
                  <a:gd name="T53" fmla="*/ 15 h 58"/>
                  <a:gd name="T54" fmla="*/ 23 w 102"/>
                  <a:gd name="T55" fmla="*/ 14 h 58"/>
                  <a:gd name="T56" fmla="*/ 28 w 102"/>
                  <a:gd name="T57" fmla="*/ 11 h 58"/>
                  <a:gd name="T58" fmla="*/ 35 w 102"/>
                  <a:gd name="T59" fmla="*/ 10 h 58"/>
                  <a:gd name="T60" fmla="*/ 54 w 102"/>
                  <a:gd name="T61" fmla="*/ 9 h 58"/>
                  <a:gd name="T62" fmla="*/ 65 w 102"/>
                  <a:gd name="T63" fmla="*/ 5 h 58"/>
                  <a:gd name="T64" fmla="*/ 69 w 102"/>
                  <a:gd name="T65" fmla="*/ 5 h 58"/>
                  <a:gd name="T66" fmla="*/ 78 w 102"/>
                  <a:gd name="T67" fmla="*/ 3 h 58"/>
                  <a:gd name="T68" fmla="*/ 83 w 102"/>
                  <a:gd name="T69" fmla="*/ 4 h 58"/>
                  <a:gd name="T70" fmla="*/ 85 w 102"/>
                  <a:gd name="T71" fmla="*/ 3 h 58"/>
                  <a:gd name="T72" fmla="*/ 89 w 102"/>
                  <a:gd name="T73" fmla="*/ 3 h 58"/>
                  <a:gd name="T74" fmla="*/ 90 w 102"/>
                  <a:gd name="T7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58">
                    <a:moveTo>
                      <a:pt x="90" y="2"/>
                    </a:moveTo>
                    <a:cubicBezTo>
                      <a:pt x="93" y="0"/>
                      <a:pt x="96" y="3"/>
                      <a:pt x="98" y="5"/>
                    </a:cubicBezTo>
                    <a:cubicBezTo>
                      <a:pt x="98" y="6"/>
                      <a:pt x="100" y="7"/>
                      <a:pt x="101" y="9"/>
                    </a:cubicBezTo>
                    <a:cubicBezTo>
                      <a:pt x="102" y="10"/>
                      <a:pt x="101" y="14"/>
                      <a:pt x="101" y="15"/>
                    </a:cubicBezTo>
                    <a:cubicBezTo>
                      <a:pt x="100" y="17"/>
                      <a:pt x="98" y="20"/>
                      <a:pt x="96" y="20"/>
                    </a:cubicBezTo>
                    <a:cubicBezTo>
                      <a:pt x="87" y="21"/>
                      <a:pt x="76" y="19"/>
                      <a:pt x="68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2"/>
                      <a:pt x="5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5"/>
                      <a:pt x="31" y="25"/>
                    </a:cubicBezTo>
                    <a:cubicBezTo>
                      <a:pt x="32" y="27"/>
                      <a:pt x="30" y="27"/>
                      <a:pt x="29" y="28"/>
                    </a:cubicBezTo>
                    <a:cubicBezTo>
                      <a:pt x="28" y="29"/>
                      <a:pt x="27" y="30"/>
                      <a:pt x="27" y="31"/>
                    </a:cubicBezTo>
                    <a:cubicBezTo>
                      <a:pt x="24" y="34"/>
                      <a:pt x="23" y="41"/>
                      <a:pt x="21" y="46"/>
                    </a:cubicBezTo>
                    <a:cubicBezTo>
                      <a:pt x="21" y="47"/>
                      <a:pt x="19" y="48"/>
                      <a:pt x="18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2"/>
                      <a:pt x="15" y="54"/>
                      <a:pt x="13" y="54"/>
                    </a:cubicBezTo>
                    <a:cubicBezTo>
                      <a:pt x="14" y="56"/>
                      <a:pt x="13" y="56"/>
                      <a:pt x="11" y="56"/>
                    </a:cubicBezTo>
                    <a:cubicBezTo>
                      <a:pt x="10" y="57"/>
                      <a:pt x="8" y="58"/>
                      <a:pt x="6" y="58"/>
                    </a:cubicBezTo>
                    <a:cubicBezTo>
                      <a:pt x="7" y="55"/>
                      <a:pt x="4" y="56"/>
                      <a:pt x="3" y="56"/>
                    </a:cubicBezTo>
                    <a:cubicBezTo>
                      <a:pt x="3" y="54"/>
                      <a:pt x="2" y="51"/>
                      <a:pt x="2" y="48"/>
                    </a:cubicBezTo>
                    <a:cubicBezTo>
                      <a:pt x="0" y="48"/>
                      <a:pt x="0" y="43"/>
                      <a:pt x="1" y="41"/>
                    </a:cubicBezTo>
                    <a:cubicBezTo>
                      <a:pt x="2" y="39"/>
                      <a:pt x="3" y="35"/>
                      <a:pt x="4" y="32"/>
                    </a:cubicBezTo>
                    <a:cubicBezTo>
                      <a:pt x="6" y="33"/>
                      <a:pt x="6" y="29"/>
                      <a:pt x="7" y="29"/>
                    </a:cubicBezTo>
                    <a:cubicBezTo>
                      <a:pt x="10" y="28"/>
                      <a:pt x="13" y="25"/>
                      <a:pt x="14" y="21"/>
                    </a:cubicBezTo>
                    <a:cubicBezTo>
                      <a:pt x="15" y="22"/>
                      <a:pt x="15" y="20"/>
                      <a:pt x="16" y="20"/>
                    </a:cubicBezTo>
                    <a:cubicBezTo>
                      <a:pt x="16" y="17"/>
                      <a:pt x="18" y="16"/>
                      <a:pt x="21" y="15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4" y="11"/>
                      <a:pt x="26" y="11"/>
                      <a:pt x="28" y="11"/>
                    </a:cubicBezTo>
                    <a:cubicBezTo>
                      <a:pt x="29" y="10"/>
                      <a:pt x="34" y="10"/>
                      <a:pt x="35" y="10"/>
                    </a:cubicBezTo>
                    <a:cubicBezTo>
                      <a:pt x="40" y="8"/>
                      <a:pt x="48" y="9"/>
                      <a:pt x="54" y="9"/>
                    </a:cubicBezTo>
                    <a:cubicBezTo>
                      <a:pt x="58" y="8"/>
                      <a:pt x="63" y="7"/>
                      <a:pt x="65" y="5"/>
                    </a:cubicBezTo>
                    <a:cubicBezTo>
                      <a:pt x="66" y="4"/>
                      <a:pt x="69" y="5"/>
                      <a:pt x="69" y="5"/>
                    </a:cubicBezTo>
                    <a:cubicBezTo>
                      <a:pt x="70" y="2"/>
                      <a:pt x="76" y="3"/>
                      <a:pt x="78" y="3"/>
                    </a:cubicBezTo>
                    <a:cubicBezTo>
                      <a:pt x="78" y="6"/>
                      <a:pt x="82" y="4"/>
                      <a:pt x="83" y="4"/>
                    </a:cubicBezTo>
                    <a:cubicBezTo>
                      <a:pt x="84" y="4"/>
                      <a:pt x="84" y="4"/>
                      <a:pt x="85" y="3"/>
                    </a:cubicBezTo>
                    <a:cubicBezTo>
                      <a:pt x="86" y="3"/>
                      <a:pt x="88" y="3"/>
                      <a:pt x="89" y="3"/>
                    </a:cubicBezTo>
                    <a:cubicBezTo>
                      <a:pt x="89" y="3"/>
                      <a:pt x="90" y="2"/>
                      <a:pt x="90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2" name="Freeform 11"/>
              <p:cNvSpPr/>
              <p:nvPr/>
            </p:nvSpPr>
            <p:spPr bwMode="auto">
              <a:xfrm>
                <a:off x="2068513" y="1889125"/>
                <a:ext cx="19050" cy="50800"/>
              </a:xfrm>
              <a:custGeom>
                <a:avLst/>
                <a:gdLst>
                  <a:gd name="T0" fmla="*/ 3 w 24"/>
                  <a:gd name="T1" fmla="*/ 2 h 83"/>
                  <a:gd name="T2" fmla="*/ 9 w 24"/>
                  <a:gd name="T3" fmla="*/ 1 h 83"/>
                  <a:gd name="T4" fmla="*/ 13 w 24"/>
                  <a:gd name="T5" fmla="*/ 7 h 83"/>
                  <a:gd name="T6" fmla="*/ 14 w 24"/>
                  <a:gd name="T7" fmla="*/ 25 h 83"/>
                  <a:gd name="T8" fmla="*/ 13 w 24"/>
                  <a:gd name="T9" fmla="*/ 38 h 83"/>
                  <a:gd name="T10" fmla="*/ 19 w 24"/>
                  <a:gd name="T11" fmla="*/ 49 h 83"/>
                  <a:gd name="T12" fmla="*/ 19 w 24"/>
                  <a:gd name="T13" fmla="*/ 53 h 83"/>
                  <a:gd name="T14" fmla="*/ 21 w 24"/>
                  <a:gd name="T15" fmla="*/ 54 h 83"/>
                  <a:gd name="T16" fmla="*/ 23 w 24"/>
                  <a:gd name="T17" fmla="*/ 78 h 83"/>
                  <a:gd name="T18" fmla="*/ 20 w 24"/>
                  <a:gd name="T19" fmla="*/ 81 h 83"/>
                  <a:gd name="T20" fmla="*/ 20 w 24"/>
                  <a:gd name="T21" fmla="*/ 82 h 83"/>
                  <a:gd name="T22" fmla="*/ 16 w 24"/>
                  <a:gd name="T23" fmla="*/ 77 h 83"/>
                  <a:gd name="T24" fmla="*/ 13 w 24"/>
                  <a:gd name="T25" fmla="*/ 77 h 83"/>
                  <a:gd name="T26" fmla="*/ 12 w 24"/>
                  <a:gd name="T27" fmla="*/ 74 h 83"/>
                  <a:gd name="T28" fmla="*/ 8 w 24"/>
                  <a:gd name="T29" fmla="*/ 64 h 83"/>
                  <a:gd name="T30" fmla="*/ 3 w 24"/>
                  <a:gd name="T31" fmla="*/ 58 h 83"/>
                  <a:gd name="T32" fmla="*/ 0 w 24"/>
                  <a:gd name="T33" fmla="*/ 57 h 83"/>
                  <a:gd name="T34" fmla="*/ 1 w 24"/>
                  <a:gd name="T35" fmla="*/ 30 h 83"/>
                  <a:gd name="T36" fmla="*/ 3 w 24"/>
                  <a:gd name="T37" fmla="*/ 28 h 83"/>
                  <a:gd name="T38" fmla="*/ 3 w 24"/>
                  <a:gd name="T39" fmla="*/ 17 h 83"/>
                  <a:gd name="T40" fmla="*/ 1 w 24"/>
                  <a:gd name="T41" fmla="*/ 16 h 83"/>
                  <a:gd name="T42" fmla="*/ 1 w 24"/>
                  <a:gd name="T43" fmla="*/ 4 h 83"/>
                  <a:gd name="T44" fmla="*/ 3 w 24"/>
                  <a:gd name="T4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83">
                    <a:moveTo>
                      <a:pt x="3" y="2"/>
                    </a:moveTo>
                    <a:cubicBezTo>
                      <a:pt x="5" y="0"/>
                      <a:pt x="7" y="1"/>
                      <a:pt x="9" y="1"/>
                    </a:cubicBezTo>
                    <a:cubicBezTo>
                      <a:pt x="11" y="2"/>
                      <a:pt x="13" y="6"/>
                      <a:pt x="13" y="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9"/>
                      <a:pt x="13" y="33"/>
                      <a:pt x="13" y="38"/>
                    </a:cubicBezTo>
                    <a:cubicBezTo>
                      <a:pt x="15" y="42"/>
                      <a:pt x="16" y="46"/>
                      <a:pt x="19" y="49"/>
                    </a:cubicBezTo>
                    <a:cubicBezTo>
                      <a:pt x="19" y="50"/>
                      <a:pt x="19" y="53"/>
                      <a:pt x="19" y="53"/>
                    </a:cubicBezTo>
                    <a:cubicBezTo>
                      <a:pt x="19" y="54"/>
                      <a:pt x="21" y="54"/>
                      <a:pt x="21" y="54"/>
                    </a:cubicBezTo>
                    <a:cubicBezTo>
                      <a:pt x="23" y="62"/>
                      <a:pt x="24" y="70"/>
                      <a:pt x="23" y="78"/>
                    </a:cubicBezTo>
                    <a:cubicBezTo>
                      <a:pt x="23" y="79"/>
                      <a:pt x="22" y="80"/>
                      <a:pt x="20" y="81"/>
                    </a:cubicBezTo>
                    <a:cubicBezTo>
                      <a:pt x="20" y="81"/>
                      <a:pt x="21" y="83"/>
                      <a:pt x="20" y="82"/>
                    </a:cubicBezTo>
                    <a:cubicBezTo>
                      <a:pt x="18" y="81"/>
                      <a:pt x="16" y="79"/>
                      <a:pt x="16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1" y="70"/>
                      <a:pt x="8" y="68"/>
                      <a:pt x="8" y="64"/>
                    </a:cubicBezTo>
                    <a:cubicBezTo>
                      <a:pt x="5" y="63"/>
                      <a:pt x="4" y="61"/>
                      <a:pt x="3" y="58"/>
                    </a:cubicBezTo>
                    <a:cubicBezTo>
                      <a:pt x="2" y="59"/>
                      <a:pt x="1" y="58"/>
                      <a:pt x="0" y="57"/>
                    </a:cubicBezTo>
                    <a:cubicBezTo>
                      <a:pt x="0" y="47"/>
                      <a:pt x="1" y="39"/>
                      <a:pt x="1" y="30"/>
                    </a:cubicBezTo>
                    <a:cubicBezTo>
                      <a:pt x="1" y="29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3" name="Freeform 12"/>
              <p:cNvSpPr/>
              <p:nvPr/>
            </p:nvSpPr>
            <p:spPr bwMode="auto">
              <a:xfrm>
                <a:off x="1562100" y="2668588"/>
                <a:ext cx="11113" cy="46038"/>
              </a:xfrm>
              <a:custGeom>
                <a:avLst/>
                <a:gdLst>
                  <a:gd name="T0" fmla="*/ 3 w 15"/>
                  <a:gd name="T1" fmla="*/ 3 h 72"/>
                  <a:gd name="T2" fmla="*/ 3 w 15"/>
                  <a:gd name="T3" fmla="*/ 0 h 72"/>
                  <a:gd name="T4" fmla="*/ 9 w 15"/>
                  <a:gd name="T5" fmla="*/ 0 h 72"/>
                  <a:gd name="T6" fmla="*/ 11 w 15"/>
                  <a:gd name="T7" fmla="*/ 10 h 72"/>
                  <a:gd name="T8" fmla="*/ 13 w 15"/>
                  <a:gd name="T9" fmla="*/ 11 h 72"/>
                  <a:gd name="T10" fmla="*/ 13 w 15"/>
                  <a:gd name="T11" fmla="*/ 36 h 72"/>
                  <a:gd name="T12" fmla="*/ 11 w 15"/>
                  <a:gd name="T13" fmla="*/ 38 h 72"/>
                  <a:gd name="T14" fmla="*/ 11 w 15"/>
                  <a:gd name="T15" fmla="*/ 63 h 72"/>
                  <a:gd name="T16" fmla="*/ 7 w 15"/>
                  <a:gd name="T17" fmla="*/ 72 h 72"/>
                  <a:gd name="T18" fmla="*/ 2 w 15"/>
                  <a:gd name="T19" fmla="*/ 72 h 72"/>
                  <a:gd name="T20" fmla="*/ 2 w 15"/>
                  <a:gd name="T21" fmla="*/ 64 h 72"/>
                  <a:gd name="T22" fmla="*/ 0 w 15"/>
                  <a:gd name="T23" fmla="*/ 62 h 72"/>
                  <a:gd name="T24" fmla="*/ 2 w 15"/>
                  <a:gd name="T25" fmla="*/ 7 h 72"/>
                  <a:gd name="T26" fmla="*/ 3 w 15"/>
                  <a:gd name="T27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2">
                    <a:moveTo>
                      <a:pt x="3" y="3"/>
                    </a:moveTo>
                    <a:cubicBezTo>
                      <a:pt x="3" y="3"/>
                      <a:pt x="3" y="1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1" y="6"/>
                      <a:pt x="11" y="10"/>
                    </a:cubicBezTo>
                    <a:cubicBezTo>
                      <a:pt x="11" y="10"/>
                      <a:pt x="13" y="12"/>
                      <a:pt x="13" y="11"/>
                    </a:cubicBezTo>
                    <a:cubicBezTo>
                      <a:pt x="15" y="20"/>
                      <a:pt x="15" y="28"/>
                      <a:pt x="13" y="36"/>
                    </a:cubicBezTo>
                    <a:cubicBezTo>
                      <a:pt x="13" y="36"/>
                      <a:pt x="11" y="38"/>
                      <a:pt x="11" y="38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8" y="65"/>
                      <a:pt x="7" y="68"/>
                      <a:pt x="7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7"/>
                      <a:pt x="2" y="64"/>
                    </a:cubicBezTo>
                    <a:cubicBezTo>
                      <a:pt x="1" y="64"/>
                      <a:pt x="0" y="63"/>
                      <a:pt x="0" y="62"/>
                    </a:cubicBezTo>
                    <a:cubicBezTo>
                      <a:pt x="2" y="45"/>
                      <a:pt x="3" y="25"/>
                      <a:pt x="2" y="7"/>
                    </a:cubicBezTo>
                    <a:cubicBezTo>
                      <a:pt x="2" y="6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4" name="Freeform 13"/>
              <p:cNvSpPr/>
              <p:nvPr/>
            </p:nvSpPr>
            <p:spPr bwMode="auto">
              <a:xfrm>
                <a:off x="1592263" y="3022600"/>
                <a:ext cx="33338" cy="12700"/>
              </a:xfrm>
              <a:custGeom>
                <a:avLst/>
                <a:gdLst>
                  <a:gd name="T0" fmla="*/ 7 w 42"/>
                  <a:gd name="T1" fmla="*/ 0 h 20"/>
                  <a:gd name="T2" fmla="*/ 14 w 42"/>
                  <a:gd name="T3" fmla="*/ 1 h 20"/>
                  <a:gd name="T4" fmla="*/ 25 w 42"/>
                  <a:gd name="T5" fmla="*/ 6 h 20"/>
                  <a:gd name="T6" fmla="*/ 38 w 42"/>
                  <a:gd name="T7" fmla="*/ 6 h 20"/>
                  <a:gd name="T8" fmla="*/ 41 w 42"/>
                  <a:gd name="T9" fmla="*/ 11 h 20"/>
                  <a:gd name="T10" fmla="*/ 41 w 42"/>
                  <a:gd name="T11" fmla="*/ 18 h 20"/>
                  <a:gd name="T12" fmla="*/ 39 w 42"/>
                  <a:gd name="T13" fmla="*/ 19 h 20"/>
                  <a:gd name="T14" fmla="*/ 30 w 42"/>
                  <a:gd name="T15" fmla="*/ 19 h 20"/>
                  <a:gd name="T16" fmla="*/ 27 w 42"/>
                  <a:gd name="T17" fmla="*/ 17 h 20"/>
                  <a:gd name="T18" fmla="*/ 21 w 42"/>
                  <a:gd name="T19" fmla="*/ 16 h 20"/>
                  <a:gd name="T20" fmla="*/ 2 w 42"/>
                  <a:gd name="T21" fmla="*/ 10 h 20"/>
                  <a:gd name="T22" fmla="*/ 1 w 42"/>
                  <a:gd name="T23" fmla="*/ 3 h 20"/>
                  <a:gd name="T24" fmla="*/ 7 w 42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7" y="0"/>
                    </a:moveTo>
                    <a:cubicBezTo>
                      <a:pt x="9" y="0"/>
                      <a:pt x="12" y="1"/>
                      <a:pt x="14" y="1"/>
                    </a:cubicBezTo>
                    <a:cubicBezTo>
                      <a:pt x="18" y="3"/>
                      <a:pt x="21" y="5"/>
                      <a:pt x="25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8"/>
                      <a:pt x="41" y="9"/>
                      <a:pt x="41" y="11"/>
                    </a:cubicBezTo>
                    <a:cubicBezTo>
                      <a:pt x="42" y="13"/>
                      <a:pt x="42" y="16"/>
                      <a:pt x="41" y="18"/>
                    </a:cubicBezTo>
                    <a:cubicBezTo>
                      <a:pt x="41" y="19"/>
                      <a:pt x="40" y="19"/>
                      <a:pt x="3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6"/>
                      <a:pt x="28" y="18"/>
                      <a:pt x="27" y="17"/>
                    </a:cubicBezTo>
                    <a:cubicBezTo>
                      <a:pt x="25" y="17"/>
                      <a:pt x="23" y="15"/>
                      <a:pt x="21" y="16"/>
                    </a:cubicBezTo>
                    <a:cubicBezTo>
                      <a:pt x="13" y="20"/>
                      <a:pt x="6" y="14"/>
                      <a:pt x="2" y="10"/>
                    </a:cubicBezTo>
                    <a:cubicBezTo>
                      <a:pt x="0" y="9"/>
                      <a:pt x="1" y="5"/>
                      <a:pt x="1" y="3"/>
                    </a:cubicBezTo>
                    <a:cubicBezTo>
                      <a:pt x="2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5" name="Freeform 14"/>
              <p:cNvSpPr/>
              <p:nvPr/>
            </p:nvSpPr>
            <p:spPr bwMode="auto">
              <a:xfrm>
                <a:off x="1560513" y="2636838"/>
                <a:ext cx="11113" cy="15875"/>
              </a:xfrm>
              <a:custGeom>
                <a:avLst/>
                <a:gdLst>
                  <a:gd name="T0" fmla="*/ 4 w 14"/>
                  <a:gd name="T1" fmla="*/ 1 h 27"/>
                  <a:gd name="T2" fmla="*/ 10 w 14"/>
                  <a:gd name="T3" fmla="*/ 1 h 27"/>
                  <a:gd name="T4" fmla="*/ 12 w 14"/>
                  <a:gd name="T5" fmla="*/ 6 h 27"/>
                  <a:gd name="T6" fmla="*/ 14 w 14"/>
                  <a:gd name="T7" fmla="*/ 6 h 27"/>
                  <a:gd name="T8" fmla="*/ 14 w 14"/>
                  <a:gd name="T9" fmla="*/ 13 h 27"/>
                  <a:gd name="T10" fmla="*/ 12 w 14"/>
                  <a:gd name="T11" fmla="*/ 13 h 27"/>
                  <a:gd name="T12" fmla="*/ 11 w 14"/>
                  <a:gd name="T13" fmla="*/ 26 h 27"/>
                  <a:gd name="T14" fmla="*/ 3 w 14"/>
                  <a:gd name="T15" fmla="*/ 26 h 27"/>
                  <a:gd name="T16" fmla="*/ 3 w 14"/>
                  <a:gd name="T17" fmla="*/ 15 h 27"/>
                  <a:gd name="T18" fmla="*/ 1 w 14"/>
                  <a:gd name="T19" fmla="*/ 13 h 27"/>
                  <a:gd name="T20" fmla="*/ 3 w 14"/>
                  <a:gd name="T21" fmla="*/ 4 h 27"/>
                  <a:gd name="T22" fmla="*/ 4 w 14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4" y="1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2" y="2"/>
                      <a:pt x="12" y="5"/>
                      <a:pt x="12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6" y="27"/>
                      <a:pt x="3" y="26"/>
                    </a:cubicBezTo>
                    <a:cubicBezTo>
                      <a:pt x="3" y="23"/>
                      <a:pt x="3" y="19"/>
                      <a:pt x="3" y="15"/>
                    </a:cubicBezTo>
                    <a:cubicBezTo>
                      <a:pt x="2" y="15"/>
                      <a:pt x="0" y="14"/>
                      <a:pt x="1" y="13"/>
                    </a:cubicBezTo>
                    <a:cubicBezTo>
                      <a:pt x="2" y="10"/>
                      <a:pt x="2" y="7"/>
                      <a:pt x="3" y="4"/>
                    </a:cubicBezTo>
                    <a:cubicBezTo>
                      <a:pt x="3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6" name="Freeform 15"/>
              <p:cNvSpPr/>
              <p:nvPr/>
            </p:nvSpPr>
            <p:spPr bwMode="auto">
              <a:xfrm>
                <a:off x="2058988" y="1792288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0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8 h 21"/>
                  <a:gd name="T12" fmla="*/ 0 w 7"/>
                  <a:gd name="T13" fmla="*/ 1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6" y="4"/>
                      <a:pt x="7" y="9"/>
                      <a:pt x="6" y="15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5" y="16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8"/>
                    </a:cubicBezTo>
                    <a:cubicBezTo>
                      <a:pt x="0" y="13"/>
                      <a:pt x="0" y="6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7" name="Freeform 16"/>
              <p:cNvSpPr/>
              <p:nvPr/>
            </p:nvSpPr>
            <p:spPr bwMode="auto">
              <a:xfrm>
                <a:off x="2058988" y="2101850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1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9 h 21"/>
                  <a:gd name="T12" fmla="*/ 0 w 7"/>
                  <a:gd name="T13" fmla="*/ 2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6" y="4"/>
                      <a:pt x="7" y="10"/>
                      <a:pt x="6" y="15"/>
                    </a:cubicBezTo>
                    <a:cubicBezTo>
                      <a:pt x="6" y="16"/>
                      <a:pt x="5" y="16"/>
                      <a:pt x="4" y="16"/>
                    </a:cubicBezTo>
                    <a:cubicBezTo>
                      <a:pt x="5" y="17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9"/>
                    </a:cubicBezTo>
                    <a:cubicBezTo>
                      <a:pt x="0" y="14"/>
                      <a:pt x="0" y="7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8" name="Freeform 17"/>
              <p:cNvSpPr/>
              <p:nvPr/>
            </p:nvSpPr>
            <p:spPr bwMode="auto">
              <a:xfrm>
                <a:off x="1655763" y="3027363"/>
                <a:ext cx="11113" cy="6350"/>
              </a:xfrm>
              <a:custGeom>
                <a:avLst/>
                <a:gdLst>
                  <a:gd name="T0" fmla="*/ 2 w 14"/>
                  <a:gd name="T1" fmla="*/ 2 h 12"/>
                  <a:gd name="T2" fmla="*/ 11 w 14"/>
                  <a:gd name="T3" fmla="*/ 2 h 12"/>
                  <a:gd name="T4" fmla="*/ 14 w 14"/>
                  <a:gd name="T5" fmla="*/ 5 h 12"/>
                  <a:gd name="T6" fmla="*/ 10 w 14"/>
                  <a:gd name="T7" fmla="*/ 9 h 12"/>
                  <a:gd name="T8" fmla="*/ 2 w 14"/>
                  <a:gd name="T9" fmla="*/ 8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1" y="4"/>
                      <a:pt x="13" y="4"/>
                      <a:pt x="14" y="5"/>
                    </a:cubicBezTo>
                    <a:cubicBezTo>
                      <a:pt x="12" y="6"/>
                      <a:pt x="11" y="8"/>
                      <a:pt x="10" y="9"/>
                    </a:cubicBezTo>
                    <a:cubicBezTo>
                      <a:pt x="7" y="12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9" name="Freeform 18"/>
              <p:cNvSpPr/>
              <p:nvPr/>
            </p:nvSpPr>
            <p:spPr bwMode="auto">
              <a:xfrm>
                <a:off x="1549400" y="2830513"/>
                <a:ext cx="7938" cy="7938"/>
              </a:xfrm>
              <a:custGeom>
                <a:avLst/>
                <a:gdLst>
                  <a:gd name="T0" fmla="*/ 3 w 9"/>
                  <a:gd name="T1" fmla="*/ 1 h 12"/>
                  <a:gd name="T2" fmla="*/ 6 w 9"/>
                  <a:gd name="T3" fmla="*/ 0 h 12"/>
                  <a:gd name="T4" fmla="*/ 8 w 9"/>
                  <a:gd name="T5" fmla="*/ 8 h 12"/>
                  <a:gd name="T6" fmla="*/ 8 w 9"/>
                  <a:gd name="T7" fmla="*/ 12 h 12"/>
                  <a:gd name="T8" fmla="*/ 3 w 9"/>
                  <a:gd name="T9" fmla="*/ 12 h 12"/>
                  <a:gd name="T10" fmla="*/ 1 w 9"/>
                  <a:gd name="T11" fmla="*/ 9 h 12"/>
                  <a:gd name="T12" fmla="*/ 3 w 9"/>
                  <a:gd name="T13" fmla="*/ 1 h 12"/>
                  <a:gd name="T14" fmla="*/ 3 w 9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3" y="1"/>
                    </a:moveTo>
                    <a:cubicBezTo>
                      <a:pt x="4" y="0"/>
                      <a:pt x="6" y="0"/>
                      <a:pt x="6" y="0"/>
                    </a:cubicBezTo>
                    <a:cubicBezTo>
                      <a:pt x="8" y="2"/>
                      <a:pt x="9" y="4"/>
                      <a:pt x="8" y="8"/>
                    </a:cubicBezTo>
                    <a:cubicBezTo>
                      <a:pt x="8" y="8"/>
                      <a:pt x="8" y="11"/>
                      <a:pt x="8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2" y="10"/>
                      <a:pt x="1" y="9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461502" y="1645522"/>
              <a:ext cx="482743" cy="144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中国风</a:t>
              </a:r>
              <a:endParaRPr lang="zh-CN" altLang="en-US" sz="16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32" name="组合 31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33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utoUpdateAnimBg="0"/>
      <p:bldP spid="8" grpId="0" bldLvl="0" autoUpdateAnimBg="0"/>
      <p:bldP spid="9" grpId="0" bldLvl="0" autoUpdateAnimBg="0"/>
      <p:bldP spid="10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77270" y="1520399"/>
            <a:ext cx="1910080" cy="4622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11376" y="2999940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58367" y="3015861"/>
            <a:ext cx="1477328" cy="2934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49" y="2008079"/>
            <a:ext cx="1288921" cy="75129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497929" y="1520399"/>
            <a:ext cx="1910080" cy="4622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632035" y="2999940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79026" y="3015861"/>
            <a:ext cx="1477328" cy="2934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83990" y="1520399"/>
            <a:ext cx="1910080" cy="4622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918096" y="2999940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65087" y="3015861"/>
            <a:ext cx="1477328" cy="2934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004649" y="1520399"/>
            <a:ext cx="1910080" cy="4622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138755" y="2999940"/>
            <a:ext cx="615553" cy="1482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· </a:t>
            </a:r>
            <a:r>
              <a:rPr lang="zh-CN" altLang="en-US" sz="2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标题</a:t>
            </a:r>
            <a:endParaRPr lang="zh-CN" altLang="en-US" sz="2800" dirty="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85746" y="3015861"/>
            <a:ext cx="1477328" cy="2934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输入您的内容输入您的内容，</a:t>
            </a:r>
            <a:r>
              <a:rPr lang="zh-CN" altLang="en-US" sz="1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26912" y="1520399"/>
            <a:ext cx="1138175" cy="4622800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55" y="1912468"/>
            <a:ext cx="1356350" cy="756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52" y="1912468"/>
            <a:ext cx="1265873" cy="7663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69" y="2041255"/>
            <a:ext cx="1221600" cy="68494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670736" y="2509105"/>
            <a:ext cx="738664" cy="17130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smtClean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关键字</a:t>
            </a:r>
            <a:endParaRPr lang="zh-CN" altLang="en-US" sz="3600">
              <a:solidFill>
                <a:schemeClr val="bg1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903129" y="4439075"/>
            <a:ext cx="381138" cy="830997"/>
            <a:chOff x="1461502" y="1645522"/>
            <a:chExt cx="626061" cy="1444325"/>
          </a:xfrm>
        </p:grpSpPr>
        <p:grpSp>
          <p:nvGrpSpPr>
            <p:cNvPr id="25" name="组合 24"/>
            <p:cNvGrpSpPr/>
            <p:nvPr/>
          </p:nvGrpSpPr>
          <p:grpSpPr>
            <a:xfrm>
              <a:off x="1492250" y="1657350"/>
              <a:ext cx="595313" cy="1381125"/>
              <a:chOff x="1492250" y="1657350"/>
              <a:chExt cx="595313" cy="1381125"/>
            </a:xfrm>
          </p:grpSpPr>
          <p:sp>
            <p:nvSpPr>
              <p:cNvPr id="2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92250" y="1657350"/>
                <a:ext cx="595313" cy="137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8" name="Freeform 5"/>
              <p:cNvSpPr/>
              <p:nvPr/>
            </p:nvSpPr>
            <p:spPr bwMode="auto">
              <a:xfrm>
                <a:off x="1492250" y="1743075"/>
                <a:ext cx="595313" cy="1295400"/>
              </a:xfrm>
              <a:custGeom>
                <a:avLst/>
                <a:gdLst>
                  <a:gd name="T0" fmla="*/ 525 w 774"/>
                  <a:gd name="T1" fmla="*/ 2 h 2073"/>
                  <a:gd name="T2" fmla="*/ 617 w 774"/>
                  <a:gd name="T3" fmla="*/ 13 h 2073"/>
                  <a:gd name="T4" fmla="*/ 675 w 774"/>
                  <a:gd name="T5" fmla="*/ 407 h 2073"/>
                  <a:gd name="T6" fmla="*/ 674 w 774"/>
                  <a:gd name="T7" fmla="*/ 471 h 2073"/>
                  <a:gd name="T8" fmla="*/ 681 w 774"/>
                  <a:gd name="T9" fmla="*/ 772 h 2073"/>
                  <a:gd name="T10" fmla="*/ 681 w 774"/>
                  <a:gd name="T11" fmla="*/ 1015 h 2073"/>
                  <a:gd name="T12" fmla="*/ 683 w 774"/>
                  <a:gd name="T13" fmla="*/ 1274 h 2073"/>
                  <a:gd name="T14" fmla="*/ 681 w 774"/>
                  <a:gd name="T15" fmla="*/ 1729 h 2073"/>
                  <a:gd name="T16" fmla="*/ 699 w 774"/>
                  <a:gd name="T17" fmla="*/ 1963 h 2073"/>
                  <a:gd name="T18" fmla="*/ 735 w 774"/>
                  <a:gd name="T19" fmla="*/ 1902 h 2073"/>
                  <a:gd name="T20" fmla="*/ 767 w 774"/>
                  <a:gd name="T21" fmla="*/ 1770 h 2073"/>
                  <a:gd name="T22" fmla="*/ 754 w 774"/>
                  <a:gd name="T23" fmla="*/ 2047 h 2073"/>
                  <a:gd name="T24" fmla="*/ 613 w 774"/>
                  <a:gd name="T25" fmla="*/ 2065 h 2073"/>
                  <a:gd name="T26" fmla="*/ 426 w 774"/>
                  <a:gd name="T27" fmla="*/ 2050 h 2073"/>
                  <a:gd name="T28" fmla="*/ 264 w 774"/>
                  <a:gd name="T29" fmla="*/ 2068 h 2073"/>
                  <a:gd name="T30" fmla="*/ 267 w 774"/>
                  <a:gd name="T31" fmla="*/ 2049 h 2073"/>
                  <a:gd name="T32" fmla="*/ 496 w 774"/>
                  <a:gd name="T33" fmla="*/ 2039 h 2073"/>
                  <a:gd name="T34" fmla="*/ 594 w 774"/>
                  <a:gd name="T35" fmla="*/ 2021 h 2073"/>
                  <a:gd name="T36" fmla="*/ 617 w 774"/>
                  <a:gd name="T37" fmla="*/ 2023 h 2073"/>
                  <a:gd name="T38" fmla="*/ 669 w 774"/>
                  <a:gd name="T39" fmla="*/ 1983 h 2073"/>
                  <a:gd name="T40" fmla="*/ 525 w 774"/>
                  <a:gd name="T41" fmla="*/ 1972 h 2073"/>
                  <a:gd name="T42" fmla="*/ 409 w 774"/>
                  <a:gd name="T43" fmla="*/ 1960 h 2073"/>
                  <a:gd name="T44" fmla="*/ 279 w 774"/>
                  <a:gd name="T45" fmla="*/ 1970 h 2073"/>
                  <a:gd name="T46" fmla="*/ 84 w 774"/>
                  <a:gd name="T47" fmla="*/ 1920 h 2073"/>
                  <a:gd name="T48" fmla="*/ 104 w 774"/>
                  <a:gd name="T49" fmla="*/ 1796 h 2073"/>
                  <a:gd name="T50" fmla="*/ 91 w 774"/>
                  <a:gd name="T51" fmla="*/ 1337 h 2073"/>
                  <a:gd name="T52" fmla="*/ 105 w 774"/>
                  <a:gd name="T53" fmla="*/ 1026 h 2073"/>
                  <a:gd name="T54" fmla="*/ 107 w 774"/>
                  <a:gd name="T55" fmla="*/ 722 h 2073"/>
                  <a:gd name="T56" fmla="*/ 102 w 774"/>
                  <a:gd name="T57" fmla="*/ 474 h 2073"/>
                  <a:gd name="T58" fmla="*/ 49 w 774"/>
                  <a:gd name="T59" fmla="*/ 468 h 2073"/>
                  <a:gd name="T60" fmla="*/ 42 w 774"/>
                  <a:gd name="T61" fmla="*/ 631 h 2073"/>
                  <a:gd name="T62" fmla="*/ 44 w 774"/>
                  <a:gd name="T63" fmla="*/ 797 h 2073"/>
                  <a:gd name="T64" fmla="*/ 48 w 774"/>
                  <a:gd name="T65" fmla="*/ 872 h 2073"/>
                  <a:gd name="T66" fmla="*/ 41 w 774"/>
                  <a:gd name="T67" fmla="*/ 1079 h 2073"/>
                  <a:gd name="T68" fmla="*/ 55 w 774"/>
                  <a:gd name="T69" fmla="*/ 1252 h 2073"/>
                  <a:gd name="T70" fmla="*/ 53 w 774"/>
                  <a:gd name="T71" fmla="*/ 1514 h 2073"/>
                  <a:gd name="T72" fmla="*/ 37 w 774"/>
                  <a:gd name="T73" fmla="*/ 1747 h 2073"/>
                  <a:gd name="T74" fmla="*/ 18 w 774"/>
                  <a:gd name="T75" fmla="*/ 1466 h 2073"/>
                  <a:gd name="T76" fmla="*/ 4 w 774"/>
                  <a:gd name="T77" fmla="*/ 1419 h 2073"/>
                  <a:gd name="T78" fmla="*/ 14 w 774"/>
                  <a:gd name="T79" fmla="*/ 1322 h 2073"/>
                  <a:gd name="T80" fmla="*/ 14 w 774"/>
                  <a:gd name="T81" fmla="*/ 1261 h 2073"/>
                  <a:gd name="T82" fmla="*/ 1 w 774"/>
                  <a:gd name="T83" fmla="*/ 1043 h 2073"/>
                  <a:gd name="T84" fmla="*/ 6 w 774"/>
                  <a:gd name="T85" fmla="*/ 924 h 2073"/>
                  <a:gd name="T86" fmla="*/ 10 w 774"/>
                  <a:gd name="T87" fmla="*/ 832 h 2073"/>
                  <a:gd name="T88" fmla="*/ 3 w 774"/>
                  <a:gd name="T89" fmla="*/ 719 h 2073"/>
                  <a:gd name="T90" fmla="*/ 7 w 774"/>
                  <a:gd name="T91" fmla="*/ 649 h 2073"/>
                  <a:gd name="T92" fmla="*/ 15 w 774"/>
                  <a:gd name="T93" fmla="*/ 598 h 2073"/>
                  <a:gd name="T94" fmla="*/ 1 w 774"/>
                  <a:gd name="T95" fmla="*/ 536 h 2073"/>
                  <a:gd name="T96" fmla="*/ 13 w 774"/>
                  <a:gd name="T97" fmla="*/ 424 h 2073"/>
                  <a:gd name="T98" fmla="*/ 6 w 774"/>
                  <a:gd name="T99" fmla="*/ 359 h 2073"/>
                  <a:gd name="T100" fmla="*/ 1 w 774"/>
                  <a:gd name="T101" fmla="*/ 235 h 2073"/>
                  <a:gd name="T102" fmla="*/ 15 w 774"/>
                  <a:gd name="T103" fmla="*/ 166 h 2073"/>
                  <a:gd name="T104" fmla="*/ 13 w 774"/>
                  <a:gd name="T105" fmla="*/ 116 h 2073"/>
                  <a:gd name="T106" fmla="*/ 35 w 774"/>
                  <a:gd name="T107" fmla="*/ 10 h 2073"/>
                  <a:gd name="T108" fmla="*/ 37 w 774"/>
                  <a:gd name="T109" fmla="*/ 106 h 2073"/>
                  <a:gd name="T110" fmla="*/ 52 w 774"/>
                  <a:gd name="T111" fmla="*/ 341 h 2073"/>
                  <a:gd name="T112" fmla="*/ 83 w 774"/>
                  <a:gd name="T113" fmla="*/ 392 h 2073"/>
                  <a:gd name="T114" fmla="*/ 107 w 774"/>
                  <a:gd name="T115" fmla="*/ 144 h 2073"/>
                  <a:gd name="T116" fmla="*/ 151 w 774"/>
                  <a:gd name="T117" fmla="*/ 9 h 2073"/>
                  <a:gd name="T118" fmla="*/ 237 w 774"/>
                  <a:gd name="T119" fmla="*/ 16 h 2073"/>
                  <a:gd name="T120" fmla="*/ 372 w 774"/>
                  <a:gd name="T121" fmla="*/ 5 h 2073"/>
                  <a:gd name="T122" fmla="*/ 440 w 774"/>
                  <a:gd name="T123" fmla="*/ 3 h 2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4" h="2073">
                    <a:moveTo>
                      <a:pt x="445" y="0"/>
                    </a:moveTo>
                    <a:cubicBezTo>
                      <a:pt x="446" y="0"/>
                      <a:pt x="449" y="3"/>
                      <a:pt x="451" y="2"/>
                    </a:cubicBezTo>
                    <a:cubicBezTo>
                      <a:pt x="451" y="5"/>
                      <a:pt x="454" y="6"/>
                      <a:pt x="454" y="8"/>
                    </a:cubicBezTo>
                    <a:cubicBezTo>
                      <a:pt x="455" y="12"/>
                      <a:pt x="456" y="15"/>
                      <a:pt x="456" y="19"/>
                    </a:cubicBezTo>
                    <a:cubicBezTo>
                      <a:pt x="467" y="19"/>
                      <a:pt x="467" y="19"/>
                      <a:pt x="467" y="19"/>
                    </a:cubicBezTo>
                    <a:cubicBezTo>
                      <a:pt x="469" y="16"/>
                      <a:pt x="471" y="13"/>
                      <a:pt x="474" y="11"/>
                    </a:cubicBezTo>
                    <a:cubicBezTo>
                      <a:pt x="477" y="10"/>
                      <a:pt x="481" y="9"/>
                      <a:pt x="484" y="10"/>
                    </a:cubicBezTo>
                    <a:cubicBezTo>
                      <a:pt x="511" y="10"/>
                      <a:pt x="511" y="10"/>
                      <a:pt x="511" y="10"/>
                    </a:cubicBezTo>
                    <a:cubicBezTo>
                      <a:pt x="510" y="8"/>
                      <a:pt x="512" y="7"/>
                      <a:pt x="513" y="6"/>
                    </a:cubicBezTo>
                    <a:cubicBezTo>
                      <a:pt x="514" y="5"/>
                      <a:pt x="513" y="2"/>
                      <a:pt x="515" y="2"/>
                    </a:cubicBezTo>
                    <a:cubicBezTo>
                      <a:pt x="519" y="2"/>
                      <a:pt x="522" y="1"/>
                      <a:pt x="525" y="2"/>
                    </a:cubicBezTo>
                    <a:cubicBezTo>
                      <a:pt x="527" y="5"/>
                      <a:pt x="530" y="6"/>
                      <a:pt x="533" y="5"/>
                    </a:cubicBezTo>
                    <a:cubicBezTo>
                      <a:pt x="534" y="5"/>
                      <a:pt x="535" y="7"/>
                      <a:pt x="536" y="8"/>
                    </a:cubicBezTo>
                    <a:cubicBezTo>
                      <a:pt x="539" y="7"/>
                      <a:pt x="543" y="8"/>
                      <a:pt x="543" y="11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45" y="14"/>
                      <a:pt x="546" y="16"/>
                      <a:pt x="547" y="19"/>
                    </a:cubicBezTo>
                    <a:cubicBezTo>
                      <a:pt x="559" y="19"/>
                      <a:pt x="559" y="19"/>
                      <a:pt x="559" y="19"/>
                    </a:cubicBezTo>
                    <a:cubicBezTo>
                      <a:pt x="559" y="16"/>
                      <a:pt x="562" y="14"/>
                      <a:pt x="563" y="12"/>
                    </a:cubicBezTo>
                    <a:cubicBezTo>
                      <a:pt x="570" y="7"/>
                      <a:pt x="585" y="9"/>
                      <a:pt x="588" y="16"/>
                    </a:cubicBezTo>
                    <a:cubicBezTo>
                      <a:pt x="588" y="17"/>
                      <a:pt x="590" y="19"/>
                      <a:pt x="592" y="19"/>
                    </a:cubicBezTo>
                    <a:cubicBezTo>
                      <a:pt x="617" y="19"/>
                      <a:pt x="617" y="19"/>
                      <a:pt x="617" y="19"/>
                    </a:cubicBezTo>
                    <a:cubicBezTo>
                      <a:pt x="617" y="13"/>
                      <a:pt x="617" y="13"/>
                      <a:pt x="617" y="13"/>
                    </a:cubicBezTo>
                    <a:cubicBezTo>
                      <a:pt x="619" y="13"/>
                      <a:pt x="621" y="13"/>
                      <a:pt x="621" y="12"/>
                    </a:cubicBezTo>
                    <a:cubicBezTo>
                      <a:pt x="623" y="8"/>
                      <a:pt x="632" y="11"/>
                      <a:pt x="636" y="10"/>
                    </a:cubicBezTo>
                    <a:cubicBezTo>
                      <a:pt x="638" y="10"/>
                      <a:pt x="640" y="9"/>
                      <a:pt x="642" y="7"/>
                    </a:cubicBezTo>
                    <a:cubicBezTo>
                      <a:pt x="641" y="5"/>
                      <a:pt x="642" y="5"/>
                      <a:pt x="644" y="5"/>
                    </a:cubicBezTo>
                    <a:cubicBezTo>
                      <a:pt x="645" y="4"/>
                      <a:pt x="647" y="3"/>
                      <a:pt x="649" y="5"/>
                    </a:cubicBezTo>
                    <a:cubicBezTo>
                      <a:pt x="651" y="7"/>
                      <a:pt x="650" y="9"/>
                      <a:pt x="652" y="11"/>
                    </a:cubicBezTo>
                    <a:cubicBezTo>
                      <a:pt x="652" y="12"/>
                      <a:pt x="652" y="15"/>
                      <a:pt x="652" y="16"/>
                    </a:cubicBezTo>
                    <a:cubicBezTo>
                      <a:pt x="652" y="16"/>
                      <a:pt x="654" y="17"/>
                      <a:pt x="654" y="18"/>
                    </a:cubicBezTo>
                    <a:cubicBezTo>
                      <a:pt x="658" y="19"/>
                      <a:pt x="668" y="19"/>
                      <a:pt x="673" y="19"/>
                    </a:cubicBezTo>
                    <a:cubicBezTo>
                      <a:pt x="674" y="404"/>
                      <a:pt x="674" y="404"/>
                      <a:pt x="674" y="404"/>
                    </a:cubicBezTo>
                    <a:cubicBezTo>
                      <a:pt x="675" y="404"/>
                      <a:pt x="675" y="406"/>
                      <a:pt x="675" y="407"/>
                    </a:cubicBezTo>
                    <a:cubicBezTo>
                      <a:pt x="677" y="408"/>
                      <a:pt x="678" y="411"/>
                      <a:pt x="679" y="412"/>
                    </a:cubicBezTo>
                    <a:cubicBezTo>
                      <a:pt x="679" y="413"/>
                      <a:pt x="681" y="415"/>
                      <a:pt x="681" y="416"/>
                    </a:cubicBezTo>
                    <a:cubicBezTo>
                      <a:pt x="681" y="419"/>
                      <a:pt x="681" y="421"/>
                      <a:pt x="683" y="423"/>
                    </a:cubicBezTo>
                    <a:cubicBezTo>
                      <a:pt x="683" y="436"/>
                      <a:pt x="683" y="436"/>
                      <a:pt x="683" y="436"/>
                    </a:cubicBezTo>
                    <a:cubicBezTo>
                      <a:pt x="683" y="437"/>
                      <a:pt x="681" y="438"/>
                      <a:pt x="681" y="439"/>
                    </a:cubicBezTo>
                    <a:cubicBezTo>
                      <a:pt x="681" y="440"/>
                      <a:pt x="683" y="441"/>
                      <a:pt x="683" y="442"/>
                    </a:cubicBezTo>
                    <a:cubicBezTo>
                      <a:pt x="683" y="456"/>
                      <a:pt x="683" y="456"/>
                      <a:pt x="683" y="456"/>
                    </a:cubicBezTo>
                    <a:cubicBezTo>
                      <a:pt x="683" y="457"/>
                      <a:pt x="681" y="459"/>
                      <a:pt x="681" y="459"/>
                    </a:cubicBezTo>
                    <a:cubicBezTo>
                      <a:pt x="680" y="461"/>
                      <a:pt x="680" y="464"/>
                      <a:pt x="678" y="466"/>
                    </a:cubicBezTo>
                    <a:cubicBezTo>
                      <a:pt x="677" y="466"/>
                      <a:pt x="678" y="467"/>
                      <a:pt x="678" y="468"/>
                    </a:cubicBezTo>
                    <a:cubicBezTo>
                      <a:pt x="676" y="468"/>
                      <a:pt x="675" y="469"/>
                      <a:pt x="674" y="471"/>
                    </a:cubicBezTo>
                    <a:cubicBezTo>
                      <a:pt x="672" y="474"/>
                      <a:pt x="673" y="482"/>
                      <a:pt x="676" y="484"/>
                    </a:cubicBezTo>
                    <a:cubicBezTo>
                      <a:pt x="677" y="484"/>
                      <a:pt x="678" y="485"/>
                      <a:pt x="678" y="486"/>
                    </a:cubicBezTo>
                    <a:cubicBezTo>
                      <a:pt x="679" y="488"/>
                      <a:pt x="681" y="489"/>
                      <a:pt x="681" y="491"/>
                    </a:cubicBezTo>
                    <a:cubicBezTo>
                      <a:pt x="680" y="494"/>
                      <a:pt x="681" y="496"/>
                      <a:pt x="683" y="497"/>
                    </a:cubicBezTo>
                    <a:cubicBezTo>
                      <a:pt x="683" y="511"/>
                      <a:pt x="683" y="511"/>
                      <a:pt x="683" y="511"/>
                    </a:cubicBezTo>
                    <a:cubicBezTo>
                      <a:pt x="683" y="512"/>
                      <a:pt x="681" y="513"/>
                      <a:pt x="681" y="514"/>
                    </a:cubicBezTo>
                    <a:cubicBezTo>
                      <a:pt x="681" y="516"/>
                      <a:pt x="681" y="517"/>
                      <a:pt x="680" y="519"/>
                    </a:cubicBezTo>
                    <a:cubicBezTo>
                      <a:pt x="678" y="520"/>
                      <a:pt x="678" y="523"/>
                      <a:pt x="678" y="525"/>
                    </a:cubicBezTo>
                    <a:cubicBezTo>
                      <a:pt x="677" y="525"/>
                      <a:pt x="675" y="525"/>
                      <a:pt x="675" y="527"/>
                    </a:cubicBezTo>
                    <a:cubicBezTo>
                      <a:pt x="674" y="756"/>
                      <a:pt x="674" y="756"/>
                      <a:pt x="674" y="756"/>
                    </a:cubicBezTo>
                    <a:cubicBezTo>
                      <a:pt x="678" y="759"/>
                      <a:pt x="681" y="765"/>
                      <a:pt x="681" y="772"/>
                    </a:cubicBezTo>
                    <a:cubicBezTo>
                      <a:pt x="681" y="773"/>
                      <a:pt x="683" y="773"/>
                      <a:pt x="683" y="774"/>
                    </a:cubicBezTo>
                    <a:cubicBezTo>
                      <a:pt x="683" y="785"/>
                      <a:pt x="683" y="785"/>
                      <a:pt x="683" y="785"/>
                    </a:cubicBezTo>
                    <a:cubicBezTo>
                      <a:pt x="683" y="785"/>
                      <a:pt x="681" y="786"/>
                      <a:pt x="681" y="786"/>
                    </a:cubicBezTo>
                    <a:cubicBezTo>
                      <a:pt x="681" y="848"/>
                      <a:pt x="681" y="848"/>
                      <a:pt x="681" y="848"/>
                    </a:cubicBezTo>
                    <a:cubicBezTo>
                      <a:pt x="681" y="848"/>
                      <a:pt x="683" y="849"/>
                      <a:pt x="683" y="849"/>
                    </a:cubicBezTo>
                    <a:cubicBezTo>
                      <a:pt x="683" y="865"/>
                      <a:pt x="683" y="879"/>
                      <a:pt x="683" y="895"/>
                    </a:cubicBezTo>
                    <a:cubicBezTo>
                      <a:pt x="683" y="896"/>
                      <a:pt x="681" y="898"/>
                      <a:pt x="681" y="898"/>
                    </a:cubicBezTo>
                    <a:cubicBezTo>
                      <a:pt x="681" y="911"/>
                      <a:pt x="685" y="924"/>
                      <a:pt x="682" y="936"/>
                    </a:cubicBezTo>
                    <a:cubicBezTo>
                      <a:pt x="684" y="944"/>
                      <a:pt x="683" y="952"/>
                      <a:pt x="682" y="958"/>
                    </a:cubicBezTo>
                    <a:cubicBezTo>
                      <a:pt x="679" y="971"/>
                      <a:pt x="681" y="985"/>
                      <a:pt x="683" y="996"/>
                    </a:cubicBezTo>
                    <a:cubicBezTo>
                      <a:pt x="684" y="1004"/>
                      <a:pt x="683" y="1010"/>
                      <a:pt x="681" y="1015"/>
                    </a:cubicBezTo>
                    <a:cubicBezTo>
                      <a:pt x="681" y="1068"/>
                      <a:pt x="681" y="1068"/>
                      <a:pt x="681" y="1068"/>
                    </a:cubicBezTo>
                    <a:cubicBezTo>
                      <a:pt x="681" y="1069"/>
                      <a:pt x="683" y="1070"/>
                      <a:pt x="683" y="1071"/>
                    </a:cubicBezTo>
                    <a:cubicBezTo>
                      <a:pt x="683" y="1084"/>
                      <a:pt x="683" y="1084"/>
                      <a:pt x="683" y="1084"/>
                    </a:cubicBezTo>
                    <a:cubicBezTo>
                      <a:pt x="683" y="1084"/>
                      <a:pt x="681" y="1085"/>
                      <a:pt x="681" y="1085"/>
                    </a:cubicBezTo>
                    <a:cubicBezTo>
                      <a:pt x="680" y="1092"/>
                      <a:pt x="678" y="1098"/>
                      <a:pt x="674" y="1102"/>
                    </a:cubicBezTo>
                    <a:cubicBezTo>
                      <a:pt x="674" y="1217"/>
                      <a:pt x="674" y="1217"/>
                      <a:pt x="674" y="1217"/>
                    </a:cubicBezTo>
                    <a:cubicBezTo>
                      <a:pt x="677" y="1220"/>
                      <a:pt x="679" y="1223"/>
                      <a:pt x="680" y="1227"/>
                    </a:cubicBezTo>
                    <a:cubicBezTo>
                      <a:pt x="681" y="1229"/>
                      <a:pt x="680" y="1232"/>
                      <a:pt x="681" y="1234"/>
                    </a:cubicBezTo>
                    <a:cubicBezTo>
                      <a:pt x="681" y="1234"/>
                      <a:pt x="683" y="1235"/>
                      <a:pt x="683" y="1235"/>
                    </a:cubicBezTo>
                    <a:cubicBezTo>
                      <a:pt x="683" y="1240"/>
                      <a:pt x="683" y="1246"/>
                      <a:pt x="681" y="1249"/>
                    </a:cubicBezTo>
                    <a:cubicBezTo>
                      <a:pt x="681" y="1258"/>
                      <a:pt x="683" y="1266"/>
                      <a:pt x="683" y="1274"/>
                    </a:cubicBezTo>
                    <a:cubicBezTo>
                      <a:pt x="681" y="1343"/>
                      <a:pt x="681" y="1343"/>
                      <a:pt x="681" y="1343"/>
                    </a:cubicBezTo>
                    <a:cubicBezTo>
                      <a:pt x="681" y="1344"/>
                      <a:pt x="683" y="1344"/>
                      <a:pt x="683" y="1345"/>
                    </a:cubicBezTo>
                    <a:cubicBezTo>
                      <a:pt x="683" y="1361"/>
                      <a:pt x="683" y="1374"/>
                      <a:pt x="683" y="1391"/>
                    </a:cubicBezTo>
                    <a:cubicBezTo>
                      <a:pt x="683" y="1391"/>
                      <a:pt x="681" y="1393"/>
                      <a:pt x="681" y="1393"/>
                    </a:cubicBezTo>
                    <a:cubicBezTo>
                      <a:pt x="681" y="1564"/>
                      <a:pt x="681" y="1564"/>
                      <a:pt x="681" y="1564"/>
                    </a:cubicBezTo>
                    <a:cubicBezTo>
                      <a:pt x="681" y="1564"/>
                      <a:pt x="683" y="1566"/>
                      <a:pt x="683" y="1566"/>
                    </a:cubicBezTo>
                    <a:cubicBezTo>
                      <a:pt x="683" y="1579"/>
                      <a:pt x="683" y="1579"/>
                      <a:pt x="683" y="1579"/>
                    </a:cubicBezTo>
                    <a:cubicBezTo>
                      <a:pt x="683" y="1580"/>
                      <a:pt x="681" y="1580"/>
                      <a:pt x="681" y="1581"/>
                    </a:cubicBezTo>
                    <a:cubicBezTo>
                      <a:pt x="680" y="1588"/>
                      <a:pt x="678" y="1593"/>
                      <a:pt x="673" y="1599"/>
                    </a:cubicBezTo>
                    <a:cubicBezTo>
                      <a:pt x="673" y="1712"/>
                      <a:pt x="673" y="1712"/>
                      <a:pt x="673" y="1712"/>
                    </a:cubicBezTo>
                    <a:cubicBezTo>
                      <a:pt x="678" y="1716"/>
                      <a:pt x="681" y="1721"/>
                      <a:pt x="681" y="1729"/>
                    </a:cubicBezTo>
                    <a:cubicBezTo>
                      <a:pt x="681" y="1729"/>
                      <a:pt x="683" y="1730"/>
                      <a:pt x="683" y="1730"/>
                    </a:cubicBezTo>
                    <a:cubicBezTo>
                      <a:pt x="684" y="1735"/>
                      <a:pt x="683" y="1741"/>
                      <a:pt x="681" y="1744"/>
                    </a:cubicBezTo>
                    <a:cubicBezTo>
                      <a:pt x="681" y="1895"/>
                      <a:pt x="681" y="1895"/>
                      <a:pt x="681" y="1895"/>
                    </a:cubicBezTo>
                    <a:cubicBezTo>
                      <a:pt x="681" y="1895"/>
                      <a:pt x="683" y="1897"/>
                      <a:pt x="683" y="1897"/>
                    </a:cubicBezTo>
                    <a:cubicBezTo>
                      <a:pt x="683" y="1928"/>
                      <a:pt x="683" y="1928"/>
                      <a:pt x="683" y="1928"/>
                    </a:cubicBezTo>
                    <a:cubicBezTo>
                      <a:pt x="683" y="1928"/>
                      <a:pt x="681" y="1929"/>
                      <a:pt x="681" y="1929"/>
                    </a:cubicBezTo>
                    <a:cubicBezTo>
                      <a:pt x="681" y="1941"/>
                      <a:pt x="681" y="1941"/>
                      <a:pt x="681" y="1941"/>
                    </a:cubicBezTo>
                    <a:cubicBezTo>
                      <a:pt x="681" y="1941"/>
                      <a:pt x="683" y="1943"/>
                      <a:pt x="683" y="1944"/>
                    </a:cubicBezTo>
                    <a:cubicBezTo>
                      <a:pt x="682" y="1949"/>
                      <a:pt x="683" y="1955"/>
                      <a:pt x="687" y="1958"/>
                    </a:cubicBezTo>
                    <a:cubicBezTo>
                      <a:pt x="688" y="1960"/>
                      <a:pt x="689" y="1963"/>
                      <a:pt x="690" y="1963"/>
                    </a:cubicBezTo>
                    <a:cubicBezTo>
                      <a:pt x="699" y="1963"/>
                      <a:pt x="699" y="1963"/>
                      <a:pt x="699" y="1963"/>
                    </a:cubicBezTo>
                    <a:cubicBezTo>
                      <a:pt x="699" y="1966"/>
                      <a:pt x="699" y="1966"/>
                      <a:pt x="699" y="1966"/>
                    </a:cubicBezTo>
                    <a:cubicBezTo>
                      <a:pt x="701" y="1966"/>
                      <a:pt x="704" y="1966"/>
                      <a:pt x="705" y="1964"/>
                    </a:cubicBezTo>
                    <a:cubicBezTo>
                      <a:pt x="709" y="1963"/>
                      <a:pt x="713" y="1963"/>
                      <a:pt x="716" y="1962"/>
                    </a:cubicBezTo>
                    <a:cubicBezTo>
                      <a:pt x="719" y="1961"/>
                      <a:pt x="721" y="1958"/>
                      <a:pt x="721" y="1957"/>
                    </a:cubicBezTo>
                    <a:cubicBezTo>
                      <a:pt x="723" y="1948"/>
                      <a:pt x="723" y="1948"/>
                      <a:pt x="723" y="1948"/>
                    </a:cubicBezTo>
                    <a:cubicBezTo>
                      <a:pt x="724" y="1941"/>
                      <a:pt x="723" y="1933"/>
                      <a:pt x="724" y="1927"/>
                    </a:cubicBezTo>
                    <a:cubicBezTo>
                      <a:pt x="726" y="1927"/>
                      <a:pt x="726" y="1927"/>
                      <a:pt x="726" y="1927"/>
                    </a:cubicBezTo>
                    <a:cubicBezTo>
                      <a:pt x="726" y="1923"/>
                      <a:pt x="727" y="1920"/>
                      <a:pt x="728" y="1917"/>
                    </a:cubicBezTo>
                    <a:cubicBezTo>
                      <a:pt x="729" y="1918"/>
                      <a:pt x="730" y="1917"/>
                      <a:pt x="730" y="1916"/>
                    </a:cubicBezTo>
                    <a:cubicBezTo>
                      <a:pt x="732" y="1914"/>
                      <a:pt x="734" y="1913"/>
                      <a:pt x="735" y="1911"/>
                    </a:cubicBezTo>
                    <a:cubicBezTo>
                      <a:pt x="735" y="1908"/>
                      <a:pt x="736" y="1905"/>
                      <a:pt x="735" y="1902"/>
                    </a:cubicBezTo>
                    <a:cubicBezTo>
                      <a:pt x="738" y="1902"/>
                      <a:pt x="738" y="1902"/>
                      <a:pt x="738" y="1902"/>
                    </a:cubicBezTo>
                    <a:cubicBezTo>
                      <a:pt x="738" y="1895"/>
                      <a:pt x="739" y="1887"/>
                      <a:pt x="738" y="1879"/>
                    </a:cubicBezTo>
                    <a:cubicBezTo>
                      <a:pt x="741" y="1867"/>
                      <a:pt x="741" y="1867"/>
                      <a:pt x="741" y="1867"/>
                    </a:cubicBezTo>
                    <a:cubicBezTo>
                      <a:pt x="744" y="1863"/>
                      <a:pt x="746" y="1859"/>
                      <a:pt x="750" y="1856"/>
                    </a:cubicBezTo>
                    <a:cubicBezTo>
                      <a:pt x="752" y="1847"/>
                      <a:pt x="752" y="1847"/>
                      <a:pt x="752" y="1847"/>
                    </a:cubicBezTo>
                    <a:cubicBezTo>
                      <a:pt x="753" y="1843"/>
                      <a:pt x="752" y="1840"/>
                      <a:pt x="753" y="1838"/>
                    </a:cubicBezTo>
                    <a:cubicBezTo>
                      <a:pt x="755" y="1822"/>
                      <a:pt x="755" y="1805"/>
                      <a:pt x="754" y="1788"/>
                    </a:cubicBezTo>
                    <a:cubicBezTo>
                      <a:pt x="756" y="1776"/>
                      <a:pt x="756" y="1776"/>
                      <a:pt x="756" y="1776"/>
                    </a:cubicBezTo>
                    <a:cubicBezTo>
                      <a:pt x="756" y="1775"/>
                      <a:pt x="758" y="1774"/>
                      <a:pt x="760" y="1772"/>
                    </a:cubicBezTo>
                    <a:cubicBezTo>
                      <a:pt x="760" y="1772"/>
                      <a:pt x="760" y="1770"/>
                      <a:pt x="760" y="1770"/>
                    </a:cubicBezTo>
                    <a:cubicBezTo>
                      <a:pt x="761" y="1770"/>
                      <a:pt x="766" y="1769"/>
                      <a:pt x="767" y="1770"/>
                    </a:cubicBezTo>
                    <a:cubicBezTo>
                      <a:pt x="769" y="1773"/>
                      <a:pt x="770" y="1775"/>
                      <a:pt x="773" y="1779"/>
                    </a:cubicBezTo>
                    <a:cubicBezTo>
                      <a:pt x="773" y="1959"/>
                      <a:pt x="773" y="1959"/>
                      <a:pt x="773" y="1959"/>
                    </a:cubicBezTo>
                    <a:cubicBezTo>
                      <a:pt x="773" y="1960"/>
                      <a:pt x="774" y="1962"/>
                      <a:pt x="774" y="1963"/>
                    </a:cubicBezTo>
                    <a:cubicBezTo>
                      <a:pt x="773" y="1971"/>
                      <a:pt x="771" y="1978"/>
                      <a:pt x="766" y="1982"/>
                    </a:cubicBezTo>
                    <a:cubicBezTo>
                      <a:pt x="766" y="1983"/>
                      <a:pt x="765" y="1984"/>
                      <a:pt x="764" y="1983"/>
                    </a:cubicBezTo>
                    <a:cubicBezTo>
                      <a:pt x="764" y="1986"/>
                      <a:pt x="762" y="1988"/>
                      <a:pt x="762" y="1989"/>
                    </a:cubicBezTo>
                    <a:cubicBezTo>
                      <a:pt x="762" y="1994"/>
                      <a:pt x="761" y="1998"/>
                      <a:pt x="764" y="2000"/>
                    </a:cubicBezTo>
                    <a:cubicBezTo>
                      <a:pt x="764" y="2003"/>
                      <a:pt x="764" y="2006"/>
                      <a:pt x="763" y="2009"/>
                    </a:cubicBezTo>
                    <a:cubicBezTo>
                      <a:pt x="763" y="2009"/>
                      <a:pt x="764" y="2009"/>
                      <a:pt x="764" y="2009"/>
                    </a:cubicBezTo>
                    <a:cubicBezTo>
                      <a:pt x="765" y="2017"/>
                      <a:pt x="764" y="2024"/>
                      <a:pt x="761" y="2029"/>
                    </a:cubicBezTo>
                    <a:cubicBezTo>
                      <a:pt x="763" y="2037"/>
                      <a:pt x="759" y="2043"/>
                      <a:pt x="754" y="2047"/>
                    </a:cubicBezTo>
                    <a:cubicBezTo>
                      <a:pt x="751" y="2051"/>
                      <a:pt x="747" y="2055"/>
                      <a:pt x="744" y="2060"/>
                    </a:cubicBezTo>
                    <a:cubicBezTo>
                      <a:pt x="741" y="2062"/>
                      <a:pt x="739" y="2064"/>
                      <a:pt x="735" y="2064"/>
                    </a:cubicBezTo>
                    <a:cubicBezTo>
                      <a:pt x="723" y="2063"/>
                      <a:pt x="723" y="2063"/>
                      <a:pt x="723" y="2063"/>
                    </a:cubicBezTo>
                    <a:cubicBezTo>
                      <a:pt x="707" y="2063"/>
                      <a:pt x="707" y="2063"/>
                      <a:pt x="707" y="2063"/>
                    </a:cubicBezTo>
                    <a:cubicBezTo>
                      <a:pt x="707" y="2063"/>
                      <a:pt x="706" y="2064"/>
                      <a:pt x="705" y="2064"/>
                    </a:cubicBezTo>
                    <a:cubicBezTo>
                      <a:pt x="701" y="2063"/>
                      <a:pt x="698" y="2064"/>
                      <a:pt x="695" y="2065"/>
                    </a:cubicBezTo>
                    <a:cubicBezTo>
                      <a:pt x="649" y="2065"/>
                      <a:pt x="649" y="2065"/>
                      <a:pt x="649" y="2065"/>
                    </a:cubicBezTo>
                    <a:cubicBezTo>
                      <a:pt x="649" y="2066"/>
                      <a:pt x="649" y="2067"/>
                      <a:pt x="648" y="2067"/>
                    </a:cubicBezTo>
                    <a:cubicBezTo>
                      <a:pt x="622" y="2067"/>
                      <a:pt x="622" y="2067"/>
                      <a:pt x="622" y="2067"/>
                    </a:cubicBezTo>
                    <a:cubicBezTo>
                      <a:pt x="621" y="2067"/>
                      <a:pt x="621" y="2066"/>
                      <a:pt x="620" y="2065"/>
                    </a:cubicBezTo>
                    <a:cubicBezTo>
                      <a:pt x="618" y="2065"/>
                      <a:pt x="614" y="2066"/>
                      <a:pt x="613" y="2065"/>
                    </a:cubicBezTo>
                    <a:cubicBezTo>
                      <a:pt x="610" y="2063"/>
                      <a:pt x="604" y="2064"/>
                      <a:pt x="601" y="2063"/>
                    </a:cubicBezTo>
                    <a:cubicBezTo>
                      <a:pt x="580" y="2061"/>
                      <a:pt x="555" y="2063"/>
                      <a:pt x="532" y="2063"/>
                    </a:cubicBezTo>
                    <a:cubicBezTo>
                      <a:pt x="515" y="2063"/>
                      <a:pt x="497" y="2063"/>
                      <a:pt x="480" y="2065"/>
                    </a:cubicBezTo>
                    <a:cubicBezTo>
                      <a:pt x="475" y="2064"/>
                      <a:pt x="467" y="2063"/>
                      <a:pt x="459" y="2064"/>
                    </a:cubicBezTo>
                    <a:cubicBezTo>
                      <a:pt x="458" y="2064"/>
                      <a:pt x="457" y="2064"/>
                      <a:pt x="457" y="2063"/>
                    </a:cubicBezTo>
                    <a:cubicBezTo>
                      <a:pt x="453" y="2062"/>
                      <a:pt x="450" y="2062"/>
                      <a:pt x="448" y="2064"/>
                    </a:cubicBezTo>
                    <a:cubicBezTo>
                      <a:pt x="439" y="2064"/>
                      <a:pt x="439" y="2064"/>
                      <a:pt x="439" y="2064"/>
                    </a:cubicBezTo>
                    <a:cubicBezTo>
                      <a:pt x="439" y="2064"/>
                      <a:pt x="438" y="2063"/>
                      <a:pt x="438" y="2062"/>
                    </a:cubicBezTo>
                    <a:cubicBezTo>
                      <a:pt x="437" y="2063"/>
                      <a:pt x="435" y="2062"/>
                      <a:pt x="436" y="2061"/>
                    </a:cubicBezTo>
                    <a:cubicBezTo>
                      <a:pt x="433" y="2059"/>
                      <a:pt x="433" y="2056"/>
                      <a:pt x="431" y="2053"/>
                    </a:cubicBezTo>
                    <a:cubicBezTo>
                      <a:pt x="430" y="2051"/>
                      <a:pt x="428" y="2050"/>
                      <a:pt x="426" y="2050"/>
                    </a:cubicBezTo>
                    <a:cubicBezTo>
                      <a:pt x="422" y="2049"/>
                      <a:pt x="419" y="2049"/>
                      <a:pt x="416" y="2050"/>
                    </a:cubicBezTo>
                    <a:cubicBezTo>
                      <a:pt x="409" y="2060"/>
                      <a:pt x="409" y="2060"/>
                      <a:pt x="409" y="2060"/>
                    </a:cubicBezTo>
                    <a:cubicBezTo>
                      <a:pt x="411" y="2063"/>
                      <a:pt x="408" y="2063"/>
                      <a:pt x="407" y="2062"/>
                    </a:cubicBezTo>
                    <a:cubicBezTo>
                      <a:pt x="407" y="2063"/>
                      <a:pt x="407" y="2064"/>
                      <a:pt x="406" y="2064"/>
                    </a:cubicBezTo>
                    <a:cubicBezTo>
                      <a:pt x="401" y="2064"/>
                      <a:pt x="395" y="2063"/>
                      <a:pt x="389" y="2063"/>
                    </a:cubicBezTo>
                    <a:cubicBezTo>
                      <a:pt x="345" y="2063"/>
                      <a:pt x="345" y="2063"/>
                      <a:pt x="345" y="2063"/>
                    </a:cubicBezTo>
                    <a:cubicBezTo>
                      <a:pt x="345" y="2063"/>
                      <a:pt x="345" y="2064"/>
                      <a:pt x="344" y="2064"/>
                    </a:cubicBezTo>
                    <a:cubicBezTo>
                      <a:pt x="340" y="2063"/>
                      <a:pt x="334" y="2064"/>
                      <a:pt x="331" y="2065"/>
                    </a:cubicBezTo>
                    <a:cubicBezTo>
                      <a:pt x="283" y="2065"/>
                      <a:pt x="283" y="2065"/>
                      <a:pt x="283" y="2065"/>
                    </a:cubicBezTo>
                    <a:cubicBezTo>
                      <a:pt x="285" y="2068"/>
                      <a:pt x="280" y="2066"/>
                      <a:pt x="279" y="2067"/>
                    </a:cubicBezTo>
                    <a:cubicBezTo>
                      <a:pt x="277" y="2071"/>
                      <a:pt x="269" y="2073"/>
                      <a:pt x="264" y="2068"/>
                    </a:cubicBezTo>
                    <a:cubicBezTo>
                      <a:pt x="262" y="2068"/>
                      <a:pt x="260" y="2067"/>
                      <a:pt x="258" y="2065"/>
                    </a:cubicBezTo>
                    <a:cubicBezTo>
                      <a:pt x="257" y="2065"/>
                      <a:pt x="253" y="2065"/>
                      <a:pt x="252" y="2065"/>
                    </a:cubicBezTo>
                    <a:cubicBezTo>
                      <a:pt x="252" y="2066"/>
                      <a:pt x="251" y="2067"/>
                      <a:pt x="251" y="2067"/>
                    </a:cubicBezTo>
                    <a:cubicBezTo>
                      <a:pt x="246" y="2067"/>
                      <a:pt x="241" y="2067"/>
                      <a:pt x="239" y="2065"/>
                    </a:cubicBezTo>
                    <a:cubicBezTo>
                      <a:pt x="237" y="2064"/>
                      <a:pt x="237" y="2061"/>
                      <a:pt x="238" y="2059"/>
                    </a:cubicBezTo>
                    <a:cubicBezTo>
                      <a:pt x="238" y="2058"/>
                      <a:pt x="239" y="2058"/>
                      <a:pt x="240" y="2057"/>
                    </a:cubicBezTo>
                    <a:cubicBezTo>
                      <a:pt x="239" y="2057"/>
                      <a:pt x="238" y="2056"/>
                      <a:pt x="239" y="2055"/>
                    </a:cubicBezTo>
                    <a:cubicBezTo>
                      <a:pt x="241" y="2054"/>
                      <a:pt x="243" y="2053"/>
                      <a:pt x="245" y="2051"/>
                    </a:cubicBezTo>
                    <a:cubicBezTo>
                      <a:pt x="245" y="2051"/>
                      <a:pt x="247" y="2051"/>
                      <a:pt x="248" y="2051"/>
                    </a:cubicBezTo>
                    <a:cubicBezTo>
                      <a:pt x="248" y="2050"/>
                      <a:pt x="249" y="2050"/>
                      <a:pt x="248" y="2050"/>
                    </a:cubicBezTo>
                    <a:cubicBezTo>
                      <a:pt x="256" y="2048"/>
                      <a:pt x="262" y="2048"/>
                      <a:pt x="267" y="2049"/>
                    </a:cubicBezTo>
                    <a:cubicBezTo>
                      <a:pt x="295" y="2049"/>
                      <a:pt x="295" y="2049"/>
                      <a:pt x="295" y="2049"/>
                    </a:cubicBezTo>
                    <a:cubicBezTo>
                      <a:pt x="294" y="2052"/>
                      <a:pt x="298" y="2051"/>
                      <a:pt x="299" y="2051"/>
                    </a:cubicBezTo>
                    <a:cubicBezTo>
                      <a:pt x="302" y="2049"/>
                      <a:pt x="305" y="2048"/>
                      <a:pt x="308" y="2045"/>
                    </a:cubicBezTo>
                    <a:cubicBezTo>
                      <a:pt x="309" y="2042"/>
                      <a:pt x="313" y="2040"/>
                      <a:pt x="317" y="2038"/>
                    </a:cubicBezTo>
                    <a:cubicBezTo>
                      <a:pt x="362" y="2038"/>
                      <a:pt x="408" y="2037"/>
                      <a:pt x="452" y="2038"/>
                    </a:cubicBezTo>
                    <a:cubicBezTo>
                      <a:pt x="453" y="2038"/>
                      <a:pt x="453" y="2040"/>
                      <a:pt x="454" y="2040"/>
                    </a:cubicBezTo>
                    <a:cubicBezTo>
                      <a:pt x="455" y="2041"/>
                      <a:pt x="458" y="2041"/>
                      <a:pt x="458" y="2041"/>
                    </a:cubicBezTo>
                    <a:cubicBezTo>
                      <a:pt x="461" y="2045"/>
                      <a:pt x="465" y="2047"/>
                      <a:pt x="469" y="2050"/>
                    </a:cubicBezTo>
                    <a:cubicBezTo>
                      <a:pt x="474" y="2049"/>
                      <a:pt x="479" y="2048"/>
                      <a:pt x="482" y="2048"/>
                    </a:cubicBezTo>
                    <a:cubicBezTo>
                      <a:pt x="489" y="2047"/>
                      <a:pt x="492" y="2044"/>
                      <a:pt x="494" y="2040"/>
                    </a:cubicBezTo>
                    <a:cubicBezTo>
                      <a:pt x="495" y="2041"/>
                      <a:pt x="496" y="2041"/>
                      <a:pt x="496" y="2039"/>
                    </a:cubicBezTo>
                    <a:cubicBezTo>
                      <a:pt x="496" y="2037"/>
                      <a:pt x="499" y="2038"/>
                      <a:pt x="500" y="2038"/>
                    </a:cubicBezTo>
                    <a:cubicBezTo>
                      <a:pt x="500" y="2038"/>
                      <a:pt x="502" y="2036"/>
                      <a:pt x="502" y="2035"/>
                    </a:cubicBezTo>
                    <a:cubicBezTo>
                      <a:pt x="503" y="2035"/>
                      <a:pt x="506" y="2035"/>
                      <a:pt x="506" y="2035"/>
                    </a:cubicBezTo>
                    <a:cubicBezTo>
                      <a:pt x="505" y="2033"/>
                      <a:pt x="509" y="2034"/>
                      <a:pt x="511" y="2033"/>
                    </a:cubicBezTo>
                    <a:cubicBezTo>
                      <a:pt x="513" y="2033"/>
                      <a:pt x="515" y="2031"/>
                      <a:pt x="516" y="2031"/>
                    </a:cubicBezTo>
                    <a:cubicBezTo>
                      <a:pt x="524" y="2031"/>
                      <a:pt x="524" y="2031"/>
                      <a:pt x="524" y="2031"/>
                    </a:cubicBezTo>
                    <a:cubicBezTo>
                      <a:pt x="537" y="2034"/>
                      <a:pt x="557" y="2032"/>
                      <a:pt x="574" y="2032"/>
                    </a:cubicBezTo>
                    <a:cubicBezTo>
                      <a:pt x="576" y="2032"/>
                      <a:pt x="577" y="2030"/>
                      <a:pt x="578" y="2029"/>
                    </a:cubicBezTo>
                    <a:cubicBezTo>
                      <a:pt x="577" y="2027"/>
                      <a:pt x="579" y="2027"/>
                      <a:pt x="580" y="2026"/>
                    </a:cubicBezTo>
                    <a:cubicBezTo>
                      <a:pt x="582" y="2023"/>
                      <a:pt x="585" y="2022"/>
                      <a:pt x="588" y="2021"/>
                    </a:cubicBezTo>
                    <a:cubicBezTo>
                      <a:pt x="589" y="2020"/>
                      <a:pt x="592" y="2021"/>
                      <a:pt x="594" y="2021"/>
                    </a:cubicBezTo>
                    <a:cubicBezTo>
                      <a:pt x="594" y="2023"/>
                      <a:pt x="594" y="2023"/>
                      <a:pt x="594" y="2023"/>
                    </a:cubicBezTo>
                    <a:cubicBezTo>
                      <a:pt x="596" y="2022"/>
                      <a:pt x="595" y="2025"/>
                      <a:pt x="595" y="2026"/>
                    </a:cubicBezTo>
                    <a:cubicBezTo>
                      <a:pt x="599" y="2026"/>
                      <a:pt x="599" y="2026"/>
                      <a:pt x="599" y="2026"/>
                    </a:cubicBezTo>
                    <a:cubicBezTo>
                      <a:pt x="599" y="2027"/>
                      <a:pt x="598" y="2029"/>
                      <a:pt x="600" y="2029"/>
                    </a:cubicBezTo>
                    <a:cubicBezTo>
                      <a:pt x="600" y="2032"/>
                      <a:pt x="603" y="2030"/>
                      <a:pt x="603" y="2032"/>
                    </a:cubicBezTo>
                    <a:cubicBezTo>
                      <a:pt x="605" y="2033"/>
                      <a:pt x="607" y="2033"/>
                      <a:pt x="608" y="2031"/>
                    </a:cubicBezTo>
                    <a:cubicBezTo>
                      <a:pt x="609" y="2031"/>
                      <a:pt x="609" y="2030"/>
                      <a:pt x="609" y="2029"/>
                    </a:cubicBezTo>
                    <a:cubicBezTo>
                      <a:pt x="611" y="2029"/>
                      <a:pt x="611" y="2029"/>
                      <a:pt x="611" y="2029"/>
                    </a:cubicBezTo>
                    <a:cubicBezTo>
                      <a:pt x="611" y="2028"/>
                      <a:pt x="611" y="2026"/>
                      <a:pt x="612" y="2026"/>
                    </a:cubicBezTo>
                    <a:cubicBezTo>
                      <a:pt x="614" y="2026"/>
                      <a:pt x="614" y="2026"/>
                      <a:pt x="614" y="2025"/>
                    </a:cubicBezTo>
                    <a:cubicBezTo>
                      <a:pt x="614" y="2023"/>
                      <a:pt x="616" y="2023"/>
                      <a:pt x="617" y="2023"/>
                    </a:cubicBezTo>
                    <a:cubicBezTo>
                      <a:pt x="617" y="2022"/>
                      <a:pt x="617" y="2021"/>
                      <a:pt x="618" y="2021"/>
                    </a:cubicBezTo>
                    <a:cubicBezTo>
                      <a:pt x="643" y="2020"/>
                      <a:pt x="669" y="2021"/>
                      <a:pt x="692" y="2019"/>
                    </a:cubicBezTo>
                    <a:cubicBezTo>
                      <a:pt x="696" y="2017"/>
                      <a:pt x="700" y="2016"/>
                      <a:pt x="702" y="2012"/>
                    </a:cubicBezTo>
                    <a:cubicBezTo>
                      <a:pt x="702" y="2011"/>
                      <a:pt x="703" y="2009"/>
                      <a:pt x="703" y="2008"/>
                    </a:cubicBezTo>
                    <a:cubicBezTo>
                      <a:pt x="706" y="2008"/>
                      <a:pt x="705" y="2004"/>
                      <a:pt x="705" y="2003"/>
                    </a:cubicBezTo>
                    <a:cubicBezTo>
                      <a:pt x="704" y="2002"/>
                      <a:pt x="704" y="2000"/>
                      <a:pt x="702" y="2000"/>
                    </a:cubicBezTo>
                    <a:cubicBezTo>
                      <a:pt x="703" y="1998"/>
                      <a:pt x="700" y="1997"/>
                      <a:pt x="700" y="1995"/>
                    </a:cubicBezTo>
                    <a:cubicBezTo>
                      <a:pt x="699" y="1995"/>
                      <a:pt x="698" y="1995"/>
                      <a:pt x="697" y="1994"/>
                    </a:cubicBezTo>
                    <a:cubicBezTo>
                      <a:pt x="696" y="1992"/>
                      <a:pt x="689" y="1992"/>
                      <a:pt x="687" y="1992"/>
                    </a:cubicBezTo>
                    <a:cubicBezTo>
                      <a:pt x="680" y="1990"/>
                      <a:pt x="676" y="1987"/>
                      <a:pt x="672" y="1984"/>
                    </a:cubicBezTo>
                    <a:cubicBezTo>
                      <a:pt x="671" y="1983"/>
                      <a:pt x="670" y="1983"/>
                      <a:pt x="669" y="1983"/>
                    </a:cubicBezTo>
                    <a:cubicBezTo>
                      <a:pt x="669" y="1980"/>
                      <a:pt x="669" y="1980"/>
                      <a:pt x="669" y="1980"/>
                    </a:cubicBezTo>
                    <a:cubicBezTo>
                      <a:pt x="667" y="1980"/>
                      <a:pt x="667" y="1980"/>
                      <a:pt x="667" y="1980"/>
                    </a:cubicBezTo>
                    <a:cubicBezTo>
                      <a:pt x="666" y="1978"/>
                      <a:pt x="664" y="1975"/>
                      <a:pt x="662" y="1975"/>
                    </a:cubicBezTo>
                    <a:cubicBezTo>
                      <a:pt x="659" y="1974"/>
                      <a:pt x="657" y="1974"/>
                      <a:pt x="654" y="1974"/>
                    </a:cubicBezTo>
                    <a:cubicBezTo>
                      <a:pt x="654" y="1972"/>
                      <a:pt x="654" y="1972"/>
                      <a:pt x="654" y="1972"/>
                    </a:cubicBezTo>
                    <a:cubicBezTo>
                      <a:pt x="635" y="1972"/>
                      <a:pt x="616" y="1972"/>
                      <a:pt x="597" y="1971"/>
                    </a:cubicBezTo>
                    <a:cubicBezTo>
                      <a:pt x="597" y="1971"/>
                      <a:pt x="595" y="1972"/>
                      <a:pt x="594" y="1972"/>
                    </a:cubicBezTo>
                    <a:cubicBezTo>
                      <a:pt x="585" y="1970"/>
                      <a:pt x="585" y="1970"/>
                      <a:pt x="585" y="1970"/>
                    </a:cubicBezTo>
                    <a:cubicBezTo>
                      <a:pt x="544" y="1970"/>
                      <a:pt x="544" y="1970"/>
                      <a:pt x="544" y="1970"/>
                    </a:cubicBezTo>
                    <a:cubicBezTo>
                      <a:pt x="543" y="1970"/>
                      <a:pt x="540" y="1973"/>
                      <a:pt x="539" y="1971"/>
                    </a:cubicBezTo>
                    <a:cubicBezTo>
                      <a:pt x="534" y="1968"/>
                      <a:pt x="528" y="1970"/>
                      <a:pt x="525" y="1972"/>
                    </a:cubicBezTo>
                    <a:cubicBezTo>
                      <a:pt x="518" y="1972"/>
                      <a:pt x="514" y="1970"/>
                      <a:pt x="509" y="1969"/>
                    </a:cubicBezTo>
                    <a:cubicBezTo>
                      <a:pt x="507" y="1971"/>
                      <a:pt x="504" y="1971"/>
                      <a:pt x="502" y="1970"/>
                    </a:cubicBezTo>
                    <a:cubicBezTo>
                      <a:pt x="501" y="1970"/>
                      <a:pt x="498" y="1969"/>
                      <a:pt x="498" y="1969"/>
                    </a:cubicBezTo>
                    <a:cubicBezTo>
                      <a:pt x="491" y="1961"/>
                      <a:pt x="491" y="1961"/>
                      <a:pt x="491" y="1961"/>
                    </a:cubicBezTo>
                    <a:cubicBezTo>
                      <a:pt x="487" y="1959"/>
                      <a:pt x="484" y="1961"/>
                      <a:pt x="481" y="1963"/>
                    </a:cubicBezTo>
                    <a:cubicBezTo>
                      <a:pt x="475" y="1967"/>
                      <a:pt x="467" y="1973"/>
                      <a:pt x="458" y="1972"/>
                    </a:cubicBezTo>
                    <a:cubicBezTo>
                      <a:pt x="456" y="1972"/>
                      <a:pt x="453" y="1972"/>
                      <a:pt x="452" y="1971"/>
                    </a:cubicBezTo>
                    <a:cubicBezTo>
                      <a:pt x="450" y="1967"/>
                      <a:pt x="449" y="1962"/>
                      <a:pt x="449" y="1958"/>
                    </a:cubicBezTo>
                    <a:cubicBezTo>
                      <a:pt x="402" y="1958"/>
                      <a:pt x="402" y="1958"/>
                      <a:pt x="402" y="1958"/>
                    </a:cubicBezTo>
                    <a:cubicBezTo>
                      <a:pt x="402" y="1960"/>
                      <a:pt x="405" y="1959"/>
                      <a:pt x="405" y="1959"/>
                    </a:cubicBezTo>
                    <a:cubicBezTo>
                      <a:pt x="404" y="1962"/>
                      <a:pt x="408" y="1960"/>
                      <a:pt x="409" y="1960"/>
                    </a:cubicBezTo>
                    <a:cubicBezTo>
                      <a:pt x="410" y="1961"/>
                      <a:pt x="410" y="1963"/>
                      <a:pt x="410" y="1963"/>
                    </a:cubicBezTo>
                    <a:cubicBezTo>
                      <a:pt x="411" y="1963"/>
                      <a:pt x="414" y="1963"/>
                      <a:pt x="415" y="1963"/>
                    </a:cubicBezTo>
                    <a:cubicBezTo>
                      <a:pt x="415" y="1962"/>
                      <a:pt x="416" y="1961"/>
                      <a:pt x="417" y="1961"/>
                    </a:cubicBezTo>
                    <a:cubicBezTo>
                      <a:pt x="417" y="1960"/>
                      <a:pt x="417" y="1962"/>
                      <a:pt x="417" y="1963"/>
                    </a:cubicBezTo>
                    <a:cubicBezTo>
                      <a:pt x="419" y="1963"/>
                      <a:pt x="422" y="1962"/>
                      <a:pt x="423" y="1965"/>
                    </a:cubicBezTo>
                    <a:cubicBezTo>
                      <a:pt x="424" y="1966"/>
                      <a:pt x="424" y="1969"/>
                      <a:pt x="424" y="1971"/>
                    </a:cubicBezTo>
                    <a:cubicBezTo>
                      <a:pt x="422" y="1973"/>
                      <a:pt x="422" y="1973"/>
                      <a:pt x="422" y="1973"/>
                    </a:cubicBezTo>
                    <a:cubicBezTo>
                      <a:pt x="422" y="1976"/>
                      <a:pt x="415" y="1974"/>
                      <a:pt x="412" y="1974"/>
                    </a:cubicBezTo>
                    <a:cubicBezTo>
                      <a:pt x="411" y="1974"/>
                      <a:pt x="410" y="1972"/>
                      <a:pt x="409" y="1972"/>
                    </a:cubicBezTo>
                    <a:cubicBezTo>
                      <a:pt x="406" y="1972"/>
                      <a:pt x="402" y="1973"/>
                      <a:pt x="400" y="1971"/>
                    </a:cubicBezTo>
                    <a:cubicBezTo>
                      <a:pt x="360" y="1970"/>
                      <a:pt x="319" y="1970"/>
                      <a:pt x="279" y="1970"/>
                    </a:cubicBezTo>
                    <a:cubicBezTo>
                      <a:pt x="279" y="1966"/>
                      <a:pt x="281" y="1962"/>
                      <a:pt x="282" y="1958"/>
                    </a:cubicBezTo>
                    <a:cubicBezTo>
                      <a:pt x="223" y="1958"/>
                      <a:pt x="161" y="1956"/>
                      <a:pt x="105" y="1959"/>
                    </a:cubicBezTo>
                    <a:cubicBezTo>
                      <a:pt x="106" y="1956"/>
                      <a:pt x="102" y="1958"/>
                      <a:pt x="102" y="1957"/>
                    </a:cubicBezTo>
                    <a:cubicBezTo>
                      <a:pt x="98" y="1954"/>
                      <a:pt x="96" y="1953"/>
                      <a:pt x="94" y="1951"/>
                    </a:cubicBezTo>
                    <a:cubicBezTo>
                      <a:pt x="91" y="1948"/>
                      <a:pt x="89" y="1944"/>
                      <a:pt x="88" y="1941"/>
                    </a:cubicBezTo>
                    <a:cubicBezTo>
                      <a:pt x="87" y="1940"/>
                      <a:pt x="84" y="1938"/>
                      <a:pt x="82" y="1939"/>
                    </a:cubicBezTo>
                    <a:cubicBezTo>
                      <a:pt x="82" y="1936"/>
                      <a:pt x="82" y="1936"/>
                      <a:pt x="82" y="1936"/>
                    </a:cubicBezTo>
                    <a:cubicBezTo>
                      <a:pt x="80" y="1936"/>
                      <a:pt x="80" y="1935"/>
                      <a:pt x="79" y="1934"/>
                    </a:cubicBezTo>
                    <a:cubicBezTo>
                      <a:pt x="80" y="1932"/>
                      <a:pt x="77" y="1931"/>
                      <a:pt x="77" y="1929"/>
                    </a:cubicBezTo>
                    <a:cubicBezTo>
                      <a:pt x="77" y="1926"/>
                      <a:pt x="79" y="1923"/>
                      <a:pt x="82" y="1922"/>
                    </a:cubicBezTo>
                    <a:cubicBezTo>
                      <a:pt x="81" y="1919"/>
                      <a:pt x="83" y="1919"/>
                      <a:pt x="84" y="1920"/>
                    </a:cubicBezTo>
                    <a:cubicBezTo>
                      <a:pt x="84" y="1917"/>
                      <a:pt x="84" y="1917"/>
                      <a:pt x="84" y="1917"/>
                    </a:cubicBezTo>
                    <a:cubicBezTo>
                      <a:pt x="86" y="1917"/>
                      <a:pt x="87" y="1916"/>
                      <a:pt x="88" y="1915"/>
                    </a:cubicBezTo>
                    <a:cubicBezTo>
                      <a:pt x="90" y="1911"/>
                      <a:pt x="90" y="1905"/>
                      <a:pt x="89" y="1900"/>
                    </a:cubicBezTo>
                    <a:cubicBezTo>
                      <a:pt x="87" y="1877"/>
                      <a:pt x="90" y="1849"/>
                      <a:pt x="88" y="1827"/>
                    </a:cubicBezTo>
                    <a:cubicBezTo>
                      <a:pt x="88" y="1823"/>
                      <a:pt x="89" y="1819"/>
                      <a:pt x="90" y="1816"/>
                    </a:cubicBezTo>
                    <a:cubicBezTo>
                      <a:pt x="90" y="1813"/>
                      <a:pt x="89" y="1810"/>
                      <a:pt x="90" y="1808"/>
                    </a:cubicBezTo>
                    <a:cubicBezTo>
                      <a:pt x="92" y="1807"/>
                      <a:pt x="91" y="1806"/>
                      <a:pt x="90" y="1806"/>
                    </a:cubicBezTo>
                    <a:cubicBezTo>
                      <a:pt x="91" y="1805"/>
                      <a:pt x="92" y="1805"/>
                      <a:pt x="93" y="1804"/>
                    </a:cubicBezTo>
                    <a:cubicBezTo>
                      <a:pt x="92" y="1802"/>
                      <a:pt x="94" y="1801"/>
                      <a:pt x="95" y="1799"/>
                    </a:cubicBezTo>
                    <a:cubicBezTo>
                      <a:pt x="97" y="1799"/>
                      <a:pt x="97" y="1796"/>
                      <a:pt x="99" y="1796"/>
                    </a:cubicBezTo>
                    <a:cubicBezTo>
                      <a:pt x="100" y="1796"/>
                      <a:pt x="104" y="1796"/>
                      <a:pt x="104" y="1796"/>
                    </a:cubicBezTo>
                    <a:cubicBezTo>
                      <a:pt x="104" y="1799"/>
                      <a:pt x="108" y="1797"/>
                      <a:pt x="110" y="1797"/>
                    </a:cubicBezTo>
                    <a:cubicBezTo>
                      <a:pt x="110" y="1329"/>
                      <a:pt x="110" y="1329"/>
                      <a:pt x="110" y="1329"/>
                    </a:cubicBezTo>
                    <a:cubicBezTo>
                      <a:pt x="109" y="1329"/>
                      <a:pt x="107" y="1330"/>
                      <a:pt x="106" y="1330"/>
                    </a:cubicBezTo>
                    <a:cubicBezTo>
                      <a:pt x="106" y="1331"/>
                      <a:pt x="106" y="1332"/>
                      <a:pt x="105" y="1332"/>
                    </a:cubicBezTo>
                    <a:cubicBezTo>
                      <a:pt x="104" y="1333"/>
                      <a:pt x="104" y="1334"/>
                      <a:pt x="104" y="1335"/>
                    </a:cubicBezTo>
                    <a:cubicBezTo>
                      <a:pt x="102" y="1335"/>
                      <a:pt x="102" y="1335"/>
                      <a:pt x="102" y="1335"/>
                    </a:cubicBezTo>
                    <a:cubicBezTo>
                      <a:pt x="101" y="1343"/>
                      <a:pt x="101" y="1353"/>
                      <a:pt x="101" y="1362"/>
                    </a:cubicBezTo>
                    <a:cubicBezTo>
                      <a:pt x="100" y="1363"/>
                      <a:pt x="98" y="1367"/>
                      <a:pt x="94" y="1367"/>
                    </a:cubicBezTo>
                    <a:cubicBezTo>
                      <a:pt x="92" y="1363"/>
                      <a:pt x="93" y="1358"/>
                      <a:pt x="91" y="1355"/>
                    </a:cubicBezTo>
                    <a:cubicBezTo>
                      <a:pt x="89" y="1353"/>
                      <a:pt x="90" y="1349"/>
                      <a:pt x="91" y="1347"/>
                    </a:cubicBezTo>
                    <a:cubicBezTo>
                      <a:pt x="92" y="1344"/>
                      <a:pt x="91" y="1340"/>
                      <a:pt x="91" y="1337"/>
                    </a:cubicBezTo>
                    <a:cubicBezTo>
                      <a:pt x="91" y="1335"/>
                      <a:pt x="92" y="1336"/>
                      <a:pt x="93" y="1336"/>
                    </a:cubicBezTo>
                    <a:cubicBezTo>
                      <a:pt x="94" y="1266"/>
                      <a:pt x="94" y="1266"/>
                      <a:pt x="94" y="1266"/>
                    </a:cubicBezTo>
                    <a:cubicBezTo>
                      <a:pt x="94" y="1265"/>
                      <a:pt x="94" y="1264"/>
                      <a:pt x="94" y="1264"/>
                    </a:cubicBezTo>
                    <a:cubicBezTo>
                      <a:pt x="97" y="1265"/>
                      <a:pt x="96" y="1261"/>
                      <a:pt x="97" y="1261"/>
                    </a:cubicBezTo>
                    <a:cubicBezTo>
                      <a:pt x="99" y="1258"/>
                      <a:pt x="102" y="1254"/>
                      <a:pt x="104" y="1251"/>
                    </a:cubicBezTo>
                    <a:cubicBezTo>
                      <a:pt x="105" y="1246"/>
                      <a:pt x="102" y="1244"/>
                      <a:pt x="101" y="1240"/>
                    </a:cubicBezTo>
                    <a:cubicBezTo>
                      <a:pt x="101" y="1240"/>
                      <a:pt x="99" y="1240"/>
                      <a:pt x="98" y="1240"/>
                    </a:cubicBezTo>
                    <a:cubicBezTo>
                      <a:pt x="99" y="1238"/>
                      <a:pt x="98" y="1237"/>
                      <a:pt x="96" y="1236"/>
                    </a:cubicBezTo>
                    <a:cubicBezTo>
                      <a:pt x="96" y="1234"/>
                      <a:pt x="96" y="1231"/>
                      <a:pt x="93" y="1231"/>
                    </a:cubicBezTo>
                    <a:cubicBezTo>
                      <a:pt x="93" y="1046"/>
                      <a:pt x="93" y="1046"/>
                      <a:pt x="93" y="1046"/>
                    </a:cubicBezTo>
                    <a:cubicBezTo>
                      <a:pt x="95" y="1039"/>
                      <a:pt x="99" y="1032"/>
                      <a:pt x="105" y="1026"/>
                    </a:cubicBezTo>
                    <a:cubicBezTo>
                      <a:pt x="106" y="1022"/>
                      <a:pt x="107" y="1016"/>
                      <a:pt x="107" y="1010"/>
                    </a:cubicBezTo>
                    <a:cubicBezTo>
                      <a:pt x="105" y="1009"/>
                      <a:pt x="106" y="1007"/>
                      <a:pt x="106" y="1005"/>
                    </a:cubicBezTo>
                    <a:cubicBezTo>
                      <a:pt x="104" y="1001"/>
                      <a:pt x="101" y="999"/>
                      <a:pt x="97" y="996"/>
                    </a:cubicBezTo>
                    <a:cubicBezTo>
                      <a:pt x="96" y="997"/>
                      <a:pt x="96" y="995"/>
                      <a:pt x="96" y="993"/>
                    </a:cubicBezTo>
                    <a:cubicBezTo>
                      <a:pt x="95" y="992"/>
                      <a:pt x="94" y="992"/>
                      <a:pt x="94" y="991"/>
                    </a:cubicBezTo>
                    <a:cubicBezTo>
                      <a:pt x="93" y="986"/>
                      <a:pt x="94" y="982"/>
                      <a:pt x="96" y="980"/>
                    </a:cubicBezTo>
                    <a:cubicBezTo>
                      <a:pt x="97" y="977"/>
                      <a:pt x="99" y="974"/>
                      <a:pt x="101" y="972"/>
                    </a:cubicBezTo>
                    <a:cubicBezTo>
                      <a:pt x="102" y="972"/>
                      <a:pt x="102" y="971"/>
                      <a:pt x="102" y="970"/>
                    </a:cubicBezTo>
                    <a:cubicBezTo>
                      <a:pt x="105" y="970"/>
                      <a:pt x="108" y="969"/>
                      <a:pt x="109" y="967"/>
                    </a:cubicBezTo>
                    <a:cubicBezTo>
                      <a:pt x="110" y="720"/>
                      <a:pt x="110" y="720"/>
                      <a:pt x="110" y="720"/>
                    </a:cubicBezTo>
                    <a:cubicBezTo>
                      <a:pt x="108" y="720"/>
                      <a:pt x="108" y="721"/>
                      <a:pt x="107" y="722"/>
                    </a:cubicBezTo>
                    <a:cubicBezTo>
                      <a:pt x="103" y="726"/>
                      <a:pt x="98" y="728"/>
                      <a:pt x="93" y="730"/>
                    </a:cubicBezTo>
                    <a:cubicBezTo>
                      <a:pt x="93" y="551"/>
                      <a:pt x="93" y="551"/>
                      <a:pt x="93" y="551"/>
                    </a:cubicBezTo>
                    <a:cubicBezTo>
                      <a:pt x="95" y="543"/>
                      <a:pt x="99" y="536"/>
                      <a:pt x="105" y="531"/>
                    </a:cubicBezTo>
                    <a:cubicBezTo>
                      <a:pt x="107" y="525"/>
                      <a:pt x="108" y="517"/>
                      <a:pt x="106" y="510"/>
                    </a:cubicBezTo>
                    <a:cubicBezTo>
                      <a:pt x="104" y="505"/>
                      <a:pt x="101" y="503"/>
                      <a:pt x="97" y="501"/>
                    </a:cubicBezTo>
                    <a:cubicBezTo>
                      <a:pt x="96" y="501"/>
                      <a:pt x="96" y="499"/>
                      <a:pt x="96" y="498"/>
                    </a:cubicBezTo>
                    <a:cubicBezTo>
                      <a:pt x="95" y="497"/>
                      <a:pt x="94" y="496"/>
                      <a:pt x="94" y="495"/>
                    </a:cubicBezTo>
                    <a:cubicBezTo>
                      <a:pt x="93" y="491"/>
                      <a:pt x="94" y="487"/>
                      <a:pt x="96" y="485"/>
                    </a:cubicBezTo>
                    <a:cubicBezTo>
                      <a:pt x="95" y="483"/>
                      <a:pt x="98" y="482"/>
                      <a:pt x="99" y="480"/>
                    </a:cubicBezTo>
                    <a:cubicBezTo>
                      <a:pt x="100" y="480"/>
                      <a:pt x="101" y="479"/>
                      <a:pt x="100" y="478"/>
                    </a:cubicBezTo>
                    <a:cubicBezTo>
                      <a:pt x="102" y="477"/>
                      <a:pt x="102" y="476"/>
                      <a:pt x="102" y="474"/>
                    </a:cubicBezTo>
                    <a:cubicBezTo>
                      <a:pt x="105" y="475"/>
                      <a:pt x="108" y="474"/>
                      <a:pt x="110" y="470"/>
                    </a:cubicBezTo>
                    <a:cubicBezTo>
                      <a:pt x="110" y="404"/>
                      <a:pt x="110" y="404"/>
                      <a:pt x="110" y="404"/>
                    </a:cubicBezTo>
                    <a:cubicBezTo>
                      <a:pt x="102" y="402"/>
                      <a:pt x="95" y="403"/>
                      <a:pt x="86" y="404"/>
                    </a:cubicBezTo>
                    <a:cubicBezTo>
                      <a:pt x="86" y="404"/>
                      <a:pt x="85" y="405"/>
                      <a:pt x="84" y="405"/>
                    </a:cubicBezTo>
                    <a:cubicBezTo>
                      <a:pt x="64" y="405"/>
                      <a:pt x="64" y="405"/>
                      <a:pt x="64" y="405"/>
                    </a:cubicBezTo>
                    <a:cubicBezTo>
                      <a:pt x="63" y="405"/>
                      <a:pt x="62" y="409"/>
                      <a:pt x="60" y="408"/>
                    </a:cubicBezTo>
                    <a:cubicBezTo>
                      <a:pt x="61" y="410"/>
                      <a:pt x="59" y="411"/>
                      <a:pt x="58" y="412"/>
                    </a:cubicBezTo>
                    <a:cubicBezTo>
                      <a:pt x="57" y="413"/>
                      <a:pt x="56" y="414"/>
                      <a:pt x="56" y="414"/>
                    </a:cubicBezTo>
                    <a:cubicBezTo>
                      <a:pt x="55" y="417"/>
                      <a:pt x="52" y="418"/>
                      <a:pt x="52" y="421"/>
                    </a:cubicBezTo>
                    <a:cubicBezTo>
                      <a:pt x="52" y="435"/>
                      <a:pt x="55" y="450"/>
                      <a:pt x="52" y="462"/>
                    </a:cubicBezTo>
                    <a:cubicBezTo>
                      <a:pt x="52" y="465"/>
                      <a:pt x="49" y="466"/>
                      <a:pt x="49" y="468"/>
                    </a:cubicBezTo>
                    <a:cubicBezTo>
                      <a:pt x="48" y="471"/>
                      <a:pt x="45" y="472"/>
                      <a:pt x="44" y="475"/>
                    </a:cubicBezTo>
                    <a:cubicBezTo>
                      <a:pt x="43" y="476"/>
                      <a:pt x="42" y="478"/>
                      <a:pt x="42" y="479"/>
                    </a:cubicBezTo>
                    <a:cubicBezTo>
                      <a:pt x="41" y="483"/>
                      <a:pt x="41" y="487"/>
                      <a:pt x="44" y="490"/>
                    </a:cubicBezTo>
                    <a:cubicBezTo>
                      <a:pt x="44" y="531"/>
                      <a:pt x="44" y="531"/>
                      <a:pt x="44" y="531"/>
                    </a:cubicBezTo>
                    <a:cubicBezTo>
                      <a:pt x="44" y="533"/>
                      <a:pt x="41" y="534"/>
                      <a:pt x="41" y="536"/>
                    </a:cubicBezTo>
                    <a:cubicBezTo>
                      <a:pt x="40" y="541"/>
                      <a:pt x="39" y="545"/>
                      <a:pt x="39" y="550"/>
                    </a:cubicBezTo>
                    <a:cubicBezTo>
                      <a:pt x="38" y="562"/>
                      <a:pt x="39" y="573"/>
                      <a:pt x="41" y="583"/>
                    </a:cubicBezTo>
                    <a:cubicBezTo>
                      <a:pt x="42" y="584"/>
                      <a:pt x="43" y="585"/>
                      <a:pt x="43" y="587"/>
                    </a:cubicBezTo>
                    <a:cubicBezTo>
                      <a:pt x="44" y="589"/>
                      <a:pt x="44" y="591"/>
                      <a:pt x="44" y="593"/>
                    </a:cubicBezTo>
                    <a:cubicBezTo>
                      <a:pt x="43" y="604"/>
                      <a:pt x="44" y="617"/>
                      <a:pt x="44" y="629"/>
                    </a:cubicBezTo>
                    <a:cubicBezTo>
                      <a:pt x="44" y="630"/>
                      <a:pt x="42" y="631"/>
                      <a:pt x="42" y="631"/>
                    </a:cubicBezTo>
                    <a:cubicBezTo>
                      <a:pt x="41" y="636"/>
                      <a:pt x="41" y="639"/>
                      <a:pt x="44" y="640"/>
                    </a:cubicBezTo>
                    <a:cubicBezTo>
                      <a:pt x="43" y="645"/>
                      <a:pt x="46" y="647"/>
                      <a:pt x="47" y="649"/>
                    </a:cubicBezTo>
                    <a:cubicBezTo>
                      <a:pt x="49" y="652"/>
                      <a:pt x="51" y="653"/>
                      <a:pt x="51" y="655"/>
                    </a:cubicBezTo>
                    <a:cubicBezTo>
                      <a:pt x="52" y="659"/>
                      <a:pt x="53" y="663"/>
                      <a:pt x="53" y="669"/>
                    </a:cubicBezTo>
                    <a:cubicBezTo>
                      <a:pt x="52" y="695"/>
                      <a:pt x="52" y="724"/>
                      <a:pt x="53" y="750"/>
                    </a:cubicBezTo>
                    <a:cubicBezTo>
                      <a:pt x="55" y="750"/>
                      <a:pt x="55" y="750"/>
                      <a:pt x="55" y="750"/>
                    </a:cubicBezTo>
                    <a:cubicBezTo>
                      <a:pt x="55" y="757"/>
                      <a:pt x="55" y="757"/>
                      <a:pt x="55" y="757"/>
                    </a:cubicBezTo>
                    <a:cubicBezTo>
                      <a:pt x="53" y="757"/>
                      <a:pt x="53" y="757"/>
                      <a:pt x="53" y="757"/>
                    </a:cubicBezTo>
                    <a:cubicBezTo>
                      <a:pt x="52" y="782"/>
                      <a:pt x="52" y="782"/>
                      <a:pt x="52" y="782"/>
                    </a:cubicBezTo>
                    <a:cubicBezTo>
                      <a:pt x="52" y="782"/>
                      <a:pt x="51" y="782"/>
                      <a:pt x="50" y="783"/>
                    </a:cubicBezTo>
                    <a:cubicBezTo>
                      <a:pt x="48" y="788"/>
                      <a:pt x="45" y="792"/>
                      <a:pt x="44" y="797"/>
                    </a:cubicBezTo>
                    <a:cubicBezTo>
                      <a:pt x="43" y="805"/>
                      <a:pt x="44" y="813"/>
                      <a:pt x="42" y="819"/>
                    </a:cubicBezTo>
                    <a:cubicBezTo>
                      <a:pt x="42" y="821"/>
                      <a:pt x="42" y="822"/>
                      <a:pt x="43" y="822"/>
                    </a:cubicBezTo>
                    <a:cubicBezTo>
                      <a:pt x="43" y="825"/>
                      <a:pt x="46" y="826"/>
                      <a:pt x="46" y="828"/>
                    </a:cubicBezTo>
                    <a:cubicBezTo>
                      <a:pt x="47" y="831"/>
                      <a:pt x="50" y="834"/>
                      <a:pt x="52" y="836"/>
                    </a:cubicBezTo>
                    <a:cubicBezTo>
                      <a:pt x="53" y="841"/>
                      <a:pt x="52" y="847"/>
                      <a:pt x="51" y="850"/>
                    </a:cubicBezTo>
                    <a:cubicBezTo>
                      <a:pt x="50" y="850"/>
                      <a:pt x="49" y="852"/>
                      <a:pt x="47" y="852"/>
                    </a:cubicBezTo>
                    <a:cubicBezTo>
                      <a:pt x="47" y="855"/>
                      <a:pt x="47" y="855"/>
                      <a:pt x="47" y="855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4" y="858"/>
                      <a:pt x="44" y="861"/>
                      <a:pt x="44" y="864"/>
                    </a:cubicBezTo>
                    <a:cubicBezTo>
                      <a:pt x="44" y="866"/>
                      <a:pt x="46" y="868"/>
                      <a:pt x="48" y="868"/>
                    </a:cubicBezTo>
                    <a:cubicBezTo>
                      <a:pt x="49" y="869"/>
                      <a:pt x="48" y="871"/>
                      <a:pt x="48" y="872"/>
                    </a:cubicBezTo>
                    <a:cubicBezTo>
                      <a:pt x="49" y="872"/>
                      <a:pt x="51" y="873"/>
                      <a:pt x="51" y="874"/>
                    </a:cubicBezTo>
                    <a:cubicBezTo>
                      <a:pt x="53" y="878"/>
                      <a:pt x="53" y="882"/>
                      <a:pt x="53" y="887"/>
                    </a:cubicBezTo>
                    <a:cubicBezTo>
                      <a:pt x="51" y="910"/>
                      <a:pt x="54" y="934"/>
                      <a:pt x="52" y="956"/>
                    </a:cubicBezTo>
                    <a:cubicBezTo>
                      <a:pt x="52" y="959"/>
                      <a:pt x="50" y="961"/>
                      <a:pt x="49" y="962"/>
                    </a:cubicBezTo>
                    <a:cubicBezTo>
                      <a:pt x="48" y="966"/>
                      <a:pt x="45" y="968"/>
                      <a:pt x="44" y="970"/>
                    </a:cubicBezTo>
                    <a:cubicBezTo>
                      <a:pt x="42" y="974"/>
                      <a:pt x="43" y="979"/>
                      <a:pt x="43" y="984"/>
                    </a:cubicBezTo>
                    <a:cubicBezTo>
                      <a:pt x="45" y="996"/>
                      <a:pt x="43" y="1011"/>
                      <a:pt x="44" y="1022"/>
                    </a:cubicBezTo>
                    <a:cubicBezTo>
                      <a:pt x="44" y="1024"/>
                      <a:pt x="42" y="1029"/>
                      <a:pt x="43" y="1031"/>
                    </a:cubicBezTo>
                    <a:cubicBezTo>
                      <a:pt x="45" y="1034"/>
                      <a:pt x="44" y="1041"/>
                      <a:pt x="40" y="1043"/>
                    </a:cubicBezTo>
                    <a:cubicBezTo>
                      <a:pt x="39" y="1044"/>
                      <a:pt x="39" y="1046"/>
                      <a:pt x="39" y="1048"/>
                    </a:cubicBezTo>
                    <a:cubicBezTo>
                      <a:pt x="38" y="1059"/>
                      <a:pt x="39" y="1069"/>
                      <a:pt x="41" y="1079"/>
                    </a:cubicBezTo>
                    <a:cubicBezTo>
                      <a:pt x="42" y="1079"/>
                      <a:pt x="43" y="1081"/>
                      <a:pt x="43" y="1082"/>
                    </a:cubicBezTo>
                    <a:cubicBezTo>
                      <a:pt x="44" y="1084"/>
                      <a:pt x="44" y="1086"/>
                      <a:pt x="44" y="1088"/>
                    </a:cubicBezTo>
                    <a:cubicBezTo>
                      <a:pt x="43" y="1100"/>
                      <a:pt x="44" y="1113"/>
                      <a:pt x="44" y="1125"/>
                    </a:cubicBezTo>
                    <a:cubicBezTo>
                      <a:pt x="44" y="1125"/>
                      <a:pt x="42" y="1127"/>
                      <a:pt x="42" y="1127"/>
                    </a:cubicBezTo>
                    <a:cubicBezTo>
                      <a:pt x="41" y="1131"/>
                      <a:pt x="41" y="1134"/>
                      <a:pt x="44" y="1136"/>
                    </a:cubicBezTo>
                    <a:cubicBezTo>
                      <a:pt x="43" y="1140"/>
                      <a:pt x="46" y="1143"/>
                      <a:pt x="47" y="1144"/>
                    </a:cubicBezTo>
                    <a:cubicBezTo>
                      <a:pt x="49" y="1147"/>
                      <a:pt x="51" y="1148"/>
                      <a:pt x="51" y="1150"/>
                    </a:cubicBezTo>
                    <a:cubicBezTo>
                      <a:pt x="52" y="1154"/>
                      <a:pt x="53" y="1159"/>
                      <a:pt x="53" y="1164"/>
                    </a:cubicBezTo>
                    <a:cubicBezTo>
                      <a:pt x="52" y="1190"/>
                      <a:pt x="52" y="1219"/>
                      <a:pt x="53" y="1246"/>
                    </a:cubicBezTo>
                    <a:cubicBezTo>
                      <a:pt x="55" y="1246"/>
                      <a:pt x="55" y="1246"/>
                      <a:pt x="55" y="1246"/>
                    </a:cubicBezTo>
                    <a:cubicBezTo>
                      <a:pt x="55" y="1252"/>
                      <a:pt x="55" y="1252"/>
                      <a:pt x="55" y="1252"/>
                    </a:cubicBezTo>
                    <a:cubicBezTo>
                      <a:pt x="53" y="1252"/>
                      <a:pt x="53" y="1252"/>
                      <a:pt x="53" y="1252"/>
                    </a:cubicBezTo>
                    <a:cubicBezTo>
                      <a:pt x="52" y="1399"/>
                      <a:pt x="52" y="1399"/>
                      <a:pt x="52" y="1399"/>
                    </a:cubicBezTo>
                    <a:cubicBezTo>
                      <a:pt x="51" y="1402"/>
                      <a:pt x="50" y="1404"/>
                      <a:pt x="47" y="1405"/>
                    </a:cubicBezTo>
                    <a:cubicBezTo>
                      <a:pt x="48" y="1407"/>
                      <a:pt x="45" y="1408"/>
                      <a:pt x="44" y="1410"/>
                    </a:cubicBezTo>
                    <a:cubicBezTo>
                      <a:pt x="42" y="1415"/>
                      <a:pt x="45" y="1421"/>
                      <a:pt x="48" y="1422"/>
                    </a:cubicBezTo>
                    <a:cubicBezTo>
                      <a:pt x="48" y="1426"/>
                      <a:pt x="51" y="1428"/>
                      <a:pt x="53" y="1430"/>
                    </a:cubicBezTo>
                    <a:cubicBezTo>
                      <a:pt x="53" y="1442"/>
                      <a:pt x="52" y="1455"/>
                      <a:pt x="53" y="1467"/>
                    </a:cubicBezTo>
                    <a:cubicBezTo>
                      <a:pt x="53" y="1468"/>
                      <a:pt x="55" y="1469"/>
                      <a:pt x="55" y="1470"/>
                    </a:cubicBezTo>
                    <a:cubicBezTo>
                      <a:pt x="55" y="1488"/>
                      <a:pt x="55" y="1488"/>
                      <a:pt x="55" y="1488"/>
                    </a:cubicBezTo>
                    <a:cubicBezTo>
                      <a:pt x="55" y="1488"/>
                      <a:pt x="53" y="1490"/>
                      <a:pt x="53" y="1490"/>
                    </a:cubicBezTo>
                    <a:cubicBezTo>
                      <a:pt x="53" y="1498"/>
                      <a:pt x="52" y="1506"/>
                      <a:pt x="53" y="1514"/>
                    </a:cubicBezTo>
                    <a:cubicBezTo>
                      <a:pt x="55" y="1514"/>
                      <a:pt x="55" y="1514"/>
                      <a:pt x="55" y="1514"/>
                    </a:cubicBezTo>
                    <a:cubicBezTo>
                      <a:pt x="55" y="1523"/>
                      <a:pt x="55" y="1523"/>
                      <a:pt x="55" y="1523"/>
                    </a:cubicBezTo>
                    <a:cubicBezTo>
                      <a:pt x="53" y="1526"/>
                      <a:pt x="52" y="1528"/>
                      <a:pt x="49" y="1530"/>
                    </a:cubicBezTo>
                    <a:cubicBezTo>
                      <a:pt x="44" y="1533"/>
                      <a:pt x="40" y="1538"/>
                      <a:pt x="39" y="1542"/>
                    </a:cubicBezTo>
                    <a:cubicBezTo>
                      <a:pt x="39" y="1614"/>
                      <a:pt x="39" y="1614"/>
                      <a:pt x="39" y="1614"/>
                    </a:cubicBezTo>
                    <a:cubicBezTo>
                      <a:pt x="39" y="1615"/>
                      <a:pt x="37" y="1615"/>
                      <a:pt x="37" y="1615"/>
                    </a:cubicBezTo>
                    <a:cubicBezTo>
                      <a:pt x="37" y="1638"/>
                      <a:pt x="37" y="1638"/>
                      <a:pt x="37" y="1638"/>
                    </a:cubicBezTo>
                    <a:cubicBezTo>
                      <a:pt x="37" y="1639"/>
                      <a:pt x="39" y="1640"/>
                      <a:pt x="39" y="1641"/>
                    </a:cubicBezTo>
                    <a:cubicBezTo>
                      <a:pt x="39" y="1703"/>
                      <a:pt x="39" y="1703"/>
                      <a:pt x="39" y="1703"/>
                    </a:cubicBezTo>
                    <a:cubicBezTo>
                      <a:pt x="39" y="1705"/>
                      <a:pt x="37" y="1705"/>
                      <a:pt x="37" y="1706"/>
                    </a:cubicBezTo>
                    <a:cubicBezTo>
                      <a:pt x="37" y="1747"/>
                      <a:pt x="37" y="1747"/>
                      <a:pt x="37" y="1747"/>
                    </a:cubicBezTo>
                    <a:cubicBezTo>
                      <a:pt x="37" y="1748"/>
                      <a:pt x="39" y="1748"/>
                      <a:pt x="39" y="1749"/>
                    </a:cubicBezTo>
                    <a:cubicBezTo>
                      <a:pt x="39" y="1764"/>
                      <a:pt x="39" y="1764"/>
                      <a:pt x="39" y="1764"/>
                    </a:cubicBezTo>
                    <a:cubicBezTo>
                      <a:pt x="39" y="1765"/>
                      <a:pt x="36" y="1767"/>
                      <a:pt x="35" y="1769"/>
                    </a:cubicBezTo>
                    <a:cubicBezTo>
                      <a:pt x="31" y="1769"/>
                      <a:pt x="31" y="1769"/>
                      <a:pt x="31" y="1769"/>
                    </a:cubicBezTo>
                    <a:cubicBezTo>
                      <a:pt x="32" y="1772"/>
                      <a:pt x="28" y="1770"/>
                      <a:pt x="27" y="1770"/>
                    </a:cubicBezTo>
                    <a:cubicBezTo>
                      <a:pt x="26" y="1770"/>
                      <a:pt x="25" y="1769"/>
                      <a:pt x="24" y="1769"/>
                    </a:cubicBezTo>
                    <a:cubicBezTo>
                      <a:pt x="23" y="1769"/>
                      <a:pt x="20" y="1768"/>
                      <a:pt x="20" y="1766"/>
                    </a:cubicBezTo>
                    <a:cubicBezTo>
                      <a:pt x="17" y="1766"/>
                      <a:pt x="17" y="1766"/>
                      <a:pt x="17" y="1766"/>
                    </a:cubicBezTo>
                    <a:cubicBezTo>
                      <a:pt x="14" y="1761"/>
                      <a:pt x="15" y="1754"/>
                      <a:pt x="17" y="1749"/>
                    </a:cubicBezTo>
                    <a:cubicBezTo>
                      <a:pt x="17" y="1739"/>
                      <a:pt x="17" y="1739"/>
                      <a:pt x="17" y="1739"/>
                    </a:cubicBezTo>
                    <a:cubicBezTo>
                      <a:pt x="20" y="1651"/>
                      <a:pt x="18" y="1556"/>
                      <a:pt x="18" y="1466"/>
                    </a:cubicBezTo>
                    <a:cubicBezTo>
                      <a:pt x="18" y="1465"/>
                      <a:pt x="17" y="1465"/>
                      <a:pt x="17" y="1464"/>
                    </a:cubicBezTo>
                    <a:cubicBezTo>
                      <a:pt x="17" y="1463"/>
                      <a:pt x="17" y="1458"/>
                      <a:pt x="17" y="1458"/>
                    </a:cubicBezTo>
                    <a:cubicBezTo>
                      <a:pt x="14" y="1453"/>
                      <a:pt x="12" y="1451"/>
                      <a:pt x="11" y="1447"/>
                    </a:cubicBezTo>
                    <a:cubicBezTo>
                      <a:pt x="11" y="1445"/>
                      <a:pt x="11" y="1442"/>
                      <a:pt x="14" y="1441"/>
                    </a:cubicBezTo>
                    <a:cubicBezTo>
                      <a:pt x="13" y="1440"/>
                      <a:pt x="12" y="1439"/>
                      <a:pt x="13" y="1438"/>
                    </a:cubicBezTo>
                    <a:cubicBezTo>
                      <a:pt x="13" y="1438"/>
                      <a:pt x="14" y="1437"/>
                      <a:pt x="13" y="1436"/>
                    </a:cubicBezTo>
                    <a:cubicBezTo>
                      <a:pt x="12" y="1435"/>
                      <a:pt x="13" y="1433"/>
                      <a:pt x="13" y="1431"/>
                    </a:cubicBezTo>
                    <a:cubicBezTo>
                      <a:pt x="11" y="1430"/>
                      <a:pt x="12" y="1428"/>
                      <a:pt x="10" y="1428"/>
                    </a:cubicBezTo>
                    <a:cubicBezTo>
                      <a:pt x="8" y="1428"/>
                      <a:pt x="8" y="1426"/>
                      <a:pt x="8" y="1425"/>
                    </a:cubicBezTo>
                    <a:cubicBezTo>
                      <a:pt x="7" y="1423"/>
                      <a:pt x="6" y="1421"/>
                      <a:pt x="6" y="1419"/>
                    </a:cubicBezTo>
                    <a:cubicBezTo>
                      <a:pt x="4" y="1419"/>
                      <a:pt x="4" y="1419"/>
                      <a:pt x="4" y="1419"/>
                    </a:cubicBezTo>
                    <a:cubicBezTo>
                      <a:pt x="3" y="1417"/>
                      <a:pt x="4" y="1415"/>
                      <a:pt x="3" y="1412"/>
                    </a:cubicBezTo>
                    <a:cubicBezTo>
                      <a:pt x="3" y="1412"/>
                      <a:pt x="1" y="1410"/>
                      <a:pt x="1" y="1410"/>
                    </a:cubicBezTo>
                    <a:cubicBezTo>
                      <a:pt x="1" y="1409"/>
                      <a:pt x="1" y="1406"/>
                      <a:pt x="1" y="1405"/>
                    </a:cubicBezTo>
                    <a:cubicBezTo>
                      <a:pt x="1" y="1405"/>
                      <a:pt x="3" y="1404"/>
                      <a:pt x="3" y="1404"/>
                    </a:cubicBezTo>
                    <a:cubicBezTo>
                      <a:pt x="3" y="1350"/>
                      <a:pt x="3" y="1350"/>
                      <a:pt x="3" y="1350"/>
                    </a:cubicBezTo>
                    <a:cubicBezTo>
                      <a:pt x="3" y="1349"/>
                      <a:pt x="0" y="1348"/>
                      <a:pt x="1" y="1346"/>
                    </a:cubicBezTo>
                    <a:cubicBezTo>
                      <a:pt x="1" y="1346"/>
                      <a:pt x="3" y="1344"/>
                      <a:pt x="3" y="1343"/>
                    </a:cubicBezTo>
                    <a:cubicBezTo>
                      <a:pt x="3" y="1341"/>
                      <a:pt x="3" y="1338"/>
                      <a:pt x="4" y="1336"/>
                    </a:cubicBezTo>
                    <a:cubicBezTo>
                      <a:pt x="4" y="1336"/>
                      <a:pt x="6" y="1335"/>
                      <a:pt x="7" y="1334"/>
                    </a:cubicBezTo>
                    <a:cubicBezTo>
                      <a:pt x="6" y="1331"/>
                      <a:pt x="8" y="1328"/>
                      <a:pt x="10" y="1326"/>
                    </a:cubicBezTo>
                    <a:cubicBezTo>
                      <a:pt x="11" y="1326"/>
                      <a:pt x="13" y="1324"/>
                      <a:pt x="14" y="1322"/>
                    </a:cubicBezTo>
                    <a:cubicBezTo>
                      <a:pt x="14" y="1321"/>
                      <a:pt x="12" y="1320"/>
                      <a:pt x="14" y="1319"/>
                    </a:cubicBezTo>
                    <a:cubicBezTo>
                      <a:pt x="13" y="1316"/>
                      <a:pt x="13" y="1312"/>
                      <a:pt x="13" y="1310"/>
                    </a:cubicBezTo>
                    <a:cubicBezTo>
                      <a:pt x="13" y="1310"/>
                      <a:pt x="12" y="1309"/>
                      <a:pt x="12" y="1307"/>
                    </a:cubicBezTo>
                    <a:cubicBezTo>
                      <a:pt x="12" y="1306"/>
                      <a:pt x="13" y="1303"/>
                      <a:pt x="13" y="1302"/>
                    </a:cubicBezTo>
                    <a:cubicBezTo>
                      <a:pt x="15" y="1302"/>
                      <a:pt x="15" y="1302"/>
                      <a:pt x="15" y="1302"/>
                    </a:cubicBezTo>
                    <a:cubicBezTo>
                      <a:pt x="15" y="1298"/>
                      <a:pt x="16" y="1295"/>
                      <a:pt x="17" y="1293"/>
                    </a:cubicBezTo>
                    <a:cubicBezTo>
                      <a:pt x="17" y="1280"/>
                      <a:pt x="17" y="1280"/>
                      <a:pt x="17" y="1280"/>
                    </a:cubicBezTo>
                    <a:cubicBezTo>
                      <a:pt x="16" y="1277"/>
                      <a:pt x="15" y="1274"/>
                      <a:pt x="15" y="1270"/>
                    </a:cubicBezTo>
                    <a:cubicBezTo>
                      <a:pt x="14" y="1270"/>
                      <a:pt x="12" y="1271"/>
                      <a:pt x="13" y="1270"/>
                    </a:cubicBezTo>
                    <a:cubicBezTo>
                      <a:pt x="13" y="1269"/>
                      <a:pt x="14" y="1268"/>
                      <a:pt x="13" y="1267"/>
                    </a:cubicBezTo>
                    <a:cubicBezTo>
                      <a:pt x="12" y="1266"/>
                      <a:pt x="14" y="1263"/>
                      <a:pt x="14" y="1261"/>
                    </a:cubicBezTo>
                    <a:cubicBezTo>
                      <a:pt x="17" y="1253"/>
                      <a:pt x="17" y="1253"/>
                      <a:pt x="17" y="1253"/>
                    </a:cubicBezTo>
                    <a:cubicBezTo>
                      <a:pt x="17" y="1059"/>
                      <a:pt x="17" y="1059"/>
                      <a:pt x="17" y="1059"/>
                    </a:cubicBezTo>
                    <a:cubicBezTo>
                      <a:pt x="17" y="1058"/>
                      <a:pt x="17" y="1056"/>
                      <a:pt x="17" y="1056"/>
                    </a:cubicBezTo>
                    <a:cubicBezTo>
                      <a:pt x="15" y="1056"/>
                      <a:pt x="15" y="1055"/>
                      <a:pt x="15" y="1053"/>
                    </a:cubicBezTo>
                    <a:cubicBezTo>
                      <a:pt x="14" y="1053"/>
                      <a:pt x="13" y="1053"/>
                      <a:pt x="12" y="1052"/>
                    </a:cubicBezTo>
                    <a:cubicBezTo>
                      <a:pt x="12" y="1051"/>
                      <a:pt x="11" y="1051"/>
                      <a:pt x="10" y="1051"/>
                    </a:cubicBezTo>
                    <a:cubicBezTo>
                      <a:pt x="9" y="1050"/>
                      <a:pt x="7" y="1051"/>
                      <a:pt x="7" y="1050"/>
                    </a:cubicBezTo>
                    <a:cubicBezTo>
                      <a:pt x="6" y="1049"/>
                      <a:pt x="6" y="1048"/>
                      <a:pt x="6" y="1048"/>
                    </a:cubicBezTo>
                    <a:cubicBezTo>
                      <a:pt x="4" y="1048"/>
                      <a:pt x="4" y="1048"/>
                      <a:pt x="4" y="1048"/>
                    </a:cubicBezTo>
                    <a:cubicBezTo>
                      <a:pt x="3" y="1043"/>
                      <a:pt x="3" y="1043"/>
                      <a:pt x="3" y="1043"/>
                    </a:cubicBezTo>
                    <a:cubicBezTo>
                      <a:pt x="1" y="1043"/>
                      <a:pt x="1" y="1043"/>
                      <a:pt x="1" y="1043"/>
                    </a:cubicBezTo>
                    <a:cubicBezTo>
                      <a:pt x="1" y="1031"/>
                      <a:pt x="1" y="1031"/>
                      <a:pt x="1" y="1031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3" y="963"/>
                      <a:pt x="3" y="963"/>
                      <a:pt x="3" y="963"/>
                    </a:cubicBezTo>
                    <a:cubicBezTo>
                      <a:pt x="1" y="963"/>
                      <a:pt x="1" y="963"/>
                      <a:pt x="1" y="963"/>
                    </a:cubicBezTo>
                    <a:cubicBezTo>
                      <a:pt x="1" y="957"/>
                      <a:pt x="1" y="957"/>
                      <a:pt x="1" y="957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3" y="953"/>
                      <a:pt x="4" y="950"/>
                      <a:pt x="4" y="947"/>
                    </a:cubicBezTo>
                    <a:cubicBezTo>
                      <a:pt x="6" y="947"/>
                      <a:pt x="6" y="947"/>
                      <a:pt x="6" y="947"/>
                    </a:cubicBezTo>
                    <a:cubicBezTo>
                      <a:pt x="6" y="942"/>
                      <a:pt x="10" y="940"/>
                      <a:pt x="12" y="937"/>
                    </a:cubicBezTo>
                    <a:cubicBezTo>
                      <a:pt x="13" y="935"/>
                      <a:pt x="11" y="931"/>
                      <a:pt x="8" y="932"/>
                    </a:cubicBezTo>
                    <a:cubicBezTo>
                      <a:pt x="7" y="929"/>
                      <a:pt x="6" y="927"/>
                      <a:pt x="6" y="924"/>
                    </a:cubicBezTo>
                    <a:cubicBezTo>
                      <a:pt x="4" y="924"/>
                      <a:pt x="4" y="924"/>
                      <a:pt x="4" y="924"/>
                    </a:cubicBezTo>
                    <a:cubicBezTo>
                      <a:pt x="3" y="922"/>
                      <a:pt x="4" y="919"/>
                      <a:pt x="3" y="917"/>
                    </a:cubicBezTo>
                    <a:cubicBezTo>
                      <a:pt x="3" y="916"/>
                      <a:pt x="1" y="915"/>
                      <a:pt x="1" y="914"/>
                    </a:cubicBezTo>
                    <a:cubicBezTo>
                      <a:pt x="1" y="914"/>
                      <a:pt x="1" y="911"/>
                      <a:pt x="1" y="910"/>
                    </a:cubicBezTo>
                    <a:cubicBezTo>
                      <a:pt x="1" y="909"/>
                      <a:pt x="3" y="909"/>
                      <a:pt x="3" y="908"/>
                    </a:cubicBezTo>
                    <a:cubicBezTo>
                      <a:pt x="3" y="855"/>
                      <a:pt x="3" y="855"/>
                      <a:pt x="3" y="855"/>
                    </a:cubicBezTo>
                    <a:cubicBezTo>
                      <a:pt x="3" y="854"/>
                      <a:pt x="0" y="853"/>
                      <a:pt x="1" y="851"/>
                    </a:cubicBezTo>
                    <a:cubicBezTo>
                      <a:pt x="1" y="850"/>
                      <a:pt x="3" y="849"/>
                      <a:pt x="3" y="848"/>
                    </a:cubicBezTo>
                    <a:cubicBezTo>
                      <a:pt x="3" y="846"/>
                      <a:pt x="3" y="843"/>
                      <a:pt x="4" y="841"/>
                    </a:cubicBezTo>
                    <a:cubicBezTo>
                      <a:pt x="4" y="840"/>
                      <a:pt x="6" y="840"/>
                      <a:pt x="7" y="839"/>
                    </a:cubicBezTo>
                    <a:cubicBezTo>
                      <a:pt x="6" y="836"/>
                      <a:pt x="8" y="833"/>
                      <a:pt x="10" y="832"/>
                    </a:cubicBezTo>
                    <a:cubicBezTo>
                      <a:pt x="11" y="831"/>
                      <a:pt x="11" y="828"/>
                      <a:pt x="13" y="828"/>
                    </a:cubicBezTo>
                    <a:cubicBezTo>
                      <a:pt x="12" y="816"/>
                      <a:pt x="12" y="803"/>
                      <a:pt x="13" y="793"/>
                    </a:cubicBezTo>
                    <a:cubicBezTo>
                      <a:pt x="14" y="792"/>
                      <a:pt x="12" y="788"/>
                      <a:pt x="13" y="787"/>
                    </a:cubicBezTo>
                    <a:cubicBezTo>
                      <a:pt x="12" y="786"/>
                      <a:pt x="13" y="784"/>
                      <a:pt x="13" y="783"/>
                    </a:cubicBezTo>
                    <a:cubicBezTo>
                      <a:pt x="12" y="776"/>
                      <a:pt x="13" y="767"/>
                      <a:pt x="13" y="760"/>
                    </a:cubicBezTo>
                    <a:cubicBezTo>
                      <a:pt x="13" y="759"/>
                      <a:pt x="14" y="758"/>
                      <a:pt x="14" y="756"/>
                    </a:cubicBezTo>
                    <a:cubicBezTo>
                      <a:pt x="14" y="755"/>
                      <a:pt x="13" y="753"/>
                      <a:pt x="13" y="752"/>
                    </a:cubicBezTo>
                    <a:cubicBezTo>
                      <a:pt x="12" y="747"/>
                      <a:pt x="8" y="744"/>
                      <a:pt x="6" y="740"/>
                    </a:cubicBezTo>
                    <a:cubicBezTo>
                      <a:pt x="5" y="737"/>
                      <a:pt x="3" y="734"/>
                      <a:pt x="1" y="731"/>
                    </a:cubicBezTo>
                    <a:cubicBezTo>
                      <a:pt x="1" y="719"/>
                      <a:pt x="1" y="719"/>
                      <a:pt x="1" y="719"/>
                    </a:cubicBezTo>
                    <a:cubicBezTo>
                      <a:pt x="3" y="719"/>
                      <a:pt x="3" y="719"/>
                      <a:pt x="3" y="719"/>
                    </a:cubicBezTo>
                    <a:cubicBezTo>
                      <a:pt x="3" y="702"/>
                      <a:pt x="3" y="702"/>
                      <a:pt x="3" y="702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699"/>
                      <a:pt x="1" y="699"/>
                      <a:pt x="1" y="699"/>
                    </a:cubicBezTo>
                    <a:cubicBezTo>
                      <a:pt x="3" y="699"/>
                      <a:pt x="3" y="699"/>
                      <a:pt x="3" y="699"/>
                    </a:cubicBezTo>
                    <a:cubicBezTo>
                      <a:pt x="3" y="695"/>
                      <a:pt x="4" y="692"/>
                      <a:pt x="4" y="689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6" y="684"/>
                      <a:pt x="9" y="681"/>
                      <a:pt x="12" y="679"/>
                    </a:cubicBezTo>
                    <a:cubicBezTo>
                      <a:pt x="13" y="678"/>
                      <a:pt x="15" y="674"/>
                      <a:pt x="15" y="673"/>
                    </a:cubicBezTo>
                    <a:cubicBezTo>
                      <a:pt x="15" y="662"/>
                      <a:pt x="15" y="662"/>
                      <a:pt x="15" y="662"/>
                    </a:cubicBezTo>
                    <a:cubicBezTo>
                      <a:pt x="13" y="660"/>
                      <a:pt x="13" y="659"/>
                      <a:pt x="14" y="658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6" y="648"/>
                      <a:pt x="6" y="646"/>
                      <a:pt x="6" y="646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3" y="642"/>
                      <a:pt x="3" y="636"/>
                      <a:pt x="4" y="632"/>
                    </a:cubicBezTo>
                    <a:cubicBezTo>
                      <a:pt x="6" y="632"/>
                      <a:pt x="6" y="632"/>
                      <a:pt x="6" y="632"/>
                    </a:cubicBezTo>
                    <a:cubicBezTo>
                      <a:pt x="6" y="631"/>
                      <a:pt x="6" y="628"/>
                      <a:pt x="7" y="628"/>
                    </a:cubicBezTo>
                    <a:cubicBezTo>
                      <a:pt x="8" y="627"/>
                      <a:pt x="11" y="624"/>
                      <a:pt x="12" y="623"/>
                    </a:cubicBezTo>
                    <a:cubicBezTo>
                      <a:pt x="12" y="621"/>
                      <a:pt x="16" y="620"/>
                      <a:pt x="13" y="617"/>
                    </a:cubicBezTo>
                    <a:cubicBezTo>
                      <a:pt x="13" y="617"/>
                      <a:pt x="14" y="616"/>
                      <a:pt x="14" y="615"/>
                    </a:cubicBezTo>
                    <a:cubicBezTo>
                      <a:pt x="13" y="614"/>
                      <a:pt x="13" y="611"/>
                      <a:pt x="13" y="610"/>
                    </a:cubicBezTo>
                    <a:cubicBezTo>
                      <a:pt x="11" y="607"/>
                      <a:pt x="12" y="603"/>
                      <a:pt x="14" y="601"/>
                    </a:cubicBezTo>
                    <a:cubicBezTo>
                      <a:pt x="12" y="600"/>
                      <a:pt x="14" y="599"/>
                      <a:pt x="15" y="598"/>
                    </a:cubicBezTo>
                    <a:cubicBezTo>
                      <a:pt x="17" y="588"/>
                      <a:pt x="17" y="588"/>
                      <a:pt x="17" y="588"/>
                    </a:cubicBezTo>
                    <a:cubicBezTo>
                      <a:pt x="17" y="570"/>
                      <a:pt x="17" y="570"/>
                      <a:pt x="17" y="570"/>
                    </a:cubicBezTo>
                    <a:cubicBezTo>
                      <a:pt x="15" y="558"/>
                      <a:pt x="15" y="558"/>
                      <a:pt x="15" y="558"/>
                    </a:cubicBezTo>
                    <a:cubicBezTo>
                      <a:pt x="14" y="558"/>
                      <a:pt x="13" y="558"/>
                      <a:pt x="12" y="557"/>
                    </a:cubicBezTo>
                    <a:cubicBezTo>
                      <a:pt x="12" y="556"/>
                      <a:pt x="11" y="555"/>
                      <a:pt x="10" y="555"/>
                    </a:cubicBezTo>
                    <a:cubicBezTo>
                      <a:pt x="10" y="555"/>
                      <a:pt x="8" y="555"/>
                      <a:pt x="7" y="555"/>
                    </a:cubicBezTo>
                    <a:cubicBezTo>
                      <a:pt x="7" y="554"/>
                      <a:pt x="7" y="553"/>
                      <a:pt x="6" y="552"/>
                    </a:cubicBezTo>
                    <a:cubicBezTo>
                      <a:pt x="5" y="553"/>
                      <a:pt x="4" y="552"/>
                      <a:pt x="4" y="551"/>
                    </a:cubicBezTo>
                    <a:cubicBezTo>
                      <a:pt x="4" y="550"/>
                      <a:pt x="3" y="548"/>
                      <a:pt x="3" y="548"/>
                    </a:cubicBezTo>
                    <a:cubicBezTo>
                      <a:pt x="1" y="548"/>
                      <a:pt x="1" y="548"/>
                      <a:pt x="1" y="548"/>
                    </a:cubicBezTo>
                    <a:cubicBezTo>
                      <a:pt x="1" y="536"/>
                      <a:pt x="1" y="536"/>
                      <a:pt x="1" y="536"/>
                    </a:cubicBezTo>
                    <a:cubicBezTo>
                      <a:pt x="3" y="536"/>
                      <a:pt x="3" y="536"/>
                      <a:pt x="3" y="536"/>
                    </a:cubicBezTo>
                    <a:cubicBezTo>
                      <a:pt x="3" y="468"/>
                      <a:pt x="3" y="468"/>
                      <a:pt x="3" y="468"/>
                    </a:cubicBezTo>
                    <a:cubicBezTo>
                      <a:pt x="1" y="468"/>
                      <a:pt x="1" y="468"/>
                      <a:pt x="1" y="468"/>
                    </a:cubicBezTo>
                    <a:cubicBezTo>
                      <a:pt x="1" y="461"/>
                      <a:pt x="1" y="461"/>
                      <a:pt x="1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3" y="458"/>
                      <a:pt x="4" y="454"/>
                      <a:pt x="4" y="451"/>
                    </a:cubicBezTo>
                    <a:cubicBezTo>
                      <a:pt x="6" y="451"/>
                      <a:pt x="6" y="451"/>
                      <a:pt x="6" y="451"/>
                    </a:cubicBezTo>
                    <a:cubicBezTo>
                      <a:pt x="6" y="447"/>
                      <a:pt x="10" y="444"/>
                      <a:pt x="12" y="442"/>
                    </a:cubicBezTo>
                    <a:cubicBezTo>
                      <a:pt x="13" y="441"/>
                      <a:pt x="14" y="438"/>
                      <a:pt x="14" y="438"/>
                    </a:cubicBezTo>
                    <a:cubicBezTo>
                      <a:pt x="12" y="435"/>
                      <a:pt x="13" y="432"/>
                      <a:pt x="13" y="431"/>
                    </a:cubicBezTo>
                    <a:cubicBezTo>
                      <a:pt x="13" y="429"/>
                      <a:pt x="14" y="427"/>
                      <a:pt x="13" y="424"/>
                    </a:cubicBezTo>
                    <a:cubicBezTo>
                      <a:pt x="12" y="423"/>
                      <a:pt x="14" y="420"/>
                      <a:pt x="14" y="418"/>
                    </a:cubicBezTo>
                    <a:cubicBezTo>
                      <a:pt x="14" y="417"/>
                      <a:pt x="12" y="415"/>
                      <a:pt x="13" y="414"/>
                    </a:cubicBezTo>
                    <a:cubicBezTo>
                      <a:pt x="14" y="412"/>
                      <a:pt x="14" y="408"/>
                      <a:pt x="12" y="405"/>
                    </a:cubicBezTo>
                    <a:cubicBezTo>
                      <a:pt x="13" y="402"/>
                      <a:pt x="15" y="397"/>
                      <a:pt x="13" y="395"/>
                    </a:cubicBezTo>
                    <a:cubicBezTo>
                      <a:pt x="13" y="394"/>
                      <a:pt x="15" y="391"/>
                      <a:pt x="15" y="388"/>
                    </a:cubicBezTo>
                    <a:cubicBezTo>
                      <a:pt x="13" y="387"/>
                      <a:pt x="14" y="385"/>
                      <a:pt x="13" y="384"/>
                    </a:cubicBezTo>
                    <a:cubicBezTo>
                      <a:pt x="11" y="380"/>
                      <a:pt x="8" y="378"/>
                      <a:pt x="7" y="375"/>
                    </a:cubicBezTo>
                    <a:cubicBezTo>
                      <a:pt x="6" y="375"/>
                      <a:pt x="6" y="373"/>
                      <a:pt x="6" y="372"/>
                    </a:cubicBezTo>
                    <a:cubicBezTo>
                      <a:pt x="4" y="372"/>
                      <a:pt x="4" y="372"/>
                      <a:pt x="4" y="372"/>
                    </a:cubicBezTo>
                    <a:cubicBezTo>
                      <a:pt x="3" y="368"/>
                      <a:pt x="3" y="363"/>
                      <a:pt x="4" y="359"/>
                    </a:cubicBezTo>
                    <a:cubicBezTo>
                      <a:pt x="6" y="359"/>
                      <a:pt x="6" y="359"/>
                      <a:pt x="6" y="359"/>
                    </a:cubicBezTo>
                    <a:cubicBezTo>
                      <a:pt x="6" y="358"/>
                      <a:pt x="6" y="355"/>
                      <a:pt x="7" y="354"/>
                    </a:cubicBezTo>
                    <a:cubicBezTo>
                      <a:pt x="8" y="353"/>
                      <a:pt x="11" y="350"/>
                      <a:pt x="12" y="349"/>
                    </a:cubicBezTo>
                    <a:cubicBezTo>
                      <a:pt x="14" y="347"/>
                      <a:pt x="15" y="343"/>
                      <a:pt x="15" y="339"/>
                    </a:cubicBezTo>
                    <a:cubicBezTo>
                      <a:pt x="15" y="339"/>
                      <a:pt x="13" y="337"/>
                      <a:pt x="13" y="337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3" y="323"/>
                      <a:pt x="13" y="321"/>
                      <a:pt x="13" y="320"/>
                    </a:cubicBezTo>
                    <a:cubicBezTo>
                      <a:pt x="15" y="304"/>
                      <a:pt x="12" y="290"/>
                      <a:pt x="13" y="276"/>
                    </a:cubicBezTo>
                    <a:cubicBezTo>
                      <a:pt x="13" y="275"/>
                      <a:pt x="15" y="275"/>
                      <a:pt x="13" y="274"/>
                    </a:cubicBezTo>
                    <a:cubicBezTo>
                      <a:pt x="14" y="268"/>
                      <a:pt x="12" y="262"/>
                      <a:pt x="14" y="256"/>
                    </a:cubicBezTo>
                    <a:cubicBezTo>
                      <a:pt x="12" y="251"/>
                      <a:pt x="8" y="249"/>
                      <a:pt x="6" y="244"/>
                    </a:cubicBezTo>
                    <a:cubicBezTo>
                      <a:pt x="5" y="241"/>
                      <a:pt x="3" y="239"/>
                      <a:pt x="1" y="235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0"/>
                      <a:pt x="4" y="196"/>
                      <a:pt x="4" y="193"/>
                    </a:cubicBezTo>
                    <a:cubicBezTo>
                      <a:pt x="6" y="193"/>
                      <a:pt x="6" y="193"/>
                      <a:pt x="6" y="193"/>
                    </a:cubicBezTo>
                    <a:cubicBezTo>
                      <a:pt x="6" y="189"/>
                      <a:pt x="10" y="186"/>
                      <a:pt x="12" y="185"/>
                    </a:cubicBezTo>
                    <a:cubicBezTo>
                      <a:pt x="12" y="181"/>
                      <a:pt x="14" y="179"/>
                      <a:pt x="15" y="177"/>
                    </a:cubicBezTo>
                    <a:cubicBezTo>
                      <a:pt x="15" y="166"/>
                      <a:pt x="15" y="166"/>
                      <a:pt x="15" y="166"/>
                    </a:cubicBezTo>
                    <a:cubicBezTo>
                      <a:pt x="13" y="165"/>
                      <a:pt x="13" y="163"/>
                      <a:pt x="14" y="162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6" y="153"/>
                      <a:pt x="6" y="151"/>
                      <a:pt x="6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46"/>
                      <a:pt x="3" y="141"/>
                      <a:pt x="4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6"/>
                      <a:pt x="6" y="133"/>
                      <a:pt x="7" y="132"/>
                    </a:cubicBezTo>
                    <a:cubicBezTo>
                      <a:pt x="8" y="131"/>
                      <a:pt x="11" y="129"/>
                      <a:pt x="12" y="128"/>
                    </a:cubicBezTo>
                    <a:cubicBezTo>
                      <a:pt x="11" y="126"/>
                      <a:pt x="15" y="126"/>
                      <a:pt x="13" y="124"/>
                    </a:cubicBezTo>
                    <a:cubicBezTo>
                      <a:pt x="12" y="123"/>
                      <a:pt x="14" y="122"/>
                      <a:pt x="12" y="120"/>
                    </a:cubicBezTo>
                    <a:cubicBezTo>
                      <a:pt x="13" y="119"/>
                      <a:pt x="15" y="117"/>
                      <a:pt x="13" y="116"/>
                    </a:cubicBezTo>
                    <a:cubicBezTo>
                      <a:pt x="13" y="116"/>
                      <a:pt x="14" y="115"/>
                      <a:pt x="13" y="114"/>
                    </a:cubicBezTo>
                    <a:cubicBezTo>
                      <a:pt x="11" y="112"/>
                      <a:pt x="12" y="108"/>
                      <a:pt x="14" y="106"/>
                    </a:cubicBezTo>
                    <a:cubicBezTo>
                      <a:pt x="12" y="105"/>
                      <a:pt x="14" y="104"/>
                      <a:pt x="15" y="10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72"/>
                      <a:pt x="15" y="53"/>
                      <a:pt x="17" y="33"/>
                    </a:cubicBezTo>
                    <a:cubicBezTo>
                      <a:pt x="20" y="34"/>
                      <a:pt x="18" y="30"/>
                      <a:pt x="18" y="29"/>
                    </a:cubicBezTo>
                    <a:cubicBezTo>
                      <a:pt x="15" y="28"/>
                      <a:pt x="17" y="20"/>
                      <a:pt x="17" y="17"/>
                    </a:cubicBezTo>
                    <a:cubicBezTo>
                      <a:pt x="19" y="16"/>
                      <a:pt x="20" y="13"/>
                      <a:pt x="21" y="10"/>
                    </a:cubicBezTo>
                    <a:cubicBezTo>
                      <a:pt x="22" y="11"/>
                      <a:pt x="23" y="10"/>
                      <a:pt x="22" y="8"/>
                    </a:cubicBezTo>
                    <a:cubicBezTo>
                      <a:pt x="26" y="7"/>
                      <a:pt x="31" y="7"/>
                      <a:pt x="35" y="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9"/>
                      <a:pt x="38" y="13"/>
                      <a:pt x="37" y="15"/>
                    </a:cubicBezTo>
                    <a:cubicBezTo>
                      <a:pt x="37" y="19"/>
                      <a:pt x="36" y="26"/>
                      <a:pt x="32" y="30"/>
                    </a:cubicBezTo>
                    <a:cubicBezTo>
                      <a:pt x="31" y="30"/>
                      <a:pt x="30" y="32"/>
                      <a:pt x="30" y="34"/>
                    </a:cubicBezTo>
                    <a:cubicBezTo>
                      <a:pt x="29" y="43"/>
                      <a:pt x="30" y="55"/>
                      <a:pt x="29" y="63"/>
                    </a:cubicBezTo>
                    <a:cubicBezTo>
                      <a:pt x="29" y="65"/>
                      <a:pt x="30" y="67"/>
                      <a:pt x="29" y="70"/>
                    </a:cubicBezTo>
                    <a:cubicBezTo>
                      <a:pt x="29" y="71"/>
                      <a:pt x="30" y="71"/>
                      <a:pt x="31" y="72"/>
                    </a:cubicBezTo>
                    <a:cubicBezTo>
                      <a:pt x="31" y="73"/>
                      <a:pt x="31" y="76"/>
                      <a:pt x="31" y="76"/>
                    </a:cubicBezTo>
                    <a:cubicBezTo>
                      <a:pt x="32" y="77"/>
                      <a:pt x="35" y="79"/>
                      <a:pt x="35" y="8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9" y="92"/>
                      <a:pt x="39" y="100"/>
                      <a:pt x="38" y="103"/>
                    </a:cubicBezTo>
                    <a:cubicBezTo>
                      <a:pt x="38" y="104"/>
                      <a:pt x="37" y="105"/>
                      <a:pt x="37" y="106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7" y="186"/>
                      <a:pt x="39" y="186"/>
                      <a:pt x="39" y="187"/>
                    </a:cubicBezTo>
                    <a:cubicBezTo>
                      <a:pt x="38" y="266"/>
                      <a:pt x="38" y="266"/>
                      <a:pt x="38" y="266"/>
                    </a:cubicBezTo>
                    <a:cubicBezTo>
                      <a:pt x="36" y="269"/>
                      <a:pt x="37" y="277"/>
                      <a:pt x="37" y="280"/>
                    </a:cubicBezTo>
                    <a:cubicBezTo>
                      <a:pt x="39" y="282"/>
                      <a:pt x="38" y="288"/>
                      <a:pt x="39" y="291"/>
                    </a:cubicBezTo>
                    <a:cubicBezTo>
                      <a:pt x="40" y="298"/>
                      <a:pt x="41" y="305"/>
                      <a:pt x="44" y="310"/>
                    </a:cubicBezTo>
                    <a:cubicBezTo>
                      <a:pt x="44" y="321"/>
                      <a:pt x="44" y="321"/>
                      <a:pt x="44" y="321"/>
                    </a:cubicBezTo>
                    <a:cubicBezTo>
                      <a:pt x="44" y="321"/>
                      <a:pt x="42" y="322"/>
                      <a:pt x="42" y="322"/>
                    </a:cubicBezTo>
                    <a:cubicBezTo>
                      <a:pt x="41" y="324"/>
                      <a:pt x="42" y="326"/>
                      <a:pt x="44" y="328"/>
                    </a:cubicBezTo>
                    <a:cubicBezTo>
                      <a:pt x="44" y="329"/>
                      <a:pt x="45" y="330"/>
                      <a:pt x="45" y="331"/>
                    </a:cubicBezTo>
                    <a:cubicBezTo>
                      <a:pt x="47" y="334"/>
                      <a:pt x="49" y="339"/>
                      <a:pt x="52" y="341"/>
                    </a:cubicBezTo>
                    <a:cubicBezTo>
                      <a:pt x="53" y="346"/>
                      <a:pt x="52" y="351"/>
                      <a:pt x="51" y="355"/>
                    </a:cubicBezTo>
                    <a:cubicBezTo>
                      <a:pt x="50" y="355"/>
                      <a:pt x="49" y="356"/>
                      <a:pt x="47" y="357"/>
                    </a:cubicBezTo>
                    <a:cubicBezTo>
                      <a:pt x="47" y="359"/>
                      <a:pt x="47" y="359"/>
                      <a:pt x="47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62"/>
                      <a:pt x="44" y="366"/>
                      <a:pt x="44" y="369"/>
                    </a:cubicBezTo>
                    <a:cubicBezTo>
                      <a:pt x="44" y="371"/>
                      <a:pt x="46" y="372"/>
                      <a:pt x="48" y="373"/>
                    </a:cubicBezTo>
                    <a:cubicBezTo>
                      <a:pt x="49" y="374"/>
                      <a:pt x="48" y="376"/>
                      <a:pt x="48" y="377"/>
                    </a:cubicBezTo>
                    <a:cubicBezTo>
                      <a:pt x="49" y="377"/>
                      <a:pt x="51" y="377"/>
                      <a:pt x="51" y="379"/>
                    </a:cubicBezTo>
                    <a:cubicBezTo>
                      <a:pt x="53" y="383"/>
                      <a:pt x="53" y="389"/>
                      <a:pt x="53" y="395"/>
                    </a:cubicBezTo>
                    <a:cubicBezTo>
                      <a:pt x="56" y="394"/>
                      <a:pt x="60" y="393"/>
                      <a:pt x="64" y="393"/>
                    </a:cubicBezTo>
                    <a:cubicBezTo>
                      <a:pt x="69" y="392"/>
                      <a:pt x="77" y="392"/>
                      <a:pt x="83" y="392"/>
                    </a:cubicBezTo>
                    <a:cubicBezTo>
                      <a:pt x="87" y="392"/>
                      <a:pt x="92" y="391"/>
                      <a:pt x="94" y="388"/>
                    </a:cubicBezTo>
                    <a:cubicBezTo>
                      <a:pt x="95" y="388"/>
                      <a:pt x="98" y="388"/>
                      <a:pt x="98" y="388"/>
                    </a:cubicBezTo>
                    <a:cubicBezTo>
                      <a:pt x="99" y="385"/>
                      <a:pt x="105" y="387"/>
                      <a:pt x="108" y="386"/>
                    </a:cubicBezTo>
                    <a:cubicBezTo>
                      <a:pt x="107" y="388"/>
                      <a:pt x="109" y="388"/>
                      <a:pt x="110" y="388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199"/>
                      <a:pt x="108" y="196"/>
                      <a:pt x="107" y="195"/>
                    </a:cubicBezTo>
                    <a:cubicBezTo>
                      <a:pt x="107" y="194"/>
                      <a:pt x="107" y="191"/>
                      <a:pt x="107" y="191"/>
                    </a:cubicBezTo>
                    <a:cubicBezTo>
                      <a:pt x="110" y="191"/>
                      <a:pt x="108" y="187"/>
                      <a:pt x="109" y="186"/>
                    </a:cubicBezTo>
                    <a:cubicBezTo>
                      <a:pt x="110" y="183"/>
                      <a:pt x="110" y="179"/>
                      <a:pt x="109" y="177"/>
                    </a:cubicBezTo>
                    <a:cubicBezTo>
                      <a:pt x="109" y="172"/>
                      <a:pt x="109" y="168"/>
                      <a:pt x="108" y="165"/>
                    </a:cubicBezTo>
                    <a:cubicBezTo>
                      <a:pt x="106" y="158"/>
                      <a:pt x="106" y="150"/>
                      <a:pt x="107" y="144"/>
                    </a:cubicBezTo>
                    <a:cubicBezTo>
                      <a:pt x="107" y="143"/>
                      <a:pt x="110" y="142"/>
                      <a:pt x="110" y="141"/>
                    </a:cubicBezTo>
                    <a:cubicBezTo>
                      <a:pt x="109" y="129"/>
                      <a:pt x="111" y="116"/>
                      <a:pt x="109" y="106"/>
                    </a:cubicBezTo>
                    <a:cubicBezTo>
                      <a:pt x="109" y="104"/>
                      <a:pt x="109" y="103"/>
                      <a:pt x="107" y="102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10" y="98"/>
                      <a:pt x="109" y="93"/>
                      <a:pt x="109" y="91"/>
                    </a:cubicBezTo>
                    <a:cubicBezTo>
                      <a:pt x="110" y="70"/>
                      <a:pt x="111" y="46"/>
                      <a:pt x="109" y="26"/>
                    </a:cubicBezTo>
                    <a:cubicBezTo>
                      <a:pt x="109" y="25"/>
                      <a:pt x="107" y="25"/>
                      <a:pt x="107" y="24"/>
                    </a:cubicBezTo>
                    <a:cubicBezTo>
                      <a:pt x="107" y="22"/>
                      <a:pt x="107" y="20"/>
                      <a:pt x="108" y="18"/>
                    </a:cubicBezTo>
                    <a:cubicBezTo>
                      <a:pt x="109" y="15"/>
                      <a:pt x="110" y="12"/>
                      <a:pt x="113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0"/>
                      <a:pt x="150" y="9"/>
                      <a:pt x="151" y="9"/>
                    </a:cubicBezTo>
                    <a:cubicBezTo>
                      <a:pt x="149" y="6"/>
                      <a:pt x="153" y="8"/>
                      <a:pt x="154" y="8"/>
                    </a:cubicBezTo>
                    <a:cubicBezTo>
                      <a:pt x="155" y="7"/>
                      <a:pt x="156" y="5"/>
                      <a:pt x="157" y="5"/>
                    </a:cubicBezTo>
                    <a:cubicBezTo>
                      <a:pt x="167" y="5"/>
                      <a:pt x="180" y="6"/>
                      <a:pt x="191" y="5"/>
                    </a:cubicBezTo>
                    <a:cubicBezTo>
                      <a:pt x="191" y="2"/>
                      <a:pt x="191" y="2"/>
                      <a:pt x="191" y="2"/>
                    </a:cubicBezTo>
                    <a:cubicBezTo>
                      <a:pt x="193" y="2"/>
                      <a:pt x="197" y="1"/>
                      <a:pt x="199" y="2"/>
                    </a:cubicBezTo>
                    <a:cubicBezTo>
                      <a:pt x="200" y="2"/>
                      <a:pt x="200" y="3"/>
                      <a:pt x="200" y="5"/>
                    </a:cubicBezTo>
                    <a:cubicBezTo>
                      <a:pt x="201" y="4"/>
                      <a:pt x="203" y="4"/>
                      <a:pt x="203" y="5"/>
                    </a:cubicBezTo>
                    <a:cubicBezTo>
                      <a:pt x="202" y="9"/>
                      <a:pt x="203" y="12"/>
                      <a:pt x="204" y="16"/>
                    </a:cubicBezTo>
                    <a:cubicBezTo>
                      <a:pt x="205" y="16"/>
                      <a:pt x="206" y="17"/>
                      <a:pt x="205" y="19"/>
                    </a:cubicBezTo>
                    <a:cubicBezTo>
                      <a:pt x="237" y="19"/>
                      <a:pt x="237" y="19"/>
                      <a:pt x="237" y="19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3" y="11"/>
                      <a:pt x="243" y="8"/>
                      <a:pt x="245" y="7"/>
                    </a:cubicBezTo>
                    <a:cubicBezTo>
                      <a:pt x="246" y="7"/>
                      <a:pt x="247" y="8"/>
                      <a:pt x="248" y="7"/>
                    </a:cubicBezTo>
                    <a:cubicBezTo>
                      <a:pt x="248" y="7"/>
                      <a:pt x="249" y="5"/>
                      <a:pt x="249" y="5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6" y="5"/>
                      <a:pt x="347" y="7"/>
                      <a:pt x="349" y="7"/>
                    </a:cubicBezTo>
                    <a:cubicBezTo>
                      <a:pt x="350" y="8"/>
                      <a:pt x="351" y="7"/>
                      <a:pt x="352" y="7"/>
                    </a:cubicBezTo>
                    <a:cubicBezTo>
                      <a:pt x="353" y="9"/>
                      <a:pt x="354" y="10"/>
                      <a:pt x="353" y="10"/>
                    </a:cubicBezTo>
                    <a:cubicBezTo>
                      <a:pt x="361" y="11"/>
                      <a:pt x="368" y="10"/>
                      <a:pt x="372" y="6"/>
                    </a:cubicBezTo>
                    <a:cubicBezTo>
                      <a:pt x="372" y="7"/>
                      <a:pt x="372" y="5"/>
                      <a:pt x="372" y="5"/>
                    </a:cubicBezTo>
                    <a:cubicBezTo>
                      <a:pt x="376" y="5"/>
                      <a:pt x="378" y="8"/>
                      <a:pt x="380" y="10"/>
                    </a:cubicBezTo>
                    <a:cubicBezTo>
                      <a:pt x="385" y="11"/>
                      <a:pt x="389" y="10"/>
                      <a:pt x="390" y="7"/>
                    </a:cubicBezTo>
                    <a:cubicBezTo>
                      <a:pt x="392" y="8"/>
                      <a:pt x="392" y="6"/>
                      <a:pt x="393" y="5"/>
                    </a:cubicBezTo>
                    <a:cubicBezTo>
                      <a:pt x="395" y="5"/>
                      <a:pt x="397" y="4"/>
                      <a:pt x="399" y="5"/>
                    </a:cubicBezTo>
                    <a:cubicBezTo>
                      <a:pt x="400" y="6"/>
                      <a:pt x="400" y="8"/>
                      <a:pt x="401" y="10"/>
                    </a:cubicBezTo>
                    <a:cubicBezTo>
                      <a:pt x="402" y="10"/>
                      <a:pt x="403" y="11"/>
                      <a:pt x="403" y="12"/>
                    </a:cubicBezTo>
                    <a:cubicBezTo>
                      <a:pt x="403" y="13"/>
                      <a:pt x="404" y="14"/>
                      <a:pt x="404" y="15"/>
                    </a:cubicBezTo>
                    <a:cubicBezTo>
                      <a:pt x="405" y="15"/>
                      <a:pt x="407" y="14"/>
                      <a:pt x="407" y="16"/>
                    </a:cubicBezTo>
                    <a:cubicBezTo>
                      <a:pt x="407" y="17"/>
                      <a:pt x="407" y="18"/>
                      <a:pt x="407" y="19"/>
                    </a:cubicBezTo>
                    <a:cubicBezTo>
                      <a:pt x="436" y="19"/>
                      <a:pt x="436" y="19"/>
                      <a:pt x="436" y="19"/>
                    </a:cubicBezTo>
                    <a:cubicBezTo>
                      <a:pt x="435" y="12"/>
                      <a:pt x="438" y="7"/>
                      <a:pt x="440" y="3"/>
                    </a:cubicBezTo>
                    <a:cubicBezTo>
                      <a:pt x="441" y="1"/>
                      <a:pt x="443" y="2"/>
                      <a:pt x="444" y="2"/>
                    </a:cubicBez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9" name="Freeform 6"/>
              <p:cNvSpPr/>
              <p:nvPr/>
            </p:nvSpPr>
            <p:spPr bwMode="auto">
              <a:xfrm>
                <a:off x="1619250" y="1657350"/>
                <a:ext cx="382588" cy="39688"/>
              </a:xfrm>
              <a:custGeom>
                <a:avLst/>
                <a:gdLst>
                  <a:gd name="T0" fmla="*/ 291 w 496"/>
                  <a:gd name="T1" fmla="*/ 0 h 64"/>
                  <a:gd name="T2" fmla="*/ 305 w 496"/>
                  <a:gd name="T3" fmla="*/ 11 h 64"/>
                  <a:gd name="T4" fmla="*/ 309 w 496"/>
                  <a:gd name="T5" fmla="*/ 15 h 64"/>
                  <a:gd name="T6" fmla="*/ 318 w 496"/>
                  <a:gd name="T7" fmla="*/ 12 h 64"/>
                  <a:gd name="T8" fmla="*/ 391 w 496"/>
                  <a:gd name="T9" fmla="*/ 15 h 64"/>
                  <a:gd name="T10" fmla="*/ 401 w 496"/>
                  <a:gd name="T11" fmla="*/ 18 h 64"/>
                  <a:gd name="T12" fmla="*/ 408 w 496"/>
                  <a:gd name="T13" fmla="*/ 19 h 64"/>
                  <a:gd name="T14" fmla="*/ 444 w 496"/>
                  <a:gd name="T15" fmla="*/ 18 h 64"/>
                  <a:gd name="T16" fmla="*/ 448 w 496"/>
                  <a:gd name="T17" fmla="*/ 20 h 64"/>
                  <a:gd name="T18" fmla="*/ 454 w 496"/>
                  <a:gd name="T19" fmla="*/ 26 h 64"/>
                  <a:gd name="T20" fmla="*/ 459 w 496"/>
                  <a:gd name="T21" fmla="*/ 33 h 64"/>
                  <a:gd name="T22" fmla="*/ 475 w 496"/>
                  <a:gd name="T23" fmla="*/ 31 h 64"/>
                  <a:gd name="T24" fmla="*/ 496 w 496"/>
                  <a:gd name="T25" fmla="*/ 63 h 64"/>
                  <a:gd name="T26" fmla="*/ 257 w 496"/>
                  <a:gd name="T27" fmla="*/ 60 h 64"/>
                  <a:gd name="T28" fmla="*/ 254 w 496"/>
                  <a:gd name="T29" fmla="*/ 55 h 64"/>
                  <a:gd name="T30" fmla="*/ 249 w 496"/>
                  <a:gd name="T31" fmla="*/ 50 h 64"/>
                  <a:gd name="T32" fmla="*/ 245 w 496"/>
                  <a:gd name="T33" fmla="*/ 52 h 64"/>
                  <a:gd name="T34" fmla="*/ 241 w 496"/>
                  <a:gd name="T35" fmla="*/ 55 h 64"/>
                  <a:gd name="T36" fmla="*/ 236 w 496"/>
                  <a:gd name="T37" fmla="*/ 61 h 64"/>
                  <a:gd name="T38" fmla="*/ 224 w 496"/>
                  <a:gd name="T39" fmla="*/ 60 h 64"/>
                  <a:gd name="T40" fmla="*/ 220 w 496"/>
                  <a:gd name="T41" fmla="*/ 55 h 64"/>
                  <a:gd name="T42" fmla="*/ 207 w 496"/>
                  <a:gd name="T43" fmla="*/ 50 h 64"/>
                  <a:gd name="T44" fmla="*/ 203 w 496"/>
                  <a:gd name="T45" fmla="*/ 50 h 64"/>
                  <a:gd name="T46" fmla="*/ 192 w 496"/>
                  <a:gd name="T47" fmla="*/ 46 h 64"/>
                  <a:gd name="T48" fmla="*/ 163 w 496"/>
                  <a:gd name="T49" fmla="*/ 47 h 64"/>
                  <a:gd name="T50" fmla="*/ 152 w 496"/>
                  <a:gd name="T51" fmla="*/ 50 h 64"/>
                  <a:gd name="T52" fmla="*/ 145 w 496"/>
                  <a:gd name="T53" fmla="*/ 45 h 64"/>
                  <a:gd name="T54" fmla="*/ 118 w 496"/>
                  <a:gd name="T55" fmla="*/ 47 h 64"/>
                  <a:gd name="T56" fmla="*/ 103 w 496"/>
                  <a:gd name="T57" fmla="*/ 40 h 64"/>
                  <a:gd name="T58" fmla="*/ 99 w 496"/>
                  <a:gd name="T59" fmla="*/ 37 h 64"/>
                  <a:gd name="T60" fmla="*/ 76 w 496"/>
                  <a:gd name="T61" fmla="*/ 29 h 64"/>
                  <a:gd name="T62" fmla="*/ 66 w 496"/>
                  <a:gd name="T63" fmla="*/ 44 h 64"/>
                  <a:gd name="T64" fmla="*/ 6 w 496"/>
                  <a:gd name="T65" fmla="*/ 45 h 64"/>
                  <a:gd name="T66" fmla="*/ 3 w 496"/>
                  <a:gd name="T67" fmla="*/ 38 h 64"/>
                  <a:gd name="T68" fmla="*/ 2 w 496"/>
                  <a:gd name="T69" fmla="*/ 34 h 64"/>
                  <a:gd name="T70" fmla="*/ 12 w 496"/>
                  <a:gd name="T71" fmla="*/ 25 h 64"/>
                  <a:gd name="T72" fmla="*/ 17 w 496"/>
                  <a:gd name="T73" fmla="*/ 22 h 64"/>
                  <a:gd name="T74" fmla="*/ 23 w 496"/>
                  <a:gd name="T75" fmla="*/ 19 h 64"/>
                  <a:gd name="T76" fmla="*/ 33 w 496"/>
                  <a:gd name="T77" fmla="*/ 20 h 64"/>
                  <a:gd name="T78" fmla="*/ 54 w 496"/>
                  <a:gd name="T79" fmla="*/ 19 h 64"/>
                  <a:gd name="T80" fmla="*/ 66 w 496"/>
                  <a:gd name="T81" fmla="*/ 14 h 64"/>
                  <a:gd name="T82" fmla="*/ 73 w 496"/>
                  <a:gd name="T83" fmla="*/ 10 h 64"/>
                  <a:gd name="T84" fmla="*/ 90 w 496"/>
                  <a:gd name="T85" fmla="*/ 11 h 64"/>
                  <a:gd name="T86" fmla="*/ 101 w 496"/>
                  <a:gd name="T87" fmla="*/ 15 h 64"/>
                  <a:gd name="T88" fmla="*/ 105 w 496"/>
                  <a:gd name="T89" fmla="*/ 18 h 64"/>
                  <a:gd name="T90" fmla="*/ 114 w 496"/>
                  <a:gd name="T91" fmla="*/ 19 h 64"/>
                  <a:gd name="T92" fmla="*/ 139 w 496"/>
                  <a:gd name="T93" fmla="*/ 19 h 64"/>
                  <a:gd name="T94" fmla="*/ 193 w 496"/>
                  <a:gd name="T95" fmla="*/ 19 h 64"/>
                  <a:gd name="T96" fmla="*/ 208 w 496"/>
                  <a:gd name="T97" fmla="*/ 18 h 64"/>
                  <a:gd name="T98" fmla="*/ 217 w 496"/>
                  <a:gd name="T99" fmla="*/ 12 h 64"/>
                  <a:gd name="T100" fmla="*/ 225 w 496"/>
                  <a:gd name="T101" fmla="*/ 12 h 64"/>
                  <a:gd name="T102" fmla="*/ 252 w 496"/>
                  <a:gd name="T103" fmla="*/ 15 h 64"/>
                  <a:gd name="T104" fmla="*/ 262 w 496"/>
                  <a:gd name="T105" fmla="*/ 12 h 64"/>
                  <a:gd name="T106" fmla="*/ 271 w 496"/>
                  <a:gd name="T107" fmla="*/ 5 h 64"/>
                  <a:gd name="T108" fmla="*/ 278 w 496"/>
                  <a:gd name="T10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6" h="64">
                    <a:moveTo>
                      <a:pt x="280" y="1"/>
                    </a:moveTo>
                    <a:cubicBezTo>
                      <a:pt x="283" y="0"/>
                      <a:pt x="287" y="0"/>
                      <a:pt x="291" y="0"/>
                    </a:cubicBezTo>
                    <a:cubicBezTo>
                      <a:pt x="292" y="2"/>
                      <a:pt x="294" y="2"/>
                      <a:pt x="295" y="3"/>
                    </a:cubicBezTo>
                    <a:cubicBezTo>
                      <a:pt x="298" y="5"/>
                      <a:pt x="302" y="8"/>
                      <a:pt x="305" y="11"/>
                    </a:cubicBezTo>
                    <a:cubicBezTo>
                      <a:pt x="306" y="12"/>
                      <a:pt x="308" y="12"/>
                      <a:pt x="309" y="12"/>
                    </a:cubicBezTo>
                    <a:cubicBezTo>
                      <a:pt x="309" y="15"/>
                      <a:pt x="309" y="15"/>
                      <a:pt x="309" y="15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2"/>
                      <a:pt x="318" y="12"/>
                      <a:pt x="318" y="12"/>
                    </a:cubicBezTo>
                    <a:cubicBezTo>
                      <a:pt x="383" y="12"/>
                      <a:pt x="383" y="12"/>
                      <a:pt x="383" y="12"/>
                    </a:cubicBezTo>
                    <a:cubicBezTo>
                      <a:pt x="385" y="14"/>
                      <a:pt x="388" y="16"/>
                      <a:pt x="391" y="15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401" y="18"/>
                      <a:pt x="401" y="18"/>
                      <a:pt x="401" y="18"/>
                    </a:cubicBezTo>
                    <a:cubicBezTo>
                      <a:pt x="402" y="18"/>
                      <a:pt x="403" y="19"/>
                      <a:pt x="404" y="19"/>
                    </a:cubicBezTo>
                    <a:cubicBezTo>
                      <a:pt x="405" y="20"/>
                      <a:pt x="408" y="19"/>
                      <a:pt x="408" y="19"/>
                    </a:cubicBezTo>
                    <a:cubicBezTo>
                      <a:pt x="410" y="19"/>
                      <a:pt x="411" y="18"/>
                      <a:pt x="412" y="18"/>
                    </a:cubicBezTo>
                    <a:cubicBezTo>
                      <a:pt x="444" y="18"/>
                      <a:pt x="444" y="18"/>
                      <a:pt x="444" y="18"/>
                    </a:cubicBezTo>
                    <a:cubicBezTo>
                      <a:pt x="445" y="18"/>
                      <a:pt x="445" y="19"/>
                      <a:pt x="445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7" y="22"/>
                      <a:pt x="448" y="23"/>
                      <a:pt x="449" y="22"/>
                    </a:cubicBezTo>
                    <a:cubicBezTo>
                      <a:pt x="451" y="24"/>
                      <a:pt x="452" y="26"/>
                      <a:pt x="454" y="26"/>
                    </a:cubicBezTo>
                    <a:cubicBezTo>
                      <a:pt x="454" y="29"/>
                      <a:pt x="454" y="29"/>
                      <a:pt x="454" y="29"/>
                    </a:cubicBezTo>
                    <a:cubicBezTo>
                      <a:pt x="457" y="29"/>
                      <a:pt x="458" y="33"/>
                      <a:pt x="459" y="33"/>
                    </a:cubicBezTo>
                    <a:cubicBezTo>
                      <a:pt x="471" y="33"/>
                      <a:pt x="471" y="33"/>
                      <a:pt x="471" y="33"/>
                    </a:cubicBezTo>
                    <a:cubicBezTo>
                      <a:pt x="472" y="32"/>
                      <a:pt x="474" y="31"/>
                      <a:pt x="475" y="31"/>
                    </a:cubicBezTo>
                    <a:cubicBezTo>
                      <a:pt x="496" y="31"/>
                      <a:pt x="496" y="31"/>
                      <a:pt x="496" y="31"/>
                    </a:cubicBezTo>
                    <a:cubicBezTo>
                      <a:pt x="496" y="63"/>
                      <a:pt x="496" y="63"/>
                      <a:pt x="496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1"/>
                      <a:pt x="259" y="60"/>
                      <a:pt x="257" y="60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6" y="57"/>
                      <a:pt x="255" y="57"/>
                      <a:pt x="254" y="55"/>
                    </a:cubicBezTo>
                    <a:cubicBezTo>
                      <a:pt x="253" y="54"/>
                      <a:pt x="252" y="51"/>
                      <a:pt x="249" y="52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4" y="52"/>
                      <a:pt x="242" y="52"/>
                      <a:pt x="243" y="54"/>
                    </a:cubicBezTo>
                    <a:cubicBezTo>
                      <a:pt x="244" y="55"/>
                      <a:pt x="242" y="55"/>
                      <a:pt x="241" y="55"/>
                    </a:cubicBezTo>
                    <a:cubicBezTo>
                      <a:pt x="241" y="57"/>
                      <a:pt x="239" y="58"/>
                      <a:pt x="240" y="60"/>
                    </a:cubicBezTo>
                    <a:cubicBezTo>
                      <a:pt x="238" y="60"/>
                      <a:pt x="237" y="60"/>
                      <a:pt x="236" y="61"/>
                    </a:cubicBezTo>
                    <a:cubicBezTo>
                      <a:pt x="236" y="64"/>
                      <a:pt x="232" y="62"/>
                      <a:pt x="229" y="62"/>
                    </a:cubicBezTo>
                    <a:cubicBezTo>
                      <a:pt x="228" y="60"/>
                      <a:pt x="226" y="60"/>
                      <a:pt x="224" y="60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0" y="55"/>
                      <a:pt x="220" y="55"/>
                      <a:pt x="220" y="55"/>
                    </a:cubicBezTo>
                    <a:cubicBezTo>
                      <a:pt x="220" y="53"/>
                      <a:pt x="220" y="51"/>
                      <a:pt x="217" y="50"/>
                    </a:cubicBezTo>
                    <a:cubicBezTo>
                      <a:pt x="215" y="50"/>
                      <a:pt x="211" y="50"/>
                      <a:pt x="207" y="50"/>
                    </a:cubicBezTo>
                    <a:cubicBezTo>
                      <a:pt x="207" y="51"/>
                      <a:pt x="207" y="53"/>
                      <a:pt x="206" y="52"/>
                    </a:cubicBezTo>
                    <a:cubicBezTo>
                      <a:pt x="205" y="52"/>
                      <a:pt x="204" y="50"/>
                      <a:pt x="203" y="50"/>
                    </a:cubicBezTo>
                    <a:cubicBezTo>
                      <a:pt x="200" y="50"/>
                      <a:pt x="198" y="48"/>
                      <a:pt x="196" y="47"/>
                    </a:cubicBezTo>
                    <a:cubicBezTo>
                      <a:pt x="196" y="47"/>
                      <a:pt x="193" y="47"/>
                      <a:pt x="192" y="46"/>
                    </a:cubicBezTo>
                    <a:cubicBezTo>
                      <a:pt x="186" y="45"/>
                      <a:pt x="176" y="46"/>
                      <a:pt x="168" y="46"/>
                    </a:cubicBezTo>
                    <a:cubicBezTo>
                      <a:pt x="167" y="46"/>
                      <a:pt x="165" y="47"/>
                      <a:pt x="163" y="47"/>
                    </a:cubicBezTo>
                    <a:cubicBezTo>
                      <a:pt x="161" y="48"/>
                      <a:pt x="161" y="50"/>
                      <a:pt x="159" y="50"/>
                    </a:cubicBezTo>
                    <a:cubicBezTo>
                      <a:pt x="157" y="50"/>
                      <a:pt x="153" y="50"/>
                      <a:pt x="152" y="50"/>
                    </a:cubicBezTo>
                    <a:cubicBezTo>
                      <a:pt x="152" y="49"/>
                      <a:pt x="151" y="47"/>
                      <a:pt x="150" y="47"/>
                    </a:cubicBezTo>
                    <a:cubicBezTo>
                      <a:pt x="148" y="47"/>
                      <a:pt x="146" y="45"/>
                      <a:pt x="145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19" y="46"/>
                      <a:pt x="119" y="47"/>
                      <a:pt x="118" y="47"/>
                    </a:cubicBezTo>
                    <a:cubicBezTo>
                      <a:pt x="113" y="47"/>
                      <a:pt x="111" y="44"/>
                      <a:pt x="108" y="43"/>
                    </a:cubicBezTo>
                    <a:cubicBezTo>
                      <a:pt x="106" y="42"/>
                      <a:pt x="104" y="41"/>
                      <a:pt x="103" y="40"/>
                    </a:cubicBezTo>
                    <a:cubicBezTo>
                      <a:pt x="102" y="39"/>
                      <a:pt x="102" y="37"/>
                      <a:pt x="101" y="37"/>
                    </a:cubicBezTo>
                    <a:cubicBezTo>
                      <a:pt x="101" y="36"/>
                      <a:pt x="99" y="37"/>
                      <a:pt x="99" y="37"/>
                    </a:cubicBezTo>
                    <a:cubicBezTo>
                      <a:pt x="98" y="34"/>
                      <a:pt x="94" y="33"/>
                      <a:pt x="92" y="30"/>
                    </a:cubicBezTo>
                    <a:cubicBezTo>
                      <a:pt x="88" y="29"/>
                      <a:pt x="82" y="29"/>
                      <a:pt x="76" y="29"/>
                    </a:cubicBezTo>
                    <a:cubicBezTo>
                      <a:pt x="73" y="33"/>
                      <a:pt x="71" y="38"/>
                      <a:pt x="67" y="42"/>
                    </a:cubicBezTo>
                    <a:cubicBezTo>
                      <a:pt x="66" y="42"/>
                      <a:pt x="65" y="43"/>
                      <a:pt x="66" y="44"/>
                    </a:cubicBezTo>
                    <a:cubicBezTo>
                      <a:pt x="64" y="45"/>
                      <a:pt x="62" y="46"/>
                      <a:pt x="60" y="45"/>
                    </a:cubicBezTo>
                    <a:cubicBezTo>
                      <a:pt x="43" y="43"/>
                      <a:pt x="22" y="44"/>
                      <a:pt x="6" y="45"/>
                    </a:cubicBezTo>
                    <a:cubicBezTo>
                      <a:pt x="5" y="45"/>
                      <a:pt x="4" y="44"/>
                      <a:pt x="4" y="43"/>
                    </a:cubicBezTo>
                    <a:cubicBezTo>
                      <a:pt x="1" y="44"/>
                      <a:pt x="3" y="40"/>
                      <a:pt x="3" y="38"/>
                    </a:cubicBezTo>
                    <a:cubicBezTo>
                      <a:pt x="1" y="39"/>
                      <a:pt x="0" y="38"/>
                      <a:pt x="1" y="37"/>
                    </a:cubicBezTo>
                    <a:cubicBezTo>
                      <a:pt x="3" y="38"/>
                      <a:pt x="2" y="35"/>
                      <a:pt x="2" y="34"/>
                    </a:cubicBezTo>
                    <a:cubicBezTo>
                      <a:pt x="3" y="31"/>
                      <a:pt x="6" y="29"/>
                      <a:pt x="7" y="26"/>
                    </a:cubicBezTo>
                    <a:cubicBezTo>
                      <a:pt x="8" y="25"/>
                      <a:pt x="10" y="25"/>
                      <a:pt x="12" y="25"/>
                    </a:cubicBezTo>
                    <a:cubicBezTo>
                      <a:pt x="12" y="24"/>
                      <a:pt x="12" y="23"/>
                      <a:pt x="13" y="22"/>
                    </a:cubicBezTo>
                    <a:cubicBezTo>
                      <a:pt x="14" y="22"/>
                      <a:pt x="16" y="22"/>
                      <a:pt x="17" y="22"/>
                    </a:cubicBezTo>
                    <a:cubicBezTo>
                      <a:pt x="15" y="19"/>
                      <a:pt x="19" y="21"/>
                      <a:pt x="20" y="21"/>
                    </a:cubicBezTo>
                    <a:cubicBezTo>
                      <a:pt x="21" y="20"/>
                      <a:pt x="21" y="18"/>
                      <a:pt x="23" y="19"/>
                    </a:cubicBezTo>
                    <a:cubicBezTo>
                      <a:pt x="24" y="20"/>
                      <a:pt x="28" y="20"/>
                      <a:pt x="29" y="19"/>
                    </a:cubicBezTo>
                    <a:cubicBezTo>
                      <a:pt x="31" y="18"/>
                      <a:pt x="32" y="20"/>
                      <a:pt x="33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3" y="18"/>
                      <a:pt x="54" y="19"/>
                    </a:cubicBezTo>
                    <a:cubicBezTo>
                      <a:pt x="55" y="20"/>
                      <a:pt x="56" y="19"/>
                      <a:pt x="57" y="19"/>
                    </a:cubicBezTo>
                    <a:cubicBezTo>
                      <a:pt x="61" y="18"/>
                      <a:pt x="63" y="16"/>
                      <a:pt x="66" y="14"/>
                    </a:cubicBezTo>
                    <a:cubicBezTo>
                      <a:pt x="65" y="12"/>
                      <a:pt x="68" y="12"/>
                      <a:pt x="68" y="11"/>
                    </a:cubicBezTo>
                    <a:cubicBezTo>
                      <a:pt x="70" y="10"/>
                      <a:pt x="71" y="9"/>
                      <a:pt x="73" y="10"/>
                    </a:cubicBezTo>
                    <a:cubicBezTo>
                      <a:pt x="73" y="10"/>
                      <a:pt x="75" y="12"/>
                      <a:pt x="75" y="12"/>
                    </a:cubicBezTo>
                    <a:cubicBezTo>
                      <a:pt x="80" y="12"/>
                      <a:pt x="86" y="12"/>
                      <a:pt x="90" y="11"/>
                    </a:cubicBezTo>
                    <a:cubicBezTo>
                      <a:pt x="93" y="12"/>
                      <a:pt x="96" y="12"/>
                      <a:pt x="100" y="12"/>
                    </a:cubicBezTo>
                    <a:cubicBezTo>
                      <a:pt x="100" y="13"/>
                      <a:pt x="100" y="15"/>
                      <a:pt x="101" y="15"/>
                    </a:cubicBezTo>
                    <a:cubicBezTo>
                      <a:pt x="102" y="15"/>
                      <a:pt x="104" y="15"/>
                      <a:pt x="105" y="15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6" y="18"/>
                      <a:pt x="111" y="17"/>
                      <a:pt x="113" y="18"/>
                    </a:cubicBezTo>
                    <a:cubicBezTo>
                      <a:pt x="114" y="18"/>
                      <a:pt x="114" y="20"/>
                      <a:pt x="114" y="19"/>
                    </a:cubicBezTo>
                    <a:cubicBezTo>
                      <a:pt x="118" y="17"/>
                      <a:pt x="126" y="17"/>
                      <a:pt x="129" y="19"/>
                    </a:cubicBezTo>
                    <a:cubicBezTo>
                      <a:pt x="132" y="19"/>
                      <a:pt x="137" y="20"/>
                      <a:pt x="139" y="19"/>
                    </a:cubicBezTo>
                    <a:cubicBezTo>
                      <a:pt x="155" y="21"/>
                      <a:pt x="173" y="20"/>
                      <a:pt x="190" y="20"/>
                    </a:cubicBezTo>
                    <a:cubicBezTo>
                      <a:pt x="191" y="20"/>
                      <a:pt x="191" y="18"/>
                      <a:pt x="193" y="19"/>
                    </a:cubicBezTo>
                    <a:cubicBezTo>
                      <a:pt x="194" y="20"/>
                      <a:pt x="198" y="20"/>
                      <a:pt x="200" y="19"/>
                    </a:cubicBezTo>
                    <a:cubicBezTo>
                      <a:pt x="202" y="18"/>
                      <a:pt x="204" y="17"/>
                      <a:pt x="208" y="18"/>
                    </a:cubicBezTo>
                    <a:cubicBezTo>
                      <a:pt x="208" y="18"/>
                      <a:pt x="210" y="16"/>
                      <a:pt x="210" y="16"/>
                    </a:cubicBezTo>
                    <a:cubicBezTo>
                      <a:pt x="214" y="16"/>
                      <a:pt x="216" y="14"/>
                      <a:pt x="217" y="12"/>
                    </a:cubicBezTo>
                    <a:cubicBezTo>
                      <a:pt x="219" y="13"/>
                      <a:pt x="221" y="12"/>
                      <a:pt x="222" y="11"/>
                    </a:cubicBezTo>
                    <a:cubicBezTo>
                      <a:pt x="223" y="12"/>
                      <a:pt x="224" y="12"/>
                      <a:pt x="225" y="12"/>
                    </a:cubicBezTo>
                    <a:cubicBezTo>
                      <a:pt x="252" y="12"/>
                      <a:pt x="252" y="12"/>
                      <a:pt x="252" y="12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62" y="15"/>
                      <a:pt x="262" y="15"/>
                      <a:pt x="262" y="15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3" y="12"/>
                      <a:pt x="265" y="13"/>
                      <a:pt x="265" y="12"/>
                    </a:cubicBezTo>
                    <a:cubicBezTo>
                      <a:pt x="266" y="9"/>
                      <a:pt x="269" y="8"/>
                      <a:pt x="271" y="5"/>
                    </a:cubicBezTo>
                    <a:cubicBezTo>
                      <a:pt x="271" y="5"/>
                      <a:pt x="273" y="5"/>
                      <a:pt x="273" y="4"/>
                    </a:cubicBezTo>
                    <a:cubicBezTo>
                      <a:pt x="273" y="1"/>
                      <a:pt x="277" y="3"/>
                      <a:pt x="278" y="2"/>
                    </a:cubicBezTo>
                    <a:cubicBezTo>
                      <a:pt x="279" y="2"/>
                      <a:pt x="279" y="1"/>
                      <a:pt x="280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0" name="Freeform 7"/>
              <p:cNvSpPr/>
              <p:nvPr/>
            </p:nvSpPr>
            <p:spPr bwMode="auto">
              <a:xfrm>
                <a:off x="2065338" y="2324100"/>
                <a:ext cx="22225" cy="501650"/>
              </a:xfrm>
              <a:custGeom>
                <a:avLst/>
                <a:gdLst>
                  <a:gd name="T0" fmla="*/ 16 w 29"/>
                  <a:gd name="T1" fmla="*/ 2 h 802"/>
                  <a:gd name="T2" fmla="*/ 22 w 29"/>
                  <a:gd name="T3" fmla="*/ 8 h 802"/>
                  <a:gd name="T4" fmla="*/ 26 w 29"/>
                  <a:gd name="T5" fmla="*/ 17 h 802"/>
                  <a:gd name="T6" fmla="*/ 28 w 29"/>
                  <a:gd name="T7" fmla="*/ 136 h 802"/>
                  <a:gd name="T8" fmla="*/ 27 w 29"/>
                  <a:gd name="T9" fmla="*/ 253 h 802"/>
                  <a:gd name="T10" fmla="*/ 27 w 29"/>
                  <a:gd name="T11" fmla="*/ 543 h 802"/>
                  <a:gd name="T12" fmla="*/ 20 w 29"/>
                  <a:gd name="T13" fmla="*/ 557 h 802"/>
                  <a:gd name="T14" fmla="*/ 16 w 29"/>
                  <a:gd name="T15" fmla="*/ 564 h 802"/>
                  <a:gd name="T16" fmla="*/ 17 w 29"/>
                  <a:gd name="T17" fmla="*/ 583 h 802"/>
                  <a:gd name="T18" fmla="*/ 18 w 29"/>
                  <a:gd name="T19" fmla="*/ 600 h 802"/>
                  <a:gd name="T20" fmla="*/ 24 w 29"/>
                  <a:gd name="T21" fmla="*/ 606 h 802"/>
                  <a:gd name="T22" fmla="*/ 28 w 29"/>
                  <a:gd name="T23" fmla="*/ 621 h 802"/>
                  <a:gd name="T24" fmla="*/ 20 w 29"/>
                  <a:gd name="T25" fmla="*/ 752 h 802"/>
                  <a:gd name="T26" fmla="*/ 15 w 29"/>
                  <a:gd name="T27" fmla="*/ 755 h 802"/>
                  <a:gd name="T28" fmla="*/ 10 w 29"/>
                  <a:gd name="T29" fmla="*/ 802 h 802"/>
                  <a:gd name="T30" fmla="*/ 6 w 29"/>
                  <a:gd name="T31" fmla="*/ 744 h 802"/>
                  <a:gd name="T32" fmla="*/ 8 w 29"/>
                  <a:gd name="T33" fmla="*/ 691 h 802"/>
                  <a:gd name="T34" fmla="*/ 6 w 29"/>
                  <a:gd name="T35" fmla="*/ 649 h 802"/>
                  <a:gd name="T36" fmla="*/ 8 w 29"/>
                  <a:gd name="T37" fmla="*/ 624 h 802"/>
                  <a:gd name="T38" fmla="*/ 1 w 29"/>
                  <a:gd name="T39" fmla="*/ 630 h 802"/>
                  <a:gd name="T40" fmla="*/ 7 w 29"/>
                  <a:gd name="T41" fmla="*/ 584 h 802"/>
                  <a:gd name="T42" fmla="*/ 12 w 29"/>
                  <a:gd name="T43" fmla="*/ 555 h 802"/>
                  <a:gd name="T44" fmla="*/ 11 w 29"/>
                  <a:gd name="T45" fmla="*/ 513 h 802"/>
                  <a:gd name="T46" fmla="*/ 11 w 29"/>
                  <a:gd name="T47" fmla="*/ 466 h 802"/>
                  <a:gd name="T48" fmla="*/ 12 w 29"/>
                  <a:gd name="T49" fmla="*/ 432 h 802"/>
                  <a:gd name="T50" fmla="*/ 6 w 29"/>
                  <a:gd name="T51" fmla="*/ 428 h 802"/>
                  <a:gd name="T52" fmla="*/ 7 w 29"/>
                  <a:gd name="T53" fmla="*/ 234 h 802"/>
                  <a:gd name="T54" fmla="*/ 8 w 29"/>
                  <a:gd name="T55" fmla="*/ 202 h 802"/>
                  <a:gd name="T56" fmla="*/ 6 w 29"/>
                  <a:gd name="T57" fmla="*/ 146 h 802"/>
                  <a:gd name="T58" fmla="*/ 8 w 29"/>
                  <a:gd name="T59" fmla="*/ 56 h 802"/>
                  <a:gd name="T60" fmla="*/ 6 w 29"/>
                  <a:gd name="T61" fmla="*/ 14 h 802"/>
                  <a:gd name="T62" fmla="*/ 9 w 29"/>
                  <a:gd name="T63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802">
                    <a:moveTo>
                      <a:pt x="9" y="2"/>
                    </a:moveTo>
                    <a:cubicBezTo>
                      <a:pt x="11" y="0"/>
                      <a:pt x="14" y="1"/>
                      <a:pt x="16" y="2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3" y="8"/>
                      <a:pt x="23" y="9"/>
                      <a:pt x="23" y="10"/>
                    </a:cubicBezTo>
                    <a:cubicBezTo>
                      <a:pt x="24" y="13"/>
                      <a:pt x="25" y="16"/>
                      <a:pt x="26" y="17"/>
                    </a:cubicBezTo>
                    <a:cubicBezTo>
                      <a:pt x="26" y="22"/>
                      <a:pt x="28" y="27"/>
                      <a:pt x="28" y="31"/>
                    </a:cubicBezTo>
                    <a:cubicBezTo>
                      <a:pt x="26" y="65"/>
                      <a:pt x="27" y="103"/>
                      <a:pt x="28" y="136"/>
                    </a:cubicBezTo>
                    <a:cubicBezTo>
                      <a:pt x="26" y="170"/>
                      <a:pt x="28" y="207"/>
                      <a:pt x="28" y="239"/>
                    </a:cubicBezTo>
                    <a:cubicBezTo>
                      <a:pt x="28" y="243"/>
                      <a:pt x="27" y="248"/>
                      <a:pt x="27" y="253"/>
                    </a:cubicBezTo>
                    <a:cubicBezTo>
                      <a:pt x="26" y="320"/>
                      <a:pt x="29" y="384"/>
                      <a:pt x="27" y="450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7" y="545"/>
                      <a:pt x="24" y="546"/>
                      <a:pt x="26" y="547"/>
                    </a:cubicBezTo>
                    <a:cubicBezTo>
                      <a:pt x="24" y="550"/>
                      <a:pt x="23" y="555"/>
                      <a:pt x="20" y="557"/>
                    </a:cubicBezTo>
                    <a:cubicBezTo>
                      <a:pt x="20" y="557"/>
                      <a:pt x="19" y="559"/>
                      <a:pt x="18" y="558"/>
                    </a:cubicBezTo>
                    <a:cubicBezTo>
                      <a:pt x="18" y="561"/>
                      <a:pt x="16" y="563"/>
                      <a:pt x="16" y="564"/>
                    </a:cubicBezTo>
                    <a:cubicBezTo>
                      <a:pt x="16" y="569"/>
                      <a:pt x="15" y="573"/>
                      <a:pt x="18" y="575"/>
                    </a:cubicBezTo>
                    <a:cubicBezTo>
                      <a:pt x="18" y="578"/>
                      <a:pt x="18" y="581"/>
                      <a:pt x="17" y="583"/>
                    </a:cubicBezTo>
                    <a:cubicBezTo>
                      <a:pt x="17" y="584"/>
                      <a:pt x="18" y="584"/>
                      <a:pt x="18" y="584"/>
                    </a:cubicBezTo>
                    <a:cubicBezTo>
                      <a:pt x="18" y="590"/>
                      <a:pt x="18" y="595"/>
                      <a:pt x="18" y="600"/>
                    </a:cubicBezTo>
                    <a:cubicBezTo>
                      <a:pt x="21" y="600"/>
                      <a:pt x="21" y="600"/>
                      <a:pt x="21" y="600"/>
                    </a:cubicBezTo>
                    <a:cubicBezTo>
                      <a:pt x="22" y="602"/>
                      <a:pt x="25" y="603"/>
                      <a:pt x="24" y="606"/>
                    </a:cubicBezTo>
                    <a:cubicBezTo>
                      <a:pt x="26" y="608"/>
                      <a:pt x="26" y="608"/>
                      <a:pt x="26" y="608"/>
                    </a:cubicBezTo>
                    <a:cubicBezTo>
                      <a:pt x="26" y="612"/>
                      <a:pt x="28" y="618"/>
                      <a:pt x="28" y="621"/>
                    </a:cubicBezTo>
                    <a:cubicBezTo>
                      <a:pt x="26" y="661"/>
                      <a:pt x="28" y="701"/>
                      <a:pt x="28" y="740"/>
                    </a:cubicBezTo>
                    <a:cubicBezTo>
                      <a:pt x="26" y="746"/>
                      <a:pt x="23" y="749"/>
                      <a:pt x="20" y="752"/>
                    </a:cubicBezTo>
                    <a:cubicBezTo>
                      <a:pt x="19" y="752"/>
                      <a:pt x="18" y="753"/>
                      <a:pt x="18" y="753"/>
                    </a:cubicBezTo>
                    <a:cubicBezTo>
                      <a:pt x="18" y="756"/>
                      <a:pt x="16" y="755"/>
                      <a:pt x="15" y="755"/>
                    </a:cubicBezTo>
                    <a:cubicBezTo>
                      <a:pt x="14" y="769"/>
                      <a:pt x="16" y="783"/>
                      <a:pt x="15" y="797"/>
                    </a:cubicBezTo>
                    <a:cubicBezTo>
                      <a:pt x="15" y="800"/>
                      <a:pt x="13" y="802"/>
                      <a:pt x="10" y="802"/>
                    </a:cubicBezTo>
                    <a:cubicBezTo>
                      <a:pt x="9" y="802"/>
                      <a:pt x="9" y="799"/>
                      <a:pt x="6" y="798"/>
                    </a:cubicBezTo>
                    <a:cubicBezTo>
                      <a:pt x="7" y="779"/>
                      <a:pt x="5" y="762"/>
                      <a:pt x="6" y="744"/>
                    </a:cubicBezTo>
                    <a:cubicBezTo>
                      <a:pt x="6" y="743"/>
                      <a:pt x="8" y="743"/>
                      <a:pt x="8" y="742"/>
                    </a:cubicBezTo>
                    <a:cubicBezTo>
                      <a:pt x="9" y="725"/>
                      <a:pt x="9" y="708"/>
                      <a:pt x="8" y="691"/>
                    </a:cubicBezTo>
                    <a:cubicBezTo>
                      <a:pt x="8" y="690"/>
                      <a:pt x="6" y="689"/>
                      <a:pt x="6" y="688"/>
                    </a:cubicBezTo>
                    <a:cubicBezTo>
                      <a:pt x="6" y="649"/>
                      <a:pt x="6" y="649"/>
                      <a:pt x="6" y="649"/>
                    </a:cubicBezTo>
                    <a:cubicBezTo>
                      <a:pt x="6" y="648"/>
                      <a:pt x="8" y="648"/>
                      <a:pt x="8" y="647"/>
                    </a:cubicBezTo>
                    <a:cubicBezTo>
                      <a:pt x="8" y="639"/>
                      <a:pt x="10" y="631"/>
                      <a:pt x="8" y="624"/>
                    </a:cubicBezTo>
                    <a:cubicBezTo>
                      <a:pt x="7" y="624"/>
                      <a:pt x="5" y="624"/>
                      <a:pt x="5" y="626"/>
                    </a:cubicBezTo>
                    <a:cubicBezTo>
                      <a:pt x="4" y="627"/>
                      <a:pt x="3" y="629"/>
                      <a:pt x="1" y="630"/>
                    </a:cubicBezTo>
                    <a:cubicBezTo>
                      <a:pt x="0" y="625"/>
                      <a:pt x="2" y="618"/>
                      <a:pt x="4" y="616"/>
                    </a:cubicBezTo>
                    <a:cubicBezTo>
                      <a:pt x="8" y="607"/>
                      <a:pt x="9" y="594"/>
                      <a:pt x="7" y="584"/>
                    </a:cubicBezTo>
                    <a:cubicBezTo>
                      <a:pt x="8" y="580"/>
                      <a:pt x="8" y="575"/>
                      <a:pt x="8" y="570"/>
                    </a:cubicBezTo>
                    <a:cubicBezTo>
                      <a:pt x="9" y="565"/>
                      <a:pt x="11" y="560"/>
                      <a:pt x="12" y="555"/>
                    </a:cubicBezTo>
                    <a:cubicBezTo>
                      <a:pt x="12" y="549"/>
                      <a:pt x="12" y="542"/>
                      <a:pt x="11" y="538"/>
                    </a:cubicBezTo>
                    <a:cubicBezTo>
                      <a:pt x="12" y="530"/>
                      <a:pt x="12" y="520"/>
                      <a:pt x="11" y="513"/>
                    </a:cubicBezTo>
                    <a:cubicBezTo>
                      <a:pt x="12" y="506"/>
                      <a:pt x="12" y="496"/>
                      <a:pt x="11" y="489"/>
                    </a:cubicBezTo>
                    <a:cubicBezTo>
                      <a:pt x="12" y="482"/>
                      <a:pt x="12" y="472"/>
                      <a:pt x="11" y="466"/>
                    </a:cubicBezTo>
                    <a:cubicBezTo>
                      <a:pt x="12" y="459"/>
                      <a:pt x="13" y="451"/>
                      <a:pt x="11" y="444"/>
                    </a:cubicBezTo>
                    <a:cubicBezTo>
                      <a:pt x="10" y="440"/>
                      <a:pt x="12" y="437"/>
                      <a:pt x="12" y="432"/>
                    </a:cubicBezTo>
                    <a:cubicBezTo>
                      <a:pt x="10" y="434"/>
                      <a:pt x="9" y="431"/>
                      <a:pt x="9" y="430"/>
                    </a:cubicBezTo>
                    <a:cubicBezTo>
                      <a:pt x="8" y="429"/>
                      <a:pt x="6" y="429"/>
                      <a:pt x="6" y="428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7" y="225"/>
                      <a:pt x="6" y="216"/>
                      <a:pt x="5" y="207"/>
                    </a:cubicBezTo>
                    <a:cubicBezTo>
                      <a:pt x="5" y="206"/>
                      <a:pt x="7" y="204"/>
                      <a:pt x="8" y="202"/>
                    </a:cubicBezTo>
                    <a:cubicBezTo>
                      <a:pt x="8" y="198"/>
                      <a:pt x="8" y="195"/>
                      <a:pt x="6" y="193"/>
                    </a:cubicBezTo>
                    <a:cubicBezTo>
                      <a:pt x="6" y="177"/>
                      <a:pt x="5" y="161"/>
                      <a:pt x="6" y="146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7"/>
                      <a:pt x="8" y="57"/>
                      <a:pt x="8" y="56"/>
                    </a:cubicBezTo>
                    <a:cubicBezTo>
                      <a:pt x="9" y="44"/>
                      <a:pt x="10" y="29"/>
                      <a:pt x="8" y="17"/>
                    </a:cubicBezTo>
                    <a:cubicBezTo>
                      <a:pt x="8" y="16"/>
                      <a:pt x="6" y="15"/>
                      <a:pt x="6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9" y="3"/>
                      <a:pt x="9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1" name="Freeform 8"/>
              <p:cNvSpPr/>
              <p:nvPr/>
            </p:nvSpPr>
            <p:spPr bwMode="auto">
              <a:xfrm>
                <a:off x="2068513" y="2141538"/>
                <a:ext cx="19050" cy="144463"/>
              </a:xfrm>
              <a:custGeom>
                <a:avLst/>
                <a:gdLst>
                  <a:gd name="T0" fmla="*/ 2 w 24"/>
                  <a:gd name="T1" fmla="*/ 1 h 230"/>
                  <a:gd name="T2" fmla="*/ 10 w 24"/>
                  <a:gd name="T3" fmla="*/ 5 h 230"/>
                  <a:gd name="T4" fmla="*/ 12 w 24"/>
                  <a:gd name="T5" fmla="*/ 7 h 230"/>
                  <a:gd name="T6" fmla="*/ 19 w 24"/>
                  <a:gd name="T7" fmla="*/ 16 h 230"/>
                  <a:gd name="T8" fmla="*/ 23 w 24"/>
                  <a:gd name="T9" fmla="*/ 25 h 230"/>
                  <a:gd name="T10" fmla="*/ 22 w 24"/>
                  <a:gd name="T11" fmla="*/ 43 h 230"/>
                  <a:gd name="T12" fmla="*/ 23 w 24"/>
                  <a:gd name="T13" fmla="*/ 159 h 230"/>
                  <a:gd name="T14" fmla="*/ 23 w 24"/>
                  <a:gd name="T15" fmla="*/ 165 h 230"/>
                  <a:gd name="T16" fmla="*/ 23 w 24"/>
                  <a:gd name="T17" fmla="*/ 196 h 230"/>
                  <a:gd name="T18" fmla="*/ 21 w 24"/>
                  <a:gd name="T19" fmla="*/ 213 h 230"/>
                  <a:gd name="T20" fmla="*/ 19 w 24"/>
                  <a:gd name="T21" fmla="*/ 216 h 230"/>
                  <a:gd name="T22" fmla="*/ 17 w 24"/>
                  <a:gd name="T23" fmla="*/ 221 h 230"/>
                  <a:gd name="T24" fmla="*/ 5 w 24"/>
                  <a:gd name="T25" fmla="*/ 229 h 230"/>
                  <a:gd name="T26" fmla="*/ 1 w 24"/>
                  <a:gd name="T27" fmla="*/ 224 h 230"/>
                  <a:gd name="T28" fmla="*/ 1 w 24"/>
                  <a:gd name="T29" fmla="*/ 124 h 230"/>
                  <a:gd name="T30" fmla="*/ 1 w 24"/>
                  <a:gd name="T31" fmla="*/ 36 h 230"/>
                  <a:gd name="T32" fmla="*/ 3 w 24"/>
                  <a:gd name="T33" fmla="*/ 34 h 230"/>
                  <a:gd name="T34" fmla="*/ 3 w 24"/>
                  <a:gd name="T35" fmla="*/ 27 h 230"/>
                  <a:gd name="T36" fmla="*/ 1 w 24"/>
                  <a:gd name="T37" fmla="*/ 26 h 230"/>
                  <a:gd name="T38" fmla="*/ 0 w 24"/>
                  <a:gd name="T39" fmla="*/ 4 h 230"/>
                  <a:gd name="T40" fmla="*/ 2 w 24"/>
                  <a:gd name="T41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30">
                    <a:moveTo>
                      <a:pt x="2" y="1"/>
                    </a:moveTo>
                    <a:cubicBezTo>
                      <a:pt x="6" y="0"/>
                      <a:pt x="9" y="3"/>
                      <a:pt x="10" y="5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3" y="11"/>
                      <a:pt x="17" y="14"/>
                      <a:pt x="19" y="16"/>
                    </a:cubicBezTo>
                    <a:cubicBezTo>
                      <a:pt x="20" y="20"/>
                      <a:pt x="22" y="22"/>
                      <a:pt x="23" y="25"/>
                    </a:cubicBezTo>
                    <a:cubicBezTo>
                      <a:pt x="23" y="31"/>
                      <a:pt x="22" y="37"/>
                      <a:pt x="22" y="43"/>
                    </a:cubicBezTo>
                    <a:cubicBezTo>
                      <a:pt x="22" y="81"/>
                      <a:pt x="21" y="122"/>
                      <a:pt x="23" y="159"/>
                    </a:cubicBezTo>
                    <a:cubicBezTo>
                      <a:pt x="23" y="160"/>
                      <a:pt x="24" y="163"/>
                      <a:pt x="23" y="165"/>
                    </a:cubicBezTo>
                    <a:cubicBezTo>
                      <a:pt x="22" y="174"/>
                      <a:pt x="21" y="187"/>
                      <a:pt x="23" y="196"/>
                    </a:cubicBezTo>
                    <a:cubicBezTo>
                      <a:pt x="24" y="202"/>
                      <a:pt x="21" y="207"/>
                      <a:pt x="21" y="213"/>
                    </a:cubicBezTo>
                    <a:cubicBezTo>
                      <a:pt x="21" y="214"/>
                      <a:pt x="20" y="215"/>
                      <a:pt x="19" y="216"/>
                    </a:cubicBezTo>
                    <a:cubicBezTo>
                      <a:pt x="20" y="219"/>
                      <a:pt x="18" y="220"/>
                      <a:pt x="17" y="221"/>
                    </a:cubicBezTo>
                    <a:cubicBezTo>
                      <a:pt x="15" y="226"/>
                      <a:pt x="12" y="230"/>
                      <a:pt x="5" y="229"/>
                    </a:cubicBezTo>
                    <a:cubicBezTo>
                      <a:pt x="4" y="227"/>
                      <a:pt x="1" y="225"/>
                      <a:pt x="1" y="22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7"/>
                      <a:pt x="1" y="26"/>
                      <a:pt x="1" y="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2" name="Freeform 9"/>
              <p:cNvSpPr/>
              <p:nvPr/>
            </p:nvSpPr>
            <p:spPr bwMode="auto">
              <a:xfrm>
                <a:off x="2068513" y="2014538"/>
                <a:ext cx="19050" cy="109538"/>
              </a:xfrm>
              <a:custGeom>
                <a:avLst/>
                <a:gdLst>
                  <a:gd name="T0" fmla="*/ 4 w 24"/>
                  <a:gd name="T1" fmla="*/ 2 h 176"/>
                  <a:gd name="T2" fmla="*/ 11 w 24"/>
                  <a:gd name="T3" fmla="*/ 2 h 176"/>
                  <a:gd name="T4" fmla="*/ 16 w 24"/>
                  <a:gd name="T5" fmla="*/ 5 h 176"/>
                  <a:gd name="T6" fmla="*/ 17 w 24"/>
                  <a:gd name="T7" fmla="*/ 8 h 176"/>
                  <a:gd name="T8" fmla="*/ 18 w 24"/>
                  <a:gd name="T9" fmla="*/ 10 h 176"/>
                  <a:gd name="T10" fmla="*/ 22 w 24"/>
                  <a:gd name="T11" fmla="*/ 18 h 176"/>
                  <a:gd name="T12" fmla="*/ 21 w 24"/>
                  <a:gd name="T13" fmla="*/ 21 h 176"/>
                  <a:gd name="T14" fmla="*/ 22 w 24"/>
                  <a:gd name="T15" fmla="*/ 33 h 176"/>
                  <a:gd name="T16" fmla="*/ 22 w 24"/>
                  <a:gd name="T17" fmla="*/ 130 h 176"/>
                  <a:gd name="T18" fmla="*/ 21 w 24"/>
                  <a:gd name="T19" fmla="*/ 139 h 176"/>
                  <a:gd name="T20" fmla="*/ 19 w 24"/>
                  <a:gd name="T21" fmla="*/ 141 h 176"/>
                  <a:gd name="T22" fmla="*/ 13 w 24"/>
                  <a:gd name="T23" fmla="*/ 152 h 176"/>
                  <a:gd name="T24" fmla="*/ 13 w 24"/>
                  <a:gd name="T25" fmla="*/ 164 h 176"/>
                  <a:gd name="T26" fmla="*/ 10 w 24"/>
                  <a:gd name="T27" fmla="*/ 170 h 176"/>
                  <a:gd name="T28" fmla="*/ 6 w 24"/>
                  <a:gd name="T29" fmla="*/ 174 h 176"/>
                  <a:gd name="T30" fmla="*/ 0 w 24"/>
                  <a:gd name="T31" fmla="*/ 170 h 176"/>
                  <a:gd name="T32" fmla="*/ 1 w 24"/>
                  <a:gd name="T33" fmla="*/ 145 h 176"/>
                  <a:gd name="T34" fmla="*/ 1 w 24"/>
                  <a:gd name="T35" fmla="*/ 57 h 176"/>
                  <a:gd name="T36" fmla="*/ 3 w 24"/>
                  <a:gd name="T37" fmla="*/ 56 h 176"/>
                  <a:gd name="T38" fmla="*/ 3 w 24"/>
                  <a:gd name="T39" fmla="*/ 17 h 176"/>
                  <a:gd name="T40" fmla="*/ 1 w 24"/>
                  <a:gd name="T41" fmla="*/ 14 h 176"/>
                  <a:gd name="T42" fmla="*/ 1 w 24"/>
                  <a:gd name="T43" fmla="*/ 4 h 176"/>
                  <a:gd name="T44" fmla="*/ 4 w 24"/>
                  <a:gd name="T45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176">
                    <a:moveTo>
                      <a:pt x="4" y="2"/>
                    </a:moveTo>
                    <a:cubicBezTo>
                      <a:pt x="6" y="0"/>
                      <a:pt x="9" y="1"/>
                      <a:pt x="11" y="2"/>
                    </a:cubicBezTo>
                    <a:cubicBezTo>
                      <a:pt x="13" y="3"/>
                      <a:pt x="15" y="5"/>
                      <a:pt x="16" y="5"/>
                    </a:cubicBezTo>
                    <a:cubicBezTo>
                      <a:pt x="16" y="6"/>
                      <a:pt x="16" y="7"/>
                      <a:pt x="17" y="8"/>
                    </a:cubicBezTo>
                    <a:cubicBezTo>
                      <a:pt x="18" y="8"/>
                      <a:pt x="19" y="9"/>
                      <a:pt x="18" y="10"/>
                    </a:cubicBezTo>
                    <a:cubicBezTo>
                      <a:pt x="18" y="13"/>
                      <a:pt x="21" y="16"/>
                      <a:pt x="22" y="18"/>
                    </a:cubicBezTo>
                    <a:cubicBezTo>
                      <a:pt x="20" y="19"/>
                      <a:pt x="20" y="20"/>
                      <a:pt x="21" y="21"/>
                    </a:cubicBezTo>
                    <a:cubicBezTo>
                      <a:pt x="22" y="26"/>
                      <a:pt x="24" y="29"/>
                      <a:pt x="22" y="33"/>
                    </a:cubicBezTo>
                    <a:cubicBezTo>
                      <a:pt x="22" y="65"/>
                      <a:pt x="22" y="99"/>
                      <a:pt x="22" y="130"/>
                    </a:cubicBezTo>
                    <a:cubicBezTo>
                      <a:pt x="22" y="133"/>
                      <a:pt x="22" y="136"/>
                      <a:pt x="21" y="139"/>
                    </a:cubicBezTo>
                    <a:cubicBezTo>
                      <a:pt x="21" y="140"/>
                      <a:pt x="19" y="140"/>
                      <a:pt x="19" y="141"/>
                    </a:cubicBezTo>
                    <a:cubicBezTo>
                      <a:pt x="19" y="146"/>
                      <a:pt x="16" y="149"/>
                      <a:pt x="13" y="152"/>
                    </a:cubicBezTo>
                    <a:cubicBezTo>
                      <a:pt x="13" y="156"/>
                      <a:pt x="13" y="160"/>
                      <a:pt x="13" y="164"/>
                    </a:cubicBezTo>
                    <a:cubicBezTo>
                      <a:pt x="10" y="165"/>
                      <a:pt x="11" y="168"/>
                      <a:pt x="10" y="170"/>
                    </a:cubicBezTo>
                    <a:cubicBezTo>
                      <a:pt x="8" y="172"/>
                      <a:pt x="7" y="173"/>
                      <a:pt x="6" y="174"/>
                    </a:cubicBezTo>
                    <a:cubicBezTo>
                      <a:pt x="4" y="176"/>
                      <a:pt x="0" y="172"/>
                      <a:pt x="0" y="170"/>
                    </a:cubicBezTo>
                    <a:cubicBezTo>
                      <a:pt x="0" y="162"/>
                      <a:pt x="1" y="154"/>
                      <a:pt x="1" y="14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6"/>
                      <a:pt x="3" y="56"/>
                      <a:pt x="3" y="56"/>
                    </a:cubicBezTo>
                    <a:cubicBezTo>
                      <a:pt x="4" y="43"/>
                      <a:pt x="5" y="29"/>
                      <a:pt x="3" y="17"/>
                    </a:cubicBezTo>
                    <a:cubicBezTo>
                      <a:pt x="3" y="16"/>
                      <a:pt x="1" y="15"/>
                      <a:pt x="1" y="1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3" name="Freeform 10"/>
              <p:cNvSpPr/>
              <p:nvPr/>
            </p:nvSpPr>
            <p:spPr bwMode="auto">
              <a:xfrm>
                <a:off x="1514475" y="1673225"/>
                <a:ext cx="77788" cy="36513"/>
              </a:xfrm>
              <a:custGeom>
                <a:avLst/>
                <a:gdLst>
                  <a:gd name="T0" fmla="*/ 90 w 102"/>
                  <a:gd name="T1" fmla="*/ 2 h 58"/>
                  <a:gd name="T2" fmla="*/ 98 w 102"/>
                  <a:gd name="T3" fmla="*/ 5 h 58"/>
                  <a:gd name="T4" fmla="*/ 101 w 102"/>
                  <a:gd name="T5" fmla="*/ 9 h 58"/>
                  <a:gd name="T6" fmla="*/ 101 w 102"/>
                  <a:gd name="T7" fmla="*/ 15 h 58"/>
                  <a:gd name="T8" fmla="*/ 96 w 102"/>
                  <a:gd name="T9" fmla="*/ 20 h 58"/>
                  <a:gd name="T10" fmla="*/ 68 w 102"/>
                  <a:gd name="T11" fmla="*/ 20 h 58"/>
                  <a:gd name="T12" fmla="*/ 57 w 102"/>
                  <a:gd name="T13" fmla="*/ 20 h 58"/>
                  <a:gd name="T14" fmla="*/ 55 w 102"/>
                  <a:gd name="T15" fmla="*/ 22 h 58"/>
                  <a:gd name="T16" fmla="*/ 35 w 102"/>
                  <a:gd name="T17" fmla="*/ 22 h 58"/>
                  <a:gd name="T18" fmla="*/ 31 w 102"/>
                  <a:gd name="T19" fmla="*/ 25 h 58"/>
                  <a:gd name="T20" fmla="*/ 29 w 102"/>
                  <a:gd name="T21" fmla="*/ 28 h 58"/>
                  <a:gd name="T22" fmla="*/ 27 w 102"/>
                  <a:gd name="T23" fmla="*/ 31 h 58"/>
                  <a:gd name="T24" fmla="*/ 21 w 102"/>
                  <a:gd name="T25" fmla="*/ 46 h 58"/>
                  <a:gd name="T26" fmla="*/ 18 w 102"/>
                  <a:gd name="T27" fmla="*/ 48 h 58"/>
                  <a:gd name="T28" fmla="*/ 18 w 102"/>
                  <a:gd name="T29" fmla="*/ 51 h 58"/>
                  <a:gd name="T30" fmla="*/ 15 w 102"/>
                  <a:gd name="T31" fmla="*/ 51 h 58"/>
                  <a:gd name="T32" fmla="*/ 13 w 102"/>
                  <a:gd name="T33" fmla="*/ 54 h 58"/>
                  <a:gd name="T34" fmla="*/ 11 w 102"/>
                  <a:gd name="T35" fmla="*/ 56 h 58"/>
                  <a:gd name="T36" fmla="*/ 6 w 102"/>
                  <a:gd name="T37" fmla="*/ 58 h 58"/>
                  <a:gd name="T38" fmla="*/ 3 w 102"/>
                  <a:gd name="T39" fmla="*/ 56 h 58"/>
                  <a:gd name="T40" fmla="*/ 2 w 102"/>
                  <a:gd name="T41" fmla="*/ 48 h 58"/>
                  <a:gd name="T42" fmla="*/ 1 w 102"/>
                  <a:gd name="T43" fmla="*/ 41 h 58"/>
                  <a:gd name="T44" fmla="*/ 4 w 102"/>
                  <a:gd name="T45" fmla="*/ 32 h 58"/>
                  <a:gd name="T46" fmla="*/ 7 w 102"/>
                  <a:gd name="T47" fmla="*/ 29 h 58"/>
                  <a:gd name="T48" fmla="*/ 14 w 102"/>
                  <a:gd name="T49" fmla="*/ 21 h 58"/>
                  <a:gd name="T50" fmla="*/ 16 w 102"/>
                  <a:gd name="T51" fmla="*/ 20 h 58"/>
                  <a:gd name="T52" fmla="*/ 21 w 102"/>
                  <a:gd name="T53" fmla="*/ 15 h 58"/>
                  <a:gd name="T54" fmla="*/ 23 w 102"/>
                  <a:gd name="T55" fmla="*/ 14 h 58"/>
                  <a:gd name="T56" fmla="*/ 28 w 102"/>
                  <a:gd name="T57" fmla="*/ 11 h 58"/>
                  <a:gd name="T58" fmla="*/ 35 w 102"/>
                  <a:gd name="T59" fmla="*/ 10 h 58"/>
                  <a:gd name="T60" fmla="*/ 54 w 102"/>
                  <a:gd name="T61" fmla="*/ 9 h 58"/>
                  <a:gd name="T62" fmla="*/ 65 w 102"/>
                  <a:gd name="T63" fmla="*/ 5 h 58"/>
                  <a:gd name="T64" fmla="*/ 69 w 102"/>
                  <a:gd name="T65" fmla="*/ 5 h 58"/>
                  <a:gd name="T66" fmla="*/ 78 w 102"/>
                  <a:gd name="T67" fmla="*/ 3 h 58"/>
                  <a:gd name="T68" fmla="*/ 83 w 102"/>
                  <a:gd name="T69" fmla="*/ 4 h 58"/>
                  <a:gd name="T70" fmla="*/ 85 w 102"/>
                  <a:gd name="T71" fmla="*/ 3 h 58"/>
                  <a:gd name="T72" fmla="*/ 89 w 102"/>
                  <a:gd name="T73" fmla="*/ 3 h 58"/>
                  <a:gd name="T74" fmla="*/ 90 w 102"/>
                  <a:gd name="T7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58">
                    <a:moveTo>
                      <a:pt x="90" y="2"/>
                    </a:moveTo>
                    <a:cubicBezTo>
                      <a:pt x="93" y="0"/>
                      <a:pt x="96" y="3"/>
                      <a:pt x="98" y="5"/>
                    </a:cubicBezTo>
                    <a:cubicBezTo>
                      <a:pt x="98" y="6"/>
                      <a:pt x="100" y="7"/>
                      <a:pt x="101" y="9"/>
                    </a:cubicBezTo>
                    <a:cubicBezTo>
                      <a:pt x="102" y="10"/>
                      <a:pt x="101" y="14"/>
                      <a:pt x="101" y="15"/>
                    </a:cubicBezTo>
                    <a:cubicBezTo>
                      <a:pt x="100" y="17"/>
                      <a:pt x="98" y="20"/>
                      <a:pt x="96" y="20"/>
                    </a:cubicBezTo>
                    <a:cubicBezTo>
                      <a:pt x="87" y="21"/>
                      <a:pt x="76" y="19"/>
                      <a:pt x="68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2"/>
                      <a:pt x="5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5"/>
                      <a:pt x="31" y="25"/>
                    </a:cubicBezTo>
                    <a:cubicBezTo>
                      <a:pt x="32" y="27"/>
                      <a:pt x="30" y="27"/>
                      <a:pt x="29" y="28"/>
                    </a:cubicBezTo>
                    <a:cubicBezTo>
                      <a:pt x="28" y="29"/>
                      <a:pt x="27" y="30"/>
                      <a:pt x="27" y="31"/>
                    </a:cubicBezTo>
                    <a:cubicBezTo>
                      <a:pt x="24" y="34"/>
                      <a:pt x="23" y="41"/>
                      <a:pt x="21" y="46"/>
                    </a:cubicBezTo>
                    <a:cubicBezTo>
                      <a:pt x="21" y="47"/>
                      <a:pt x="19" y="48"/>
                      <a:pt x="18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2"/>
                      <a:pt x="15" y="54"/>
                      <a:pt x="13" y="54"/>
                    </a:cubicBezTo>
                    <a:cubicBezTo>
                      <a:pt x="14" y="56"/>
                      <a:pt x="13" y="56"/>
                      <a:pt x="11" y="56"/>
                    </a:cubicBezTo>
                    <a:cubicBezTo>
                      <a:pt x="10" y="57"/>
                      <a:pt x="8" y="58"/>
                      <a:pt x="6" y="58"/>
                    </a:cubicBezTo>
                    <a:cubicBezTo>
                      <a:pt x="7" y="55"/>
                      <a:pt x="4" y="56"/>
                      <a:pt x="3" y="56"/>
                    </a:cubicBezTo>
                    <a:cubicBezTo>
                      <a:pt x="3" y="54"/>
                      <a:pt x="2" y="51"/>
                      <a:pt x="2" y="48"/>
                    </a:cubicBezTo>
                    <a:cubicBezTo>
                      <a:pt x="0" y="48"/>
                      <a:pt x="0" y="43"/>
                      <a:pt x="1" y="41"/>
                    </a:cubicBezTo>
                    <a:cubicBezTo>
                      <a:pt x="2" y="39"/>
                      <a:pt x="3" y="35"/>
                      <a:pt x="4" y="32"/>
                    </a:cubicBezTo>
                    <a:cubicBezTo>
                      <a:pt x="6" y="33"/>
                      <a:pt x="6" y="29"/>
                      <a:pt x="7" y="29"/>
                    </a:cubicBezTo>
                    <a:cubicBezTo>
                      <a:pt x="10" y="28"/>
                      <a:pt x="13" y="25"/>
                      <a:pt x="14" y="21"/>
                    </a:cubicBezTo>
                    <a:cubicBezTo>
                      <a:pt x="15" y="22"/>
                      <a:pt x="15" y="20"/>
                      <a:pt x="16" y="20"/>
                    </a:cubicBezTo>
                    <a:cubicBezTo>
                      <a:pt x="16" y="17"/>
                      <a:pt x="18" y="16"/>
                      <a:pt x="21" y="15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4" y="11"/>
                      <a:pt x="26" y="11"/>
                      <a:pt x="28" y="11"/>
                    </a:cubicBezTo>
                    <a:cubicBezTo>
                      <a:pt x="29" y="10"/>
                      <a:pt x="34" y="10"/>
                      <a:pt x="35" y="10"/>
                    </a:cubicBezTo>
                    <a:cubicBezTo>
                      <a:pt x="40" y="8"/>
                      <a:pt x="48" y="9"/>
                      <a:pt x="54" y="9"/>
                    </a:cubicBezTo>
                    <a:cubicBezTo>
                      <a:pt x="58" y="8"/>
                      <a:pt x="63" y="7"/>
                      <a:pt x="65" y="5"/>
                    </a:cubicBezTo>
                    <a:cubicBezTo>
                      <a:pt x="66" y="4"/>
                      <a:pt x="69" y="5"/>
                      <a:pt x="69" y="5"/>
                    </a:cubicBezTo>
                    <a:cubicBezTo>
                      <a:pt x="70" y="2"/>
                      <a:pt x="76" y="3"/>
                      <a:pt x="78" y="3"/>
                    </a:cubicBezTo>
                    <a:cubicBezTo>
                      <a:pt x="78" y="6"/>
                      <a:pt x="82" y="4"/>
                      <a:pt x="83" y="4"/>
                    </a:cubicBezTo>
                    <a:cubicBezTo>
                      <a:pt x="84" y="4"/>
                      <a:pt x="84" y="4"/>
                      <a:pt x="85" y="3"/>
                    </a:cubicBezTo>
                    <a:cubicBezTo>
                      <a:pt x="86" y="3"/>
                      <a:pt x="88" y="3"/>
                      <a:pt x="89" y="3"/>
                    </a:cubicBezTo>
                    <a:cubicBezTo>
                      <a:pt x="89" y="3"/>
                      <a:pt x="90" y="2"/>
                      <a:pt x="90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4" name="Freeform 11"/>
              <p:cNvSpPr/>
              <p:nvPr/>
            </p:nvSpPr>
            <p:spPr bwMode="auto">
              <a:xfrm>
                <a:off x="2068513" y="1889125"/>
                <a:ext cx="19050" cy="50800"/>
              </a:xfrm>
              <a:custGeom>
                <a:avLst/>
                <a:gdLst>
                  <a:gd name="T0" fmla="*/ 3 w 24"/>
                  <a:gd name="T1" fmla="*/ 2 h 83"/>
                  <a:gd name="T2" fmla="*/ 9 w 24"/>
                  <a:gd name="T3" fmla="*/ 1 h 83"/>
                  <a:gd name="T4" fmla="*/ 13 w 24"/>
                  <a:gd name="T5" fmla="*/ 7 h 83"/>
                  <a:gd name="T6" fmla="*/ 14 w 24"/>
                  <a:gd name="T7" fmla="*/ 25 h 83"/>
                  <a:gd name="T8" fmla="*/ 13 w 24"/>
                  <a:gd name="T9" fmla="*/ 38 h 83"/>
                  <a:gd name="T10" fmla="*/ 19 w 24"/>
                  <a:gd name="T11" fmla="*/ 49 h 83"/>
                  <a:gd name="T12" fmla="*/ 19 w 24"/>
                  <a:gd name="T13" fmla="*/ 53 h 83"/>
                  <a:gd name="T14" fmla="*/ 21 w 24"/>
                  <a:gd name="T15" fmla="*/ 54 h 83"/>
                  <a:gd name="T16" fmla="*/ 23 w 24"/>
                  <a:gd name="T17" fmla="*/ 78 h 83"/>
                  <a:gd name="T18" fmla="*/ 20 w 24"/>
                  <a:gd name="T19" fmla="*/ 81 h 83"/>
                  <a:gd name="T20" fmla="*/ 20 w 24"/>
                  <a:gd name="T21" fmla="*/ 82 h 83"/>
                  <a:gd name="T22" fmla="*/ 16 w 24"/>
                  <a:gd name="T23" fmla="*/ 77 h 83"/>
                  <a:gd name="T24" fmla="*/ 13 w 24"/>
                  <a:gd name="T25" fmla="*/ 77 h 83"/>
                  <a:gd name="T26" fmla="*/ 12 w 24"/>
                  <a:gd name="T27" fmla="*/ 74 h 83"/>
                  <a:gd name="T28" fmla="*/ 8 w 24"/>
                  <a:gd name="T29" fmla="*/ 64 h 83"/>
                  <a:gd name="T30" fmla="*/ 3 w 24"/>
                  <a:gd name="T31" fmla="*/ 58 h 83"/>
                  <a:gd name="T32" fmla="*/ 0 w 24"/>
                  <a:gd name="T33" fmla="*/ 57 h 83"/>
                  <a:gd name="T34" fmla="*/ 1 w 24"/>
                  <a:gd name="T35" fmla="*/ 30 h 83"/>
                  <a:gd name="T36" fmla="*/ 3 w 24"/>
                  <a:gd name="T37" fmla="*/ 28 h 83"/>
                  <a:gd name="T38" fmla="*/ 3 w 24"/>
                  <a:gd name="T39" fmla="*/ 17 h 83"/>
                  <a:gd name="T40" fmla="*/ 1 w 24"/>
                  <a:gd name="T41" fmla="*/ 16 h 83"/>
                  <a:gd name="T42" fmla="*/ 1 w 24"/>
                  <a:gd name="T43" fmla="*/ 4 h 83"/>
                  <a:gd name="T44" fmla="*/ 3 w 24"/>
                  <a:gd name="T4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83">
                    <a:moveTo>
                      <a:pt x="3" y="2"/>
                    </a:moveTo>
                    <a:cubicBezTo>
                      <a:pt x="5" y="0"/>
                      <a:pt x="7" y="1"/>
                      <a:pt x="9" y="1"/>
                    </a:cubicBezTo>
                    <a:cubicBezTo>
                      <a:pt x="11" y="2"/>
                      <a:pt x="13" y="6"/>
                      <a:pt x="13" y="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9"/>
                      <a:pt x="13" y="33"/>
                      <a:pt x="13" y="38"/>
                    </a:cubicBezTo>
                    <a:cubicBezTo>
                      <a:pt x="15" y="42"/>
                      <a:pt x="16" y="46"/>
                      <a:pt x="19" y="49"/>
                    </a:cubicBezTo>
                    <a:cubicBezTo>
                      <a:pt x="19" y="50"/>
                      <a:pt x="19" y="53"/>
                      <a:pt x="19" y="53"/>
                    </a:cubicBezTo>
                    <a:cubicBezTo>
                      <a:pt x="19" y="54"/>
                      <a:pt x="21" y="54"/>
                      <a:pt x="21" y="54"/>
                    </a:cubicBezTo>
                    <a:cubicBezTo>
                      <a:pt x="23" y="62"/>
                      <a:pt x="24" y="70"/>
                      <a:pt x="23" y="78"/>
                    </a:cubicBezTo>
                    <a:cubicBezTo>
                      <a:pt x="23" y="79"/>
                      <a:pt x="22" y="80"/>
                      <a:pt x="20" y="81"/>
                    </a:cubicBezTo>
                    <a:cubicBezTo>
                      <a:pt x="20" y="81"/>
                      <a:pt x="21" y="83"/>
                      <a:pt x="20" y="82"/>
                    </a:cubicBezTo>
                    <a:cubicBezTo>
                      <a:pt x="18" y="81"/>
                      <a:pt x="16" y="79"/>
                      <a:pt x="16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1" y="70"/>
                      <a:pt x="8" y="68"/>
                      <a:pt x="8" y="64"/>
                    </a:cubicBezTo>
                    <a:cubicBezTo>
                      <a:pt x="5" y="63"/>
                      <a:pt x="4" y="61"/>
                      <a:pt x="3" y="58"/>
                    </a:cubicBezTo>
                    <a:cubicBezTo>
                      <a:pt x="2" y="59"/>
                      <a:pt x="1" y="58"/>
                      <a:pt x="0" y="57"/>
                    </a:cubicBezTo>
                    <a:cubicBezTo>
                      <a:pt x="0" y="47"/>
                      <a:pt x="1" y="39"/>
                      <a:pt x="1" y="30"/>
                    </a:cubicBezTo>
                    <a:cubicBezTo>
                      <a:pt x="1" y="29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5" name="Freeform 12"/>
              <p:cNvSpPr/>
              <p:nvPr/>
            </p:nvSpPr>
            <p:spPr bwMode="auto">
              <a:xfrm>
                <a:off x="1562100" y="2668588"/>
                <a:ext cx="11113" cy="46038"/>
              </a:xfrm>
              <a:custGeom>
                <a:avLst/>
                <a:gdLst>
                  <a:gd name="T0" fmla="*/ 3 w 15"/>
                  <a:gd name="T1" fmla="*/ 3 h 72"/>
                  <a:gd name="T2" fmla="*/ 3 w 15"/>
                  <a:gd name="T3" fmla="*/ 0 h 72"/>
                  <a:gd name="T4" fmla="*/ 9 w 15"/>
                  <a:gd name="T5" fmla="*/ 0 h 72"/>
                  <a:gd name="T6" fmla="*/ 11 w 15"/>
                  <a:gd name="T7" fmla="*/ 10 h 72"/>
                  <a:gd name="T8" fmla="*/ 13 w 15"/>
                  <a:gd name="T9" fmla="*/ 11 h 72"/>
                  <a:gd name="T10" fmla="*/ 13 w 15"/>
                  <a:gd name="T11" fmla="*/ 36 h 72"/>
                  <a:gd name="T12" fmla="*/ 11 w 15"/>
                  <a:gd name="T13" fmla="*/ 38 h 72"/>
                  <a:gd name="T14" fmla="*/ 11 w 15"/>
                  <a:gd name="T15" fmla="*/ 63 h 72"/>
                  <a:gd name="T16" fmla="*/ 7 w 15"/>
                  <a:gd name="T17" fmla="*/ 72 h 72"/>
                  <a:gd name="T18" fmla="*/ 2 w 15"/>
                  <a:gd name="T19" fmla="*/ 72 h 72"/>
                  <a:gd name="T20" fmla="*/ 2 w 15"/>
                  <a:gd name="T21" fmla="*/ 64 h 72"/>
                  <a:gd name="T22" fmla="*/ 0 w 15"/>
                  <a:gd name="T23" fmla="*/ 62 h 72"/>
                  <a:gd name="T24" fmla="*/ 2 w 15"/>
                  <a:gd name="T25" fmla="*/ 7 h 72"/>
                  <a:gd name="T26" fmla="*/ 3 w 15"/>
                  <a:gd name="T27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2">
                    <a:moveTo>
                      <a:pt x="3" y="3"/>
                    </a:moveTo>
                    <a:cubicBezTo>
                      <a:pt x="3" y="3"/>
                      <a:pt x="3" y="1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1" y="6"/>
                      <a:pt x="11" y="10"/>
                    </a:cubicBezTo>
                    <a:cubicBezTo>
                      <a:pt x="11" y="10"/>
                      <a:pt x="13" y="12"/>
                      <a:pt x="13" y="11"/>
                    </a:cubicBezTo>
                    <a:cubicBezTo>
                      <a:pt x="15" y="20"/>
                      <a:pt x="15" y="28"/>
                      <a:pt x="13" y="36"/>
                    </a:cubicBezTo>
                    <a:cubicBezTo>
                      <a:pt x="13" y="36"/>
                      <a:pt x="11" y="38"/>
                      <a:pt x="11" y="38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8" y="65"/>
                      <a:pt x="7" y="68"/>
                      <a:pt x="7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7"/>
                      <a:pt x="2" y="64"/>
                    </a:cubicBezTo>
                    <a:cubicBezTo>
                      <a:pt x="1" y="64"/>
                      <a:pt x="0" y="63"/>
                      <a:pt x="0" y="62"/>
                    </a:cubicBezTo>
                    <a:cubicBezTo>
                      <a:pt x="2" y="45"/>
                      <a:pt x="3" y="25"/>
                      <a:pt x="2" y="7"/>
                    </a:cubicBezTo>
                    <a:cubicBezTo>
                      <a:pt x="2" y="6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6" name="Freeform 13"/>
              <p:cNvSpPr/>
              <p:nvPr/>
            </p:nvSpPr>
            <p:spPr bwMode="auto">
              <a:xfrm>
                <a:off x="1592263" y="3022600"/>
                <a:ext cx="33338" cy="12700"/>
              </a:xfrm>
              <a:custGeom>
                <a:avLst/>
                <a:gdLst>
                  <a:gd name="T0" fmla="*/ 7 w 42"/>
                  <a:gd name="T1" fmla="*/ 0 h 20"/>
                  <a:gd name="T2" fmla="*/ 14 w 42"/>
                  <a:gd name="T3" fmla="*/ 1 h 20"/>
                  <a:gd name="T4" fmla="*/ 25 w 42"/>
                  <a:gd name="T5" fmla="*/ 6 h 20"/>
                  <a:gd name="T6" fmla="*/ 38 w 42"/>
                  <a:gd name="T7" fmla="*/ 6 h 20"/>
                  <a:gd name="T8" fmla="*/ 41 w 42"/>
                  <a:gd name="T9" fmla="*/ 11 h 20"/>
                  <a:gd name="T10" fmla="*/ 41 w 42"/>
                  <a:gd name="T11" fmla="*/ 18 h 20"/>
                  <a:gd name="T12" fmla="*/ 39 w 42"/>
                  <a:gd name="T13" fmla="*/ 19 h 20"/>
                  <a:gd name="T14" fmla="*/ 30 w 42"/>
                  <a:gd name="T15" fmla="*/ 19 h 20"/>
                  <a:gd name="T16" fmla="*/ 27 w 42"/>
                  <a:gd name="T17" fmla="*/ 17 h 20"/>
                  <a:gd name="T18" fmla="*/ 21 w 42"/>
                  <a:gd name="T19" fmla="*/ 16 h 20"/>
                  <a:gd name="T20" fmla="*/ 2 w 42"/>
                  <a:gd name="T21" fmla="*/ 10 h 20"/>
                  <a:gd name="T22" fmla="*/ 1 w 42"/>
                  <a:gd name="T23" fmla="*/ 3 h 20"/>
                  <a:gd name="T24" fmla="*/ 7 w 42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7" y="0"/>
                    </a:moveTo>
                    <a:cubicBezTo>
                      <a:pt x="9" y="0"/>
                      <a:pt x="12" y="1"/>
                      <a:pt x="14" y="1"/>
                    </a:cubicBezTo>
                    <a:cubicBezTo>
                      <a:pt x="18" y="3"/>
                      <a:pt x="21" y="5"/>
                      <a:pt x="25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8"/>
                      <a:pt x="41" y="9"/>
                      <a:pt x="41" y="11"/>
                    </a:cubicBezTo>
                    <a:cubicBezTo>
                      <a:pt x="42" y="13"/>
                      <a:pt x="42" y="16"/>
                      <a:pt x="41" y="18"/>
                    </a:cubicBezTo>
                    <a:cubicBezTo>
                      <a:pt x="41" y="19"/>
                      <a:pt x="40" y="19"/>
                      <a:pt x="3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6"/>
                      <a:pt x="28" y="18"/>
                      <a:pt x="27" y="17"/>
                    </a:cubicBezTo>
                    <a:cubicBezTo>
                      <a:pt x="25" y="17"/>
                      <a:pt x="23" y="15"/>
                      <a:pt x="21" y="16"/>
                    </a:cubicBezTo>
                    <a:cubicBezTo>
                      <a:pt x="13" y="20"/>
                      <a:pt x="6" y="14"/>
                      <a:pt x="2" y="10"/>
                    </a:cubicBezTo>
                    <a:cubicBezTo>
                      <a:pt x="0" y="9"/>
                      <a:pt x="1" y="5"/>
                      <a:pt x="1" y="3"/>
                    </a:cubicBezTo>
                    <a:cubicBezTo>
                      <a:pt x="2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7" name="Freeform 14"/>
              <p:cNvSpPr/>
              <p:nvPr/>
            </p:nvSpPr>
            <p:spPr bwMode="auto">
              <a:xfrm>
                <a:off x="1560513" y="2636838"/>
                <a:ext cx="11113" cy="15875"/>
              </a:xfrm>
              <a:custGeom>
                <a:avLst/>
                <a:gdLst>
                  <a:gd name="T0" fmla="*/ 4 w 14"/>
                  <a:gd name="T1" fmla="*/ 1 h 27"/>
                  <a:gd name="T2" fmla="*/ 10 w 14"/>
                  <a:gd name="T3" fmla="*/ 1 h 27"/>
                  <a:gd name="T4" fmla="*/ 12 w 14"/>
                  <a:gd name="T5" fmla="*/ 6 h 27"/>
                  <a:gd name="T6" fmla="*/ 14 w 14"/>
                  <a:gd name="T7" fmla="*/ 6 h 27"/>
                  <a:gd name="T8" fmla="*/ 14 w 14"/>
                  <a:gd name="T9" fmla="*/ 13 h 27"/>
                  <a:gd name="T10" fmla="*/ 12 w 14"/>
                  <a:gd name="T11" fmla="*/ 13 h 27"/>
                  <a:gd name="T12" fmla="*/ 11 w 14"/>
                  <a:gd name="T13" fmla="*/ 26 h 27"/>
                  <a:gd name="T14" fmla="*/ 3 w 14"/>
                  <a:gd name="T15" fmla="*/ 26 h 27"/>
                  <a:gd name="T16" fmla="*/ 3 w 14"/>
                  <a:gd name="T17" fmla="*/ 15 h 27"/>
                  <a:gd name="T18" fmla="*/ 1 w 14"/>
                  <a:gd name="T19" fmla="*/ 13 h 27"/>
                  <a:gd name="T20" fmla="*/ 3 w 14"/>
                  <a:gd name="T21" fmla="*/ 4 h 27"/>
                  <a:gd name="T22" fmla="*/ 4 w 14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4" y="1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2" y="2"/>
                      <a:pt x="12" y="5"/>
                      <a:pt x="12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6" y="27"/>
                      <a:pt x="3" y="26"/>
                    </a:cubicBezTo>
                    <a:cubicBezTo>
                      <a:pt x="3" y="23"/>
                      <a:pt x="3" y="19"/>
                      <a:pt x="3" y="15"/>
                    </a:cubicBezTo>
                    <a:cubicBezTo>
                      <a:pt x="2" y="15"/>
                      <a:pt x="0" y="14"/>
                      <a:pt x="1" y="13"/>
                    </a:cubicBezTo>
                    <a:cubicBezTo>
                      <a:pt x="2" y="10"/>
                      <a:pt x="2" y="7"/>
                      <a:pt x="3" y="4"/>
                    </a:cubicBezTo>
                    <a:cubicBezTo>
                      <a:pt x="3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8" name="Freeform 15"/>
              <p:cNvSpPr/>
              <p:nvPr/>
            </p:nvSpPr>
            <p:spPr bwMode="auto">
              <a:xfrm>
                <a:off x="2058988" y="1792288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0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8 h 21"/>
                  <a:gd name="T12" fmla="*/ 0 w 7"/>
                  <a:gd name="T13" fmla="*/ 1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6" y="4"/>
                      <a:pt x="7" y="9"/>
                      <a:pt x="6" y="15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5" y="16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8"/>
                    </a:cubicBezTo>
                    <a:cubicBezTo>
                      <a:pt x="0" y="13"/>
                      <a:pt x="0" y="6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9" name="Freeform 16"/>
              <p:cNvSpPr/>
              <p:nvPr/>
            </p:nvSpPr>
            <p:spPr bwMode="auto">
              <a:xfrm>
                <a:off x="2058988" y="2101850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1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9 h 21"/>
                  <a:gd name="T12" fmla="*/ 0 w 7"/>
                  <a:gd name="T13" fmla="*/ 2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6" y="4"/>
                      <a:pt x="7" y="10"/>
                      <a:pt x="6" y="15"/>
                    </a:cubicBezTo>
                    <a:cubicBezTo>
                      <a:pt x="6" y="16"/>
                      <a:pt x="5" y="16"/>
                      <a:pt x="4" y="16"/>
                    </a:cubicBezTo>
                    <a:cubicBezTo>
                      <a:pt x="5" y="17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9"/>
                    </a:cubicBezTo>
                    <a:cubicBezTo>
                      <a:pt x="0" y="14"/>
                      <a:pt x="0" y="7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40" name="Freeform 17"/>
              <p:cNvSpPr/>
              <p:nvPr/>
            </p:nvSpPr>
            <p:spPr bwMode="auto">
              <a:xfrm>
                <a:off x="1655763" y="3027363"/>
                <a:ext cx="11113" cy="6350"/>
              </a:xfrm>
              <a:custGeom>
                <a:avLst/>
                <a:gdLst>
                  <a:gd name="T0" fmla="*/ 2 w 14"/>
                  <a:gd name="T1" fmla="*/ 2 h 12"/>
                  <a:gd name="T2" fmla="*/ 11 w 14"/>
                  <a:gd name="T3" fmla="*/ 2 h 12"/>
                  <a:gd name="T4" fmla="*/ 14 w 14"/>
                  <a:gd name="T5" fmla="*/ 5 h 12"/>
                  <a:gd name="T6" fmla="*/ 10 w 14"/>
                  <a:gd name="T7" fmla="*/ 9 h 12"/>
                  <a:gd name="T8" fmla="*/ 2 w 14"/>
                  <a:gd name="T9" fmla="*/ 8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1" y="4"/>
                      <a:pt x="13" y="4"/>
                      <a:pt x="14" y="5"/>
                    </a:cubicBezTo>
                    <a:cubicBezTo>
                      <a:pt x="12" y="6"/>
                      <a:pt x="11" y="8"/>
                      <a:pt x="10" y="9"/>
                    </a:cubicBezTo>
                    <a:cubicBezTo>
                      <a:pt x="7" y="12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41" name="Freeform 18"/>
              <p:cNvSpPr/>
              <p:nvPr/>
            </p:nvSpPr>
            <p:spPr bwMode="auto">
              <a:xfrm>
                <a:off x="1549400" y="2830513"/>
                <a:ext cx="7938" cy="7938"/>
              </a:xfrm>
              <a:custGeom>
                <a:avLst/>
                <a:gdLst>
                  <a:gd name="T0" fmla="*/ 3 w 9"/>
                  <a:gd name="T1" fmla="*/ 1 h 12"/>
                  <a:gd name="T2" fmla="*/ 6 w 9"/>
                  <a:gd name="T3" fmla="*/ 0 h 12"/>
                  <a:gd name="T4" fmla="*/ 8 w 9"/>
                  <a:gd name="T5" fmla="*/ 8 h 12"/>
                  <a:gd name="T6" fmla="*/ 8 w 9"/>
                  <a:gd name="T7" fmla="*/ 12 h 12"/>
                  <a:gd name="T8" fmla="*/ 3 w 9"/>
                  <a:gd name="T9" fmla="*/ 12 h 12"/>
                  <a:gd name="T10" fmla="*/ 1 w 9"/>
                  <a:gd name="T11" fmla="*/ 9 h 12"/>
                  <a:gd name="T12" fmla="*/ 3 w 9"/>
                  <a:gd name="T13" fmla="*/ 1 h 12"/>
                  <a:gd name="T14" fmla="*/ 3 w 9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3" y="1"/>
                    </a:moveTo>
                    <a:cubicBezTo>
                      <a:pt x="4" y="0"/>
                      <a:pt x="6" y="0"/>
                      <a:pt x="6" y="0"/>
                    </a:cubicBezTo>
                    <a:cubicBezTo>
                      <a:pt x="8" y="2"/>
                      <a:pt x="9" y="4"/>
                      <a:pt x="8" y="8"/>
                    </a:cubicBezTo>
                    <a:cubicBezTo>
                      <a:pt x="8" y="8"/>
                      <a:pt x="8" y="11"/>
                      <a:pt x="8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2" y="10"/>
                      <a:pt x="1" y="9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461502" y="1645522"/>
              <a:ext cx="482743" cy="144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中国风</a:t>
              </a:r>
              <a:endParaRPr lang="zh-CN" altLang="en-US" sz="16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44" name="组合 43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45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5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3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45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9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15" grpId="0"/>
      <p:bldP spid="16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25"/>
          <p:cNvSpPr/>
          <p:nvPr/>
        </p:nvSpPr>
        <p:spPr bwMode="auto">
          <a:xfrm rot="18958293" flipH="1">
            <a:off x="1503309" y="2186372"/>
            <a:ext cx="1771771" cy="1154598"/>
          </a:xfrm>
          <a:custGeom>
            <a:avLst/>
            <a:gdLst>
              <a:gd name="T0" fmla="*/ 814 w 1434"/>
              <a:gd name="T1" fmla="*/ 43 h 836"/>
              <a:gd name="T2" fmla="*/ 853 w 1434"/>
              <a:gd name="T3" fmla="*/ 105 h 836"/>
              <a:gd name="T4" fmla="*/ 878 w 1434"/>
              <a:gd name="T5" fmla="*/ 141 h 836"/>
              <a:gd name="T6" fmla="*/ 949 w 1434"/>
              <a:gd name="T7" fmla="*/ 53 h 836"/>
              <a:gd name="T8" fmla="*/ 998 w 1434"/>
              <a:gd name="T9" fmla="*/ 90 h 836"/>
              <a:gd name="T10" fmla="*/ 1026 w 1434"/>
              <a:gd name="T11" fmla="*/ 141 h 836"/>
              <a:gd name="T12" fmla="*/ 1083 w 1434"/>
              <a:gd name="T13" fmla="*/ 131 h 836"/>
              <a:gd name="T14" fmla="*/ 1148 w 1434"/>
              <a:gd name="T15" fmla="*/ 99 h 836"/>
              <a:gd name="T16" fmla="*/ 1183 w 1434"/>
              <a:gd name="T17" fmla="*/ 126 h 836"/>
              <a:gd name="T18" fmla="*/ 1237 w 1434"/>
              <a:gd name="T19" fmla="*/ 156 h 836"/>
              <a:gd name="T20" fmla="*/ 1273 w 1434"/>
              <a:gd name="T21" fmla="*/ 219 h 836"/>
              <a:gd name="T22" fmla="*/ 1310 w 1434"/>
              <a:gd name="T23" fmla="*/ 239 h 836"/>
              <a:gd name="T24" fmla="*/ 1323 w 1434"/>
              <a:gd name="T25" fmla="*/ 250 h 836"/>
              <a:gd name="T26" fmla="*/ 1296 w 1434"/>
              <a:gd name="T27" fmla="*/ 310 h 836"/>
              <a:gd name="T28" fmla="*/ 1277 w 1434"/>
              <a:gd name="T29" fmla="*/ 393 h 836"/>
              <a:gd name="T30" fmla="*/ 1258 w 1434"/>
              <a:gd name="T31" fmla="*/ 544 h 836"/>
              <a:gd name="T32" fmla="*/ 1302 w 1434"/>
              <a:gd name="T33" fmla="*/ 679 h 836"/>
              <a:gd name="T34" fmla="*/ 1330 w 1434"/>
              <a:gd name="T35" fmla="*/ 684 h 836"/>
              <a:gd name="T36" fmla="*/ 1307 w 1434"/>
              <a:gd name="T37" fmla="*/ 609 h 836"/>
              <a:gd name="T38" fmla="*/ 1321 w 1434"/>
              <a:gd name="T39" fmla="*/ 555 h 836"/>
              <a:gd name="T40" fmla="*/ 1338 w 1434"/>
              <a:gd name="T41" fmla="*/ 588 h 836"/>
              <a:gd name="T42" fmla="*/ 1348 w 1434"/>
              <a:gd name="T43" fmla="*/ 626 h 836"/>
              <a:gd name="T44" fmla="*/ 1359 w 1434"/>
              <a:gd name="T45" fmla="*/ 650 h 836"/>
              <a:gd name="T46" fmla="*/ 1406 w 1434"/>
              <a:gd name="T47" fmla="*/ 687 h 836"/>
              <a:gd name="T48" fmla="*/ 1396 w 1434"/>
              <a:gd name="T49" fmla="*/ 789 h 836"/>
              <a:gd name="T50" fmla="*/ 1226 w 1434"/>
              <a:gd name="T51" fmla="*/ 675 h 836"/>
              <a:gd name="T52" fmla="*/ 1206 w 1434"/>
              <a:gd name="T53" fmla="*/ 722 h 836"/>
              <a:gd name="T54" fmla="*/ 1140 w 1434"/>
              <a:gd name="T55" fmla="*/ 772 h 836"/>
              <a:gd name="T56" fmla="*/ 1103 w 1434"/>
              <a:gd name="T57" fmla="*/ 756 h 836"/>
              <a:gd name="T58" fmla="*/ 1089 w 1434"/>
              <a:gd name="T59" fmla="*/ 744 h 836"/>
              <a:gd name="T60" fmla="*/ 1025 w 1434"/>
              <a:gd name="T61" fmla="*/ 794 h 836"/>
              <a:gd name="T62" fmla="*/ 944 w 1434"/>
              <a:gd name="T63" fmla="*/ 778 h 836"/>
              <a:gd name="T64" fmla="*/ 913 w 1434"/>
              <a:gd name="T65" fmla="*/ 720 h 836"/>
              <a:gd name="T66" fmla="*/ 856 w 1434"/>
              <a:gd name="T67" fmla="*/ 800 h 836"/>
              <a:gd name="T68" fmla="*/ 775 w 1434"/>
              <a:gd name="T69" fmla="*/ 777 h 836"/>
              <a:gd name="T70" fmla="*/ 697 w 1434"/>
              <a:gd name="T71" fmla="*/ 783 h 836"/>
              <a:gd name="T72" fmla="*/ 627 w 1434"/>
              <a:gd name="T73" fmla="*/ 792 h 836"/>
              <a:gd name="T74" fmla="*/ 597 w 1434"/>
              <a:gd name="T75" fmla="*/ 769 h 836"/>
              <a:gd name="T76" fmla="*/ 533 w 1434"/>
              <a:gd name="T77" fmla="*/ 801 h 836"/>
              <a:gd name="T78" fmla="*/ 453 w 1434"/>
              <a:gd name="T79" fmla="*/ 751 h 836"/>
              <a:gd name="T80" fmla="*/ 449 w 1434"/>
              <a:gd name="T81" fmla="*/ 726 h 836"/>
              <a:gd name="T82" fmla="*/ 410 w 1434"/>
              <a:gd name="T83" fmla="*/ 737 h 836"/>
              <a:gd name="T84" fmla="*/ 369 w 1434"/>
              <a:gd name="T85" fmla="*/ 741 h 836"/>
              <a:gd name="T86" fmla="*/ 336 w 1434"/>
              <a:gd name="T87" fmla="*/ 746 h 836"/>
              <a:gd name="T88" fmla="*/ 270 w 1434"/>
              <a:gd name="T89" fmla="*/ 782 h 836"/>
              <a:gd name="T90" fmla="*/ 225 w 1434"/>
              <a:gd name="T91" fmla="*/ 660 h 836"/>
              <a:gd name="T92" fmla="*/ 213 w 1434"/>
              <a:gd name="T93" fmla="*/ 634 h 836"/>
              <a:gd name="T94" fmla="*/ 200 w 1434"/>
              <a:gd name="T95" fmla="*/ 696 h 836"/>
              <a:gd name="T96" fmla="*/ 138 w 1434"/>
              <a:gd name="T97" fmla="*/ 731 h 836"/>
              <a:gd name="T98" fmla="*/ 138 w 1434"/>
              <a:gd name="T99" fmla="*/ 753 h 836"/>
              <a:gd name="T100" fmla="*/ 31 w 1434"/>
              <a:gd name="T101" fmla="*/ 669 h 836"/>
              <a:gd name="T102" fmla="*/ 17 w 1434"/>
              <a:gd name="T103" fmla="*/ 499 h 836"/>
              <a:gd name="T104" fmla="*/ 63 w 1434"/>
              <a:gd name="T105" fmla="*/ 290 h 836"/>
              <a:gd name="T106" fmla="*/ 138 w 1434"/>
              <a:gd name="T107" fmla="*/ 115 h 836"/>
              <a:gd name="T108" fmla="*/ 227 w 1434"/>
              <a:gd name="T109" fmla="*/ 157 h 836"/>
              <a:gd name="T110" fmla="*/ 302 w 1434"/>
              <a:gd name="T111" fmla="*/ 113 h 836"/>
              <a:gd name="T112" fmla="*/ 355 w 1434"/>
              <a:gd name="T113" fmla="*/ 139 h 836"/>
              <a:gd name="T114" fmla="*/ 481 w 1434"/>
              <a:gd name="T115" fmla="*/ 99 h 836"/>
              <a:gd name="T116" fmla="*/ 544 w 1434"/>
              <a:gd name="T117" fmla="*/ 111 h 836"/>
              <a:gd name="T118" fmla="*/ 618 w 1434"/>
              <a:gd name="T119" fmla="*/ 147 h 836"/>
              <a:gd name="T120" fmla="*/ 673 w 1434"/>
              <a:gd name="T121" fmla="*/ 131 h 836"/>
              <a:gd name="T122" fmla="*/ 776 w 1434"/>
              <a:gd name="T123" fmla="*/ 0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4" h="836">
                <a:moveTo>
                  <a:pt x="779" y="31"/>
                </a:moveTo>
                <a:cubicBezTo>
                  <a:pt x="780" y="34"/>
                  <a:pt x="783" y="33"/>
                  <a:pt x="785" y="33"/>
                </a:cubicBezTo>
                <a:cubicBezTo>
                  <a:pt x="791" y="30"/>
                  <a:pt x="783" y="20"/>
                  <a:pt x="792" y="19"/>
                </a:cubicBezTo>
                <a:cubicBezTo>
                  <a:pt x="795" y="25"/>
                  <a:pt x="795" y="25"/>
                  <a:pt x="795" y="25"/>
                </a:cubicBezTo>
                <a:cubicBezTo>
                  <a:pt x="801" y="22"/>
                  <a:pt x="806" y="21"/>
                  <a:pt x="811" y="20"/>
                </a:cubicBezTo>
                <a:cubicBezTo>
                  <a:pt x="812" y="21"/>
                  <a:pt x="812" y="21"/>
                  <a:pt x="812" y="21"/>
                </a:cubicBezTo>
                <a:cubicBezTo>
                  <a:pt x="808" y="23"/>
                  <a:pt x="803" y="27"/>
                  <a:pt x="804" y="34"/>
                </a:cubicBezTo>
                <a:cubicBezTo>
                  <a:pt x="804" y="40"/>
                  <a:pt x="811" y="39"/>
                  <a:pt x="814" y="43"/>
                </a:cubicBezTo>
                <a:cubicBezTo>
                  <a:pt x="816" y="42"/>
                  <a:pt x="819" y="41"/>
                  <a:pt x="820" y="39"/>
                </a:cubicBezTo>
                <a:cubicBezTo>
                  <a:pt x="822" y="40"/>
                  <a:pt x="825" y="43"/>
                  <a:pt x="829" y="41"/>
                </a:cubicBezTo>
                <a:cubicBezTo>
                  <a:pt x="829" y="40"/>
                  <a:pt x="830" y="38"/>
                  <a:pt x="832" y="38"/>
                </a:cubicBezTo>
                <a:cubicBezTo>
                  <a:pt x="833" y="45"/>
                  <a:pt x="834" y="53"/>
                  <a:pt x="828" y="58"/>
                </a:cubicBezTo>
                <a:cubicBezTo>
                  <a:pt x="831" y="66"/>
                  <a:pt x="828" y="76"/>
                  <a:pt x="837" y="81"/>
                </a:cubicBezTo>
                <a:cubicBezTo>
                  <a:pt x="838" y="81"/>
                  <a:pt x="838" y="81"/>
                  <a:pt x="838" y="81"/>
                </a:cubicBezTo>
                <a:cubicBezTo>
                  <a:pt x="848" y="86"/>
                  <a:pt x="829" y="95"/>
                  <a:pt x="838" y="104"/>
                </a:cubicBezTo>
                <a:cubicBezTo>
                  <a:pt x="844" y="102"/>
                  <a:pt x="847" y="111"/>
                  <a:pt x="853" y="105"/>
                </a:cubicBezTo>
                <a:cubicBezTo>
                  <a:pt x="855" y="97"/>
                  <a:pt x="855" y="97"/>
                  <a:pt x="855" y="97"/>
                </a:cubicBezTo>
                <a:cubicBezTo>
                  <a:pt x="856" y="100"/>
                  <a:pt x="859" y="103"/>
                  <a:pt x="862" y="101"/>
                </a:cubicBezTo>
                <a:cubicBezTo>
                  <a:pt x="865" y="99"/>
                  <a:pt x="864" y="94"/>
                  <a:pt x="863" y="91"/>
                </a:cubicBezTo>
                <a:cubicBezTo>
                  <a:pt x="866" y="94"/>
                  <a:pt x="870" y="101"/>
                  <a:pt x="875" y="97"/>
                </a:cubicBezTo>
                <a:cubicBezTo>
                  <a:pt x="877" y="95"/>
                  <a:pt x="877" y="95"/>
                  <a:pt x="877" y="95"/>
                </a:cubicBezTo>
                <a:cubicBezTo>
                  <a:pt x="872" y="102"/>
                  <a:pt x="885" y="120"/>
                  <a:pt x="869" y="120"/>
                </a:cubicBezTo>
                <a:cubicBezTo>
                  <a:pt x="864" y="123"/>
                  <a:pt x="865" y="129"/>
                  <a:pt x="865" y="133"/>
                </a:cubicBezTo>
                <a:cubicBezTo>
                  <a:pt x="873" y="133"/>
                  <a:pt x="869" y="145"/>
                  <a:pt x="878" y="141"/>
                </a:cubicBezTo>
                <a:cubicBezTo>
                  <a:pt x="879" y="134"/>
                  <a:pt x="890" y="130"/>
                  <a:pt x="885" y="122"/>
                </a:cubicBezTo>
                <a:cubicBezTo>
                  <a:pt x="885" y="120"/>
                  <a:pt x="887" y="119"/>
                  <a:pt x="889" y="117"/>
                </a:cubicBezTo>
                <a:cubicBezTo>
                  <a:pt x="893" y="123"/>
                  <a:pt x="893" y="123"/>
                  <a:pt x="893" y="123"/>
                </a:cubicBezTo>
                <a:cubicBezTo>
                  <a:pt x="905" y="116"/>
                  <a:pt x="899" y="99"/>
                  <a:pt x="913" y="95"/>
                </a:cubicBezTo>
                <a:cubicBezTo>
                  <a:pt x="916" y="88"/>
                  <a:pt x="927" y="85"/>
                  <a:pt x="924" y="75"/>
                </a:cubicBezTo>
                <a:cubicBezTo>
                  <a:pt x="928" y="74"/>
                  <a:pt x="937" y="75"/>
                  <a:pt x="938" y="67"/>
                </a:cubicBezTo>
                <a:cubicBezTo>
                  <a:pt x="944" y="69"/>
                  <a:pt x="943" y="61"/>
                  <a:pt x="947" y="59"/>
                </a:cubicBezTo>
                <a:cubicBezTo>
                  <a:pt x="949" y="57"/>
                  <a:pt x="947" y="54"/>
                  <a:pt x="949" y="53"/>
                </a:cubicBezTo>
                <a:cubicBezTo>
                  <a:pt x="951" y="53"/>
                  <a:pt x="951" y="53"/>
                  <a:pt x="951" y="53"/>
                </a:cubicBezTo>
                <a:cubicBezTo>
                  <a:pt x="948" y="60"/>
                  <a:pt x="959" y="69"/>
                  <a:pt x="948" y="73"/>
                </a:cubicBezTo>
                <a:cubicBezTo>
                  <a:pt x="947" y="77"/>
                  <a:pt x="949" y="81"/>
                  <a:pt x="953" y="83"/>
                </a:cubicBezTo>
                <a:cubicBezTo>
                  <a:pt x="958" y="81"/>
                  <a:pt x="957" y="75"/>
                  <a:pt x="957" y="71"/>
                </a:cubicBezTo>
                <a:cubicBezTo>
                  <a:pt x="965" y="65"/>
                  <a:pt x="973" y="73"/>
                  <a:pt x="982" y="66"/>
                </a:cubicBezTo>
                <a:cubicBezTo>
                  <a:pt x="983" y="66"/>
                  <a:pt x="985" y="65"/>
                  <a:pt x="986" y="67"/>
                </a:cubicBezTo>
                <a:cubicBezTo>
                  <a:pt x="977" y="74"/>
                  <a:pt x="988" y="81"/>
                  <a:pt x="986" y="91"/>
                </a:cubicBezTo>
                <a:cubicBezTo>
                  <a:pt x="990" y="96"/>
                  <a:pt x="994" y="90"/>
                  <a:pt x="998" y="90"/>
                </a:cubicBezTo>
                <a:cubicBezTo>
                  <a:pt x="999" y="88"/>
                  <a:pt x="1001" y="85"/>
                  <a:pt x="1004" y="85"/>
                </a:cubicBezTo>
                <a:cubicBezTo>
                  <a:pt x="999" y="96"/>
                  <a:pt x="1014" y="97"/>
                  <a:pt x="1006" y="107"/>
                </a:cubicBezTo>
                <a:cubicBezTo>
                  <a:pt x="1007" y="109"/>
                  <a:pt x="1005" y="114"/>
                  <a:pt x="1009" y="114"/>
                </a:cubicBezTo>
                <a:cubicBezTo>
                  <a:pt x="1010" y="114"/>
                  <a:pt x="1012" y="115"/>
                  <a:pt x="1013" y="113"/>
                </a:cubicBezTo>
                <a:cubicBezTo>
                  <a:pt x="1017" y="115"/>
                  <a:pt x="1013" y="117"/>
                  <a:pt x="1013" y="119"/>
                </a:cubicBezTo>
                <a:cubicBezTo>
                  <a:pt x="1010" y="120"/>
                  <a:pt x="1010" y="125"/>
                  <a:pt x="1011" y="127"/>
                </a:cubicBezTo>
                <a:cubicBezTo>
                  <a:pt x="1015" y="129"/>
                  <a:pt x="1018" y="135"/>
                  <a:pt x="1023" y="133"/>
                </a:cubicBezTo>
                <a:cubicBezTo>
                  <a:pt x="1024" y="136"/>
                  <a:pt x="1024" y="139"/>
                  <a:pt x="1026" y="141"/>
                </a:cubicBezTo>
                <a:cubicBezTo>
                  <a:pt x="1033" y="137"/>
                  <a:pt x="1033" y="137"/>
                  <a:pt x="1033" y="137"/>
                </a:cubicBezTo>
                <a:cubicBezTo>
                  <a:pt x="1035" y="144"/>
                  <a:pt x="1041" y="145"/>
                  <a:pt x="1044" y="149"/>
                </a:cubicBezTo>
                <a:cubicBezTo>
                  <a:pt x="1051" y="147"/>
                  <a:pt x="1054" y="139"/>
                  <a:pt x="1062" y="142"/>
                </a:cubicBezTo>
                <a:cubicBezTo>
                  <a:pt x="1067" y="154"/>
                  <a:pt x="1045" y="171"/>
                  <a:pt x="1065" y="175"/>
                </a:cubicBezTo>
                <a:cubicBezTo>
                  <a:pt x="1066" y="177"/>
                  <a:pt x="1066" y="179"/>
                  <a:pt x="1068" y="180"/>
                </a:cubicBezTo>
                <a:cubicBezTo>
                  <a:pt x="1073" y="179"/>
                  <a:pt x="1075" y="173"/>
                  <a:pt x="1078" y="169"/>
                </a:cubicBezTo>
                <a:cubicBezTo>
                  <a:pt x="1081" y="165"/>
                  <a:pt x="1074" y="162"/>
                  <a:pt x="1077" y="157"/>
                </a:cubicBezTo>
                <a:cubicBezTo>
                  <a:pt x="1065" y="146"/>
                  <a:pt x="1087" y="142"/>
                  <a:pt x="1083" y="131"/>
                </a:cubicBezTo>
                <a:cubicBezTo>
                  <a:pt x="1087" y="125"/>
                  <a:pt x="1088" y="117"/>
                  <a:pt x="1095" y="112"/>
                </a:cubicBezTo>
                <a:cubicBezTo>
                  <a:pt x="1098" y="114"/>
                  <a:pt x="1102" y="112"/>
                  <a:pt x="1105" y="110"/>
                </a:cubicBezTo>
                <a:cubicBezTo>
                  <a:pt x="1107" y="109"/>
                  <a:pt x="1107" y="109"/>
                  <a:pt x="1107" y="109"/>
                </a:cubicBezTo>
                <a:cubicBezTo>
                  <a:pt x="1110" y="112"/>
                  <a:pt x="1114" y="117"/>
                  <a:pt x="1120" y="116"/>
                </a:cubicBezTo>
                <a:cubicBezTo>
                  <a:pt x="1123" y="114"/>
                  <a:pt x="1121" y="109"/>
                  <a:pt x="1125" y="108"/>
                </a:cubicBezTo>
                <a:cubicBezTo>
                  <a:pt x="1131" y="112"/>
                  <a:pt x="1131" y="112"/>
                  <a:pt x="1131" y="112"/>
                </a:cubicBezTo>
                <a:cubicBezTo>
                  <a:pt x="1139" y="105"/>
                  <a:pt x="1123" y="98"/>
                  <a:pt x="1135" y="93"/>
                </a:cubicBezTo>
                <a:cubicBezTo>
                  <a:pt x="1139" y="95"/>
                  <a:pt x="1145" y="94"/>
                  <a:pt x="1148" y="99"/>
                </a:cubicBezTo>
                <a:cubicBezTo>
                  <a:pt x="1142" y="107"/>
                  <a:pt x="1155" y="113"/>
                  <a:pt x="1149" y="122"/>
                </a:cubicBezTo>
                <a:cubicBezTo>
                  <a:pt x="1151" y="124"/>
                  <a:pt x="1153" y="124"/>
                  <a:pt x="1155" y="122"/>
                </a:cubicBezTo>
                <a:cubicBezTo>
                  <a:pt x="1159" y="118"/>
                  <a:pt x="1157" y="107"/>
                  <a:pt x="1166" y="109"/>
                </a:cubicBezTo>
                <a:cubicBezTo>
                  <a:pt x="1166" y="113"/>
                  <a:pt x="1171" y="115"/>
                  <a:pt x="1173" y="114"/>
                </a:cubicBezTo>
                <a:cubicBezTo>
                  <a:pt x="1173" y="115"/>
                  <a:pt x="1175" y="116"/>
                  <a:pt x="1175" y="117"/>
                </a:cubicBezTo>
                <a:cubicBezTo>
                  <a:pt x="1181" y="116"/>
                  <a:pt x="1181" y="116"/>
                  <a:pt x="1181" y="116"/>
                </a:cubicBezTo>
                <a:cubicBezTo>
                  <a:pt x="1179" y="119"/>
                  <a:pt x="1179" y="122"/>
                  <a:pt x="1180" y="125"/>
                </a:cubicBezTo>
                <a:cubicBezTo>
                  <a:pt x="1181" y="127"/>
                  <a:pt x="1182" y="126"/>
                  <a:pt x="1183" y="126"/>
                </a:cubicBezTo>
                <a:cubicBezTo>
                  <a:pt x="1187" y="120"/>
                  <a:pt x="1193" y="124"/>
                  <a:pt x="1195" y="118"/>
                </a:cubicBezTo>
                <a:cubicBezTo>
                  <a:pt x="1205" y="123"/>
                  <a:pt x="1190" y="131"/>
                  <a:pt x="1197" y="139"/>
                </a:cubicBezTo>
                <a:cubicBezTo>
                  <a:pt x="1199" y="140"/>
                  <a:pt x="1197" y="143"/>
                  <a:pt x="1200" y="144"/>
                </a:cubicBezTo>
                <a:cubicBezTo>
                  <a:pt x="1209" y="137"/>
                  <a:pt x="1209" y="137"/>
                  <a:pt x="1209" y="137"/>
                </a:cubicBezTo>
                <a:cubicBezTo>
                  <a:pt x="1208" y="140"/>
                  <a:pt x="1205" y="145"/>
                  <a:pt x="1207" y="150"/>
                </a:cubicBezTo>
                <a:cubicBezTo>
                  <a:pt x="1213" y="151"/>
                  <a:pt x="1214" y="156"/>
                  <a:pt x="1216" y="161"/>
                </a:cubicBezTo>
                <a:cubicBezTo>
                  <a:pt x="1217" y="163"/>
                  <a:pt x="1215" y="165"/>
                  <a:pt x="1218" y="166"/>
                </a:cubicBezTo>
                <a:cubicBezTo>
                  <a:pt x="1223" y="160"/>
                  <a:pt x="1234" y="165"/>
                  <a:pt x="1237" y="156"/>
                </a:cubicBezTo>
                <a:cubicBezTo>
                  <a:pt x="1242" y="167"/>
                  <a:pt x="1230" y="179"/>
                  <a:pt x="1238" y="190"/>
                </a:cubicBezTo>
                <a:cubicBezTo>
                  <a:pt x="1242" y="191"/>
                  <a:pt x="1242" y="199"/>
                  <a:pt x="1247" y="195"/>
                </a:cubicBezTo>
                <a:cubicBezTo>
                  <a:pt x="1253" y="189"/>
                  <a:pt x="1253" y="189"/>
                  <a:pt x="1253" y="189"/>
                </a:cubicBezTo>
                <a:cubicBezTo>
                  <a:pt x="1254" y="191"/>
                  <a:pt x="1256" y="194"/>
                  <a:pt x="1259" y="194"/>
                </a:cubicBezTo>
                <a:cubicBezTo>
                  <a:pt x="1261" y="194"/>
                  <a:pt x="1262" y="195"/>
                  <a:pt x="1263" y="193"/>
                </a:cubicBezTo>
                <a:cubicBezTo>
                  <a:pt x="1258" y="202"/>
                  <a:pt x="1273" y="206"/>
                  <a:pt x="1263" y="214"/>
                </a:cubicBezTo>
                <a:cubicBezTo>
                  <a:pt x="1264" y="222"/>
                  <a:pt x="1264" y="222"/>
                  <a:pt x="1264" y="222"/>
                </a:cubicBezTo>
                <a:cubicBezTo>
                  <a:pt x="1267" y="224"/>
                  <a:pt x="1270" y="219"/>
                  <a:pt x="1273" y="219"/>
                </a:cubicBezTo>
                <a:cubicBezTo>
                  <a:pt x="1273" y="227"/>
                  <a:pt x="1266" y="238"/>
                  <a:pt x="1274" y="246"/>
                </a:cubicBezTo>
                <a:cubicBezTo>
                  <a:pt x="1277" y="239"/>
                  <a:pt x="1287" y="238"/>
                  <a:pt x="1285" y="228"/>
                </a:cubicBezTo>
                <a:cubicBezTo>
                  <a:pt x="1286" y="226"/>
                  <a:pt x="1287" y="225"/>
                  <a:pt x="1289" y="225"/>
                </a:cubicBezTo>
                <a:cubicBezTo>
                  <a:pt x="1287" y="235"/>
                  <a:pt x="1288" y="245"/>
                  <a:pt x="1279" y="251"/>
                </a:cubicBezTo>
                <a:cubicBezTo>
                  <a:pt x="1279" y="257"/>
                  <a:pt x="1279" y="257"/>
                  <a:pt x="1279" y="257"/>
                </a:cubicBezTo>
                <a:cubicBezTo>
                  <a:pt x="1285" y="256"/>
                  <a:pt x="1291" y="254"/>
                  <a:pt x="1295" y="249"/>
                </a:cubicBezTo>
                <a:cubicBezTo>
                  <a:pt x="1299" y="246"/>
                  <a:pt x="1300" y="241"/>
                  <a:pt x="1300" y="235"/>
                </a:cubicBezTo>
                <a:cubicBezTo>
                  <a:pt x="1303" y="237"/>
                  <a:pt x="1305" y="241"/>
                  <a:pt x="1310" y="239"/>
                </a:cubicBezTo>
                <a:cubicBezTo>
                  <a:pt x="1316" y="233"/>
                  <a:pt x="1308" y="219"/>
                  <a:pt x="1320" y="217"/>
                </a:cubicBezTo>
                <a:cubicBezTo>
                  <a:pt x="1327" y="210"/>
                  <a:pt x="1327" y="210"/>
                  <a:pt x="1327" y="210"/>
                </a:cubicBezTo>
                <a:cubicBezTo>
                  <a:pt x="1325" y="215"/>
                  <a:pt x="1334" y="227"/>
                  <a:pt x="1321" y="225"/>
                </a:cubicBezTo>
                <a:cubicBezTo>
                  <a:pt x="1319" y="232"/>
                  <a:pt x="1327" y="239"/>
                  <a:pt x="1317" y="241"/>
                </a:cubicBezTo>
                <a:cubicBezTo>
                  <a:pt x="1314" y="243"/>
                  <a:pt x="1312" y="246"/>
                  <a:pt x="1313" y="250"/>
                </a:cubicBezTo>
                <a:cubicBezTo>
                  <a:pt x="1314" y="253"/>
                  <a:pt x="1317" y="253"/>
                  <a:pt x="1319" y="251"/>
                </a:cubicBezTo>
                <a:cubicBezTo>
                  <a:pt x="1325" y="245"/>
                  <a:pt x="1325" y="245"/>
                  <a:pt x="1325" y="245"/>
                </a:cubicBezTo>
                <a:cubicBezTo>
                  <a:pt x="1328" y="247"/>
                  <a:pt x="1323" y="248"/>
                  <a:pt x="1323" y="250"/>
                </a:cubicBezTo>
                <a:cubicBezTo>
                  <a:pt x="1328" y="259"/>
                  <a:pt x="1313" y="272"/>
                  <a:pt x="1327" y="276"/>
                </a:cubicBezTo>
                <a:cubicBezTo>
                  <a:pt x="1327" y="278"/>
                  <a:pt x="1326" y="279"/>
                  <a:pt x="1324" y="280"/>
                </a:cubicBezTo>
                <a:cubicBezTo>
                  <a:pt x="1317" y="279"/>
                  <a:pt x="1317" y="279"/>
                  <a:pt x="1317" y="279"/>
                </a:cubicBezTo>
                <a:cubicBezTo>
                  <a:pt x="1318" y="276"/>
                  <a:pt x="1317" y="272"/>
                  <a:pt x="1314" y="273"/>
                </a:cubicBezTo>
                <a:cubicBezTo>
                  <a:pt x="1308" y="272"/>
                  <a:pt x="1307" y="277"/>
                  <a:pt x="1304" y="281"/>
                </a:cubicBezTo>
                <a:cubicBezTo>
                  <a:pt x="1303" y="284"/>
                  <a:pt x="1305" y="286"/>
                  <a:pt x="1307" y="288"/>
                </a:cubicBezTo>
                <a:cubicBezTo>
                  <a:pt x="1313" y="291"/>
                  <a:pt x="1313" y="283"/>
                  <a:pt x="1317" y="281"/>
                </a:cubicBezTo>
                <a:cubicBezTo>
                  <a:pt x="1319" y="296"/>
                  <a:pt x="1298" y="295"/>
                  <a:pt x="1296" y="310"/>
                </a:cubicBezTo>
                <a:cubicBezTo>
                  <a:pt x="1297" y="320"/>
                  <a:pt x="1287" y="327"/>
                  <a:pt x="1292" y="336"/>
                </a:cubicBezTo>
                <a:cubicBezTo>
                  <a:pt x="1292" y="337"/>
                  <a:pt x="1292" y="339"/>
                  <a:pt x="1290" y="341"/>
                </a:cubicBezTo>
                <a:cubicBezTo>
                  <a:pt x="1287" y="339"/>
                  <a:pt x="1284" y="341"/>
                  <a:pt x="1283" y="344"/>
                </a:cubicBezTo>
                <a:cubicBezTo>
                  <a:pt x="1282" y="353"/>
                  <a:pt x="1275" y="363"/>
                  <a:pt x="1278" y="374"/>
                </a:cubicBezTo>
                <a:cubicBezTo>
                  <a:pt x="1276" y="377"/>
                  <a:pt x="1275" y="380"/>
                  <a:pt x="1275" y="383"/>
                </a:cubicBezTo>
                <a:cubicBezTo>
                  <a:pt x="1276" y="384"/>
                  <a:pt x="1277" y="385"/>
                  <a:pt x="1278" y="385"/>
                </a:cubicBezTo>
                <a:cubicBezTo>
                  <a:pt x="1281" y="383"/>
                  <a:pt x="1281" y="383"/>
                  <a:pt x="1281" y="383"/>
                </a:cubicBezTo>
                <a:cubicBezTo>
                  <a:pt x="1283" y="386"/>
                  <a:pt x="1281" y="390"/>
                  <a:pt x="1277" y="393"/>
                </a:cubicBezTo>
                <a:cubicBezTo>
                  <a:pt x="1271" y="391"/>
                  <a:pt x="1273" y="399"/>
                  <a:pt x="1270" y="401"/>
                </a:cubicBezTo>
                <a:cubicBezTo>
                  <a:pt x="1271" y="409"/>
                  <a:pt x="1265" y="416"/>
                  <a:pt x="1270" y="421"/>
                </a:cubicBezTo>
                <a:cubicBezTo>
                  <a:pt x="1270" y="426"/>
                  <a:pt x="1269" y="431"/>
                  <a:pt x="1265" y="434"/>
                </a:cubicBezTo>
                <a:cubicBezTo>
                  <a:pt x="1259" y="456"/>
                  <a:pt x="1259" y="477"/>
                  <a:pt x="1261" y="501"/>
                </a:cubicBezTo>
                <a:cubicBezTo>
                  <a:pt x="1262" y="502"/>
                  <a:pt x="1267" y="501"/>
                  <a:pt x="1265" y="505"/>
                </a:cubicBezTo>
                <a:cubicBezTo>
                  <a:pt x="1260" y="507"/>
                  <a:pt x="1253" y="512"/>
                  <a:pt x="1257" y="517"/>
                </a:cubicBezTo>
                <a:cubicBezTo>
                  <a:pt x="1258" y="520"/>
                  <a:pt x="1260" y="520"/>
                  <a:pt x="1262" y="520"/>
                </a:cubicBezTo>
                <a:cubicBezTo>
                  <a:pt x="1261" y="527"/>
                  <a:pt x="1251" y="535"/>
                  <a:pt x="1258" y="544"/>
                </a:cubicBezTo>
                <a:cubicBezTo>
                  <a:pt x="1254" y="553"/>
                  <a:pt x="1258" y="561"/>
                  <a:pt x="1255" y="570"/>
                </a:cubicBezTo>
                <a:cubicBezTo>
                  <a:pt x="1256" y="578"/>
                  <a:pt x="1268" y="574"/>
                  <a:pt x="1267" y="583"/>
                </a:cubicBezTo>
                <a:cubicBezTo>
                  <a:pt x="1275" y="590"/>
                  <a:pt x="1275" y="590"/>
                  <a:pt x="1275" y="590"/>
                </a:cubicBezTo>
                <a:cubicBezTo>
                  <a:pt x="1270" y="592"/>
                  <a:pt x="1263" y="595"/>
                  <a:pt x="1265" y="602"/>
                </a:cubicBezTo>
                <a:cubicBezTo>
                  <a:pt x="1265" y="611"/>
                  <a:pt x="1273" y="614"/>
                  <a:pt x="1274" y="622"/>
                </a:cubicBezTo>
                <a:cubicBezTo>
                  <a:pt x="1273" y="632"/>
                  <a:pt x="1285" y="642"/>
                  <a:pt x="1279" y="650"/>
                </a:cubicBezTo>
                <a:cubicBezTo>
                  <a:pt x="1280" y="655"/>
                  <a:pt x="1293" y="655"/>
                  <a:pt x="1289" y="665"/>
                </a:cubicBezTo>
                <a:cubicBezTo>
                  <a:pt x="1301" y="665"/>
                  <a:pt x="1289" y="684"/>
                  <a:pt x="1302" y="679"/>
                </a:cubicBezTo>
                <a:cubicBezTo>
                  <a:pt x="1307" y="681"/>
                  <a:pt x="1302" y="685"/>
                  <a:pt x="1303" y="688"/>
                </a:cubicBezTo>
                <a:cubicBezTo>
                  <a:pt x="1307" y="690"/>
                  <a:pt x="1311" y="683"/>
                  <a:pt x="1314" y="688"/>
                </a:cubicBezTo>
                <a:cubicBezTo>
                  <a:pt x="1315" y="692"/>
                  <a:pt x="1317" y="697"/>
                  <a:pt x="1322" y="699"/>
                </a:cubicBezTo>
                <a:cubicBezTo>
                  <a:pt x="1331" y="701"/>
                  <a:pt x="1333" y="691"/>
                  <a:pt x="1341" y="691"/>
                </a:cubicBezTo>
                <a:cubicBezTo>
                  <a:pt x="1341" y="684"/>
                  <a:pt x="1341" y="684"/>
                  <a:pt x="1341" y="684"/>
                </a:cubicBezTo>
                <a:cubicBezTo>
                  <a:pt x="1344" y="684"/>
                  <a:pt x="1345" y="688"/>
                  <a:pt x="1348" y="688"/>
                </a:cubicBezTo>
                <a:cubicBezTo>
                  <a:pt x="1353" y="681"/>
                  <a:pt x="1343" y="676"/>
                  <a:pt x="1341" y="671"/>
                </a:cubicBezTo>
                <a:cubicBezTo>
                  <a:pt x="1334" y="671"/>
                  <a:pt x="1336" y="681"/>
                  <a:pt x="1330" y="684"/>
                </a:cubicBezTo>
                <a:cubicBezTo>
                  <a:pt x="1331" y="677"/>
                  <a:pt x="1335" y="666"/>
                  <a:pt x="1331" y="659"/>
                </a:cubicBezTo>
                <a:cubicBezTo>
                  <a:pt x="1329" y="659"/>
                  <a:pt x="1327" y="661"/>
                  <a:pt x="1325" y="659"/>
                </a:cubicBezTo>
                <a:cubicBezTo>
                  <a:pt x="1326" y="657"/>
                  <a:pt x="1330" y="654"/>
                  <a:pt x="1327" y="651"/>
                </a:cubicBezTo>
                <a:cubicBezTo>
                  <a:pt x="1320" y="647"/>
                  <a:pt x="1327" y="638"/>
                  <a:pt x="1325" y="632"/>
                </a:cubicBezTo>
                <a:cubicBezTo>
                  <a:pt x="1327" y="629"/>
                  <a:pt x="1329" y="624"/>
                  <a:pt x="1327" y="619"/>
                </a:cubicBezTo>
                <a:cubicBezTo>
                  <a:pt x="1325" y="619"/>
                  <a:pt x="1322" y="617"/>
                  <a:pt x="1320" y="615"/>
                </a:cubicBezTo>
                <a:cubicBezTo>
                  <a:pt x="1322" y="609"/>
                  <a:pt x="1317" y="606"/>
                  <a:pt x="1313" y="604"/>
                </a:cubicBezTo>
                <a:cubicBezTo>
                  <a:pt x="1310" y="604"/>
                  <a:pt x="1309" y="607"/>
                  <a:pt x="1307" y="609"/>
                </a:cubicBezTo>
                <a:cubicBezTo>
                  <a:pt x="1302" y="603"/>
                  <a:pt x="1293" y="605"/>
                  <a:pt x="1289" y="597"/>
                </a:cubicBezTo>
                <a:cubicBezTo>
                  <a:pt x="1292" y="594"/>
                  <a:pt x="1298" y="597"/>
                  <a:pt x="1300" y="595"/>
                </a:cubicBezTo>
                <a:cubicBezTo>
                  <a:pt x="1303" y="603"/>
                  <a:pt x="1308" y="593"/>
                  <a:pt x="1313" y="595"/>
                </a:cubicBezTo>
                <a:cubicBezTo>
                  <a:pt x="1316" y="591"/>
                  <a:pt x="1312" y="588"/>
                  <a:pt x="1311" y="584"/>
                </a:cubicBezTo>
                <a:cubicBezTo>
                  <a:pt x="1321" y="574"/>
                  <a:pt x="1321" y="574"/>
                  <a:pt x="1321" y="574"/>
                </a:cubicBezTo>
                <a:cubicBezTo>
                  <a:pt x="1317" y="563"/>
                  <a:pt x="1319" y="553"/>
                  <a:pt x="1317" y="541"/>
                </a:cubicBezTo>
                <a:cubicBezTo>
                  <a:pt x="1318" y="540"/>
                  <a:pt x="1318" y="539"/>
                  <a:pt x="1319" y="540"/>
                </a:cubicBezTo>
                <a:cubicBezTo>
                  <a:pt x="1319" y="544"/>
                  <a:pt x="1319" y="550"/>
                  <a:pt x="1321" y="555"/>
                </a:cubicBezTo>
                <a:cubicBezTo>
                  <a:pt x="1325" y="555"/>
                  <a:pt x="1328" y="551"/>
                  <a:pt x="1329" y="549"/>
                </a:cubicBezTo>
                <a:cubicBezTo>
                  <a:pt x="1331" y="553"/>
                  <a:pt x="1323" y="557"/>
                  <a:pt x="1329" y="561"/>
                </a:cubicBezTo>
                <a:cubicBezTo>
                  <a:pt x="1334" y="563"/>
                  <a:pt x="1337" y="559"/>
                  <a:pt x="1340" y="555"/>
                </a:cubicBezTo>
                <a:cubicBezTo>
                  <a:pt x="1339" y="541"/>
                  <a:pt x="1339" y="541"/>
                  <a:pt x="1339" y="541"/>
                </a:cubicBezTo>
                <a:cubicBezTo>
                  <a:pt x="1344" y="542"/>
                  <a:pt x="1342" y="551"/>
                  <a:pt x="1345" y="555"/>
                </a:cubicBezTo>
                <a:cubicBezTo>
                  <a:pt x="1342" y="557"/>
                  <a:pt x="1338" y="557"/>
                  <a:pt x="1336" y="561"/>
                </a:cubicBezTo>
                <a:cubicBezTo>
                  <a:pt x="1337" y="568"/>
                  <a:pt x="1335" y="579"/>
                  <a:pt x="1340" y="583"/>
                </a:cubicBezTo>
                <a:cubicBezTo>
                  <a:pt x="1341" y="585"/>
                  <a:pt x="1339" y="587"/>
                  <a:pt x="1338" y="588"/>
                </a:cubicBezTo>
                <a:cubicBezTo>
                  <a:pt x="1335" y="586"/>
                  <a:pt x="1330" y="583"/>
                  <a:pt x="1327" y="584"/>
                </a:cubicBezTo>
                <a:cubicBezTo>
                  <a:pt x="1324" y="589"/>
                  <a:pt x="1332" y="593"/>
                  <a:pt x="1335" y="596"/>
                </a:cubicBezTo>
                <a:cubicBezTo>
                  <a:pt x="1343" y="594"/>
                  <a:pt x="1343" y="594"/>
                  <a:pt x="1343" y="594"/>
                </a:cubicBezTo>
                <a:cubicBezTo>
                  <a:pt x="1340" y="597"/>
                  <a:pt x="1343" y="604"/>
                  <a:pt x="1348" y="603"/>
                </a:cubicBezTo>
                <a:cubicBezTo>
                  <a:pt x="1348" y="605"/>
                  <a:pt x="1346" y="606"/>
                  <a:pt x="1345" y="607"/>
                </a:cubicBezTo>
                <a:cubicBezTo>
                  <a:pt x="1341" y="607"/>
                  <a:pt x="1336" y="600"/>
                  <a:pt x="1332" y="607"/>
                </a:cubicBezTo>
                <a:cubicBezTo>
                  <a:pt x="1332" y="617"/>
                  <a:pt x="1347" y="610"/>
                  <a:pt x="1345" y="619"/>
                </a:cubicBezTo>
                <a:cubicBezTo>
                  <a:pt x="1342" y="622"/>
                  <a:pt x="1345" y="625"/>
                  <a:pt x="1348" y="626"/>
                </a:cubicBezTo>
                <a:cubicBezTo>
                  <a:pt x="1351" y="625"/>
                  <a:pt x="1355" y="624"/>
                  <a:pt x="1359" y="625"/>
                </a:cubicBezTo>
                <a:cubicBezTo>
                  <a:pt x="1359" y="628"/>
                  <a:pt x="1355" y="629"/>
                  <a:pt x="1352" y="629"/>
                </a:cubicBezTo>
                <a:cubicBezTo>
                  <a:pt x="1348" y="635"/>
                  <a:pt x="1355" y="636"/>
                  <a:pt x="1358" y="638"/>
                </a:cubicBezTo>
                <a:cubicBezTo>
                  <a:pt x="1364" y="639"/>
                  <a:pt x="1363" y="631"/>
                  <a:pt x="1368" y="629"/>
                </a:cubicBezTo>
                <a:cubicBezTo>
                  <a:pt x="1368" y="626"/>
                  <a:pt x="1368" y="623"/>
                  <a:pt x="1371" y="622"/>
                </a:cubicBezTo>
                <a:cubicBezTo>
                  <a:pt x="1385" y="626"/>
                  <a:pt x="1370" y="640"/>
                  <a:pt x="1377" y="647"/>
                </a:cubicBezTo>
                <a:cubicBezTo>
                  <a:pt x="1373" y="647"/>
                  <a:pt x="1370" y="649"/>
                  <a:pt x="1369" y="652"/>
                </a:cubicBezTo>
                <a:cubicBezTo>
                  <a:pt x="1365" y="655"/>
                  <a:pt x="1363" y="649"/>
                  <a:pt x="1359" y="650"/>
                </a:cubicBezTo>
                <a:cubicBezTo>
                  <a:pt x="1356" y="654"/>
                  <a:pt x="1354" y="659"/>
                  <a:pt x="1355" y="663"/>
                </a:cubicBezTo>
                <a:cubicBezTo>
                  <a:pt x="1360" y="666"/>
                  <a:pt x="1365" y="663"/>
                  <a:pt x="1367" y="658"/>
                </a:cubicBezTo>
                <a:cubicBezTo>
                  <a:pt x="1368" y="658"/>
                  <a:pt x="1369" y="659"/>
                  <a:pt x="1369" y="661"/>
                </a:cubicBezTo>
                <a:cubicBezTo>
                  <a:pt x="1371" y="669"/>
                  <a:pt x="1361" y="665"/>
                  <a:pt x="1358" y="669"/>
                </a:cubicBezTo>
                <a:cubicBezTo>
                  <a:pt x="1355" y="673"/>
                  <a:pt x="1353" y="679"/>
                  <a:pt x="1356" y="684"/>
                </a:cubicBezTo>
                <a:cubicBezTo>
                  <a:pt x="1377" y="678"/>
                  <a:pt x="1389" y="657"/>
                  <a:pt x="1406" y="643"/>
                </a:cubicBezTo>
                <a:cubicBezTo>
                  <a:pt x="1408" y="644"/>
                  <a:pt x="1410" y="645"/>
                  <a:pt x="1411" y="647"/>
                </a:cubicBezTo>
                <a:cubicBezTo>
                  <a:pt x="1409" y="660"/>
                  <a:pt x="1404" y="673"/>
                  <a:pt x="1406" y="687"/>
                </a:cubicBezTo>
                <a:cubicBezTo>
                  <a:pt x="1414" y="689"/>
                  <a:pt x="1414" y="689"/>
                  <a:pt x="1414" y="689"/>
                </a:cubicBezTo>
                <a:cubicBezTo>
                  <a:pt x="1410" y="695"/>
                  <a:pt x="1407" y="700"/>
                  <a:pt x="1403" y="704"/>
                </a:cubicBezTo>
                <a:cubicBezTo>
                  <a:pt x="1418" y="708"/>
                  <a:pt x="1404" y="728"/>
                  <a:pt x="1419" y="728"/>
                </a:cubicBezTo>
                <a:cubicBezTo>
                  <a:pt x="1417" y="729"/>
                  <a:pt x="1418" y="732"/>
                  <a:pt x="1418" y="734"/>
                </a:cubicBezTo>
                <a:cubicBezTo>
                  <a:pt x="1423" y="738"/>
                  <a:pt x="1430" y="738"/>
                  <a:pt x="1434" y="745"/>
                </a:cubicBezTo>
                <a:cubicBezTo>
                  <a:pt x="1431" y="754"/>
                  <a:pt x="1417" y="758"/>
                  <a:pt x="1420" y="770"/>
                </a:cubicBezTo>
                <a:cubicBezTo>
                  <a:pt x="1415" y="775"/>
                  <a:pt x="1409" y="775"/>
                  <a:pt x="1407" y="783"/>
                </a:cubicBezTo>
                <a:cubicBezTo>
                  <a:pt x="1402" y="782"/>
                  <a:pt x="1399" y="788"/>
                  <a:pt x="1396" y="789"/>
                </a:cubicBezTo>
                <a:cubicBezTo>
                  <a:pt x="1398" y="800"/>
                  <a:pt x="1398" y="800"/>
                  <a:pt x="1398" y="800"/>
                </a:cubicBezTo>
                <a:cubicBezTo>
                  <a:pt x="1395" y="801"/>
                  <a:pt x="1390" y="794"/>
                  <a:pt x="1387" y="800"/>
                </a:cubicBezTo>
                <a:cubicBezTo>
                  <a:pt x="1373" y="796"/>
                  <a:pt x="1373" y="796"/>
                  <a:pt x="1373" y="796"/>
                </a:cubicBezTo>
                <a:cubicBezTo>
                  <a:pt x="1374" y="793"/>
                  <a:pt x="1377" y="787"/>
                  <a:pt x="1372" y="786"/>
                </a:cubicBezTo>
                <a:cubicBezTo>
                  <a:pt x="1365" y="786"/>
                  <a:pt x="1357" y="782"/>
                  <a:pt x="1352" y="788"/>
                </a:cubicBezTo>
                <a:cubicBezTo>
                  <a:pt x="1313" y="784"/>
                  <a:pt x="1279" y="746"/>
                  <a:pt x="1265" y="712"/>
                </a:cubicBezTo>
                <a:cubicBezTo>
                  <a:pt x="1251" y="701"/>
                  <a:pt x="1241" y="687"/>
                  <a:pt x="1232" y="672"/>
                </a:cubicBezTo>
                <a:cubicBezTo>
                  <a:pt x="1229" y="672"/>
                  <a:pt x="1227" y="673"/>
                  <a:pt x="1226" y="675"/>
                </a:cubicBezTo>
                <a:cubicBezTo>
                  <a:pt x="1225" y="678"/>
                  <a:pt x="1227" y="682"/>
                  <a:pt x="1230" y="683"/>
                </a:cubicBezTo>
                <a:cubicBezTo>
                  <a:pt x="1227" y="687"/>
                  <a:pt x="1225" y="681"/>
                  <a:pt x="1222" y="682"/>
                </a:cubicBezTo>
                <a:cubicBezTo>
                  <a:pt x="1213" y="677"/>
                  <a:pt x="1209" y="693"/>
                  <a:pt x="1202" y="683"/>
                </a:cubicBezTo>
                <a:cubicBezTo>
                  <a:pt x="1196" y="691"/>
                  <a:pt x="1207" y="693"/>
                  <a:pt x="1208" y="700"/>
                </a:cubicBezTo>
                <a:cubicBezTo>
                  <a:pt x="1209" y="702"/>
                  <a:pt x="1212" y="700"/>
                  <a:pt x="1214" y="702"/>
                </a:cubicBezTo>
                <a:cubicBezTo>
                  <a:pt x="1215" y="706"/>
                  <a:pt x="1211" y="711"/>
                  <a:pt x="1214" y="715"/>
                </a:cubicBezTo>
                <a:cubicBezTo>
                  <a:pt x="1219" y="720"/>
                  <a:pt x="1219" y="720"/>
                  <a:pt x="1219" y="720"/>
                </a:cubicBezTo>
                <a:cubicBezTo>
                  <a:pt x="1215" y="724"/>
                  <a:pt x="1210" y="715"/>
                  <a:pt x="1206" y="722"/>
                </a:cubicBezTo>
                <a:cubicBezTo>
                  <a:pt x="1199" y="731"/>
                  <a:pt x="1199" y="731"/>
                  <a:pt x="1199" y="731"/>
                </a:cubicBezTo>
                <a:cubicBezTo>
                  <a:pt x="1197" y="738"/>
                  <a:pt x="1203" y="742"/>
                  <a:pt x="1201" y="748"/>
                </a:cubicBezTo>
                <a:cubicBezTo>
                  <a:pt x="1198" y="745"/>
                  <a:pt x="1188" y="743"/>
                  <a:pt x="1183" y="746"/>
                </a:cubicBezTo>
                <a:cubicBezTo>
                  <a:pt x="1178" y="752"/>
                  <a:pt x="1170" y="749"/>
                  <a:pt x="1166" y="755"/>
                </a:cubicBezTo>
                <a:cubicBezTo>
                  <a:pt x="1174" y="765"/>
                  <a:pt x="1153" y="774"/>
                  <a:pt x="1164" y="785"/>
                </a:cubicBezTo>
                <a:cubicBezTo>
                  <a:pt x="1164" y="788"/>
                  <a:pt x="1163" y="792"/>
                  <a:pt x="1159" y="792"/>
                </a:cubicBezTo>
                <a:cubicBezTo>
                  <a:pt x="1155" y="791"/>
                  <a:pt x="1152" y="792"/>
                  <a:pt x="1149" y="794"/>
                </a:cubicBezTo>
                <a:cubicBezTo>
                  <a:pt x="1150" y="781"/>
                  <a:pt x="1128" y="786"/>
                  <a:pt x="1140" y="772"/>
                </a:cubicBezTo>
                <a:cubicBezTo>
                  <a:pt x="1147" y="773"/>
                  <a:pt x="1150" y="767"/>
                  <a:pt x="1147" y="761"/>
                </a:cubicBezTo>
                <a:cubicBezTo>
                  <a:pt x="1145" y="758"/>
                  <a:pt x="1141" y="757"/>
                  <a:pt x="1137" y="759"/>
                </a:cubicBezTo>
                <a:cubicBezTo>
                  <a:pt x="1135" y="769"/>
                  <a:pt x="1135" y="769"/>
                  <a:pt x="1135" y="769"/>
                </a:cubicBezTo>
                <a:cubicBezTo>
                  <a:pt x="1131" y="765"/>
                  <a:pt x="1126" y="771"/>
                  <a:pt x="1126" y="773"/>
                </a:cubicBezTo>
                <a:cubicBezTo>
                  <a:pt x="1124" y="771"/>
                  <a:pt x="1121" y="770"/>
                  <a:pt x="1119" y="772"/>
                </a:cubicBezTo>
                <a:cubicBezTo>
                  <a:pt x="1112" y="779"/>
                  <a:pt x="1112" y="779"/>
                  <a:pt x="1112" y="779"/>
                </a:cubicBezTo>
                <a:cubicBezTo>
                  <a:pt x="1112" y="777"/>
                  <a:pt x="1115" y="772"/>
                  <a:pt x="1113" y="769"/>
                </a:cubicBezTo>
                <a:cubicBezTo>
                  <a:pt x="1106" y="764"/>
                  <a:pt x="1112" y="755"/>
                  <a:pt x="1103" y="756"/>
                </a:cubicBezTo>
                <a:cubicBezTo>
                  <a:pt x="1111" y="751"/>
                  <a:pt x="1119" y="741"/>
                  <a:pt x="1117" y="731"/>
                </a:cubicBezTo>
                <a:cubicBezTo>
                  <a:pt x="1115" y="727"/>
                  <a:pt x="1112" y="731"/>
                  <a:pt x="1111" y="733"/>
                </a:cubicBezTo>
                <a:cubicBezTo>
                  <a:pt x="1112" y="736"/>
                  <a:pt x="1109" y="738"/>
                  <a:pt x="1108" y="740"/>
                </a:cubicBezTo>
                <a:cubicBezTo>
                  <a:pt x="1107" y="739"/>
                  <a:pt x="1106" y="739"/>
                  <a:pt x="1105" y="739"/>
                </a:cubicBezTo>
                <a:cubicBezTo>
                  <a:pt x="1101" y="734"/>
                  <a:pt x="1112" y="717"/>
                  <a:pt x="1098" y="718"/>
                </a:cubicBezTo>
                <a:cubicBezTo>
                  <a:pt x="1096" y="720"/>
                  <a:pt x="1098" y="723"/>
                  <a:pt x="1096" y="724"/>
                </a:cubicBezTo>
                <a:cubicBezTo>
                  <a:pt x="1092" y="725"/>
                  <a:pt x="1087" y="728"/>
                  <a:pt x="1090" y="733"/>
                </a:cubicBezTo>
                <a:cubicBezTo>
                  <a:pt x="1094" y="736"/>
                  <a:pt x="1087" y="739"/>
                  <a:pt x="1089" y="744"/>
                </a:cubicBezTo>
                <a:cubicBezTo>
                  <a:pt x="1094" y="747"/>
                  <a:pt x="1094" y="747"/>
                  <a:pt x="1094" y="747"/>
                </a:cubicBezTo>
                <a:cubicBezTo>
                  <a:pt x="1084" y="747"/>
                  <a:pt x="1085" y="756"/>
                  <a:pt x="1083" y="763"/>
                </a:cubicBezTo>
                <a:cubicBezTo>
                  <a:pt x="1083" y="770"/>
                  <a:pt x="1075" y="775"/>
                  <a:pt x="1078" y="783"/>
                </a:cubicBezTo>
                <a:cubicBezTo>
                  <a:pt x="1078" y="787"/>
                  <a:pt x="1081" y="790"/>
                  <a:pt x="1079" y="793"/>
                </a:cubicBezTo>
                <a:cubicBezTo>
                  <a:pt x="1071" y="793"/>
                  <a:pt x="1070" y="783"/>
                  <a:pt x="1062" y="783"/>
                </a:cubicBezTo>
                <a:cubicBezTo>
                  <a:pt x="1060" y="776"/>
                  <a:pt x="1052" y="775"/>
                  <a:pt x="1046" y="777"/>
                </a:cubicBezTo>
                <a:cubicBezTo>
                  <a:pt x="1042" y="784"/>
                  <a:pt x="1037" y="793"/>
                  <a:pt x="1028" y="789"/>
                </a:cubicBezTo>
                <a:cubicBezTo>
                  <a:pt x="1025" y="794"/>
                  <a:pt x="1025" y="794"/>
                  <a:pt x="1025" y="794"/>
                </a:cubicBezTo>
                <a:cubicBezTo>
                  <a:pt x="1020" y="791"/>
                  <a:pt x="1015" y="791"/>
                  <a:pt x="1010" y="795"/>
                </a:cubicBezTo>
                <a:cubicBezTo>
                  <a:pt x="1004" y="802"/>
                  <a:pt x="991" y="805"/>
                  <a:pt x="993" y="816"/>
                </a:cubicBezTo>
                <a:cubicBezTo>
                  <a:pt x="981" y="819"/>
                  <a:pt x="991" y="835"/>
                  <a:pt x="979" y="833"/>
                </a:cubicBezTo>
                <a:cubicBezTo>
                  <a:pt x="975" y="833"/>
                  <a:pt x="972" y="833"/>
                  <a:pt x="969" y="836"/>
                </a:cubicBezTo>
                <a:cubicBezTo>
                  <a:pt x="965" y="834"/>
                  <a:pt x="965" y="825"/>
                  <a:pt x="958" y="827"/>
                </a:cubicBezTo>
                <a:cubicBezTo>
                  <a:pt x="954" y="825"/>
                  <a:pt x="959" y="821"/>
                  <a:pt x="956" y="818"/>
                </a:cubicBezTo>
                <a:cubicBezTo>
                  <a:pt x="948" y="811"/>
                  <a:pt x="953" y="796"/>
                  <a:pt x="941" y="791"/>
                </a:cubicBezTo>
                <a:cubicBezTo>
                  <a:pt x="945" y="789"/>
                  <a:pt x="941" y="782"/>
                  <a:pt x="944" y="778"/>
                </a:cubicBezTo>
                <a:cubicBezTo>
                  <a:pt x="941" y="775"/>
                  <a:pt x="942" y="773"/>
                  <a:pt x="943" y="769"/>
                </a:cubicBezTo>
                <a:cubicBezTo>
                  <a:pt x="948" y="767"/>
                  <a:pt x="951" y="764"/>
                  <a:pt x="951" y="759"/>
                </a:cubicBezTo>
                <a:cubicBezTo>
                  <a:pt x="951" y="757"/>
                  <a:pt x="952" y="755"/>
                  <a:pt x="950" y="754"/>
                </a:cubicBezTo>
                <a:cubicBezTo>
                  <a:pt x="945" y="754"/>
                  <a:pt x="942" y="760"/>
                  <a:pt x="938" y="756"/>
                </a:cubicBezTo>
                <a:cubicBezTo>
                  <a:pt x="936" y="751"/>
                  <a:pt x="939" y="742"/>
                  <a:pt x="932" y="738"/>
                </a:cubicBezTo>
                <a:cubicBezTo>
                  <a:pt x="928" y="737"/>
                  <a:pt x="924" y="739"/>
                  <a:pt x="925" y="744"/>
                </a:cubicBezTo>
                <a:cubicBezTo>
                  <a:pt x="925" y="746"/>
                  <a:pt x="926" y="749"/>
                  <a:pt x="924" y="751"/>
                </a:cubicBezTo>
                <a:cubicBezTo>
                  <a:pt x="916" y="741"/>
                  <a:pt x="928" y="725"/>
                  <a:pt x="913" y="720"/>
                </a:cubicBezTo>
                <a:cubicBezTo>
                  <a:pt x="900" y="717"/>
                  <a:pt x="902" y="736"/>
                  <a:pt x="895" y="744"/>
                </a:cubicBezTo>
                <a:cubicBezTo>
                  <a:pt x="890" y="750"/>
                  <a:pt x="905" y="753"/>
                  <a:pt x="895" y="758"/>
                </a:cubicBezTo>
                <a:cubicBezTo>
                  <a:pt x="891" y="754"/>
                  <a:pt x="889" y="745"/>
                  <a:pt x="881" y="747"/>
                </a:cubicBezTo>
                <a:cubicBezTo>
                  <a:pt x="879" y="744"/>
                  <a:pt x="883" y="734"/>
                  <a:pt x="875" y="735"/>
                </a:cubicBezTo>
                <a:cubicBezTo>
                  <a:pt x="867" y="746"/>
                  <a:pt x="872" y="762"/>
                  <a:pt x="871" y="775"/>
                </a:cubicBezTo>
                <a:cubicBezTo>
                  <a:pt x="878" y="778"/>
                  <a:pt x="869" y="782"/>
                  <a:pt x="871" y="787"/>
                </a:cubicBezTo>
                <a:cubicBezTo>
                  <a:pt x="869" y="784"/>
                  <a:pt x="866" y="783"/>
                  <a:pt x="862" y="783"/>
                </a:cubicBezTo>
                <a:cubicBezTo>
                  <a:pt x="853" y="788"/>
                  <a:pt x="867" y="797"/>
                  <a:pt x="856" y="800"/>
                </a:cubicBezTo>
                <a:cubicBezTo>
                  <a:pt x="853" y="801"/>
                  <a:pt x="847" y="803"/>
                  <a:pt x="844" y="800"/>
                </a:cubicBezTo>
                <a:cubicBezTo>
                  <a:pt x="845" y="798"/>
                  <a:pt x="845" y="795"/>
                  <a:pt x="845" y="792"/>
                </a:cubicBezTo>
                <a:cubicBezTo>
                  <a:pt x="835" y="792"/>
                  <a:pt x="837" y="775"/>
                  <a:pt x="826" y="777"/>
                </a:cubicBezTo>
                <a:cubicBezTo>
                  <a:pt x="818" y="786"/>
                  <a:pt x="807" y="789"/>
                  <a:pt x="796" y="788"/>
                </a:cubicBezTo>
                <a:cubicBezTo>
                  <a:pt x="792" y="796"/>
                  <a:pt x="789" y="811"/>
                  <a:pt x="777" y="802"/>
                </a:cubicBezTo>
                <a:cubicBezTo>
                  <a:pt x="775" y="799"/>
                  <a:pt x="773" y="795"/>
                  <a:pt x="775" y="792"/>
                </a:cubicBezTo>
                <a:cubicBezTo>
                  <a:pt x="778" y="792"/>
                  <a:pt x="786" y="797"/>
                  <a:pt x="787" y="790"/>
                </a:cubicBezTo>
                <a:cubicBezTo>
                  <a:pt x="789" y="783"/>
                  <a:pt x="780" y="779"/>
                  <a:pt x="775" y="777"/>
                </a:cubicBezTo>
                <a:cubicBezTo>
                  <a:pt x="771" y="777"/>
                  <a:pt x="768" y="782"/>
                  <a:pt x="764" y="780"/>
                </a:cubicBezTo>
                <a:cubicBezTo>
                  <a:pt x="762" y="778"/>
                  <a:pt x="761" y="775"/>
                  <a:pt x="758" y="775"/>
                </a:cubicBezTo>
                <a:cubicBezTo>
                  <a:pt x="754" y="775"/>
                  <a:pt x="750" y="780"/>
                  <a:pt x="749" y="783"/>
                </a:cubicBezTo>
                <a:cubicBezTo>
                  <a:pt x="741" y="795"/>
                  <a:pt x="749" y="814"/>
                  <a:pt x="732" y="820"/>
                </a:cubicBezTo>
                <a:cubicBezTo>
                  <a:pt x="727" y="824"/>
                  <a:pt x="717" y="819"/>
                  <a:pt x="712" y="825"/>
                </a:cubicBezTo>
                <a:cubicBezTo>
                  <a:pt x="711" y="816"/>
                  <a:pt x="716" y="805"/>
                  <a:pt x="707" y="798"/>
                </a:cubicBezTo>
                <a:cubicBezTo>
                  <a:pt x="701" y="792"/>
                  <a:pt x="698" y="807"/>
                  <a:pt x="692" y="801"/>
                </a:cubicBezTo>
                <a:cubicBezTo>
                  <a:pt x="695" y="795"/>
                  <a:pt x="699" y="789"/>
                  <a:pt x="697" y="783"/>
                </a:cubicBezTo>
                <a:cubicBezTo>
                  <a:pt x="694" y="780"/>
                  <a:pt x="690" y="778"/>
                  <a:pt x="686" y="777"/>
                </a:cubicBezTo>
                <a:cubicBezTo>
                  <a:pt x="685" y="774"/>
                  <a:pt x="688" y="765"/>
                  <a:pt x="681" y="763"/>
                </a:cubicBezTo>
                <a:cubicBezTo>
                  <a:pt x="678" y="763"/>
                  <a:pt x="677" y="765"/>
                  <a:pt x="675" y="767"/>
                </a:cubicBezTo>
                <a:cubicBezTo>
                  <a:pt x="677" y="790"/>
                  <a:pt x="636" y="776"/>
                  <a:pt x="650" y="802"/>
                </a:cubicBezTo>
                <a:cubicBezTo>
                  <a:pt x="650" y="805"/>
                  <a:pt x="650" y="805"/>
                  <a:pt x="650" y="805"/>
                </a:cubicBezTo>
                <a:cubicBezTo>
                  <a:pt x="638" y="807"/>
                  <a:pt x="642" y="797"/>
                  <a:pt x="641" y="789"/>
                </a:cubicBezTo>
                <a:cubicBezTo>
                  <a:pt x="643" y="786"/>
                  <a:pt x="648" y="785"/>
                  <a:pt x="646" y="780"/>
                </a:cubicBezTo>
                <a:cubicBezTo>
                  <a:pt x="637" y="773"/>
                  <a:pt x="633" y="789"/>
                  <a:pt x="627" y="792"/>
                </a:cubicBezTo>
                <a:cubicBezTo>
                  <a:pt x="625" y="790"/>
                  <a:pt x="622" y="785"/>
                  <a:pt x="618" y="786"/>
                </a:cubicBezTo>
                <a:cubicBezTo>
                  <a:pt x="609" y="788"/>
                  <a:pt x="619" y="799"/>
                  <a:pt x="609" y="800"/>
                </a:cubicBezTo>
                <a:cubicBezTo>
                  <a:pt x="607" y="801"/>
                  <a:pt x="604" y="799"/>
                  <a:pt x="602" y="797"/>
                </a:cubicBezTo>
                <a:cubicBezTo>
                  <a:pt x="606" y="796"/>
                  <a:pt x="605" y="792"/>
                  <a:pt x="604" y="790"/>
                </a:cubicBezTo>
                <a:cubicBezTo>
                  <a:pt x="603" y="788"/>
                  <a:pt x="600" y="788"/>
                  <a:pt x="599" y="789"/>
                </a:cubicBezTo>
                <a:cubicBezTo>
                  <a:pt x="598" y="792"/>
                  <a:pt x="597" y="789"/>
                  <a:pt x="595" y="789"/>
                </a:cubicBezTo>
                <a:cubicBezTo>
                  <a:pt x="598" y="780"/>
                  <a:pt x="615" y="776"/>
                  <a:pt x="607" y="765"/>
                </a:cubicBezTo>
                <a:cubicBezTo>
                  <a:pt x="603" y="765"/>
                  <a:pt x="600" y="772"/>
                  <a:pt x="597" y="769"/>
                </a:cubicBezTo>
                <a:cubicBezTo>
                  <a:pt x="593" y="769"/>
                  <a:pt x="588" y="770"/>
                  <a:pt x="587" y="774"/>
                </a:cubicBezTo>
                <a:cubicBezTo>
                  <a:pt x="587" y="775"/>
                  <a:pt x="587" y="775"/>
                  <a:pt x="587" y="775"/>
                </a:cubicBezTo>
                <a:cubicBezTo>
                  <a:pt x="579" y="775"/>
                  <a:pt x="581" y="761"/>
                  <a:pt x="573" y="768"/>
                </a:cubicBezTo>
                <a:cubicBezTo>
                  <a:pt x="570" y="775"/>
                  <a:pt x="573" y="789"/>
                  <a:pt x="562" y="790"/>
                </a:cubicBezTo>
                <a:cubicBezTo>
                  <a:pt x="559" y="784"/>
                  <a:pt x="559" y="784"/>
                  <a:pt x="559" y="784"/>
                </a:cubicBezTo>
                <a:cubicBezTo>
                  <a:pt x="554" y="786"/>
                  <a:pt x="548" y="791"/>
                  <a:pt x="543" y="787"/>
                </a:cubicBezTo>
                <a:cubicBezTo>
                  <a:pt x="542" y="785"/>
                  <a:pt x="541" y="786"/>
                  <a:pt x="539" y="786"/>
                </a:cubicBezTo>
                <a:cubicBezTo>
                  <a:pt x="531" y="790"/>
                  <a:pt x="541" y="798"/>
                  <a:pt x="533" y="801"/>
                </a:cubicBezTo>
                <a:cubicBezTo>
                  <a:pt x="529" y="798"/>
                  <a:pt x="525" y="799"/>
                  <a:pt x="522" y="796"/>
                </a:cubicBezTo>
                <a:cubicBezTo>
                  <a:pt x="528" y="787"/>
                  <a:pt x="528" y="787"/>
                  <a:pt x="528" y="787"/>
                </a:cubicBezTo>
                <a:cubicBezTo>
                  <a:pt x="525" y="783"/>
                  <a:pt x="517" y="783"/>
                  <a:pt x="511" y="784"/>
                </a:cubicBezTo>
                <a:cubicBezTo>
                  <a:pt x="509" y="792"/>
                  <a:pt x="503" y="782"/>
                  <a:pt x="498" y="787"/>
                </a:cubicBezTo>
                <a:cubicBezTo>
                  <a:pt x="493" y="784"/>
                  <a:pt x="495" y="782"/>
                  <a:pt x="495" y="777"/>
                </a:cubicBezTo>
                <a:cubicBezTo>
                  <a:pt x="487" y="771"/>
                  <a:pt x="477" y="766"/>
                  <a:pt x="471" y="759"/>
                </a:cubicBezTo>
                <a:cubicBezTo>
                  <a:pt x="465" y="760"/>
                  <a:pt x="464" y="748"/>
                  <a:pt x="458" y="753"/>
                </a:cubicBezTo>
                <a:cubicBezTo>
                  <a:pt x="458" y="749"/>
                  <a:pt x="455" y="752"/>
                  <a:pt x="453" y="751"/>
                </a:cubicBezTo>
                <a:cubicBezTo>
                  <a:pt x="452" y="751"/>
                  <a:pt x="451" y="751"/>
                  <a:pt x="451" y="752"/>
                </a:cubicBezTo>
                <a:cubicBezTo>
                  <a:pt x="450" y="749"/>
                  <a:pt x="453" y="746"/>
                  <a:pt x="453" y="742"/>
                </a:cubicBezTo>
                <a:cubicBezTo>
                  <a:pt x="455" y="739"/>
                  <a:pt x="455" y="739"/>
                  <a:pt x="455" y="739"/>
                </a:cubicBezTo>
                <a:cubicBezTo>
                  <a:pt x="451" y="744"/>
                  <a:pt x="459" y="744"/>
                  <a:pt x="457" y="749"/>
                </a:cubicBezTo>
                <a:cubicBezTo>
                  <a:pt x="459" y="752"/>
                  <a:pt x="462" y="750"/>
                  <a:pt x="464" y="751"/>
                </a:cubicBezTo>
                <a:cubicBezTo>
                  <a:pt x="465" y="749"/>
                  <a:pt x="467" y="747"/>
                  <a:pt x="468" y="745"/>
                </a:cubicBezTo>
                <a:cubicBezTo>
                  <a:pt x="467" y="741"/>
                  <a:pt x="465" y="736"/>
                  <a:pt x="460" y="735"/>
                </a:cubicBezTo>
                <a:cubicBezTo>
                  <a:pt x="451" y="740"/>
                  <a:pt x="455" y="728"/>
                  <a:pt x="449" y="726"/>
                </a:cubicBezTo>
                <a:cubicBezTo>
                  <a:pt x="446" y="725"/>
                  <a:pt x="444" y="717"/>
                  <a:pt x="439" y="721"/>
                </a:cubicBezTo>
                <a:cubicBezTo>
                  <a:pt x="433" y="727"/>
                  <a:pt x="442" y="743"/>
                  <a:pt x="429" y="741"/>
                </a:cubicBezTo>
                <a:cubicBezTo>
                  <a:pt x="427" y="742"/>
                  <a:pt x="428" y="747"/>
                  <a:pt x="429" y="749"/>
                </a:cubicBezTo>
                <a:cubicBezTo>
                  <a:pt x="433" y="753"/>
                  <a:pt x="433" y="753"/>
                  <a:pt x="433" y="753"/>
                </a:cubicBezTo>
                <a:cubicBezTo>
                  <a:pt x="428" y="755"/>
                  <a:pt x="422" y="761"/>
                  <a:pt x="419" y="764"/>
                </a:cubicBezTo>
                <a:cubicBezTo>
                  <a:pt x="414" y="759"/>
                  <a:pt x="406" y="759"/>
                  <a:pt x="404" y="751"/>
                </a:cubicBezTo>
                <a:cubicBezTo>
                  <a:pt x="409" y="751"/>
                  <a:pt x="415" y="749"/>
                  <a:pt x="415" y="742"/>
                </a:cubicBezTo>
                <a:cubicBezTo>
                  <a:pt x="416" y="739"/>
                  <a:pt x="414" y="735"/>
                  <a:pt x="410" y="737"/>
                </a:cubicBezTo>
                <a:cubicBezTo>
                  <a:pt x="406" y="737"/>
                  <a:pt x="401" y="742"/>
                  <a:pt x="397" y="737"/>
                </a:cubicBezTo>
                <a:cubicBezTo>
                  <a:pt x="398" y="733"/>
                  <a:pt x="396" y="731"/>
                  <a:pt x="393" y="728"/>
                </a:cubicBezTo>
                <a:cubicBezTo>
                  <a:pt x="389" y="728"/>
                  <a:pt x="389" y="728"/>
                  <a:pt x="389" y="728"/>
                </a:cubicBezTo>
                <a:cubicBezTo>
                  <a:pt x="389" y="720"/>
                  <a:pt x="388" y="710"/>
                  <a:pt x="380" y="708"/>
                </a:cubicBezTo>
                <a:cubicBezTo>
                  <a:pt x="378" y="707"/>
                  <a:pt x="376" y="709"/>
                  <a:pt x="375" y="711"/>
                </a:cubicBezTo>
                <a:cubicBezTo>
                  <a:pt x="377" y="716"/>
                  <a:pt x="376" y="723"/>
                  <a:pt x="370" y="725"/>
                </a:cubicBezTo>
                <a:cubicBezTo>
                  <a:pt x="365" y="726"/>
                  <a:pt x="362" y="731"/>
                  <a:pt x="362" y="735"/>
                </a:cubicBezTo>
                <a:cubicBezTo>
                  <a:pt x="364" y="737"/>
                  <a:pt x="365" y="741"/>
                  <a:pt x="369" y="741"/>
                </a:cubicBezTo>
                <a:cubicBezTo>
                  <a:pt x="377" y="740"/>
                  <a:pt x="375" y="753"/>
                  <a:pt x="385" y="749"/>
                </a:cubicBezTo>
                <a:cubicBezTo>
                  <a:pt x="388" y="751"/>
                  <a:pt x="387" y="754"/>
                  <a:pt x="388" y="757"/>
                </a:cubicBezTo>
                <a:cubicBezTo>
                  <a:pt x="382" y="754"/>
                  <a:pt x="371" y="757"/>
                  <a:pt x="368" y="747"/>
                </a:cubicBezTo>
                <a:cubicBezTo>
                  <a:pt x="365" y="746"/>
                  <a:pt x="363" y="749"/>
                  <a:pt x="361" y="751"/>
                </a:cubicBezTo>
                <a:cubicBezTo>
                  <a:pt x="358" y="749"/>
                  <a:pt x="356" y="744"/>
                  <a:pt x="352" y="747"/>
                </a:cubicBezTo>
                <a:cubicBezTo>
                  <a:pt x="351" y="749"/>
                  <a:pt x="351" y="749"/>
                  <a:pt x="351" y="749"/>
                </a:cubicBezTo>
                <a:cubicBezTo>
                  <a:pt x="348" y="743"/>
                  <a:pt x="342" y="745"/>
                  <a:pt x="338" y="744"/>
                </a:cubicBezTo>
                <a:cubicBezTo>
                  <a:pt x="336" y="746"/>
                  <a:pt x="336" y="746"/>
                  <a:pt x="336" y="746"/>
                </a:cubicBezTo>
                <a:cubicBezTo>
                  <a:pt x="332" y="744"/>
                  <a:pt x="330" y="738"/>
                  <a:pt x="325" y="737"/>
                </a:cubicBezTo>
                <a:cubicBezTo>
                  <a:pt x="321" y="740"/>
                  <a:pt x="307" y="735"/>
                  <a:pt x="312" y="746"/>
                </a:cubicBezTo>
                <a:cubicBezTo>
                  <a:pt x="316" y="751"/>
                  <a:pt x="322" y="754"/>
                  <a:pt x="327" y="753"/>
                </a:cubicBezTo>
                <a:cubicBezTo>
                  <a:pt x="325" y="764"/>
                  <a:pt x="305" y="769"/>
                  <a:pt x="309" y="784"/>
                </a:cubicBezTo>
                <a:cubicBezTo>
                  <a:pt x="296" y="791"/>
                  <a:pt x="304" y="808"/>
                  <a:pt x="287" y="807"/>
                </a:cubicBezTo>
                <a:cubicBezTo>
                  <a:pt x="283" y="809"/>
                  <a:pt x="285" y="813"/>
                  <a:pt x="287" y="815"/>
                </a:cubicBezTo>
                <a:cubicBezTo>
                  <a:pt x="277" y="821"/>
                  <a:pt x="274" y="809"/>
                  <a:pt x="269" y="805"/>
                </a:cubicBezTo>
                <a:cubicBezTo>
                  <a:pt x="273" y="796"/>
                  <a:pt x="256" y="789"/>
                  <a:pt x="270" y="782"/>
                </a:cubicBezTo>
                <a:cubicBezTo>
                  <a:pt x="272" y="775"/>
                  <a:pt x="263" y="773"/>
                  <a:pt x="267" y="766"/>
                </a:cubicBezTo>
                <a:cubicBezTo>
                  <a:pt x="265" y="762"/>
                  <a:pt x="263" y="767"/>
                  <a:pt x="260" y="765"/>
                </a:cubicBezTo>
                <a:cubicBezTo>
                  <a:pt x="249" y="767"/>
                  <a:pt x="261" y="783"/>
                  <a:pt x="247" y="780"/>
                </a:cubicBezTo>
                <a:cubicBezTo>
                  <a:pt x="245" y="774"/>
                  <a:pt x="243" y="769"/>
                  <a:pt x="240" y="763"/>
                </a:cubicBezTo>
                <a:cubicBezTo>
                  <a:pt x="242" y="758"/>
                  <a:pt x="249" y="756"/>
                  <a:pt x="245" y="749"/>
                </a:cubicBezTo>
                <a:cubicBezTo>
                  <a:pt x="239" y="738"/>
                  <a:pt x="226" y="742"/>
                  <a:pt x="221" y="731"/>
                </a:cubicBezTo>
                <a:cubicBezTo>
                  <a:pt x="225" y="726"/>
                  <a:pt x="220" y="719"/>
                  <a:pt x="221" y="712"/>
                </a:cubicBezTo>
                <a:cubicBezTo>
                  <a:pt x="226" y="694"/>
                  <a:pt x="223" y="678"/>
                  <a:pt x="225" y="660"/>
                </a:cubicBezTo>
                <a:cubicBezTo>
                  <a:pt x="224" y="655"/>
                  <a:pt x="232" y="657"/>
                  <a:pt x="231" y="652"/>
                </a:cubicBezTo>
                <a:cubicBezTo>
                  <a:pt x="229" y="648"/>
                  <a:pt x="228" y="645"/>
                  <a:pt x="224" y="643"/>
                </a:cubicBezTo>
                <a:cubicBezTo>
                  <a:pt x="219" y="641"/>
                  <a:pt x="217" y="646"/>
                  <a:pt x="216" y="649"/>
                </a:cubicBezTo>
                <a:cubicBezTo>
                  <a:pt x="217" y="638"/>
                  <a:pt x="217" y="638"/>
                  <a:pt x="217" y="638"/>
                </a:cubicBezTo>
                <a:cubicBezTo>
                  <a:pt x="221" y="637"/>
                  <a:pt x="227" y="644"/>
                  <a:pt x="230" y="638"/>
                </a:cubicBezTo>
                <a:cubicBezTo>
                  <a:pt x="229" y="634"/>
                  <a:pt x="227" y="631"/>
                  <a:pt x="223" y="629"/>
                </a:cubicBezTo>
                <a:cubicBezTo>
                  <a:pt x="219" y="629"/>
                  <a:pt x="215" y="628"/>
                  <a:pt x="213" y="632"/>
                </a:cubicBezTo>
                <a:cubicBezTo>
                  <a:pt x="213" y="634"/>
                  <a:pt x="213" y="634"/>
                  <a:pt x="213" y="634"/>
                </a:cubicBezTo>
                <a:cubicBezTo>
                  <a:pt x="209" y="629"/>
                  <a:pt x="204" y="634"/>
                  <a:pt x="199" y="633"/>
                </a:cubicBezTo>
                <a:cubicBezTo>
                  <a:pt x="197" y="635"/>
                  <a:pt x="197" y="639"/>
                  <a:pt x="198" y="641"/>
                </a:cubicBezTo>
                <a:cubicBezTo>
                  <a:pt x="204" y="643"/>
                  <a:pt x="202" y="649"/>
                  <a:pt x="203" y="653"/>
                </a:cubicBezTo>
                <a:cubicBezTo>
                  <a:pt x="198" y="655"/>
                  <a:pt x="195" y="659"/>
                  <a:pt x="192" y="663"/>
                </a:cubicBezTo>
                <a:cubicBezTo>
                  <a:pt x="191" y="667"/>
                  <a:pt x="193" y="669"/>
                  <a:pt x="195" y="671"/>
                </a:cubicBezTo>
                <a:cubicBezTo>
                  <a:pt x="199" y="673"/>
                  <a:pt x="207" y="669"/>
                  <a:pt x="206" y="676"/>
                </a:cubicBezTo>
                <a:cubicBezTo>
                  <a:pt x="203" y="683"/>
                  <a:pt x="189" y="680"/>
                  <a:pt x="195" y="690"/>
                </a:cubicBezTo>
                <a:cubicBezTo>
                  <a:pt x="200" y="696"/>
                  <a:pt x="200" y="696"/>
                  <a:pt x="200" y="696"/>
                </a:cubicBezTo>
                <a:cubicBezTo>
                  <a:pt x="198" y="697"/>
                  <a:pt x="197" y="698"/>
                  <a:pt x="197" y="700"/>
                </a:cubicBezTo>
                <a:cubicBezTo>
                  <a:pt x="194" y="699"/>
                  <a:pt x="190" y="700"/>
                  <a:pt x="185" y="699"/>
                </a:cubicBezTo>
                <a:cubicBezTo>
                  <a:pt x="179" y="705"/>
                  <a:pt x="179" y="717"/>
                  <a:pt x="169" y="719"/>
                </a:cubicBezTo>
                <a:cubicBezTo>
                  <a:pt x="169" y="723"/>
                  <a:pt x="170" y="726"/>
                  <a:pt x="165" y="727"/>
                </a:cubicBezTo>
                <a:cubicBezTo>
                  <a:pt x="165" y="727"/>
                  <a:pt x="165" y="727"/>
                  <a:pt x="165" y="727"/>
                </a:cubicBezTo>
                <a:cubicBezTo>
                  <a:pt x="163" y="725"/>
                  <a:pt x="169" y="722"/>
                  <a:pt x="165" y="718"/>
                </a:cubicBezTo>
                <a:cubicBezTo>
                  <a:pt x="158" y="715"/>
                  <a:pt x="152" y="717"/>
                  <a:pt x="145" y="720"/>
                </a:cubicBezTo>
                <a:cubicBezTo>
                  <a:pt x="139" y="722"/>
                  <a:pt x="143" y="728"/>
                  <a:pt x="138" y="731"/>
                </a:cubicBezTo>
                <a:cubicBezTo>
                  <a:pt x="135" y="722"/>
                  <a:pt x="125" y="728"/>
                  <a:pt x="122" y="719"/>
                </a:cubicBezTo>
                <a:cubicBezTo>
                  <a:pt x="115" y="723"/>
                  <a:pt x="118" y="733"/>
                  <a:pt x="119" y="741"/>
                </a:cubicBezTo>
                <a:cubicBezTo>
                  <a:pt x="126" y="750"/>
                  <a:pt x="129" y="738"/>
                  <a:pt x="136" y="735"/>
                </a:cubicBezTo>
                <a:cubicBezTo>
                  <a:pt x="139" y="746"/>
                  <a:pt x="153" y="749"/>
                  <a:pt x="154" y="760"/>
                </a:cubicBezTo>
                <a:cubicBezTo>
                  <a:pt x="156" y="762"/>
                  <a:pt x="159" y="762"/>
                  <a:pt x="161" y="764"/>
                </a:cubicBezTo>
                <a:cubicBezTo>
                  <a:pt x="155" y="765"/>
                  <a:pt x="161" y="774"/>
                  <a:pt x="155" y="776"/>
                </a:cubicBezTo>
                <a:cubicBezTo>
                  <a:pt x="143" y="778"/>
                  <a:pt x="145" y="767"/>
                  <a:pt x="137" y="763"/>
                </a:cubicBezTo>
                <a:cubicBezTo>
                  <a:pt x="137" y="759"/>
                  <a:pt x="143" y="756"/>
                  <a:pt x="138" y="753"/>
                </a:cubicBezTo>
                <a:cubicBezTo>
                  <a:pt x="131" y="751"/>
                  <a:pt x="125" y="756"/>
                  <a:pt x="119" y="752"/>
                </a:cubicBezTo>
                <a:cubicBezTo>
                  <a:pt x="116" y="745"/>
                  <a:pt x="109" y="743"/>
                  <a:pt x="104" y="739"/>
                </a:cubicBezTo>
                <a:cubicBezTo>
                  <a:pt x="101" y="741"/>
                  <a:pt x="97" y="741"/>
                  <a:pt x="96" y="745"/>
                </a:cubicBezTo>
                <a:cubicBezTo>
                  <a:pt x="89" y="747"/>
                  <a:pt x="81" y="737"/>
                  <a:pt x="73" y="741"/>
                </a:cubicBezTo>
                <a:cubicBezTo>
                  <a:pt x="67" y="740"/>
                  <a:pt x="67" y="735"/>
                  <a:pt x="65" y="731"/>
                </a:cubicBezTo>
                <a:cubicBezTo>
                  <a:pt x="67" y="723"/>
                  <a:pt x="63" y="712"/>
                  <a:pt x="59" y="703"/>
                </a:cubicBezTo>
                <a:cubicBezTo>
                  <a:pt x="61" y="691"/>
                  <a:pt x="43" y="692"/>
                  <a:pt x="43" y="681"/>
                </a:cubicBezTo>
                <a:cubicBezTo>
                  <a:pt x="37" y="679"/>
                  <a:pt x="33" y="674"/>
                  <a:pt x="31" y="669"/>
                </a:cubicBezTo>
                <a:cubicBezTo>
                  <a:pt x="33" y="669"/>
                  <a:pt x="37" y="667"/>
                  <a:pt x="35" y="663"/>
                </a:cubicBezTo>
                <a:cubicBezTo>
                  <a:pt x="34" y="660"/>
                  <a:pt x="32" y="655"/>
                  <a:pt x="28" y="655"/>
                </a:cubicBezTo>
                <a:cubicBezTo>
                  <a:pt x="25" y="654"/>
                  <a:pt x="22" y="659"/>
                  <a:pt x="20" y="658"/>
                </a:cubicBezTo>
                <a:cubicBezTo>
                  <a:pt x="13" y="645"/>
                  <a:pt x="11" y="630"/>
                  <a:pt x="4" y="617"/>
                </a:cubicBezTo>
                <a:cubicBezTo>
                  <a:pt x="8" y="615"/>
                  <a:pt x="5" y="609"/>
                  <a:pt x="7" y="607"/>
                </a:cubicBezTo>
                <a:cubicBezTo>
                  <a:pt x="12" y="606"/>
                  <a:pt x="9" y="600"/>
                  <a:pt x="11" y="597"/>
                </a:cubicBezTo>
                <a:cubicBezTo>
                  <a:pt x="0" y="585"/>
                  <a:pt x="18" y="573"/>
                  <a:pt x="11" y="560"/>
                </a:cubicBezTo>
                <a:cubicBezTo>
                  <a:pt x="7" y="539"/>
                  <a:pt x="25" y="523"/>
                  <a:pt x="17" y="499"/>
                </a:cubicBezTo>
                <a:cubicBezTo>
                  <a:pt x="17" y="489"/>
                  <a:pt x="17" y="478"/>
                  <a:pt x="23" y="470"/>
                </a:cubicBezTo>
                <a:cubicBezTo>
                  <a:pt x="26" y="461"/>
                  <a:pt x="28" y="452"/>
                  <a:pt x="28" y="443"/>
                </a:cubicBezTo>
                <a:cubicBezTo>
                  <a:pt x="31" y="432"/>
                  <a:pt x="31" y="421"/>
                  <a:pt x="31" y="410"/>
                </a:cubicBezTo>
                <a:cubicBezTo>
                  <a:pt x="38" y="403"/>
                  <a:pt x="32" y="397"/>
                  <a:pt x="33" y="389"/>
                </a:cubicBezTo>
                <a:cubicBezTo>
                  <a:pt x="35" y="379"/>
                  <a:pt x="45" y="372"/>
                  <a:pt x="43" y="361"/>
                </a:cubicBezTo>
                <a:cubicBezTo>
                  <a:pt x="49" y="357"/>
                  <a:pt x="43" y="345"/>
                  <a:pt x="52" y="342"/>
                </a:cubicBezTo>
                <a:cubicBezTo>
                  <a:pt x="54" y="335"/>
                  <a:pt x="50" y="326"/>
                  <a:pt x="58" y="320"/>
                </a:cubicBezTo>
                <a:cubicBezTo>
                  <a:pt x="53" y="307"/>
                  <a:pt x="66" y="302"/>
                  <a:pt x="63" y="290"/>
                </a:cubicBezTo>
                <a:cubicBezTo>
                  <a:pt x="75" y="284"/>
                  <a:pt x="66" y="266"/>
                  <a:pt x="77" y="261"/>
                </a:cubicBezTo>
                <a:cubicBezTo>
                  <a:pt x="72" y="249"/>
                  <a:pt x="89" y="244"/>
                  <a:pt x="84" y="233"/>
                </a:cubicBezTo>
                <a:cubicBezTo>
                  <a:pt x="91" y="225"/>
                  <a:pt x="84" y="215"/>
                  <a:pt x="94" y="209"/>
                </a:cubicBezTo>
                <a:cubicBezTo>
                  <a:pt x="94" y="200"/>
                  <a:pt x="98" y="195"/>
                  <a:pt x="104" y="188"/>
                </a:cubicBezTo>
                <a:cubicBezTo>
                  <a:pt x="101" y="183"/>
                  <a:pt x="104" y="179"/>
                  <a:pt x="106" y="175"/>
                </a:cubicBezTo>
                <a:cubicBezTo>
                  <a:pt x="112" y="175"/>
                  <a:pt x="109" y="168"/>
                  <a:pt x="112" y="165"/>
                </a:cubicBezTo>
                <a:cubicBezTo>
                  <a:pt x="113" y="157"/>
                  <a:pt x="123" y="152"/>
                  <a:pt x="122" y="142"/>
                </a:cubicBezTo>
                <a:cubicBezTo>
                  <a:pt x="132" y="136"/>
                  <a:pt x="129" y="123"/>
                  <a:pt x="138" y="115"/>
                </a:cubicBezTo>
                <a:cubicBezTo>
                  <a:pt x="137" y="107"/>
                  <a:pt x="144" y="104"/>
                  <a:pt x="143" y="95"/>
                </a:cubicBezTo>
                <a:cubicBezTo>
                  <a:pt x="151" y="91"/>
                  <a:pt x="151" y="91"/>
                  <a:pt x="151" y="91"/>
                </a:cubicBezTo>
                <a:cubicBezTo>
                  <a:pt x="147" y="89"/>
                  <a:pt x="150" y="86"/>
                  <a:pt x="148" y="85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50" y="94"/>
                  <a:pt x="158" y="100"/>
                  <a:pt x="166" y="106"/>
                </a:cubicBezTo>
                <a:cubicBezTo>
                  <a:pt x="181" y="105"/>
                  <a:pt x="183" y="123"/>
                  <a:pt x="196" y="124"/>
                </a:cubicBezTo>
                <a:cubicBezTo>
                  <a:pt x="204" y="135"/>
                  <a:pt x="208" y="149"/>
                  <a:pt x="219" y="156"/>
                </a:cubicBezTo>
                <a:cubicBezTo>
                  <a:pt x="222" y="157"/>
                  <a:pt x="226" y="155"/>
                  <a:pt x="227" y="157"/>
                </a:cubicBezTo>
                <a:cubicBezTo>
                  <a:pt x="230" y="161"/>
                  <a:pt x="228" y="167"/>
                  <a:pt x="232" y="169"/>
                </a:cubicBezTo>
                <a:cubicBezTo>
                  <a:pt x="238" y="173"/>
                  <a:pt x="245" y="160"/>
                  <a:pt x="249" y="170"/>
                </a:cubicBezTo>
                <a:cubicBezTo>
                  <a:pt x="256" y="165"/>
                  <a:pt x="259" y="152"/>
                  <a:pt x="268" y="151"/>
                </a:cubicBezTo>
                <a:cubicBezTo>
                  <a:pt x="272" y="151"/>
                  <a:pt x="272" y="146"/>
                  <a:pt x="275" y="145"/>
                </a:cubicBezTo>
                <a:cubicBezTo>
                  <a:pt x="275" y="141"/>
                  <a:pt x="273" y="137"/>
                  <a:pt x="277" y="134"/>
                </a:cubicBezTo>
                <a:cubicBezTo>
                  <a:pt x="279" y="136"/>
                  <a:pt x="281" y="134"/>
                  <a:pt x="282" y="133"/>
                </a:cubicBezTo>
                <a:cubicBezTo>
                  <a:pt x="281" y="131"/>
                  <a:pt x="282" y="129"/>
                  <a:pt x="281" y="127"/>
                </a:cubicBezTo>
                <a:cubicBezTo>
                  <a:pt x="287" y="121"/>
                  <a:pt x="298" y="123"/>
                  <a:pt x="302" y="113"/>
                </a:cubicBezTo>
                <a:cubicBezTo>
                  <a:pt x="305" y="106"/>
                  <a:pt x="289" y="97"/>
                  <a:pt x="303" y="94"/>
                </a:cubicBezTo>
                <a:cubicBezTo>
                  <a:pt x="317" y="102"/>
                  <a:pt x="293" y="103"/>
                  <a:pt x="305" y="113"/>
                </a:cubicBezTo>
                <a:cubicBezTo>
                  <a:pt x="313" y="114"/>
                  <a:pt x="313" y="114"/>
                  <a:pt x="313" y="114"/>
                </a:cubicBezTo>
                <a:cubicBezTo>
                  <a:pt x="311" y="117"/>
                  <a:pt x="309" y="121"/>
                  <a:pt x="311" y="125"/>
                </a:cubicBezTo>
                <a:cubicBezTo>
                  <a:pt x="313" y="127"/>
                  <a:pt x="315" y="131"/>
                  <a:pt x="319" y="129"/>
                </a:cubicBezTo>
                <a:cubicBezTo>
                  <a:pt x="324" y="123"/>
                  <a:pt x="325" y="116"/>
                  <a:pt x="333" y="113"/>
                </a:cubicBezTo>
                <a:cubicBezTo>
                  <a:pt x="336" y="119"/>
                  <a:pt x="335" y="128"/>
                  <a:pt x="341" y="132"/>
                </a:cubicBezTo>
                <a:cubicBezTo>
                  <a:pt x="346" y="130"/>
                  <a:pt x="352" y="136"/>
                  <a:pt x="355" y="139"/>
                </a:cubicBezTo>
                <a:cubicBezTo>
                  <a:pt x="360" y="151"/>
                  <a:pt x="345" y="154"/>
                  <a:pt x="349" y="165"/>
                </a:cubicBezTo>
                <a:cubicBezTo>
                  <a:pt x="354" y="171"/>
                  <a:pt x="359" y="175"/>
                  <a:pt x="366" y="175"/>
                </a:cubicBezTo>
                <a:cubicBezTo>
                  <a:pt x="373" y="173"/>
                  <a:pt x="378" y="164"/>
                  <a:pt x="386" y="169"/>
                </a:cubicBezTo>
                <a:cubicBezTo>
                  <a:pt x="394" y="162"/>
                  <a:pt x="401" y="180"/>
                  <a:pt x="409" y="168"/>
                </a:cubicBezTo>
                <a:cubicBezTo>
                  <a:pt x="419" y="168"/>
                  <a:pt x="419" y="160"/>
                  <a:pt x="425" y="155"/>
                </a:cubicBezTo>
                <a:cubicBezTo>
                  <a:pt x="427" y="144"/>
                  <a:pt x="438" y="141"/>
                  <a:pt x="443" y="133"/>
                </a:cubicBezTo>
                <a:cubicBezTo>
                  <a:pt x="463" y="111"/>
                  <a:pt x="463" y="111"/>
                  <a:pt x="463" y="111"/>
                </a:cubicBezTo>
                <a:cubicBezTo>
                  <a:pt x="465" y="94"/>
                  <a:pt x="481" y="118"/>
                  <a:pt x="481" y="99"/>
                </a:cubicBezTo>
                <a:cubicBezTo>
                  <a:pt x="490" y="99"/>
                  <a:pt x="489" y="89"/>
                  <a:pt x="497" y="89"/>
                </a:cubicBezTo>
                <a:cubicBezTo>
                  <a:pt x="500" y="85"/>
                  <a:pt x="501" y="79"/>
                  <a:pt x="499" y="73"/>
                </a:cubicBezTo>
                <a:cubicBezTo>
                  <a:pt x="502" y="77"/>
                  <a:pt x="503" y="85"/>
                  <a:pt x="510" y="84"/>
                </a:cubicBezTo>
                <a:cubicBezTo>
                  <a:pt x="513" y="79"/>
                  <a:pt x="508" y="72"/>
                  <a:pt x="517" y="70"/>
                </a:cubicBezTo>
                <a:cubicBezTo>
                  <a:pt x="518" y="71"/>
                  <a:pt x="519" y="69"/>
                  <a:pt x="520" y="68"/>
                </a:cubicBezTo>
                <a:cubicBezTo>
                  <a:pt x="529" y="75"/>
                  <a:pt x="516" y="97"/>
                  <a:pt x="534" y="92"/>
                </a:cubicBezTo>
                <a:cubicBezTo>
                  <a:pt x="538" y="89"/>
                  <a:pt x="538" y="89"/>
                  <a:pt x="538" y="89"/>
                </a:cubicBezTo>
                <a:cubicBezTo>
                  <a:pt x="550" y="95"/>
                  <a:pt x="532" y="105"/>
                  <a:pt x="544" y="111"/>
                </a:cubicBezTo>
                <a:cubicBezTo>
                  <a:pt x="547" y="103"/>
                  <a:pt x="559" y="103"/>
                  <a:pt x="566" y="102"/>
                </a:cubicBezTo>
                <a:cubicBezTo>
                  <a:pt x="569" y="100"/>
                  <a:pt x="569" y="96"/>
                  <a:pt x="573" y="95"/>
                </a:cubicBezTo>
                <a:cubicBezTo>
                  <a:pt x="573" y="100"/>
                  <a:pt x="573" y="100"/>
                  <a:pt x="573" y="100"/>
                </a:cubicBezTo>
                <a:cubicBezTo>
                  <a:pt x="568" y="100"/>
                  <a:pt x="571" y="105"/>
                  <a:pt x="568" y="106"/>
                </a:cubicBezTo>
                <a:cubicBezTo>
                  <a:pt x="569" y="114"/>
                  <a:pt x="561" y="125"/>
                  <a:pt x="571" y="130"/>
                </a:cubicBezTo>
                <a:cubicBezTo>
                  <a:pt x="575" y="129"/>
                  <a:pt x="581" y="130"/>
                  <a:pt x="583" y="126"/>
                </a:cubicBezTo>
                <a:cubicBezTo>
                  <a:pt x="585" y="129"/>
                  <a:pt x="583" y="135"/>
                  <a:pt x="589" y="137"/>
                </a:cubicBezTo>
                <a:cubicBezTo>
                  <a:pt x="596" y="141"/>
                  <a:pt x="608" y="144"/>
                  <a:pt x="618" y="147"/>
                </a:cubicBezTo>
                <a:cubicBezTo>
                  <a:pt x="615" y="150"/>
                  <a:pt x="609" y="145"/>
                  <a:pt x="607" y="151"/>
                </a:cubicBezTo>
                <a:cubicBezTo>
                  <a:pt x="607" y="158"/>
                  <a:pt x="612" y="162"/>
                  <a:pt x="612" y="168"/>
                </a:cubicBezTo>
                <a:cubicBezTo>
                  <a:pt x="617" y="166"/>
                  <a:pt x="611" y="163"/>
                  <a:pt x="614" y="161"/>
                </a:cubicBezTo>
                <a:cubicBezTo>
                  <a:pt x="618" y="166"/>
                  <a:pt x="623" y="160"/>
                  <a:pt x="628" y="165"/>
                </a:cubicBezTo>
                <a:cubicBezTo>
                  <a:pt x="638" y="163"/>
                  <a:pt x="632" y="151"/>
                  <a:pt x="639" y="147"/>
                </a:cubicBezTo>
                <a:cubicBezTo>
                  <a:pt x="639" y="153"/>
                  <a:pt x="638" y="161"/>
                  <a:pt x="644" y="164"/>
                </a:cubicBezTo>
                <a:cubicBezTo>
                  <a:pt x="651" y="159"/>
                  <a:pt x="663" y="154"/>
                  <a:pt x="660" y="142"/>
                </a:cubicBezTo>
                <a:cubicBezTo>
                  <a:pt x="667" y="140"/>
                  <a:pt x="665" y="129"/>
                  <a:pt x="673" y="131"/>
                </a:cubicBezTo>
                <a:cubicBezTo>
                  <a:pt x="675" y="126"/>
                  <a:pt x="679" y="123"/>
                  <a:pt x="681" y="119"/>
                </a:cubicBezTo>
                <a:cubicBezTo>
                  <a:pt x="689" y="127"/>
                  <a:pt x="692" y="114"/>
                  <a:pt x="696" y="111"/>
                </a:cubicBezTo>
                <a:cubicBezTo>
                  <a:pt x="696" y="101"/>
                  <a:pt x="709" y="101"/>
                  <a:pt x="708" y="91"/>
                </a:cubicBezTo>
                <a:cubicBezTo>
                  <a:pt x="718" y="88"/>
                  <a:pt x="714" y="76"/>
                  <a:pt x="725" y="74"/>
                </a:cubicBezTo>
                <a:cubicBezTo>
                  <a:pt x="735" y="69"/>
                  <a:pt x="725" y="54"/>
                  <a:pt x="737" y="52"/>
                </a:cubicBezTo>
                <a:cubicBezTo>
                  <a:pt x="737" y="40"/>
                  <a:pt x="749" y="35"/>
                  <a:pt x="752" y="25"/>
                </a:cubicBezTo>
                <a:cubicBezTo>
                  <a:pt x="763" y="26"/>
                  <a:pt x="755" y="11"/>
                  <a:pt x="762" y="7"/>
                </a:cubicBezTo>
                <a:cubicBezTo>
                  <a:pt x="767" y="7"/>
                  <a:pt x="775" y="7"/>
                  <a:pt x="776" y="0"/>
                </a:cubicBezTo>
                <a:cubicBezTo>
                  <a:pt x="790" y="10"/>
                  <a:pt x="773" y="18"/>
                  <a:pt x="779" y="31"/>
                </a:cubicBezTo>
                <a:close/>
              </a:path>
            </a:pathLst>
          </a:custGeom>
          <a:solidFill>
            <a:srgbClr val="337EB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24" y="1732891"/>
            <a:ext cx="1645486" cy="18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843030" y="3934664"/>
            <a:ext cx="1185582" cy="430080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881598" y="3931463"/>
            <a:ext cx="111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关键字</a:t>
            </a:r>
            <a:endParaRPr lang="zh-CN" altLang="en-US" sz="2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351015" y="4687148"/>
            <a:ext cx="2325618" cy="73850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Freeform 1625"/>
          <p:cNvSpPr/>
          <p:nvPr/>
        </p:nvSpPr>
        <p:spPr bwMode="auto">
          <a:xfrm rot="18958293" flipH="1">
            <a:off x="5132240" y="2186372"/>
            <a:ext cx="1771771" cy="1154598"/>
          </a:xfrm>
          <a:custGeom>
            <a:avLst/>
            <a:gdLst>
              <a:gd name="T0" fmla="*/ 814 w 1434"/>
              <a:gd name="T1" fmla="*/ 43 h 836"/>
              <a:gd name="T2" fmla="*/ 853 w 1434"/>
              <a:gd name="T3" fmla="*/ 105 h 836"/>
              <a:gd name="T4" fmla="*/ 878 w 1434"/>
              <a:gd name="T5" fmla="*/ 141 h 836"/>
              <a:gd name="T6" fmla="*/ 949 w 1434"/>
              <a:gd name="T7" fmla="*/ 53 h 836"/>
              <a:gd name="T8" fmla="*/ 998 w 1434"/>
              <a:gd name="T9" fmla="*/ 90 h 836"/>
              <a:gd name="T10" fmla="*/ 1026 w 1434"/>
              <a:gd name="T11" fmla="*/ 141 h 836"/>
              <a:gd name="T12" fmla="*/ 1083 w 1434"/>
              <a:gd name="T13" fmla="*/ 131 h 836"/>
              <a:gd name="T14" fmla="*/ 1148 w 1434"/>
              <a:gd name="T15" fmla="*/ 99 h 836"/>
              <a:gd name="T16" fmla="*/ 1183 w 1434"/>
              <a:gd name="T17" fmla="*/ 126 h 836"/>
              <a:gd name="T18" fmla="*/ 1237 w 1434"/>
              <a:gd name="T19" fmla="*/ 156 h 836"/>
              <a:gd name="T20" fmla="*/ 1273 w 1434"/>
              <a:gd name="T21" fmla="*/ 219 h 836"/>
              <a:gd name="T22" fmla="*/ 1310 w 1434"/>
              <a:gd name="T23" fmla="*/ 239 h 836"/>
              <a:gd name="T24" fmla="*/ 1323 w 1434"/>
              <a:gd name="T25" fmla="*/ 250 h 836"/>
              <a:gd name="T26" fmla="*/ 1296 w 1434"/>
              <a:gd name="T27" fmla="*/ 310 h 836"/>
              <a:gd name="T28" fmla="*/ 1277 w 1434"/>
              <a:gd name="T29" fmla="*/ 393 h 836"/>
              <a:gd name="T30" fmla="*/ 1258 w 1434"/>
              <a:gd name="T31" fmla="*/ 544 h 836"/>
              <a:gd name="T32" fmla="*/ 1302 w 1434"/>
              <a:gd name="T33" fmla="*/ 679 h 836"/>
              <a:gd name="T34" fmla="*/ 1330 w 1434"/>
              <a:gd name="T35" fmla="*/ 684 h 836"/>
              <a:gd name="T36" fmla="*/ 1307 w 1434"/>
              <a:gd name="T37" fmla="*/ 609 h 836"/>
              <a:gd name="T38" fmla="*/ 1321 w 1434"/>
              <a:gd name="T39" fmla="*/ 555 h 836"/>
              <a:gd name="T40" fmla="*/ 1338 w 1434"/>
              <a:gd name="T41" fmla="*/ 588 h 836"/>
              <a:gd name="T42" fmla="*/ 1348 w 1434"/>
              <a:gd name="T43" fmla="*/ 626 h 836"/>
              <a:gd name="T44" fmla="*/ 1359 w 1434"/>
              <a:gd name="T45" fmla="*/ 650 h 836"/>
              <a:gd name="T46" fmla="*/ 1406 w 1434"/>
              <a:gd name="T47" fmla="*/ 687 h 836"/>
              <a:gd name="T48" fmla="*/ 1396 w 1434"/>
              <a:gd name="T49" fmla="*/ 789 h 836"/>
              <a:gd name="T50" fmla="*/ 1226 w 1434"/>
              <a:gd name="T51" fmla="*/ 675 h 836"/>
              <a:gd name="T52" fmla="*/ 1206 w 1434"/>
              <a:gd name="T53" fmla="*/ 722 h 836"/>
              <a:gd name="T54" fmla="*/ 1140 w 1434"/>
              <a:gd name="T55" fmla="*/ 772 h 836"/>
              <a:gd name="T56" fmla="*/ 1103 w 1434"/>
              <a:gd name="T57" fmla="*/ 756 h 836"/>
              <a:gd name="T58" fmla="*/ 1089 w 1434"/>
              <a:gd name="T59" fmla="*/ 744 h 836"/>
              <a:gd name="T60" fmla="*/ 1025 w 1434"/>
              <a:gd name="T61" fmla="*/ 794 h 836"/>
              <a:gd name="T62" fmla="*/ 944 w 1434"/>
              <a:gd name="T63" fmla="*/ 778 h 836"/>
              <a:gd name="T64" fmla="*/ 913 w 1434"/>
              <a:gd name="T65" fmla="*/ 720 h 836"/>
              <a:gd name="T66" fmla="*/ 856 w 1434"/>
              <a:gd name="T67" fmla="*/ 800 h 836"/>
              <a:gd name="T68" fmla="*/ 775 w 1434"/>
              <a:gd name="T69" fmla="*/ 777 h 836"/>
              <a:gd name="T70" fmla="*/ 697 w 1434"/>
              <a:gd name="T71" fmla="*/ 783 h 836"/>
              <a:gd name="T72" fmla="*/ 627 w 1434"/>
              <a:gd name="T73" fmla="*/ 792 h 836"/>
              <a:gd name="T74" fmla="*/ 597 w 1434"/>
              <a:gd name="T75" fmla="*/ 769 h 836"/>
              <a:gd name="T76" fmla="*/ 533 w 1434"/>
              <a:gd name="T77" fmla="*/ 801 h 836"/>
              <a:gd name="T78" fmla="*/ 453 w 1434"/>
              <a:gd name="T79" fmla="*/ 751 h 836"/>
              <a:gd name="T80" fmla="*/ 449 w 1434"/>
              <a:gd name="T81" fmla="*/ 726 h 836"/>
              <a:gd name="T82" fmla="*/ 410 w 1434"/>
              <a:gd name="T83" fmla="*/ 737 h 836"/>
              <a:gd name="T84" fmla="*/ 369 w 1434"/>
              <a:gd name="T85" fmla="*/ 741 h 836"/>
              <a:gd name="T86" fmla="*/ 336 w 1434"/>
              <a:gd name="T87" fmla="*/ 746 h 836"/>
              <a:gd name="T88" fmla="*/ 270 w 1434"/>
              <a:gd name="T89" fmla="*/ 782 h 836"/>
              <a:gd name="T90" fmla="*/ 225 w 1434"/>
              <a:gd name="T91" fmla="*/ 660 h 836"/>
              <a:gd name="T92" fmla="*/ 213 w 1434"/>
              <a:gd name="T93" fmla="*/ 634 h 836"/>
              <a:gd name="T94" fmla="*/ 200 w 1434"/>
              <a:gd name="T95" fmla="*/ 696 h 836"/>
              <a:gd name="T96" fmla="*/ 138 w 1434"/>
              <a:gd name="T97" fmla="*/ 731 h 836"/>
              <a:gd name="T98" fmla="*/ 138 w 1434"/>
              <a:gd name="T99" fmla="*/ 753 h 836"/>
              <a:gd name="T100" fmla="*/ 31 w 1434"/>
              <a:gd name="T101" fmla="*/ 669 h 836"/>
              <a:gd name="T102" fmla="*/ 17 w 1434"/>
              <a:gd name="T103" fmla="*/ 499 h 836"/>
              <a:gd name="T104" fmla="*/ 63 w 1434"/>
              <a:gd name="T105" fmla="*/ 290 h 836"/>
              <a:gd name="T106" fmla="*/ 138 w 1434"/>
              <a:gd name="T107" fmla="*/ 115 h 836"/>
              <a:gd name="T108" fmla="*/ 227 w 1434"/>
              <a:gd name="T109" fmla="*/ 157 h 836"/>
              <a:gd name="T110" fmla="*/ 302 w 1434"/>
              <a:gd name="T111" fmla="*/ 113 h 836"/>
              <a:gd name="T112" fmla="*/ 355 w 1434"/>
              <a:gd name="T113" fmla="*/ 139 h 836"/>
              <a:gd name="T114" fmla="*/ 481 w 1434"/>
              <a:gd name="T115" fmla="*/ 99 h 836"/>
              <a:gd name="T116" fmla="*/ 544 w 1434"/>
              <a:gd name="T117" fmla="*/ 111 h 836"/>
              <a:gd name="T118" fmla="*/ 618 w 1434"/>
              <a:gd name="T119" fmla="*/ 147 h 836"/>
              <a:gd name="T120" fmla="*/ 673 w 1434"/>
              <a:gd name="T121" fmla="*/ 131 h 836"/>
              <a:gd name="T122" fmla="*/ 776 w 1434"/>
              <a:gd name="T123" fmla="*/ 0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4" h="836">
                <a:moveTo>
                  <a:pt x="779" y="31"/>
                </a:moveTo>
                <a:cubicBezTo>
                  <a:pt x="780" y="34"/>
                  <a:pt x="783" y="33"/>
                  <a:pt x="785" y="33"/>
                </a:cubicBezTo>
                <a:cubicBezTo>
                  <a:pt x="791" y="30"/>
                  <a:pt x="783" y="20"/>
                  <a:pt x="792" y="19"/>
                </a:cubicBezTo>
                <a:cubicBezTo>
                  <a:pt x="795" y="25"/>
                  <a:pt x="795" y="25"/>
                  <a:pt x="795" y="25"/>
                </a:cubicBezTo>
                <a:cubicBezTo>
                  <a:pt x="801" y="22"/>
                  <a:pt x="806" y="21"/>
                  <a:pt x="811" y="20"/>
                </a:cubicBezTo>
                <a:cubicBezTo>
                  <a:pt x="812" y="21"/>
                  <a:pt x="812" y="21"/>
                  <a:pt x="812" y="21"/>
                </a:cubicBezTo>
                <a:cubicBezTo>
                  <a:pt x="808" y="23"/>
                  <a:pt x="803" y="27"/>
                  <a:pt x="804" y="34"/>
                </a:cubicBezTo>
                <a:cubicBezTo>
                  <a:pt x="804" y="40"/>
                  <a:pt x="811" y="39"/>
                  <a:pt x="814" y="43"/>
                </a:cubicBezTo>
                <a:cubicBezTo>
                  <a:pt x="816" y="42"/>
                  <a:pt x="819" y="41"/>
                  <a:pt x="820" y="39"/>
                </a:cubicBezTo>
                <a:cubicBezTo>
                  <a:pt x="822" y="40"/>
                  <a:pt x="825" y="43"/>
                  <a:pt x="829" y="41"/>
                </a:cubicBezTo>
                <a:cubicBezTo>
                  <a:pt x="829" y="40"/>
                  <a:pt x="830" y="38"/>
                  <a:pt x="832" y="38"/>
                </a:cubicBezTo>
                <a:cubicBezTo>
                  <a:pt x="833" y="45"/>
                  <a:pt x="834" y="53"/>
                  <a:pt x="828" y="58"/>
                </a:cubicBezTo>
                <a:cubicBezTo>
                  <a:pt x="831" y="66"/>
                  <a:pt x="828" y="76"/>
                  <a:pt x="837" y="81"/>
                </a:cubicBezTo>
                <a:cubicBezTo>
                  <a:pt x="838" y="81"/>
                  <a:pt x="838" y="81"/>
                  <a:pt x="838" y="81"/>
                </a:cubicBezTo>
                <a:cubicBezTo>
                  <a:pt x="848" y="86"/>
                  <a:pt x="829" y="95"/>
                  <a:pt x="838" y="104"/>
                </a:cubicBezTo>
                <a:cubicBezTo>
                  <a:pt x="844" y="102"/>
                  <a:pt x="847" y="111"/>
                  <a:pt x="853" y="105"/>
                </a:cubicBezTo>
                <a:cubicBezTo>
                  <a:pt x="855" y="97"/>
                  <a:pt x="855" y="97"/>
                  <a:pt x="855" y="97"/>
                </a:cubicBezTo>
                <a:cubicBezTo>
                  <a:pt x="856" y="100"/>
                  <a:pt x="859" y="103"/>
                  <a:pt x="862" y="101"/>
                </a:cubicBezTo>
                <a:cubicBezTo>
                  <a:pt x="865" y="99"/>
                  <a:pt x="864" y="94"/>
                  <a:pt x="863" y="91"/>
                </a:cubicBezTo>
                <a:cubicBezTo>
                  <a:pt x="866" y="94"/>
                  <a:pt x="870" y="101"/>
                  <a:pt x="875" y="97"/>
                </a:cubicBezTo>
                <a:cubicBezTo>
                  <a:pt x="877" y="95"/>
                  <a:pt x="877" y="95"/>
                  <a:pt x="877" y="95"/>
                </a:cubicBezTo>
                <a:cubicBezTo>
                  <a:pt x="872" y="102"/>
                  <a:pt x="885" y="120"/>
                  <a:pt x="869" y="120"/>
                </a:cubicBezTo>
                <a:cubicBezTo>
                  <a:pt x="864" y="123"/>
                  <a:pt x="865" y="129"/>
                  <a:pt x="865" y="133"/>
                </a:cubicBezTo>
                <a:cubicBezTo>
                  <a:pt x="873" y="133"/>
                  <a:pt x="869" y="145"/>
                  <a:pt x="878" y="141"/>
                </a:cubicBezTo>
                <a:cubicBezTo>
                  <a:pt x="879" y="134"/>
                  <a:pt x="890" y="130"/>
                  <a:pt x="885" y="122"/>
                </a:cubicBezTo>
                <a:cubicBezTo>
                  <a:pt x="885" y="120"/>
                  <a:pt x="887" y="119"/>
                  <a:pt x="889" y="117"/>
                </a:cubicBezTo>
                <a:cubicBezTo>
                  <a:pt x="893" y="123"/>
                  <a:pt x="893" y="123"/>
                  <a:pt x="893" y="123"/>
                </a:cubicBezTo>
                <a:cubicBezTo>
                  <a:pt x="905" y="116"/>
                  <a:pt x="899" y="99"/>
                  <a:pt x="913" y="95"/>
                </a:cubicBezTo>
                <a:cubicBezTo>
                  <a:pt x="916" y="88"/>
                  <a:pt x="927" y="85"/>
                  <a:pt x="924" y="75"/>
                </a:cubicBezTo>
                <a:cubicBezTo>
                  <a:pt x="928" y="74"/>
                  <a:pt x="937" y="75"/>
                  <a:pt x="938" y="67"/>
                </a:cubicBezTo>
                <a:cubicBezTo>
                  <a:pt x="944" y="69"/>
                  <a:pt x="943" y="61"/>
                  <a:pt x="947" y="59"/>
                </a:cubicBezTo>
                <a:cubicBezTo>
                  <a:pt x="949" y="57"/>
                  <a:pt x="947" y="54"/>
                  <a:pt x="949" y="53"/>
                </a:cubicBezTo>
                <a:cubicBezTo>
                  <a:pt x="951" y="53"/>
                  <a:pt x="951" y="53"/>
                  <a:pt x="951" y="53"/>
                </a:cubicBezTo>
                <a:cubicBezTo>
                  <a:pt x="948" y="60"/>
                  <a:pt x="959" y="69"/>
                  <a:pt x="948" y="73"/>
                </a:cubicBezTo>
                <a:cubicBezTo>
                  <a:pt x="947" y="77"/>
                  <a:pt x="949" y="81"/>
                  <a:pt x="953" y="83"/>
                </a:cubicBezTo>
                <a:cubicBezTo>
                  <a:pt x="958" y="81"/>
                  <a:pt x="957" y="75"/>
                  <a:pt x="957" y="71"/>
                </a:cubicBezTo>
                <a:cubicBezTo>
                  <a:pt x="965" y="65"/>
                  <a:pt x="973" y="73"/>
                  <a:pt x="982" y="66"/>
                </a:cubicBezTo>
                <a:cubicBezTo>
                  <a:pt x="983" y="66"/>
                  <a:pt x="985" y="65"/>
                  <a:pt x="986" y="67"/>
                </a:cubicBezTo>
                <a:cubicBezTo>
                  <a:pt x="977" y="74"/>
                  <a:pt x="988" y="81"/>
                  <a:pt x="986" y="91"/>
                </a:cubicBezTo>
                <a:cubicBezTo>
                  <a:pt x="990" y="96"/>
                  <a:pt x="994" y="90"/>
                  <a:pt x="998" y="90"/>
                </a:cubicBezTo>
                <a:cubicBezTo>
                  <a:pt x="999" y="88"/>
                  <a:pt x="1001" y="85"/>
                  <a:pt x="1004" y="85"/>
                </a:cubicBezTo>
                <a:cubicBezTo>
                  <a:pt x="999" y="96"/>
                  <a:pt x="1014" y="97"/>
                  <a:pt x="1006" y="107"/>
                </a:cubicBezTo>
                <a:cubicBezTo>
                  <a:pt x="1007" y="109"/>
                  <a:pt x="1005" y="114"/>
                  <a:pt x="1009" y="114"/>
                </a:cubicBezTo>
                <a:cubicBezTo>
                  <a:pt x="1010" y="114"/>
                  <a:pt x="1012" y="115"/>
                  <a:pt x="1013" y="113"/>
                </a:cubicBezTo>
                <a:cubicBezTo>
                  <a:pt x="1017" y="115"/>
                  <a:pt x="1013" y="117"/>
                  <a:pt x="1013" y="119"/>
                </a:cubicBezTo>
                <a:cubicBezTo>
                  <a:pt x="1010" y="120"/>
                  <a:pt x="1010" y="125"/>
                  <a:pt x="1011" y="127"/>
                </a:cubicBezTo>
                <a:cubicBezTo>
                  <a:pt x="1015" y="129"/>
                  <a:pt x="1018" y="135"/>
                  <a:pt x="1023" y="133"/>
                </a:cubicBezTo>
                <a:cubicBezTo>
                  <a:pt x="1024" y="136"/>
                  <a:pt x="1024" y="139"/>
                  <a:pt x="1026" y="141"/>
                </a:cubicBezTo>
                <a:cubicBezTo>
                  <a:pt x="1033" y="137"/>
                  <a:pt x="1033" y="137"/>
                  <a:pt x="1033" y="137"/>
                </a:cubicBezTo>
                <a:cubicBezTo>
                  <a:pt x="1035" y="144"/>
                  <a:pt x="1041" y="145"/>
                  <a:pt x="1044" y="149"/>
                </a:cubicBezTo>
                <a:cubicBezTo>
                  <a:pt x="1051" y="147"/>
                  <a:pt x="1054" y="139"/>
                  <a:pt x="1062" y="142"/>
                </a:cubicBezTo>
                <a:cubicBezTo>
                  <a:pt x="1067" y="154"/>
                  <a:pt x="1045" y="171"/>
                  <a:pt x="1065" y="175"/>
                </a:cubicBezTo>
                <a:cubicBezTo>
                  <a:pt x="1066" y="177"/>
                  <a:pt x="1066" y="179"/>
                  <a:pt x="1068" y="180"/>
                </a:cubicBezTo>
                <a:cubicBezTo>
                  <a:pt x="1073" y="179"/>
                  <a:pt x="1075" y="173"/>
                  <a:pt x="1078" y="169"/>
                </a:cubicBezTo>
                <a:cubicBezTo>
                  <a:pt x="1081" y="165"/>
                  <a:pt x="1074" y="162"/>
                  <a:pt x="1077" y="157"/>
                </a:cubicBezTo>
                <a:cubicBezTo>
                  <a:pt x="1065" y="146"/>
                  <a:pt x="1087" y="142"/>
                  <a:pt x="1083" y="131"/>
                </a:cubicBezTo>
                <a:cubicBezTo>
                  <a:pt x="1087" y="125"/>
                  <a:pt x="1088" y="117"/>
                  <a:pt x="1095" y="112"/>
                </a:cubicBezTo>
                <a:cubicBezTo>
                  <a:pt x="1098" y="114"/>
                  <a:pt x="1102" y="112"/>
                  <a:pt x="1105" y="110"/>
                </a:cubicBezTo>
                <a:cubicBezTo>
                  <a:pt x="1107" y="109"/>
                  <a:pt x="1107" y="109"/>
                  <a:pt x="1107" y="109"/>
                </a:cubicBezTo>
                <a:cubicBezTo>
                  <a:pt x="1110" y="112"/>
                  <a:pt x="1114" y="117"/>
                  <a:pt x="1120" y="116"/>
                </a:cubicBezTo>
                <a:cubicBezTo>
                  <a:pt x="1123" y="114"/>
                  <a:pt x="1121" y="109"/>
                  <a:pt x="1125" y="108"/>
                </a:cubicBezTo>
                <a:cubicBezTo>
                  <a:pt x="1131" y="112"/>
                  <a:pt x="1131" y="112"/>
                  <a:pt x="1131" y="112"/>
                </a:cubicBezTo>
                <a:cubicBezTo>
                  <a:pt x="1139" y="105"/>
                  <a:pt x="1123" y="98"/>
                  <a:pt x="1135" y="93"/>
                </a:cubicBezTo>
                <a:cubicBezTo>
                  <a:pt x="1139" y="95"/>
                  <a:pt x="1145" y="94"/>
                  <a:pt x="1148" y="99"/>
                </a:cubicBezTo>
                <a:cubicBezTo>
                  <a:pt x="1142" y="107"/>
                  <a:pt x="1155" y="113"/>
                  <a:pt x="1149" y="122"/>
                </a:cubicBezTo>
                <a:cubicBezTo>
                  <a:pt x="1151" y="124"/>
                  <a:pt x="1153" y="124"/>
                  <a:pt x="1155" y="122"/>
                </a:cubicBezTo>
                <a:cubicBezTo>
                  <a:pt x="1159" y="118"/>
                  <a:pt x="1157" y="107"/>
                  <a:pt x="1166" y="109"/>
                </a:cubicBezTo>
                <a:cubicBezTo>
                  <a:pt x="1166" y="113"/>
                  <a:pt x="1171" y="115"/>
                  <a:pt x="1173" y="114"/>
                </a:cubicBezTo>
                <a:cubicBezTo>
                  <a:pt x="1173" y="115"/>
                  <a:pt x="1175" y="116"/>
                  <a:pt x="1175" y="117"/>
                </a:cubicBezTo>
                <a:cubicBezTo>
                  <a:pt x="1181" y="116"/>
                  <a:pt x="1181" y="116"/>
                  <a:pt x="1181" y="116"/>
                </a:cubicBezTo>
                <a:cubicBezTo>
                  <a:pt x="1179" y="119"/>
                  <a:pt x="1179" y="122"/>
                  <a:pt x="1180" y="125"/>
                </a:cubicBezTo>
                <a:cubicBezTo>
                  <a:pt x="1181" y="127"/>
                  <a:pt x="1182" y="126"/>
                  <a:pt x="1183" y="126"/>
                </a:cubicBezTo>
                <a:cubicBezTo>
                  <a:pt x="1187" y="120"/>
                  <a:pt x="1193" y="124"/>
                  <a:pt x="1195" y="118"/>
                </a:cubicBezTo>
                <a:cubicBezTo>
                  <a:pt x="1205" y="123"/>
                  <a:pt x="1190" y="131"/>
                  <a:pt x="1197" y="139"/>
                </a:cubicBezTo>
                <a:cubicBezTo>
                  <a:pt x="1199" y="140"/>
                  <a:pt x="1197" y="143"/>
                  <a:pt x="1200" y="144"/>
                </a:cubicBezTo>
                <a:cubicBezTo>
                  <a:pt x="1209" y="137"/>
                  <a:pt x="1209" y="137"/>
                  <a:pt x="1209" y="137"/>
                </a:cubicBezTo>
                <a:cubicBezTo>
                  <a:pt x="1208" y="140"/>
                  <a:pt x="1205" y="145"/>
                  <a:pt x="1207" y="150"/>
                </a:cubicBezTo>
                <a:cubicBezTo>
                  <a:pt x="1213" y="151"/>
                  <a:pt x="1214" y="156"/>
                  <a:pt x="1216" y="161"/>
                </a:cubicBezTo>
                <a:cubicBezTo>
                  <a:pt x="1217" y="163"/>
                  <a:pt x="1215" y="165"/>
                  <a:pt x="1218" y="166"/>
                </a:cubicBezTo>
                <a:cubicBezTo>
                  <a:pt x="1223" y="160"/>
                  <a:pt x="1234" y="165"/>
                  <a:pt x="1237" y="156"/>
                </a:cubicBezTo>
                <a:cubicBezTo>
                  <a:pt x="1242" y="167"/>
                  <a:pt x="1230" y="179"/>
                  <a:pt x="1238" y="190"/>
                </a:cubicBezTo>
                <a:cubicBezTo>
                  <a:pt x="1242" y="191"/>
                  <a:pt x="1242" y="199"/>
                  <a:pt x="1247" y="195"/>
                </a:cubicBezTo>
                <a:cubicBezTo>
                  <a:pt x="1253" y="189"/>
                  <a:pt x="1253" y="189"/>
                  <a:pt x="1253" y="189"/>
                </a:cubicBezTo>
                <a:cubicBezTo>
                  <a:pt x="1254" y="191"/>
                  <a:pt x="1256" y="194"/>
                  <a:pt x="1259" y="194"/>
                </a:cubicBezTo>
                <a:cubicBezTo>
                  <a:pt x="1261" y="194"/>
                  <a:pt x="1262" y="195"/>
                  <a:pt x="1263" y="193"/>
                </a:cubicBezTo>
                <a:cubicBezTo>
                  <a:pt x="1258" y="202"/>
                  <a:pt x="1273" y="206"/>
                  <a:pt x="1263" y="214"/>
                </a:cubicBezTo>
                <a:cubicBezTo>
                  <a:pt x="1264" y="222"/>
                  <a:pt x="1264" y="222"/>
                  <a:pt x="1264" y="222"/>
                </a:cubicBezTo>
                <a:cubicBezTo>
                  <a:pt x="1267" y="224"/>
                  <a:pt x="1270" y="219"/>
                  <a:pt x="1273" y="219"/>
                </a:cubicBezTo>
                <a:cubicBezTo>
                  <a:pt x="1273" y="227"/>
                  <a:pt x="1266" y="238"/>
                  <a:pt x="1274" y="246"/>
                </a:cubicBezTo>
                <a:cubicBezTo>
                  <a:pt x="1277" y="239"/>
                  <a:pt x="1287" y="238"/>
                  <a:pt x="1285" y="228"/>
                </a:cubicBezTo>
                <a:cubicBezTo>
                  <a:pt x="1286" y="226"/>
                  <a:pt x="1287" y="225"/>
                  <a:pt x="1289" y="225"/>
                </a:cubicBezTo>
                <a:cubicBezTo>
                  <a:pt x="1287" y="235"/>
                  <a:pt x="1288" y="245"/>
                  <a:pt x="1279" y="251"/>
                </a:cubicBezTo>
                <a:cubicBezTo>
                  <a:pt x="1279" y="257"/>
                  <a:pt x="1279" y="257"/>
                  <a:pt x="1279" y="257"/>
                </a:cubicBezTo>
                <a:cubicBezTo>
                  <a:pt x="1285" y="256"/>
                  <a:pt x="1291" y="254"/>
                  <a:pt x="1295" y="249"/>
                </a:cubicBezTo>
                <a:cubicBezTo>
                  <a:pt x="1299" y="246"/>
                  <a:pt x="1300" y="241"/>
                  <a:pt x="1300" y="235"/>
                </a:cubicBezTo>
                <a:cubicBezTo>
                  <a:pt x="1303" y="237"/>
                  <a:pt x="1305" y="241"/>
                  <a:pt x="1310" y="239"/>
                </a:cubicBezTo>
                <a:cubicBezTo>
                  <a:pt x="1316" y="233"/>
                  <a:pt x="1308" y="219"/>
                  <a:pt x="1320" y="217"/>
                </a:cubicBezTo>
                <a:cubicBezTo>
                  <a:pt x="1327" y="210"/>
                  <a:pt x="1327" y="210"/>
                  <a:pt x="1327" y="210"/>
                </a:cubicBezTo>
                <a:cubicBezTo>
                  <a:pt x="1325" y="215"/>
                  <a:pt x="1334" y="227"/>
                  <a:pt x="1321" y="225"/>
                </a:cubicBezTo>
                <a:cubicBezTo>
                  <a:pt x="1319" y="232"/>
                  <a:pt x="1327" y="239"/>
                  <a:pt x="1317" y="241"/>
                </a:cubicBezTo>
                <a:cubicBezTo>
                  <a:pt x="1314" y="243"/>
                  <a:pt x="1312" y="246"/>
                  <a:pt x="1313" y="250"/>
                </a:cubicBezTo>
                <a:cubicBezTo>
                  <a:pt x="1314" y="253"/>
                  <a:pt x="1317" y="253"/>
                  <a:pt x="1319" y="251"/>
                </a:cubicBezTo>
                <a:cubicBezTo>
                  <a:pt x="1325" y="245"/>
                  <a:pt x="1325" y="245"/>
                  <a:pt x="1325" y="245"/>
                </a:cubicBezTo>
                <a:cubicBezTo>
                  <a:pt x="1328" y="247"/>
                  <a:pt x="1323" y="248"/>
                  <a:pt x="1323" y="250"/>
                </a:cubicBezTo>
                <a:cubicBezTo>
                  <a:pt x="1328" y="259"/>
                  <a:pt x="1313" y="272"/>
                  <a:pt x="1327" y="276"/>
                </a:cubicBezTo>
                <a:cubicBezTo>
                  <a:pt x="1327" y="278"/>
                  <a:pt x="1326" y="279"/>
                  <a:pt x="1324" y="280"/>
                </a:cubicBezTo>
                <a:cubicBezTo>
                  <a:pt x="1317" y="279"/>
                  <a:pt x="1317" y="279"/>
                  <a:pt x="1317" y="279"/>
                </a:cubicBezTo>
                <a:cubicBezTo>
                  <a:pt x="1318" y="276"/>
                  <a:pt x="1317" y="272"/>
                  <a:pt x="1314" y="273"/>
                </a:cubicBezTo>
                <a:cubicBezTo>
                  <a:pt x="1308" y="272"/>
                  <a:pt x="1307" y="277"/>
                  <a:pt x="1304" y="281"/>
                </a:cubicBezTo>
                <a:cubicBezTo>
                  <a:pt x="1303" y="284"/>
                  <a:pt x="1305" y="286"/>
                  <a:pt x="1307" y="288"/>
                </a:cubicBezTo>
                <a:cubicBezTo>
                  <a:pt x="1313" y="291"/>
                  <a:pt x="1313" y="283"/>
                  <a:pt x="1317" y="281"/>
                </a:cubicBezTo>
                <a:cubicBezTo>
                  <a:pt x="1319" y="296"/>
                  <a:pt x="1298" y="295"/>
                  <a:pt x="1296" y="310"/>
                </a:cubicBezTo>
                <a:cubicBezTo>
                  <a:pt x="1297" y="320"/>
                  <a:pt x="1287" y="327"/>
                  <a:pt x="1292" y="336"/>
                </a:cubicBezTo>
                <a:cubicBezTo>
                  <a:pt x="1292" y="337"/>
                  <a:pt x="1292" y="339"/>
                  <a:pt x="1290" y="341"/>
                </a:cubicBezTo>
                <a:cubicBezTo>
                  <a:pt x="1287" y="339"/>
                  <a:pt x="1284" y="341"/>
                  <a:pt x="1283" y="344"/>
                </a:cubicBezTo>
                <a:cubicBezTo>
                  <a:pt x="1282" y="353"/>
                  <a:pt x="1275" y="363"/>
                  <a:pt x="1278" y="374"/>
                </a:cubicBezTo>
                <a:cubicBezTo>
                  <a:pt x="1276" y="377"/>
                  <a:pt x="1275" y="380"/>
                  <a:pt x="1275" y="383"/>
                </a:cubicBezTo>
                <a:cubicBezTo>
                  <a:pt x="1276" y="384"/>
                  <a:pt x="1277" y="385"/>
                  <a:pt x="1278" y="385"/>
                </a:cubicBezTo>
                <a:cubicBezTo>
                  <a:pt x="1281" y="383"/>
                  <a:pt x="1281" y="383"/>
                  <a:pt x="1281" y="383"/>
                </a:cubicBezTo>
                <a:cubicBezTo>
                  <a:pt x="1283" y="386"/>
                  <a:pt x="1281" y="390"/>
                  <a:pt x="1277" y="393"/>
                </a:cubicBezTo>
                <a:cubicBezTo>
                  <a:pt x="1271" y="391"/>
                  <a:pt x="1273" y="399"/>
                  <a:pt x="1270" y="401"/>
                </a:cubicBezTo>
                <a:cubicBezTo>
                  <a:pt x="1271" y="409"/>
                  <a:pt x="1265" y="416"/>
                  <a:pt x="1270" y="421"/>
                </a:cubicBezTo>
                <a:cubicBezTo>
                  <a:pt x="1270" y="426"/>
                  <a:pt x="1269" y="431"/>
                  <a:pt x="1265" y="434"/>
                </a:cubicBezTo>
                <a:cubicBezTo>
                  <a:pt x="1259" y="456"/>
                  <a:pt x="1259" y="477"/>
                  <a:pt x="1261" y="501"/>
                </a:cubicBezTo>
                <a:cubicBezTo>
                  <a:pt x="1262" y="502"/>
                  <a:pt x="1267" y="501"/>
                  <a:pt x="1265" y="505"/>
                </a:cubicBezTo>
                <a:cubicBezTo>
                  <a:pt x="1260" y="507"/>
                  <a:pt x="1253" y="512"/>
                  <a:pt x="1257" y="517"/>
                </a:cubicBezTo>
                <a:cubicBezTo>
                  <a:pt x="1258" y="520"/>
                  <a:pt x="1260" y="520"/>
                  <a:pt x="1262" y="520"/>
                </a:cubicBezTo>
                <a:cubicBezTo>
                  <a:pt x="1261" y="527"/>
                  <a:pt x="1251" y="535"/>
                  <a:pt x="1258" y="544"/>
                </a:cubicBezTo>
                <a:cubicBezTo>
                  <a:pt x="1254" y="553"/>
                  <a:pt x="1258" y="561"/>
                  <a:pt x="1255" y="570"/>
                </a:cubicBezTo>
                <a:cubicBezTo>
                  <a:pt x="1256" y="578"/>
                  <a:pt x="1268" y="574"/>
                  <a:pt x="1267" y="583"/>
                </a:cubicBezTo>
                <a:cubicBezTo>
                  <a:pt x="1275" y="590"/>
                  <a:pt x="1275" y="590"/>
                  <a:pt x="1275" y="590"/>
                </a:cubicBezTo>
                <a:cubicBezTo>
                  <a:pt x="1270" y="592"/>
                  <a:pt x="1263" y="595"/>
                  <a:pt x="1265" y="602"/>
                </a:cubicBezTo>
                <a:cubicBezTo>
                  <a:pt x="1265" y="611"/>
                  <a:pt x="1273" y="614"/>
                  <a:pt x="1274" y="622"/>
                </a:cubicBezTo>
                <a:cubicBezTo>
                  <a:pt x="1273" y="632"/>
                  <a:pt x="1285" y="642"/>
                  <a:pt x="1279" y="650"/>
                </a:cubicBezTo>
                <a:cubicBezTo>
                  <a:pt x="1280" y="655"/>
                  <a:pt x="1293" y="655"/>
                  <a:pt x="1289" y="665"/>
                </a:cubicBezTo>
                <a:cubicBezTo>
                  <a:pt x="1301" y="665"/>
                  <a:pt x="1289" y="684"/>
                  <a:pt x="1302" y="679"/>
                </a:cubicBezTo>
                <a:cubicBezTo>
                  <a:pt x="1307" y="681"/>
                  <a:pt x="1302" y="685"/>
                  <a:pt x="1303" y="688"/>
                </a:cubicBezTo>
                <a:cubicBezTo>
                  <a:pt x="1307" y="690"/>
                  <a:pt x="1311" y="683"/>
                  <a:pt x="1314" y="688"/>
                </a:cubicBezTo>
                <a:cubicBezTo>
                  <a:pt x="1315" y="692"/>
                  <a:pt x="1317" y="697"/>
                  <a:pt x="1322" y="699"/>
                </a:cubicBezTo>
                <a:cubicBezTo>
                  <a:pt x="1331" y="701"/>
                  <a:pt x="1333" y="691"/>
                  <a:pt x="1341" y="691"/>
                </a:cubicBezTo>
                <a:cubicBezTo>
                  <a:pt x="1341" y="684"/>
                  <a:pt x="1341" y="684"/>
                  <a:pt x="1341" y="684"/>
                </a:cubicBezTo>
                <a:cubicBezTo>
                  <a:pt x="1344" y="684"/>
                  <a:pt x="1345" y="688"/>
                  <a:pt x="1348" y="688"/>
                </a:cubicBezTo>
                <a:cubicBezTo>
                  <a:pt x="1353" y="681"/>
                  <a:pt x="1343" y="676"/>
                  <a:pt x="1341" y="671"/>
                </a:cubicBezTo>
                <a:cubicBezTo>
                  <a:pt x="1334" y="671"/>
                  <a:pt x="1336" y="681"/>
                  <a:pt x="1330" y="684"/>
                </a:cubicBezTo>
                <a:cubicBezTo>
                  <a:pt x="1331" y="677"/>
                  <a:pt x="1335" y="666"/>
                  <a:pt x="1331" y="659"/>
                </a:cubicBezTo>
                <a:cubicBezTo>
                  <a:pt x="1329" y="659"/>
                  <a:pt x="1327" y="661"/>
                  <a:pt x="1325" y="659"/>
                </a:cubicBezTo>
                <a:cubicBezTo>
                  <a:pt x="1326" y="657"/>
                  <a:pt x="1330" y="654"/>
                  <a:pt x="1327" y="651"/>
                </a:cubicBezTo>
                <a:cubicBezTo>
                  <a:pt x="1320" y="647"/>
                  <a:pt x="1327" y="638"/>
                  <a:pt x="1325" y="632"/>
                </a:cubicBezTo>
                <a:cubicBezTo>
                  <a:pt x="1327" y="629"/>
                  <a:pt x="1329" y="624"/>
                  <a:pt x="1327" y="619"/>
                </a:cubicBezTo>
                <a:cubicBezTo>
                  <a:pt x="1325" y="619"/>
                  <a:pt x="1322" y="617"/>
                  <a:pt x="1320" y="615"/>
                </a:cubicBezTo>
                <a:cubicBezTo>
                  <a:pt x="1322" y="609"/>
                  <a:pt x="1317" y="606"/>
                  <a:pt x="1313" y="604"/>
                </a:cubicBezTo>
                <a:cubicBezTo>
                  <a:pt x="1310" y="604"/>
                  <a:pt x="1309" y="607"/>
                  <a:pt x="1307" y="609"/>
                </a:cubicBezTo>
                <a:cubicBezTo>
                  <a:pt x="1302" y="603"/>
                  <a:pt x="1293" y="605"/>
                  <a:pt x="1289" y="597"/>
                </a:cubicBezTo>
                <a:cubicBezTo>
                  <a:pt x="1292" y="594"/>
                  <a:pt x="1298" y="597"/>
                  <a:pt x="1300" y="595"/>
                </a:cubicBezTo>
                <a:cubicBezTo>
                  <a:pt x="1303" y="603"/>
                  <a:pt x="1308" y="593"/>
                  <a:pt x="1313" y="595"/>
                </a:cubicBezTo>
                <a:cubicBezTo>
                  <a:pt x="1316" y="591"/>
                  <a:pt x="1312" y="588"/>
                  <a:pt x="1311" y="584"/>
                </a:cubicBezTo>
                <a:cubicBezTo>
                  <a:pt x="1321" y="574"/>
                  <a:pt x="1321" y="574"/>
                  <a:pt x="1321" y="574"/>
                </a:cubicBezTo>
                <a:cubicBezTo>
                  <a:pt x="1317" y="563"/>
                  <a:pt x="1319" y="553"/>
                  <a:pt x="1317" y="541"/>
                </a:cubicBezTo>
                <a:cubicBezTo>
                  <a:pt x="1318" y="540"/>
                  <a:pt x="1318" y="539"/>
                  <a:pt x="1319" y="540"/>
                </a:cubicBezTo>
                <a:cubicBezTo>
                  <a:pt x="1319" y="544"/>
                  <a:pt x="1319" y="550"/>
                  <a:pt x="1321" y="555"/>
                </a:cubicBezTo>
                <a:cubicBezTo>
                  <a:pt x="1325" y="555"/>
                  <a:pt x="1328" y="551"/>
                  <a:pt x="1329" y="549"/>
                </a:cubicBezTo>
                <a:cubicBezTo>
                  <a:pt x="1331" y="553"/>
                  <a:pt x="1323" y="557"/>
                  <a:pt x="1329" y="561"/>
                </a:cubicBezTo>
                <a:cubicBezTo>
                  <a:pt x="1334" y="563"/>
                  <a:pt x="1337" y="559"/>
                  <a:pt x="1340" y="555"/>
                </a:cubicBezTo>
                <a:cubicBezTo>
                  <a:pt x="1339" y="541"/>
                  <a:pt x="1339" y="541"/>
                  <a:pt x="1339" y="541"/>
                </a:cubicBezTo>
                <a:cubicBezTo>
                  <a:pt x="1344" y="542"/>
                  <a:pt x="1342" y="551"/>
                  <a:pt x="1345" y="555"/>
                </a:cubicBezTo>
                <a:cubicBezTo>
                  <a:pt x="1342" y="557"/>
                  <a:pt x="1338" y="557"/>
                  <a:pt x="1336" y="561"/>
                </a:cubicBezTo>
                <a:cubicBezTo>
                  <a:pt x="1337" y="568"/>
                  <a:pt x="1335" y="579"/>
                  <a:pt x="1340" y="583"/>
                </a:cubicBezTo>
                <a:cubicBezTo>
                  <a:pt x="1341" y="585"/>
                  <a:pt x="1339" y="587"/>
                  <a:pt x="1338" y="588"/>
                </a:cubicBezTo>
                <a:cubicBezTo>
                  <a:pt x="1335" y="586"/>
                  <a:pt x="1330" y="583"/>
                  <a:pt x="1327" y="584"/>
                </a:cubicBezTo>
                <a:cubicBezTo>
                  <a:pt x="1324" y="589"/>
                  <a:pt x="1332" y="593"/>
                  <a:pt x="1335" y="596"/>
                </a:cubicBezTo>
                <a:cubicBezTo>
                  <a:pt x="1343" y="594"/>
                  <a:pt x="1343" y="594"/>
                  <a:pt x="1343" y="594"/>
                </a:cubicBezTo>
                <a:cubicBezTo>
                  <a:pt x="1340" y="597"/>
                  <a:pt x="1343" y="604"/>
                  <a:pt x="1348" y="603"/>
                </a:cubicBezTo>
                <a:cubicBezTo>
                  <a:pt x="1348" y="605"/>
                  <a:pt x="1346" y="606"/>
                  <a:pt x="1345" y="607"/>
                </a:cubicBezTo>
                <a:cubicBezTo>
                  <a:pt x="1341" y="607"/>
                  <a:pt x="1336" y="600"/>
                  <a:pt x="1332" y="607"/>
                </a:cubicBezTo>
                <a:cubicBezTo>
                  <a:pt x="1332" y="617"/>
                  <a:pt x="1347" y="610"/>
                  <a:pt x="1345" y="619"/>
                </a:cubicBezTo>
                <a:cubicBezTo>
                  <a:pt x="1342" y="622"/>
                  <a:pt x="1345" y="625"/>
                  <a:pt x="1348" y="626"/>
                </a:cubicBezTo>
                <a:cubicBezTo>
                  <a:pt x="1351" y="625"/>
                  <a:pt x="1355" y="624"/>
                  <a:pt x="1359" y="625"/>
                </a:cubicBezTo>
                <a:cubicBezTo>
                  <a:pt x="1359" y="628"/>
                  <a:pt x="1355" y="629"/>
                  <a:pt x="1352" y="629"/>
                </a:cubicBezTo>
                <a:cubicBezTo>
                  <a:pt x="1348" y="635"/>
                  <a:pt x="1355" y="636"/>
                  <a:pt x="1358" y="638"/>
                </a:cubicBezTo>
                <a:cubicBezTo>
                  <a:pt x="1364" y="639"/>
                  <a:pt x="1363" y="631"/>
                  <a:pt x="1368" y="629"/>
                </a:cubicBezTo>
                <a:cubicBezTo>
                  <a:pt x="1368" y="626"/>
                  <a:pt x="1368" y="623"/>
                  <a:pt x="1371" y="622"/>
                </a:cubicBezTo>
                <a:cubicBezTo>
                  <a:pt x="1385" y="626"/>
                  <a:pt x="1370" y="640"/>
                  <a:pt x="1377" y="647"/>
                </a:cubicBezTo>
                <a:cubicBezTo>
                  <a:pt x="1373" y="647"/>
                  <a:pt x="1370" y="649"/>
                  <a:pt x="1369" y="652"/>
                </a:cubicBezTo>
                <a:cubicBezTo>
                  <a:pt x="1365" y="655"/>
                  <a:pt x="1363" y="649"/>
                  <a:pt x="1359" y="650"/>
                </a:cubicBezTo>
                <a:cubicBezTo>
                  <a:pt x="1356" y="654"/>
                  <a:pt x="1354" y="659"/>
                  <a:pt x="1355" y="663"/>
                </a:cubicBezTo>
                <a:cubicBezTo>
                  <a:pt x="1360" y="666"/>
                  <a:pt x="1365" y="663"/>
                  <a:pt x="1367" y="658"/>
                </a:cubicBezTo>
                <a:cubicBezTo>
                  <a:pt x="1368" y="658"/>
                  <a:pt x="1369" y="659"/>
                  <a:pt x="1369" y="661"/>
                </a:cubicBezTo>
                <a:cubicBezTo>
                  <a:pt x="1371" y="669"/>
                  <a:pt x="1361" y="665"/>
                  <a:pt x="1358" y="669"/>
                </a:cubicBezTo>
                <a:cubicBezTo>
                  <a:pt x="1355" y="673"/>
                  <a:pt x="1353" y="679"/>
                  <a:pt x="1356" y="684"/>
                </a:cubicBezTo>
                <a:cubicBezTo>
                  <a:pt x="1377" y="678"/>
                  <a:pt x="1389" y="657"/>
                  <a:pt x="1406" y="643"/>
                </a:cubicBezTo>
                <a:cubicBezTo>
                  <a:pt x="1408" y="644"/>
                  <a:pt x="1410" y="645"/>
                  <a:pt x="1411" y="647"/>
                </a:cubicBezTo>
                <a:cubicBezTo>
                  <a:pt x="1409" y="660"/>
                  <a:pt x="1404" y="673"/>
                  <a:pt x="1406" y="687"/>
                </a:cubicBezTo>
                <a:cubicBezTo>
                  <a:pt x="1414" y="689"/>
                  <a:pt x="1414" y="689"/>
                  <a:pt x="1414" y="689"/>
                </a:cubicBezTo>
                <a:cubicBezTo>
                  <a:pt x="1410" y="695"/>
                  <a:pt x="1407" y="700"/>
                  <a:pt x="1403" y="704"/>
                </a:cubicBezTo>
                <a:cubicBezTo>
                  <a:pt x="1418" y="708"/>
                  <a:pt x="1404" y="728"/>
                  <a:pt x="1419" y="728"/>
                </a:cubicBezTo>
                <a:cubicBezTo>
                  <a:pt x="1417" y="729"/>
                  <a:pt x="1418" y="732"/>
                  <a:pt x="1418" y="734"/>
                </a:cubicBezTo>
                <a:cubicBezTo>
                  <a:pt x="1423" y="738"/>
                  <a:pt x="1430" y="738"/>
                  <a:pt x="1434" y="745"/>
                </a:cubicBezTo>
                <a:cubicBezTo>
                  <a:pt x="1431" y="754"/>
                  <a:pt x="1417" y="758"/>
                  <a:pt x="1420" y="770"/>
                </a:cubicBezTo>
                <a:cubicBezTo>
                  <a:pt x="1415" y="775"/>
                  <a:pt x="1409" y="775"/>
                  <a:pt x="1407" y="783"/>
                </a:cubicBezTo>
                <a:cubicBezTo>
                  <a:pt x="1402" y="782"/>
                  <a:pt x="1399" y="788"/>
                  <a:pt x="1396" y="789"/>
                </a:cubicBezTo>
                <a:cubicBezTo>
                  <a:pt x="1398" y="800"/>
                  <a:pt x="1398" y="800"/>
                  <a:pt x="1398" y="800"/>
                </a:cubicBezTo>
                <a:cubicBezTo>
                  <a:pt x="1395" y="801"/>
                  <a:pt x="1390" y="794"/>
                  <a:pt x="1387" y="800"/>
                </a:cubicBezTo>
                <a:cubicBezTo>
                  <a:pt x="1373" y="796"/>
                  <a:pt x="1373" y="796"/>
                  <a:pt x="1373" y="796"/>
                </a:cubicBezTo>
                <a:cubicBezTo>
                  <a:pt x="1374" y="793"/>
                  <a:pt x="1377" y="787"/>
                  <a:pt x="1372" y="786"/>
                </a:cubicBezTo>
                <a:cubicBezTo>
                  <a:pt x="1365" y="786"/>
                  <a:pt x="1357" y="782"/>
                  <a:pt x="1352" y="788"/>
                </a:cubicBezTo>
                <a:cubicBezTo>
                  <a:pt x="1313" y="784"/>
                  <a:pt x="1279" y="746"/>
                  <a:pt x="1265" y="712"/>
                </a:cubicBezTo>
                <a:cubicBezTo>
                  <a:pt x="1251" y="701"/>
                  <a:pt x="1241" y="687"/>
                  <a:pt x="1232" y="672"/>
                </a:cubicBezTo>
                <a:cubicBezTo>
                  <a:pt x="1229" y="672"/>
                  <a:pt x="1227" y="673"/>
                  <a:pt x="1226" y="675"/>
                </a:cubicBezTo>
                <a:cubicBezTo>
                  <a:pt x="1225" y="678"/>
                  <a:pt x="1227" y="682"/>
                  <a:pt x="1230" y="683"/>
                </a:cubicBezTo>
                <a:cubicBezTo>
                  <a:pt x="1227" y="687"/>
                  <a:pt x="1225" y="681"/>
                  <a:pt x="1222" y="682"/>
                </a:cubicBezTo>
                <a:cubicBezTo>
                  <a:pt x="1213" y="677"/>
                  <a:pt x="1209" y="693"/>
                  <a:pt x="1202" y="683"/>
                </a:cubicBezTo>
                <a:cubicBezTo>
                  <a:pt x="1196" y="691"/>
                  <a:pt x="1207" y="693"/>
                  <a:pt x="1208" y="700"/>
                </a:cubicBezTo>
                <a:cubicBezTo>
                  <a:pt x="1209" y="702"/>
                  <a:pt x="1212" y="700"/>
                  <a:pt x="1214" y="702"/>
                </a:cubicBezTo>
                <a:cubicBezTo>
                  <a:pt x="1215" y="706"/>
                  <a:pt x="1211" y="711"/>
                  <a:pt x="1214" y="715"/>
                </a:cubicBezTo>
                <a:cubicBezTo>
                  <a:pt x="1219" y="720"/>
                  <a:pt x="1219" y="720"/>
                  <a:pt x="1219" y="720"/>
                </a:cubicBezTo>
                <a:cubicBezTo>
                  <a:pt x="1215" y="724"/>
                  <a:pt x="1210" y="715"/>
                  <a:pt x="1206" y="722"/>
                </a:cubicBezTo>
                <a:cubicBezTo>
                  <a:pt x="1199" y="731"/>
                  <a:pt x="1199" y="731"/>
                  <a:pt x="1199" y="731"/>
                </a:cubicBezTo>
                <a:cubicBezTo>
                  <a:pt x="1197" y="738"/>
                  <a:pt x="1203" y="742"/>
                  <a:pt x="1201" y="748"/>
                </a:cubicBezTo>
                <a:cubicBezTo>
                  <a:pt x="1198" y="745"/>
                  <a:pt x="1188" y="743"/>
                  <a:pt x="1183" y="746"/>
                </a:cubicBezTo>
                <a:cubicBezTo>
                  <a:pt x="1178" y="752"/>
                  <a:pt x="1170" y="749"/>
                  <a:pt x="1166" y="755"/>
                </a:cubicBezTo>
                <a:cubicBezTo>
                  <a:pt x="1174" y="765"/>
                  <a:pt x="1153" y="774"/>
                  <a:pt x="1164" y="785"/>
                </a:cubicBezTo>
                <a:cubicBezTo>
                  <a:pt x="1164" y="788"/>
                  <a:pt x="1163" y="792"/>
                  <a:pt x="1159" y="792"/>
                </a:cubicBezTo>
                <a:cubicBezTo>
                  <a:pt x="1155" y="791"/>
                  <a:pt x="1152" y="792"/>
                  <a:pt x="1149" y="794"/>
                </a:cubicBezTo>
                <a:cubicBezTo>
                  <a:pt x="1150" y="781"/>
                  <a:pt x="1128" y="786"/>
                  <a:pt x="1140" y="772"/>
                </a:cubicBezTo>
                <a:cubicBezTo>
                  <a:pt x="1147" y="773"/>
                  <a:pt x="1150" y="767"/>
                  <a:pt x="1147" y="761"/>
                </a:cubicBezTo>
                <a:cubicBezTo>
                  <a:pt x="1145" y="758"/>
                  <a:pt x="1141" y="757"/>
                  <a:pt x="1137" y="759"/>
                </a:cubicBezTo>
                <a:cubicBezTo>
                  <a:pt x="1135" y="769"/>
                  <a:pt x="1135" y="769"/>
                  <a:pt x="1135" y="769"/>
                </a:cubicBezTo>
                <a:cubicBezTo>
                  <a:pt x="1131" y="765"/>
                  <a:pt x="1126" y="771"/>
                  <a:pt x="1126" y="773"/>
                </a:cubicBezTo>
                <a:cubicBezTo>
                  <a:pt x="1124" y="771"/>
                  <a:pt x="1121" y="770"/>
                  <a:pt x="1119" y="772"/>
                </a:cubicBezTo>
                <a:cubicBezTo>
                  <a:pt x="1112" y="779"/>
                  <a:pt x="1112" y="779"/>
                  <a:pt x="1112" y="779"/>
                </a:cubicBezTo>
                <a:cubicBezTo>
                  <a:pt x="1112" y="777"/>
                  <a:pt x="1115" y="772"/>
                  <a:pt x="1113" y="769"/>
                </a:cubicBezTo>
                <a:cubicBezTo>
                  <a:pt x="1106" y="764"/>
                  <a:pt x="1112" y="755"/>
                  <a:pt x="1103" y="756"/>
                </a:cubicBezTo>
                <a:cubicBezTo>
                  <a:pt x="1111" y="751"/>
                  <a:pt x="1119" y="741"/>
                  <a:pt x="1117" y="731"/>
                </a:cubicBezTo>
                <a:cubicBezTo>
                  <a:pt x="1115" y="727"/>
                  <a:pt x="1112" y="731"/>
                  <a:pt x="1111" y="733"/>
                </a:cubicBezTo>
                <a:cubicBezTo>
                  <a:pt x="1112" y="736"/>
                  <a:pt x="1109" y="738"/>
                  <a:pt x="1108" y="740"/>
                </a:cubicBezTo>
                <a:cubicBezTo>
                  <a:pt x="1107" y="739"/>
                  <a:pt x="1106" y="739"/>
                  <a:pt x="1105" y="739"/>
                </a:cubicBezTo>
                <a:cubicBezTo>
                  <a:pt x="1101" y="734"/>
                  <a:pt x="1112" y="717"/>
                  <a:pt x="1098" y="718"/>
                </a:cubicBezTo>
                <a:cubicBezTo>
                  <a:pt x="1096" y="720"/>
                  <a:pt x="1098" y="723"/>
                  <a:pt x="1096" y="724"/>
                </a:cubicBezTo>
                <a:cubicBezTo>
                  <a:pt x="1092" y="725"/>
                  <a:pt x="1087" y="728"/>
                  <a:pt x="1090" y="733"/>
                </a:cubicBezTo>
                <a:cubicBezTo>
                  <a:pt x="1094" y="736"/>
                  <a:pt x="1087" y="739"/>
                  <a:pt x="1089" y="744"/>
                </a:cubicBezTo>
                <a:cubicBezTo>
                  <a:pt x="1094" y="747"/>
                  <a:pt x="1094" y="747"/>
                  <a:pt x="1094" y="747"/>
                </a:cubicBezTo>
                <a:cubicBezTo>
                  <a:pt x="1084" y="747"/>
                  <a:pt x="1085" y="756"/>
                  <a:pt x="1083" y="763"/>
                </a:cubicBezTo>
                <a:cubicBezTo>
                  <a:pt x="1083" y="770"/>
                  <a:pt x="1075" y="775"/>
                  <a:pt x="1078" y="783"/>
                </a:cubicBezTo>
                <a:cubicBezTo>
                  <a:pt x="1078" y="787"/>
                  <a:pt x="1081" y="790"/>
                  <a:pt x="1079" y="793"/>
                </a:cubicBezTo>
                <a:cubicBezTo>
                  <a:pt x="1071" y="793"/>
                  <a:pt x="1070" y="783"/>
                  <a:pt x="1062" y="783"/>
                </a:cubicBezTo>
                <a:cubicBezTo>
                  <a:pt x="1060" y="776"/>
                  <a:pt x="1052" y="775"/>
                  <a:pt x="1046" y="777"/>
                </a:cubicBezTo>
                <a:cubicBezTo>
                  <a:pt x="1042" y="784"/>
                  <a:pt x="1037" y="793"/>
                  <a:pt x="1028" y="789"/>
                </a:cubicBezTo>
                <a:cubicBezTo>
                  <a:pt x="1025" y="794"/>
                  <a:pt x="1025" y="794"/>
                  <a:pt x="1025" y="794"/>
                </a:cubicBezTo>
                <a:cubicBezTo>
                  <a:pt x="1020" y="791"/>
                  <a:pt x="1015" y="791"/>
                  <a:pt x="1010" y="795"/>
                </a:cubicBezTo>
                <a:cubicBezTo>
                  <a:pt x="1004" y="802"/>
                  <a:pt x="991" y="805"/>
                  <a:pt x="993" y="816"/>
                </a:cubicBezTo>
                <a:cubicBezTo>
                  <a:pt x="981" y="819"/>
                  <a:pt x="991" y="835"/>
                  <a:pt x="979" y="833"/>
                </a:cubicBezTo>
                <a:cubicBezTo>
                  <a:pt x="975" y="833"/>
                  <a:pt x="972" y="833"/>
                  <a:pt x="969" y="836"/>
                </a:cubicBezTo>
                <a:cubicBezTo>
                  <a:pt x="965" y="834"/>
                  <a:pt x="965" y="825"/>
                  <a:pt x="958" y="827"/>
                </a:cubicBezTo>
                <a:cubicBezTo>
                  <a:pt x="954" y="825"/>
                  <a:pt x="959" y="821"/>
                  <a:pt x="956" y="818"/>
                </a:cubicBezTo>
                <a:cubicBezTo>
                  <a:pt x="948" y="811"/>
                  <a:pt x="953" y="796"/>
                  <a:pt x="941" y="791"/>
                </a:cubicBezTo>
                <a:cubicBezTo>
                  <a:pt x="945" y="789"/>
                  <a:pt x="941" y="782"/>
                  <a:pt x="944" y="778"/>
                </a:cubicBezTo>
                <a:cubicBezTo>
                  <a:pt x="941" y="775"/>
                  <a:pt x="942" y="773"/>
                  <a:pt x="943" y="769"/>
                </a:cubicBezTo>
                <a:cubicBezTo>
                  <a:pt x="948" y="767"/>
                  <a:pt x="951" y="764"/>
                  <a:pt x="951" y="759"/>
                </a:cubicBezTo>
                <a:cubicBezTo>
                  <a:pt x="951" y="757"/>
                  <a:pt x="952" y="755"/>
                  <a:pt x="950" y="754"/>
                </a:cubicBezTo>
                <a:cubicBezTo>
                  <a:pt x="945" y="754"/>
                  <a:pt x="942" y="760"/>
                  <a:pt x="938" y="756"/>
                </a:cubicBezTo>
                <a:cubicBezTo>
                  <a:pt x="936" y="751"/>
                  <a:pt x="939" y="742"/>
                  <a:pt x="932" y="738"/>
                </a:cubicBezTo>
                <a:cubicBezTo>
                  <a:pt x="928" y="737"/>
                  <a:pt x="924" y="739"/>
                  <a:pt x="925" y="744"/>
                </a:cubicBezTo>
                <a:cubicBezTo>
                  <a:pt x="925" y="746"/>
                  <a:pt x="926" y="749"/>
                  <a:pt x="924" y="751"/>
                </a:cubicBezTo>
                <a:cubicBezTo>
                  <a:pt x="916" y="741"/>
                  <a:pt x="928" y="725"/>
                  <a:pt x="913" y="720"/>
                </a:cubicBezTo>
                <a:cubicBezTo>
                  <a:pt x="900" y="717"/>
                  <a:pt x="902" y="736"/>
                  <a:pt x="895" y="744"/>
                </a:cubicBezTo>
                <a:cubicBezTo>
                  <a:pt x="890" y="750"/>
                  <a:pt x="905" y="753"/>
                  <a:pt x="895" y="758"/>
                </a:cubicBezTo>
                <a:cubicBezTo>
                  <a:pt x="891" y="754"/>
                  <a:pt x="889" y="745"/>
                  <a:pt x="881" y="747"/>
                </a:cubicBezTo>
                <a:cubicBezTo>
                  <a:pt x="879" y="744"/>
                  <a:pt x="883" y="734"/>
                  <a:pt x="875" y="735"/>
                </a:cubicBezTo>
                <a:cubicBezTo>
                  <a:pt x="867" y="746"/>
                  <a:pt x="872" y="762"/>
                  <a:pt x="871" y="775"/>
                </a:cubicBezTo>
                <a:cubicBezTo>
                  <a:pt x="878" y="778"/>
                  <a:pt x="869" y="782"/>
                  <a:pt x="871" y="787"/>
                </a:cubicBezTo>
                <a:cubicBezTo>
                  <a:pt x="869" y="784"/>
                  <a:pt x="866" y="783"/>
                  <a:pt x="862" y="783"/>
                </a:cubicBezTo>
                <a:cubicBezTo>
                  <a:pt x="853" y="788"/>
                  <a:pt x="867" y="797"/>
                  <a:pt x="856" y="800"/>
                </a:cubicBezTo>
                <a:cubicBezTo>
                  <a:pt x="853" y="801"/>
                  <a:pt x="847" y="803"/>
                  <a:pt x="844" y="800"/>
                </a:cubicBezTo>
                <a:cubicBezTo>
                  <a:pt x="845" y="798"/>
                  <a:pt x="845" y="795"/>
                  <a:pt x="845" y="792"/>
                </a:cubicBezTo>
                <a:cubicBezTo>
                  <a:pt x="835" y="792"/>
                  <a:pt x="837" y="775"/>
                  <a:pt x="826" y="777"/>
                </a:cubicBezTo>
                <a:cubicBezTo>
                  <a:pt x="818" y="786"/>
                  <a:pt x="807" y="789"/>
                  <a:pt x="796" y="788"/>
                </a:cubicBezTo>
                <a:cubicBezTo>
                  <a:pt x="792" y="796"/>
                  <a:pt x="789" y="811"/>
                  <a:pt x="777" y="802"/>
                </a:cubicBezTo>
                <a:cubicBezTo>
                  <a:pt x="775" y="799"/>
                  <a:pt x="773" y="795"/>
                  <a:pt x="775" y="792"/>
                </a:cubicBezTo>
                <a:cubicBezTo>
                  <a:pt x="778" y="792"/>
                  <a:pt x="786" y="797"/>
                  <a:pt x="787" y="790"/>
                </a:cubicBezTo>
                <a:cubicBezTo>
                  <a:pt x="789" y="783"/>
                  <a:pt x="780" y="779"/>
                  <a:pt x="775" y="777"/>
                </a:cubicBezTo>
                <a:cubicBezTo>
                  <a:pt x="771" y="777"/>
                  <a:pt x="768" y="782"/>
                  <a:pt x="764" y="780"/>
                </a:cubicBezTo>
                <a:cubicBezTo>
                  <a:pt x="762" y="778"/>
                  <a:pt x="761" y="775"/>
                  <a:pt x="758" y="775"/>
                </a:cubicBezTo>
                <a:cubicBezTo>
                  <a:pt x="754" y="775"/>
                  <a:pt x="750" y="780"/>
                  <a:pt x="749" y="783"/>
                </a:cubicBezTo>
                <a:cubicBezTo>
                  <a:pt x="741" y="795"/>
                  <a:pt x="749" y="814"/>
                  <a:pt x="732" y="820"/>
                </a:cubicBezTo>
                <a:cubicBezTo>
                  <a:pt x="727" y="824"/>
                  <a:pt x="717" y="819"/>
                  <a:pt x="712" y="825"/>
                </a:cubicBezTo>
                <a:cubicBezTo>
                  <a:pt x="711" y="816"/>
                  <a:pt x="716" y="805"/>
                  <a:pt x="707" y="798"/>
                </a:cubicBezTo>
                <a:cubicBezTo>
                  <a:pt x="701" y="792"/>
                  <a:pt x="698" y="807"/>
                  <a:pt x="692" y="801"/>
                </a:cubicBezTo>
                <a:cubicBezTo>
                  <a:pt x="695" y="795"/>
                  <a:pt x="699" y="789"/>
                  <a:pt x="697" y="783"/>
                </a:cubicBezTo>
                <a:cubicBezTo>
                  <a:pt x="694" y="780"/>
                  <a:pt x="690" y="778"/>
                  <a:pt x="686" y="777"/>
                </a:cubicBezTo>
                <a:cubicBezTo>
                  <a:pt x="685" y="774"/>
                  <a:pt x="688" y="765"/>
                  <a:pt x="681" y="763"/>
                </a:cubicBezTo>
                <a:cubicBezTo>
                  <a:pt x="678" y="763"/>
                  <a:pt x="677" y="765"/>
                  <a:pt x="675" y="767"/>
                </a:cubicBezTo>
                <a:cubicBezTo>
                  <a:pt x="677" y="790"/>
                  <a:pt x="636" y="776"/>
                  <a:pt x="650" y="802"/>
                </a:cubicBezTo>
                <a:cubicBezTo>
                  <a:pt x="650" y="805"/>
                  <a:pt x="650" y="805"/>
                  <a:pt x="650" y="805"/>
                </a:cubicBezTo>
                <a:cubicBezTo>
                  <a:pt x="638" y="807"/>
                  <a:pt x="642" y="797"/>
                  <a:pt x="641" y="789"/>
                </a:cubicBezTo>
                <a:cubicBezTo>
                  <a:pt x="643" y="786"/>
                  <a:pt x="648" y="785"/>
                  <a:pt x="646" y="780"/>
                </a:cubicBezTo>
                <a:cubicBezTo>
                  <a:pt x="637" y="773"/>
                  <a:pt x="633" y="789"/>
                  <a:pt x="627" y="792"/>
                </a:cubicBezTo>
                <a:cubicBezTo>
                  <a:pt x="625" y="790"/>
                  <a:pt x="622" y="785"/>
                  <a:pt x="618" y="786"/>
                </a:cubicBezTo>
                <a:cubicBezTo>
                  <a:pt x="609" y="788"/>
                  <a:pt x="619" y="799"/>
                  <a:pt x="609" y="800"/>
                </a:cubicBezTo>
                <a:cubicBezTo>
                  <a:pt x="607" y="801"/>
                  <a:pt x="604" y="799"/>
                  <a:pt x="602" y="797"/>
                </a:cubicBezTo>
                <a:cubicBezTo>
                  <a:pt x="606" y="796"/>
                  <a:pt x="605" y="792"/>
                  <a:pt x="604" y="790"/>
                </a:cubicBezTo>
                <a:cubicBezTo>
                  <a:pt x="603" y="788"/>
                  <a:pt x="600" y="788"/>
                  <a:pt x="599" y="789"/>
                </a:cubicBezTo>
                <a:cubicBezTo>
                  <a:pt x="598" y="792"/>
                  <a:pt x="597" y="789"/>
                  <a:pt x="595" y="789"/>
                </a:cubicBezTo>
                <a:cubicBezTo>
                  <a:pt x="598" y="780"/>
                  <a:pt x="615" y="776"/>
                  <a:pt x="607" y="765"/>
                </a:cubicBezTo>
                <a:cubicBezTo>
                  <a:pt x="603" y="765"/>
                  <a:pt x="600" y="772"/>
                  <a:pt x="597" y="769"/>
                </a:cubicBezTo>
                <a:cubicBezTo>
                  <a:pt x="593" y="769"/>
                  <a:pt x="588" y="770"/>
                  <a:pt x="587" y="774"/>
                </a:cubicBezTo>
                <a:cubicBezTo>
                  <a:pt x="587" y="775"/>
                  <a:pt x="587" y="775"/>
                  <a:pt x="587" y="775"/>
                </a:cubicBezTo>
                <a:cubicBezTo>
                  <a:pt x="579" y="775"/>
                  <a:pt x="581" y="761"/>
                  <a:pt x="573" y="768"/>
                </a:cubicBezTo>
                <a:cubicBezTo>
                  <a:pt x="570" y="775"/>
                  <a:pt x="573" y="789"/>
                  <a:pt x="562" y="790"/>
                </a:cubicBezTo>
                <a:cubicBezTo>
                  <a:pt x="559" y="784"/>
                  <a:pt x="559" y="784"/>
                  <a:pt x="559" y="784"/>
                </a:cubicBezTo>
                <a:cubicBezTo>
                  <a:pt x="554" y="786"/>
                  <a:pt x="548" y="791"/>
                  <a:pt x="543" y="787"/>
                </a:cubicBezTo>
                <a:cubicBezTo>
                  <a:pt x="542" y="785"/>
                  <a:pt x="541" y="786"/>
                  <a:pt x="539" y="786"/>
                </a:cubicBezTo>
                <a:cubicBezTo>
                  <a:pt x="531" y="790"/>
                  <a:pt x="541" y="798"/>
                  <a:pt x="533" y="801"/>
                </a:cubicBezTo>
                <a:cubicBezTo>
                  <a:pt x="529" y="798"/>
                  <a:pt x="525" y="799"/>
                  <a:pt x="522" y="796"/>
                </a:cubicBezTo>
                <a:cubicBezTo>
                  <a:pt x="528" y="787"/>
                  <a:pt x="528" y="787"/>
                  <a:pt x="528" y="787"/>
                </a:cubicBezTo>
                <a:cubicBezTo>
                  <a:pt x="525" y="783"/>
                  <a:pt x="517" y="783"/>
                  <a:pt x="511" y="784"/>
                </a:cubicBezTo>
                <a:cubicBezTo>
                  <a:pt x="509" y="792"/>
                  <a:pt x="503" y="782"/>
                  <a:pt x="498" y="787"/>
                </a:cubicBezTo>
                <a:cubicBezTo>
                  <a:pt x="493" y="784"/>
                  <a:pt x="495" y="782"/>
                  <a:pt x="495" y="777"/>
                </a:cubicBezTo>
                <a:cubicBezTo>
                  <a:pt x="487" y="771"/>
                  <a:pt x="477" y="766"/>
                  <a:pt x="471" y="759"/>
                </a:cubicBezTo>
                <a:cubicBezTo>
                  <a:pt x="465" y="760"/>
                  <a:pt x="464" y="748"/>
                  <a:pt x="458" y="753"/>
                </a:cubicBezTo>
                <a:cubicBezTo>
                  <a:pt x="458" y="749"/>
                  <a:pt x="455" y="752"/>
                  <a:pt x="453" y="751"/>
                </a:cubicBezTo>
                <a:cubicBezTo>
                  <a:pt x="452" y="751"/>
                  <a:pt x="451" y="751"/>
                  <a:pt x="451" y="752"/>
                </a:cubicBezTo>
                <a:cubicBezTo>
                  <a:pt x="450" y="749"/>
                  <a:pt x="453" y="746"/>
                  <a:pt x="453" y="742"/>
                </a:cubicBezTo>
                <a:cubicBezTo>
                  <a:pt x="455" y="739"/>
                  <a:pt x="455" y="739"/>
                  <a:pt x="455" y="739"/>
                </a:cubicBezTo>
                <a:cubicBezTo>
                  <a:pt x="451" y="744"/>
                  <a:pt x="459" y="744"/>
                  <a:pt x="457" y="749"/>
                </a:cubicBezTo>
                <a:cubicBezTo>
                  <a:pt x="459" y="752"/>
                  <a:pt x="462" y="750"/>
                  <a:pt x="464" y="751"/>
                </a:cubicBezTo>
                <a:cubicBezTo>
                  <a:pt x="465" y="749"/>
                  <a:pt x="467" y="747"/>
                  <a:pt x="468" y="745"/>
                </a:cubicBezTo>
                <a:cubicBezTo>
                  <a:pt x="467" y="741"/>
                  <a:pt x="465" y="736"/>
                  <a:pt x="460" y="735"/>
                </a:cubicBezTo>
                <a:cubicBezTo>
                  <a:pt x="451" y="740"/>
                  <a:pt x="455" y="728"/>
                  <a:pt x="449" y="726"/>
                </a:cubicBezTo>
                <a:cubicBezTo>
                  <a:pt x="446" y="725"/>
                  <a:pt x="444" y="717"/>
                  <a:pt x="439" y="721"/>
                </a:cubicBezTo>
                <a:cubicBezTo>
                  <a:pt x="433" y="727"/>
                  <a:pt x="442" y="743"/>
                  <a:pt x="429" y="741"/>
                </a:cubicBezTo>
                <a:cubicBezTo>
                  <a:pt x="427" y="742"/>
                  <a:pt x="428" y="747"/>
                  <a:pt x="429" y="749"/>
                </a:cubicBezTo>
                <a:cubicBezTo>
                  <a:pt x="433" y="753"/>
                  <a:pt x="433" y="753"/>
                  <a:pt x="433" y="753"/>
                </a:cubicBezTo>
                <a:cubicBezTo>
                  <a:pt x="428" y="755"/>
                  <a:pt x="422" y="761"/>
                  <a:pt x="419" y="764"/>
                </a:cubicBezTo>
                <a:cubicBezTo>
                  <a:pt x="414" y="759"/>
                  <a:pt x="406" y="759"/>
                  <a:pt x="404" y="751"/>
                </a:cubicBezTo>
                <a:cubicBezTo>
                  <a:pt x="409" y="751"/>
                  <a:pt x="415" y="749"/>
                  <a:pt x="415" y="742"/>
                </a:cubicBezTo>
                <a:cubicBezTo>
                  <a:pt x="416" y="739"/>
                  <a:pt x="414" y="735"/>
                  <a:pt x="410" y="737"/>
                </a:cubicBezTo>
                <a:cubicBezTo>
                  <a:pt x="406" y="737"/>
                  <a:pt x="401" y="742"/>
                  <a:pt x="397" y="737"/>
                </a:cubicBezTo>
                <a:cubicBezTo>
                  <a:pt x="398" y="733"/>
                  <a:pt x="396" y="731"/>
                  <a:pt x="393" y="728"/>
                </a:cubicBezTo>
                <a:cubicBezTo>
                  <a:pt x="389" y="728"/>
                  <a:pt x="389" y="728"/>
                  <a:pt x="389" y="728"/>
                </a:cubicBezTo>
                <a:cubicBezTo>
                  <a:pt x="389" y="720"/>
                  <a:pt x="388" y="710"/>
                  <a:pt x="380" y="708"/>
                </a:cubicBezTo>
                <a:cubicBezTo>
                  <a:pt x="378" y="707"/>
                  <a:pt x="376" y="709"/>
                  <a:pt x="375" y="711"/>
                </a:cubicBezTo>
                <a:cubicBezTo>
                  <a:pt x="377" y="716"/>
                  <a:pt x="376" y="723"/>
                  <a:pt x="370" y="725"/>
                </a:cubicBezTo>
                <a:cubicBezTo>
                  <a:pt x="365" y="726"/>
                  <a:pt x="362" y="731"/>
                  <a:pt x="362" y="735"/>
                </a:cubicBezTo>
                <a:cubicBezTo>
                  <a:pt x="364" y="737"/>
                  <a:pt x="365" y="741"/>
                  <a:pt x="369" y="741"/>
                </a:cubicBezTo>
                <a:cubicBezTo>
                  <a:pt x="377" y="740"/>
                  <a:pt x="375" y="753"/>
                  <a:pt x="385" y="749"/>
                </a:cubicBezTo>
                <a:cubicBezTo>
                  <a:pt x="388" y="751"/>
                  <a:pt x="387" y="754"/>
                  <a:pt x="388" y="757"/>
                </a:cubicBezTo>
                <a:cubicBezTo>
                  <a:pt x="382" y="754"/>
                  <a:pt x="371" y="757"/>
                  <a:pt x="368" y="747"/>
                </a:cubicBezTo>
                <a:cubicBezTo>
                  <a:pt x="365" y="746"/>
                  <a:pt x="363" y="749"/>
                  <a:pt x="361" y="751"/>
                </a:cubicBezTo>
                <a:cubicBezTo>
                  <a:pt x="358" y="749"/>
                  <a:pt x="356" y="744"/>
                  <a:pt x="352" y="747"/>
                </a:cubicBezTo>
                <a:cubicBezTo>
                  <a:pt x="351" y="749"/>
                  <a:pt x="351" y="749"/>
                  <a:pt x="351" y="749"/>
                </a:cubicBezTo>
                <a:cubicBezTo>
                  <a:pt x="348" y="743"/>
                  <a:pt x="342" y="745"/>
                  <a:pt x="338" y="744"/>
                </a:cubicBezTo>
                <a:cubicBezTo>
                  <a:pt x="336" y="746"/>
                  <a:pt x="336" y="746"/>
                  <a:pt x="336" y="746"/>
                </a:cubicBezTo>
                <a:cubicBezTo>
                  <a:pt x="332" y="744"/>
                  <a:pt x="330" y="738"/>
                  <a:pt x="325" y="737"/>
                </a:cubicBezTo>
                <a:cubicBezTo>
                  <a:pt x="321" y="740"/>
                  <a:pt x="307" y="735"/>
                  <a:pt x="312" y="746"/>
                </a:cubicBezTo>
                <a:cubicBezTo>
                  <a:pt x="316" y="751"/>
                  <a:pt x="322" y="754"/>
                  <a:pt x="327" y="753"/>
                </a:cubicBezTo>
                <a:cubicBezTo>
                  <a:pt x="325" y="764"/>
                  <a:pt x="305" y="769"/>
                  <a:pt x="309" y="784"/>
                </a:cubicBezTo>
                <a:cubicBezTo>
                  <a:pt x="296" y="791"/>
                  <a:pt x="304" y="808"/>
                  <a:pt x="287" y="807"/>
                </a:cubicBezTo>
                <a:cubicBezTo>
                  <a:pt x="283" y="809"/>
                  <a:pt x="285" y="813"/>
                  <a:pt x="287" y="815"/>
                </a:cubicBezTo>
                <a:cubicBezTo>
                  <a:pt x="277" y="821"/>
                  <a:pt x="274" y="809"/>
                  <a:pt x="269" y="805"/>
                </a:cubicBezTo>
                <a:cubicBezTo>
                  <a:pt x="273" y="796"/>
                  <a:pt x="256" y="789"/>
                  <a:pt x="270" y="782"/>
                </a:cubicBezTo>
                <a:cubicBezTo>
                  <a:pt x="272" y="775"/>
                  <a:pt x="263" y="773"/>
                  <a:pt x="267" y="766"/>
                </a:cubicBezTo>
                <a:cubicBezTo>
                  <a:pt x="265" y="762"/>
                  <a:pt x="263" y="767"/>
                  <a:pt x="260" y="765"/>
                </a:cubicBezTo>
                <a:cubicBezTo>
                  <a:pt x="249" y="767"/>
                  <a:pt x="261" y="783"/>
                  <a:pt x="247" y="780"/>
                </a:cubicBezTo>
                <a:cubicBezTo>
                  <a:pt x="245" y="774"/>
                  <a:pt x="243" y="769"/>
                  <a:pt x="240" y="763"/>
                </a:cubicBezTo>
                <a:cubicBezTo>
                  <a:pt x="242" y="758"/>
                  <a:pt x="249" y="756"/>
                  <a:pt x="245" y="749"/>
                </a:cubicBezTo>
                <a:cubicBezTo>
                  <a:pt x="239" y="738"/>
                  <a:pt x="226" y="742"/>
                  <a:pt x="221" y="731"/>
                </a:cubicBezTo>
                <a:cubicBezTo>
                  <a:pt x="225" y="726"/>
                  <a:pt x="220" y="719"/>
                  <a:pt x="221" y="712"/>
                </a:cubicBezTo>
                <a:cubicBezTo>
                  <a:pt x="226" y="694"/>
                  <a:pt x="223" y="678"/>
                  <a:pt x="225" y="660"/>
                </a:cubicBezTo>
                <a:cubicBezTo>
                  <a:pt x="224" y="655"/>
                  <a:pt x="232" y="657"/>
                  <a:pt x="231" y="652"/>
                </a:cubicBezTo>
                <a:cubicBezTo>
                  <a:pt x="229" y="648"/>
                  <a:pt x="228" y="645"/>
                  <a:pt x="224" y="643"/>
                </a:cubicBezTo>
                <a:cubicBezTo>
                  <a:pt x="219" y="641"/>
                  <a:pt x="217" y="646"/>
                  <a:pt x="216" y="649"/>
                </a:cubicBezTo>
                <a:cubicBezTo>
                  <a:pt x="217" y="638"/>
                  <a:pt x="217" y="638"/>
                  <a:pt x="217" y="638"/>
                </a:cubicBezTo>
                <a:cubicBezTo>
                  <a:pt x="221" y="637"/>
                  <a:pt x="227" y="644"/>
                  <a:pt x="230" y="638"/>
                </a:cubicBezTo>
                <a:cubicBezTo>
                  <a:pt x="229" y="634"/>
                  <a:pt x="227" y="631"/>
                  <a:pt x="223" y="629"/>
                </a:cubicBezTo>
                <a:cubicBezTo>
                  <a:pt x="219" y="629"/>
                  <a:pt x="215" y="628"/>
                  <a:pt x="213" y="632"/>
                </a:cubicBezTo>
                <a:cubicBezTo>
                  <a:pt x="213" y="634"/>
                  <a:pt x="213" y="634"/>
                  <a:pt x="213" y="634"/>
                </a:cubicBezTo>
                <a:cubicBezTo>
                  <a:pt x="209" y="629"/>
                  <a:pt x="204" y="634"/>
                  <a:pt x="199" y="633"/>
                </a:cubicBezTo>
                <a:cubicBezTo>
                  <a:pt x="197" y="635"/>
                  <a:pt x="197" y="639"/>
                  <a:pt x="198" y="641"/>
                </a:cubicBezTo>
                <a:cubicBezTo>
                  <a:pt x="204" y="643"/>
                  <a:pt x="202" y="649"/>
                  <a:pt x="203" y="653"/>
                </a:cubicBezTo>
                <a:cubicBezTo>
                  <a:pt x="198" y="655"/>
                  <a:pt x="195" y="659"/>
                  <a:pt x="192" y="663"/>
                </a:cubicBezTo>
                <a:cubicBezTo>
                  <a:pt x="191" y="667"/>
                  <a:pt x="193" y="669"/>
                  <a:pt x="195" y="671"/>
                </a:cubicBezTo>
                <a:cubicBezTo>
                  <a:pt x="199" y="673"/>
                  <a:pt x="207" y="669"/>
                  <a:pt x="206" y="676"/>
                </a:cubicBezTo>
                <a:cubicBezTo>
                  <a:pt x="203" y="683"/>
                  <a:pt x="189" y="680"/>
                  <a:pt x="195" y="690"/>
                </a:cubicBezTo>
                <a:cubicBezTo>
                  <a:pt x="200" y="696"/>
                  <a:pt x="200" y="696"/>
                  <a:pt x="200" y="696"/>
                </a:cubicBezTo>
                <a:cubicBezTo>
                  <a:pt x="198" y="697"/>
                  <a:pt x="197" y="698"/>
                  <a:pt x="197" y="700"/>
                </a:cubicBezTo>
                <a:cubicBezTo>
                  <a:pt x="194" y="699"/>
                  <a:pt x="190" y="700"/>
                  <a:pt x="185" y="699"/>
                </a:cubicBezTo>
                <a:cubicBezTo>
                  <a:pt x="179" y="705"/>
                  <a:pt x="179" y="717"/>
                  <a:pt x="169" y="719"/>
                </a:cubicBezTo>
                <a:cubicBezTo>
                  <a:pt x="169" y="723"/>
                  <a:pt x="170" y="726"/>
                  <a:pt x="165" y="727"/>
                </a:cubicBezTo>
                <a:cubicBezTo>
                  <a:pt x="165" y="727"/>
                  <a:pt x="165" y="727"/>
                  <a:pt x="165" y="727"/>
                </a:cubicBezTo>
                <a:cubicBezTo>
                  <a:pt x="163" y="725"/>
                  <a:pt x="169" y="722"/>
                  <a:pt x="165" y="718"/>
                </a:cubicBezTo>
                <a:cubicBezTo>
                  <a:pt x="158" y="715"/>
                  <a:pt x="152" y="717"/>
                  <a:pt x="145" y="720"/>
                </a:cubicBezTo>
                <a:cubicBezTo>
                  <a:pt x="139" y="722"/>
                  <a:pt x="143" y="728"/>
                  <a:pt x="138" y="731"/>
                </a:cubicBezTo>
                <a:cubicBezTo>
                  <a:pt x="135" y="722"/>
                  <a:pt x="125" y="728"/>
                  <a:pt x="122" y="719"/>
                </a:cubicBezTo>
                <a:cubicBezTo>
                  <a:pt x="115" y="723"/>
                  <a:pt x="118" y="733"/>
                  <a:pt x="119" y="741"/>
                </a:cubicBezTo>
                <a:cubicBezTo>
                  <a:pt x="126" y="750"/>
                  <a:pt x="129" y="738"/>
                  <a:pt x="136" y="735"/>
                </a:cubicBezTo>
                <a:cubicBezTo>
                  <a:pt x="139" y="746"/>
                  <a:pt x="153" y="749"/>
                  <a:pt x="154" y="760"/>
                </a:cubicBezTo>
                <a:cubicBezTo>
                  <a:pt x="156" y="762"/>
                  <a:pt x="159" y="762"/>
                  <a:pt x="161" y="764"/>
                </a:cubicBezTo>
                <a:cubicBezTo>
                  <a:pt x="155" y="765"/>
                  <a:pt x="161" y="774"/>
                  <a:pt x="155" y="776"/>
                </a:cubicBezTo>
                <a:cubicBezTo>
                  <a:pt x="143" y="778"/>
                  <a:pt x="145" y="767"/>
                  <a:pt x="137" y="763"/>
                </a:cubicBezTo>
                <a:cubicBezTo>
                  <a:pt x="137" y="759"/>
                  <a:pt x="143" y="756"/>
                  <a:pt x="138" y="753"/>
                </a:cubicBezTo>
                <a:cubicBezTo>
                  <a:pt x="131" y="751"/>
                  <a:pt x="125" y="756"/>
                  <a:pt x="119" y="752"/>
                </a:cubicBezTo>
                <a:cubicBezTo>
                  <a:pt x="116" y="745"/>
                  <a:pt x="109" y="743"/>
                  <a:pt x="104" y="739"/>
                </a:cubicBezTo>
                <a:cubicBezTo>
                  <a:pt x="101" y="741"/>
                  <a:pt x="97" y="741"/>
                  <a:pt x="96" y="745"/>
                </a:cubicBezTo>
                <a:cubicBezTo>
                  <a:pt x="89" y="747"/>
                  <a:pt x="81" y="737"/>
                  <a:pt x="73" y="741"/>
                </a:cubicBezTo>
                <a:cubicBezTo>
                  <a:pt x="67" y="740"/>
                  <a:pt x="67" y="735"/>
                  <a:pt x="65" y="731"/>
                </a:cubicBezTo>
                <a:cubicBezTo>
                  <a:pt x="67" y="723"/>
                  <a:pt x="63" y="712"/>
                  <a:pt x="59" y="703"/>
                </a:cubicBezTo>
                <a:cubicBezTo>
                  <a:pt x="61" y="691"/>
                  <a:pt x="43" y="692"/>
                  <a:pt x="43" y="681"/>
                </a:cubicBezTo>
                <a:cubicBezTo>
                  <a:pt x="37" y="679"/>
                  <a:pt x="33" y="674"/>
                  <a:pt x="31" y="669"/>
                </a:cubicBezTo>
                <a:cubicBezTo>
                  <a:pt x="33" y="669"/>
                  <a:pt x="37" y="667"/>
                  <a:pt x="35" y="663"/>
                </a:cubicBezTo>
                <a:cubicBezTo>
                  <a:pt x="34" y="660"/>
                  <a:pt x="32" y="655"/>
                  <a:pt x="28" y="655"/>
                </a:cubicBezTo>
                <a:cubicBezTo>
                  <a:pt x="25" y="654"/>
                  <a:pt x="22" y="659"/>
                  <a:pt x="20" y="658"/>
                </a:cubicBezTo>
                <a:cubicBezTo>
                  <a:pt x="13" y="645"/>
                  <a:pt x="11" y="630"/>
                  <a:pt x="4" y="617"/>
                </a:cubicBezTo>
                <a:cubicBezTo>
                  <a:pt x="8" y="615"/>
                  <a:pt x="5" y="609"/>
                  <a:pt x="7" y="607"/>
                </a:cubicBezTo>
                <a:cubicBezTo>
                  <a:pt x="12" y="606"/>
                  <a:pt x="9" y="600"/>
                  <a:pt x="11" y="597"/>
                </a:cubicBezTo>
                <a:cubicBezTo>
                  <a:pt x="0" y="585"/>
                  <a:pt x="18" y="573"/>
                  <a:pt x="11" y="560"/>
                </a:cubicBezTo>
                <a:cubicBezTo>
                  <a:pt x="7" y="539"/>
                  <a:pt x="25" y="523"/>
                  <a:pt x="17" y="499"/>
                </a:cubicBezTo>
                <a:cubicBezTo>
                  <a:pt x="17" y="489"/>
                  <a:pt x="17" y="478"/>
                  <a:pt x="23" y="470"/>
                </a:cubicBezTo>
                <a:cubicBezTo>
                  <a:pt x="26" y="461"/>
                  <a:pt x="28" y="452"/>
                  <a:pt x="28" y="443"/>
                </a:cubicBezTo>
                <a:cubicBezTo>
                  <a:pt x="31" y="432"/>
                  <a:pt x="31" y="421"/>
                  <a:pt x="31" y="410"/>
                </a:cubicBezTo>
                <a:cubicBezTo>
                  <a:pt x="38" y="403"/>
                  <a:pt x="32" y="397"/>
                  <a:pt x="33" y="389"/>
                </a:cubicBezTo>
                <a:cubicBezTo>
                  <a:pt x="35" y="379"/>
                  <a:pt x="45" y="372"/>
                  <a:pt x="43" y="361"/>
                </a:cubicBezTo>
                <a:cubicBezTo>
                  <a:pt x="49" y="357"/>
                  <a:pt x="43" y="345"/>
                  <a:pt x="52" y="342"/>
                </a:cubicBezTo>
                <a:cubicBezTo>
                  <a:pt x="54" y="335"/>
                  <a:pt x="50" y="326"/>
                  <a:pt x="58" y="320"/>
                </a:cubicBezTo>
                <a:cubicBezTo>
                  <a:pt x="53" y="307"/>
                  <a:pt x="66" y="302"/>
                  <a:pt x="63" y="290"/>
                </a:cubicBezTo>
                <a:cubicBezTo>
                  <a:pt x="75" y="284"/>
                  <a:pt x="66" y="266"/>
                  <a:pt x="77" y="261"/>
                </a:cubicBezTo>
                <a:cubicBezTo>
                  <a:pt x="72" y="249"/>
                  <a:pt x="89" y="244"/>
                  <a:pt x="84" y="233"/>
                </a:cubicBezTo>
                <a:cubicBezTo>
                  <a:pt x="91" y="225"/>
                  <a:pt x="84" y="215"/>
                  <a:pt x="94" y="209"/>
                </a:cubicBezTo>
                <a:cubicBezTo>
                  <a:pt x="94" y="200"/>
                  <a:pt x="98" y="195"/>
                  <a:pt x="104" y="188"/>
                </a:cubicBezTo>
                <a:cubicBezTo>
                  <a:pt x="101" y="183"/>
                  <a:pt x="104" y="179"/>
                  <a:pt x="106" y="175"/>
                </a:cubicBezTo>
                <a:cubicBezTo>
                  <a:pt x="112" y="175"/>
                  <a:pt x="109" y="168"/>
                  <a:pt x="112" y="165"/>
                </a:cubicBezTo>
                <a:cubicBezTo>
                  <a:pt x="113" y="157"/>
                  <a:pt x="123" y="152"/>
                  <a:pt x="122" y="142"/>
                </a:cubicBezTo>
                <a:cubicBezTo>
                  <a:pt x="132" y="136"/>
                  <a:pt x="129" y="123"/>
                  <a:pt x="138" y="115"/>
                </a:cubicBezTo>
                <a:cubicBezTo>
                  <a:pt x="137" y="107"/>
                  <a:pt x="144" y="104"/>
                  <a:pt x="143" y="95"/>
                </a:cubicBezTo>
                <a:cubicBezTo>
                  <a:pt x="151" y="91"/>
                  <a:pt x="151" y="91"/>
                  <a:pt x="151" y="91"/>
                </a:cubicBezTo>
                <a:cubicBezTo>
                  <a:pt x="147" y="89"/>
                  <a:pt x="150" y="86"/>
                  <a:pt x="148" y="85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50" y="94"/>
                  <a:pt x="158" y="100"/>
                  <a:pt x="166" y="106"/>
                </a:cubicBezTo>
                <a:cubicBezTo>
                  <a:pt x="181" y="105"/>
                  <a:pt x="183" y="123"/>
                  <a:pt x="196" y="124"/>
                </a:cubicBezTo>
                <a:cubicBezTo>
                  <a:pt x="204" y="135"/>
                  <a:pt x="208" y="149"/>
                  <a:pt x="219" y="156"/>
                </a:cubicBezTo>
                <a:cubicBezTo>
                  <a:pt x="222" y="157"/>
                  <a:pt x="226" y="155"/>
                  <a:pt x="227" y="157"/>
                </a:cubicBezTo>
                <a:cubicBezTo>
                  <a:pt x="230" y="161"/>
                  <a:pt x="228" y="167"/>
                  <a:pt x="232" y="169"/>
                </a:cubicBezTo>
                <a:cubicBezTo>
                  <a:pt x="238" y="173"/>
                  <a:pt x="245" y="160"/>
                  <a:pt x="249" y="170"/>
                </a:cubicBezTo>
                <a:cubicBezTo>
                  <a:pt x="256" y="165"/>
                  <a:pt x="259" y="152"/>
                  <a:pt x="268" y="151"/>
                </a:cubicBezTo>
                <a:cubicBezTo>
                  <a:pt x="272" y="151"/>
                  <a:pt x="272" y="146"/>
                  <a:pt x="275" y="145"/>
                </a:cubicBezTo>
                <a:cubicBezTo>
                  <a:pt x="275" y="141"/>
                  <a:pt x="273" y="137"/>
                  <a:pt x="277" y="134"/>
                </a:cubicBezTo>
                <a:cubicBezTo>
                  <a:pt x="279" y="136"/>
                  <a:pt x="281" y="134"/>
                  <a:pt x="282" y="133"/>
                </a:cubicBezTo>
                <a:cubicBezTo>
                  <a:pt x="281" y="131"/>
                  <a:pt x="282" y="129"/>
                  <a:pt x="281" y="127"/>
                </a:cubicBezTo>
                <a:cubicBezTo>
                  <a:pt x="287" y="121"/>
                  <a:pt x="298" y="123"/>
                  <a:pt x="302" y="113"/>
                </a:cubicBezTo>
                <a:cubicBezTo>
                  <a:pt x="305" y="106"/>
                  <a:pt x="289" y="97"/>
                  <a:pt x="303" y="94"/>
                </a:cubicBezTo>
                <a:cubicBezTo>
                  <a:pt x="317" y="102"/>
                  <a:pt x="293" y="103"/>
                  <a:pt x="305" y="113"/>
                </a:cubicBezTo>
                <a:cubicBezTo>
                  <a:pt x="313" y="114"/>
                  <a:pt x="313" y="114"/>
                  <a:pt x="313" y="114"/>
                </a:cubicBezTo>
                <a:cubicBezTo>
                  <a:pt x="311" y="117"/>
                  <a:pt x="309" y="121"/>
                  <a:pt x="311" y="125"/>
                </a:cubicBezTo>
                <a:cubicBezTo>
                  <a:pt x="313" y="127"/>
                  <a:pt x="315" y="131"/>
                  <a:pt x="319" y="129"/>
                </a:cubicBezTo>
                <a:cubicBezTo>
                  <a:pt x="324" y="123"/>
                  <a:pt x="325" y="116"/>
                  <a:pt x="333" y="113"/>
                </a:cubicBezTo>
                <a:cubicBezTo>
                  <a:pt x="336" y="119"/>
                  <a:pt x="335" y="128"/>
                  <a:pt x="341" y="132"/>
                </a:cubicBezTo>
                <a:cubicBezTo>
                  <a:pt x="346" y="130"/>
                  <a:pt x="352" y="136"/>
                  <a:pt x="355" y="139"/>
                </a:cubicBezTo>
                <a:cubicBezTo>
                  <a:pt x="360" y="151"/>
                  <a:pt x="345" y="154"/>
                  <a:pt x="349" y="165"/>
                </a:cubicBezTo>
                <a:cubicBezTo>
                  <a:pt x="354" y="171"/>
                  <a:pt x="359" y="175"/>
                  <a:pt x="366" y="175"/>
                </a:cubicBezTo>
                <a:cubicBezTo>
                  <a:pt x="373" y="173"/>
                  <a:pt x="378" y="164"/>
                  <a:pt x="386" y="169"/>
                </a:cubicBezTo>
                <a:cubicBezTo>
                  <a:pt x="394" y="162"/>
                  <a:pt x="401" y="180"/>
                  <a:pt x="409" y="168"/>
                </a:cubicBezTo>
                <a:cubicBezTo>
                  <a:pt x="419" y="168"/>
                  <a:pt x="419" y="160"/>
                  <a:pt x="425" y="155"/>
                </a:cubicBezTo>
                <a:cubicBezTo>
                  <a:pt x="427" y="144"/>
                  <a:pt x="438" y="141"/>
                  <a:pt x="443" y="133"/>
                </a:cubicBezTo>
                <a:cubicBezTo>
                  <a:pt x="463" y="111"/>
                  <a:pt x="463" y="111"/>
                  <a:pt x="463" y="111"/>
                </a:cubicBezTo>
                <a:cubicBezTo>
                  <a:pt x="465" y="94"/>
                  <a:pt x="481" y="118"/>
                  <a:pt x="481" y="99"/>
                </a:cubicBezTo>
                <a:cubicBezTo>
                  <a:pt x="490" y="99"/>
                  <a:pt x="489" y="89"/>
                  <a:pt x="497" y="89"/>
                </a:cubicBezTo>
                <a:cubicBezTo>
                  <a:pt x="500" y="85"/>
                  <a:pt x="501" y="79"/>
                  <a:pt x="499" y="73"/>
                </a:cubicBezTo>
                <a:cubicBezTo>
                  <a:pt x="502" y="77"/>
                  <a:pt x="503" y="85"/>
                  <a:pt x="510" y="84"/>
                </a:cubicBezTo>
                <a:cubicBezTo>
                  <a:pt x="513" y="79"/>
                  <a:pt x="508" y="72"/>
                  <a:pt x="517" y="70"/>
                </a:cubicBezTo>
                <a:cubicBezTo>
                  <a:pt x="518" y="71"/>
                  <a:pt x="519" y="69"/>
                  <a:pt x="520" y="68"/>
                </a:cubicBezTo>
                <a:cubicBezTo>
                  <a:pt x="529" y="75"/>
                  <a:pt x="516" y="97"/>
                  <a:pt x="534" y="92"/>
                </a:cubicBezTo>
                <a:cubicBezTo>
                  <a:pt x="538" y="89"/>
                  <a:pt x="538" y="89"/>
                  <a:pt x="538" y="89"/>
                </a:cubicBezTo>
                <a:cubicBezTo>
                  <a:pt x="550" y="95"/>
                  <a:pt x="532" y="105"/>
                  <a:pt x="544" y="111"/>
                </a:cubicBezTo>
                <a:cubicBezTo>
                  <a:pt x="547" y="103"/>
                  <a:pt x="559" y="103"/>
                  <a:pt x="566" y="102"/>
                </a:cubicBezTo>
                <a:cubicBezTo>
                  <a:pt x="569" y="100"/>
                  <a:pt x="569" y="96"/>
                  <a:pt x="573" y="95"/>
                </a:cubicBezTo>
                <a:cubicBezTo>
                  <a:pt x="573" y="100"/>
                  <a:pt x="573" y="100"/>
                  <a:pt x="573" y="100"/>
                </a:cubicBezTo>
                <a:cubicBezTo>
                  <a:pt x="568" y="100"/>
                  <a:pt x="571" y="105"/>
                  <a:pt x="568" y="106"/>
                </a:cubicBezTo>
                <a:cubicBezTo>
                  <a:pt x="569" y="114"/>
                  <a:pt x="561" y="125"/>
                  <a:pt x="571" y="130"/>
                </a:cubicBezTo>
                <a:cubicBezTo>
                  <a:pt x="575" y="129"/>
                  <a:pt x="581" y="130"/>
                  <a:pt x="583" y="126"/>
                </a:cubicBezTo>
                <a:cubicBezTo>
                  <a:pt x="585" y="129"/>
                  <a:pt x="583" y="135"/>
                  <a:pt x="589" y="137"/>
                </a:cubicBezTo>
                <a:cubicBezTo>
                  <a:pt x="596" y="141"/>
                  <a:pt x="608" y="144"/>
                  <a:pt x="618" y="147"/>
                </a:cubicBezTo>
                <a:cubicBezTo>
                  <a:pt x="615" y="150"/>
                  <a:pt x="609" y="145"/>
                  <a:pt x="607" y="151"/>
                </a:cubicBezTo>
                <a:cubicBezTo>
                  <a:pt x="607" y="158"/>
                  <a:pt x="612" y="162"/>
                  <a:pt x="612" y="168"/>
                </a:cubicBezTo>
                <a:cubicBezTo>
                  <a:pt x="617" y="166"/>
                  <a:pt x="611" y="163"/>
                  <a:pt x="614" y="161"/>
                </a:cubicBezTo>
                <a:cubicBezTo>
                  <a:pt x="618" y="166"/>
                  <a:pt x="623" y="160"/>
                  <a:pt x="628" y="165"/>
                </a:cubicBezTo>
                <a:cubicBezTo>
                  <a:pt x="638" y="163"/>
                  <a:pt x="632" y="151"/>
                  <a:pt x="639" y="147"/>
                </a:cubicBezTo>
                <a:cubicBezTo>
                  <a:pt x="639" y="153"/>
                  <a:pt x="638" y="161"/>
                  <a:pt x="644" y="164"/>
                </a:cubicBezTo>
                <a:cubicBezTo>
                  <a:pt x="651" y="159"/>
                  <a:pt x="663" y="154"/>
                  <a:pt x="660" y="142"/>
                </a:cubicBezTo>
                <a:cubicBezTo>
                  <a:pt x="667" y="140"/>
                  <a:pt x="665" y="129"/>
                  <a:pt x="673" y="131"/>
                </a:cubicBezTo>
                <a:cubicBezTo>
                  <a:pt x="675" y="126"/>
                  <a:pt x="679" y="123"/>
                  <a:pt x="681" y="119"/>
                </a:cubicBezTo>
                <a:cubicBezTo>
                  <a:pt x="689" y="127"/>
                  <a:pt x="692" y="114"/>
                  <a:pt x="696" y="111"/>
                </a:cubicBezTo>
                <a:cubicBezTo>
                  <a:pt x="696" y="101"/>
                  <a:pt x="709" y="101"/>
                  <a:pt x="708" y="91"/>
                </a:cubicBezTo>
                <a:cubicBezTo>
                  <a:pt x="718" y="88"/>
                  <a:pt x="714" y="76"/>
                  <a:pt x="725" y="74"/>
                </a:cubicBezTo>
                <a:cubicBezTo>
                  <a:pt x="735" y="69"/>
                  <a:pt x="725" y="54"/>
                  <a:pt x="737" y="52"/>
                </a:cubicBezTo>
                <a:cubicBezTo>
                  <a:pt x="737" y="40"/>
                  <a:pt x="749" y="35"/>
                  <a:pt x="752" y="25"/>
                </a:cubicBezTo>
                <a:cubicBezTo>
                  <a:pt x="763" y="26"/>
                  <a:pt x="755" y="11"/>
                  <a:pt x="762" y="7"/>
                </a:cubicBezTo>
                <a:cubicBezTo>
                  <a:pt x="767" y="7"/>
                  <a:pt x="775" y="7"/>
                  <a:pt x="776" y="0"/>
                </a:cubicBezTo>
                <a:cubicBezTo>
                  <a:pt x="790" y="10"/>
                  <a:pt x="773" y="18"/>
                  <a:pt x="779" y="31"/>
                </a:cubicBezTo>
                <a:close/>
              </a:path>
            </a:pathLst>
          </a:custGeom>
          <a:solidFill>
            <a:srgbClr val="337EB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55" y="1732891"/>
            <a:ext cx="1645486" cy="18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471961" y="3934664"/>
            <a:ext cx="1185582" cy="430080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510529" y="3931463"/>
            <a:ext cx="111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关键字</a:t>
            </a:r>
            <a:endParaRPr lang="zh-CN" altLang="en-US" sz="2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4979946" y="4687148"/>
            <a:ext cx="2325618" cy="73850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Freeform 1625"/>
          <p:cNvSpPr/>
          <p:nvPr/>
        </p:nvSpPr>
        <p:spPr bwMode="auto">
          <a:xfrm rot="18958293" flipH="1">
            <a:off x="8473570" y="2186372"/>
            <a:ext cx="1771771" cy="1154598"/>
          </a:xfrm>
          <a:custGeom>
            <a:avLst/>
            <a:gdLst>
              <a:gd name="T0" fmla="*/ 814 w 1434"/>
              <a:gd name="T1" fmla="*/ 43 h 836"/>
              <a:gd name="T2" fmla="*/ 853 w 1434"/>
              <a:gd name="T3" fmla="*/ 105 h 836"/>
              <a:gd name="T4" fmla="*/ 878 w 1434"/>
              <a:gd name="T5" fmla="*/ 141 h 836"/>
              <a:gd name="T6" fmla="*/ 949 w 1434"/>
              <a:gd name="T7" fmla="*/ 53 h 836"/>
              <a:gd name="T8" fmla="*/ 998 w 1434"/>
              <a:gd name="T9" fmla="*/ 90 h 836"/>
              <a:gd name="T10" fmla="*/ 1026 w 1434"/>
              <a:gd name="T11" fmla="*/ 141 h 836"/>
              <a:gd name="T12" fmla="*/ 1083 w 1434"/>
              <a:gd name="T13" fmla="*/ 131 h 836"/>
              <a:gd name="T14" fmla="*/ 1148 w 1434"/>
              <a:gd name="T15" fmla="*/ 99 h 836"/>
              <a:gd name="T16" fmla="*/ 1183 w 1434"/>
              <a:gd name="T17" fmla="*/ 126 h 836"/>
              <a:gd name="T18" fmla="*/ 1237 w 1434"/>
              <a:gd name="T19" fmla="*/ 156 h 836"/>
              <a:gd name="T20" fmla="*/ 1273 w 1434"/>
              <a:gd name="T21" fmla="*/ 219 h 836"/>
              <a:gd name="T22" fmla="*/ 1310 w 1434"/>
              <a:gd name="T23" fmla="*/ 239 h 836"/>
              <a:gd name="T24" fmla="*/ 1323 w 1434"/>
              <a:gd name="T25" fmla="*/ 250 h 836"/>
              <a:gd name="T26" fmla="*/ 1296 w 1434"/>
              <a:gd name="T27" fmla="*/ 310 h 836"/>
              <a:gd name="T28" fmla="*/ 1277 w 1434"/>
              <a:gd name="T29" fmla="*/ 393 h 836"/>
              <a:gd name="T30" fmla="*/ 1258 w 1434"/>
              <a:gd name="T31" fmla="*/ 544 h 836"/>
              <a:gd name="T32" fmla="*/ 1302 w 1434"/>
              <a:gd name="T33" fmla="*/ 679 h 836"/>
              <a:gd name="T34" fmla="*/ 1330 w 1434"/>
              <a:gd name="T35" fmla="*/ 684 h 836"/>
              <a:gd name="T36" fmla="*/ 1307 w 1434"/>
              <a:gd name="T37" fmla="*/ 609 h 836"/>
              <a:gd name="T38" fmla="*/ 1321 w 1434"/>
              <a:gd name="T39" fmla="*/ 555 h 836"/>
              <a:gd name="T40" fmla="*/ 1338 w 1434"/>
              <a:gd name="T41" fmla="*/ 588 h 836"/>
              <a:gd name="T42" fmla="*/ 1348 w 1434"/>
              <a:gd name="T43" fmla="*/ 626 h 836"/>
              <a:gd name="T44" fmla="*/ 1359 w 1434"/>
              <a:gd name="T45" fmla="*/ 650 h 836"/>
              <a:gd name="T46" fmla="*/ 1406 w 1434"/>
              <a:gd name="T47" fmla="*/ 687 h 836"/>
              <a:gd name="T48" fmla="*/ 1396 w 1434"/>
              <a:gd name="T49" fmla="*/ 789 h 836"/>
              <a:gd name="T50" fmla="*/ 1226 w 1434"/>
              <a:gd name="T51" fmla="*/ 675 h 836"/>
              <a:gd name="T52" fmla="*/ 1206 w 1434"/>
              <a:gd name="T53" fmla="*/ 722 h 836"/>
              <a:gd name="T54" fmla="*/ 1140 w 1434"/>
              <a:gd name="T55" fmla="*/ 772 h 836"/>
              <a:gd name="T56" fmla="*/ 1103 w 1434"/>
              <a:gd name="T57" fmla="*/ 756 h 836"/>
              <a:gd name="T58" fmla="*/ 1089 w 1434"/>
              <a:gd name="T59" fmla="*/ 744 h 836"/>
              <a:gd name="T60" fmla="*/ 1025 w 1434"/>
              <a:gd name="T61" fmla="*/ 794 h 836"/>
              <a:gd name="T62" fmla="*/ 944 w 1434"/>
              <a:gd name="T63" fmla="*/ 778 h 836"/>
              <a:gd name="T64" fmla="*/ 913 w 1434"/>
              <a:gd name="T65" fmla="*/ 720 h 836"/>
              <a:gd name="T66" fmla="*/ 856 w 1434"/>
              <a:gd name="T67" fmla="*/ 800 h 836"/>
              <a:gd name="T68" fmla="*/ 775 w 1434"/>
              <a:gd name="T69" fmla="*/ 777 h 836"/>
              <a:gd name="T70" fmla="*/ 697 w 1434"/>
              <a:gd name="T71" fmla="*/ 783 h 836"/>
              <a:gd name="T72" fmla="*/ 627 w 1434"/>
              <a:gd name="T73" fmla="*/ 792 h 836"/>
              <a:gd name="T74" fmla="*/ 597 w 1434"/>
              <a:gd name="T75" fmla="*/ 769 h 836"/>
              <a:gd name="T76" fmla="*/ 533 w 1434"/>
              <a:gd name="T77" fmla="*/ 801 h 836"/>
              <a:gd name="T78" fmla="*/ 453 w 1434"/>
              <a:gd name="T79" fmla="*/ 751 h 836"/>
              <a:gd name="T80" fmla="*/ 449 w 1434"/>
              <a:gd name="T81" fmla="*/ 726 h 836"/>
              <a:gd name="T82" fmla="*/ 410 w 1434"/>
              <a:gd name="T83" fmla="*/ 737 h 836"/>
              <a:gd name="T84" fmla="*/ 369 w 1434"/>
              <a:gd name="T85" fmla="*/ 741 h 836"/>
              <a:gd name="T86" fmla="*/ 336 w 1434"/>
              <a:gd name="T87" fmla="*/ 746 h 836"/>
              <a:gd name="T88" fmla="*/ 270 w 1434"/>
              <a:gd name="T89" fmla="*/ 782 h 836"/>
              <a:gd name="T90" fmla="*/ 225 w 1434"/>
              <a:gd name="T91" fmla="*/ 660 h 836"/>
              <a:gd name="T92" fmla="*/ 213 w 1434"/>
              <a:gd name="T93" fmla="*/ 634 h 836"/>
              <a:gd name="T94" fmla="*/ 200 w 1434"/>
              <a:gd name="T95" fmla="*/ 696 h 836"/>
              <a:gd name="T96" fmla="*/ 138 w 1434"/>
              <a:gd name="T97" fmla="*/ 731 h 836"/>
              <a:gd name="T98" fmla="*/ 138 w 1434"/>
              <a:gd name="T99" fmla="*/ 753 h 836"/>
              <a:gd name="T100" fmla="*/ 31 w 1434"/>
              <a:gd name="T101" fmla="*/ 669 h 836"/>
              <a:gd name="T102" fmla="*/ 17 w 1434"/>
              <a:gd name="T103" fmla="*/ 499 h 836"/>
              <a:gd name="T104" fmla="*/ 63 w 1434"/>
              <a:gd name="T105" fmla="*/ 290 h 836"/>
              <a:gd name="T106" fmla="*/ 138 w 1434"/>
              <a:gd name="T107" fmla="*/ 115 h 836"/>
              <a:gd name="T108" fmla="*/ 227 w 1434"/>
              <a:gd name="T109" fmla="*/ 157 h 836"/>
              <a:gd name="T110" fmla="*/ 302 w 1434"/>
              <a:gd name="T111" fmla="*/ 113 h 836"/>
              <a:gd name="T112" fmla="*/ 355 w 1434"/>
              <a:gd name="T113" fmla="*/ 139 h 836"/>
              <a:gd name="T114" fmla="*/ 481 w 1434"/>
              <a:gd name="T115" fmla="*/ 99 h 836"/>
              <a:gd name="T116" fmla="*/ 544 w 1434"/>
              <a:gd name="T117" fmla="*/ 111 h 836"/>
              <a:gd name="T118" fmla="*/ 618 w 1434"/>
              <a:gd name="T119" fmla="*/ 147 h 836"/>
              <a:gd name="T120" fmla="*/ 673 w 1434"/>
              <a:gd name="T121" fmla="*/ 131 h 836"/>
              <a:gd name="T122" fmla="*/ 776 w 1434"/>
              <a:gd name="T123" fmla="*/ 0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4" h="836">
                <a:moveTo>
                  <a:pt x="779" y="31"/>
                </a:moveTo>
                <a:cubicBezTo>
                  <a:pt x="780" y="34"/>
                  <a:pt x="783" y="33"/>
                  <a:pt x="785" y="33"/>
                </a:cubicBezTo>
                <a:cubicBezTo>
                  <a:pt x="791" y="30"/>
                  <a:pt x="783" y="20"/>
                  <a:pt x="792" y="19"/>
                </a:cubicBezTo>
                <a:cubicBezTo>
                  <a:pt x="795" y="25"/>
                  <a:pt x="795" y="25"/>
                  <a:pt x="795" y="25"/>
                </a:cubicBezTo>
                <a:cubicBezTo>
                  <a:pt x="801" y="22"/>
                  <a:pt x="806" y="21"/>
                  <a:pt x="811" y="20"/>
                </a:cubicBezTo>
                <a:cubicBezTo>
                  <a:pt x="812" y="21"/>
                  <a:pt x="812" y="21"/>
                  <a:pt x="812" y="21"/>
                </a:cubicBezTo>
                <a:cubicBezTo>
                  <a:pt x="808" y="23"/>
                  <a:pt x="803" y="27"/>
                  <a:pt x="804" y="34"/>
                </a:cubicBezTo>
                <a:cubicBezTo>
                  <a:pt x="804" y="40"/>
                  <a:pt x="811" y="39"/>
                  <a:pt x="814" y="43"/>
                </a:cubicBezTo>
                <a:cubicBezTo>
                  <a:pt x="816" y="42"/>
                  <a:pt x="819" y="41"/>
                  <a:pt x="820" y="39"/>
                </a:cubicBezTo>
                <a:cubicBezTo>
                  <a:pt x="822" y="40"/>
                  <a:pt x="825" y="43"/>
                  <a:pt x="829" y="41"/>
                </a:cubicBezTo>
                <a:cubicBezTo>
                  <a:pt x="829" y="40"/>
                  <a:pt x="830" y="38"/>
                  <a:pt x="832" y="38"/>
                </a:cubicBezTo>
                <a:cubicBezTo>
                  <a:pt x="833" y="45"/>
                  <a:pt x="834" y="53"/>
                  <a:pt x="828" y="58"/>
                </a:cubicBezTo>
                <a:cubicBezTo>
                  <a:pt x="831" y="66"/>
                  <a:pt x="828" y="76"/>
                  <a:pt x="837" y="81"/>
                </a:cubicBezTo>
                <a:cubicBezTo>
                  <a:pt x="838" y="81"/>
                  <a:pt x="838" y="81"/>
                  <a:pt x="838" y="81"/>
                </a:cubicBezTo>
                <a:cubicBezTo>
                  <a:pt x="848" y="86"/>
                  <a:pt x="829" y="95"/>
                  <a:pt x="838" y="104"/>
                </a:cubicBezTo>
                <a:cubicBezTo>
                  <a:pt x="844" y="102"/>
                  <a:pt x="847" y="111"/>
                  <a:pt x="853" y="105"/>
                </a:cubicBezTo>
                <a:cubicBezTo>
                  <a:pt x="855" y="97"/>
                  <a:pt x="855" y="97"/>
                  <a:pt x="855" y="97"/>
                </a:cubicBezTo>
                <a:cubicBezTo>
                  <a:pt x="856" y="100"/>
                  <a:pt x="859" y="103"/>
                  <a:pt x="862" y="101"/>
                </a:cubicBezTo>
                <a:cubicBezTo>
                  <a:pt x="865" y="99"/>
                  <a:pt x="864" y="94"/>
                  <a:pt x="863" y="91"/>
                </a:cubicBezTo>
                <a:cubicBezTo>
                  <a:pt x="866" y="94"/>
                  <a:pt x="870" y="101"/>
                  <a:pt x="875" y="97"/>
                </a:cubicBezTo>
                <a:cubicBezTo>
                  <a:pt x="877" y="95"/>
                  <a:pt x="877" y="95"/>
                  <a:pt x="877" y="95"/>
                </a:cubicBezTo>
                <a:cubicBezTo>
                  <a:pt x="872" y="102"/>
                  <a:pt x="885" y="120"/>
                  <a:pt x="869" y="120"/>
                </a:cubicBezTo>
                <a:cubicBezTo>
                  <a:pt x="864" y="123"/>
                  <a:pt x="865" y="129"/>
                  <a:pt x="865" y="133"/>
                </a:cubicBezTo>
                <a:cubicBezTo>
                  <a:pt x="873" y="133"/>
                  <a:pt x="869" y="145"/>
                  <a:pt x="878" y="141"/>
                </a:cubicBezTo>
                <a:cubicBezTo>
                  <a:pt x="879" y="134"/>
                  <a:pt x="890" y="130"/>
                  <a:pt x="885" y="122"/>
                </a:cubicBezTo>
                <a:cubicBezTo>
                  <a:pt x="885" y="120"/>
                  <a:pt x="887" y="119"/>
                  <a:pt x="889" y="117"/>
                </a:cubicBezTo>
                <a:cubicBezTo>
                  <a:pt x="893" y="123"/>
                  <a:pt x="893" y="123"/>
                  <a:pt x="893" y="123"/>
                </a:cubicBezTo>
                <a:cubicBezTo>
                  <a:pt x="905" y="116"/>
                  <a:pt x="899" y="99"/>
                  <a:pt x="913" y="95"/>
                </a:cubicBezTo>
                <a:cubicBezTo>
                  <a:pt x="916" y="88"/>
                  <a:pt x="927" y="85"/>
                  <a:pt x="924" y="75"/>
                </a:cubicBezTo>
                <a:cubicBezTo>
                  <a:pt x="928" y="74"/>
                  <a:pt x="937" y="75"/>
                  <a:pt x="938" y="67"/>
                </a:cubicBezTo>
                <a:cubicBezTo>
                  <a:pt x="944" y="69"/>
                  <a:pt x="943" y="61"/>
                  <a:pt x="947" y="59"/>
                </a:cubicBezTo>
                <a:cubicBezTo>
                  <a:pt x="949" y="57"/>
                  <a:pt x="947" y="54"/>
                  <a:pt x="949" y="53"/>
                </a:cubicBezTo>
                <a:cubicBezTo>
                  <a:pt x="951" y="53"/>
                  <a:pt x="951" y="53"/>
                  <a:pt x="951" y="53"/>
                </a:cubicBezTo>
                <a:cubicBezTo>
                  <a:pt x="948" y="60"/>
                  <a:pt x="959" y="69"/>
                  <a:pt x="948" y="73"/>
                </a:cubicBezTo>
                <a:cubicBezTo>
                  <a:pt x="947" y="77"/>
                  <a:pt x="949" y="81"/>
                  <a:pt x="953" y="83"/>
                </a:cubicBezTo>
                <a:cubicBezTo>
                  <a:pt x="958" y="81"/>
                  <a:pt x="957" y="75"/>
                  <a:pt x="957" y="71"/>
                </a:cubicBezTo>
                <a:cubicBezTo>
                  <a:pt x="965" y="65"/>
                  <a:pt x="973" y="73"/>
                  <a:pt x="982" y="66"/>
                </a:cubicBezTo>
                <a:cubicBezTo>
                  <a:pt x="983" y="66"/>
                  <a:pt x="985" y="65"/>
                  <a:pt x="986" y="67"/>
                </a:cubicBezTo>
                <a:cubicBezTo>
                  <a:pt x="977" y="74"/>
                  <a:pt x="988" y="81"/>
                  <a:pt x="986" y="91"/>
                </a:cubicBezTo>
                <a:cubicBezTo>
                  <a:pt x="990" y="96"/>
                  <a:pt x="994" y="90"/>
                  <a:pt x="998" y="90"/>
                </a:cubicBezTo>
                <a:cubicBezTo>
                  <a:pt x="999" y="88"/>
                  <a:pt x="1001" y="85"/>
                  <a:pt x="1004" y="85"/>
                </a:cubicBezTo>
                <a:cubicBezTo>
                  <a:pt x="999" y="96"/>
                  <a:pt x="1014" y="97"/>
                  <a:pt x="1006" y="107"/>
                </a:cubicBezTo>
                <a:cubicBezTo>
                  <a:pt x="1007" y="109"/>
                  <a:pt x="1005" y="114"/>
                  <a:pt x="1009" y="114"/>
                </a:cubicBezTo>
                <a:cubicBezTo>
                  <a:pt x="1010" y="114"/>
                  <a:pt x="1012" y="115"/>
                  <a:pt x="1013" y="113"/>
                </a:cubicBezTo>
                <a:cubicBezTo>
                  <a:pt x="1017" y="115"/>
                  <a:pt x="1013" y="117"/>
                  <a:pt x="1013" y="119"/>
                </a:cubicBezTo>
                <a:cubicBezTo>
                  <a:pt x="1010" y="120"/>
                  <a:pt x="1010" y="125"/>
                  <a:pt x="1011" y="127"/>
                </a:cubicBezTo>
                <a:cubicBezTo>
                  <a:pt x="1015" y="129"/>
                  <a:pt x="1018" y="135"/>
                  <a:pt x="1023" y="133"/>
                </a:cubicBezTo>
                <a:cubicBezTo>
                  <a:pt x="1024" y="136"/>
                  <a:pt x="1024" y="139"/>
                  <a:pt x="1026" y="141"/>
                </a:cubicBezTo>
                <a:cubicBezTo>
                  <a:pt x="1033" y="137"/>
                  <a:pt x="1033" y="137"/>
                  <a:pt x="1033" y="137"/>
                </a:cubicBezTo>
                <a:cubicBezTo>
                  <a:pt x="1035" y="144"/>
                  <a:pt x="1041" y="145"/>
                  <a:pt x="1044" y="149"/>
                </a:cubicBezTo>
                <a:cubicBezTo>
                  <a:pt x="1051" y="147"/>
                  <a:pt x="1054" y="139"/>
                  <a:pt x="1062" y="142"/>
                </a:cubicBezTo>
                <a:cubicBezTo>
                  <a:pt x="1067" y="154"/>
                  <a:pt x="1045" y="171"/>
                  <a:pt x="1065" y="175"/>
                </a:cubicBezTo>
                <a:cubicBezTo>
                  <a:pt x="1066" y="177"/>
                  <a:pt x="1066" y="179"/>
                  <a:pt x="1068" y="180"/>
                </a:cubicBezTo>
                <a:cubicBezTo>
                  <a:pt x="1073" y="179"/>
                  <a:pt x="1075" y="173"/>
                  <a:pt x="1078" y="169"/>
                </a:cubicBezTo>
                <a:cubicBezTo>
                  <a:pt x="1081" y="165"/>
                  <a:pt x="1074" y="162"/>
                  <a:pt x="1077" y="157"/>
                </a:cubicBezTo>
                <a:cubicBezTo>
                  <a:pt x="1065" y="146"/>
                  <a:pt x="1087" y="142"/>
                  <a:pt x="1083" y="131"/>
                </a:cubicBezTo>
                <a:cubicBezTo>
                  <a:pt x="1087" y="125"/>
                  <a:pt x="1088" y="117"/>
                  <a:pt x="1095" y="112"/>
                </a:cubicBezTo>
                <a:cubicBezTo>
                  <a:pt x="1098" y="114"/>
                  <a:pt x="1102" y="112"/>
                  <a:pt x="1105" y="110"/>
                </a:cubicBezTo>
                <a:cubicBezTo>
                  <a:pt x="1107" y="109"/>
                  <a:pt x="1107" y="109"/>
                  <a:pt x="1107" y="109"/>
                </a:cubicBezTo>
                <a:cubicBezTo>
                  <a:pt x="1110" y="112"/>
                  <a:pt x="1114" y="117"/>
                  <a:pt x="1120" y="116"/>
                </a:cubicBezTo>
                <a:cubicBezTo>
                  <a:pt x="1123" y="114"/>
                  <a:pt x="1121" y="109"/>
                  <a:pt x="1125" y="108"/>
                </a:cubicBezTo>
                <a:cubicBezTo>
                  <a:pt x="1131" y="112"/>
                  <a:pt x="1131" y="112"/>
                  <a:pt x="1131" y="112"/>
                </a:cubicBezTo>
                <a:cubicBezTo>
                  <a:pt x="1139" y="105"/>
                  <a:pt x="1123" y="98"/>
                  <a:pt x="1135" y="93"/>
                </a:cubicBezTo>
                <a:cubicBezTo>
                  <a:pt x="1139" y="95"/>
                  <a:pt x="1145" y="94"/>
                  <a:pt x="1148" y="99"/>
                </a:cubicBezTo>
                <a:cubicBezTo>
                  <a:pt x="1142" y="107"/>
                  <a:pt x="1155" y="113"/>
                  <a:pt x="1149" y="122"/>
                </a:cubicBezTo>
                <a:cubicBezTo>
                  <a:pt x="1151" y="124"/>
                  <a:pt x="1153" y="124"/>
                  <a:pt x="1155" y="122"/>
                </a:cubicBezTo>
                <a:cubicBezTo>
                  <a:pt x="1159" y="118"/>
                  <a:pt x="1157" y="107"/>
                  <a:pt x="1166" y="109"/>
                </a:cubicBezTo>
                <a:cubicBezTo>
                  <a:pt x="1166" y="113"/>
                  <a:pt x="1171" y="115"/>
                  <a:pt x="1173" y="114"/>
                </a:cubicBezTo>
                <a:cubicBezTo>
                  <a:pt x="1173" y="115"/>
                  <a:pt x="1175" y="116"/>
                  <a:pt x="1175" y="117"/>
                </a:cubicBezTo>
                <a:cubicBezTo>
                  <a:pt x="1181" y="116"/>
                  <a:pt x="1181" y="116"/>
                  <a:pt x="1181" y="116"/>
                </a:cubicBezTo>
                <a:cubicBezTo>
                  <a:pt x="1179" y="119"/>
                  <a:pt x="1179" y="122"/>
                  <a:pt x="1180" y="125"/>
                </a:cubicBezTo>
                <a:cubicBezTo>
                  <a:pt x="1181" y="127"/>
                  <a:pt x="1182" y="126"/>
                  <a:pt x="1183" y="126"/>
                </a:cubicBezTo>
                <a:cubicBezTo>
                  <a:pt x="1187" y="120"/>
                  <a:pt x="1193" y="124"/>
                  <a:pt x="1195" y="118"/>
                </a:cubicBezTo>
                <a:cubicBezTo>
                  <a:pt x="1205" y="123"/>
                  <a:pt x="1190" y="131"/>
                  <a:pt x="1197" y="139"/>
                </a:cubicBezTo>
                <a:cubicBezTo>
                  <a:pt x="1199" y="140"/>
                  <a:pt x="1197" y="143"/>
                  <a:pt x="1200" y="144"/>
                </a:cubicBezTo>
                <a:cubicBezTo>
                  <a:pt x="1209" y="137"/>
                  <a:pt x="1209" y="137"/>
                  <a:pt x="1209" y="137"/>
                </a:cubicBezTo>
                <a:cubicBezTo>
                  <a:pt x="1208" y="140"/>
                  <a:pt x="1205" y="145"/>
                  <a:pt x="1207" y="150"/>
                </a:cubicBezTo>
                <a:cubicBezTo>
                  <a:pt x="1213" y="151"/>
                  <a:pt x="1214" y="156"/>
                  <a:pt x="1216" y="161"/>
                </a:cubicBezTo>
                <a:cubicBezTo>
                  <a:pt x="1217" y="163"/>
                  <a:pt x="1215" y="165"/>
                  <a:pt x="1218" y="166"/>
                </a:cubicBezTo>
                <a:cubicBezTo>
                  <a:pt x="1223" y="160"/>
                  <a:pt x="1234" y="165"/>
                  <a:pt x="1237" y="156"/>
                </a:cubicBezTo>
                <a:cubicBezTo>
                  <a:pt x="1242" y="167"/>
                  <a:pt x="1230" y="179"/>
                  <a:pt x="1238" y="190"/>
                </a:cubicBezTo>
                <a:cubicBezTo>
                  <a:pt x="1242" y="191"/>
                  <a:pt x="1242" y="199"/>
                  <a:pt x="1247" y="195"/>
                </a:cubicBezTo>
                <a:cubicBezTo>
                  <a:pt x="1253" y="189"/>
                  <a:pt x="1253" y="189"/>
                  <a:pt x="1253" y="189"/>
                </a:cubicBezTo>
                <a:cubicBezTo>
                  <a:pt x="1254" y="191"/>
                  <a:pt x="1256" y="194"/>
                  <a:pt x="1259" y="194"/>
                </a:cubicBezTo>
                <a:cubicBezTo>
                  <a:pt x="1261" y="194"/>
                  <a:pt x="1262" y="195"/>
                  <a:pt x="1263" y="193"/>
                </a:cubicBezTo>
                <a:cubicBezTo>
                  <a:pt x="1258" y="202"/>
                  <a:pt x="1273" y="206"/>
                  <a:pt x="1263" y="214"/>
                </a:cubicBezTo>
                <a:cubicBezTo>
                  <a:pt x="1264" y="222"/>
                  <a:pt x="1264" y="222"/>
                  <a:pt x="1264" y="222"/>
                </a:cubicBezTo>
                <a:cubicBezTo>
                  <a:pt x="1267" y="224"/>
                  <a:pt x="1270" y="219"/>
                  <a:pt x="1273" y="219"/>
                </a:cubicBezTo>
                <a:cubicBezTo>
                  <a:pt x="1273" y="227"/>
                  <a:pt x="1266" y="238"/>
                  <a:pt x="1274" y="246"/>
                </a:cubicBezTo>
                <a:cubicBezTo>
                  <a:pt x="1277" y="239"/>
                  <a:pt x="1287" y="238"/>
                  <a:pt x="1285" y="228"/>
                </a:cubicBezTo>
                <a:cubicBezTo>
                  <a:pt x="1286" y="226"/>
                  <a:pt x="1287" y="225"/>
                  <a:pt x="1289" y="225"/>
                </a:cubicBezTo>
                <a:cubicBezTo>
                  <a:pt x="1287" y="235"/>
                  <a:pt x="1288" y="245"/>
                  <a:pt x="1279" y="251"/>
                </a:cubicBezTo>
                <a:cubicBezTo>
                  <a:pt x="1279" y="257"/>
                  <a:pt x="1279" y="257"/>
                  <a:pt x="1279" y="257"/>
                </a:cubicBezTo>
                <a:cubicBezTo>
                  <a:pt x="1285" y="256"/>
                  <a:pt x="1291" y="254"/>
                  <a:pt x="1295" y="249"/>
                </a:cubicBezTo>
                <a:cubicBezTo>
                  <a:pt x="1299" y="246"/>
                  <a:pt x="1300" y="241"/>
                  <a:pt x="1300" y="235"/>
                </a:cubicBezTo>
                <a:cubicBezTo>
                  <a:pt x="1303" y="237"/>
                  <a:pt x="1305" y="241"/>
                  <a:pt x="1310" y="239"/>
                </a:cubicBezTo>
                <a:cubicBezTo>
                  <a:pt x="1316" y="233"/>
                  <a:pt x="1308" y="219"/>
                  <a:pt x="1320" y="217"/>
                </a:cubicBezTo>
                <a:cubicBezTo>
                  <a:pt x="1327" y="210"/>
                  <a:pt x="1327" y="210"/>
                  <a:pt x="1327" y="210"/>
                </a:cubicBezTo>
                <a:cubicBezTo>
                  <a:pt x="1325" y="215"/>
                  <a:pt x="1334" y="227"/>
                  <a:pt x="1321" y="225"/>
                </a:cubicBezTo>
                <a:cubicBezTo>
                  <a:pt x="1319" y="232"/>
                  <a:pt x="1327" y="239"/>
                  <a:pt x="1317" y="241"/>
                </a:cubicBezTo>
                <a:cubicBezTo>
                  <a:pt x="1314" y="243"/>
                  <a:pt x="1312" y="246"/>
                  <a:pt x="1313" y="250"/>
                </a:cubicBezTo>
                <a:cubicBezTo>
                  <a:pt x="1314" y="253"/>
                  <a:pt x="1317" y="253"/>
                  <a:pt x="1319" y="251"/>
                </a:cubicBezTo>
                <a:cubicBezTo>
                  <a:pt x="1325" y="245"/>
                  <a:pt x="1325" y="245"/>
                  <a:pt x="1325" y="245"/>
                </a:cubicBezTo>
                <a:cubicBezTo>
                  <a:pt x="1328" y="247"/>
                  <a:pt x="1323" y="248"/>
                  <a:pt x="1323" y="250"/>
                </a:cubicBezTo>
                <a:cubicBezTo>
                  <a:pt x="1328" y="259"/>
                  <a:pt x="1313" y="272"/>
                  <a:pt x="1327" y="276"/>
                </a:cubicBezTo>
                <a:cubicBezTo>
                  <a:pt x="1327" y="278"/>
                  <a:pt x="1326" y="279"/>
                  <a:pt x="1324" y="280"/>
                </a:cubicBezTo>
                <a:cubicBezTo>
                  <a:pt x="1317" y="279"/>
                  <a:pt x="1317" y="279"/>
                  <a:pt x="1317" y="279"/>
                </a:cubicBezTo>
                <a:cubicBezTo>
                  <a:pt x="1318" y="276"/>
                  <a:pt x="1317" y="272"/>
                  <a:pt x="1314" y="273"/>
                </a:cubicBezTo>
                <a:cubicBezTo>
                  <a:pt x="1308" y="272"/>
                  <a:pt x="1307" y="277"/>
                  <a:pt x="1304" y="281"/>
                </a:cubicBezTo>
                <a:cubicBezTo>
                  <a:pt x="1303" y="284"/>
                  <a:pt x="1305" y="286"/>
                  <a:pt x="1307" y="288"/>
                </a:cubicBezTo>
                <a:cubicBezTo>
                  <a:pt x="1313" y="291"/>
                  <a:pt x="1313" y="283"/>
                  <a:pt x="1317" y="281"/>
                </a:cubicBezTo>
                <a:cubicBezTo>
                  <a:pt x="1319" y="296"/>
                  <a:pt x="1298" y="295"/>
                  <a:pt x="1296" y="310"/>
                </a:cubicBezTo>
                <a:cubicBezTo>
                  <a:pt x="1297" y="320"/>
                  <a:pt x="1287" y="327"/>
                  <a:pt x="1292" y="336"/>
                </a:cubicBezTo>
                <a:cubicBezTo>
                  <a:pt x="1292" y="337"/>
                  <a:pt x="1292" y="339"/>
                  <a:pt x="1290" y="341"/>
                </a:cubicBezTo>
                <a:cubicBezTo>
                  <a:pt x="1287" y="339"/>
                  <a:pt x="1284" y="341"/>
                  <a:pt x="1283" y="344"/>
                </a:cubicBezTo>
                <a:cubicBezTo>
                  <a:pt x="1282" y="353"/>
                  <a:pt x="1275" y="363"/>
                  <a:pt x="1278" y="374"/>
                </a:cubicBezTo>
                <a:cubicBezTo>
                  <a:pt x="1276" y="377"/>
                  <a:pt x="1275" y="380"/>
                  <a:pt x="1275" y="383"/>
                </a:cubicBezTo>
                <a:cubicBezTo>
                  <a:pt x="1276" y="384"/>
                  <a:pt x="1277" y="385"/>
                  <a:pt x="1278" y="385"/>
                </a:cubicBezTo>
                <a:cubicBezTo>
                  <a:pt x="1281" y="383"/>
                  <a:pt x="1281" y="383"/>
                  <a:pt x="1281" y="383"/>
                </a:cubicBezTo>
                <a:cubicBezTo>
                  <a:pt x="1283" y="386"/>
                  <a:pt x="1281" y="390"/>
                  <a:pt x="1277" y="393"/>
                </a:cubicBezTo>
                <a:cubicBezTo>
                  <a:pt x="1271" y="391"/>
                  <a:pt x="1273" y="399"/>
                  <a:pt x="1270" y="401"/>
                </a:cubicBezTo>
                <a:cubicBezTo>
                  <a:pt x="1271" y="409"/>
                  <a:pt x="1265" y="416"/>
                  <a:pt x="1270" y="421"/>
                </a:cubicBezTo>
                <a:cubicBezTo>
                  <a:pt x="1270" y="426"/>
                  <a:pt x="1269" y="431"/>
                  <a:pt x="1265" y="434"/>
                </a:cubicBezTo>
                <a:cubicBezTo>
                  <a:pt x="1259" y="456"/>
                  <a:pt x="1259" y="477"/>
                  <a:pt x="1261" y="501"/>
                </a:cubicBezTo>
                <a:cubicBezTo>
                  <a:pt x="1262" y="502"/>
                  <a:pt x="1267" y="501"/>
                  <a:pt x="1265" y="505"/>
                </a:cubicBezTo>
                <a:cubicBezTo>
                  <a:pt x="1260" y="507"/>
                  <a:pt x="1253" y="512"/>
                  <a:pt x="1257" y="517"/>
                </a:cubicBezTo>
                <a:cubicBezTo>
                  <a:pt x="1258" y="520"/>
                  <a:pt x="1260" y="520"/>
                  <a:pt x="1262" y="520"/>
                </a:cubicBezTo>
                <a:cubicBezTo>
                  <a:pt x="1261" y="527"/>
                  <a:pt x="1251" y="535"/>
                  <a:pt x="1258" y="544"/>
                </a:cubicBezTo>
                <a:cubicBezTo>
                  <a:pt x="1254" y="553"/>
                  <a:pt x="1258" y="561"/>
                  <a:pt x="1255" y="570"/>
                </a:cubicBezTo>
                <a:cubicBezTo>
                  <a:pt x="1256" y="578"/>
                  <a:pt x="1268" y="574"/>
                  <a:pt x="1267" y="583"/>
                </a:cubicBezTo>
                <a:cubicBezTo>
                  <a:pt x="1275" y="590"/>
                  <a:pt x="1275" y="590"/>
                  <a:pt x="1275" y="590"/>
                </a:cubicBezTo>
                <a:cubicBezTo>
                  <a:pt x="1270" y="592"/>
                  <a:pt x="1263" y="595"/>
                  <a:pt x="1265" y="602"/>
                </a:cubicBezTo>
                <a:cubicBezTo>
                  <a:pt x="1265" y="611"/>
                  <a:pt x="1273" y="614"/>
                  <a:pt x="1274" y="622"/>
                </a:cubicBezTo>
                <a:cubicBezTo>
                  <a:pt x="1273" y="632"/>
                  <a:pt x="1285" y="642"/>
                  <a:pt x="1279" y="650"/>
                </a:cubicBezTo>
                <a:cubicBezTo>
                  <a:pt x="1280" y="655"/>
                  <a:pt x="1293" y="655"/>
                  <a:pt x="1289" y="665"/>
                </a:cubicBezTo>
                <a:cubicBezTo>
                  <a:pt x="1301" y="665"/>
                  <a:pt x="1289" y="684"/>
                  <a:pt x="1302" y="679"/>
                </a:cubicBezTo>
                <a:cubicBezTo>
                  <a:pt x="1307" y="681"/>
                  <a:pt x="1302" y="685"/>
                  <a:pt x="1303" y="688"/>
                </a:cubicBezTo>
                <a:cubicBezTo>
                  <a:pt x="1307" y="690"/>
                  <a:pt x="1311" y="683"/>
                  <a:pt x="1314" y="688"/>
                </a:cubicBezTo>
                <a:cubicBezTo>
                  <a:pt x="1315" y="692"/>
                  <a:pt x="1317" y="697"/>
                  <a:pt x="1322" y="699"/>
                </a:cubicBezTo>
                <a:cubicBezTo>
                  <a:pt x="1331" y="701"/>
                  <a:pt x="1333" y="691"/>
                  <a:pt x="1341" y="691"/>
                </a:cubicBezTo>
                <a:cubicBezTo>
                  <a:pt x="1341" y="684"/>
                  <a:pt x="1341" y="684"/>
                  <a:pt x="1341" y="684"/>
                </a:cubicBezTo>
                <a:cubicBezTo>
                  <a:pt x="1344" y="684"/>
                  <a:pt x="1345" y="688"/>
                  <a:pt x="1348" y="688"/>
                </a:cubicBezTo>
                <a:cubicBezTo>
                  <a:pt x="1353" y="681"/>
                  <a:pt x="1343" y="676"/>
                  <a:pt x="1341" y="671"/>
                </a:cubicBezTo>
                <a:cubicBezTo>
                  <a:pt x="1334" y="671"/>
                  <a:pt x="1336" y="681"/>
                  <a:pt x="1330" y="684"/>
                </a:cubicBezTo>
                <a:cubicBezTo>
                  <a:pt x="1331" y="677"/>
                  <a:pt x="1335" y="666"/>
                  <a:pt x="1331" y="659"/>
                </a:cubicBezTo>
                <a:cubicBezTo>
                  <a:pt x="1329" y="659"/>
                  <a:pt x="1327" y="661"/>
                  <a:pt x="1325" y="659"/>
                </a:cubicBezTo>
                <a:cubicBezTo>
                  <a:pt x="1326" y="657"/>
                  <a:pt x="1330" y="654"/>
                  <a:pt x="1327" y="651"/>
                </a:cubicBezTo>
                <a:cubicBezTo>
                  <a:pt x="1320" y="647"/>
                  <a:pt x="1327" y="638"/>
                  <a:pt x="1325" y="632"/>
                </a:cubicBezTo>
                <a:cubicBezTo>
                  <a:pt x="1327" y="629"/>
                  <a:pt x="1329" y="624"/>
                  <a:pt x="1327" y="619"/>
                </a:cubicBezTo>
                <a:cubicBezTo>
                  <a:pt x="1325" y="619"/>
                  <a:pt x="1322" y="617"/>
                  <a:pt x="1320" y="615"/>
                </a:cubicBezTo>
                <a:cubicBezTo>
                  <a:pt x="1322" y="609"/>
                  <a:pt x="1317" y="606"/>
                  <a:pt x="1313" y="604"/>
                </a:cubicBezTo>
                <a:cubicBezTo>
                  <a:pt x="1310" y="604"/>
                  <a:pt x="1309" y="607"/>
                  <a:pt x="1307" y="609"/>
                </a:cubicBezTo>
                <a:cubicBezTo>
                  <a:pt x="1302" y="603"/>
                  <a:pt x="1293" y="605"/>
                  <a:pt x="1289" y="597"/>
                </a:cubicBezTo>
                <a:cubicBezTo>
                  <a:pt x="1292" y="594"/>
                  <a:pt x="1298" y="597"/>
                  <a:pt x="1300" y="595"/>
                </a:cubicBezTo>
                <a:cubicBezTo>
                  <a:pt x="1303" y="603"/>
                  <a:pt x="1308" y="593"/>
                  <a:pt x="1313" y="595"/>
                </a:cubicBezTo>
                <a:cubicBezTo>
                  <a:pt x="1316" y="591"/>
                  <a:pt x="1312" y="588"/>
                  <a:pt x="1311" y="584"/>
                </a:cubicBezTo>
                <a:cubicBezTo>
                  <a:pt x="1321" y="574"/>
                  <a:pt x="1321" y="574"/>
                  <a:pt x="1321" y="574"/>
                </a:cubicBezTo>
                <a:cubicBezTo>
                  <a:pt x="1317" y="563"/>
                  <a:pt x="1319" y="553"/>
                  <a:pt x="1317" y="541"/>
                </a:cubicBezTo>
                <a:cubicBezTo>
                  <a:pt x="1318" y="540"/>
                  <a:pt x="1318" y="539"/>
                  <a:pt x="1319" y="540"/>
                </a:cubicBezTo>
                <a:cubicBezTo>
                  <a:pt x="1319" y="544"/>
                  <a:pt x="1319" y="550"/>
                  <a:pt x="1321" y="555"/>
                </a:cubicBezTo>
                <a:cubicBezTo>
                  <a:pt x="1325" y="555"/>
                  <a:pt x="1328" y="551"/>
                  <a:pt x="1329" y="549"/>
                </a:cubicBezTo>
                <a:cubicBezTo>
                  <a:pt x="1331" y="553"/>
                  <a:pt x="1323" y="557"/>
                  <a:pt x="1329" y="561"/>
                </a:cubicBezTo>
                <a:cubicBezTo>
                  <a:pt x="1334" y="563"/>
                  <a:pt x="1337" y="559"/>
                  <a:pt x="1340" y="555"/>
                </a:cubicBezTo>
                <a:cubicBezTo>
                  <a:pt x="1339" y="541"/>
                  <a:pt x="1339" y="541"/>
                  <a:pt x="1339" y="541"/>
                </a:cubicBezTo>
                <a:cubicBezTo>
                  <a:pt x="1344" y="542"/>
                  <a:pt x="1342" y="551"/>
                  <a:pt x="1345" y="555"/>
                </a:cubicBezTo>
                <a:cubicBezTo>
                  <a:pt x="1342" y="557"/>
                  <a:pt x="1338" y="557"/>
                  <a:pt x="1336" y="561"/>
                </a:cubicBezTo>
                <a:cubicBezTo>
                  <a:pt x="1337" y="568"/>
                  <a:pt x="1335" y="579"/>
                  <a:pt x="1340" y="583"/>
                </a:cubicBezTo>
                <a:cubicBezTo>
                  <a:pt x="1341" y="585"/>
                  <a:pt x="1339" y="587"/>
                  <a:pt x="1338" y="588"/>
                </a:cubicBezTo>
                <a:cubicBezTo>
                  <a:pt x="1335" y="586"/>
                  <a:pt x="1330" y="583"/>
                  <a:pt x="1327" y="584"/>
                </a:cubicBezTo>
                <a:cubicBezTo>
                  <a:pt x="1324" y="589"/>
                  <a:pt x="1332" y="593"/>
                  <a:pt x="1335" y="596"/>
                </a:cubicBezTo>
                <a:cubicBezTo>
                  <a:pt x="1343" y="594"/>
                  <a:pt x="1343" y="594"/>
                  <a:pt x="1343" y="594"/>
                </a:cubicBezTo>
                <a:cubicBezTo>
                  <a:pt x="1340" y="597"/>
                  <a:pt x="1343" y="604"/>
                  <a:pt x="1348" y="603"/>
                </a:cubicBezTo>
                <a:cubicBezTo>
                  <a:pt x="1348" y="605"/>
                  <a:pt x="1346" y="606"/>
                  <a:pt x="1345" y="607"/>
                </a:cubicBezTo>
                <a:cubicBezTo>
                  <a:pt x="1341" y="607"/>
                  <a:pt x="1336" y="600"/>
                  <a:pt x="1332" y="607"/>
                </a:cubicBezTo>
                <a:cubicBezTo>
                  <a:pt x="1332" y="617"/>
                  <a:pt x="1347" y="610"/>
                  <a:pt x="1345" y="619"/>
                </a:cubicBezTo>
                <a:cubicBezTo>
                  <a:pt x="1342" y="622"/>
                  <a:pt x="1345" y="625"/>
                  <a:pt x="1348" y="626"/>
                </a:cubicBezTo>
                <a:cubicBezTo>
                  <a:pt x="1351" y="625"/>
                  <a:pt x="1355" y="624"/>
                  <a:pt x="1359" y="625"/>
                </a:cubicBezTo>
                <a:cubicBezTo>
                  <a:pt x="1359" y="628"/>
                  <a:pt x="1355" y="629"/>
                  <a:pt x="1352" y="629"/>
                </a:cubicBezTo>
                <a:cubicBezTo>
                  <a:pt x="1348" y="635"/>
                  <a:pt x="1355" y="636"/>
                  <a:pt x="1358" y="638"/>
                </a:cubicBezTo>
                <a:cubicBezTo>
                  <a:pt x="1364" y="639"/>
                  <a:pt x="1363" y="631"/>
                  <a:pt x="1368" y="629"/>
                </a:cubicBezTo>
                <a:cubicBezTo>
                  <a:pt x="1368" y="626"/>
                  <a:pt x="1368" y="623"/>
                  <a:pt x="1371" y="622"/>
                </a:cubicBezTo>
                <a:cubicBezTo>
                  <a:pt x="1385" y="626"/>
                  <a:pt x="1370" y="640"/>
                  <a:pt x="1377" y="647"/>
                </a:cubicBezTo>
                <a:cubicBezTo>
                  <a:pt x="1373" y="647"/>
                  <a:pt x="1370" y="649"/>
                  <a:pt x="1369" y="652"/>
                </a:cubicBezTo>
                <a:cubicBezTo>
                  <a:pt x="1365" y="655"/>
                  <a:pt x="1363" y="649"/>
                  <a:pt x="1359" y="650"/>
                </a:cubicBezTo>
                <a:cubicBezTo>
                  <a:pt x="1356" y="654"/>
                  <a:pt x="1354" y="659"/>
                  <a:pt x="1355" y="663"/>
                </a:cubicBezTo>
                <a:cubicBezTo>
                  <a:pt x="1360" y="666"/>
                  <a:pt x="1365" y="663"/>
                  <a:pt x="1367" y="658"/>
                </a:cubicBezTo>
                <a:cubicBezTo>
                  <a:pt x="1368" y="658"/>
                  <a:pt x="1369" y="659"/>
                  <a:pt x="1369" y="661"/>
                </a:cubicBezTo>
                <a:cubicBezTo>
                  <a:pt x="1371" y="669"/>
                  <a:pt x="1361" y="665"/>
                  <a:pt x="1358" y="669"/>
                </a:cubicBezTo>
                <a:cubicBezTo>
                  <a:pt x="1355" y="673"/>
                  <a:pt x="1353" y="679"/>
                  <a:pt x="1356" y="684"/>
                </a:cubicBezTo>
                <a:cubicBezTo>
                  <a:pt x="1377" y="678"/>
                  <a:pt x="1389" y="657"/>
                  <a:pt x="1406" y="643"/>
                </a:cubicBezTo>
                <a:cubicBezTo>
                  <a:pt x="1408" y="644"/>
                  <a:pt x="1410" y="645"/>
                  <a:pt x="1411" y="647"/>
                </a:cubicBezTo>
                <a:cubicBezTo>
                  <a:pt x="1409" y="660"/>
                  <a:pt x="1404" y="673"/>
                  <a:pt x="1406" y="687"/>
                </a:cubicBezTo>
                <a:cubicBezTo>
                  <a:pt x="1414" y="689"/>
                  <a:pt x="1414" y="689"/>
                  <a:pt x="1414" y="689"/>
                </a:cubicBezTo>
                <a:cubicBezTo>
                  <a:pt x="1410" y="695"/>
                  <a:pt x="1407" y="700"/>
                  <a:pt x="1403" y="704"/>
                </a:cubicBezTo>
                <a:cubicBezTo>
                  <a:pt x="1418" y="708"/>
                  <a:pt x="1404" y="728"/>
                  <a:pt x="1419" y="728"/>
                </a:cubicBezTo>
                <a:cubicBezTo>
                  <a:pt x="1417" y="729"/>
                  <a:pt x="1418" y="732"/>
                  <a:pt x="1418" y="734"/>
                </a:cubicBezTo>
                <a:cubicBezTo>
                  <a:pt x="1423" y="738"/>
                  <a:pt x="1430" y="738"/>
                  <a:pt x="1434" y="745"/>
                </a:cubicBezTo>
                <a:cubicBezTo>
                  <a:pt x="1431" y="754"/>
                  <a:pt x="1417" y="758"/>
                  <a:pt x="1420" y="770"/>
                </a:cubicBezTo>
                <a:cubicBezTo>
                  <a:pt x="1415" y="775"/>
                  <a:pt x="1409" y="775"/>
                  <a:pt x="1407" y="783"/>
                </a:cubicBezTo>
                <a:cubicBezTo>
                  <a:pt x="1402" y="782"/>
                  <a:pt x="1399" y="788"/>
                  <a:pt x="1396" y="789"/>
                </a:cubicBezTo>
                <a:cubicBezTo>
                  <a:pt x="1398" y="800"/>
                  <a:pt x="1398" y="800"/>
                  <a:pt x="1398" y="800"/>
                </a:cubicBezTo>
                <a:cubicBezTo>
                  <a:pt x="1395" y="801"/>
                  <a:pt x="1390" y="794"/>
                  <a:pt x="1387" y="800"/>
                </a:cubicBezTo>
                <a:cubicBezTo>
                  <a:pt x="1373" y="796"/>
                  <a:pt x="1373" y="796"/>
                  <a:pt x="1373" y="796"/>
                </a:cubicBezTo>
                <a:cubicBezTo>
                  <a:pt x="1374" y="793"/>
                  <a:pt x="1377" y="787"/>
                  <a:pt x="1372" y="786"/>
                </a:cubicBezTo>
                <a:cubicBezTo>
                  <a:pt x="1365" y="786"/>
                  <a:pt x="1357" y="782"/>
                  <a:pt x="1352" y="788"/>
                </a:cubicBezTo>
                <a:cubicBezTo>
                  <a:pt x="1313" y="784"/>
                  <a:pt x="1279" y="746"/>
                  <a:pt x="1265" y="712"/>
                </a:cubicBezTo>
                <a:cubicBezTo>
                  <a:pt x="1251" y="701"/>
                  <a:pt x="1241" y="687"/>
                  <a:pt x="1232" y="672"/>
                </a:cubicBezTo>
                <a:cubicBezTo>
                  <a:pt x="1229" y="672"/>
                  <a:pt x="1227" y="673"/>
                  <a:pt x="1226" y="675"/>
                </a:cubicBezTo>
                <a:cubicBezTo>
                  <a:pt x="1225" y="678"/>
                  <a:pt x="1227" y="682"/>
                  <a:pt x="1230" y="683"/>
                </a:cubicBezTo>
                <a:cubicBezTo>
                  <a:pt x="1227" y="687"/>
                  <a:pt x="1225" y="681"/>
                  <a:pt x="1222" y="682"/>
                </a:cubicBezTo>
                <a:cubicBezTo>
                  <a:pt x="1213" y="677"/>
                  <a:pt x="1209" y="693"/>
                  <a:pt x="1202" y="683"/>
                </a:cubicBezTo>
                <a:cubicBezTo>
                  <a:pt x="1196" y="691"/>
                  <a:pt x="1207" y="693"/>
                  <a:pt x="1208" y="700"/>
                </a:cubicBezTo>
                <a:cubicBezTo>
                  <a:pt x="1209" y="702"/>
                  <a:pt x="1212" y="700"/>
                  <a:pt x="1214" y="702"/>
                </a:cubicBezTo>
                <a:cubicBezTo>
                  <a:pt x="1215" y="706"/>
                  <a:pt x="1211" y="711"/>
                  <a:pt x="1214" y="715"/>
                </a:cubicBezTo>
                <a:cubicBezTo>
                  <a:pt x="1219" y="720"/>
                  <a:pt x="1219" y="720"/>
                  <a:pt x="1219" y="720"/>
                </a:cubicBezTo>
                <a:cubicBezTo>
                  <a:pt x="1215" y="724"/>
                  <a:pt x="1210" y="715"/>
                  <a:pt x="1206" y="722"/>
                </a:cubicBezTo>
                <a:cubicBezTo>
                  <a:pt x="1199" y="731"/>
                  <a:pt x="1199" y="731"/>
                  <a:pt x="1199" y="731"/>
                </a:cubicBezTo>
                <a:cubicBezTo>
                  <a:pt x="1197" y="738"/>
                  <a:pt x="1203" y="742"/>
                  <a:pt x="1201" y="748"/>
                </a:cubicBezTo>
                <a:cubicBezTo>
                  <a:pt x="1198" y="745"/>
                  <a:pt x="1188" y="743"/>
                  <a:pt x="1183" y="746"/>
                </a:cubicBezTo>
                <a:cubicBezTo>
                  <a:pt x="1178" y="752"/>
                  <a:pt x="1170" y="749"/>
                  <a:pt x="1166" y="755"/>
                </a:cubicBezTo>
                <a:cubicBezTo>
                  <a:pt x="1174" y="765"/>
                  <a:pt x="1153" y="774"/>
                  <a:pt x="1164" y="785"/>
                </a:cubicBezTo>
                <a:cubicBezTo>
                  <a:pt x="1164" y="788"/>
                  <a:pt x="1163" y="792"/>
                  <a:pt x="1159" y="792"/>
                </a:cubicBezTo>
                <a:cubicBezTo>
                  <a:pt x="1155" y="791"/>
                  <a:pt x="1152" y="792"/>
                  <a:pt x="1149" y="794"/>
                </a:cubicBezTo>
                <a:cubicBezTo>
                  <a:pt x="1150" y="781"/>
                  <a:pt x="1128" y="786"/>
                  <a:pt x="1140" y="772"/>
                </a:cubicBezTo>
                <a:cubicBezTo>
                  <a:pt x="1147" y="773"/>
                  <a:pt x="1150" y="767"/>
                  <a:pt x="1147" y="761"/>
                </a:cubicBezTo>
                <a:cubicBezTo>
                  <a:pt x="1145" y="758"/>
                  <a:pt x="1141" y="757"/>
                  <a:pt x="1137" y="759"/>
                </a:cubicBezTo>
                <a:cubicBezTo>
                  <a:pt x="1135" y="769"/>
                  <a:pt x="1135" y="769"/>
                  <a:pt x="1135" y="769"/>
                </a:cubicBezTo>
                <a:cubicBezTo>
                  <a:pt x="1131" y="765"/>
                  <a:pt x="1126" y="771"/>
                  <a:pt x="1126" y="773"/>
                </a:cubicBezTo>
                <a:cubicBezTo>
                  <a:pt x="1124" y="771"/>
                  <a:pt x="1121" y="770"/>
                  <a:pt x="1119" y="772"/>
                </a:cubicBezTo>
                <a:cubicBezTo>
                  <a:pt x="1112" y="779"/>
                  <a:pt x="1112" y="779"/>
                  <a:pt x="1112" y="779"/>
                </a:cubicBezTo>
                <a:cubicBezTo>
                  <a:pt x="1112" y="777"/>
                  <a:pt x="1115" y="772"/>
                  <a:pt x="1113" y="769"/>
                </a:cubicBezTo>
                <a:cubicBezTo>
                  <a:pt x="1106" y="764"/>
                  <a:pt x="1112" y="755"/>
                  <a:pt x="1103" y="756"/>
                </a:cubicBezTo>
                <a:cubicBezTo>
                  <a:pt x="1111" y="751"/>
                  <a:pt x="1119" y="741"/>
                  <a:pt x="1117" y="731"/>
                </a:cubicBezTo>
                <a:cubicBezTo>
                  <a:pt x="1115" y="727"/>
                  <a:pt x="1112" y="731"/>
                  <a:pt x="1111" y="733"/>
                </a:cubicBezTo>
                <a:cubicBezTo>
                  <a:pt x="1112" y="736"/>
                  <a:pt x="1109" y="738"/>
                  <a:pt x="1108" y="740"/>
                </a:cubicBezTo>
                <a:cubicBezTo>
                  <a:pt x="1107" y="739"/>
                  <a:pt x="1106" y="739"/>
                  <a:pt x="1105" y="739"/>
                </a:cubicBezTo>
                <a:cubicBezTo>
                  <a:pt x="1101" y="734"/>
                  <a:pt x="1112" y="717"/>
                  <a:pt x="1098" y="718"/>
                </a:cubicBezTo>
                <a:cubicBezTo>
                  <a:pt x="1096" y="720"/>
                  <a:pt x="1098" y="723"/>
                  <a:pt x="1096" y="724"/>
                </a:cubicBezTo>
                <a:cubicBezTo>
                  <a:pt x="1092" y="725"/>
                  <a:pt x="1087" y="728"/>
                  <a:pt x="1090" y="733"/>
                </a:cubicBezTo>
                <a:cubicBezTo>
                  <a:pt x="1094" y="736"/>
                  <a:pt x="1087" y="739"/>
                  <a:pt x="1089" y="744"/>
                </a:cubicBezTo>
                <a:cubicBezTo>
                  <a:pt x="1094" y="747"/>
                  <a:pt x="1094" y="747"/>
                  <a:pt x="1094" y="747"/>
                </a:cubicBezTo>
                <a:cubicBezTo>
                  <a:pt x="1084" y="747"/>
                  <a:pt x="1085" y="756"/>
                  <a:pt x="1083" y="763"/>
                </a:cubicBezTo>
                <a:cubicBezTo>
                  <a:pt x="1083" y="770"/>
                  <a:pt x="1075" y="775"/>
                  <a:pt x="1078" y="783"/>
                </a:cubicBezTo>
                <a:cubicBezTo>
                  <a:pt x="1078" y="787"/>
                  <a:pt x="1081" y="790"/>
                  <a:pt x="1079" y="793"/>
                </a:cubicBezTo>
                <a:cubicBezTo>
                  <a:pt x="1071" y="793"/>
                  <a:pt x="1070" y="783"/>
                  <a:pt x="1062" y="783"/>
                </a:cubicBezTo>
                <a:cubicBezTo>
                  <a:pt x="1060" y="776"/>
                  <a:pt x="1052" y="775"/>
                  <a:pt x="1046" y="777"/>
                </a:cubicBezTo>
                <a:cubicBezTo>
                  <a:pt x="1042" y="784"/>
                  <a:pt x="1037" y="793"/>
                  <a:pt x="1028" y="789"/>
                </a:cubicBezTo>
                <a:cubicBezTo>
                  <a:pt x="1025" y="794"/>
                  <a:pt x="1025" y="794"/>
                  <a:pt x="1025" y="794"/>
                </a:cubicBezTo>
                <a:cubicBezTo>
                  <a:pt x="1020" y="791"/>
                  <a:pt x="1015" y="791"/>
                  <a:pt x="1010" y="795"/>
                </a:cubicBezTo>
                <a:cubicBezTo>
                  <a:pt x="1004" y="802"/>
                  <a:pt x="991" y="805"/>
                  <a:pt x="993" y="816"/>
                </a:cubicBezTo>
                <a:cubicBezTo>
                  <a:pt x="981" y="819"/>
                  <a:pt x="991" y="835"/>
                  <a:pt x="979" y="833"/>
                </a:cubicBezTo>
                <a:cubicBezTo>
                  <a:pt x="975" y="833"/>
                  <a:pt x="972" y="833"/>
                  <a:pt x="969" y="836"/>
                </a:cubicBezTo>
                <a:cubicBezTo>
                  <a:pt x="965" y="834"/>
                  <a:pt x="965" y="825"/>
                  <a:pt x="958" y="827"/>
                </a:cubicBezTo>
                <a:cubicBezTo>
                  <a:pt x="954" y="825"/>
                  <a:pt x="959" y="821"/>
                  <a:pt x="956" y="818"/>
                </a:cubicBezTo>
                <a:cubicBezTo>
                  <a:pt x="948" y="811"/>
                  <a:pt x="953" y="796"/>
                  <a:pt x="941" y="791"/>
                </a:cubicBezTo>
                <a:cubicBezTo>
                  <a:pt x="945" y="789"/>
                  <a:pt x="941" y="782"/>
                  <a:pt x="944" y="778"/>
                </a:cubicBezTo>
                <a:cubicBezTo>
                  <a:pt x="941" y="775"/>
                  <a:pt x="942" y="773"/>
                  <a:pt x="943" y="769"/>
                </a:cubicBezTo>
                <a:cubicBezTo>
                  <a:pt x="948" y="767"/>
                  <a:pt x="951" y="764"/>
                  <a:pt x="951" y="759"/>
                </a:cubicBezTo>
                <a:cubicBezTo>
                  <a:pt x="951" y="757"/>
                  <a:pt x="952" y="755"/>
                  <a:pt x="950" y="754"/>
                </a:cubicBezTo>
                <a:cubicBezTo>
                  <a:pt x="945" y="754"/>
                  <a:pt x="942" y="760"/>
                  <a:pt x="938" y="756"/>
                </a:cubicBezTo>
                <a:cubicBezTo>
                  <a:pt x="936" y="751"/>
                  <a:pt x="939" y="742"/>
                  <a:pt x="932" y="738"/>
                </a:cubicBezTo>
                <a:cubicBezTo>
                  <a:pt x="928" y="737"/>
                  <a:pt x="924" y="739"/>
                  <a:pt x="925" y="744"/>
                </a:cubicBezTo>
                <a:cubicBezTo>
                  <a:pt x="925" y="746"/>
                  <a:pt x="926" y="749"/>
                  <a:pt x="924" y="751"/>
                </a:cubicBezTo>
                <a:cubicBezTo>
                  <a:pt x="916" y="741"/>
                  <a:pt x="928" y="725"/>
                  <a:pt x="913" y="720"/>
                </a:cubicBezTo>
                <a:cubicBezTo>
                  <a:pt x="900" y="717"/>
                  <a:pt x="902" y="736"/>
                  <a:pt x="895" y="744"/>
                </a:cubicBezTo>
                <a:cubicBezTo>
                  <a:pt x="890" y="750"/>
                  <a:pt x="905" y="753"/>
                  <a:pt x="895" y="758"/>
                </a:cubicBezTo>
                <a:cubicBezTo>
                  <a:pt x="891" y="754"/>
                  <a:pt x="889" y="745"/>
                  <a:pt x="881" y="747"/>
                </a:cubicBezTo>
                <a:cubicBezTo>
                  <a:pt x="879" y="744"/>
                  <a:pt x="883" y="734"/>
                  <a:pt x="875" y="735"/>
                </a:cubicBezTo>
                <a:cubicBezTo>
                  <a:pt x="867" y="746"/>
                  <a:pt x="872" y="762"/>
                  <a:pt x="871" y="775"/>
                </a:cubicBezTo>
                <a:cubicBezTo>
                  <a:pt x="878" y="778"/>
                  <a:pt x="869" y="782"/>
                  <a:pt x="871" y="787"/>
                </a:cubicBezTo>
                <a:cubicBezTo>
                  <a:pt x="869" y="784"/>
                  <a:pt x="866" y="783"/>
                  <a:pt x="862" y="783"/>
                </a:cubicBezTo>
                <a:cubicBezTo>
                  <a:pt x="853" y="788"/>
                  <a:pt x="867" y="797"/>
                  <a:pt x="856" y="800"/>
                </a:cubicBezTo>
                <a:cubicBezTo>
                  <a:pt x="853" y="801"/>
                  <a:pt x="847" y="803"/>
                  <a:pt x="844" y="800"/>
                </a:cubicBezTo>
                <a:cubicBezTo>
                  <a:pt x="845" y="798"/>
                  <a:pt x="845" y="795"/>
                  <a:pt x="845" y="792"/>
                </a:cubicBezTo>
                <a:cubicBezTo>
                  <a:pt x="835" y="792"/>
                  <a:pt x="837" y="775"/>
                  <a:pt x="826" y="777"/>
                </a:cubicBezTo>
                <a:cubicBezTo>
                  <a:pt x="818" y="786"/>
                  <a:pt x="807" y="789"/>
                  <a:pt x="796" y="788"/>
                </a:cubicBezTo>
                <a:cubicBezTo>
                  <a:pt x="792" y="796"/>
                  <a:pt x="789" y="811"/>
                  <a:pt x="777" y="802"/>
                </a:cubicBezTo>
                <a:cubicBezTo>
                  <a:pt x="775" y="799"/>
                  <a:pt x="773" y="795"/>
                  <a:pt x="775" y="792"/>
                </a:cubicBezTo>
                <a:cubicBezTo>
                  <a:pt x="778" y="792"/>
                  <a:pt x="786" y="797"/>
                  <a:pt x="787" y="790"/>
                </a:cubicBezTo>
                <a:cubicBezTo>
                  <a:pt x="789" y="783"/>
                  <a:pt x="780" y="779"/>
                  <a:pt x="775" y="777"/>
                </a:cubicBezTo>
                <a:cubicBezTo>
                  <a:pt x="771" y="777"/>
                  <a:pt x="768" y="782"/>
                  <a:pt x="764" y="780"/>
                </a:cubicBezTo>
                <a:cubicBezTo>
                  <a:pt x="762" y="778"/>
                  <a:pt x="761" y="775"/>
                  <a:pt x="758" y="775"/>
                </a:cubicBezTo>
                <a:cubicBezTo>
                  <a:pt x="754" y="775"/>
                  <a:pt x="750" y="780"/>
                  <a:pt x="749" y="783"/>
                </a:cubicBezTo>
                <a:cubicBezTo>
                  <a:pt x="741" y="795"/>
                  <a:pt x="749" y="814"/>
                  <a:pt x="732" y="820"/>
                </a:cubicBezTo>
                <a:cubicBezTo>
                  <a:pt x="727" y="824"/>
                  <a:pt x="717" y="819"/>
                  <a:pt x="712" y="825"/>
                </a:cubicBezTo>
                <a:cubicBezTo>
                  <a:pt x="711" y="816"/>
                  <a:pt x="716" y="805"/>
                  <a:pt x="707" y="798"/>
                </a:cubicBezTo>
                <a:cubicBezTo>
                  <a:pt x="701" y="792"/>
                  <a:pt x="698" y="807"/>
                  <a:pt x="692" y="801"/>
                </a:cubicBezTo>
                <a:cubicBezTo>
                  <a:pt x="695" y="795"/>
                  <a:pt x="699" y="789"/>
                  <a:pt x="697" y="783"/>
                </a:cubicBezTo>
                <a:cubicBezTo>
                  <a:pt x="694" y="780"/>
                  <a:pt x="690" y="778"/>
                  <a:pt x="686" y="777"/>
                </a:cubicBezTo>
                <a:cubicBezTo>
                  <a:pt x="685" y="774"/>
                  <a:pt x="688" y="765"/>
                  <a:pt x="681" y="763"/>
                </a:cubicBezTo>
                <a:cubicBezTo>
                  <a:pt x="678" y="763"/>
                  <a:pt x="677" y="765"/>
                  <a:pt x="675" y="767"/>
                </a:cubicBezTo>
                <a:cubicBezTo>
                  <a:pt x="677" y="790"/>
                  <a:pt x="636" y="776"/>
                  <a:pt x="650" y="802"/>
                </a:cubicBezTo>
                <a:cubicBezTo>
                  <a:pt x="650" y="805"/>
                  <a:pt x="650" y="805"/>
                  <a:pt x="650" y="805"/>
                </a:cubicBezTo>
                <a:cubicBezTo>
                  <a:pt x="638" y="807"/>
                  <a:pt x="642" y="797"/>
                  <a:pt x="641" y="789"/>
                </a:cubicBezTo>
                <a:cubicBezTo>
                  <a:pt x="643" y="786"/>
                  <a:pt x="648" y="785"/>
                  <a:pt x="646" y="780"/>
                </a:cubicBezTo>
                <a:cubicBezTo>
                  <a:pt x="637" y="773"/>
                  <a:pt x="633" y="789"/>
                  <a:pt x="627" y="792"/>
                </a:cubicBezTo>
                <a:cubicBezTo>
                  <a:pt x="625" y="790"/>
                  <a:pt x="622" y="785"/>
                  <a:pt x="618" y="786"/>
                </a:cubicBezTo>
                <a:cubicBezTo>
                  <a:pt x="609" y="788"/>
                  <a:pt x="619" y="799"/>
                  <a:pt x="609" y="800"/>
                </a:cubicBezTo>
                <a:cubicBezTo>
                  <a:pt x="607" y="801"/>
                  <a:pt x="604" y="799"/>
                  <a:pt x="602" y="797"/>
                </a:cubicBezTo>
                <a:cubicBezTo>
                  <a:pt x="606" y="796"/>
                  <a:pt x="605" y="792"/>
                  <a:pt x="604" y="790"/>
                </a:cubicBezTo>
                <a:cubicBezTo>
                  <a:pt x="603" y="788"/>
                  <a:pt x="600" y="788"/>
                  <a:pt x="599" y="789"/>
                </a:cubicBezTo>
                <a:cubicBezTo>
                  <a:pt x="598" y="792"/>
                  <a:pt x="597" y="789"/>
                  <a:pt x="595" y="789"/>
                </a:cubicBezTo>
                <a:cubicBezTo>
                  <a:pt x="598" y="780"/>
                  <a:pt x="615" y="776"/>
                  <a:pt x="607" y="765"/>
                </a:cubicBezTo>
                <a:cubicBezTo>
                  <a:pt x="603" y="765"/>
                  <a:pt x="600" y="772"/>
                  <a:pt x="597" y="769"/>
                </a:cubicBezTo>
                <a:cubicBezTo>
                  <a:pt x="593" y="769"/>
                  <a:pt x="588" y="770"/>
                  <a:pt x="587" y="774"/>
                </a:cubicBezTo>
                <a:cubicBezTo>
                  <a:pt x="587" y="775"/>
                  <a:pt x="587" y="775"/>
                  <a:pt x="587" y="775"/>
                </a:cubicBezTo>
                <a:cubicBezTo>
                  <a:pt x="579" y="775"/>
                  <a:pt x="581" y="761"/>
                  <a:pt x="573" y="768"/>
                </a:cubicBezTo>
                <a:cubicBezTo>
                  <a:pt x="570" y="775"/>
                  <a:pt x="573" y="789"/>
                  <a:pt x="562" y="790"/>
                </a:cubicBezTo>
                <a:cubicBezTo>
                  <a:pt x="559" y="784"/>
                  <a:pt x="559" y="784"/>
                  <a:pt x="559" y="784"/>
                </a:cubicBezTo>
                <a:cubicBezTo>
                  <a:pt x="554" y="786"/>
                  <a:pt x="548" y="791"/>
                  <a:pt x="543" y="787"/>
                </a:cubicBezTo>
                <a:cubicBezTo>
                  <a:pt x="542" y="785"/>
                  <a:pt x="541" y="786"/>
                  <a:pt x="539" y="786"/>
                </a:cubicBezTo>
                <a:cubicBezTo>
                  <a:pt x="531" y="790"/>
                  <a:pt x="541" y="798"/>
                  <a:pt x="533" y="801"/>
                </a:cubicBezTo>
                <a:cubicBezTo>
                  <a:pt x="529" y="798"/>
                  <a:pt x="525" y="799"/>
                  <a:pt x="522" y="796"/>
                </a:cubicBezTo>
                <a:cubicBezTo>
                  <a:pt x="528" y="787"/>
                  <a:pt x="528" y="787"/>
                  <a:pt x="528" y="787"/>
                </a:cubicBezTo>
                <a:cubicBezTo>
                  <a:pt x="525" y="783"/>
                  <a:pt x="517" y="783"/>
                  <a:pt x="511" y="784"/>
                </a:cubicBezTo>
                <a:cubicBezTo>
                  <a:pt x="509" y="792"/>
                  <a:pt x="503" y="782"/>
                  <a:pt x="498" y="787"/>
                </a:cubicBezTo>
                <a:cubicBezTo>
                  <a:pt x="493" y="784"/>
                  <a:pt x="495" y="782"/>
                  <a:pt x="495" y="777"/>
                </a:cubicBezTo>
                <a:cubicBezTo>
                  <a:pt x="487" y="771"/>
                  <a:pt x="477" y="766"/>
                  <a:pt x="471" y="759"/>
                </a:cubicBezTo>
                <a:cubicBezTo>
                  <a:pt x="465" y="760"/>
                  <a:pt x="464" y="748"/>
                  <a:pt x="458" y="753"/>
                </a:cubicBezTo>
                <a:cubicBezTo>
                  <a:pt x="458" y="749"/>
                  <a:pt x="455" y="752"/>
                  <a:pt x="453" y="751"/>
                </a:cubicBezTo>
                <a:cubicBezTo>
                  <a:pt x="452" y="751"/>
                  <a:pt x="451" y="751"/>
                  <a:pt x="451" y="752"/>
                </a:cubicBezTo>
                <a:cubicBezTo>
                  <a:pt x="450" y="749"/>
                  <a:pt x="453" y="746"/>
                  <a:pt x="453" y="742"/>
                </a:cubicBezTo>
                <a:cubicBezTo>
                  <a:pt x="455" y="739"/>
                  <a:pt x="455" y="739"/>
                  <a:pt x="455" y="739"/>
                </a:cubicBezTo>
                <a:cubicBezTo>
                  <a:pt x="451" y="744"/>
                  <a:pt x="459" y="744"/>
                  <a:pt x="457" y="749"/>
                </a:cubicBezTo>
                <a:cubicBezTo>
                  <a:pt x="459" y="752"/>
                  <a:pt x="462" y="750"/>
                  <a:pt x="464" y="751"/>
                </a:cubicBezTo>
                <a:cubicBezTo>
                  <a:pt x="465" y="749"/>
                  <a:pt x="467" y="747"/>
                  <a:pt x="468" y="745"/>
                </a:cubicBezTo>
                <a:cubicBezTo>
                  <a:pt x="467" y="741"/>
                  <a:pt x="465" y="736"/>
                  <a:pt x="460" y="735"/>
                </a:cubicBezTo>
                <a:cubicBezTo>
                  <a:pt x="451" y="740"/>
                  <a:pt x="455" y="728"/>
                  <a:pt x="449" y="726"/>
                </a:cubicBezTo>
                <a:cubicBezTo>
                  <a:pt x="446" y="725"/>
                  <a:pt x="444" y="717"/>
                  <a:pt x="439" y="721"/>
                </a:cubicBezTo>
                <a:cubicBezTo>
                  <a:pt x="433" y="727"/>
                  <a:pt x="442" y="743"/>
                  <a:pt x="429" y="741"/>
                </a:cubicBezTo>
                <a:cubicBezTo>
                  <a:pt x="427" y="742"/>
                  <a:pt x="428" y="747"/>
                  <a:pt x="429" y="749"/>
                </a:cubicBezTo>
                <a:cubicBezTo>
                  <a:pt x="433" y="753"/>
                  <a:pt x="433" y="753"/>
                  <a:pt x="433" y="753"/>
                </a:cubicBezTo>
                <a:cubicBezTo>
                  <a:pt x="428" y="755"/>
                  <a:pt x="422" y="761"/>
                  <a:pt x="419" y="764"/>
                </a:cubicBezTo>
                <a:cubicBezTo>
                  <a:pt x="414" y="759"/>
                  <a:pt x="406" y="759"/>
                  <a:pt x="404" y="751"/>
                </a:cubicBezTo>
                <a:cubicBezTo>
                  <a:pt x="409" y="751"/>
                  <a:pt x="415" y="749"/>
                  <a:pt x="415" y="742"/>
                </a:cubicBezTo>
                <a:cubicBezTo>
                  <a:pt x="416" y="739"/>
                  <a:pt x="414" y="735"/>
                  <a:pt x="410" y="737"/>
                </a:cubicBezTo>
                <a:cubicBezTo>
                  <a:pt x="406" y="737"/>
                  <a:pt x="401" y="742"/>
                  <a:pt x="397" y="737"/>
                </a:cubicBezTo>
                <a:cubicBezTo>
                  <a:pt x="398" y="733"/>
                  <a:pt x="396" y="731"/>
                  <a:pt x="393" y="728"/>
                </a:cubicBezTo>
                <a:cubicBezTo>
                  <a:pt x="389" y="728"/>
                  <a:pt x="389" y="728"/>
                  <a:pt x="389" y="728"/>
                </a:cubicBezTo>
                <a:cubicBezTo>
                  <a:pt x="389" y="720"/>
                  <a:pt x="388" y="710"/>
                  <a:pt x="380" y="708"/>
                </a:cubicBezTo>
                <a:cubicBezTo>
                  <a:pt x="378" y="707"/>
                  <a:pt x="376" y="709"/>
                  <a:pt x="375" y="711"/>
                </a:cubicBezTo>
                <a:cubicBezTo>
                  <a:pt x="377" y="716"/>
                  <a:pt x="376" y="723"/>
                  <a:pt x="370" y="725"/>
                </a:cubicBezTo>
                <a:cubicBezTo>
                  <a:pt x="365" y="726"/>
                  <a:pt x="362" y="731"/>
                  <a:pt x="362" y="735"/>
                </a:cubicBezTo>
                <a:cubicBezTo>
                  <a:pt x="364" y="737"/>
                  <a:pt x="365" y="741"/>
                  <a:pt x="369" y="741"/>
                </a:cubicBezTo>
                <a:cubicBezTo>
                  <a:pt x="377" y="740"/>
                  <a:pt x="375" y="753"/>
                  <a:pt x="385" y="749"/>
                </a:cubicBezTo>
                <a:cubicBezTo>
                  <a:pt x="388" y="751"/>
                  <a:pt x="387" y="754"/>
                  <a:pt x="388" y="757"/>
                </a:cubicBezTo>
                <a:cubicBezTo>
                  <a:pt x="382" y="754"/>
                  <a:pt x="371" y="757"/>
                  <a:pt x="368" y="747"/>
                </a:cubicBezTo>
                <a:cubicBezTo>
                  <a:pt x="365" y="746"/>
                  <a:pt x="363" y="749"/>
                  <a:pt x="361" y="751"/>
                </a:cubicBezTo>
                <a:cubicBezTo>
                  <a:pt x="358" y="749"/>
                  <a:pt x="356" y="744"/>
                  <a:pt x="352" y="747"/>
                </a:cubicBezTo>
                <a:cubicBezTo>
                  <a:pt x="351" y="749"/>
                  <a:pt x="351" y="749"/>
                  <a:pt x="351" y="749"/>
                </a:cubicBezTo>
                <a:cubicBezTo>
                  <a:pt x="348" y="743"/>
                  <a:pt x="342" y="745"/>
                  <a:pt x="338" y="744"/>
                </a:cubicBezTo>
                <a:cubicBezTo>
                  <a:pt x="336" y="746"/>
                  <a:pt x="336" y="746"/>
                  <a:pt x="336" y="746"/>
                </a:cubicBezTo>
                <a:cubicBezTo>
                  <a:pt x="332" y="744"/>
                  <a:pt x="330" y="738"/>
                  <a:pt x="325" y="737"/>
                </a:cubicBezTo>
                <a:cubicBezTo>
                  <a:pt x="321" y="740"/>
                  <a:pt x="307" y="735"/>
                  <a:pt x="312" y="746"/>
                </a:cubicBezTo>
                <a:cubicBezTo>
                  <a:pt x="316" y="751"/>
                  <a:pt x="322" y="754"/>
                  <a:pt x="327" y="753"/>
                </a:cubicBezTo>
                <a:cubicBezTo>
                  <a:pt x="325" y="764"/>
                  <a:pt x="305" y="769"/>
                  <a:pt x="309" y="784"/>
                </a:cubicBezTo>
                <a:cubicBezTo>
                  <a:pt x="296" y="791"/>
                  <a:pt x="304" y="808"/>
                  <a:pt x="287" y="807"/>
                </a:cubicBezTo>
                <a:cubicBezTo>
                  <a:pt x="283" y="809"/>
                  <a:pt x="285" y="813"/>
                  <a:pt x="287" y="815"/>
                </a:cubicBezTo>
                <a:cubicBezTo>
                  <a:pt x="277" y="821"/>
                  <a:pt x="274" y="809"/>
                  <a:pt x="269" y="805"/>
                </a:cubicBezTo>
                <a:cubicBezTo>
                  <a:pt x="273" y="796"/>
                  <a:pt x="256" y="789"/>
                  <a:pt x="270" y="782"/>
                </a:cubicBezTo>
                <a:cubicBezTo>
                  <a:pt x="272" y="775"/>
                  <a:pt x="263" y="773"/>
                  <a:pt x="267" y="766"/>
                </a:cubicBezTo>
                <a:cubicBezTo>
                  <a:pt x="265" y="762"/>
                  <a:pt x="263" y="767"/>
                  <a:pt x="260" y="765"/>
                </a:cubicBezTo>
                <a:cubicBezTo>
                  <a:pt x="249" y="767"/>
                  <a:pt x="261" y="783"/>
                  <a:pt x="247" y="780"/>
                </a:cubicBezTo>
                <a:cubicBezTo>
                  <a:pt x="245" y="774"/>
                  <a:pt x="243" y="769"/>
                  <a:pt x="240" y="763"/>
                </a:cubicBezTo>
                <a:cubicBezTo>
                  <a:pt x="242" y="758"/>
                  <a:pt x="249" y="756"/>
                  <a:pt x="245" y="749"/>
                </a:cubicBezTo>
                <a:cubicBezTo>
                  <a:pt x="239" y="738"/>
                  <a:pt x="226" y="742"/>
                  <a:pt x="221" y="731"/>
                </a:cubicBezTo>
                <a:cubicBezTo>
                  <a:pt x="225" y="726"/>
                  <a:pt x="220" y="719"/>
                  <a:pt x="221" y="712"/>
                </a:cubicBezTo>
                <a:cubicBezTo>
                  <a:pt x="226" y="694"/>
                  <a:pt x="223" y="678"/>
                  <a:pt x="225" y="660"/>
                </a:cubicBezTo>
                <a:cubicBezTo>
                  <a:pt x="224" y="655"/>
                  <a:pt x="232" y="657"/>
                  <a:pt x="231" y="652"/>
                </a:cubicBezTo>
                <a:cubicBezTo>
                  <a:pt x="229" y="648"/>
                  <a:pt x="228" y="645"/>
                  <a:pt x="224" y="643"/>
                </a:cubicBezTo>
                <a:cubicBezTo>
                  <a:pt x="219" y="641"/>
                  <a:pt x="217" y="646"/>
                  <a:pt x="216" y="649"/>
                </a:cubicBezTo>
                <a:cubicBezTo>
                  <a:pt x="217" y="638"/>
                  <a:pt x="217" y="638"/>
                  <a:pt x="217" y="638"/>
                </a:cubicBezTo>
                <a:cubicBezTo>
                  <a:pt x="221" y="637"/>
                  <a:pt x="227" y="644"/>
                  <a:pt x="230" y="638"/>
                </a:cubicBezTo>
                <a:cubicBezTo>
                  <a:pt x="229" y="634"/>
                  <a:pt x="227" y="631"/>
                  <a:pt x="223" y="629"/>
                </a:cubicBezTo>
                <a:cubicBezTo>
                  <a:pt x="219" y="629"/>
                  <a:pt x="215" y="628"/>
                  <a:pt x="213" y="632"/>
                </a:cubicBezTo>
                <a:cubicBezTo>
                  <a:pt x="213" y="634"/>
                  <a:pt x="213" y="634"/>
                  <a:pt x="213" y="634"/>
                </a:cubicBezTo>
                <a:cubicBezTo>
                  <a:pt x="209" y="629"/>
                  <a:pt x="204" y="634"/>
                  <a:pt x="199" y="633"/>
                </a:cubicBezTo>
                <a:cubicBezTo>
                  <a:pt x="197" y="635"/>
                  <a:pt x="197" y="639"/>
                  <a:pt x="198" y="641"/>
                </a:cubicBezTo>
                <a:cubicBezTo>
                  <a:pt x="204" y="643"/>
                  <a:pt x="202" y="649"/>
                  <a:pt x="203" y="653"/>
                </a:cubicBezTo>
                <a:cubicBezTo>
                  <a:pt x="198" y="655"/>
                  <a:pt x="195" y="659"/>
                  <a:pt x="192" y="663"/>
                </a:cubicBezTo>
                <a:cubicBezTo>
                  <a:pt x="191" y="667"/>
                  <a:pt x="193" y="669"/>
                  <a:pt x="195" y="671"/>
                </a:cubicBezTo>
                <a:cubicBezTo>
                  <a:pt x="199" y="673"/>
                  <a:pt x="207" y="669"/>
                  <a:pt x="206" y="676"/>
                </a:cubicBezTo>
                <a:cubicBezTo>
                  <a:pt x="203" y="683"/>
                  <a:pt x="189" y="680"/>
                  <a:pt x="195" y="690"/>
                </a:cubicBezTo>
                <a:cubicBezTo>
                  <a:pt x="200" y="696"/>
                  <a:pt x="200" y="696"/>
                  <a:pt x="200" y="696"/>
                </a:cubicBezTo>
                <a:cubicBezTo>
                  <a:pt x="198" y="697"/>
                  <a:pt x="197" y="698"/>
                  <a:pt x="197" y="700"/>
                </a:cubicBezTo>
                <a:cubicBezTo>
                  <a:pt x="194" y="699"/>
                  <a:pt x="190" y="700"/>
                  <a:pt x="185" y="699"/>
                </a:cubicBezTo>
                <a:cubicBezTo>
                  <a:pt x="179" y="705"/>
                  <a:pt x="179" y="717"/>
                  <a:pt x="169" y="719"/>
                </a:cubicBezTo>
                <a:cubicBezTo>
                  <a:pt x="169" y="723"/>
                  <a:pt x="170" y="726"/>
                  <a:pt x="165" y="727"/>
                </a:cubicBezTo>
                <a:cubicBezTo>
                  <a:pt x="165" y="727"/>
                  <a:pt x="165" y="727"/>
                  <a:pt x="165" y="727"/>
                </a:cubicBezTo>
                <a:cubicBezTo>
                  <a:pt x="163" y="725"/>
                  <a:pt x="169" y="722"/>
                  <a:pt x="165" y="718"/>
                </a:cubicBezTo>
                <a:cubicBezTo>
                  <a:pt x="158" y="715"/>
                  <a:pt x="152" y="717"/>
                  <a:pt x="145" y="720"/>
                </a:cubicBezTo>
                <a:cubicBezTo>
                  <a:pt x="139" y="722"/>
                  <a:pt x="143" y="728"/>
                  <a:pt x="138" y="731"/>
                </a:cubicBezTo>
                <a:cubicBezTo>
                  <a:pt x="135" y="722"/>
                  <a:pt x="125" y="728"/>
                  <a:pt x="122" y="719"/>
                </a:cubicBezTo>
                <a:cubicBezTo>
                  <a:pt x="115" y="723"/>
                  <a:pt x="118" y="733"/>
                  <a:pt x="119" y="741"/>
                </a:cubicBezTo>
                <a:cubicBezTo>
                  <a:pt x="126" y="750"/>
                  <a:pt x="129" y="738"/>
                  <a:pt x="136" y="735"/>
                </a:cubicBezTo>
                <a:cubicBezTo>
                  <a:pt x="139" y="746"/>
                  <a:pt x="153" y="749"/>
                  <a:pt x="154" y="760"/>
                </a:cubicBezTo>
                <a:cubicBezTo>
                  <a:pt x="156" y="762"/>
                  <a:pt x="159" y="762"/>
                  <a:pt x="161" y="764"/>
                </a:cubicBezTo>
                <a:cubicBezTo>
                  <a:pt x="155" y="765"/>
                  <a:pt x="161" y="774"/>
                  <a:pt x="155" y="776"/>
                </a:cubicBezTo>
                <a:cubicBezTo>
                  <a:pt x="143" y="778"/>
                  <a:pt x="145" y="767"/>
                  <a:pt x="137" y="763"/>
                </a:cubicBezTo>
                <a:cubicBezTo>
                  <a:pt x="137" y="759"/>
                  <a:pt x="143" y="756"/>
                  <a:pt x="138" y="753"/>
                </a:cubicBezTo>
                <a:cubicBezTo>
                  <a:pt x="131" y="751"/>
                  <a:pt x="125" y="756"/>
                  <a:pt x="119" y="752"/>
                </a:cubicBezTo>
                <a:cubicBezTo>
                  <a:pt x="116" y="745"/>
                  <a:pt x="109" y="743"/>
                  <a:pt x="104" y="739"/>
                </a:cubicBezTo>
                <a:cubicBezTo>
                  <a:pt x="101" y="741"/>
                  <a:pt x="97" y="741"/>
                  <a:pt x="96" y="745"/>
                </a:cubicBezTo>
                <a:cubicBezTo>
                  <a:pt x="89" y="747"/>
                  <a:pt x="81" y="737"/>
                  <a:pt x="73" y="741"/>
                </a:cubicBezTo>
                <a:cubicBezTo>
                  <a:pt x="67" y="740"/>
                  <a:pt x="67" y="735"/>
                  <a:pt x="65" y="731"/>
                </a:cubicBezTo>
                <a:cubicBezTo>
                  <a:pt x="67" y="723"/>
                  <a:pt x="63" y="712"/>
                  <a:pt x="59" y="703"/>
                </a:cubicBezTo>
                <a:cubicBezTo>
                  <a:pt x="61" y="691"/>
                  <a:pt x="43" y="692"/>
                  <a:pt x="43" y="681"/>
                </a:cubicBezTo>
                <a:cubicBezTo>
                  <a:pt x="37" y="679"/>
                  <a:pt x="33" y="674"/>
                  <a:pt x="31" y="669"/>
                </a:cubicBezTo>
                <a:cubicBezTo>
                  <a:pt x="33" y="669"/>
                  <a:pt x="37" y="667"/>
                  <a:pt x="35" y="663"/>
                </a:cubicBezTo>
                <a:cubicBezTo>
                  <a:pt x="34" y="660"/>
                  <a:pt x="32" y="655"/>
                  <a:pt x="28" y="655"/>
                </a:cubicBezTo>
                <a:cubicBezTo>
                  <a:pt x="25" y="654"/>
                  <a:pt x="22" y="659"/>
                  <a:pt x="20" y="658"/>
                </a:cubicBezTo>
                <a:cubicBezTo>
                  <a:pt x="13" y="645"/>
                  <a:pt x="11" y="630"/>
                  <a:pt x="4" y="617"/>
                </a:cubicBezTo>
                <a:cubicBezTo>
                  <a:pt x="8" y="615"/>
                  <a:pt x="5" y="609"/>
                  <a:pt x="7" y="607"/>
                </a:cubicBezTo>
                <a:cubicBezTo>
                  <a:pt x="12" y="606"/>
                  <a:pt x="9" y="600"/>
                  <a:pt x="11" y="597"/>
                </a:cubicBezTo>
                <a:cubicBezTo>
                  <a:pt x="0" y="585"/>
                  <a:pt x="18" y="573"/>
                  <a:pt x="11" y="560"/>
                </a:cubicBezTo>
                <a:cubicBezTo>
                  <a:pt x="7" y="539"/>
                  <a:pt x="25" y="523"/>
                  <a:pt x="17" y="499"/>
                </a:cubicBezTo>
                <a:cubicBezTo>
                  <a:pt x="17" y="489"/>
                  <a:pt x="17" y="478"/>
                  <a:pt x="23" y="470"/>
                </a:cubicBezTo>
                <a:cubicBezTo>
                  <a:pt x="26" y="461"/>
                  <a:pt x="28" y="452"/>
                  <a:pt x="28" y="443"/>
                </a:cubicBezTo>
                <a:cubicBezTo>
                  <a:pt x="31" y="432"/>
                  <a:pt x="31" y="421"/>
                  <a:pt x="31" y="410"/>
                </a:cubicBezTo>
                <a:cubicBezTo>
                  <a:pt x="38" y="403"/>
                  <a:pt x="32" y="397"/>
                  <a:pt x="33" y="389"/>
                </a:cubicBezTo>
                <a:cubicBezTo>
                  <a:pt x="35" y="379"/>
                  <a:pt x="45" y="372"/>
                  <a:pt x="43" y="361"/>
                </a:cubicBezTo>
                <a:cubicBezTo>
                  <a:pt x="49" y="357"/>
                  <a:pt x="43" y="345"/>
                  <a:pt x="52" y="342"/>
                </a:cubicBezTo>
                <a:cubicBezTo>
                  <a:pt x="54" y="335"/>
                  <a:pt x="50" y="326"/>
                  <a:pt x="58" y="320"/>
                </a:cubicBezTo>
                <a:cubicBezTo>
                  <a:pt x="53" y="307"/>
                  <a:pt x="66" y="302"/>
                  <a:pt x="63" y="290"/>
                </a:cubicBezTo>
                <a:cubicBezTo>
                  <a:pt x="75" y="284"/>
                  <a:pt x="66" y="266"/>
                  <a:pt x="77" y="261"/>
                </a:cubicBezTo>
                <a:cubicBezTo>
                  <a:pt x="72" y="249"/>
                  <a:pt x="89" y="244"/>
                  <a:pt x="84" y="233"/>
                </a:cubicBezTo>
                <a:cubicBezTo>
                  <a:pt x="91" y="225"/>
                  <a:pt x="84" y="215"/>
                  <a:pt x="94" y="209"/>
                </a:cubicBezTo>
                <a:cubicBezTo>
                  <a:pt x="94" y="200"/>
                  <a:pt x="98" y="195"/>
                  <a:pt x="104" y="188"/>
                </a:cubicBezTo>
                <a:cubicBezTo>
                  <a:pt x="101" y="183"/>
                  <a:pt x="104" y="179"/>
                  <a:pt x="106" y="175"/>
                </a:cubicBezTo>
                <a:cubicBezTo>
                  <a:pt x="112" y="175"/>
                  <a:pt x="109" y="168"/>
                  <a:pt x="112" y="165"/>
                </a:cubicBezTo>
                <a:cubicBezTo>
                  <a:pt x="113" y="157"/>
                  <a:pt x="123" y="152"/>
                  <a:pt x="122" y="142"/>
                </a:cubicBezTo>
                <a:cubicBezTo>
                  <a:pt x="132" y="136"/>
                  <a:pt x="129" y="123"/>
                  <a:pt x="138" y="115"/>
                </a:cubicBezTo>
                <a:cubicBezTo>
                  <a:pt x="137" y="107"/>
                  <a:pt x="144" y="104"/>
                  <a:pt x="143" y="95"/>
                </a:cubicBezTo>
                <a:cubicBezTo>
                  <a:pt x="151" y="91"/>
                  <a:pt x="151" y="91"/>
                  <a:pt x="151" y="91"/>
                </a:cubicBezTo>
                <a:cubicBezTo>
                  <a:pt x="147" y="89"/>
                  <a:pt x="150" y="86"/>
                  <a:pt x="148" y="85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50" y="94"/>
                  <a:pt x="158" y="100"/>
                  <a:pt x="166" y="106"/>
                </a:cubicBezTo>
                <a:cubicBezTo>
                  <a:pt x="181" y="105"/>
                  <a:pt x="183" y="123"/>
                  <a:pt x="196" y="124"/>
                </a:cubicBezTo>
                <a:cubicBezTo>
                  <a:pt x="204" y="135"/>
                  <a:pt x="208" y="149"/>
                  <a:pt x="219" y="156"/>
                </a:cubicBezTo>
                <a:cubicBezTo>
                  <a:pt x="222" y="157"/>
                  <a:pt x="226" y="155"/>
                  <a:pt x="227" y="157"/>
                </a:cubicBezTo>
                <a:cubicBezTo>
                  <a:pt x="230" y="161"/>
                  <a:pt x="228" y="167"/>
                  <a:pt x="232" y="169"/>
                </a:cubicBezTo>
                <a:cubicBezTo>
                  <a:pt x="238" y="173"/>
                  <a:pt x="245" y="160"/>
                  <a:pt x="249" y="170"/>
                </a:cubicBezTo>
                <a:cubicBezTo>
                  <a:pt x="256" y="165"/>
                  <a:pt x="259" y="152"/>
                  <a:pt x="268" y="151"/>
                </a:cubicBezTo>
                <a:cubicBezTo>
                  <a:pt x="272" y="151"/>
                  <a:pt x="272" y="146"/>
                  <a:pt x="275" y="145"/>
                </a:cubicBezTo>
                <a:cubicBezTo>
                  <a:pt x="275" y="141"/>
                  <a:pt x="273" y="137"/>
                  <a:pt x="277" y="134"/>
                </a:cubicBezTo>
                <a:cubicBezTo>
                  <a:pt x="279" y="136"/>
                  <a:pt x="281" y="134"/>
                  <a:pt x="282" y="133"/>
                </a:cubicBezTo>
                <a:cubicBezTo>
                  <a:pt x="281" y="131"/>
                  <a:pt x="282" y="129"/>
                  <a:pt x="281" y="127"/>
                </a:cubicBezTo>
                <a:cubicBezTo>
                  <a:pt x="287" y="121"/>
                  <a:pt x="298" y="123"/>
                  <a:pt x="302" y="113"/>
                </a:cubicBezTo>
                <a:cubicBezTo>
                  <a:pt x="305" y="106"/>
                  <a:pt x="289" y="97"/>
                  <a:pt x="303" y="94"/>
                </a:cubicBezTo>
                <a:cubicBezTo>
                  <a:pt x="317" y="102"/>
                  <a:pt x="293" y="103"/>
                  <a:pt x="305" y="113"/>
                </a:cubicBezTo>
                <a:cubicBezTo>
                  <a:pt x="313" y="114"/>
                  <a:pt x="313" y="114"/>
                  <a:pt x="313" y="114"/>
                </a:cubicBezTo>
                <a:cubicBezTo>
                  <a:pt x="311" y="117"/>
                  <a:pt x="309" y="121"/>
                  <a:pt x="311" y="125"/>
                </a:cubicBezTo>
                <a:cubicBezTo>
                  <a:pt x="313" y="127"/>
                  <a:pt x="315" y="131"/>
                  <a:pt x="319" y="129"/>
                </a:cubicBezTo>
                <a:cubicBezTo>
                  <a:pt x="324" y="123"/>
                  <a:pt x="325" y="116"/>
                  <a:pt x="333" y="113"/>
                </a:cubicBezTo>
                <a:cubicBezTo>
                  <a:pt x="336" y="119"/>
                  <a:pt x="335" y="128"/>
                  <a:pt x="341" y="132"/>
                </a:cubicBezTo>
                <a:cubicBezTo>
                  <a:pt x="346" y="130"/>
                  <a:pt x="352" y="136"/>
                  <a:pt x="355" y="139"/>
                </a:cubicBezTo>
                <a:cubicBezTo>
                  <a:pt x="360" y="151"/>
                  <a:pt x="345" y="154"/>
                  <a:pt x="349" y="165"/>
                </a:cubicBezTo>
                <a:cubicBezTo>
                  <a:pt x="354" y="171"/>
                  <a:pt x="359" y="175"/>
                  <a:pt x="366" y="175"/>
                </a:cubicBezTo>
                <a:cubicBezTo>
                  <a:pt x="373" y="173"/>
                  <a:pt x="378" y="164"/>
                  <a:pt x="386" y="169"/>
                </a:cubicBezTo>
                <a:cubicBezTo>
                  <a:pt x="394" y="162"/>
                  <a:pt x="401" y="180"/>
                  <a:pt x="409" y="168"/>
                </a:cubicBezTo>
                <a:cubicBezTo>
                  <a:pt x="419" y="168"/>
                  <a:pt x="419" y="160"/>
                  <a:pt x="425" y="155"/>
                </a:cubicBezTo>
                <a:cubicBezTo>
                  <a:pt x="427" y="144"/>
                  <a:pt x="438" y="141"/>
                  <a:pt x="443" y="133"/>
                </a:cubicBezTo>
                <a:cubicBezTo>
                  <a:pt x="463" y="111"/>
                  <a:pt x="463" y="111"/>
                  <a:pt x="463" y="111"/>
                </a:cubicBezTo>
                <a:cubicBezTo>
                  <a:pt x="465" y="94"/>
                  <a:pt x="481" y="118"/>
                  <a:pt x="481" y="99"/>
                </a:cubicBezTo>
                <a:cubicBezTo>
                  <a:pt x="490" y="99"/>
                  <a:pt x="489" y="89"/>
                  <a:pt x="497" y="89"/>
                </a:cubicBezTo>
                <a:cubicBezTo>
                  <a:pt x="500" y="85"/>
                  <a:pt x="501" y="79"/>
                  <a:pt x="499" y="73"/>
                </a:cubicBezTo>
                <a:cubicBezTo>
                  <a:pt x="502" y="77"/>
                  <a:pt x="503" y="85"/>
                  <a:pt x="510" y="84"/>
                </a:cubicBezTo>
                <a:cubicBezTo>
                  <a:pt x="513" y="79"/>
                  <a:pt x="508" y="72"/>
                  <a:pt x="517" y="70"/>
                </a:cubicBezTo>
                <a:cubicBezTo>
                  <a:pt x="518" y="71"/>
                  <a:pt x="519" y="69"/>
                  <a:pt x="520" y="68"/>
                </a:cubicBezTo>
                <a:cubicBezTo>
                  <a:pt x="529" y="75"/>
                  <a:pt x="516" y="97"/>
                  <a:pt x="534" y="92"/>
                </a:cubicBezTo>
                <a:cubicBezTo>
                  <a:pt x="538" y="89"/>
                  <a:pt x="538" y="89"/>
                  <a:pt x="538" y="89"/>
                </a:cubicBezTo>
                <a:cubicBezTo>
                  <a:pt x="550" y="95"/>
                  <a:pt x="532" y="105"/>
                  <a:pt x="544" y="111"/>
                </a:cubicBezTo>
                <a:cubicBezTo>
                  <a:pt x="547" y="103"/>
                  <a:pt x="559" y="103"/>
                  <a:pt x="566" y="102"/>
                </a:cubicBezTo>
                <a:cubicBezTo>
                  <a:pt x="569" y="100"/>
                  <a:pt x="569" y="96"/>
                  <a:pt x="573" y="95"/>
                </a:cubicBezTo>
                <a:cubicBezTo>
                  <a:pt x="573" y="100"/>
                  <a:pt x="573" y="100"/>
                  <a:pt x="573" y="100"/>
                </a:cubicBezTo>
                <a:cubicBezTo>
                  <a:pt x="568" y="100"/>
                  <a:pt x="571" y="105"/>
                  <a:pt x="568" y="106"/>
                </a:cubicBezTo>
                <a:cubicBezTo>
                  <a:pt x="569" y="114"/>
                  <a:pt x="561" y="125"/>
                  <a:pt x="571" y="130"/>
                </a:cubicBezTo>
                <a:cubicBezTo>
                  <a:pt x="575" y="129"/>
                  <a:pt x="581" y="130"/>
                  <a:pt x="583" y="126"/>
                </a:cubicBezTo>
                <a:cubicBezTo>
                  <a:pt x="585" y="129"/>
                  <a:pt x="583" y="135"/>
                  <a:pt x="589" y="137"/>
                </a:cubicBezTo>
                <a:cubicBezTo>
                  <a:pt x="596" y="141"/>
                  <a:pt x="608" y="144"/>
                  <a:pt x="618" y="147"/>
                </a:cubicBezTo>
                <a:cubicBezTo>
                  <a:pt x="615" y="150"/>
                  <a:pt x="609" y="145"/>
                  <a:pt x="607" y="151"/>
                </a:cubicBezTo>
                <a:cubicBezTo>
                  <a:pt x="607" y="158"/>
                  <a:pt x="612" y="162"/>
                  <a:pt x="612" y="168"/>
                </a:cubicBezTo>
                <a:cubicBezTo>
                  <a:pt x="617" y="166"/>
                  <a:pt x="611" y="163"/>
                  <a:pt x="614" y="161"/>
                </a:cubicBezTo>
                <a:cubicBezTo>
                  <a:pt x="618" y="166"/>
                  <a:pt x="623" y="160"/>
                  <a:pt x="628" y="165"/>
                </a:cubicBezTo>
                <a:cubicBezTo>
                  <a:pt x="638" y="163"/>
                  <a:pt x="632" y="151"/>
                  <a:pt x="639" y="147"/>
                </a:cubicBezTo>
                <a:cubicBezTo>
                  <a:pt x="639" y="153"/>
                  <a:pt x="638" y="161"/>
                  <a:pt x="644" y="164"/>
                </a:cubicBezTo>
                <a:cubicBezTo>
                  <a:pt x="651" y="159"/>
                  <a:pt x="663" y="154"/>
                  <a:pt x="660" y="142"/>
                </a:cubicBezTo>
                <a:cubicBezTo>
                  <a:pt x="667" y="140"/>
                  <a:pt x="665" y="129"/>
                  <a:pt x="673" y="131"/>
                </a:cubicBezTo>
                <a:cubicBezTo>
                  <a:pt x="675" y="126"/>
                  <a:pt x="679" y="123"/>
                  <a:pt x="681" y="119"/>
                </a:cubicBezTo>
                <a:cubicBezTo>
                  <a:pt x="689" y="127"/>
                  <a:pt x="692" y="114"/>
                  <a:pt x="696" y="111"/>
                </a:cubicBezTo>
                <a:cubicBezTo>
                  <a:pt x="696" y="101"/>
                  <a:pt x="709" y="101"/>
                  <a:pt x="708" y="91"/>
                </a:cubicBezTo>
                <a:cubicBezTo>
                  <a:pt x="718" y="88"/>
                  <a:pt x="714" y="76"/>
                  <a:pt x="725" y="74"/>
                </a:cubicBezTo>
                <a:cubicBezTo>
                  <a:pt x="735" y="69"/>
                  <a:pt x="725" y="54"/>
                  <a:pt x="737" y="52"/>
                </a:cubicBezTo>
                <a:cubicBezTo>
                  <a:pt x="737" y="40"/>
                  <a:pt x="749" y="35"/>
                  <a:pt x="752" y="25"/>
                </a:cubicBezTo>
                <a:cubicBezTo>
                  <a:pt x="763" y="26"/>
                  <a:pt x="755" y="11"/>
                  <a:pt x="762" y="7"/>
                </a:cubicBezTo>
                <a:cubicBezTo>
                  <a:pt x="767" y="7"/>
                  <a:pt x="775" y="7"/>
                  <a:pt x="776" y="0"/>
                </a:cubicBezTo>
                <a:cubicBezTo>
                  <a:pt x="790" y="10"/>
                  <a:pt x="773" y="18"/>
                  <a:pt x="779" y="31"/>
                </a:cubicBezTo>
                <a:close/>
              </a:path>
            </a:pathLst>
          </a:custGeom>
          <a:solidFill>
            <a:srgbClr val="337EB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85" y="1732891"/>
            <a:ext cx="1645486" cy="18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8813291" y="3934664"/>
            <a:ext cx="1185582" cy="430080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851859" y="3931463"/>
            <a:ext cx="111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关键字</a:t>
            </a:r>
            <a:endParaRPr lang="zh-CN" altLang="en-US" sz="24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8321276" y="4687148"/>
            <a:ext cx="2325618" cy="73850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</a:t>
            </a:r>
            <a:r>
              <a:rPr lang="zh-CN" altLang="zh-CN" sz="1200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更专业的模板。</a:t>
            </a:r>
            <a:r>
              <a:rPr lang="zh-CN" altLang="en-US" sz="1200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简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字体</a:t>
            </a:r>
            <a:endParaRPr lang="en-US" altLang="zh-CN" sz="12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21" name="组合 20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35040" y="-27066"/>
            <a:ext cx="3718560" cy="6912132"/>
          </a:xfrm>
          <a:prstGeom prst="rect">
            <a:avLst/>
          </a:prstGeom>
          <a:solidFill>
            <a:srgbClr val="33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767840" y="3588694"/>
            <a:ext cx="1097280" cy="2096883"/>
          </a:xfrm>
          <a:prstGeom prst="rect">
            <a:avLst/>
          </a:prstGeom>
          <a:solidFill>
            <a:schemeClr val="bg1"/>
          </a:solidFill>
          <a:ln w="28575"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755648" y="1473200"/>
            <a:ext cx="1147116" cy="2133600"/>
          </a:xfrm>
          <a:prstGeom prst="rect">
            <a:avLst/>
          </a:prstGeom>
          <a:blipFill dpi="0" rotWithShape="1">
            <a:blip r:embed="rId1"/>
            <a:srcRect/>
            <a:stretch>
              <a:fillRect l="-30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921232" y="3729936"/>
            <a:ext cx="551815" cy="2589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2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316480" y="3729936"/>
            <a:ext cx="461665" cy="123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48836" y="3588694"/>
            <a:ext cx="1097280" cy="2096883"/>
          </a:xfrm>
          <a:prstGeom prst="rect">
            <a:avLst/>
          </a:prstGeom>
          <a:solidFill>
            <a:schemeClr val="bg1"/>
          </a:solidFill>
          <a:ln w="28575"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536644" y="1473200"/>
            <a:ext cx="1147116" cy="2133600"/>
          </a:xfrm>
          <a:prstGeom prst="rect">
            <a:avLst/>
          </a:prstGeom>
          <a:blipFill dpi="0" rotWithShape="1">
            <a:blip r:embed="rId2"/>
            <a:srcRect/>
            <a:stretch>
              <a:fillRect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702228" y="3729936"/>
            <a:ext cx="551815" cy="2589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2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097476" y="3729936"/>
            <a:ext cx="461665" cy="123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92188" y="3588694"/>
            <a:ext cx="1097280" cy="2096883"/>
          </a:xfrm>
          <a:prstGeom prst="rect">
            <a:avLst/>
          </a:prstGeom>
          <a:solidFill>
            <a:schemeClr val="bg1"/>
          </a:solidFill>
          <a:ln w="28575"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279996" y="1473200"/>
            <a:ext cx="1147116" cy="2133600"/>
          </a:xfrm>
          <a:prstGeom prst="rect">
            <a:avLst/>
          </a:prstGeom>
          <a:blipFill dpi="0" rotWithShape="1">
            <a:blip r:embed="rId3"/>
            <a:srcRect/>
            <a:stretch>
              <a:fillRect l="-30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445580" y="3729936"/>
            <a:ext cx="551815" cy="2589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20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</a:t>
            </a:r>
            <a:r>
              <a:rPr lang="zh-CN" altLang="en-US" sz="12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。</a:t>
            </a:r>
            <a:endParaRPr lang="en-US" altLang="zh-CN" sz="120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840828" y="3729936"/>
            <a:ext cx="461665" cy="123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b="1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82706" y="3207820"/>
            <a:ext cx="2308324" cy="79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38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中</a:t>
            </a:r>
            <a:endParaRPr lang="zh-CN" altLang="en-US" sz="1380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287039" y="3333541"/>
            <a:ext cx="381138" cy="830997"/>
            <a:chOff x="1461502" y="1645522"/>
            <a:chExt cx="626061" cy="1444325"/>
          </a:xfrm>
        </p:grpSpPr>
        <p:grpSp>
          <p:nvGrpSpPr>
            <p:cNvPr id="18" name="组合 17"/>
            <p:cNvGrpSpPr/>
            <p:nvPr/>
          </p:nvGrpSpPr>
          <p:grpSpPr>
            <a:xfrm>
              <a:off x="1492250" y="1657350"/>
              <a:ext cx="595313" cy="1381125"/>
              <a:chOff x="1492250" y="1657350"/>
              <a:chExt cx="595313" cy="1381125"/>
            </a:xfrm>
          </p:grpSpPr>
          <p:sp>
            <p:nvSpPr>
              <p:cNvPr id="2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92250" y="1657350"/>
                <a:ext cx="595313" cy="1379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auto">
              <a:xfrm>
                <a:off x="1492250" y="1743075"/>
                <a:ext cx="595313" cy="1295400"/>
              </a:xfrm>
              <a:custGeom>
                <a:avLst/>
                <a:gdLst>
                  <a:gd name="T0" fmla="*/ 525 w 774"/>
                  <a:gd name="T1" fmla="*/ 2 h 2073"/>
                  <a:gd name="T2" fmla="*/ 617 w 774"/>
                  <a:gd name="T3" fmla="*/ 13 h 2073"/>
                  <a:gd name="T4" fmla="*/ 675 w 774"/>
                  <a:gd name="T5" fmla="*/ 407 h 2073"/>
                  <a:gd name="T6" fmla="*/ 674 w 774"/>
                  <a:gd name="T7" fmla="*/ 471 h 2073"/>
                  <a:gd name="T8" fmla="*/ 681 w 774"/>
                  <a:gd name="T9" fmla="*/ 772 h 2073"/>
                  <a:gd name="T10" fmla="*/ 681 w 774"/>
                  <a:gd name="T11" fmla="*/ 1015 h 2073"/>
                  <a:gd name="T12" fmla="*/ 683 w 774"/>
                  <a:gd name="T13" fmla="*/ 1274 h 2073"/>
                  <a:gd name="T14" fmla="*/ 681 w 774"/>
                  <a:gd name="T15" fmla="*/ 1729 h 2073"/>
                  <a:gd name="T16" fmla="*/ 699 w 774"/>
                  <a:gd name="T17" fmla="*/ 1963 h 2073"/>
                  <a:gd name="T18" fmla="*/ 735 w 774"/>
                  <a:gd name="T19" fmla="*/ 1902 h 2073"/>
                  <a:gd name="T20" fmla="*/ 767 w 774"/>
                  <a:gd name="T21" fmla="*/ 1770 h 2073"/>
                  <a:gd name="T22" fmla="*/ 754 w 774"/>
                  <a:gd name="T23" fmla="*/ 2047 h 2073"/>
                  <a:gd name="T24" fmla="*/ 613 w 774"/>
                  <a:gd name="T25" fmla="*/ 2065 h 2073"/>
                  <a:gd name="T26" fmla="*/ 426 w 774"/>
                  <a:gd name="T27" fmla="*/ 2050 h 2073"/>
                  <a:gd name="T28" fmla="*/ 264 w 774"/>
                  <a:gd name="T29" fmla="*/ 2068 h 2073"/>
                  <a:gd name="T30" fmla="*/ 267 w 774"/>
                  <a:gd name="T31" fmla="*/ 2049 h 2073"/>
                  <a:gd name="T32" fmla="*/ 496 w 774"/>
                  <a:gd name="T33" fmla="*/ 2039 h 2073"/>
                  <a:gd name="T34" fmla="*/ 594 w 774"/>
                  <a:gd name="T35" fmla="*/ 2021 h 2073"/>
                  <a:gd name="T36" fmla="*/ 617 w 774"/>
                  <a:gd name="T37" fmla="*/ 2023 h 2073"/>
                  <a:gd name="T38" fmla="*/ 669 w 774"/>
                  <a:gd name="T39" fmla="*/ 1983 h 2073"/>
                  <a:gd name="T40" fmla="*/ 525 w 774"/>
                  <a:gd name="T41" fmla="*/ 1972 h 2073"/>
                  <a:gd name="T42" fmla="*/ 409 w 774"/>
                  <a:gd name="T43" fmla="*/ 1960 h 2073"/>
                  <a:gd name="T44" fmla="*/ 279 w 774"/>
                  <a:gd name="T45" fmla="*/ 1970 h 2073"/>
                  <a:gd name="T46" fmla="*/ 84 w 774"/>
                  <a:gd name="T47" fmla="*/ 1920 h 2073"/>
                  <a:gd name="T48" fmla="*/ 104 w 774"/>
                  <a:gd name="T49" fmla="*/ 1796 h 2073"/>
                  <a:gd name="T50" fmla="*/ 91 w 774"/>
                  <a:gd name="T51" fmla="*/ 1337 h 2073"/>
                  <a:gd name="T52" fmla="*/ 105 w 774"/>
                  <a:gd name="T53" fmla="*/ 1026 h 2073"/>
                  <a:gd name="T54" fmla="*/ 107 w 774"/>
                  <a:gd name="T55" fmla="*/ 722 h 2073"/>
                  <a:gd name="T56" fmla="*/ 102 w 774"/>
                  <a:gd name="T57" fmla="*/ 474 h 2073"/>
                  <a:gd name="T58" fmla="*/ 49 w 774"/>
                  <a:gd name="T59" fmla="*/ 468 h 2073"/>
                  <a:gd name="T60" fmla="*/ 42 w 774"/>
                  <a:gd name="T61" fmla="*/ 631 h 2073"/>
                  <a:gd name="T62" fmla="*/ 44 w 774"/>
                  <a:gd name="T63" fmla="*/ 797 h 2073"/>
                  <a:gd name="T64" fmla="*/ 48 w 774"/>
                  <a:gd name="T65" fmla="*/ 872 h 2073"/>
                  <a:gd name="T66" fmla="*/ 41 w 774"/>
                  <a:gd name="T67" fmla="*/ 1079 h 2073"/>
                  <a:gd name="T68" fmla="*/ 55 w 774"/>
                  <a:gd name="T69" fmla="*/ 1252 h 2073"/>
                  <a:gd name="T70" fmla="*/ 53 w 774"/>
                  <a:gd name="T71" fmla="*/ 1514 h 2073"/>
                  <a:gd name="T72" fmla="*/ 37 w 774"/>
                  <a:gd name="T73" fmla="*/ 1747 h 2073"/>
                  <a:gd name="T74" fmla="*/ 18 w 774"/>
                  <a:gd name="T75" fmla="*/ 1466 h 2073"/>
                  <a:gd name="T76" fmla="*/ 4 w 774"/>
                  <a:gd name="T77" fmla="*/ 1419 h 2073"/>
                  <a:gd name="T78" fmla="*/ 14 w 774"/>
                  <a:gd name="T79" fmla="*/ 1322 h 2073"/>
                  <a:gd name="T80" fmla="*/ 14 w 774"/>
                  <a:gd name="T81" fmla="*/ 1261 h 2073"/>
                  <a:gd name="T82" fmla="*/ 1 w 774"/>
                  <a:gd name="T83" fmla="*/ 1043 h 2073"/>
                  <a:gd name="T84" fmla="*/ 6 w 774"/>
                  <a:gd name="T85" fmla="*/ 924 h 2073"/>
                  <a:gd name="T86" fmla="*/ 10 w 774"/>
                  <a:gd name="T87" fmla="*/ 832 h 2073"/>
                  <a:gd name="T88" fmla="*/ 3 w 774"/>
                  <a:gd name="T89" fmla="*/ 719 h 2073"/>
                  <a:gd name="T90" fmla="*/ 7 w 774"/>
                  <a:gd name="T91" fmla="*/ 649 h 2073"/>
                  <a:gd name="T92" fmla="*/ 15 w 774"/>
                  <a:gd name="T93" fmla="*/ 598 h 2073"/>
                  <a:gd name="T94" fmla="*/ 1 w 774"/>
                  <a:gd name="T95" fmla="*/ 536 h 2073"/>
                  <a:gd name="T96" fmla="*/ 13 w 774"/>
                  <a:gd name="T97" fmla="*/ 424 h 2073"/>
                  <a:gd name="T98" fmla="*/ 6 w 774"/>
                  <a:gd name="T99" fmla="*/ 359 h 2073"/>
                  <a:gd name="T100" fmla="*/ 1 w 774"/>
                  <a:gd name="T101" fmla="*/ 235 h 2073"/>
                  <a:gd name="T102" fmla="*/ 15 w 774"/>
                  <a:gd name="T103" fmla="*/ 166 h 2073"/>
                  <a:gd name="T104" fmla="*/ 13 w 774"/>
                  <a:gd name="T105" fmla="*/ 116 h 2073"/>
                  <a:gd name="T106" fmla="*/ 35 w 774"/>
                  <a:gd name="T107" fmla="*/ 10 h 2073"/>
                  <a:gd name="T108" fmla="*/ 37 w 774"/>
                  <a:gd name="T109" fmla="*/ 106 h 2073"/>
                  <a:gd name="T110" fmla="*/ 52 w 774"/>
                  <a:gd name="T111" fmla="*/ 341 h 2073"/>
                  <a:gd name="T112" fmla="*/ 83 w 774"/>
                  <a:gd name="T113" fmla="*/ 392 h 2073"/>
                  <a:gd name="T114" fmla="*/ 107 w 774"/>
                  <a:gd name="T115" fmla="*/ 144 h 2073"/>
                  <a:gd name="T116" fmla="*/ 151 w 774"/>
                  <a:gd name="T117" fmla="*/ 9 h 2073"/>
                  <a:gd name="T118" fmla="*/ 237 w 774"/>
                  <a:gd name="T119" fmla="*/ 16 h 2073"/>
                  <a:gd name="T120" fmla="*/ 372 w 774"/>
                  <a:gd name="T121" fmla="*/ 5 h 2073"/>
                  <a:gd name="T122" fmla="*/ 440 w 774"/>
                  <a:gd name="T123" fmla="*/ 3 h 2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4" h="2073">
                    <a:moveTo>
                      <a:pt x="445" y="0"/>
                    </a:moveTo>
                    <a:cubicBezTo>
                      <a:pt x="446" y="0"/>
                      <a:pt x="449" y="3"/>
                      <a:pt x="451" y="2"/>
                    </a:cubicBezTo>
                    <a:cubicBezTo>
                      <a:pt x="451" y="5"/>
                      <a:pt x="454" y="6"/>
                      <a:pt x="454" y="8"/>
                    </a:cubicBezTo>
                    <a:cubicBezTo>
                      <a:pt x="455" y="12"/>
                      <a:pt x="456" y="15"/>
                      <a:pt x="456" y="19"/>
                    </a:cubicBezTo>
                    <a:cubicBezTo>
                      <a:pt x="467" y="19"/>
                      <a:pt x="467" y="19"/>
                      <a:pt x="467" y="19"/>
                    </a:cubicBezTo>
                    <a:cubicBezTo>
                      <a:pt x="469" y="16"/>
                      <a:pt x="471" y="13"/>
                      <a:pt x="474" y="11"/>
                    </a:cubicBezTo>
                    <a:cubicBezTo>
                      <a:pt x="477" y="10"/>
                      <a:pt x="481" y="9"/>
                      <a:pt x="484" y="10"/>
                    </a:cubicBezTo>
                    <a:cubicBezTo>
                      <a:pt x="511" y="10"/>
                      <a:pt x="511" y="10"/>
                      <a:pt x="511" y="10"/>
                    </a:cubicBezTo>
                    <a:cubicBezTo>
                      <a:pt x="510" y="8"/>
                      <a:pt x="512" y="7"/>
                      <a:pt x="513" y="6"/>
                    </a:cubicBezTo>
                    <a:cubicBezTo>
                      <a:pt x="514" y="5"/>
                      <a:pt x="513" y="2"/>
                      <a:pt x="515" y="2"/>
                    </a:cubicBezTo>
                    <a:cubicBezTo>
                      <a:pt x="519" y="2"/>
                      <a:pt x="522" y="1"/>
                      <a:pt x="525" y="2"/>
                    </a:cubicBezTo>
                    <a:cubicBezTo>
                      <a:pt x="527" y="5"/>
                      <a:pt x="530" y="6"/>
                      <a:pt x="533" y="5"/>
                    </a:cubicBezTo>
                    <a:cubicBezTo>
                      <a:pt x="534" y="5"/>
                      <a:pt x="535" y="7"/>
                      <a:pt x="536" y="8"/>
                    </a:cubicBezTo>
                    <a:cubicBezTo>
                      <a:pt x="539" y="7"/>
                      <a:pt x="543" y="8"/>
                      <a:pt x="543" y="11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45" y="14"/>
                      <a:pt x="546" y="16"/>
                      <a:pt x="547" y="19"/>
                    </a:cubicBezTo>
                    <a:cubicBezTo>
                      <a:pt x="559" y="19"/>
                      <a:pt x="559" y="19"/>
                      <a:pt x="559" y="19"/>
                    </a:cubicBezTo>
                    <a:cubicBezTo>
                      <a:pt x="559" y="16"/>
                      <a:pt x="562" y="14"/>
                      <a:pt x="563" y="12"/>
                    </a:cubicBezTo>
                    <a:cubicBezTo>
                      <a:pt x="570" y="7"/>
                      <a:pt x="585" y="9"/>
                      <a:pt x="588" y="16"/>
                    </a:cubicBezTo>
                    <a:cubicBezTo>
                      <a:pt x="588" y="17"/>
                      <a:pt x="590" y="19"/>
                      <a:pt x="592" y="19"/>
                    </a:cubicBezTo>
                    <a:cubicBezTo>
                      <a:pt x="617" y="19"/>
                      <a:pt x="617" y="19"/>
                      <a:pt x="617" y="19"/>
                    </a:cubicBezTo>
                    <a:cubicBezTo>
                      <a:pt x="617" y="13"/>
                      <a:pt x="617" y="13"/>
                      <a:pt x="617" y="13"/>
                    </a:cubicBezTo>
                    <a:cubicBezTo>
                      <a:pt x="619" y="13"/>
                      <a:pt x="621" y="13"/>
                      <a:pt x="621" y="12"/>
                    </a:cubicBezTo>
                    <a:cubicBezTo>
                      <a:pt x="623" y="8"/>
                      <a:pt x="632" y="11"/>
                      <a:pt x="636" y="10"/>
                    </a:cubicBezTo>
                    <a:cubicBezTo>
                      <a:pt x="638" y="10"/>
                      <a:pt x="640" y="9"/>
                      <a:pt x="642" y="7"/>
                    </a:cubicBezTo>
                    <a:cubicBezTo>
                      <a:pt x="641" y="5"/>
                      <a:pt x="642" y="5"/>
                      <a:pt x="644" y="5"/>
                    </a:cubicBezTo>
                    <a:cubicBezTo>
                      <a:pt x="645" y="4"/>
                      <a:pt x="647" y="3"/>
                      <a:pt x="649" y="5"/>
                    </a:cubicBezTo>
                    <a:cubicBezTo>
                      <a:pt x="651" y="7"/>
                      <a:pt x="650" y="9"/>
                      <a:pt x="652" y="11"/>
                    </a:cubicBezTo>
                    <a:cubicBezTo>
                      <a:pt x="652" y="12"/>
                      <a:pt x="652" y="15"/>
                      <a:pt x="652" y="16"/>
                    </a:cubicBezTo>
                    <a:cubicBezTo>
                      <a:pt x="652" y="16"/>
                      <a:pt x="654" y="17"/>
                      <a:pt x="654" y="18"/>
                    </a:cubicBezTo>
                    <a:cubicBezTo>
                      <a:pt x="658" y="19"/>
                      <a:pt x="668" y="19"/>
                      <a:pt x="673" y="19"/>
                    </a:cubicBezTo>
                    <a:cubicBezTo>
                      <a:pt x="674" y="404"/>
                      <a:pt x="674" y="404"/>
                      <a:pt x="674" y="404"/>
                    </a:cubicBezTo>
                    <a:cubicBezTo>
                      <a:pt x="675" y="404"/>
                      <a:pt x="675" y="406"/>
                      <a:pt x="675" y="407"/>
                    </a:cubicBezTo>
                    <a:cubicBezTo>
                      <a:pt x="677" y="408"/>
                      <a:pt x="678" y="411"/>
                      <a:pt x="679" y="412"/>
                    </a:cubicBezTo>
                    <a:cubicBezTo>
                      <a:pt x="679" y="413"/>
                      <a:pt x="681" y="415"/>
                      <a:pt x="681" y="416"/>
                    </a:cubicBezTo>
                    <a:cubicBezTo>
                      <a:pt x="681" y="419"/>
                      <a:pt x="681" y="421"/>
                      <a:pt x="683" y="423"/>
                    </a:cubicBezTo>
                    <a:cubicBezTo>
                      <a:pt x="683" y="436"/>
                      <a:pt x="683" y="436"/>
                      <a:pt x="683" y="436"/>
                    </a:cubicBezTo>
                    <a:cubicBezTo>
                      <a:pt x="683" y="437"/>
                      <a:pt x="681" y="438"/>
                      <a:pt x="681" y="439"/>
                    </a:cubicBezTo>
                    <a:cubicBezTo>
                      <a:pt x="681" y="440"/>
                      <a:pt x="683" y="441"/>
                      <a:pt x="683" y="442"/>
                    </a:cubicBezTo>
                    <a:cubicBezTo>
                      <a:pt x="683" y="456"/>
                      <a:pt x="683" y="456"/>
                      <a:pt x="683" y="456"/>
                    </a:cubicBezTo>
                    <a:cubicBezTo>
                      <a:pt x="683" y="457"/>
                      <a:pt x="681" y="459"/>
                      <a:pt x="681" y="459"/>
                    </a:cubicBezTo>
                    <a:cubicBezTo>
                      <a:pt x="680" y="461"/>
                      <a:pt x="680" y="464"/>
                      <a:pt x="678" y="466"/>
                    </a:cubicBezTo>
                    <a:cubicBezTo>
                      <a:pt x="677" y="466"/>
                      <a:pt x="678" y="467"/>
                      <a:pt x="678" y="468"/>
                    </a:cubicBezTo>
                    <a:cubicBezTo>
                      <a:pt x="676" y="468"/>
                      <a:pt x="675" y="469"/>
                      <a:pt x="674" y="471"/>
                    </a:cubicBezTo>
                    <a:cubicBezTo>
                      <a:pt x="672" y="474"/>
                      <a:pt x="673" y="482"/>
                      <a:pt x="676" y="484"/>
                    </a:cubicBezTo>
                    <a:cubicBezTo>
                      <a:pt x="677" y="484"/>
                      <a:pt x="678" y="485"/>
                      <a:pt x="678" y="486"/>
                    </a:cubicBezTo>
                    <a:cubicBezTo>
                      <a:pt x="679" y="488"/>
                      <a:pt x="681" y="489"/>
                      <a:pt x="681" y="491"/>
                    </a:cubicBezTo>
                    <a:cubicBezTo>
                      <a:pt x="680" y="494"/>
                      <a:pt x="681" y="496"/>
                      <a:pt x="683" y="497"/>
                    </a:cubicBezTo>
                    <a:cubicBezTo>
                      <a:pt x="683" y="511"/>
                      <a:pt x="683" y="511"/>
                      <a:pt x="683" y="511"/>
                    </a:cubicBezTo>
                    <a:cubicBezTo>
                      <a:pt x="683" y="512"/>
                      <a:pt x="681" y="513"/>
                      <a:pt x="681" y="514"/>
                    </a:cubicBezTo>
                    <a:cubicBezTo>
                      <a:pt x="681" y="516"/>
                      <a:pt x="681" y="517"/>
                      <a:pt x="680" y="519"/>
                    </a:cubicBezTo>
                    <a:cubicBezTo>
                      <a:pt x="678" y="520"/>
                      <a:pt x="678" y="523"/>
                      <a:pt x="678" y="525"/>
                    </a:cubicBezTo>
                    <a:cubicBezTo>
                      <a:pt x="677" y="525"/>
                      <a:pt x="675" y="525"/>
                      <a:pt x="675" y="527"/>
                    </a:cubicBezTo>
                    <a:cubicBezTo>
                      <a:pt x="674" y="756"/>
                      <a:pt x="674" y="756"/>
                      <a:pt x="674" y="756"/>
                    </a:cubicBezTo>
                    <a:cubicBezTo>
                      <a:pt x="678" y="759"/>
                      <a:pt x="681" y="765"/>
                      <a:pt x="681" y="772"/>
                    </a:cubicBezTo>
                    <a:cubicBezTo>
                      <a:pt x="681" y="773"/>
                      <a:pt x="683" y="773"/>
                      <a:pt x="683" y="774"/>
                    </a:cubicBezTo>
                    <a:cubicBezTo>
                      <a:pt x="683" y="785"/>
                      <a:pt x="683" y="785"/>
                      <a:pt x="683" y="785"/>
                    </a:cubicBezTo>
                    <a:cubicBezTo>
                      <a:pt x="683" y="785"/>
                      <a:pt x="681" y="786"/>
                      <a:pt x="681" y="786"/>
                    </a:cubicBezTo>
                    <a:cubicBezTo>
                      <a:pt x="681" y="848"/>
                      <a:pt x="681" y="848"/>
                      <a:pt x="681" y="848"/>
                    </a:cubicBezTo>
                    <a:cubicBezTo>
                      <a:pt x="681" y="848"/>
                      <a:pt x="683" y="849"/>
                      <a:pt x="683" y="849"/>
                    </a:cubicBezTo>
                    <a:cubicBezTo>
                      <a:pt x="683" y="865"/>
                      <a:pt x="683" y="879"/>
                      <a:pt x="683" y="895"/>
                    </a:cubicBezTo>
                    <a:cubicBezTo>
                      <a:pt x="683" y="896"/>
                      <a:pt x="681" y="898"/>
                      <a:pt x="681" y="898"/>
                    </a:cubicBezTo>
                    <a:cubicBezTo>
                      <a:pt x="681" y="911"/>
                      <a:pt x="685" y="924"/>
                      <a:pt x="682" y="936"/>
                    </a:cubicBezTo>
                    <a:cubicBezTo>
                      <a:pt x="684" y="944"/>
                      <a:pt x="683" y="952"/>
                      <a:pt x="682" y="958"/>
                    </a:cubicBezTo>
                    <a:cubicBezTo>
                      <a:pt x="679" y="971"/>
                      <a:pt x="681" y="985"/>
                      <a:pt x="683" y="996"/>
                    </a:cubicBezTo>
                    <a:cubicBezTo>
                      <a:pt x="684" y="1004"/>
                      <a:pt x="683" y="1010"/>
                      <a:pt x="681" y="1015"/>
                    </a:cubicBezTo>
                    <a:cubicBezTo>
                      <a:pt x="681" y="1068"/>
                      <a:pt x="681" y="1068"/>
                      <a:pt x="681" y="1068"/>
                    </a:cubicBezTo>
                    <a:cubicBezTo>
                      <a:pt x="681" y="1069"/>
                      <a:pt x="683" y="1070"/>
                      <a:pt x="683" y="1071"/>
                    </a:cubicBezTo>
                    <a:cubicBezTo>
                      <a:pt x="683" y="1084"/>
                      <a:pt x="683" y="1084"/>
                      <a:pt x="683" y="1084"/>
                    </a:cubicBezTo>
                    <a:cubicBezTo>
                      <a:pt x="683" y="1084"/>
                      <a:pt x="681" y="1085"/>
                      <a:pt x="681" y="1085"/>
                    </a:cubicBezTo>
                    <a:cubicBezTo>
                      <a:pt x="680" y="1092"/>
                      <a:pt x="678" y="1098"/>
                      <a:pt x="674" y="1102"/>
                    </a:cubicBezTo>
                    <a:cubicBezTo>
                      <a:pt x="674" y="1217"/>
                      <a:pt x="674" y="1217"/>
                      <a:pt x="674" y="1217"/>
                    </a:cubicBezTo>
                    <a:cubicBezTo>
                      <a:pt x="677" y="1220"/>
                      <a:pt x="679" y="1223"/>
                      <a:pt x="680" y="1227"/>
                    </a:cubicBezTo>
                    <a:cubicBezTo>
                      <a:pt x="681" y="1229"/>
                      <a:pt x="680" y="1232"/>
                      <a:pt x="681" y="1234"/>
                    </a:cubicBezTo>
                    <a:cubicBezTo>
                      <a:pt x="681" y="1234"/>
                      <a:pt x="683" y="1235"/>
                      <a:pt x="683" y="1235"/>
                    </a:cubicBezTo>
                    <a:cubicBezTo>
                      <a:pt x="683" y="1240"/>
                      <a:pt x="683" y="1246"/>
                      <a:pt x="681" y="1249"/>
                    </a:cubicBezTo>
                    <a:cubicBezTo>
                      <a:pt x="681" y="1258"/>
                      <a:pt x="683" y="1266"/>
                      <a:pt x="683" y="1274"/>
                    </a:cubicBezTo>
                    <a:cubicBezTo>
                      <a:pt x="681" y="1343"/>
                      <a:pt x="681" y="1343"/>
                      <a:pt x="681" y="1343"/>
                    </a:cubicBezTo>
                    <a:cubicBezTo>
                      <a:pt x="681" y="1344"/>
                      <a:pt x="683" y="1344"/>
                      <a:pt x="683" y="1345"/>
                    </a:cubicBezTo>
                    <a:cubicBezTo>
                      <a:pt x="683" y="1361"/>
                      <a:pt x="683" y="1374"/>
                      <a:pt x="683" y="1391"/>
                    </a:cubicBezTo>
                    <a:cubicBezTo>
                      <a:pt x="683" y="1391"/>
                      <a:pt x="681" y="1393"/>
                      <a:pt x="681" y="1393"/>
                    </a:cubicBezTo>
                    <a:cubicBezTo>
                      <a:pt x="681" y="1564"/>
                      <a:pt x="681" y="1564"/>
                      <a:pt x="681" y="1564"/>
                    </a:cubicBezTo>
                    <a:cubicBezTo>
                      <a:pt x="681" y="1564"/>
                      <a:pt x="683" y="1566"/>
                      <a:pt x="683" y="1566"/>
                    </a:cubicBezTo>
                    <a:cubicBezTo>
                      <a:pt x="683" y="1579"/>
                      <a:pt x="683" y="1579"/>
                      <a:pt x="683" y="1579"/>
                    </a:cubicBezTo>
                    <a:cubicBezTo>
                      <a:pt x="683" y="1580"/>
                      <a:pt x="681" y="1580"/>
                      <a:pt x="681" y="1581"/>
                    </a:cubicBezTo>
                    <a:cubicBezTo>
                      <a:pt x="680" y="1588"/>
                      <a:pt x="678" y="1593"/>
                      <a:pt x="673" y="1599"/>
                    </a:cubicBezTo>
                    <a:cubicBezTo>
                      <a:pt x="673" y="1712"/>
                      <a:pt x="673" y="1712"/>
                      <a:pt x="673" y="1712"/>
                    </a:cubicBezTo>
                    <a:cubicBezTo>
                      <a:pt x="678" y="1716"/>
                      <a:pt x="681" y="1721"/>
                      <a:pt x="681" y="1729"/>
                    </a:cubicBezTo>
                    <a:cubicBezTo>
                      <a:pt x="681" y="1729"/>
                      <a:pt x="683" y="1730"/>
                      <a:pt x="683" y="1730"/>
                    </a:cubicBezTo>
                    <a:cubicBezTo>
                      <a:pt x="684" y="1735"/>
                      <a:pt x="683" y="1741"/>
                      <a:pt x="681" y="1744"/>
                    </a:cubicBezTo>
                    <a:cubicBezTo>
                      <a:pt x="681" y="1895"/>
                      <a:pt x="681" y="1895"/>
                      <a:pt x="681" y="1895"/>
                    </a:cubicBezTo>
                    <a:cubicBezTo>
                      <a:pt x="681" y="1895"/>
                      <a:pt x="683" y="1897"/>
                      <a:pt x="683" y="1897"/>
                    </a:cubicBezTo>
                    <a:cubicBezTo>
                      <a:pt x="683" y="1928"/>
                      <a:pt x="683" y="1928"/>
                      <a:pt x="683" y="1928"/>
                    </a:cubicBezTo>
                    <a:cubicBezTo>
                      <a:pt x="683" y="1928"/>
                      <a:pt x="681" y="1929"/>
                      <a:pt x="681" y="1929"/>
                    </a:cubicBezTo>
                    <a:cubicBezTo>
                      <a:pt x="681" y="1941"/>
                      <a:pt x="681" y="1941"/>
                      <a:pt x="681" y="1941"/>
                    </a:cubicBezTo>
                    <a:cubicBezTo>
                      <a:pt x="681" y="1941"/>
                      <a:pt x="683" y="1943"/>
                      <a:pt x="683" y="1944"/>
                    </a:cubicBezTo>
                    <a:cubicBezTo>
                      <a:pt x="682" y="1949"/>
                      <a:pt x="683" y="1955"/>
                      <a:pt x="687" y="1958"/>
                    </a:cubicBezTo>
                    <a:cubicBezTo>
                      <a:pt x="688" y="1960"/>
                      <a:pt x="689" y="1963"/>
                      <a:pt x="690" y="1963"/>
                    </a:cubicBezTo>
                    <a:cubicBezTo>
                      <a:pt x="699" y="1963"/>
                      <a:pt x="699" y="1963"/>
                      <a:pt x="699" y="1963"/>
                    </a:cubicBezTo>
                    <a:cubicBezTo>
                      <a:pt x="699" y="1966"/>
                      <a:pt x="699" y="1966"/>
                      <a:pt x="699" y="1966"/>
                    </a:cubicBezTo>
                    <a:cubicBezTo>
                      <a:pt x="701" y="1966"/>
                      <a:pt x="704" y="1966"/>
                      <a:pt x="705" y="1964"/>
                    </a:cubicBezTo>
                    <a:cubicBezTo>
                      <a:pt x="709" y="1963"/>
                      <a:pt x="713" y="1963"/>
                      <a:pt x="716" y="1962"/>
                    </a:cubicBezTo>
                    <a:cubicBezTo>
                      <a:pt x="719" y="1961"/>
                      <a:pt x="721" y="1958"/>
                      <a:pt x="721" y="1957"/>
                    </a:cubicBezTo>
                    <a:cubicBezTo>
                      <a:pt x="723" y="1948"/>
                      <a:pt x="723" y="1948"/>
                      <a:pt x="723" y="1948"/>
                    </a:cubicBezTo>
                    <a:cubicBezTo>
                      <a:pt x="724" y="1941"/>
                      <a:pt x="723" y="1933"/>
                      <a:pt x="724" y="1927"/>
                    </a:cubicBezTo>
                    <a:cubicBezTo>
                      <a:pt x="726" y="1927"/>
                      <a:pt x="726" y="1927"/>
                      <a:pt x="726" y="1927"/>
                    </a:cubicBezTo>
                    <a:cubicBezTo>
                      <a:pt x="726" y="1923"/>
                      <a:pt x="727" y="1920"/>
                      <a:pt x="728" y="1917"/>
                    </a:cubicBezTo>
                    <a:cubicBezTo>
                      <a:pt x="729" y="1918"/>
                      <a:pt x="730" y="1917"/>
                      <a:pt x="730" y="1916"/>
                    </a:cubicBezTo>
                    <a:cubicBezTo>
                      <a:pt x="732" y="1914"/>
                      <a:pt x="734" y="1913"/>
                      <a:pt x="735" y="1911"/>
                    </a:cubicBezTo>
                    <a:cubicBezTo>
                      <a:pt x="735" y="1908"/>
                      <a:pt x="736" y="1905"/>
                      <a:pt x="735" y="1902"/>
                    </a:cubicBezTo>
                    <a:cubicBezTo>
                      <a:pt x="738" y="1902"/>
                      <a:pt x="738" y="1902"/>
                      <a:pt x="738" y="1902"/>
                    </a:cubicBezTo>
                    <a:cubicBezTo>
                      <a:pt x="738" y="1895"/>
                      <a:pt x="739" y="1887"/>
                      <a:pt x="738" y="1879"/>
                    </a:cubicBezTo>
                    <a:cubicBezTo>
                      <a:pt x="741" y="1867"/>
                      <a:pt x="741" y="1867"/>
                      <a:pt x="741" y="1867"/>
                    </a:cubicBezTo>
                    <a:cubicBezTo>
                      <a:pt x="744" y="1863"/>
                      <a:pt x="746" y="1859"/>
                      <a:pt x="750" y="1856"/>
                    </a:cubicBezTo>
                    <a:cubicBezTo>
                      <a:pt x="752" y="1847"/>
                      <a:pt x="752" y="1847"/>
                      <a:pt x="752" y="1847"/>
                    </a:cubicBezTo>
                    <a:cubicBezTo>
                      <a:pt x="753" y="1843"/>
                      <a:pt x="752" y="1840"/>
                      <a:pt x="753" y="1838"/>
                    </a:cubicBezTo>
                    <a:cubicBezTo>
                      <a:pt x="755" y="1822"/>
                      <a:pt x="755" y="1805"/>
                      <a:pt x="754" y="1788"/>
                    </a:cubicBezTo>
                    <a:cubicBezTo>
                      <a:pt x="756" y="1776"/>
                      <a:pt x="756" y="1776"/>
                      <a:pt x="756" y="1776"/>
                    </a:cubicBezTo>
                    <a:cubicBezTo>
                      <a:pt x="756" y="1775"/>
                      <a:pt x="758" y="1774"/>
                      <a:pt x="760" y="1772"/>
                    </a:cubicBezTo>
                    <a:cubicBezTo>
                      <a:pt x="760" y="1772"/>
                      <a:pt x="760" y="1770"/>
                      <a:pt x="760" y="1770"/>
                    </a:cubicBezTo>
                    <a:cubicBezTo>
                      <a:pt x="761" y="1770"/>
                      <a:pt x="766" y="1769"/>
                      <a:pt x="767" y="1770"/>
                    </a:cubicBezTo>
                    <a:cubicBezTo>
                      <a:pt x="769" y="1773"/>
                      <a:pt x="770" y="1775"/>
                      <a:pt x="773" y="1779"/>
                    </a:cubicBezTo>
                    <a:cubicBezTo>
                      <a:pt x="773" y="1959"/>
                      <a:pt x="773" y="1959"/>
                      <a:pt x="773" y="1959"/>
                    </a:cubicBezTo>
                    <a:cubicBezTo>
                      <a:pt x="773" y="1960"/>
                      <a:pt x="774" y="1962"/>
                      <a:pt x="774" y="1963"/>
                    </a:cubicBezTo>
                    <a:cubicBezTo>
                      <a:pt x="773" y="1971"/>
                      <a:pt x="771" y="1978"/>
                      <a:pt x="766" y="1982"/>
                    </a:cubicBezTo>
                    <a:cubicBezTo>
                      <a:pt x="766" y="1983"/>
                      <a:pt x="765" y="1984"/>
                      <a:pt x="764" y="1983"/>
                    </a:cubicBezTo>
                    <a:cubicBezTo>
                      <a:pt x="764" y="1986"/>
                      <a:pt x="762" y="1988"/>
                      <a:pt x="762" y="1989"/>
                    </a:cubicBezTo>
                    <a:cubicBezTo>
                      <a:pt x="762" y="1994"/>
                      <a:pt x="761" y="1998"/>
                      <a:pt x="764" y="2000"/>
                    </a:cubicBezTo>
                    <a:cubicBezTo>
                      <a:pt x="764" y="2003"/>
                      <a:pt x="764" y="2006"/>
                      <a:pt x="763" y="2009"/>
                    </a:cubicBezTo>
                    <a:cubicBezTo>
                      <a:pt x="763" y="2009"/>
                      <a:pt x="764" y="2009"/>
                      <a:pt x="764" y="2009"/>
                    </a:cubicBezTo>
                    <a:cubicBezTo>
                      <a:pt x="765" y="2017"/>
                      <a:pt x="764" y="2024"/>
                      <a:pt x="761" y="2029"/>
                    </a:cubicBezTo>
                    <a:cubicBezTo>
                      <a:pt x="763" y="2037"/>
                      <a:pt x="759" y="2043"/>
                      <a:pt x="754" y="2047"/>
                    </a:cubicBezTo>
                    <a:cubicBezTo>
                      <a:pt x="751" y="2051"/>
                      <a:pt x="747" y="2055"/>
                      <a:pt x="744" y="2060"/>
                    </a:cubicBezTo>
                    <a:cubicBezTo>
                      <a:pt x="741" y="2062"/>
                      <a:pt x="739" y="2064"/>
                      <a:pt x="735" y="2064"/>
                    </a:cubicBezTo>
                    <a:cubicBezTo>
                      <a:pt x="723" y="2063"/>
                      <a:pt x="723" y="2063"/>
                      <a:pt x="723" y="2063"/>
                    </a:cubicBezTo>
                    <a:cubicBezTo>
                      <a:pt x="707" y="2063"/>
                      <a:pt x="707" y="2063"/>
                      <a:pt x="707" y="2063"/>
                    </a:cubicBezTo>
                    <a:cubicBezTo>
                      <a:pt x="707" y="2063"/>
                      <a:pt x="706" y="2064"/>
                      <a:pt x="705" y="2064"/>
                    </a:cubicBezTo>
                    <a:cubicBezTo>
                      <a:pt x="701" y="2063"/>
                      <a:pt x="698" y="2064"/>
                      <a:pt x="695" y="2065"/>
                    </a:cubicBezTo>
                    <a:cubicBezTo>
                      <a:pt x="649" y="2065"/>
                      <a:pt x="649" y="2065"/>
                      <a:pt x="649" y="2065"/>
                    </a:cubicBezTo>
                    <a:cubicBezTo>
                      <a:pt x="649" y="2066"/>
                      <a:pt x="649" y="2067"/>
                      <a:pt x="648" y="2067"/>
                    </a:cubicBezTo>
                    <a:cubicBezTo>
                      <a:pt x="622" y="2067"/>
                      <a:pt x="622" y="2067"/>
                      <a:pt x="622" y="2067"/>
                    </a:cubicBezTo>
                    <a:cubicBezTo>
                      <a:pt x="621" y="2067"/>
                      <a:pt x="621" y="2066"/>
                      <a:pt x="620" y="2065"/>
                    </a:cubicBezTo>
                    <a:cubicBezTo>
                      <a:pt x="618" y="2065"/>
                      <a:pt x="614" y="2066"/>
                      <a:pt x="613" y="2065"/>
                    </a:cubicBezTo>
                    <a:cubicBezTo>
                      <a:pt x="610" y="2063"/>
                      <a:pt x="604" y="2064"/>
                      <a:pt x="601" y="2063"/>
                    </a:cubicBezTo>
                    <a:cubicBezTo>
                      <a:pt x="580" y="2061"/>
                      <a:pt x="555" y="2063"/>
                      <a:pt x="532" y="2063"/>
                    </a:cubicBezTo>
                    <a:cubicBezTo>
                      <a:pt x="515" y="2063"/>
                      <a:pt x="497" y="2063"/>
                      <a:pt x="480" y="2065"/>
                    </a:cubicBezTo>
                    <a:cubicBezTo>
                      <a:pt x="475" y="2064"/>
                      <a:pt x="467" y="2063"/>
                      <a:pt x="459" y="2064"/>
                    </a:cubicBezTo>
                    <a:cubicBezTo>
                      <a:pt x="458" y="2064"/>
                      <a:pt x="457" y="2064"/>
                      <a:pt x="457" y="2063"/>
                    </a:cubicBezTo>
                    <a:cubicBezTo>
                      <a:pt x="453" y="2062"/>
                      <a:pt x="450" y="2062"/>
                      <a:pt x="448" y="2064"/>
                    </a:cubicBezTo>
                    <a:cubicBezTo>
                      <a:pt x="439" y="2064"/>
                      <a:pt x="439" y="2064"/>
                      <a:pt x="439" y="2064"/>
                    </a:cubicBezTo>
                    <a:cubicBezTo>
                      <a:pt x="439" y="2064"/>
                      <a:pt x="438" y="2063"/>
                      <a:pt x="438" y="2062"/>
                    </a:cubicBezTo>
                    <a:cubicBezTo>
                      <a:pt x="437" y="2063"/>
                      <a:pt x="435" y="2062"/>
                      <a:pt x="436" y="2061"/>
                    </a:cubicBezTo>
                    <a:cubicBezTo>
                      <a:pt x="433" y="2059"/>
                      <a:pt x="433" y="2056"/>
                      <a:pt x="431" y="2053"/>
                    </a:cubicBezTo>
                    <a:cubicBezTo>
                      <a:pt x="430" y="2051"/>
                      <a:pt x="428" y="2050"/>
                      <a:pt x="426" y="2050"/>
                    </a:cubicBezTo>
                    <a:cubicBezTo>
                      <a:pt x="422" y="2049"/>
                      <a:pt x="419" y="2049"/>
                      <a:pt x="416" y="2050"/>
                    </a:cubicBezTo>
                    <a:cubicBezTo>
                      <a:pt x="409" y="2060"/>
                      <a:pt x="409" y="2060"/>
                      <a:pt x="409" y="2060"/>
                    </a:cubicBezTo>
                    <a:cubicBezTo>
                      <a:pt x="411" y="2063"/>
                      <a:pt x="408" y="2063"/>
                      <a:pt x="407" y="2062"/>
                    </a:cubicBezTo>
                    <a:cubicBezTo>
                      <a:pt x="407" y="2063"/>
                      <a:pt x="407" y="2064"/>
                      <a:pt x="406" y="2064"/>
                    </a:cubicBezTo>
                    <a:cubicBezTo>
                      <a:pt x="401" y="2064"/>
                      <a:pt x="395" y="2063"/>
                      <a:pt x="389" y="2063"/>
                    </a:cubicBezTo>
                    <a:cubicBezTo>
                      <a:pt x="345" y="2063"/>
                      <a:pt x="345" y="2063"/>
                      <a:pt x="345" y="2063"/>
                    </a:cubicBezTo>
                    <a:cubicBezTo>
                      <a:pt x="345" y="2063"/>
                      <a:pt x="345" y="2064"/>
                      <a:pt x="344" y="2064"/>
                    </a:cubicBezTo>
                    <a:cubicBezTo>
                      <a:pt x="340" y="2063"/>
                      <a:pt x="334" y="2064"/>
                      <a:pt x="331" y="2065"/>
                    </a:cubicBezTo>
                    <a:cubicBezTo>
                      <a:pt x="283" y="2065"/>
                      <a:pt x="283" y="2065"/>
                      <a:pt x="283" y="2065"/>
                    </a:cubicBezTo>
                    <a:cubicBezTo>
                      <a:pt x="285" y="2068"/>
                      <a:pt x="280" y="2066"/>
                      <a:pt x="279" y="2067"/>
                    </a:cubicBezTo>
                    <a:cubicBezTo>
                      <a:pt x="277" y="2071"/>
                      <a:pt x="269" y="2073"/>
                      <a:pt x="264" y="2068"/>
                    </a:cubicBezTo>
                    <a:cubicBezTo>
                      <a:pt x="262" y="2068"/>
                      <a:pt x="260" y="2067"/>
                      <a:pt x="258" y="2065"/>
                    </a:cubicBezTo>
                    <a:cubicBezTo>
                      <a:pt x="257" y="2065"/>
                      <a:pt x="253" y="2065"/>
                      <a:pt x="252" y="2065"/>
                    </a:cubicBezTo>
                    <a:cubicBezTo>
                      <a:pt x="252" y="2066"/>
                      <a:pt x="251" y="2067"/>
                      <a:pt x="251" y="2067"/>
                    </a:cubicBezTo>
                    <a:cubicBezTo>
                      <a:pt x="246" y="2067"/>
                      <a:pt x="241" y="2067"/>
                      <a:pt x="239" y="2065"/>
                    </a:cubicBezTo>
                    <a:cubicBezTo>
                      <a:pt x="237" y="2064"/>
                      <a:pt x="237" y="2061"/>
                      <a:pt x="238" y="2059"/>
                    </a:cubicBezTo>
                    <a:cubicBezTo>
                      <a:pt x="238" y="2058"/>
                      <a:pt x="239" y="2058"/>
                      <a:pt x="240" y="2057"/>
                    </a:cubicBezTo>
                    <a:cubicBezTo>
                      <a:pt x="239" y="2057"/>
                      <a:pt x="238" y="2056"/>
                      <a:pt x="239" y="2055"/>
                    </a:cubicBezTo>
                    <a:cubicBezTo>
                      <a:pt x="241" y="2054"/>
                      <a:pt x="243" y="2053"/>
                      <a:pt x="245" y="2051"/>
                    </a:cubicBezTo>
                    <a:cubicBezTo>
                      <a:pt x="245" y="2051"/>
                      <a:pt x="247" y="2051"/>
                      <a:pt x="248" y="2051"/>
                    </a:cubicBezTo>
                    <a:cubicBezTo>
                      <a:pt x="248" y="2050"/>
                      <a:pt x="249" y="2050"/>
                      <a:pt x="248" y="2050"/>
                    </a:cubicBezTo>
                    <a:cubicBezTo>
                      <a:pt x="256" y="2048"/>
                      <a:pt x="262" y="2048"/>
                      <a:pt x="267" y="2049"/>
                    </a:cubicBezTo>
                    <a:cubicBezTo>
                      <a:pt x="295" y="2049"/>
                      <a:pt x="295" y="2049"/>
                      <a:pt x="295" y="2049"/>
                    </a:cubicBezTo>
                    <a:cubicBezTo>
                      <a:pt x="294" y="2052"/>
                      <a:pt x="298" y="2051"/>
                      <a:pt x="299" y="2051"/>
                    </a:cubicBezTo>
                    <a:cubicBezTo>
                      <a:pt x="302" y="2049"/>
                      <a:pt x="305" y="2048"/>
                      <a:pt x="308" y="2045"/>
                    </a:cubicBezTo>
                    <a:cubicBezTo>
                      <a:pt x="309" y="2042"/>
                      <a:pt x="313" y="2040"/>
                      <a:pt x="317" y="2038"/>
                    </a:cubicBezTo>
                    <a:cubicBezTo>
                      <a:pt x="362" y="2038"/>
                      <a:pt x="408" y="2037"/>
                      <a:pt x="452" y="2038"/>
                    </a:cubicBezTo>
                    <a:cubicBezTo>
                      <a:pt x="453" y="2038"/>
                      <a:pt x="453" y="2040"/>
                      <a:pt x="454" y="2040"/>
                    </a:cubicBezTo>
                    <a:cubicBezTo>
                      <a:pt x="455" y="2041"/>
                      <a:pt x="458" y="2041"/>
                      <a:pt x="458" y="2041"/>
                    </a:cubicBezTo>
                    <a:cubicBezTo>
                      <a:pt x="461" y="2045"/>
                      <a:pt x="465" y="2047"/>
                      <a:pt x="469" y="2050"/>
                    </a:cubicBezTo>
                    <a:cubicBezTo>
                      <a:pt x="474" y="2049"/>
                      <a:pt x="479" y="2048"/>
                      <a:pt x="482" y="2048"/>
                    </a:cubicBezTo>
                    <a:cubicBezTo>
                      <a:pt x="489" y="2047"/>
                      <a:pt x="492" y="2044"/>
                      <a:pt x="494" y="2040"/>
                    </a:cubicBezTo>
                    <a:cubicBezTo>
                      <a:pt x="495" y="2041"/>
                      <a:pt x="496" y="2041"/>
                      <a:pt x="496" y="2039"/>
                    </a:cubicBezTo>
                    <a:cubicBezTo>
                      <a:pt x="496" y="2037"/>
                      <a:pt x="499" y="2038"/>
                      <a:pt x="500" y="2038"/>
                    </a:cubicBezTo>
                    <a:cubicBezTo>
                      <a:pt x="500" y="2038"/>
                      <a:pt x="502" y="2036"/>
                      <a:pt x="502" y="2035"/>
                    </a:cubicBezTo>
                    <a:cubicBezTo>
                      <a:pt x="503" y="2035"/>
                      <a:pt x="506" y="2035"/>
                      <a:pt x="506" y="2035"/>
                    </a:cubicBezTo>
                    <a:cubicBezTo>
                      <a:pt x="505" y="2033"/>
                      <a:pt x="509" y="2034"/>
                      <a:pt x="511" y="2033"/>
                    </a:cubicBezTo>
                    <a:cubicBezTo>
                      <a:pt x="513" y="2033"/>
                      <a:pt x="515" y="2031"/>
                      <a:pt x="516" y="2031"/>
                    </a:cubicBezTo>
                    <a:cubicBezTo>
                      <a:pt x="524" y="2031"/>
                      <a:pt x="524" y="2031"/>
                      <a:pt x="524" y="2031"/>
                    </a:cubicBezTo>
                    <a:cubicBezTo>
                      <a:pt x="537" y="2034"/>
                      <a:pt x="557" y="2032"/>
                      <a:pt x="574" y="2032"/>
                    </a:cubicBezTo>
                    <a:cubicBezTo>
                      <a:pt x="576" y="2032"/>
                      <a:pt x="577" y="2030"/>
                      <a:pt x="578" y="2029"/>
                    </a:cubicBezTo>
                    <a:cubicBezTo>
                      <a:pt x="577" y="2027"/>
                      <a:pt x="579" y="2027"/>
                      <a:pt x="580" y="2026"/>
                    </a:cubicBezTo>
                    <a:cubicBezTo>
                      <a:pt x="582" y="2023"/>
                      <a:pt x="585" y="2022"/>
                      <a:pt x="588" y="2021"/>
                    </a:cubicBezTo>
                    <a:cubicBezTo>
                      <a:pt x="589" y="2020"/>
                      <a:pt x="592" y="2021"/>
                      <a:pt x="594" y="2021"/>
                    </a:cubicBezTo>
                    <a:cubicBezTo>
                      <a:pt x="594" y="2023"/>
                      <a:pt x="594" y="2023"/>
                      <a:pt x="594" y="2023"/>
                    </a:cubicBezTo>
                    <a:cubicBezTo>
                      <a:pt x="596" y="2022"/>
                      <a:pt x="595" y="2025"/>
                      <a:pt x="595" y="2026"/>
                    </a:cubicBezTo>
                    <a:cubicBezTo>
                      <a:pt x="599" y="2026"/>
                      <a:pt x="599" y="2026"/>
                      <a:pt x="599" y="2026"/>
                    </a:cubicBezTo>
                    <a:cubicBezTo>
                      <a:pt x="599" y="2027"/>
                      <a:pt x="598" y="2029"/>
                      <a:pt x="600" y="2029"/>
                    </a:cubicBezTo>
                    <a:cubicBezTo>
                      <a:pt x="600" y="2032"/>
                      <a:pt x="603" y="2030"/>
                      <a:pt x="603" y="2032"/>
                    </a:cubicBezTo>
                    <a:cubicBezTo>
                      <a:pt x="605" y="2033"/>
                      <a:pt x="607" y="2033"/>
                      <a:pt x="608" y="2031"/>
                    </a:cubicBezTo>
                    <a:cubicBezTo>
                      <a:pt x="609" y="2031"/>
                      <a:pt x="609" y="2030"/>
                      <a:pt x="609" y="2029"/>
                    </a:cubicBezTo>
                    <a:cubicBezTo>
                      <a:pt x="611" y="2029"/>
                      <a:pt x="611" y="2029"/>
                      <a:pt x="611" y="2029"/>
                    </a:cubicBezTo>
                    <a:cubicBezTo>
                      <a:pt x="611" y="2028"/>
                      <a:pt x="611" y="2026"/>
                      <a:pt x="612" y="2026"/>
                    </a:cubicBezTo>
                    <a:cubicBezTo>
                      <a:pt x="614" y="2026"/>
                      <a:pt x="614" y="2026"/>
                      <a:pt x="614" y="2025"/>
                    </a:cubicBezTo>
                    <a:cubicBezTo>
                      <a:pt x="614" y="2023"/>
                      <a:pt x="616" y="2023"/>
                      <a:pt x="617" y="2023"/>
                    </a:cubicBezTo>
                    <a:cubicBezTo>
                      <a:pt x="617" y="2022"/>
                      <a:pt x="617" y="2021"/>
                      <a:pt x="618" y="2021"/>
                    </a:cubicBezTo>
                    <a:cubicBezTo>
                      <a:pt x="643" y="2020"/>
                      <a:pt x="669" y="2021"/>
                      <a:pt x="692" y="2019"/>
                    </a:cubicBezTo>
                    <a:cubicBezTo>
                      <a:pt x="696" y="2017"/>
                      <a:pt x="700" y="2016"/>
                      <a:pt x="702" y="2012"/>
                    </a:cubicBezTo>
                    <a:cubicBezTo>
                      <a:pt x="702" y="2011"/>
                      <a:pt x="703" y="2009"/>
                      <a:pt x="703" y="2008"/>
                    </a:cubicBezTo>
                    <a:cubicBezTo>
                      <a:pt x="706" y="2008"/>
                      <a:pt x="705" y="2004"/>
                      <a:pt x="705" y="2003"/>
                    </a:cubicBezTo>
                    <a:cubicBezTo>
                      <a:pt x="704" y="2002"/>
                      <a:pt x="704" y="2000"/>
                      <a:pt x="702" y="2000"/>
                    </a:cubicBezTo>
                    <a:cubicBezTo>
                      <a:pt x="703" y="1998"/>
                      <a:pt x="700" y="1997"/>
                      <a:pt x="700" y="1995"/>
                    </a:cubicBezTo>
                    <a:cubicBezTo>
                      <a:pt x="699" y="1995"/>
                      <a:pt x="698" y="1995"/>
                      <a:pt x="697" y="1994"/>
                    </a:cubicBezTo>
                    <a:cubicBezTo>
                      <a:pt x="696" y="1992"/>
                      <a:pt x="689" y="1992"/>
                      <a:pt x="687" y="1992"/>
                    </a:cubicBezTo>
                    <a:cubicBezTo>
                      <a:pt x="680" y="1990"/>
                      <a:pt x="676" y="1987"/>
                      <a:pt x="672" y="1984"/>
                    </a:cubicBezTo>
                    <a:cubicBezTo>
                      <a:pt x="671" y="1983"/>
                      <a:pt x="670" y="1983"/>
                      <a:pt x="669" y="1983"/>
                    </a:cubicBezTo>
                    <a:cubicBezTo>
                      <a:pt x="669" y="1980"/>
                      <a:pt x="669" y="1980"/>
                      <a:pt x="669" y="1980"/>
                    </a:cubicBezTo>
                    <a:cubicBezTo>
                      <a:pt x="667" y="1980"/>
                      <a:pt x="667" y="1980"/>
                      <a:pt x="667" y="1980"/>
                    </a:cubicBezTo>
                    <a:cubicBezTo>
                      <a:pt x="666" y="1978"/>
                      <a:pt x="664" y="1975"/>
                      <a:pt x="662" y="1975"/>
                    </a:cubicBezTo>
                    <a:cubicBezTo>
                      <a:pt x="659" y="1974"/>
                      <a:pt x="657" y="1974"/>
                      <a:pt x="654" y="1974"/>
                    </a:cubicBezTo>
                    <a:cubicBezTo>
                      <a:pt x="654" y="1972"/>
                      <a:pt x="654" y="1972"/>
                      <a:pt x="654" y="1972"/>
                    </a:cubicBezTo>
                    <a:cubicBezTo>
                      <a:pt x="635" y="1972"/>
                      <a:pt x="616" y="1972"/>
                      <a:pt x="597" y="1971"/>
                    </a:cubicBezTo>
                    <a:cubicBezTo>
                      <a:pt x="597" y="1971"/>
                      <a:pt x="595" y="1972"/>
                      <a:pt x="594" y="1972"/>
                    </a:cubicBezTo>
                    <a:cubicBezTo>
                      <a:pt x="585" y="1970"/>
                      <a:pt x="585" y="1970"/>
                      <a:pt x="585" y="1970"/>
                    </a:cubicBezTo>
                    <a:cubicBezTo>
                      <a:pt x="544" y="1970"/>
                      <a:pt x="544" y="1970"/>
                      <a:pt x="544" y="1970"/>
                    </a:cubicBezTo>
                    <a:cubicBezTo>
                      <a:pt x="543" y="1970"/>
                      <a:pt x="540" y="1973"/>
                      <a:pt x="539" y="1971"/>
                    </a:cubicBezTo>
                    <a:cubicBezTo>
                      <a:pt x="534" y="1968"/>
                      <a:pt x="528" y="1970"/>
                      <a:pt x="525" y="1972"/>
                    </a:cubicBezTo>
                    <a:cubicBezTo>
                      <a:pt x="518" y="1972"/>
                      <a:pt x="514" y="1970"/>
                      <a:pt x="509" y="1969"/>
                    </a:cubicBezTo>
                    <a:cubicBezTo>
                      <a:pt x="507" y="1971"/>
                      <a:pt x="504" y="1971"/>
                      <a:pt x="502" y="1970"/>
                    </a:cubicBezTo>
                    <a:cubicBezTo>
                      <a:pt x="501" y="1970"/>
                      <a:pt x="498" y="1969"/>
                      <a:pt x="498" y="1969"/>
                    </a:cubicBezTo>
                    <a:cubicBezTo>
                      <a:pt x="491" y="1961"/>
                      <a:pt x="491" y="1961"/>
                      <a:pt x="491" y="1961"/>
                    </a:cubicBezTo>
                    <a:cubicBezTo>
                      <a:pt x="487" y="1959"/>
                      <a:pt x="484" y="1961"/>
                      <a:pt x="481" y="1963"/>
                    </a:cubicBezTo>
                    <a:cubicBezTo>
                      <a:pt x="475" y="1967"/>
                      <a:pt x="467" y="1973"/>
                      <a:pt x="458" y="1972"/>
                    </a:cubicBezTo>
                    <a:cubicBezTo>
                      <a:pt x="456" y="1972"/>
                      <a:pt x="453" y="1972"/>
                      <a:pt x="452" y="1971"/>
                    </a:cubicBezTo>
                    <a:cubicBezTo>
                      <a:pt x="450" y="1967"/>
                      <a:pt x="449" y="1962"/>
                      <a:pt x="449" y="1958"/>
                    </a:cubicBezTo>
                    <a:cubicBezTo>
                      <a:pt x="402" y="1958"/>
                      <a:pt x="402" y="1958"/>
                      <a:pt x="402" y="1958"/>
                    </a:cubicBezTo>
                    <a:cubicBezTo>
                      <a:pt x="402" y="1960"/>
                      <a:pt x="405" y="1959"/>
                      <a:pt x="405" y="1959"/>
                    </a:cubicBezTo>
                    <a:cubicBezTo>
                      <a:pt x="404" y="1962"/>
                      <a:pt x="408" y="1960"/>
                      <a:pt x="409" y="1960"/>
                    </a:cubicBezTo>
                    <a:cubicBezTo>
                      <a:pt x="410" y="1961"/>
                      <a:pt x="410" y="1963"/>
                      <a:pt x="410" y="1963"/>
                    </a:cubicBezTo>
                    <a:cubicBezTo>
                      <a:pt x="411" y="1963"/>
                      <a:pt x="414" y="1963"/>
                      <a:pt x="415" y="1963"/>
                    </a:cubicBezTo>
                    <a:cubicBezTo>
                      <a:pt x="415" y="1962"/>
                      <a:pt x="416" y="1961"/>
                      <a:pt x="417" y="1961"/>
                    </a:cubicBezTo>
                    <a:cubicBezTo>
                      <a:pt x="417" y="1960"/>
                      <a:pt x="417" y="1962"/>
                      <a:pt x="417" y="1963"/>
                    </a:cubicBezTo>
                    <a:cubicBezTo>
                      <a:pt x="419" y="1963"/>
                      <a:pt x="422" y="1962"/>
                      <a:pt x="423" y="1965"/>
                    </a:cubicBezTo>
                    <a:cubicBezTo>
                      <a:pt x="424" y="1966"/>
                      <a:pt x="424" y="1969"/>
                      <a:pt x="424" y="1971"/>
                    </a:cubicBezTo>
                    <a:cubicBezTo>
                      <a:pt x="422" y="1973"/>
                      <a:pt x="422" y="1973"/>
                      <a:pt x="422" y="1973"/>
                    </a:cubicBezTo>
                    <a:cubicBezTo>
                      <a:pt x="422" y="1976"/>
                      <a:pt x="415" y="1974"/>
                      <a:pt x="412" y="1974"/>
                    </a:cubicBezTo>
                    <a:cubicBezTo>
                      <a:pt x="411" y="1974"/>
                      <a:pt x="410" y="1972"/>
                      <a:pt x="409" y="1972"/>
                    </a:cubicBezTo>
                    <a:cubicBezTo>
                      <a:pt x="406" y="1972"/>
                      <a:pt x="402" y="1973"/>
                      <a:pt x="400" y="1971"/>
                    </a:cubicBezTo>
                    <a:cubicBezTo>
                      <a:pt x="360" y="1970"/>
                      <a:pt x="319" y="1970"/>
                      <a:pt x="279" y="1970"/>
                    </a:cubicBezTo>
                    <a:cubicBezTo>
                      <a:pt x="279" y="1966"/>
                      <a:pt x="281" y="1962"/>
                      <a:pt x="282" y="1958"/>
                    </a:cubicBezTo>
                    <a:cubicBezTo>
                      <a:pt x="223" y="1958"/>
                      <a:pt x="161" y="1956"/>
                      <a:pt x="105" y="1959"/>
                    </a:cubicBezTo>
                    <a:cubicBezTo>
                      <a:pt x="106" y="1956"/>
                      <a:pt x="102" y="1958"/>
                      <a:pt x="102" y="1957"/>
                    </a:cubicBezTo>
                    <a:cubicBezTo>
                      <a:pt x="98" y="1954"/>
                      <a:pt x="96" y="1953"/>
                      <a:pt x="94" y="1951"/>
                    </a:cubicBezTo>
                    <a:cubicBezTo>
                      <a:pt x="91" y="1948"/>
                      <a:pt x="89" y="1944"/>
                      <a:pt x="88" y="1941"/>
                    </a:cubicBezTo>
                    <a:cubicBezTo>
                      <a:pt x="87" y="1940"/>
                      <a:pt x="84" y="1938"/>
                      <a:pt x="82" y="1939"/>
                    </a:cubicBezTo>
                    <a:cubicBezTo>
                      <a:pt x="82" y="1936"/>
                      <a:pt x="82" y="1936"/>
                      <a:pt x="82" y="1936"/>
                    </a:cubicBezTo>
                    <a:cubicBezTo>
                      <a:pt x="80" y="1936"/>
                      <a:pt x="80" y="1935"/>
                      <a:pt x="79" y="1934"/>
                    </a:cubicBezTo>
                    <a:cubicBezTo>
                      <a:pt x="80" y="1932"/>
                      <a:pt x="77" y="1931"/>
                      <a:pt x="77" y="1929"/>
                    </a:cubicBezTo>
                    <a:cubicBezTo>
                      <a:pt x="77" y="1926"/>
                      <a:pt x="79" y="1923"/>
                      <a:pt x="82" y="1922"/>
                    </a:cubicBezTo>
                    <a:cubicBezTo>
                      <a:pt x="81" y="1919"/>
                      <a:pt x="83" y="1919"/>
                      <a:pt x="84" y="1920"/>
                    </a:cubicBezTo>
                    <a:cubicBezTo>
                      <a:pt x="84" y="1917"/>
                      <a:pt x="84" y="1917"/>
                      <a:pt x="84" y="1917"/>
                    </a:cubicBezTo>
                    <a:cubicBezTo>
                      <a:pt x="86" y="1917"/>
                      <a:pt x="87" y="1916"/>
                      <a:pt x="88" y="1915"/>
                    </a:cubicBezTo>
                    <a:cubicBezTo>
                      <a:pt x="90" y="1911"/>
                      <a:pt x="90" y="1905"/>
                      <a:pt x="89" y="1900"/>
                    </a:cubicBezTo>
                    <a:cubicBezTo>
                      <a:pt x="87" y="1877"/>
                      <a:pt x="90" y="1849"/>
                      <a:pt x="88" y="1827"/>
                    </a:cubicBezTo>
                    <a:cubicBezTo>
                      <a:pt x="88" y="1823"/>
                      <a:pt x="89" y="1819"/>
                      <a:pt x="90" y="1816"/>
                    </a:cubicBezTo>
                    <a:cubicBezTo>
                      <a:pt x="90" y="1813"/>
                      <a:pt x="89" y="1810"/>
                      <a:pt x="90" y="1808"/>
                    </a:cubicBezTo>
                    <a:cubicBezTo>
                      <a:pt x="92" y="1807"/>
                      <a:pt x="91" y="1806"/>
                      <a:pt x="90" y="1806"/>
                    </a:cubicBezTo>
                    <a:cubicBezTo>
                      <a:pt x="91" y="1805"/>
                      <a:pt x="92" y="1805"/>
                      <a:pt x="93" y="1804"/>
                    </a:cubicBezTo>
                    <a:cubicBezTo>
                      <a:pt x="92" y="1802"/>
                      <a:pt x="94" y="1801"/>
                      <a:pt x="95" y="1799"/>
                    </a:cubicBezTo>
                    <a:cubicBezTo>
                      <a:pt x="97" y="1799"/>
                      <a:pt x="97" y="1796"/>
                      <a:pt x="99" y="1796"/>
                    </a:cubicBezTo>
                    <a:cubicBezTo>
                      <a:pt x="100" y="1796"/>
                      <a:pt x="104" y="1796"/>
                      <a:pt x="104" y="1796"/>
                    </a:cubicBezTo>
                    <a:cubicBezTo>
                      <a:pt x="104" y="1799"/>
                      <a:pt x="108" y="1797"/>
                      <a:pt x="110" y="1797"/>
                    </a:cubicBezTo>
                    <a:cubicBezTo>
                      <a:pt x="110" y="1329"/>
                      <a:pt x="110" y="1329"/>
                      <a:pt x="110" y="1329"/>
                    </a:cubicBezTo>
                    <a:cubicBezTo>
                      <a:pt x="109" y="1329"/>
                      <a:pt x="107" y="1330"/>
                      <a:pt x="106" y="1330"/>
                    </a:cubicBezTo>
                    <a:cubicBezTo>
                      <a:pt x="106" y="1331"/>
                      <a:pt x="106" y="1332"/>
                      <a:pt x="105" y="1332"/>
                    </a:cubicBezTo>
                    <a:cubicBezTo>
                      <a:pt x="104" y="1333"/>
                      <a:pt x="104" y="1334"/>
                      <a:pt x="104" y="1335"/>
                    </a:cubicBezTo>
                    <a:cubicBezTo>
                      <a:pt x="102" y="1335"/>
                      <a:pt x="102" y="1335"/>
                      <a:pt x="102" y="1335"/>
                    </a:cubicBezTo>
                    <a:cubicBezTo>
                      <a:pt x="101" y="1343"/>
                      <a:pt x="101" y="1353"/>
                      <a:pt x="101" y="1362"/>
                    </a:cubicBezTo>
                    <a:cubicBezTo>
                      <a:pt x="100" y="1363"/>
                      <a:pt x="98" y="1367"/>
                      <a:pt x="94" y="1367"/>
                    </a:cubicBezTo>
                    <a:cubicBezTo>
                      <a:pt x="92" y="1363"/>
                      <a:pt x="93" y="1358"/>
                      <a:pt x="91" y="1355"/>
                    </a:cubicBezTo>
                    <a:cubicBezTo>
                      <a:pt x="89" y="1353"/>
                      <a:pt x="90" y="1349"/>
                      <a:pt x="91" y="1347"/>
                    </a:cubicBezTo>
                    <a:cubicBezTo>
                      <a:pt x="92" y="1344"/>
                      <a:pt x="91" y="1340"/>
                      <a:pt x="91" y="1337"/>
                    </a:cubicBezTo>
                    <a:cubicBezTo>
                      <a:pt x="91" y="1335"/>
                      <a:pt x="92" y="1336"/>
                      <a:pt x="93" y="1336"/>
                    </a:cubicBezTo>
                    <a:cubicBezTo>
                      <a:pt x="94" y="1266"/>
                      <a:pt x="94" y="1266"/>
                      <a:pt x="94" y="1266"/>
                    </a:cubicBezTo>
                    <a:cubicBezTo>
                      <a:pt x="94" y="1265"/>
                      <a:pt x="94" y="1264"/>
                      <a:pt x="94" y="1264"/>
                    </a:cubicBezTo>
                    <a:cubicBezTo>
                      <a:pt x="97" y="1265"/>
                      <a:pt x="96" y="1261"/>
                      <a:pt x="97" y="1261"/>
                    </a:cubicBezTo>
                    <a:cubicBezTo>
                      <a:pt x="99" y="1258"/>
                      <a:pt x="102" y="1254"/>
                      <a:pt x="104" y="1251"/>
                    </a:cubicBezTo>
                    <a:cubicBezTo>
                      <a:pt x="105" y="1246"/>
                      <a:pt x="102" y="1244"/>
                      <a:pt x="101" y="1240"/>
                    </a:cubicBezTo>
                    <a:cubicBezTo>
                      <a:pt x="101" y="1240"/>
                      <a:pt x="99" y="1240"/>
                      <a:pt x="98" y="1240"/>
                    </a:cubicBezTo>
                    <a:cubicBezTo>
                      <a:pt x="99" y="1238"/>
                      <a:pt x="98" y="1237"/>
                      <a:pt x="96" y="1236"/>
                    </a:cubicBezTo>
                    <a:cubicBezTo>
                      <a:pt x="96" y="1234"/>
                      <a:pt x="96" y="1231"/>
                      <a:pt x="93" y="1231"/>
                    </a:cubicBezTo>
                    <a:cubicBezTo>
                      <a:pt x="93" y="1046"/>
                      <a:pt x="93" y="1046"/>
                      <a:pt x="93" y="1046"/>
                    </a:cubicBezTo>
                    <a:cubicBezTo>
                      <a:pt x="95" y="1039"/>
                      <a:pt x="99" y="1032"/>
                      <a:pt x="105" y="1026"/>
                    </a:cubicBezTo>
                    <a:cubicBezTo>
                      <a:pt x="106" y="1022"/>
                      <a:pt x="107" y="1016"/>
                      <a:pt x="107" y="1010"/>
                    </a:cubicBezTo>
                    <a:cubicBezTo>
                      <a:pt x="105" y="1009"/>
                      <a:pt x="106" y="1007"/>
                      <a:pt x="106" y="1005"/>
                    </a:cubicBezTo>
                    <a:cubicBezTo>
                      <a:pt x="104" y="1001"/>
                      <a:pt x="101" y="999"/>
                      <a:pt x="97" y="996"/>
                    </a:cubicBezTo>
                    <a:cubicBezTo>
                      <a:pt x="96" y="997"/>
                      <a:pt x="96" y="995"/>
                      <a:pt x="96" y="993"/>
                    </a:cubicBezTo>
                    <a:cubicBezTo>
                      <a:pt x="95" y="992"/>
                      <a:pt x="94" y="992"/>
                      <a:pt x="94" y="991"/>
                    </a:cubicBezTo>
                    <a:cubicBezTo>
                      <a:pt x="93" y="986"/>
                      <a:pt x="94" y="982"/>
                      <a:pt x="96" y="980"/>
                    </a:cubicBezTo>
                    <a:cubicBezTo>
                      <a:pt x="97" y="977"/>
                      <a:pt x="99" y="974"/>
                      <a:pt x="101" y="972"/>
                    </a:cubicBezTo>
                    <a:cubicBezTo>
                      <a:pt x="102" y="972"/>
                      <a:pt x="102" y="971"/>
                      <a:pt x="102" y="970"/>
                    </a:cubicBezTo>
                    <a:cubicBezTo>
                      <a:pt x="105" y="970"/>
                      <a:pt x="108" y="969"/>
                      <a:pt x="109" y="967"/>
                    </a:cubicBezTo>
                    <a:cubicBezTo>
                      <a:pt x="110" y="720"/>
                      <a:pt x="110" y="720"/>
                      <a:pt x="110" y="720"/>
                    </a:cubicBezTo>
                    <a:cubicBezTo>
                      <a:pt x="108" y="720"/>
                      <a:pt x="108" y="721"/>
                      <a:pt x="107" y="722"/>
                    </a:cubicBezTo>
                    <a:cubicBezTo>
                      <a:pt x="103" y="726"/>
                      <a:pt x="98" y="728"/>
                      <a:pt x="93" y="730"/>
                    </a:cubicBezTo>
                    <a:cubicBezTo>
                      <a:pt x="93" y="551"/>
                      <a:pt x="93" y="551"/>
                      <a:pt x="93" y="551"/>
                    </a:cubicBezTo>
                    <a:cubicBezTo>
                      <a:pt x="95" y="543"/>
                      <a:pt x="99" y="536"/>
                      <a:pt x="105" y="531"/>
                    </a:cubicBezTo>
                    <a:cubicBezTo>
                      <a:pt x="107" y="525"/>
                      <a:pt x="108" y="517"/>
                      <a:pt x="106" y="510"/>
                    </a:cubicBezTo>
                    <a:cubicBezTo>
                      <a:pt x="104" y="505"/>
                      <a:pt x="101" y="503"/>
                      <a:pt x="97" y="501"/>
                    </a:cubicBezTo>
                    <a:cubicBezTo>
                      <a:pt x="96" y="501"/>
                      <a:pt x="96" y="499"/>
                      <a:pt x="96" y="498"/>
                    </a:cubicBezTo>
                    <a:cubicBezTo>
                      <a:pt x="95" y="497"/>
                      <a:pt x="94" y="496"/>
                      <a:pt x="94" y="495"/>
                    </a:cubicBezTo>
                    <a:cubicBezTo>
                      <a:pt x="93" y="491"/>
                      <a:pt x="94" y="487"/>
                      <a:pt x="96" y="485"/>
                    </a:cubicBezTo>
                    <a:cubicBezTo>
                      <a:pt x="95" y="483"/>
                      <a:pt x="98" y="482"/>
                      <a:pt x="99" y="480"/>
                    </a:cubicBezTo>
                    <a:cubicBezTo>
                      <a:pt x="100" y="480"/>
                      <a:pt x="101" y="479"/>
                      <a:pt x="100" y="478"/>
                    </a:cubicBezTo>
                    <a:cubicBezTo>
                      <a:pt x="102" y="477"/>
                      <a:pt x="102" y="476"/>
                      <a:pt x="102" y="474"/>
                    </a:cubicBezTo>
                    <a:cubicBezTo>
                      <a:pt x="105" y="475"/>
                      <a:pt x="108" y="474"/>
                      <a:pt x="110" y="470"/>
                    </a:cubicBezTo>
                    <a:cubicBezTo>
                      <a:pt x="110" y="404"/>
                      <a:pt x="110" y="404"/>
                      <a:pt x="110" y="404"/>
                    </a:cubicBezTo>
                    <a:cubicBezTo>
                      <a:pt x="102" y="402"/>
                      <a:pt x="95" y="403"/>
                      <a:pt x="86" y="404"/>
                    </a:cubicBezTo>
                    <a:cubicBezTo>
                      <a:pt x="86" y="404"/>
                      <a:pt x="85" y="405"/>
                      <a:pt x="84" y="405"/>
                    </a:cubicBezTo>
                    <a:cubicBezTo>
                      <a:pt x="64" y="405"/>
                      <a:pt x="64" y="405"/>
                      <a:pt x="64" y="405"/>
                    </a:cubicBezTo>
                    <a:cubicBezTo>
                      <a:pt x="63" y="405"/>
                      <a:pt x="62" y="409"/>
                      <a:pt x="60" y="408"/>
                    </a:cubicBezTo>
                    <a:cubicBezTo>
                      <a:pt x="61" y="410"/>
                      <a:pt x="59" y="411"/>
                      <a:pt x="58" y="412"/>
                    </a:cubicBezTo>
                    <a:cubicBezTo>
                      <a:pt x="57" y="413"/>
                      <a:pt x="56" y="414"/>
                      <a:pt x="56" y="414"/>
                    </a:cubicBezTo>
                    <a:cubicBezTo>
                      <a:pt x="55" y="417"/>
                      <a:pt x="52" y="418"/>
                      <a:pt x="52" y="421"/>
                    </a:cubicBezTo>
                    <a:cubicBezTo>
                      <a:pt x="52" y="435"/>
                      <a:pt x="55" y="450"/>
                      <a:pt x="52" y="462"/>
                    </a:cubicBezTo>
                    <a:cubicBezTo>
                      <a:pt x="52" y="465"/>
                      <a:pt x="49" y="466"/>
                      <a:pt x="49" y="468"/>
                    </a:cubicBezTo>
                    <a:cubicBezTo>
                      <a:pt x="48" y="471"/>
                      <a:pt x="45" y="472"/>
                      <a:pt x="44" y="475"/>
                    </a:cubicBezTo>
                    <a:cubicBezTo>
                      <a:pt x="43" y="476"/>
                      <a:pt x="42" y="478"/>
                      <a:pt x="42" y="479"/>
                    </a:cubicBezTo>
                    <a:cubicBezTo>
                      <a:pt x="41" y="483"/>
                      <a:pt x="41" y="487"/>
                      <a:pt x="44" y="490"/>
                    </a:cubicBezTo>
                    <a:cubicBezTo>
                      <a:pt x="44" y="531"/>
                      <a:pt x="44" y="531"/>
                      <a:pt x="44" y="531"/>
                    </a:cubicBezTo>
                    <a:cubicBezTo>
                      <a:pt x="44" y="533"/>
                      <a:pt x="41" y="534"/>
                      <a:pt x="41" y="536"/>
                    </a:cubicBezTo>
                    <a:cubicBezTo>
                      <a:pt x="40" y="541"/>
                      <a:pt x="39" y="545"/>
                      <a:pt x="39" y="550"/>
                    </a:cubicBezTo>
                    <a:cubicBezTo>
                      <a:pt x="38" y="562"/>
                      <a:pt x="39" y="573"/>
                      <a:pt x="41" y="583"/>
                    </a:cubicBezTo>
                    <a:cubicBezTo>
                      <a:pt x="42" y="584"/>
                      <a:pt x="43" y="585"/>
                      <a:pt x="43" y="587"/>
                    </a:cubicBezTo>
                    <a:cubicBezTo>
                      <a:pt x="44" y="589"/>
                      <a:pt x="44" y="591"/>
                      <a:pt x="44" y="593"/>
                    </a:cubicBezTo>
                    <a:cubicBezTo>
                      <a:pt x="43" y="604"/>
                      <a:pt x="44" y="617"/>
                      <a:pt x="44" y="629"/>
                    </a:cubicBezTo>
                    <a:cubicBezTo>
                      <a:pt x="44" y="630"/>
                      <a:pt x="42" y="631"/>
                      <a:pt x="42" y="631"/>
                    </a:cubicBezTo>
                    <a:cubicBezTo>
                      <a:pt x="41" y="636"/>
                      <a:pt x="41" y="639"/>
                      <a:pt x="44" y="640"/>
                    </a:cubicBezTo>
                    <a:cubicBezTo>
                      <a:pt x="43" y="645"/>
                      <a:pt x="46" y="647"/>
                      <a:pt x="47" y="649"/>
                    </a:cubicBezTo>
                    <a:cubicBezTo>
                      <a:pt x="49" y="652"/>
                      <a:pt x="51" y="653"/>
                      <a:pt x="51" y="655"/>
                    </a:cubicBezTo>
                    <a:cubicBezTo>
                      <a:pt x="52" y="659"/>
                      <a:pt x="53" y="663"/>
                      <a:pt x="53" y="669"/>
                    </a:cubicBezTo>
                    <a:cubicBezTo>
                      <a:pt x="52" y="695"/>
                      <a:pt x="52" y="724"/>
                      <a:pt x="53" y="750"/>
                    </a:cubicBezTo>
                    <a:cubicBezTo>
                      <a:pt x="55" y="750"/>
                      <a:pt x="55" y="750"/>
                      <a:pt x="55" y="750"/>
                    </a:cubicBezTo>
                    <a:cubicBezTo>
                      <a:pt x="55" y="757"/>
                      <a:pt x="55" y="757"/>
                      <a:pt x="55" y="757"/>
                    </a:cubicBezTo>
                    <a:cubicBezTo>
                      <a:pt x="53" y="757"/>
                      <a:pt x="53" y="757"/>
                      <a:pt x="53" y="757"/>
                    </a:cubicBezTo>
                    <a:cubicBezTo>
                      <a:pt x="52" y="782"/>
                      <a:pt x="52" y="782"/>
                      <a:pt x="52" y="782"/>
                    </a:cubicBezTo>
                    <a:cubicBezTo>
                      <a:pt x="52" y="782"/>
                      <a:pt x="51" y="782"/>
                      <a:pt x="50" y="783"/>
                    </a:cubicBezTo>
                    <a:cubicBezTo>
                      <a:pt x="48" y="788"/>
                      <a:pt x="45" y="792"/>
                      <a:pt x="44" y="797"/>
                    </a:cubicBezTo>
                    <a:cubicBezTo>
                      <a:pt x="43" y="805"/>
                      <a:pt x="44" y="813"/>
                      <a:pt x="42" y="819"/>
                    </a:cubicBezTo>
                    <a:cubicBezTo>
                      <a:pt x="42" y="821"/>
                      <a:pt x="42" y="822"/>
                      <a:pt x="43" y="822"/>
                    </a:cubicBezTo>
                    <a:cubicBezTo>
                      <a:pt x="43" y="825"/>
                      <a:pt x="46" y="826"/>
                      <a:pt x="46" y="828"/>
                    </a:cubicBezTo>
                    <a:cubicBezTo>
                      <a:pt x="47" y="831"/>
                      <a:pt x="50" y="834"/>
                      <a:pt x="52" y="836"/>
                    </a:cubicBezTo>
                    <a:cubicBezTo>
                      <a:pt x="53" y="841"/>
                      <a:pt x="52" y="847"/>
                      <a:pt x="51" y="850"/>
                    </a:cubicBezTo>
                    <a:cubicBezTo>
                      <a:pt x="50" y="850"/>
                      <a:pt x="49" y="852"/>
                      <a:pt x="47" y="852"/>
                    </a:cubicBezTo>
                    <a:cubicBezTo>
                      <a:pt x="47" y="855"/>
                      <a:pt x="47" y="855"/>
                      <a:pt x="47" y="855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4" y="858"/>
                      <a:pt x="44" y="861"/>
                      <a:pt x="44" y="864"/>
                    </a:cubicBezTo>
                    <a:cubicBezTo>
                      <a:pt x="44" y="866"/>
                      <a:pt x="46" y="868"/>
                      <a:pt x="48" y="868"/>
                    </a:cubicBezTo>
                    <a:cubicBezTo>
                      <a:pt x="49" y="869"/>
                      <a:pt x="48" y="871"/>
                      <a:pt x="48" y="872"/>
                    </a:cubicBezTo>
                    <a:cubicBezTo>
                      <a:pt x="49" y="872"/>
                      <a:pt x="51" y="873"/>
                      <a:pt x="51" y="874"/>
                    </a:cubicBezTo>
                    <a:cubicBezTo>
                      <a:pt x="53" y="878"/>
                      <a:pt x="53" y="882"/>
                      <a:pt x="53" y="887"/>
                    </a:cubicBezTo>
                    <a:cubicBezTo>
                      <a:pt x="51" y="910"/>
                      <a:pt x="54" y="934"/>
                      <a:pt x="52" y="956"/>
                    </a:cubicBezTo>
                    <a:cubicBezTo>
                      <a:pt x="52" y="959"/>
                      <a:pt x="50" y="961"/>
                      <a:pt x="49" y="962"/>
                    </a:cubicBezTo>
                    <a:cubicBezTo>
                      <a:pt x="48" y="966"/>
                      <a:pt x="45" y="968"/>
                      <a:pt x="44" y="970"/>
                    </a:cubicBezTo>
                    <a:cubicBezTo>
                      <a:pt x="42" y="974"/>
                      <a:pt x="43" y="979"/>
                      <a:pt x="43" y="984"/>
                    </a:cubicBezTo>
                    <a:cubicBezTo>
                      <a:pt x="45" y="996"/>
                      <a:pt x="43" y="1011"/>
                      <a:pt x="44" y="1022"/>
                    </a:cubicBezTo>
                    <a:cubicBezTo>
                      <a:pt x="44" y="1024"/>
                      <a:pt x="42" y="1029"/>
                      <a:pt x="43" y="1031"/>
                    </a:cubicBezTo>
                    <a:cubicBezTo>
                      <a:pt x="45" y="1034"/>
                      <a:pt x="44" y="1041"/>
                      <a:pt x="40" y="1043"/>
                    </a:cubicBezTo>
                    <a:cubicBezTo>
                      <a:pt x="39" y="1044"/>
                      <a:pt x="39" y="1046"/>
                      <a:pt x="39" y="1048"/>
                    </a:cubicBezTo>
                    <a:cubicBezTo>
                      <a:pt x="38" y="1059"/>
                      <a:pt x="39" y="1069"/>
                      <a:pt x="41" y="1079"/>
                    </a:cubicBezTo>
                    <a:cubicBezTo>
                      <a:pt x="42" y="1079"/>
                      <a:pt x="43" y="1081"/>
                      <a:pt x="43" y="1082"/>
                    </a:cubicBezTo>
                    <a:cubicBezTo>
                      <a:pt x="44" y="1084"/>
                      <a:pt x="44" y="1086"/>
                      <a:pt x="44" y="1088"/>
                    </a:cubicBezTo>
                    <a:cubicBezTo>
                      <a:pt x="43" y="1100"/>
                      <a:pt x="44" y="1113"/>
                      <a:pt x="44" y="1125"/>
                    </a:cubicBezTo>
                    <a:cubicBezTo>
                      <a:pt x="44" y="1125"/>
                      <a:pt x="42" y="1127"/>
                      <a:pt x="42" y="1127"/>
                    </a:cubicBezTo>
                    <a:cubicBezTo>
                      <a:pt x="41" y="1131"/>
                      <a:pt x="41" y="1134"/>
                      <a:pt x="44" y="1136"/>
                    </a:cubicBezTo>
                    <a:cubicBezTo>
                      <a:pt x="43" y="1140"/>
                      <a:pt x="46" y="1143"/>
                      <a:pt x="47" y="1144"/>
                    </a:cubicBezTo>
                    <a:cubicBezTo>
                      <a:pt x="49" y="1147"/>
                      <a:pt x="51" y="1148"/>
                      <a:pt x="51" y="1150"/>
                    </a:cubicBezTo>
                    <a:cubicBezTo>
                      <a:pt x="52" y="1154"/>
                      <a:pt x="53" y="1159"/>
                      <a:pt x="53" y="1164"/>
                    </a:cubicBezTo>
                    <a:cubicBezTo>
                      <a:pt x="52" y="1190"/>
                      <a:pt x="52" y="1219"/>
                      <a:pt x="53" y="1246"/>
                    </a:cubicBezTo>
                    <a:cubicBezTo>
                      <a:pt x="55" y="1246"/>
                      <a:pt x="55" y="1246"/>
                      <a:pt x="55" y="1246"/>
                    </a:cubicBezTo>
                    <a:cubicBezTo>
                      <a:pt x="55" y="1252"/>
                      <a:pt x="55" y="1252"/>
                      <a:pt x="55" y="1252"/>
                    </a:cubicBezTo>
                    <a:cubicBezTo>
                      <a:pt x="53" y="1252"/>
                      <a:pt x="53" y="1252"/>
                      <a:pt x="53" y="1252"/>
                    </a:cubicBezTo>
                    <a:cubicBezTo>
                      <a:pt x="52" y="1399"/>
                      <a:pt x="52" y="1399"/>
                      <a:pt x="52" y="1399"/>
                    </a:cubicBezTo>
                    <a:cubicBezTo>
                      <a:pt x="51" y="1402"/>
                      <a:pt x="50" y="1404"/>
                      <a:pt x="47" y="1405"/>
                    </a:cubicBezTo>
                    <a:cubicBezTo>
                      <a:pt x="48" y="1407"/>
                      <a:pt x="45" y="1408"/>
                      <a:pt x="44" y="1410"/>
                    </a:cubicBezTo>
                    <a:cubicBezTo>
                      <a:pt x="42" y="1415"/>
                      <a:pt x="45" y="1421"/>
                      <a:pt x="48" y="1422"/>
                    </a:cubicBezTo>
                    <a:cubicBezTo>
                      <a:pt x="48" y="1426"/>
                      <a:pt x="51" y="1428"/>
                      <a:pt x="53" y="1430"/>
                    </a:cubicBezTo>
                    <a:cubicBezTo>
                      <a:pt x="53" y="1442"/>
                      <a:pt x="52" y="1455"/>
                      <a:pt x="53" y="1467"/>
                    </a:cubicBezTo>
                    <a:cubicBezTo>
                      <a:pt x="53" y="1468"/>
                      <a:pt x="55" y="1469"/>
                      <a:pt x="55" y="1470"/>
                    </a:cubicBezTo>
                    <a:cubicBezTo>
                      <a:pt x="55" y="1488"/>
                      <a:pt x="55" y="1488"/>
                      <a:pt x="55" y="1488"/>
                    </a:cubicBezTo>
                    <a:cubicBezTo>
                      <a:pt x="55" y="1488"/>
                      <a:pt x="53" y="1490"/>
                      <a:pt x="53" y="1490"/>
                    </a:cubicBezTo>
                    <a:cubicBezTo>
                      <a:pt x="53" y="1498"/>
                      <a:pt x="52" y="1506"/>
                      <a:pt x="53" y="1514"/>
                    </a:cubicBezTo>
                    <a:cubicBezTo>
                      <a:pt x="55" y="1514"/>
                      <a:pt x="55" y="1514"/>
                      <a:pt x="55" y="1514"/>
                    </a:cubicBezTo>
                    <a:cubicBezTo>
                      <a:pt x="55" y="1523"/>
                      <a:pt x="55" y="1523"/>
                      <a:pt x="55" y="1523"/>
                    </a:cubicBezTo>
                    <a:cubicBezTo>
                      <a:pt x="53" y="1526"/>
                      <a:pt x="52" y="1528"/>
                      <a:pt x="49" y="1530"/>
                    </a:cubicBezTo>
                    <a:cubicBezTo>
                      <a:pt x="44" y="1533"/>
                      <a:pt x="40" y="1538"/>
                      <a:pt x="39" y="1542"/>
                    </a:cubicBezTo>
                    <a:cubicBezTo>
                      <a:pt x="39" y="1614"/>
                      <a:pt x="39" y="1614"/>
                      <a:pt x="39" y="1614"/>
                    </a:cubicBezTo>
                    <a:cubicBezTo>
                      <a:pt x="39" y="1615"/>
                      <a:pt x="37" y="1615"/>
                      <a:pt x="37" y="1615"/>
                    </a:cubicBezTo>
                    <a:cubicBezTo>
                      <a:pt x="37" y="1638"/>
                      <a:pt x="37" y="1638"/>
                      <a:pt x="37" y="1638"/>
                    </a:cubicBezTo>
                    <a:cubicBezTo>
                      <a:pt x="37" y="1639"/>
                      <a:pt x="39" y="1640"/>
                      <a:pt x="39" y="1641"/>
                    </a:cubicBezTo>
                    <a:cubicBezTo>
                      <a:pt x="39" y="1703"/>
                      <a:pt x="39" y="1703"/>
                      <a:pt x="39" y="1703"/>
                    </a:cubicBezTo>
                    <a:cubicBezTo>
                      <a:pt x="39" y="1705"/>
                      <a:pt x="37" y="1705"/>
                      <a:pt x="37" y="1706"/>
                    </a:cubicBezTo>
                    <a:cubicBezTo>
                      <a:pt x="37" y="1747"/>
                      <a:pt x="37" y="1747"/>
                      <a:pt x="37" y="1747"/>
                    </a:cubicBezTo>
                    <a:cubicBezTo>
                      <a:pt x="37" y="1748"/>
                      <a:pt x="39" y="1748"/>
                      <a:pt x="39" y="1749"/>
                    </a:cubicBezTo>
                    <a:cubicBezTo>
                      <a:pt x="39" y="1764"/>
                      <a:pt x="39" y="1764"/>
                      <a:pt x="39" y="1764"/>
                    </a:cubicBezTo>
                    <a:cubicBezTo>
                      <a:pt x="39" y="1765"/>
                      <a:pt x="36" y="1767"/>
                      <a:pt x="35" y="1769"/>
                    </a:cubicBezTo>
                    <a:cubicBezTo>
                      <a:pt x="31" y="1769"/>
                      <a:pt x="31" y="1769"/>
                      <a:pt x="31" y="1769"/>
                    </a:cubicBezTo>
                    <a:cubicBezTo>
                      <a:pt x="32" y="1772"/>
                      <a:pt x="28" y="1770"/>
                      <a:pt x="27" y="1770"/>
                    </a:cubicBezTo>
                    <a:cubicBezTo>
                      <a:pt x="26" y="1770"/>
                      <a:pt x="25" y="1769"/>
                      <a:pt x="24" y="1769"/>
                    </a:cubicBezTo>
                    <a:cubicBezTo>
                      <a:pt x="23" y="1769"/>
                      <a:pt x="20" y="1768"/>
                      <a:pt x="20" y="1766"/>
                    </a:cubicBezTo>
                    <a:cubicBezTo>
                      <a:pt x="17" y="1766"/>
                      <a:pt x="17" y="1766"/>
                      <a:pt x="17" y="1766"/>
                    </a:cubicBezTo>
                    <a:cubicBezTo>
                      <a:pt x="14" y="1761"/>
                      <a:pt x="15" y="1754"/>
                      <a:pt x="17" y="1749"/>
                    </a:cubicBezTo>
                    <a:cubicBezTo>
                      <a:pt x="17" y="1739"/>
                      <a:pt x="17" y="1739"/>
                      <a:pt x="17" y="1739"/>
                    </a:cubicBezTo>
                    <a:cubicBezTo>
                      <a:pt x="20" y="1651"/>
                      <a:pt x="18" y="1556"/>
                      <a:pt x="18" y="1466"/>
                    </a:cubicBezTo>
                    <a:cubicBezTo>
                      <a:pt x="18" y="1465"/>
                      <a:pt x="17" y="1465"/>
                      <a:pt x="17" y="1464"/>
                    </a:cubicBezTo>
                    <a:cubicBezTo>
                      <a:pt x="17" y="1463"/>
                      <a:pt x="17" y="1458"/>
                      <a:pt x="17" y="1458"/>
                    </a:cubicBezTo>
                    <a:cubicBezTo>
                      <a:pt x="14" y="1453"/>
                      <a:pt x="12" y="1451"/>
                      <a:pt x="11" y="1447"/>
                    </a:cubicBezTo>
                    <a:cubicBezTo>
                      <a:pt x="11" y="1445"/>
                      <a:pt x="11" y="1442"/>
                      <a:pt x="14" y="1441"/>
                    </a:cubicBezTo>
                    <a:cubicBezTo>
                      <a:pt x="13" y="1440"/>
                      <a:pt x="12" y="1439"/>
                      <a:pt x="13" y="1438"/>
                    </a:cubicBezTo>
                    <a:cubicBezTo>
                      <a:pt x="13" y="1438"/>
                      <a:pt x="14" y="1437"/>
                      <a:pt x="13" y="1436"/>
                    </a:cubicBezTo>
                    <a:cubicBezTo>
                      <a:pt x="12" y="1435"/>
                      <a:pt x="13" y="1433"/>
                      <a:pt x="13" y="1431"/>
                    </a:cubicBezTo>
                    <a:cubicBezTo>
                      <a:pt x="11" y="1430"/>
                      <a:pt x="12" y="1428"/>
                      <a:pt x="10" y="1428"/>
                    </a:cubicBezTo>
                    <a:cubicBezTo>
                      <a:pt x="8" y="1428"/>
                      <a:pt x="8" y="1426"/>
                      <a:pt x="8" y="1425"/>
                    </a:cubicBezTo>
                    <a:cubicBezTo>
                      <a:pt x="7" y="1423"/>
                      <a:pt x="6" y="1421"/>
                      <a:pt x="6" y="1419"/>
                    </a:cubicBezTo>
                    <a:cubicBezTo>
                      <a:pt x="4" y="1419"/>
                      <a:pt x="4" y="1419"/>
                      <a:pt x="4" y="1419"/>
                    </a:cubicBezTo>
                    <a:cubicBezTo>
                      <a:pt x="3" y="1417"/>
                      <a:pt x="4" y="1415"/>
                      <a:pt x="3" y="1412"/>
                    </a:cubicBezTo>
                    <a:cubicBezTo>
                      <a:pt x="3" y="1412"/>
                      <a:pt x="1" y="1410"/>
                      <a:pt x="1" y="1410"/>
                    </a:cubicBezTo>
                    <a:cubicBezTo>
                      <a:pt x="1" y="1409"/>
                      <a:pt x="1" y="1406"/>
                      <a:pt x="1" y="1405"/>
                    </a:cubicBezTo>
                    <a:cubicBezTo>
                      <a:pt x="1" y="1405"/>
                      <a:pt x="3" y="1404"/>
                      <a:pt x="3" y="1404"/>
                    </a:cubicBezTo>
                    <a:cubicBezTo>
                      <a:pt x="3" y="1350"/>
                      <a:pt x="3" y="1350"/>
                      <a:pt x="3" y="1350"/>
                    </a:cubicBezTo>
                    <a:cubicBezTo>
                      <a:pt x="3" y="1349"/>
                      <a:pt x="0" y="1348"/>
                      <a:pt x="1" y="1346"/>
                    </a:cubicBezTo>
                    <a:cubicBezTo>
                      <a:pt x="1" y="1346"/>
                      <a:pt x="3" y="1344"/>
                      <a:pt x="3" y="1343"/>
                    </a:cubicBezTo>
                    <a:cubicBezTo>
                      <a:pt x="3" y="1341"/>
                      <a:pt x="3" y="1338"/>
                      <a:pt x="4" y="1336"/>
                    </a:cubicBezTo>
                    <a:cubicBezTo>
                      <a:pt x="4" y="1336"/>
                      <a:pt x="6" y="1335"/>
                      <a:pt x="7" y="1334"/>
                    </a:cubicBezTo>
                    <a:cubicBezTo>
                      <a:pt x="6" y="1331"/>
                      <a:pt x="8" y="1328"/>
                      <a:pt x="10" y="1326"/>
                    </a:cubicBezTo>
                    <a:cubicBezTo>
                      <a:pt x="11" y="1326"/>
                      <a:pt x="13" y="1324"/>
                      <a:pt x="14" y="1322"/>
                    </a:cubicBezTo>
                    <a:cubicBezTo>
                      <a:pt x="14" y="1321"/>
                      <a:pt x="12" y="1320"/>
                      <a:pt x="14" y="1319"/>
                    </a:cubicBezTo>
                    <a:cubicBezTo>
                      <a:pt x="13" y="1316"/>
                      <a:pt x="13" y="1312"/>
                      <a:pt x="13" y="1310"/>
                    </a:cubicBezTo>
                    <a:cubicBezTo>
                      <a:pt x="13" y="1310"/>
                      <a:pt x="12" y="1309"/>
                      <a:pt x="12" y="1307"/>
                    </a:cubicBezTo>
                    <a:cubicBezTo>
                      <a:pt x="12" y="1306"/>
                      <a:pt x="13" y="1303"/>
                      <a:pt x="13" y="1302"/>
                    </a:cubicBezTo>
                    <a:cubicBezTo>
                      <a:pt x="15" y="1302"/>
                      <a:pt x="15" y="1302"/>
                      <a:pt x="15" y="1302"/>
                    </a:cubicBezTo>
                    <a:cubicBezTo>
                      <a:pt x="15" y="1298"/>
                      <a:pt x="16" y="1295"/>
                      <a:pt x="17" y="1293"/>
                    </a:cubicBezTo>
                    <a:cubicBezTo>
                      <a:pt x="17" y="1280"/>
                      <a:pt x="17" y="1280"/>
                      <a:pt x="17" y="1280"/>
                    </a:cubicBezTo>
                    <a:cubicBezTo>
                      <a:pt x="16" y="1277"/>
                      <a:pt x="15" y="1274"/>
                      <a:pt x="15" y="1270"/>
                    </a:cubicBezTo>
                    <a:cubicBezTo>
                      <a:pt x="14" y="1270"/>
                      <a:pt x="12" y="1271"/>
                      <a:pt x="13" y="1270"/>
                    </a:cubicBezTo>
                    <a:cubicBezTo>
                      <a:pt x="13" y="1269"/>
                      <a:pt x="14" y="1268"/>
                      <a:pt x="13" y="1267"/>
                    </a:cubicBezTo>
                    <a:cubicBezTo>
                      <a:pt x="12" y="1266"/>
                      <a:pt x="14" y="1263"/>
                      <a:pt x="14" y="1261"/>
                    </a:cubicBezTo>
                    <a:cubicBezTo>
                      <a:pt x="17" y="1253"/>
                      <a:pt x="17" y="1253"/>
                      <a:pt x="17" y="1253"/>
                    </a:cubicBezTo>
                    <a:cubicBezTo>
                      <a:pt x="17" y="1059"/>
                      <a:pt x="17" y="1059"/>
                      <a:pt x="17" y="1059"/>
                    </a:cubicBezTo>
                    <a:cubicBezTo>
                      <a:pt x="17" y="1058"/>
                      <a:pt x="17" y="1056"/>
                      <a:pt x="17" y="1056"/>
                    </a:cubicBezTo>
                    <a:cubicBezTo>
                      <a:pt x="15" y="1056"/>
                      <a:pt x="15" y="1055"/>
                      <a:pt x="15" y="1053"/>
                    </a:cubicBezTo>
                    <a:cubicBezTo>
                      <a:pt x="14" y="1053"/>
                      <a:pt x="13" y="1053"/>
                      <a:pt x="12" y="1052"/>
                    </a:cubicBezTo>
                    <a:cubicBezTo>
                      <a:pt x="12" y="1051"/>
                      <a:pt x="11" y="1051"/>
                      <a:pt x="10" y="1051"/>
                    </a:cubicBezTo>
                    <a:cubicBezTo>
                      <a:pt x="9" y="1050"/>
                      <a:pt x="7" y="1051"/>
                      <a:pt x="7" y="1050"/>
                    </a:cubicBezTo>
                    <a:cubicBezTo>
                      <a:pt x="6" y="1049"/>
                      <a:pt x="6" y="1048"/>
                      <a:pt x="6" y="1048"/>
                    </a:cubicBezTo>
                    <a:cubicBezTo>
                      <a:pt x="4" y="1048"/>
                      <a:pt x="4" y="1048"/>
                      <a:pt x="4" y="1048"/>
                    </a:cubicBezTo>
                    <a:cubicBezTo>
                      <a:pt x="3" y="1043"/>
                      <a:pt x="3" y="1043"/>
                      <a:pt x="3" y="1043"/>
                    </a:cubicBezTo>
                    <a:cubicBezTo>
                      <a:pt x="1" y="1043"/>
                      <a:pt x="1" y="1043"/>
                      <a:pt x="1" y="1043"/>
                    </a:cubicBezTo>
                    <a:cubicBezTo>
                      <a:pt x="1" y="1031"/>
                      <a:pt x="1" y="1031"/>
                      <a:pt x="1" y="1031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3" y="963"/>
                      <a:pt x="3" y="963"/>
                      <a:pt x="3" y="963"/>
                    </a:cubicBezTo>
                    <a:cubicBezTo>
                      <a:pt x="1" y="963"/>
                      <a:pt x="1" y="963"/>
                      <a:pt x="1" y="963"/>
                    </a:cubicBezTo>
                    <a:cubicBezTo>
                      <a:pt x="1" y="957"/>
                      <a:pt x="1" y="957"/>
                      <a:pt x="1" y="957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3" y="953"/>
                      <a:pt x="4" y="950"/>
                      <a:pt x="4" y="947"/>
                    </a:cubicBezTo>
                    <a:cubicBezTo>
                      <a:pt x="6" y="947"/>
                      <a:pt x="6" y="947"/>
                      <a:pt x="6" y="947"/>
                    </a:cubicBezTo>
                    <a:cubicBezTo>
                      <a:pt x="6" y="942"/>
                      <a:pt x="10" y="940"/>
                      <a:pt x="12" y="937"/>
                    </a:cubicBezTo>
                    <a:cubicBezTo>
                      <a:pt x="13" y="935"/>
                      <a:pt x="11" y="931"/>
                      <a:pt x="8" y="932"/>
                    </a:cubicBezTo>
                    <a:cubicBezTo>
                      <a:pt x="7" y="929"/>
                      <a:pt x="6" y="927"/>
                      <a:pt x="6" y="924"/>
                    </a:cubicBezTo>
                    <a:cubicBezTo>
                      <a:pt x="4" y="924"/>
                      <a:pt x="4" y="924"/>
                      <a:pt x="4" y="924"/>
                    </a:cubicBezTo>
                    <a:cubicBezTo>
                      <a:pt x="3" y="922"/>
                      <a:pt x="4" y="919"/>
                      <a:pt x="3" y="917"/>
                    </a:cubicBezTo>
                    <a:cubicBezTo>
                      <a:pt x="3" y="916"/>
                      <a:pt x="1" y="915"/>
                      <a:pt x="1" y="914"/>
                    </a:cubicBezTo>
                    <a:cubicBezTo>
                      <a:pt x="1" y="914"/>
                      <a:pt x="1" y="911"/>
                      <a:pt x="1" y="910"/>
                    </a:cubicBezTo>
                    <a:cubicBezTo>
                      <a:pt x="1" y="909"/>
                      <a:pt x="3" y="909"/>
                      <a:pt x="3" y="908"/>
                    </a:cubicBezTo>
                    <a:cubicBezTo>
                      <a:pt x="3" y="855"/>
                      <a:pt x="3" y="855"/>
                      <a:pt x="3" y="855"/>
                    </a:cubicBezTo>
                    <a:cubicBezTo>
                      <a:pt x="3" y="854"/>
                      <a:pt x="0" y="853"/>
                      <a:pt x="1" y="851"/>
                    </a:cubicBezTo>
                    <a:cubicBezTo>
                      <a:pt x="1" y="850"/>
                      <a:pt x="3" y="849"/>
                      <a:pt x="3" y="848"/>
                    </a:cubicBezTo>
                    <a:cubicBezTo>
                      <a:pt x="3" y="846"/>
                      <a:pt x="3" y="843"/>
                      <a:pt x="4" y="841"/>
                    </a:cubicBezTo>
                    <a:cubicBezTo>
                      <a:pt x="4" y="840"/>
                      <a:pt x="6" y="840"/>
                      <a:pt x="7" y="839"/>
                    </a:cubicBezTo>
                    <a:cubicBezTo>
                      <a:pt x="6" y="836"/>
                      <a:pt x="8" y="833"/>
                      <a:pt x="10" y="832"/>
                    </a:cubicBezTo>
                    <a:cubicBezTo>
                      <a:pt x="11" y="831"/>
                      <a:pt x="11" y="828"/>
                      <a:pt x="13" y="828"/>
                    </a:cubicBezTo>
                    <a:cubicBezTo>
                      <a:pt x="12" y="816"/>
                      <a:pt x="12" y="803"/>
                      <a:pt x="13" y="793"/>
                    </a:cubicBezTo>
                    <a:cubicBezTo>
                      <a:pt x="14" y="792"/>
                      <a:pt x="12" y="788"/>
                      <a:pt x="13" y="787"/>
                    </a:cubicBezTo>
                    <a:cubicBezTo>
                      <a:pt x="12" y="786"/>
                      <a:pt x="13" y="784"/>
                      <a:pt x="13" y="783"/>
                    </a:cubicBezTo>
                    <a:cubicBezTo>
                      <a:pt x="12" y="776"/>
                      <a:pt x="13" y="767"/>
                      <a:pt x="13" y="760"/>
                    </a:cubicBezTo>
                    <a:cubicBezTo>
                      <a:pt x="13" y="759"/>
                      <a:pt x="14" y="758"/>
                      <a:pt x="14" y="756"/>
                    </a:cubicBezTo>
                    <a:cubicBezTo>
                      <a:pt x="14" y="755"/>
                      <a:pt x="13" y="753"/>
                      <a:pt x="13" y="752"/>
                    </a:cubicBezTo>
                    <a:cubicBezTo>
                      <a:pt x="12" y="747"/>
                      <a:pt x="8" y="744"/>
                      <a:pt x="6" y="740"/>
                    </a:cubicBezTo>
                    <a:cubicBezTo>
                      <a:pt x="5" y="737"/>
                      <a:pt x="3" y="734"/>
                      <a:pt x="1" y="731"/>
                    </a:cubicBezTo>
                    <a:cubicBezTo>
                      <a:pt x="1" y="719"/>
                      <a:pt x="1" y="719"/>
                      <a:pt x="1" y="719"/>
                    </a:cubicBezTo>
                    <a:cubicBezTo>
                      <a:pt x="3" y="719"/>
                      <a:pt x="3" y="719"/>
                      <a:pt x="3" y="719"/>
                    </a:cubicBezTo>
                    <a:cubicBezTo>
                      <a:pt x="3" y="702"/>
                      <a:pt x="3" y="702"/>
                      <a:pt x="3" y="702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699"/>
                      <a:pt x="1" y="699"/>
                      <a:pt x="1" y="699"/>
                    </a:cubicBezTo>
                    <a:cubicBezTo>
                      <a:pt x="3" y="699"/>
                      <a:pt x="3" y="699"/>
                      <a:pt x="3" y="699"/>
                    </a:cubicBezTo>
                    <a:cubicBezTo>
                      <a:pt x="3" y="695"/>
                      <a:pt x="4" y="692"/>
                      <a:pt x="4" y="689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6" y="684"/>
                      <a:pt x="9" y="681"/>
                      <a:pt x="12" y="679"/>
                    </a:cubicBezTo>
                    <a:cubicBezTo>
                      <a:pt x="13" y="678"/>
                      <a:pt x="15" y="674"/>
                      <a:pt x="15" y="673"/>
                    </a:cubicBezTo>
                    <a:cubicBezTo>
                      <a:pt x="15" y="662"/>
                      <a:pt x="15" y="662"/>
                      <a:pt x="15" y="662"/>
                    </a:cubicBezTo>
                    <a:cubicBezTo>
                      <a:pt x="13" y="660"/>
                      <a:pt x="13" y="659"/>
                      <a:pt x="14" y="658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6" y="648"/>
                      <a:pt x="6" y="646"/>
                      <a:pt x="6" y="646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3" y="642"/>
                      <a:pt x="3" y="636"/>
                      <a:pt x="4" y="632"/>
                    </a:cubicBezTo>
                    <a:cubicBezTo>
                      <a:pt x="6" y="632"/>
                      <a:pt x="6" y="632"/>
                      <a:pt x="6" y="632"/>
                    </a:cubicBezTo>
                    <a:cubicBezTo>
                      <a:pt x="6" y="631"/>
                      <a:pt x="6" y="628"/>
                      <a:pt x="7" y="628"/>
                    </a:cubicBezTo>
                    <a:cubicBezTo>
                      <a:pt x="8" y="627"/>
                      <a:pt x="11" y="624"/>
                      <a:pt x="12" y="623"/>
                    </a:cubicBezTo>
                    <a:cubicBezTo>
                      <a:pt x="12" y="621"/>
                      <a:pt x="16" y="620"/>
                      <a:pt x="13" y="617"/>
                    </a:cubicBezTo>
                    <a:cubicBezTo>
                      <a:pt x="13" y="617"/>
                      <a:pt x="14" y="616"/>
                      <a:pt x="14" y="615"/>
                    </a:cubicBezTo>
                    <a:cubicBezTo>
                      <a:pt x="13" y="614"/>
                      <a:pt x="13" y="611"/>
                      <a:pt x="13" y="610"/>
                    </a:cubicBezTo>
                    <a:cubicBezTo>
                      <a:pt x="11" y="607"/>
                      <a:pt x="12" y="603"/>
                      <a:pt x="14" y="601"/>
                    </a:cubicBezTo>
                    <a:cubicBezTo>
                      <a:pt x="12" y="600"/>
                      <a:pt x="14" y="599"/>
                      <a:pt x="15" y="598"/>
                    </a:cubicBezTo>
                    <a:cubicBezTo>
                      <a:pt x="17" y="588"/>
                      <a:pt x="17" y="588"/>
                      <a:pt x="17" y="588"/>
                    </a:cubicBezTo>
                    <a:cubicBezTo>
                      <a:pt x="17" y="570"/>
                      <a:pt x="17" y="570"/>
                      <a:pt x="17" y="570"/>
                    </a:cubicBezTo>
                    <a:cubicBezTo>
                      <a:pt x="15" y="558"/>
                      <a:pt x="15" y="558"/>
                      <a:pt x="15" y="558"/>
                    </a:cubicBezTo>
                    <a:cubicBezTo>
                      <a:pt x="14" y="558"/>
                      <a:pt x="13" y="558"/>
                      <a:pt x="12" y="557"/>
                    </a:cubicBezTo>
                    <a:cubicBezTo>
                      <a:pt x="12" y="556"/>
                      <a:pt x="11" y="555"/>
                      <a:pt x="10" y="555"/>
                    </a:cubicBezTo>
                    <a:cubicBezTo>
                      <a:pt x="10" y="555"/>
                      <a:pt x="8" y="555"/>
                      <a:pt x="7" y="555"/>
                    </a:cubicBezTo>
                    <a:cubicBezTo>
                      <a:pt x="7" y="554"/>
                      <a:pt x="7" y="553"/>
                      <a:pt x="6" y="552"/>
                    </a:cubicBezTo>
                    <a:cubicBezTo>
                      <a:pt x="5" y="553"/>
                      <a:pt x="4" y="552"/>
                      <a:pt x="4" y="551"/>
                    </a:cubicBezTo>
                    <a:cubicBezTo>
                      <a:pt x="4" y="550"/>
                      <a:pt x="3" y="548"/>
                      <a:pt x="3" y="548"/>
                    </a:cubicBezTo>
                    <a:cubicBezTo>
                      <a:pt x="1" y="548"/>
                      <a:pt x="1" y="548"/>
                      <a:pt x="1" y="548"/>
                    </a:cubicBezTo>
                    <a:cubicBezTo>
                      <a:pt x="1" y="536"/>
                      <a:pt x="1" y="536"/>
                      <a:pt x="1" y="536"/>
                    </a:cubicBezTo>
                    <a:cubicBezTo>
                      <a:pt x="3" y="536"/>
                      <a:pt x="3" y="536"/>
                      <a:pt x="3" y="536"/>
                    </a:cubicBezTo>
                    <a:cubicBezTo>
                      <a:pt x="3" y="468"/>
                      <a:pt x="3" y="468"/>
                      <a:pt x="3" y="468"/>
                    </a:cubicBezTo>
                    <a:cubicBezTo>
                      <a:pt x="1" y="468"/>
                      <a:pt x="1" y="468"/>
                      <a:pt x="1" y="468"/>
                    </a:cubicBezTo>
                    <a:cubicBezTo>
                      <a:pt x="1" y="461"/>
                      <a:pt x="1" y="461"/>
                      <a:pt x="1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3" y="458"/>
                      <a:pt x="4" y="454"/>
                      <a:pt x="4" y="451"/>
                    </a:cubicBezTo>
                    <a:cubicBezTo>
                      <a:pt x="6" y="451"/>
                      <a:pt x="6" y="451"/>
                      <a:pt x="6" y="451"/>
                    </a:cubicBezTo>
                    <a:cubicBezTo>
                      <a:pt x="6" y="447"/>
                      <a:pt x="10" y="444"/>
                      <a:pt x="12" y="442"/>
                    </a:cubicBezTo>
                    <a:cubicBezTo>
                      <a:pt x="13" y="441"/>
                      <a:pt x="14" y="438"/>
                      <a:pt x="14" y="438"/>
                    </a:cubicBezTo>
                    <a:cubicBezTo>
                      <a:pt x="12" y="435"/>
                      <a:pt x="13" y="432"/>
                      <a:pt x="13" y="431"/>
                    </a:cubicBezTo>
                    <a:cubicBezTo>
                      <a:pt x="13" y="429"/>
                      <a:pt x="14" y="427"/>
                      <a:pt x="13" y="424"/>
                    </a:cubicBezTo>
                    <a:cubicBezTo>
                      <a:pt x="12" y="423"/>
                      <a:pt x="14" y="420"/>
                      <a:pt x="14" y="418"/>
                    </a:cubicBezTo>
                    <a:cubicBezTo>
                      <a:pt x="14" y="417"/>
                      <a:pt x="12" y="415"/>
                      <a:pt x="13" y="414"/>
                    </a:cubicBezTo>
                    <a:cubicBezTo>
                      <a:pt x="14" y="412"/>
                      <a:pt x="14" y="408"/>
                      <a:pt x="12" y="405"/>
                    </a:cubicBezTo>
                    <a:cubicBezTo>
                      <a:pt x="13" y="402"/>
                      <a:pt x="15" y="397"/>
                      <a:pt x="13" y="395"/>
                    </a:cubicBezTo>
                    <a:cubicBezTo>
                      <a:pt x="13" y="394"/>
                      <a:pt x="15" y="391"/>
                      <a:pt x="15" y="388"/>
                    </a:cubicBezTo>
                    <a:cubicBezTo>
                      <a:pt x="13" y="387"/>
                      <a:pt x="14" y="385"/>
                      <a:pt x="13" y="384"/>
                    </a:cubicBezTo>
                    <a:cubicBezTo>
                      <a:pt x="11" y="380"/>
                      <a:pt x="8" y="378"/>
                      <a:pt x="7" y="375"/>
                    </a:cubicBezTo>
                    <a:cubicBezTo>
                      <a:pt x="6" y="375"/>
                      <a:pt x="6" y="373"/>
                      <a:pt x="6" y="372"/>
                    </a:cubicBezTo>
                    <a:cubicBezTo>
                      <a:pt x="4" y="372"/>
                      <a:pt x="4" y="372"/>
                      <a:pt x="4" y="372"/>
                    </a:cubicBezTo>
                    <a:cubicBezTo>
                      <a:pt x="3" y="368"/>
                      <a:pt x="3" y="363"/>
                      <a:pt x="4" y="359"/>
                    </a:cubicBezTo>
                    <a:cubicBezTo>
                      <a:pt x="6" y="359"/>
                      <a:pt x="6" y="359"/>
                      <a:pt x="6" y="359"/>
                    </a:cubicBezTo>
                    <a:cubicBezTo>
                      <a:pt x="6" y="358"/>
                      <a:pt x="6" y="355"/>
                      <a:pt x="7" y="354"/>
                    </a:cubicBezTo>
                    <a:cubicBezTo>
                      <a:pt x="8" y="353"/>
                      <a:pt x="11" y="350"/>
                      <a:pt x="12" y="349"/>
                    </a:cubicBezTo>
                    <a:cubicBezTo>
                      <a:pt x="14" y="347"/>
                      <a:pt x="15" y="343"/>
                      <a:pt x="15" y="339"/>
                    </a:cubicBezTo>
                    <a:cubicBezTo>
                      <a:pt x="15" y="339"/>
                      <a:pt x="13" y="337"/>
                      <a:pt x="13" y="337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3" y="323"/>
                      <a:pt x="13" y="321"/>
                      <a:pt x="13" y="320"/>
                    </a:cubicBezTo>
                    <a:cubicBezTo>
                      <a:pt x="15" y="304"/>
                      <a:pt x="12" y="290"/>
                      <a:pt x="13" y="276"/>
                    </a:cubicBezTo>
                    <a:cubicBezTo>
                      <a:pt x="13" y="275"/>
                      <a:pt x="15" y="275"/>
                      <a:pt x="13" y="274"/>
                    </a:cubicBezTo>
                    <a:cubicBezTo>
                      <a:pt x="14" y="268"/>
                      <a:pt x="12" y="262"/>
                      <a:pt x="14" y="256"/>
                    </a:cubicBezTo>
                    <a:cubicBezTo>
                      <a:pt x="12" y="251"/>
                      <a:pt x="8" y="249"/>
                      <a:pt x="6" y="244"/>
                    </a:cubicBezTo>
                    <a:cubicBezTo>
                      <a:pt x="5" y="241"/>
                      <a:pt x="3" y="239"/>
                      <a:pt x="1" y="235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0"/>
                      <a:pt x="4" y="196"/>
                      <a:pt x="4" y="193"/>
                    </a:cubicBezTo>
                    <a:cubicBezTo>
                      <a:pt x="6" y="193"/>
                      <a:pt x="6" y="193"/>
                      <a:pt x="6" y="193"/>
                    </a:cubicBezTo>
                    <a:cubicBezTo>
                      <a:pt x="6" y="189"/>
                      <a:pt x="10" y="186"/>
                      <a:pt x="12" y="185"/>
                    </a:cubicBezTo>
                    <a:cubicBezTo>
                      <a:pt x="12" y="181"/>
                      <a:pt x="14" y="179"/>
                      <a:pt x="15" y="177"/>
                    </a:cubicBezTo>
                    <a:cubicBezTo>
                      <a:pt x="15" y="166"/>
                      <a:pt x="15" y="166"/>
                      <a:pt x="15" y="166"/>
                    </a:cubicBezTo>
                    <a:cubicBezTo>
                      <a:pt x="13" y="165"/>
                      <a:pt x="13" y="163"/>
                      <a:pt x="14" y="162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6" y="153"/>
                      <a:pt x="6" y="151"/>
                      <a:pt x="6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46"/>
                      <a:pt x="3" y="141"/>
                      <a:pt x="4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6"/>
                      <a:pt x="6" y="133"/>
                      <a:pt x="7" y="132"/>
                    </a:cubicBezTo>
                    <a:cubicBezTo>
                      <a:pt x="8" y="131"/>
                      <a:pt x="11" y="129"/>
                      <a:pt x="12" y="128"/>
                    </a:cubicBezTo>
                    <a:cubicBezTo>
                      <a:pt x="11" y="126"/>
                      <a:pt x="15" y="126"/>
                      <a:pt x="13" y="124"/>
                    </a:cubicBezTo>
                    <a:cubicBezTo>
                      <a:pt x="12" y="123"/>
                      <a:pt x="14" y="122"/>
                      <a:pt x="12" y="120"/>
                    </a:cubicBezTo>
                    <a:cubicBezTo>
                      <a:pt x="13" y="119"/>
                      <a:pt x="15" y="117"/>
                      <a:pt x="13" y="116"/>
                    </a:cubicBezTo>
                    <a:cubicBezTo>
                      <a:pt x="13" y="116"/>
                      <a:pt x="14" y="115"/>
                      <a:pt x="13" y="114"/>
                    </a:cubicBezTo>
                    <a:cubicBezTo>
                      <a:pt x="11" y="112"/>
                      <a:pt x="12" y="108"/>
                      <a:pt x="14" y="106"/>
                    </a:cubicBezTo>
                    <a:cubicBezTo>
                      <a:pt x="12" y="105"/>
                      <a:pt x="14" y="104"/>
                      <a:pt x="15" y="10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72"/>
                      <a:pt x="15" y="53"/>
                      <a:pt x="17" y="33"/>
                    </a:cubicBezTo>
                    <a:cubicBezTo>
                      <a:pt x="20" y="34"/>
                      <a:pt x="18" y="30"/>
                      <a:pt x="18" y="29"/>
                    </a:cubicBezTo>
                    <a:cubicBezTo>
                      <a:pt x="15" y="28"/>
                      <a:pt x="17" y="20"/>
                      <a:pt x="17" y="17"/>
                    </a:cubicBezTo>
                    <a:cubicBezTo>
                      <a:pt x="19" y="16"/>
                      <a:pt x="20" y="13"/>
                      <a:pt x="21" y="10"/>
                    </a:cubicBezTo>
                    <a:cubicBezTo>
                      <a:pt x="22" y="11"/>
                      <a:pt x="23" y="10"/>
                      <a:pt x="22" y="8"/>
                    </a:cubicBezTo>
                    <a:cubicBezTo>
                      <a:pt x="26" y="7"/>
                      <a:pt x="31" y="7"/>
                      <a:pt x="35" y="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8" y="9"/>
                      <a:pt x="38" y="13"/>
                      <a:pt x="37" y="15"/>
                    </a:cubicBezTo>
                    <a:cubicBezTo>
                      <a:pt x="37" y="19"/>
                      <a:pt x="36" y="26"/>
                      <a:pt x="32" y="30"/>
                    </a:cubicBezTo>
                    <a:cubicBezTo>
                      <a:pt x="31" y="30"/>
                      <a:pt x="30" y="32"/>
                      <a:pt x="30" y="34"/>
                    </a:cubicBezTo>
                    <a:cubicBezTo>
                      <a:pt x="29" y="43"/>
                      <a:pt x="30" y="55"/>
                      <a:pt x="29" y="63"/>
                    </a:cubicBezTo>
                    <a:cubicBezTo>
                      <a:pt x="29" y="65"/>
                      <a:pt x="30" y="67"/>
                      <a:pt x="29" y="70"/>
                    </a:cubicBezTo>
                    <a:cubicBezTo>
                      <a:pt x="29" y="71"/>
                      <a:pt x="30" y="71"/>
                      <a:pt x="31" y="72"/>
                    </a:cubicBezTo>
                    <a:cubicBezTo>
                      <a:pt x="31" y="73"/>
                      <a:pt x="31" y="76"/>
                      <a:pt x="31" y="76"/>
                    </a:cubicBezTo>
                    <a:cubicBezTo>
                      <a:pt x="32" y="77"/>
                      <a:pt x="35" y="79"/>
                      <a:pt x="35" y="8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9" y="92"/>
                      <a:pt x="39" y="100"/>
                      <a:pt x="38" y="103"/>
                    </a:cubicBezTo>
                    <a:cubicBezTo>
                      <a:pt x="38" y="104"/>
                      <a:pt x="37" y="105"/>
                      <a:pt x="37" y="106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7" y="186"/>
                      <a:pt x="39" y="186"/>
                      <a:pt x="39" y="187"/>
                    </a:cubicBezTo>
                    <a:cubicBezTo>
                      <a:pt x="38" y="266"/>
                      <a:pt x="38" y="266"/>
                      <a:pt x="38" y="266"/>
                    </a:cubicBezTo>
                    <a:cubicBezTo>
                      <a:pt x="36" y="269"/>
                      <a:pt x="37" y="277"/>
                      <a:pt x="37" y="280"/>
                    </a:cubicBezTo>
                    <a:cubicBezTo>
                      <a:pt x="39" y="282"/>
                      <a:pt x="38" y="288"/>
                      <a:pt x="39" y="291"/>
                    </a:cubicBezTo>
                    <a:cubicBezTo>
                      <a:pt x="40" y="298"/>
                      <a:pt x="41" y="305"/>
                      <a:pt x="44" y="310"/>
                    </a:cubicBezTo>
                    <a:cubicBezTo>
                      <a:pt x="44" y="321"/>
                      <a:pt x="44" y="321"/>
                      <a:pt x="44" y="321"/>
                    </a:cubicBezTo>
                    <a:cubicBezTo>
                      <a:pt x="44" y="321"/>
                      <a:pt x="42" y="322"/>
                      <a:pt x="42" y="322"/>
                    </a:cubicBezTo>
                    <a:cubicBezTo>
                      <a:pt x="41" y="324"/>
                      <a:pt x="42" y="326"/>
                      <a:pt x="44" y="328"/>
                    </a:cubicBezTo>
                    <a:cubicBezTo>
                      <a:pt x="44" y="329"/>
                      <a:pt x="45" y="330"/>
                      <a:pt x="45" y="331"/>
                    </a:cubicBezTo>
                    <a:cubicBezTo>
                      <a:pt x="47" y="334"/>
                      <a:pt x="49" y="339"/>
                      <a:pt x="52" y="341"/>
                    </a:cubicBezTo>
                    <a:cubicBezTo>
                      <a:pt x="53" y="346"/>
                      <a:pt x="52" y="351"/>
                      <a:pt x="51" y="355"/>
                    </a:cubicBezTo>
                    <a:cubicBezTo>
                      <a:pt x="50" y="355"/>
                      <a:pt x="49" y="356"/>
                      <a:pt x="47" y="357"/>
                    </a:cubicBezTo>
                    <a:cubicBezTo>
                      <a:pt x="47" y="359"/>
                      <a:pt x="47" y="359"/>
                      <a:pt x="47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62"/>
                      <a:pt x="44" y="366"/>
                      <a:pt x="44" y="369"/>
                    </a:cubicBezTo>
                    <a:cubicBezTo>
                      <a:pt x="44" y="371"/>
                      <a:pt x="46" y="372"/>
                      <a:pt x="48" y="373"/>
                    </a:cubicBezTo>
                    <a:cubicBezTo>
                      <a:pt x="49" y="374"/>
                      <a:pt x="48" y="376"/>
                      <a:pt x="48" y="377"/>
                    </a:cubicBezTo>
                    <a:cubicBezTo>
                      <a:pt x="49" y="377"/>
                      <a:pt x="51" y="377"/>
                      <a:pt x="51" y="379"/>
                    </a:cubicBezTo>
                    <a:cubicBezTo>
                      <a:pt x="53" y="383"/>
                      <a:pt x="53" y="389"/>
                      <a:pt x="53" y="395"/>
                    </a:cubicBezTo>
                    <a:cubicBezTo>
                      <a:pt x="56" y="394"/>
                      <a:pt x="60" y="393"/>
                      <a:pt x="64" y="393"/>
                    </a:cubicBezTo>
                    <a:cubicBezTo>
                      <a:pt x="69" y="392"/>
                      <a:pt x="77" y="392"/>
                      <a:pt x="83" y="392"/>
                    </a:cubicBezTo>
                    <a:cubicBezTo>
                      <a:pt x="87" y="392"/>
                      <a:pt x="92" y="391"/>
                      <a:pt x="94" y="388"/>
                    </a:cubicBezTo>
                    <a:cubicBezTo>
                      <a:pt x="95" y="388"/>
                      <a:pt x="98" y="388"/>
                      <a:pt x="98" y="388"/>
                    </a:cubicBezTo>
                    <a:cubicBezTo>
                      <a:pt x="99" y="385"/>
                      <a:pt x="105" y="387"/>
                      <a:pt x="108" y="386"/>
                    </a:cubicBezTo>
                    <a:cubicBezTo>
                      <a:pt x="107" y="388"/>
                      <a:pt x="109" y="388"/>
                      <a:pt x="110" y="388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199"/>
                      <a:pt x="108" y="196"/>
                      <a:pt x="107" y="195"/>
                    </a:cubicBezTo>
                    <a:cubicBezTo>
                      <a:pt x="107" y="194"/>
                      <a:pt x="107" y="191"/>
                      <a:pt x="107" y="191"/>
                    </a:cubicBezTo>
                    <a:cubicBezTo>
                      <a:pt x="110" y="191"/>
                      <a:pt x="108" y="187"/>
                      <a:pt x="109" y="186"/>
                    </a:cubicBezTo>
                    <a:cubicBezTo>
                      <a:pt x="110" y="183"/>
                      <a:pt x="110" y="179"/>
                      <a:pt x="109" y="177"/>
                    </a:cubicBezTo>
                    <a:cubicBezTo>
                      <a:pt x="109" y="172"/>
                      <a:pt x="109" y="168"/>
                      <a:pt x="108" y="165"/>
                    </a:cubicBezTo>
                    <a:cubicBezTo>
                      <a:pt x="106" y="158"/>
                      <a:pt x="106" y="150"/>
                      <a:pt x="107" y="144"/>
                    </a:cubicBezTo>
                    <a:cubicBezTo>
                      <a:pt x="107" y="143"/>
                      <a:pt x="110" y="142"/>
                      <a:pt x="110" y="141"/>
                    </a:cubicBezTo>
                    <a:cubicBezTo>
                      <a:pt x="109" y="129"/>
                      <a:pt x="111" y="116"/>
                      <a:pt x="109" y="106"/>
                    </a:cubicBezTo>
                    <a:cubicBezTo>
                      <a:pt x="109" y="104"/>
                      <a:pt x="109" y="103"/>
                      <a:pt x="107" y="102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10" y="98"/>
                      <a:pt x="109" y="93"/>
                      <a:pt x="109" y="91"/>
                    </a:cubicBezTo>
                    <a:cubicBezTo>
                      <a:pt x="110" y="70"/>
                      <a:pt x="111" y="46"/>
                      <a:pt x="109" y="26"/>
                    </a:cubicBezTo>
                    <a:cubicBezTo>
                      <a:pt x="109" y="25"/>
                      <a:pt x="107" y="25"/>
                      <a:pt x="107" y="24"/>
                    </a:cubicBezTo>
                    <a:cubicBezTo>
                      <a:pt x="107" y="22"/>
                      <a:pt x="107" y="20"/>
                      <a:pt x="108" y="18"/>
                    </a:cubicBezTo>
                    <a:cubicBezTo>
                      <a:pt x="109" y="15"/>
                      <a:pt x="110" y="12"/>
                      <a:pt x="113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0"/>
                      <a:pt x="150" y="9"/>
                      <a:pt x="151" y="9"/>
                    </a:cubicBezTo>
                    <a:cubicBezTo>
                      <a:pt x="149" y="6"/>
                      <a:pt x="153" y="8"/>
                      <a:pt x="154" y="8"/>
                    </a:cubicBezTo>
                    <a:cubicBezTo>
                      <a:pt x="155" y="7"/>
                      <a:pt x="156" y="5"/>
                      <a:pt x="157" y="5"/>
                    </a:cubicBezTo>
                    <a:cubicBezTo>
                      <a:pt x="167" y="5"/>
                      <a:pt x="180" y="6"/>
                      <a:pt x="191" y="5"/>
                    </a:cubicBezTo>
                    <a:cubicBezTo>
                      <a:pt x="191" y="2"/>
                      <a:pt x="191" y="2"/>
                      <a:pt x="191" y="2"/>
                    </a:cubicBezTo>
                    <a:cubicBezTo>
                      <a:pt x="193" y="2"/>
                      <a:pt x="197" y="1"/>
                      <a:pt x="199" y="2"/>
                    </a:cubicBezTo>
                    <a:cubicBezTo>
                      <a:pt x="200" y="2"/>
                      <a:pt x="200" y="3"/>
                      <a:pt x="200" y="5"/>
                    </a:cubicBezTo>
                    <a:cubicBezTo>
                      <a:pt x="201" y="4"/>
                      <a:pt x="203" y="4"/>
                      <a:pt x="203" y="5"/>
                    </a:cubicBezTo>
                    <a:cubicBezTo>
                      <a:pt x="202" y="9"/>
                      <a:pt x="203" y="12"/>
                      <a:pt x="204" y="16"/>
                    </a:cubicBezTo>
                    <a:cubicBezTo>
                      <a:pt x="205" y="16"/>
                      <a:pt x="206" y="17"/>
                      <a:pt x="205" y="19"/>
                    </a:cubicBezTo>
                    <a:cubicBezTo>
                      <a:pt x="237" y="19"/>
                      <a:pt x="237" y="19"/>
                      <a:pt x="237" y="19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3" y="11"/>
                      <a:pt x="243" y="8"/>
                      <a:pt x="245" y="7"/>
                    </a:cubicBezTo>
                    <a:cubicBezTo>
                      <a:pt x="246" y="7"/>
                      <a:pt x="247" y="8"/>
                      <a:pt x="248" y="7"/>
                    </a:cubicBezTo>
                    <a:cubicBezTo>
                      <a:pt x="248" y="7"/>
                      <a:pt x="249" y="5"/>
                      <a:pt x="249" y="5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6" y="5"/>
                      <a:pt x="347" y="7"/>
                      <a:pt x="349" y="7"/>
                    </a:cubicBezTo>
                    <a:cubicBezTo>
                      <a:pt x="350" y="8"/>
                      <a:pt x="351" y="7"/>
                      <a:pt x="352" y="7"/>
                    </a:cubicBezTo>
                    <a:cubicBezTo>
                      <a:pt x="353" y="9"/>
                      <a:pt x="354" y="10"/>
                      <a:pt x="353" y="10"/>
                    </a:cubicBezTo>
                    <a:cubicBezTo>
                      <a:pt x="361" y="11"/>
                      <a:pt x="368" y="10"/>
                      <a:pt x="372" y="6"/>
                    </a:cubicBezTo>
                    <a:cubicBezTo>
                      <a:pt x="372" y="7"/>
                      <a:pt x="372" y="5"/>
                      <a:pt x="372" y="5"/>
                    </a:cubicBezTo>
                    <a:cubicBezTo>
                      <a:pt x="376" y="5"/>
                      <a:pt x="378" y="8"/>
                      <a:pt x="380" y="10"/>
                    </a:cubicBezTo>
                    <a:cubicBezTo>
                      <a:pt x="385" y="11"/>
                      <a:pt x="389" y="10"/>
                      <a:pt x="390" y="7"/>
                    </a:cubicBezTo>
                    <a:cubicBezTo>
                      <a:pt x="392" y="8"/>
                      <a:pt x="392" y="6"/>
                      <a:pt x="393" y="5"/>
                    </a:cubicBezTo>
                    <a:cubicBezTo>
                      <a:pt x="395" y="5"/>
                      <a:pt x="397" y="4"/>
                      <a:pt x="399" y="5"/>
                    </a:cubicBezTo>
                    <a:cubicBezTo>
                      <a:pt x="400" y="6"/>
                      <a:pt x="400" y="8"/>
                      <a:pt x="401" y="10"/>
                    </a:cubicBezTo>
                    <a:cubicBezTo>
                      <a:pt x="402" y="10"/>
                      <a:pt x="403" y="11"/>
                      <a:pt x="403" y="12"/>
                    </a:cubicBezTo>
                    <a:cubicBezTo>
                      <a:pt x="403" y="13"/>
                      <a:pt x="404" y="14"/>
                      <a:pt x="404" y="15"/>
                    </a:cubicBezTo>
                    <a:cubicBezTo>
                      <a:pt x="405" y="15"/>
                      <a:pt x="407" y="14"/>
                      <a:pt x="407" y="16"/>
                    </a:cubicBezTo>
                    <a:cubicBezTo>
                      <a:pt x="407" y="17"/>
                      <a:pt x="407" y="18"/>
                      <a:pt x="407" y="19"/>
                    </a:cubicBezTo>
                    <a:cubicBezTo>
                      <a:pt x="436" y="19"/>
                      <a:pt x="436" y="19"/>
                      <a:pt x="436" y="19"/>
                    </a:cubicBezTo>
                    <a:cubicBezTo>
                      <a:pt x="435" y="12"/>
                      <a:pt x="438" y="7"/>
                      <a:pt x="440" y="3"/>
                    </a:cubicBezTo>
                    <a:cubicBezTo>
                      <a:pt x="441" y="1"/>
                      <a:pt x="443" y="2"/>
                      <a:pt x="444" y="2"/>
                    </a:cubicBez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1619250" y="1657350"/>
                <a:ext cx="382588" cy="39688"/>
              </a:xfrm>
              <a:custGeom>
                <a:avLst/>
                <a:gdLst>
                  <a:gd name="T0" fmla="*/ 291 w 496"/>
                  <a:gd name="T1" fmla="*/ 0 h 64"/>
                  <a:gd name="T2" fmla="*/ 305 w 496"/>
                  <a:gd name="T3" fmla="*/ 11 h 64"/>
                  <a:gd name="T4" fmla="*/ 309 w 496"/>
                  <a:gd name="T5" fmla="*/ 15 h 64"/>
                  <a:gd name="T6" fmla="*/ 318 w 496"/>
                  <a:gd name="T7" fmla="*/ 12 h 64"/>
                  <a:gd name="T8" fmla="*/ 391 w 496"/>
                  <a:gd name="T9" fmla="*/ 15 h 64"/>
                  <a:gd name="T10" fmla="*/ 401 w 496"/>
                  <a:gd name="T11" fmla="*/ 18 h 64"/>
                  <a:gd name="T12" fmla="*/ 408 w 496"/>
                  <a:gd name="T13" fmla="*/ 19 h 64"/>
                  <a:gd name="T14" fmla="*/ 444 w 496"/>
                  <a:gd name="T15" fmla="*/ 18 h 64"/>
                  <a:gd name="T16" fmla="*/ 448 w 496"/>
                  <a:gd name="T17" fmla="*/ 20 h 64"/>
                  <a:gd name="T18" fmla="*/ 454 w 496"/>
                  <a:gd name="T19" fmla="*/ 26 h 64"/>
                  <a:gd name="T20" fmla="*/ 459 w 496"/>
                  <a:gd name="T21" fmla="*/ 33 h 64"/>
                  <a:gd name="T22" fmla="*/ 475 w 496"/>
                  <a:gd name="T23" fmla="*/ 31 h 64"/>
                  <a:gd name="T24" fmla="*/ 496 w 496"/>
                  <a:gd name="T25" fmla="*/ 63 h 64"/>
                  <a:gd name="T26" fmla="*/ 257 w 496"/>
                  <a:gd name="T27" fmla="*/ 60 h 64"/>
                  <a:gd name="T28" fmla="*/ 254 w 496"/>
                  <a:gd name="T29" fmla="*/ 55 h 64"/>
                  <a:gd name="T30" fmla="*/ 249 w 496"/>
                  <a:gd name="T31" fmla="*/ 50 h 64"/>
                  <a:gd name="T32" fmla="*/ 245 w 496"/>
                  <a:gd name="T33" fmla="*/ 52 h 64"/>
                  <a:gd name="T34" fmla="*/ 241 w 496"/>
                  <a:gd name="T35" fmla="*/ 55 h 64"/>
                  <a:gd name="T36" fmla="*/ 236 w 496"/>
                  <a:gd name="T37" fmla="*/ 61 h 64"/>
                  <a:gd name="T38" fmla="*/ 224 w 496"/>
                  <a:gd name="T39" fmla="*/ 60 h 64"/>
                  <a:gd name="T40" fmla="*/ 220 w 496"/>
                  <a:gd name="T41" fmla="*/ 55 h 64"/>
                  <a:gd name="T42" fmla="*/ 207 w 496"/>
                  <a:gd name="T43" fmla="*/ 50 h 64"/>
                  <a:gd name="T44" fmla="*/ 203 w 496"/>
                  <a:gd name="T45" fmla="*/ 50 h 64"/>
                  <a:gd name="T46" fmla="*/ 192 w 496"/>
                  <a:gd name="T47" fmla="*/ 46 h 64"/>
                  <a:gd name="T48" fmla="*/ 163 w 496"/>
                  <a:gd name="T49" fmla="*/ 47 h 64"/>
                  <a:gd name="T50" fmla="*/ 152 w 496"/>
                  <a:gd name="T51" fmla="*/ 50 h 64"/>
                  <a:gd name="T52" fmla="*/ 145 w 496"/>
                  <a:gd name="T53" fmla="*/ 45 h 64"/>
                  <a:gd name="T54" fmla="*/ 118 w 496"/>
                  <a:gd name="T55" fmla="*/ 47 h 64"/>
                  <a:gd name="T56" fmla="*/ 103 w 496"/>
                  <a:gd name="T57" fmla="*/ 40 h 64"/>
                  <a:gd name="T58" fmla="*/ 99 w 496"/>
                  <a:gd name="T59" fmla="*/ 37 h 64"/>
                  <a:gd name="T60" fmla="*/ 76 w 496"/>
                  <a:gd name="T61" fmla="*/ 29 h 64"/>
                  <a:gd name="T62" fmla="*/ 66 w 496"/>
                  <a:gd name="T63" fmla="*/ 44 h 64"/>
                  <a:gd name="T64" fmla="*/ 6 w 496"/>
                  <a:gd name="T65" fmla="*/ 45 h 64"/>
                  <a:gd name="T66" fmla="*/ 3 w 496"/>
                  <a:gd name="T67" fmla="*/ 38 h 64"/>
                  <a:gd name="T68" fmla="*/ 2 w 496"/>
                  <a:gd name="T69" fmla="*/ 34 h 64"/>
                  <a:gd name="T70" fmla="*/ 12 w 496"/>
                  <a:gd name="T71" fmla="*/ 25 h 64"/>
                  <a:gd name="T72" fmla="*/ 17 w 496"/>
                  <a:gd name="T73" fmla="*/ 22 h 64"/>
                  <a:gd name="T74" fmla="*/ 23 w 496"/>
                  <a:gd name="T75" fmla="*/ 19 h 64"/>
                  <a:gd name="T76" fmla="*/ 33 w 496"/>
                  <a:gd name="T77" fmla="*/ 20 h 64"/>
                  <a:gd name="T78" fmla="*/ 54 w 496"/>
                  <a:gd name="T79" fmla="*/ 19 h 64"/>
                  <a:gd name="T80" fmla="*/ 66 w 496"/>
                  <a:gd name="T81" fmla="*/ 14 h 64"/>
                  <a:gd name="T82" fmla="*/ 73 w 496"/>
                  <a:gd name="T83" fmla="*/ 10 h 64"/>
                  <a:gd name="T84" fmla="*/ 90 w 496"/>
                  <a:gd name="T85" fmla="*/ 11 h 64"/>
                  <a:gd name="T86" fmla="*/ 101 w 496"/>
                  <a:gd name="T87" fmla="*/ 15 h 64"/>
                  <a:gd name="T88" fmla="*/ 105 w 496"/>
                  <a:gd name="T89" fmla="*/ 18 h 64"/>
                  <a:gd name="T90" fmla="*/ 114 w 496"/>
                  <a:gd name="T91" fmla="*/ 19 h 64"/>
                  <a:gd name="T92" fmla="*/ 139 w 496"/>
                  <a:gd name="T93" fmla="*/ 19 h 64"/>
                  <a:gd name="T94" fmla="*/ 193 w 496"/>
                  <a:gd name="T95" fmla="*/ 19 h 64"/>
                  <a:gd name="T96" fmla="*/ 208 w 496"/>
                  <a:gd name="T97" fmla="*/ 18 h 64"/>
                  <a:gd name="T98" fmla="*/ 217 w 496"/>
                  <a:gd name="T99" fmla="*/ 12 h 64"/>
                  <a:gd name="T100" fmla="*/ 225 w 496"/>
                  <a:gd name="T101" fmla="*/ 12 h 64"/>
                  <a:gd name="T102" fmla="*/ 252 w 496"/>
                  <a:gd name="T103" fmla="*/ 15 h 64"/>
                  <a:gd name="T104" fmla="*/ 262 w 496"/>
                  <a:gd name="T105" fmla="*/ 12 h 64"/>
                  <a:gd name="T106" fmla="*/ 271 w 496"/>
                  <a:gd name="T107" fmla="*/ 5 h 64"/>
                  <a:gd name="T108" fmla="*/ 278 w 496"/>
                  <a:gd name="T10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6" h="64">
                    <a:moveTo>
                      <a:pt x="280" y="1"/>
                    </a:moveTo>
                    <a:cubicBezTo>
                      <a:pt x="283" y="0"/>
                      <a:pt x="287" y="0"/>
                      <a:pt x="291" y="0"/>
                    </a:cubicBezTo>
                    <a:cubicBezTo>
                      <a:pt x="292" y="2"/>
                      <a:pt x="294" y="2"/>
                      <a:pt x="295" y="3"/>
                    </a:cubicBezTo>
                    <a:cubicBezTo>
                      <a:pt x="298" y="5"/>
                      <a:pt x="302" y="8"/>
                      <a:pt x="305" y="11"/>
                    </a:cubicBezTo>
                    <a:cubicBezTo>
                      <a:pt x="306" y="12"/>
                      <a:pt x="308" y="12"/>
                      <a:pt x="309" y="12"/>
                    </a:cubicBezTo>
                    <a:cubicBezTo>
                      <a:pt x="309" y="15"/>
                      <a:pt x="309" y="15"/>
                      <a:pt x="309" y="15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2"/>
                      <a:pt x="318" y="12"/>
                      <a:pt x="318" y="12"/>
                    </a:cubicBezTo>
                    <a:cubicBezTo>
                      <a:pt x="383" y="12"/>
                      <a:pt x="383" y="12"/>
                      <a:pt x="383" y="12"/>
                    </a:cubicBezTo>
                    <a:cubicBezTo>
                      <a:pt x="385" y="14"/>
                      <a:pt x="388" y="16"/>
                      <a:pt x="391" y="15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401" y="18"/>
                      <a:pt x="401" y="18"/>
                      <a:pt x="401" y="18"/>
                    </a:cubicBezTo>
                    <a:cubicBezTo>
                      <a:pt x="402" y="18"/>
                      <a:pt x="403" y="19"/>
                      <a:pt x="404" y="19"/>
                    </a:cubicBezTo>
                    <a:cubicBezTo>
                      <a:pt x="405" y="20"/>
                      <a:pt x="408" y="19"/>
                      <a:pt x="408" y="19"/>
                    </a:cubicBezTo>
                    <a:cubicBezTo>
                      <a:pt x="410" y="19"/>
                      <a:pt x="411" y="18"/>
                      <a:pt x="412" y="18"/>
                    </a:cubicBezTo>
                    <a:cubicBezTo>
                      <a:pt x="444" y="18"/>
                      <a:pt x="444" y="18"/>
                      <a:pt x="444" y="18"/>
                    </a:cubicBezTo>
                    <a:cubicBezTo>
                      <a:pt x="445" y="18"/>
                      <a:pt x="445" y="19"/>
                      <a:pt x="445" y="20"/>
                    </a:cubicBezTo>
                    <a:cubicBezTo>
                      <a:pt x="448" y="20"/>
                      <a:pt x="448" y="20"/>
                      <a:pt x="448" y="20"/>
                    </a:cubicBezTo>
                    <a:cubicBezTo>
                      <a:pt x="447" y="22"/>
                      <a:pt x="448" y="23"/>
                      <a:pt x="449" y="22"/>
                    </a:cubicBezTo>
                    <a:cubicBezTo>
                      <a:pt x="451" y="24"/>
                      <a:pt x="452" y="26"/>
                      <a:pt x="454" y="26"/>
                    </a:cubicBezTo>
                    <a:cubicBezTo>
                      <a:pt x="454" y="29"/>
                      <a:pt x="454" y="29"/>
                      <a:pt x="454" y="29"/>
                    </a:cubicBezTo>
                    <a:cubicBezTo>
                      <a:pt x="457" y="29"/>
                      <a:pt x="458" y="33"/>
                      <a:pt x="459" y="33"/>
                    </a:cubicBezTo>
                    <a:cubicBezTo>
                      <a:pt x="471" y="33"/>
                      <a:pt x="471" y="33"/>
                      <a:pt x="471" y="33"/>
                    </a:cubicBezTo>
                    <a:cubicBezTo>
                      <a:pt x="472" y="32"/>
                      <a:pt x="474" y="31"/>
                      <a:pt x="475" y="31"/>
                    </a:cubicBezTo>
                    <a:cubicBezTo>
                      <a:pt x="496" y="31"/>
                      <a:pt x="496" y="31"/>
                      <a:pt x="496" y="31"/>
                    </a:cubicBezTo>
                    <a:cubicBezTo>
                      <a:pt x="496" y="63"/>
                      <a:pt x="496" y="63"/>
                      <a:pt x="496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1"/>
                      <a:pt x="259" y="60"/>
                      <a:pt x="257" y="60"/>
                    </a:cubicBezTo>
                    <a:cubicBezTo>
                      <a:pt x="257" y="57"/>
                      <a:pt x="257" y="57"/>
                      <a:pt x="257" y="57"/>
                    </a:cubicBezTo>
                    <a:cubicBezTo>
                      <a:pt x="256" y="57"/>
                      <a:pt x="255" y="57"/>
                      <a:pt x="254" y="55"/>
                    </a:cubicBezTo>
                    <a:cubicBezTo>
                      <a:pt x="253" y="54"/>
                      <a:pt x="252" y="51"/>
                      <a:pt x="249" y="52"/>
                    </a:cubicBezTo>
                    <a:cubicBezTo>
                      <a:pt x="249" y="50"/>
                      <a:pt x="249" y="50"/>
                      <a:pt x="249" y="50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4" y="52"/>
                      <a:pt x="242" y="52"/>
                      <a:pt x="243" y="54"/>
                    </a:cubicBezTo>
                    <a:cubicBezTo>
                      <a:pt x="244" y="55"/>
                      <a:pt x="242" y="55"/>
                      <a:pt x="241" y="55"/>
                    </a:cubicBezTo>
                    <a:cubicBezTo>
                      <a:pt x="241" y="57"/>
                      <a:pt x="239" y="58"/>
                      <a:pt x="240" y="60"/>
                    </a:cubicBezTo>
                    <a:cubicBezTo>
                      <a:pt x="238" y="60"/>
                      <a:pt x="237" y="60"/>
                      <a:pt x="236" y="61"/>
                    </a:cubicBezTo>
                    <a:cubicBezTo>
                      <a:pt x="236" y="64"/>
                      <a:pt x="232" y="62"/>
                      <a:pt x="229" y="62"/>
                    </a:cubicBezTo>
                    <a:cubicBezTo>
                      <a:pt x="228" y="60"/>
                      <a:pt x="226" y="60"/>
                      <a:pt x="224" y="60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0" y="55"/>
                      <a:pt x="220" y="55"/>
                      <a:pt x="220" y="55"/>
                    </a:cubicBezTo>
                    <a:cubicBezTo>
                      <a:pt x="220" y="53"/>
                      <a:pt x="220" y="51"/>
                      <a:pt x="217" y="50"/>
                    </a:cubicBezTo>
                    <a:cubicBezTo>
                      <a:pt x="215" y="50"/>
                      <a:pt x="211" y="50"/>
                      <a:pt x="207" y="50"/>
                    </a:cubicBezTo>
                    <a:cubicBezTo>
                      <a:pt x="207" y="51"/>
                      <a:pt x="207" y="53"/>
                      <a:pt x="206" y="52"/>
                    </a:cubicBezTo>
                    <a:cubicBezTo>
                      <a:pt x="205" y="52"/>
                      <a:pt x="204" y="50"/>
                      <a:pt x="203" y="50"/>
                    </a:cubicBezTo>
                    <a:cubicBezTo>
                      <a:pt x="200" y="50"/>
                      <a:pt x="198" y="48"/>
                      <a:pt x="196" y="47"/>
                    </a:cubicBezTo>
                    <a:cubicBezTo>
                      <a:pt x="196" y="47"/>
                      <a:pt x="193" y="47"/>
                      <a:pt x="192" y="46"/>
                    </a:cubicBezTo>
                    <a:cubicBezTo>
                      <a:pt x="186" y="45"/>
                      <a:pt x="176" y="46"/>
                      <a:pt x="168" y="46"/>
                    </a:cubicBezTo>
                    <a:cubicBezTo>
                      <a:pt x="167" y="46"/>
                      <a:pt x="165" y="47"/>
                      <a:pt x="163" y="47"/>
                    </a:cubicBezTo>
                    <a:cubicBezTo>
                      <a:pt x="161" y="48"/>
                      <a:pt x="161" y="50"/>
                      <a:pt x="159" y="50"/>
                    </a:cubicBezTo>
                    <a:cubicBezTo>
                      <a:pt x="157" y="50"/>
                      <a:pt x="153" y="50"/>
                      <a:pt x="152" y="50"/>
                    </a:cubicBezTo>
                    <a:cubicBezTo>
                      <a:pt x="152" y="49"/>
                      <a:pt x="151" y="47"/>
                      <a:pt x="150" y="47"/>
                    </a:cubicBezTo>
                    <a:cubicBezTo>
                      <a:pt x="148" y="47"/>
                      <a:pt x="146" y="45"/>
                      <a:pt x="145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19" y="46"/>
                      <a:pt x="119" y="47"/>
                      <a:pt x="118" y="47"/>
                    </a:cubicBezTo>
                    <a:cubicBezTo>
                      <a:pt x="113" y="47"/>
                      <a:pt x="111" y="44"/>
                      <a:pt x="108" y="43"/>
                    </a:cubicBezTo>
                    <a:cubicBezTo>
                      <a:pt x="106" y="42"/>
                      <a:pt x="104" y="41"/>
                      <a:pt x="103" y="40"/>
                    </a:cubicBezTo>
                    <a:cubicBezTo>
                      <a:pt x="102" y="39"/>
                      <a:pt x="102" y="37"/>
                      <a:pt x="101" y="37"/>
                    </a:cubicBezTo>
                    <a:cubicBezTo>
                      <a:pt x="101" y="36"/>
                      <a:pt x="99" y="37"/>
                      <a:pt x="99" y="37"/>
                    </a:cubicBezTo>
                    <a:cubicBezTo>
                      <a:pt x="98" y="34"/>
                      <a:pt x="94" y="33"/>
                      <a:pt x="92" y="30"/>
                    </a:cubicBezTo>
                    <a:cubicBezTo>
                      <a:pt x="88" y="29"/>
                      <a:pt x="82" y="29"/>
                      <a:pt x="76" y="29"/>
                    </a:cubicBezTo>
                    <a:cubicBezTo>
                      <a:pt x="73" y="33"/>
                      <a:pt x="71" y="38"/>
                      <a:pt x="67" y="42"/>
                    </a:cubicBezTo>
                    <a:cubicBezTo>
                      <a:pt x="66" y="42"/>
                      <a:pt x="65" y="43"/>
                      <a:pt x="66" y="44"/>
                    </a:cubicBezTo>
                    <a:cubicBezTo>
                      <a:pt x="64" y="45"/>
                      <a:pt x="62" y="46"/>
                      <a:pt x="60" y="45"/>
                    </a:cubicBezTo>
                    <a:cubicBezTo>
                      <a:pt x="43" y="43"/>
                      <a:pt x="22" y="44"/>
                      <a:pt x="6" y="45"/>
                    </a:cubicBezTo>
                    <a:cubicBezTo>
                      <a:pt x="5" y="45"/>
                      <a:pt x="4" y="44"/>
                      <a:pt x="4" y="43"/>
                    </a:cubicBezTo>
                    <a:cubicBezTo>
                      <a:pt x="1" y="44"/>
                      <a:pt x="3" y="40"/>
                      <a:pt x="3" y="38"/>
                    </a:cubicBezTo>
                    <a:cubicBezTo>
                      <a:pt x="1" y="39"/>
                      <a:pt x="0" y="38"/>
                      <a:pt x="1" y="37"/>
                    </a:cubicBezTo>
                    <a:cubicBezTo>
                      <a:pt x="3" y="38"/>
                      <a:pt x="2" y="35"/>
                      <a:pt x="2" y="34"/>
                    </a:cubicBezTo>
                    <a:cubicBezTo>
                      <a:pt x="3" y="31"/>
                      <a:pt x="6" y="29"/>
                      <a:pt x="7" y="26"/>
                    </a:cubicBezTo>
                    <a:cubicBezTo>
                      <a:pt x="8" y="25"/>
                      <a:pt x="10" y="25"/>
                      <a:pt x="12" y="25"/>
                    </a:cubicBezTo>
                    <a:cubicBezTo>
                      <a:pt x="12" y="24"/>
                      <a:pt x="12" y="23"/>
                      <a:pt x="13" y="22"/>
                    </a:cubicBezTo>
                    <a:cubicBezTo>
                      <a:pt x="14" y="22"/>
                      <a:pt x="16" y="22"/>
                      <a:pt x="17" y="22"/>
                    </a:cubicBezTo>
                    <a:cubicBezTo>
                      <a:pt x="15" y="19"/>
                      <a:pt x="19" y="21"/>
                      <a:pt x="20" y="21"/>
                    </a:cubicBezTo>
                    <a:cubicBezTo>
                      <a:pt x="21" y="20"/>
                      <a:pt x="21" y="18"/>
                      <a:pt x="23" y="19"/>
                    </a:cubicBezTo>
                    <a:cubicBezTo>
                      <a:pt x="24" y="20"/>
                      <a:pt x="28" y="20"/>
                      <a:pt x="29" y="19"/>
                    </a:cubicBezTo>
                    <a:cubicBezTo>
                      <a:pt x="31" y="18"/>
                      <a:pt x="32" y="20"/>
                      <a:pt x="33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2" y="20"/>
                      <a:pt x="53" y="18"/>
                      <a:pt x="54" y="19"/>
                    </a:cubicBezTo>
                    <a:cubicBezTo>
                      <a:pt x="55" y="20"/>
                      <a:pt x="56" y="19"/>
                      <a:pt x="57" y="19"/>
                    </a:cubicBezTo>
                    <a:cubicBezTo>
                      <a:pt x="61" y="18"/>
                      <a:pt x="63" y="16"/>
                      <a:pt x="66" y="14"/>
                    </a:cubicBezTo>
                    <a:cubicBezTo>
                      <a:pt x="65" y="12"/>
                      <a:pt x="68" y="12"/>
                      <a:pt x="68" y="11"/>
                    </a:cubicBezTo>
                    <a:cubicBezTo>
                      <a:pt x="70" y="10"/>
                      <a:pt x="71" y="9"/>
                      <a:pt x="73" y="10"/>
                    </a:cubicBezTo>
                    <a:cubicBezTo>
                      <a:pt x="73" y="10"/>
                      <a:pt x="75" y="12"/>
                      <a:pt x="75" y="12"/>
                    </a:cubicBezTo>
                    <a:cubicBezTo>
                      <a:pt x="80" y="12"/>
                      <a:pt x="86" y="12"/>
                      <a:pt x="90" y="11"/>
                    </a:cubicBezTo>
                    <a:cubicBezTo>
                      <a:pt x="93" y="12"/>
                      <a:pt x="96" y="12"/>
                      <a:pt x="100" y="12"/>
                    </a:cubicBezTo>
                    <a:cubicBezTo>
                      <a:pt x="100" y="13"/>
                      <a:pt x="100" y="15"/>
                      <a:pt x="101" y="15"/>
                    </a:cubicBezTo>
                    <a:cubicBezTo>
                      <a:pt x="102" y="15"/>
                      <a:pt x="104" y="15"/>
                      <a:pt x="105" y="15"/>
                    </a:cubicBezTo>
                    <a:cubicBezTo>
                      <a:pt x="105" y="18"/>
                      <a:pt x="105" y="18"/>
                      <a:pt x="105" y="18"/>
                    </a:cubicBezTo>
                    <a:cubicBezTo>
                      <a:pt x="106" y="18"/>
                      <a:pt x="111" y="17"/>
                      <a:pt x="113" y="18"/>
                    </a:cubicBezTo>
                    <a:cubicBezTo>
                      <a:pt x="114" y="18"/>
                      <a:pt x="114" y="20"/>
                      <a:pt x="114" y="19"/>
                    </a:cubicBezTo>
                    <a:cubicBezTo>
                      <a:pt x="118" y="17"/>
                      <a:pt x="126" y="17"/>
                      <a:pt x="129" y="19"/>
                    </a:cubicBezTo>
                    <a:cubicBezTo>
                      <a:pt x="132" y="19"/>
                      <a:pt x="137" y="20"/>
                      <a:pt x="139" y="19"/>
                    </a:cubicBezTo>
                    <a:cubicBezTo>
                      <a:pt x="155" y="21"/>
                      <a:pt x="173" y="20"/>
                      <a:pt x="190" y="20"/>
                    </a:cubicBezTo>
                    <a:cubicBezTo>
                      <a:pt x="191" y="20"/>
                      <a:pt x="191" y="18"/>
                      <a:pt x="193" y="19"/>
                    </a:cubicBezTo>
                    <a:cubicBezTo>
                      <a:pt x="194" y="20"/>
                      <a:pt x="198" y="20"/>
                      <a:pt x="200" y="19"/>
                    </a:cubicBezTo>
                    <a:cubicBezTo>
                      <a:pt x="202" y="18"/>
                      <a:pt x="204" y="17"/>
                      <a:pt x="208" y="18"/>
                    </a:cubicBezTo>
                    <a:cubicBezTo>
                      <a:pt x="208" y="18"/>
                      <a:pt x="210" y="16"/>
                      <a:pt x="210" y="16"/>
                    </a:cubicBezTo>
                    <a:cubicBezTo>
                      <a:pt x="214" y="16"/>
                      <a:pt x="216" y="14"/>
                      <a:pt x="217" y="12"/>
                    </a:cubicBezTo>
                    <a:cubicBezTo>
                      <a:pt x="219" y="13"/>
                      <a:pt x="221" y="12"/>
                      <a:pt x="222" y="11"/>
                    </a:cubicBezTo>
                    <a:cubicBezTo>
                      <a:pt x="223" y="12"/>
                      <a:pt x="224" y="12"/>
                      <a:pt x="225" y="12"/>
                    </a:cubicBezTo>
                    <a:cubicBezTo>
                      <a:pt x="252" y="12"/>
                      <a:pt x="252" y="12"/>
                      <a:pt x="252" y="12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62" y="15"/>
                      <a:pt x="262" y="15"/>
                      <a:pt x="262" y="15"/>
                    </a:cubicBezTo>
                    <a:cubicBezTo>
                      <a:pt x="262" y="12"/>
                      <a:pt x="262" y="12"/>
                      <a:pt x="262" y="12"/>
                    </a:cubicBezTo>
                    <a:cubicBezTo>
                      <a:pt x="263" y="12"/>
                      <a:pt x="265" y="13"/>
                      <a:pt x="265" y="12"/>
                    </a:cubicBezTo>
                    <a:cubicBezTo>
                      <a:pt x="266" y="9"/>
                      <a:pt x="269" y="8"/>
                      <a:pt x="271" y="5"/>
                    </a:cubicBezTo>
                    <a:cubicBezTo>
                      <a:pt x="271" y="5"/>
                      <a:pt x="273" y="5"/>
                      <a:pt x="273" y="4"/>
                    </a:cubicBezTo>
                    <a:cubicBezTo>
                      <a:pt x="273" y="1"/>
                      <a:pt x="277" y="3"/>
                      <a:pt x="278" y="2"/>
                    </a:cubicBezTo>
                    <a:cubicBezTo>
                      <a:pt x="279" y="2"/>
                      <a:pt x="279" y="1"/>
                      <a:pt x="280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2065338" y="2324100"/>
                <a:ext cx="22225" cy="501650"/>
              </a:xfrm>
              <a:custGeom>
                <a:avLst/>
                <a:gdLst>
                  <a:gd name="T0" fmla="*/ 16 w 29"/>
                  <a:gd name="T1" fmla="*/ 2 h 802"/>
                  <a:gd name="T2" fmla="*/ 22 w 29"/>
                  <a:gd name="T3" fmla="*/ 8 h 802"/>
                  <a:gd name="T4" fmla="*/ 26 w 29"/>
                  <a:gd name="T5" fmla="*/ 17 h 802"/>
                  <a:gd name="T6" fmla="*/ 28 w 29"/>
                  <a:gd name="T7" fmla="*/ 136 h 802"/>
                  <a:gd name="T8" fmla="*/ 27 w 29"/>
                  <a:gd name="T9" fmla="*/ 253 h 802"/>
                  <a:gd name="T10" fmla="*/ 27 w 29"/>
                  <a:gd name="T11" fmla="*/ 543 h 802"/>
                  <a:gd name="T12" fmla="*/ 20 w 29"/>
                  <a:gd name="T13" fmla="*/ 557 h 802"/>
                  <a:gd name="T14" fmla="*/ 16 w 29"/>
                  <a:gd name="T15" fmla="*/ 564 h 802"/>
                  <a:gd name="T16" fmla="*/ 17 w 29"/>
                  <a:gd name="T17" fmla="*/ 583 h 802"/>
                  <a:gd name="T18" fmla="*/ 18 w 29"/>
                  <a:gd name="T19" fmla="*/ 600 h 802"/>
                  <a:gd name="T20" fmla="*/ 24 w 29"/>
                  <a:gd name="T21" fmla="*/ 606 h 802"/>
                  <a:gd name="T22" fmla="*/ 28 w 29"/>
                  <a:gd name="T23" fmla="*/ 621 h 802"/>
                  <a:gd name="T24" fmla="*/ 20 w 29"/>
                  <a:gd name="T25" fmla="*/ 752 h 802"/>
                  <a:gd name="T26" fmla="*/ 15 w 29"/>
                  <a:gd name="T27" fmla="*/ 755 h 802"/>
                  <a:gd name="T28" fmla="*/ 10 w 29"/>
                  <a:gd name="T29" fmla="*/ 802 h 802"/>
                  <a:gd name="T30" fmla="*/ 6 w 29"/>
                  <a:gd name="T31" fmla="*/ 744 h 802"/>
                  <a:gd name="T32" fmla="*/ 8 w 29"/>
                  <a:gd name="T33" fmla="*/ 691 h 802"/>
                  <a:gd name="T34" fmla="*/ 6 w 29"/>
                  <a:gd name="T35" fmla="*/ 649 h 802"/>
                  <a:gd name="T36" fmla="*/ 8 w 29"/>
                  <a:gd name="T37" fmla="*/ 624 h 802"/>
                  <a:gd name="T38" fmla="*/ 1 w 29"/>
                  <a:gd name="T39" fmla="*/ 630 h 802"/>
                  <a:gd name="T40" fmla="*/ 7 w 29"/>
                  <a:gd name="T41" fmla="*/ 584 h 802"/>
                  <a:gd name="T42" fmla="*/ 12 w 29"/>
                  <a:gd name="T43" fmla="*/ 555 h 802"/>
                  <a:gd name="T44" fmla="*/ 11 w 29"/>
                  <a:gd name="T45" fmla="*/ 513 h 802"/>
                  <a:gd name="T46" fmla="*/ 11 w 29"/>
                  <a:gd name="T47" fmla="*/ 466 h 802"/>
                  <a:gd name="T48" fmla="*/ 12 w 29"/>
                  <a:gd name="T49" fmla="*/ 432 h 802"/>
                  <a:gd name="T50" fmla="*/ 6 w 29"/>
                  <a:gd name="T51" fmla="*/ 428 h 802"/>
                  <a:gd name="T52" fmla="*/ 7 w 29"/>
                  <a:gd name="T53" fmla="*/ 234 h 802"/>
                  <a:gd name="T54" fmla="*/ 8 w 29"/>
                  <a:gd name="T55" fmla="*/ 202 h 802"/>
                  <a:gd name="T56" fmla="*/ 6 w 29"/>
                  <a:gd name="T57" fmla="*/ 146 h 802"/>
                  <a:gd name="T58" fmla="*/ 8 w 29"/>
                  <a:gd name="T59" fmla="*/ 56 h 802"/>
                  <a:gd name="T60" fmla="*/ 6 w 29"/>
                  <a:gd name="T61" fmla="*/ 14 h 802"/>
                  <a:gd name="T62" fmla="*/ 9 w 29"/>
                  <a:gd name="T63" fmla="*/ 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802">
                    <a:moveTo>
                      <a:pt x="9" y="2"/>
                    </a:moveTo>
                    <a:cubicBezTo>
                      <a:pt x="11" y="0"/>
                      <a:pt x="14" y="1"/>
                      <a:pt x="16" y="2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3" y="8"/>
                      <a:pt x="23" y="9"/>
                      <a:pt x="23" y="10"/>
                    </a:cubicBezTo>
                    <a:cubicBezTo>
                      <a:pt x="24" y="13"/>
                      <a:pt x="25" y="16"/>
                      <a:pt x="26" y="17"/>
                    </a:cubicBezTo>
                    <a:cubicBezTo>
                      <a:pt x="26" y="22"/>
                      <a:pt x="28" y="27"/>
                      <a:pt x="28" y="31"/>
                    </a:cubicBezTo>
                    <a:cubicBezTo>
                      <a:pt x="26" y="65"/>
                      <a:pt x="27" y="103"/>
                      <a:pt x="28" y="136"/>
                    </a:cubicBezTo>
                    <a:cubicBezTo>
                      <a:pt x="26" y="170"/>
                      <a:pt x="28" y="207"/>
                      <a:pt x="28" y="239"/>
                    </a:cubicBezTo>
                    <a:cubicBezTo>
                      <a:pt x="28" y="243"/>
                      <a:pt x="27" y="248"/>
                      <a:pt x="27" y="253"/>
                    </a:cubicBezTo>
                    <a:cubicBezTo>
                      <a:pt x="26" y="320"/>
                      <a:pt x="29" y="384"/>
                      <a:pt x="27" y="450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7" y="545"/>
                      <a:pt x="24" y="546"/>
                      <a:pt x="26" y="547"/>
                    </a:cubicBezTo>
                    <a:cubicBezTo>
                      <a:pt x="24" y="550"/>
                      <a:pt x="23" y="555"/>
                      <a:pt x="20" y="557"/>
                    </a:cubicBezTo>
                    <a:cubicBezTo>
                      <a:pt x="20" y="557"/>
                      <a:pt x="19" y="559"/>
                      <a:pt x="18" y="558"/>
                    </a:cubicBezTo>
                    <a:cubicBezTo>
                      <a:pt x="18" y="561"/>
                      <a:pt x="16" y="563"/>
                      <a:pt x="16" y="564"/>
                    </a:cubicBezTo>
                    <a:cubicBezTo>
                      <a:pt x="16" y="569"/>
                      <a:pt x="15" y="573"/>
                      <a:pt x="18" y="575"/>
                    </a:cubicBezTo>
                    <a:cubicBezTo>
                      <a:pt x="18" y="578"/>
                      <a:pt x="18" y="581"/>
                      <a:pt x="17" y="583"/>
                    </a:cubicBezTo>
                    <a:cubicBezTo>
                      <a:pt x="17" y="584"/>
                      <a:pt x="18" y="584"/>
                      <a:pt x="18" y="584"/>
                    </a:cubicBezTo>
                    <a:cubicBezTo>
                      <a:pt x="18" y="590"/>
                      <a:pt x="18" y="595"/>
                      <a:pt x="18" y="600"/>
                    </a:cubicBezTo>
                    <a:cubicBezTo>
                      <a:pt x="21" y="600"/>
                      <a:pt x="21" y="600"/>
                      <a:pt x="21" y="600"/>
                    </a:cubicBezTo>
                    <a:cubicBezTo>
                      <a:pt x="22" y="602"/>
                      <a:pt x="25" y="603"/>
                      <a:pt x="24" y="606"/>
                    </a:cubicBezTo>
                    <a:cubicBezTo>
                      <a:pt x="26" y="608"/>
                      <a:pt x="26" y="608"/>
                      <a:pt x="26" y="608"/>
                    </a:cubicBezTo>
                    <a:cubicBezTo>
                      <a:pt x="26" y="612"/>
                      <a:pt x="28" y="618"/>
                      <a:pt x="28" y="621"/>
                    </a:cubicBezTo>
                    <a:cubicBezTo>
                      <a:pt x="26" y="661"/>
                      <a:pt x="28" y="701"/>
                      <a:pt x="28" y="740"/>
                    </a:cubicBezTo>
                    <a:cubicBezTo>
                      <a:pt x="26" y="746"/>
                      <a:pt x="23" y="749"/>
                      <a:pt x="20" y="752"/>
                    </a:cubicBezTo>
                    <a:cubicBezTo>
                      <a:pt x="19" y="752"/>
                      <a:pt x="18" y="753"/>
                      <a:pt x="18" y="753"/>
                    </a:cubicBezTo>
                    <a:cubicBezTo>
                      <a:pt x="18" y="756"/>
                      <a:pt x="16" y="755"/>
                      <a:pt x="15" y="755"/>
                    </a:cubicBezTo>
                    <a:cubicBezTo>
                      <a:pt x="14" y="769"/>
                      <a:pt x="16" y="783"/>
                      <a:pt x="15" y="797"/>
                    </a:cubicBezTo>
                    <a:cubicBezTo>
                      <a:pt x="15" y="800"/>
                      <a:pt x="13" y="802"/>
                      <a:pt x="10" y="802"/>
                    </a:cubicBezTo>
                    <a:cubicBezTo>
                      <a:pt x="9" y="802"/>
                      <a:pt x="9" y="799"/>
                      <a:pt x="6" y="798"/>
                    </a:cubicBezTo>
                    <a:cubicBezTo>
                      <a:pt x="7" y="779"/>
                      <a:pt x="5" y="762"/>
                      <a:pt x="6" y="744"/>
                    </a:cubicBezTo>
                    <a:cubicBezTo>
                      <a:pt x="6" y="743"/>
                      <a:pt x="8" y="743"/>
                      <a:pt x="8" y="742"/>
                    </a:cubicBezTo>
                    <a:cubicBezTo>
                      <a:pt x="9" y="725"/>
                      <a:pt x="9" y="708"/>
                      <a:pt x="8" y="691"/>
                    </a:cubicBezTo>
                    <a:cubicBezTo>
                      <a:pt x="8" y="690"/>
                      <a:pt x="6" y="689"/>
                      <a:pt x="6" y="688"/>
                    </a:cubicBezTo>
                    <a:cubicBezTo>
                      <a:pt x="6" y="649"/>
                      <a:pt x="6" y="649"/>
                      <a:pt x="6" y="649"/>
                    </a:cubicBezTo>
                    <a:cubicBezTo>
                      <a:pt x="6" y="648"/>
                      <a:pt x="8" y="648"/>
                      <a:pt x="8" y="647"/>
                    </a:cubicBezTo>
                    <a:cubicBezTo>
                      <a:pt x="8" y="639"/>
                      <a:pt x="10" y="631"/>
                      <a:pt x="8" y="624"/>
                    </a:cubicBezTo>
                    <a:cubicBezTo>
                      <a:pt x="7" y="624"/>
                      <a:pt x="5" y="624"/>
                      <a:pt x="5" y="626"/>
                    </a:cubicBezTo>
                    <a:cubicBezTo>
                      <a:pt x="4" y="627"/>
                      <a:pt x="3" y="629"/>
                      <a:pt x="1" y="630"/>
                    </a:cubicBezTo>
                    <a:cubicBezTo>
                      <a:pt x="0" y="625"/>
                      <a:pt x="2" y="618"/>
                      <a:pt x="4" y="616"/>
                    </a:cubicBezTo>
                    <a:cubicBezTo>
                      <a:pt x="8" y="607"/>
                      <a:pt x="9" y="594"/>
                      <a:pt x="7" y="584"/>
                    </a:cubicBezTo>
                    <a:cubicBezTo>
                      <a:pt x="8" y="580"/>
                      <a:pt x="8" y="575"/>
                      <a:pt x="8" y="570"/>
                    </a:cubicBezTo>
                    <a:cubicBezTo>
                      <a:pt x="9" y="565"/>
                      <a:pt x="11" y="560"/>
                      <a:pt x="12" y="555"/>
                    </a:cubicBezTo>
                    <a:cubicBezTo>
                      <a:pt x="12" y="549"/>
                      <a:pt x="12" y="542"/>
                      <a:pt x="11" y="538"/>
                    </a:cubicBezTo>
                    <a:cubicBezTo>
                      <a:pt x="12" y="530"/>
                      <a:pt x="12" y="520"/>
                      <a:pt x="11" y="513"/>
                    </a:cubicBezTo>
                    <a:cubicBezTo>
                      <a:pt x="12" y="506"/>
                      <a:pt x="12" y="496"/>
                      <a:pt x="11" y="489"/>
                    </a:cubicBezTo>
                    <a:cubicBezTo>
                      <a:pt x="12" y="482"/>
                      <a:pt x="12" y="472"/>
                      <a:pt x="11" y="466"/>
                    </a:cubicBezTo>
                    <a:cubicBezTo>
                      <a:pt x="12" y="459"/>
                      <a:pt x="13" y="451"/>
                      <a:pt x="11" y="444"/>
                    </a:cubicBezTo>
                    <a:cubicBezTo>
                      <a:pt x="10" y="440"/>
                      <a:pt x="12" y="437"/>
                      <a:pt x="12" y="432"/>
                    </a:cubicBezTo>
                    <a:cubicBezTo>
                      <a:pt x="10" y="434"/>
                      <a:pt x="9" y="431"/>
                      <a:pt x="9" y="430"/>
                    </a:cubicBezTo>
                    <a:cubicBezTo>
                      <a:pt x="8" y="429"/>
                      <a:pt x="6" y="429"/>
                      <a:pt x="6" y="428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7" y="225"/>
                      <a:pt x="6" y="216"/>
                      <a:pt x="5" y="207"/>
                    </a:cubicBezTo>
                    <a:cubicBezTo>
                      <a:pt x="5" y="206"/>
                      <a:pt x="7" y="204"/>
                      <a:pt x="8" y="202"/>
                    </a:cubicBezTo>
                    <a:cubicBezTo>
                      <a:pt x="8" y="198"/>
                      <a:pt x="8" y="195"/>
                      <a:pt x="6" y="193"/>
                    </a:cubicBezTo>
                    <a:cubicBezTo>
                      <a:pt x="6" y="177"/>
                      <a:pt x="5" y="161"/>
                      <a:pt x="6" y="146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7"/>
                      <a:pt x="8" y="57"/>
                      <a:pt x="8" y="56"/>
                    </a:cubicBezTo>
                    <a:cubicBezTo>
                      <a:pt x="9" y="44"/>
                      <a:pt x="10" y="29"/>
                      <a:pt x="8" y="17"/>
                    </a:cubicBezTo>
                    <a:cubicBezTo>
                      <a:pt x="8" y="16"/>
                      <a:pt x="6" y="15"/>
                      <a:pt x="6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9" y="3"/>
                      <a:pt x="9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68513" y="2141538"/>
                <a:ext cx="19050" cy="144463"/>
              </a:xfrm>
              <a:custGeom>
                <a:avLst/>
                <a:gdLst>
                  <a:gd name="T0" fmla="*/ 2 w 24"/>
                  <a:gd name="T1" fmla="*/ 1 h 230"/>
                  <a:gd name="T2" fmla="*/ 10 w 24"/>
                  <a:gd name="T3" fmla="*/ 5 h 230"/>
                  <a:gd name="T4" fmla="*/ 12 w 24"/>
                  <a:gd name="T5" fmla="*/ 7 h 230"/>
                  <a:gd name="T6" fmla="*/ 19 w 24"/>
                  <a:gd name="T7" fmla="*/ 16 h 230"/>
                  <a:gd name="T8" fmla="*/ 23 w 24"/>
                  <a:gd name="T9" fmla="*/ 25 h 230"/>
                  <a:gd name="T10" fmla="*/ 22 w 24"/>
                  <a:gd name="T11" fmla="*/ 43 h 230"/>
                  <a:gd name="T12" fmla="*/ 23 w 24"/>
                  <a:gd name="T13" fmla="*/ 159 h 230"/>
                  <a:gd name="T14" fmla="*/ 23 w 24"/>
                  <a:gd name="T15" fmla="*/ 165 h 230"/>
                  <a:gd name="T16" fmla="*/ 23 w 24"/>
                  <a:gd name="T17" fmla="*/ 196 h 230"/>
                  <a:gd name="T18" fmla="*/ 21 w 24"/>
                  <a:gd name="T19" fmla="*/ 213 h 230"/>
                  <a:gd name="T20" fmla="*/ 19 w 24"/>
                  <a:gd name="T21" fmla="*/ 216 h 230"/>
                  <a:gd name="T22" fmla="*/ 17 w 24"/>
                  <a:gd name="T23" fmla="*/ 221 h 230"/>
                  <a:gd name="T24" fmla="*/ 5 w 24"/>
                  <a:gd name="T25" fmla="*/ 229 h 230"/>
                  <a:gd name="T26" fmla="*/ 1 w 24"/>
                  <a:gd name="T27" fmla="*/ 224 h 230"/>
                  <a:gd name="T28" fmla="*/ 1 w 24"/>
                  <a:gd name="T29" fmla="*/ 124 h 230"/>
                  <a:gd name="T30" fmla="*/ 1 w 24"/>
                  <a:gd name="T31" fmla="*/ 36 h 230"/>
                  <a:gd name="T32" fmla="*/ 3 w 24"/>
                  <a:gd name="T33" fmla="*/ 34 h 230"/>
                  <a:gd name="T34" fmla="*/ 3 w 24"/>
                  <a:gd name="T35" fmla="*/ 27 h 230"/>
                  <a:gd name="T36" fmla="*/ 1 w 24"/>
                  <a:gd name="T37" fmla="*/ 26 h 230"/>
                  <a:gd name="T38" fmla="*/ 0 w 24"/>
                  <a:gd name="T39" fmla="*/ 4 h 230"/>
                  <a:gd name="T40" fmla="*/ 2 w 24"/>
                  <a:gd name="T41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30">
                    <a:moveTo>
                      <a:pt x="2" y="1"/>
                    </a:moveTo>
                    <a:cubicBezTo>
                      <a:pt x="6" y="0"/>
                      <a:pt x="9" y="3"/>
                      <a:pt x="10" y="5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3" y="11"/>
                      <a:pt x="17" y="14"/>
                      <a:pt x="19" y="16"/>
                    </a:cubicBezTo>
                    <a:cubicBezTo>
                      <a:pt x="20" y="20"/>
                      <a:pt x="22" y="22"/>
                      <a:pt x="23" y="25"/>
                    </a:cubicBezTo>
                    <a:cubicBezTo>
                      <a:pt x="23" y="31"/>
                      <a:pt x="22" y="37"/>
                      <a:pt x="22" y="43"/>
                    </a:cubicBezTo>
                    <a:cubicBezTo>
                      <a:pt x="22" y="81"/>
                      <a:pt x="21" y="122"/>
                      <a:pt x="23" y="159"/>
                    </a:cubicBezTo>
                    <a:cubicBezTo>
                      <a:pt x="23" y="160"/>
                      <a:pt x="24" y="163"/>
                      <a:pt x="23" y="165"/>
                    </a:cubicBezTo>
                    <a:cubicBezTo>
                      <a:pt x="22" y="174"/>
                      <a:pt x="21" y="187"/>
                      <a:pt x="23" y="196"/>
                    </a:cubicBezTo>
                    <a:cubicBezTo>
                      <a:pt x="24" y="202"/>
                      <a:pt x="21" y="207"/>
                      <a:pt x="21" y="213"/>
                    </a:cubicBezTo>
                    <a:cubicBezTo>
                      <a:pt x="21" y="214"/>
                      <a:pt x="20" y="215"/>
                      <a:pt x="19" y="216"/>
                    </a:cubicBezTo>
                    <a:cubicBezTo>
                      <a:pt x="20" y="219"/>
                      <a:pt x="18" y="220"/>
                      <a:pt x="17" y="221"/>
                    </a:cubicBezTo>
                    <a:cubicBezTo>
                      <a:pt x="15" y="226"/>
                      <a:pt x="12" y="230"/>
                      <a:pt x="5" y="229"/>
                    </a:cubicBezTo>
                    <a:cubicBezTo>
                      <a:pt x="4" y="227"/>
                      <a:pt x="1" y="225"/>
                      <a:pt x="1" y="22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7"/>
                      <a:pt x="1" y="26"/>
                      <a:pt x="1" y="2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2068513" y="2014538"/>
                <a:ext cx="19050" cy="109538"/>
              </a:xfrm>
              <a:custGeom>
                <a:avLst/>
                <a:gdLst>
                  <a:gd name="T0" fmla="*/ 4 w 24"/>
                  <a:gd name="T1" fmla="*/ 2 h 176"/>
                  <a:gd name="T2" fmla="*/ 11 w 24"/>
                  <a:gd name="T3" fmla="*/ 2 h 176"/>
                  <a:gd name="T4" fmla="*/ 16 w 24"/>
                  <a:gd name="T5" fmla="*/ 5 h 176"/>
                  <a:gd name="T6" fmla="*/ 17 w 24"/>
                  <a:gd name="T7" fmla="*/ 8 h 176"/>
                  <a:gd name="T8" fmla="*/ 18 w 24"/>
                  <a:gd name="T9" fmla="*/ 10 h 176"/>
                  <a:gd name="T10" fmla="*/ 22 w 24"/>
                  <a:gd name="T11" fmla="*/ 18 h 176"/>
                  <a:gd name="T12" fmla="*/ 21 w 24"/>
                  <a:gd name="T13" fmla="*/ 21 h 176"/>
                  <a:gd name="T14" fmla="*/ 22 w 24"/>
                  <a:gd name="T15" fmla="*/ 33 h 176"/>
                  <a:gd name="T16" fmla="*/ 22 w 24"/>
                  <a:gd name="T17" fmla="*/ 130 h 176"/>
                  <a:gd name="T18" fmla="*/ 21 w 24"/>
                  <a:gd name="T19" fmla="*/ 139 h 176"/>
                  <a:gd name="T20" fmla="*/ 19 w 24"/>
                  <a:gd name="T21" fmla="*/ 141 h 176"/>
                  <a:gd name="T22" fmla="*/ 13 w 24"/>
                  <a:gd name="T23" fmla="*/ 152 h 176"/>
                  <a:gd name="T24" fmla="*/ 13 w 24"/>
                  <a:gd name="T25" fmla="*/ 164 h 176"/>
                  <a:gd name="T26" fmla="*/ 10 w 24"/>
                  <a:gd name="T27" fmla="*/ 170 h 176"/>
                  <a:gd name="T28" fmla="*/ 6 w 24"/>
                  <a:gd name="T29" fmla="*/ 174 h 176"/>
                  <a:gd name="T30" fmla="*/ 0 w 24"/>
                  <a:gd name="T31" fmla="*/ 170 h 176"/>
                  <a:gd name="T32" fmla="*/ 1 w 24"/>
                  <a:gd name="T33" fmla="*/ 145 h 176"/>
                  <a:gd name="T34" fmla="*/ 1 w 24"/>
                  <a:gd name="T35" fmla="*/ 57 h 176"/>
                  <a:gd name="T36" fmla="*/ 3 w 24"/>
                  <a:gd name="T37" fmla="*/ 56 h 176"/>
                  <a:gd name="T38" fmla="*/ 3 w 24"/>
                  <a:gd name="T39" fmla="*/ 17 h 176"/>
                  <a:gd name="T40" fmla="*/ 1 w 24"/>
                  <a:gd name="T41" fmla="*/ 14 h 176"/>
                  <a:gd name="T42" fmla="*/ 1 w 24"/>
                  <a:gd name="T43" fmla="*/ 4 h 176"/>
                  <a:gd name="T44" fmla="*/ 4 w 24"/>
                  <a:gd name="T45" fmla="*/ 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176">
                    <a:moveTo>
                      <a:pt x="4" y="2"/>
                    </a:moveTo>
                    <a:cubicBezTo>
                      <a:pt x="6" y="0"/>
                      <a:pt x="9" y="1"/>
                      <a:pt x="11" y="2"/>
                    </a:cubicBezTo>
                    <a:cubicBezTo>
                      <a:pt x="13" y="3"/>
                      <a:pt x="15" y="5"/>
                      <a:pt x="16" y="5"/>
                    </a:cubicBezTo>
                    <a:cubicBezTo>
                      <a:pt x="16" y="6"/>
                      <a:pt x="16" y="7"/>
                      <a:pt x="17" y="8"/>
                    </a:cubicBezTo>
                    <a:cubicBezTo>
                      <a:pt x="18" y="8"/>
                      <a:pt x="19" y="9"/>
                      <a:pt x="18" y="10"/>
                    </a:cubicBezTo>
                    <a:cubicBezTo>
                      <a:pt x="18" y="13"/>
                      <a:pt x="21" y="16"/>
                      <a:pt x="22" y="18"/>
                    </a:cubicBezTo>
                    <a:cubicBezTo>
                      <a:pt x="20" y="19"/>
                      <a:pt x="20" y="20"/>
                      <a:pt x="21" y="21"/>
                    </a:cubicBezTo>
                    <a:cubicBezTo>
                      <a:pt x="22" y="26"/>
                      <a:pt x="24" y="29"/>
                      <a:pt x="22" y="33"/>
                    </a:cubicBezTo>
                    <a:cubicBezTo>
                      <a:pt x="22" y="65"/>
                      <a:pt x="22" y="99"/>
                      <a:pt x="22" y="130"/>
                    </a:cubicBezTo>
                    <a:cubicBezTo>
                      <a:pt x="22" y="133"/>
                      <a:pt x="22" y="136"/>
                      <a:pt x="21" y="139"/>
                    </a:cubicBezTo>
                    <a:cubicBezTo>
                      <a:pt x="21" y="140"/>
                      <a:pt x="19" y="140"/>
                      <a:pt x="19" y="141"/>
                    </a:cubicBezTo>
                    <a:cubicBezTo>
                      <a:pt x="19" y="146"/>
                      <a:pt x="16" y="149"/>
                      <a:pt x="13" y="152"/>
                    </a:cubicBezTo>
                    <a:cubicBezTo>
                      <a:pt x="13" y="156"/>
                      <a:pt x="13" y="160"/>
                      <a:pt x="13" y="164"/>
                    </a:cubicBezTo>
                    <a:cubicBezTo>
                      <a:pt x="10" y="165"/>
                      <a:pt x="11" y="168"/>
                      <a:pt x="10" y="170"/>
                    </a:cubicBezTo>
                    <a:cubicBezTo>
                      <a:pt x="8" y="172"/>
                      <a:pt x="7" y="173"/>
                      <a:pt x="6" y="174"/>
                    </a:cubicBezTo>
                    <a:cubicBezTo>
                      <a:pt x="4" y="176"/>
                      <a:pt x="0" y="172"/>
                      <a:pt x="0" y="170"/>
                    </a:cubicBezTo>
                    <a:cubicBezTo>
                      <a:pt x="0" y="162"/>
                      <a:pt x="1" y="154"/>
                      <a:pt x="1" y="14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6"/>
                      <a:pt x="3" y="56"/>
                      <a:pt x="3" y="56"/>
                    </a:cubicBezTo>
                    <a:cubicBezTo>
                      <a:pt x="4" y="43"/>
                      <a:pt x="5" y="29"/>
                      <a:pt x="3" y="17"/>
                    </a:cubicBezTo>
                    <a:cubicBezTo>
                      <a:pt x="3" y="16"/>
                      <a:pt x="1" y="15"/>
                      <a:pt x="1" y="1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1514475" y="1673225"/>
                <a:ext cx="77788" cy="36513"/>
              </a:xfrm>
              <a:custGeom>
                <a:avLst/>
                <a:gdLst>
                  <a:gd name="T0" fmla="*/ 90 w 102"/>
                  <a:gd name="T1" fmla="*/ 2 h 58"/>
                  <a:gd name="T2" fmla="*/ 98 w 102"/>
                  <a:gd name="T3" fmla="*/ 5 h 58"/>
                  <a:gd name="T4" fmla="*/ 101 w 102"/>
                  <a:gd name="T5" fmla="*/ 9 h 58"/>
                  <a:gd name="T6" fmla="*/ 101 w 102"/>
                  <a:gd name="T7" fmla="*/ 15 h 58"/>
                  <a:gd name="T8" fmla="*/ 96 w 102"/>
                  <a:gd name="T9" fmla="*/ 20 h 58"/>
                  <a:gd name="T10" fmla="*/ 68 w 102"/>
                  <a:gd name="T11" fmla="*/ 20 h 58"/>
                  <a:gd name="T12" fmla="*/ 57 w 102"/>
                  <a:gd name="T13" fmla="*/ 20 h 58"/>
                  <a:gd name="T14" fmla="*/ 55 w 102"/>
                  <a:gd name="T15" fmla="*/ 22 h 58"/>
                  <a:gd name="T16" fmla="*/ 35 w 102"/>
                  <a:gd name="T17" fmla="*/ 22 h 58"/>
                  <a:gd name="T18" fmla="*/ 31 w 102"/>
                  <a:gd name="T19" fmla="*/ 25 h 58"/>
                  <a:gd name="T20" fmla="*/ 29 w 102"/>
                  <a:gd name="T21" fmla="*/ 28 h 58"/>
                  <a:gd name="T22" fmla="*/ 27 w 102"/>
                  <a:gd name="T23" fmla="*/ 31 h 58"/>
                  <a:gd name="T24" fmla="*/ 21 w 102"/>
                  <a:gd name="T25" fmla="*/ 46 h 58"/>
                  <a:gd name="T26" fmla="*/ 18 w 102"/>
                  <a:gd name="T27" fmla="*/ 48 h 58"/>
                  <a:gd name="T28" fmla="*/ 18 w 102"/>
                  <a:gd name="T29" fmla="*/ 51 h 58"/>
                  <a:gd name="T30" fmla="*/ 15 w 102"/>
                  <a:gd name="T31" fmla="*/ 51 h 58"/>
                  <a:gd name="T32" fmla="*/ 13 w 102"/>
                  <a:gd name="T33" fmla="*/ 54 h 58"/>
                  <a:gd name="T34" fmla="*/ 11 w 102"/>
                  <a:gd name="T35" fmla="*/ 56 h 58"/>
                  <a:gd name="T36" fmla="*/ 6 w 102"/>
                  <a:gd name="T37" fmla="*/ 58 h 58"/>
                  <a:gd name="T38" fmla="*/ 3 w 102"/>
                  <a:gd name="T39" fmla="*/ 56 h 58"/>
                  <a:gd name="T40" fmla="*/ 2 w 102"/>
                  <a:gd name="T41" fmla="*/ 48 h 58"/>
                  <a:gd name="T42" fmla="*/ 1 w 102"/>
                  <a:gd name="T43" fmla="*/ 41 h 58"/>
                  <a:gd name="T44" fmla="*/ 4 w 102"/>
                  <a:gd name="T45" fmla="*/ 32 h 58"/>
                  <a:gd name="T46" fmla="*/ 7 w 102"/>
                  <a:gd name="T47" fmla="*/ 29 h 58"/>
                  <a:gd name="T48" fmla="*/ 14 w 102"/>
                  <a:gd name="T49" fmla="*/ 21 h 58"/>
                  <a:gd name="T50" fmla="*/ 16 w 102"/>
                  <a:gd name="T51" fmla="*/ 20 h 58"/>
                  <a:gd name="T52" fmla="*/ 21 w 102"/>
                  <a:gd name="T53" fmla="*/ 15 h 58"/>
                  <a:gd name="T54" fmla="*/ 23 w 102"/>
                  <a:gd name="T55" fmla="*/ 14 h 58"/>
                  <a:gd name="T56" fmla="*/ 28 w 102"/>
                  <a:gd name="T57" fmla="*/ 11 h 58"/>
                  <a:gd name="T58" fmla="*/ 35 w 102"/>
                  <a:gd name="T59" fmla="*/ 10 h 58"/>
                  <a:gd name="T60" fmla="*/ 54 w 102"/>
                  <a:gd name="T61" fmla="*/ 9 h 58"/>
                  <a:gd name="T62" fmla="*/ 65 w 102"/>
                  <a:gd name="T63" fmla="*/ 5 h 58"/>
                  <a:gd name="T64" fmla="*/ 69 w 102"/>
                  <a:gd name="T65" fmla="*/ 5 h 58"/>
                  <a:gd name="T66" fmla="*/ 78 w 102"/>
                  <a:gd name="T67" fmla="*/ 3 h 58"/>
                  <a:gd name="T68" fmla="*/ 83 w 102"/>
                  <a:gd name="T69" fmla="*/ 4 h 58"/>
                  <a:gd name="T70" fmla="*/ 85 w 102"/>
                  <a:gd name="T71" fmla="*/ 3 h 58"/>
                  <a:gd name="T72" fmla="*/ 89 w 102"/>
                  <a:gd name="T73" fmla="*/ 3 h 58"/>
                  <a:gd name="T74" fmla="*/ 90 w 102"/>
                  <a:gd name="T7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58">
                    <a:moveTo>
                      <a:pt x="90" y="2"/>
                    </a:moveTo>
                    <a:cubicBezTo>
                      <a:pt x="93" y="0"/>
                      <a:pt x="96" y="3"/>
                      <a:pt x="98" y="5"/>
                    </a:cubicBezTo>
                    <a:cubicBezTo>
                      <a:pt x="98" y="6"/>
                      <a:pt x="100" y="7"/>
                      <a:pt x="101" y="9"/>
                    </a:cubicBezTo>
                    <a:cubicBezTo>
                      <a:pt x="102" y="10"/>
                      <a:pt x="101" y="14"/>
                      <a:pt x="101" y="15"/>
                    </a:cubicBezTo>
                    <a:cubicBezTo>
                      <a:pt x="100" y="17"/>
                      <a:pt x="98" y="20"/>
                      <a:pt x="96" y="20"/>
                    </a:cubicBezTo>
                    <a:cubicBezTo>
                      <a:pt x="87" y="21"/>
                      <a:pt x="76" y="19"/>
                      <a:pt x="68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2"/>
                      <a:pt x="5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22"/>
                      <a:pt x="33" y="25"/>
                      <a:pt x="31" y="25"/>
                    </a:cubicBezTo>
                    <a:cubicBezTo>
                      <a:pt x="32" y="27"/>
                      <a:pt x="30" y="27"/>
                      <a:pt x="29" y="28"/>
                    </a:cubicBezTo>
                    <a:cubicBezTo>
                      <a:pt x="28" y="29"/>
                      <a:pt x="27" y="30"/>
                      <a:pt x="27" y="31"/>
                    </a:cubicBezTo>
                    <a:cubicBezTo>
                      <a:pt x="24" y="34"/>
                      <a:pt x="23" y="41"/>
                      <a:pt x="21" y="46"/>
                    </a:cubicBezTo>
                    <a:cubicBezTo>
                      <a:pt x="21" y="47"/>
                      <a:pt x="19" y="48"/>
                      <a:pt x="18" y="48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6" y="52"/>
                      <a:pt x="15" y="54"/>
                      <a:pt x="13" y="54"/>
                    </a:cubicBezTo>
                    <a:cubicBezTo>
                      <a:pt x="14" y="56"/>
                      <a:pt x="13" y="56"/>
                      <a:pt x="11" y="56"/>
                    </a:cubicBezTo>
                    <a:cubicBezTo>
                      <a:pt x="10" y="57"/>
                      <a:pt x="8" y="58"/>
                      <a:pt x="6" y="58"/>
                    </a:cubicBezTo>
                    <a:cubicBezTo>
                      <a:pt x="7" y="55"/>
                      <a:pt x="4" y="56"/>
                      <a:pt x="3" y="56"/>
                    </a:cubicBezTo>
                    <a:cubicBezTo>
                      <a:pt x="3" y="54"/>
                      <a:pt x="2" y="51"/>
                      <a:pt x="2" y="48"/>
                    </a:cubicBezTo>
                    <a:cubicBezTo>
                      <a:pt x="0" y="48"/>
                      <a:pt x="0" y="43"/>
                      <a:pt x="1" y="41"/>
                    </a:cubicBezTo>
                    <a:cubicBezTo>
                      <a:pt x="2" y="39"/>
                      <a:pt x="3" y="35"/>
                      <a:pt x="4" y="32"/>
                    </a:cubicBezTo>
                    <a:cubicBezTo>
                      <a:pt x="6" y="33"/>
                      <a:pt x="6" y="29"/>
                      <a:pt x="7" y="29"/>
                    </a:cubicBezTo>
                    <a:cubicBezTo>
                      <a:pt x="10" y="28"/>
                      <a:pt x="13" y="25"/>
                      <a:pt x="14" y="21"/>
                    </a:cubicBezTo>
                    <a:cubicBezTo>
                      <a:pt x="15" y="22"/>
                      <a:pt x="15" y="20"/>
                      <a:pt x="16" y="20"/>
                    </a:cubicBezTo>
                    <a:cubicBezTo>
                      <a:pt x="16" y="17"/>
                      <a:pt x="18" y="16"/>
                      <a:pt x="21" y="15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4" y="11"/>
                      <a:pt x="26" y="11"/>
                      <a:pt x="28" y="11"/>
                    </a:cubicBezTo>
                    <a:cubicBezTo>
                      <a:pt x="29" y="10"/>
                      <a:pt x="34" y="10"/>
                      <a:pt x="35" y="10"/>
                    </a:cubicBezTo>
                    <a:cubicBezTo>
                      <a:pt x="40" y="8"/>
                      <a:pt x="48" y="9"/>
                      <a:pt x="54" y="9"/>
                    </a:cubicBezTo>
                    <a:cubicBezTo>
                      <a:pt x="58" y="8"/>
                      <a:pt x="63" y="7"/>
                      <a:pt x="65" y="5"/>
                    </a:cubicBezTo>
                    <a:cubicBezTo>
                      <a:pt x="66" y="4"/>
                      <a:pt x="69" y="5"/>
                      <a:pt x="69" y="5"/>
                    </a:cubicBezTo>
                    <a:cubicBezTo>
                      <a:pt x="70" y="2"/>
                      <a:pt x="76" y="3"/>
                      <a:pt x="78" y="3"/>
                    </a:cubicBezTo>
                    <a:cubicBezTo>
                      <a:pt x="78" y="6"/>
                      <a:pt x="82" y="4"/>
                      <a:pt x="83" y="4"/>
                    </a:cubicBezTo>
                    <a:cubicBezTo>
                      <a:pt x="84" y="4"/>
                      <a:pt x="84" y="4"/>
                      <a:pt x="85" y="3"/>
                    </a:cubicBezTo>
                    <a:cubicBezTo>
                      <a:pt x="86" y="3"/>
                      <a:pt x="88" y="3"/>
                      <a:pt x="89" y="3"/>
                    </a:cubicBezTo>
                    <a:cubicBezTo>
                      <a:pt x="89" y="3"/>
                      <a:pt x="90" y="2"/>
                      <a:pt x="90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2068513" y="1889125"/>
                <a:ext cx="19050" cy="50800"/>
              </a:xfrm>
              <a:custGeom>
                <a:avLst/>
                <a:gdLst>
                  <a:gd name="T0" fmla="*/ 3 w 24"/>
                  <a:gd name="T1" fmla="*/ 2 h 83"/>
                  <a:gd name="T2" fmla="*/ 9 w 24"/>
                  <a:gd name="T3" fmla="*/ 1 h 83"/>
                  <a:gd name="T4" fmla="*/ 13 w 24"/>
                  <a:gd name="T5" fmla="*/ 7 h 83"/>
                  <a:gd name="T6" fmla="*/ 14 w 24"/>
                  <a:gd name="T7" fmla="*/ 25 h 83"/>
                  <a:gd name="T8" fmla="*/ 13 w 24"/>
                  <a:gd name="T9" fmla="*/ 38 h 83"/>
                  <a:gd name="T10" fmla="*/ 19 w 24"/>
                  <a:gd name="T11" fmla="*/ 49 h 83"/>
                  <a:gd name="T12" fmla="*/ 19 w 24"/>
                  <a:gd name="T13" fmla="*/ 53 h 83"/>
                  <a:gd name="T14" fmla="*/ 21 w 24"/>
                  <a:gd name="T15" fmla="*/ 54 h 83"/>
                  <a:gd name="T16" fmla="*/ 23 w 24"/>
                  <a:gd name="T17" fmla="*/ 78 h 83"/>
                  <a:gd name="T18" fmla="*/ 20 w 24"/>
                  <a:gd name="T19" fmla="*/ 81 h 83"/>
                  <a:gd name="T20" fmla="*/ 20 w 24"/>
                  <a:gd name="T21" fmla="*/ 82 h 83"/>
                  <a:gd name="T22" fmla="*/ 16 w 24"/>
                  <a:gd name="T23" fmla="*/ 77 h 83"/>
                  <a:gd name="T24" fmla="*/ 13 w 24"/>
                  <a:gd name="T25" fmla="*/ 77 h 83"/>
                  <a:gd name="T26" fmla="*/ 12 w 24"/>
                  <a:gd name="T27" fmla="*/ 74 h 83"/>
                  <a:gd name="T28" fmla="*/ 8 w 24"/>
                  <a:gd name="T29" fmla="*/ 64 h 83"/>
                  <a:gd name="T30" fmla="*/ 3 w 24"/>
                  <a:gd name="T31" fmla="*/ 58 h 83"/>
                  <a:gd name="T32" fmla="*/ 0 w 24"/>
                  <a:gd name="T33" fmla="*/ 57 h 83"/>
                  <a:gd name="T34" fmla="*/ 1 w 24"/>
                  <a:gd name="T35" fmla="*/ 30 h 83"/>
                  <a:gd name="T36" fmla="*/ 3 w 24"/>
                  <a:gd name="T37" fmla="*/ 28 h 83"/>
                  <a:gd name="T38" fmla="*/ 3 w 24"/>
                  <a:gd name="T39" fmla="*/ 17 h 83"/>
                  <a:gd name="T40" fmla="*/ 1 w 24"/>
                  <a:gd name="T41" fmla="*/ 16 h 83"/>
                  <a:gd name="T42" fmla="*/ 1 w 24"/>
                  <a:gd name="T43" fmla="*/ 4 h 83"/>
                  <a:gd name="T44" fmla="*/ 3 w 24"/>
                  <a:gd name="T45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83">
                    <a:moveTo>
                      <a:pt x="3" y="2"/>
                    </a:moveTo>
                    <a:cubicBezTo>
                      <a:pt x="5" y="0"/>
                      <a:pt x="7" y="1"/>
                      <a:pt x="9" y="1"/>
                    </a:cubicBezTo>
                    <a:cubicBezTo>
                      <a:pt x="11" y="2"/>
                      <a:pt x="13" y="6"/>
                      <a:pt x="13" y="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9"/>
                      <a:pt x="13" y="33"/>
                      <a:pt x="13" y="38"/>
                    </a:cubicBezTo>
                    <a:cubicBezTo>
                      <a:pt x="15" y="42"/>
                      <a:pt x="16" y="46"/>
                      <a:pt x="19" y="49"/>
                    </a:cubicBezTo>
                    <a:cubicBezTo>
                      <a:pt x="19" y="50"/>
                      <a:pt x="19" y="53"/>
                      <a:pt x="19" y="53"/>
                    </a:cubicBezTo>
                    <a:cubicBezTo>
                      <a:pt x="19" y="54"/>
                      <a:pt x="21" y="54"/>
                      <a:pt x="21" y="54"/>
                    </a:cubicBezTo>
                    <a:cubicBezTo>
                      <a:pt x="23" y="62"/>
                      <a:pt x="24" y="70"/>
                      <a:pt x="23" y="78"/>
                    </a:cubicBezTo>
                    <a:cubicBezTo>
                      <a:pt x="23" y="79"/>
                      <a:pt x="22" y="80"/>
                      <a:pt x="20" y="81"/>
                    </a:cubicBezTo>
                    <a:cubicBezTo>
                      <a:pt x="20" y="81"/>
                      <a:pt x="21" y="83"/>
                      <a:pt x="20" y="82"/>
                    </a:cubicBezTo>
                    <a:cubicBezTo>
                      <a:pt x="18" y="81"/>
                      <a:pt x="16" y="79"/>
                      <a:pt x="16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5"/>
                      <a:pt x="13" y="74"/>
                      <a:pt x="12" y="74"/>
                    </a:cubicBezTo>
                    <a:cubicBezTo>
                      <a:pt x="11" y="70"/>
                      <a:pt x="8" y="68"/>
                      <a:pt x="8" y="64"/>
                    </a:cubicBezTo>
                    <a:cubicBezTo>
                      <a:pt x="5" y="63"/>
                      <a:pt x="4" y="61"/>
                      <a:pt x="3" y="58"/>
                    </a:cubicBezTo>
                    <a:cubicBezTo>
                      <a:pt x="2" y="59"/>
                      <a:pt x="1" y="58"/>
                      <a:pt x="0" y="57"/>
                    </a:cubicBezTo>
                    <a:cubicBezTo>
                      <a:pt x="0" y="47"/>
                      <a:pt x="1" y="39"/>
                      <a:pt x="1" y="30"/>
                    </a:cubicBezTo>
                    <a:cubicBezTo>
                      <a:pt x="1" y="29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8" name="Freeform 12"/>
              <p:cNvSpPr/>
              <p:nvPr/>
            </p:nvSpPr>
            <p:spPr bwMode="auto">
              <a:xfrm>
                <a:off x="1562100" y="2668588"/>
                <a:ext cx="11113" cy="46038"/>
              </a:xfrm>
              <a:custGeom>
                <a:avLst/>
                <a:gdLst>
                  <a:gd name="T0" fmla="*/ 3 w 15"/>
                  <a:gd name="T1" fmla="*/ 3 h 72"/>
                  <a:gd name="T2" fmla="*/ 3 w 15"/>
                  <a:gd name="T3" fmla="*/ 0 h 72"/>
                  <a:gd name="T4" fmla="*/ 9 w 15"/>
                  <a:gd name="T5" fmla="*/ 0 h 72"/>
                  <a:gd name="T6" fmla="*/ 11 w 15"/>
                  <a:gd name="T7" fmla="*/ 10 h 72"/>
                  <a:gd name="T8" fmla="*/ 13 w 15"/>
                  <a:gd name="T9" fmla="*/ 11 h 72"/>
                  <a:gd name="T10" fmla="*/ 13 w 15"/>
                  <a:gd name="T11" fmla="*/ 36 h 72"/>
                  <a:gd name="T12" fmla="*/ 11 w 15"/>
                  <a:gd name="T13" fmla="*/ 38 h 72"/>
                  <a:gd name="T14" fmla="*/ 11 w 15"/>
                  <a:gd name="T15" fmla="*/ 63 h 72"/>
                  <a:gd name="T16" fmla="*/ 7 w 15"/>
                  <a:gd name="T17" fmla="*/ 72 h 72"/>
                  <a:gd name="T18" fmla="*/ 2 w 15"/>
                  <a:gd name="T19" fmla="*/ 72 h 72"/>
                  <a:gd name="T20" fmla="*/ 2 w 15"/>
                  <a:gd name="T21" fmla="*/ 64 h 72"/>
                  <a:gd name="T22" fmla="*/ 0 w 15"/>
                  <a:gd name="T23" fmla="*/ 62 h 72"/>
                  <a:gd name="T24" fmla="*/ 2 w 15"/>
                  <a:gd name="T25" fmla="*/ 7 h 72"/>
                  <a:gd name="T26" fmla="*/ 3 w 15"/>
                  <a:gd name="T27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2">
                    <a:moveTo>
                      <a:pt x="3" y="3"/>
                    </a:moveTo>
                    <a:cubicBezTo>
                      <a:pt x="3" y="3"/>
                      <a:pt x="3" y="1"/>
                      <a:pt x="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3"/>
                      <a:pt x="11" y="6"/>
                      <a:pt x="11" y="10"/>
                    </a:cubicBezTo>
                    <a:cubicBezTo>
                      <a:pt x="11" y="10"/>
                      <a:pt x="13" y="12"/>
                      <a:pt x="13" y="11"/>
                    </a:cubicBezTo>
                    <a:cubicBezTo>
                      <a:pt x="15" y="20"/>
                      <a:pt x="15" y="28"/>
                      <a:pt x="13" y="36"/>
                    </a:cubicBezTo>
                    <a:cubicBezTo>
                      <a:pt x="13" y="36"/>
                      <a:pt x="11" y="38"/>
                      <a:pt x="11" y="38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8" y="65"/>
                      <a:pt x="7" y="68"/>
                      <a:pt x="7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7"/>
                      <a:pt x="2" y="64"/>
                    </a:cubicBezTo>
                    <a:cubicBezTo>
                      <a:pt x="1" y="64"/>
                      <a:pt x="0" y="63"/>
                      <a:pt x="0" y="62"/>
                    </a:cubicBezTo>
                    <a:cubicBezTo>
                      <a:pt x="2" y="45"/>
                      <a:pt x="3" y="25"/>
                      <a:pt x="2" y="7"/>
                    </a:cubicBezTo>
                    <a:cubicBezTo>
                      <a:pt x="2" y="6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29" name="Freeform 13"/>
              <p:cNvSpPr/>
              <p:nvPr/>
            </p:nvSpPr>
            <p:spPr bwMode="auto">
              <a:xfrm>
                <a:off x="1592263" y="3022600"/>
                <a:ext cx="33338" cy="12700"/>
              </a:xfrm>
              <a:custGeom>
                <a:avLst/>
                <a:gdLst>
                  <a:gd name="T0" fmla="*/ 7 w 42"/>
                  <a:gd name="T1" fmla="*/ 0 h 20"/>
                  <a:gd name="T2" fmla="*/ 14 w 42"/>
                  <a:gd name="T3" fmla="*/ 1 h 20"/>
                  <a:gd name="T4" fmla="*/ 25 w 42"/>
                  <a:gd name="T5" fmla="*/ 6 h 20"/>
                  <a:gd name="T6" fmla="*/ 38 w 42"/>
                  <a:gd name="T7" fmla="*/ 6 h 20"/>
                  <a:gd name="T8" fmla="*/ 41 w 42"/>
                  <a:gd name="T9" fmla="*/ 11 h 20"/>
                  <a:gd name="T10" fmla="*/ 41 w 42"/>
                  <a:gd name="T11" fmla="*/ 18 h 20"/>
                  <a:gd name="T12" fmla="*/ 39 w 42"/>
                  <a:gd name="T13" fmla="*/ 19 h 20"/>
                  <a:gd name="T14" fmla="*/ 30 w 42"/>
                  <a:gd name="T15" fmla="*/ 19 h 20"/>
                  <a:gd name="T16" fmla="*/ 27 w 42"/>
                  <a:gd name="T17" fmla="*/ 17 h 20"/>
                  <a:gd name="T18" fmla="*/ 21 w 42"/>
                  <a:gd name="T19" fmla="*/ 16 h 20"/>
                  <a:gd name="T20" fmla="*/ 2 w 42"/>
                  <a:gd name="T21" fmla="*/ 10 h 20"/>
                  <a:gd name="T22" fmla="*/ 1 w 42"/>
                  <a:gd name="T23" fmla="*/ 3 h 20"/>
                  <a:gd name="T24" fmla="*/ 7 w 42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7" y="0"/>
                    </a:moveTo>
                    <a:cubicBezTo>
                      <a:pt x="9" y="0"/>
                      <a:pt x="12" y="1"/>
                      <a:pt x="14" y="1"/>
                    </a:cubicBezTo>
                    <a:cubicBezTo>
                      <a:pt x="18" y="3"/>
                      <a:pt x="21" y="5"/>
                      <a:pt x="25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8"/>
                      <a:pt x="41" y="9"/>
                      <a:pt x="41" y="11"/>
                    </a:cubicBezTo>
                    <a:cubicBezTo>
                      <a:pt x="42" y="13"/>
                      <a:pt x="42" y="16"/>
                      <a:pt x="41" y="18"/>
                    </a:cubicBezTo>
                    <a:cubicBezTo>
                      <a:pt x="41" y="19"/>
                      <a:pt x="40" y="19"/>
                      <a:pt x="3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6"/>
                      <a:pt x="28" y="18"/>
                      <a:pt x="27" y="17"/>
                    </a:cubicBezTo>
                    <a:cubicBezTo>
                      <a:pt x="25" y="17"/>
                      <a:pt x="23" y="15"/>
                      <a:pt x="21" y="16"/>
                    </a:cubicBezTo>
                    <a:cubicBezTo>
                      <a:pt x="13" y="20"/>
                      <a:pt x="6" y="14"/>
                      <a:pt x="2" y="10"/>
                    </a:cubicBezTo>
                    <a:cubicBezTo>
                      <a:pt x="0" y="9"/>
                      <a:pt x="1" y="5"/>
                      <a:pt x="1" y="3"/>
                    </a:cubicBezTo>
                    <a:cubicBezTo>
                      <a:pt x="2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1560513" y="2636838"/>
                <a:ext cx="11113" cy="15875"/>
              </a:xfrm>
              <a:custGeom>
                <a:avLst/>
                <a:gdLst>
                  <a:gd name="T0" fmla="*/ 4 w 14"/>
                  <a:gd name="T1" fmla="*/ 1 h 27"/>
                  <a:gd name="T2" fmla="*/ 10 w 14"/>
                  <a:gd name="T3" fmla="*/ 1 h 27"/>
                  <a:gd name="T4" fmla="*/ 12 w 14"/>
                  <a:gd name="T5" fmla="*/ 6 h 27"/>
                  <a:gd name="T6" fmla="*/ 14 w 14"/>
                  <a:gd name="T7" fmla="*/ 6 h 27"/>
                  <a:gd name="T8" fmla="*/ 14 w 14"/>
                  <a:gd name="T9" fmla="*/ 13 h 27"/>
                  <a:gd name="T10" fmla="*/ 12 w 14"/>
                  <a:gd name="T11" fmla="*/ 13 h 27"/>
                  <a:gd name="T12" fmla="*/ 11 w 14"/>
                  <a:gd name="T13" fmla="*/ 26 h 27"/>
                  <a:gd name="T14" fmla="*/ 3 w 14"/>
                  <a:gd name="T15" fmla="*/ 26 h 27"/>
                  <a:gd name="T16" fmla="*/ 3 w 14"/>
                  <a:gd name="T17" fmla="*/ 15 h 27"/>
                  <a:gd name="T18" fmla="*/ 1 w 14"/>
                  <a:gd name="T19" fmla="*/ 13 h 27"/>
                  <a:gd name="T20" fmla="*/ 3 w 14"/>
                  <a:gd name="T21" fmla="*/ 4 h 27"/>
                  <a:gd name="T22" fmla="*/ 4 w 14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4" y="1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2" y="2"/>
                      <a:pt x="12" y="5"/>
                      <a:pt x="12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6" y="27"/>
                      <a:pt x="3" y="26"/>
                    </a:cubicBezTo>
                    <a:cubicBezTo>
                      <a:pt x="3" y="23"/>
                      <a:pt x="3" y="19"/>
                      <a:pt x="3" y="15"/>
                    </a:cubicBezTo>
                    <a:cubicBezTo>
                      <a:pt x="2" y="15"/>
                      <a:pt x="0" y="14"/>
                      <a:pt x="1" y="13"/>
                    </a:cubicBezTo>
                    <a:cubicBezTo>
                      <a:pt x="2" y="10"/>
                      <a:pt x="2" y="7"/>
                      <a:pt x="3" y="4"/>
                    </a:cubicBezTo>
                    <a:cubicBezTo>
                      <a:pt x="3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1" name="Freeform 15"/>
              <p:cNvSpPr/>
              <p:nvPr/>
            </p:nvSpPr>
            <p:spPr bwMode="auto">
              <a:xfrm>
                <a:off x="2058988" y="1792288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0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8 h 21"/>
                  <a:gd name="T12" fmla="*/ 0 w 7"/>
                  <a:gd name="T13" fmla="*/ 1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6" y="4"/>
                      <a:pt x="7" y="9"/>
                      <a:pt x="6" y="15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5" y="16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8"/>
                    </a:cubicBezTo>
                    <a:cubicBezTo>
                      <a:pt x="0" y="13"/>
                      <a:pt x="0" y="6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2" name="Freeform 16"/>
              <p:cNvSpPr/>
              <p:nvPr/>
            </p:nvSpPr>
            <p:spPr bwMode="auto">
              <a:xfrm>
                <a:off x="2058988" y="2101850"/>
                <a:ext cx="4763" cy="12700"/>
              </a:xfrm>
              <a:custGeom>
                <a:avLst/>
                <a:gdLst>
                  <a:gd name="T0" fmla="*/ 2 w 7"/>
                  <a:gd name="T1" fmla="*/ 1 h 21"/>
                  <a:gd name="T2" fmla="*/ 4 w 7"/>
                  <a:gd name="T3" fmla="*/ 1 h 21"/>
                  <a:gd name="T4" fmla="*/ 6 w 7"/>
                  <a:gd name="T5" fmla="*/ 15 h 21"/>
                  <a:gd name="T6" fmla="*/ 4 w 7"/>
                  <a:gd name="T7" fmla="*/ 16 h 21"/>
                  <a:gd name="T8" fmla="*/ 5 w 7"/>
                  <a:gd name="T9" fmla="*/ 18 h 21"/>
                  <a:gd name="T10" fmla="*/ 1 w 7"/>
                  <a:gd name="T11" fmla="*/ 19 h 21"/>
                  <a:gd name="T12" fmla="*/ 0 w 7"/>
                  <a:gd name="T13" fmla="*/ 2 h 21"/>
                  <a:gd name="T14" fmla="*/ 2 w 7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2" y="1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6" y="4"/>
                      <a:pt x="7" y="10"/>
                      <a:pt x="6" y="15"/>
                    </a:cubicBezTo>
                    <a:cubicBezTo>
                      <a:pt x="6" y="16"/>
                      <a:pt x="5" y="16"/>
                      <a:pt x="4" y="16"/>
                    </a:cubicBezTo>
                    <a:cubicBezTo>
                      <a:pt x="5" y="17"/>
                      <a:pt x="7" y="17"/>
                      <a:pt x="5" y="18"/>
                    </a:cubicBezTo>
                    <a:cubicBezTo>
                      <a:pt x="4" y="18"/>
                      <a:pt x="2" y="21"/>
                      <a:pt x="1" y="19"/>
                    </a:cubicBezTo>
                    <a:cubicBezTo>
                      <a:pt x="0" y="14"/>
                      <a:pt x="0" y="7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308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1655763" y="3027363"/>
                <a:ext cx="11113" cy="6350"/>
              </a:xfrm>
              <a:custGeom>
                <a:avLst/>
                <a:gdLst>
                  <a:gd name="T0" fmla="*/ 2 w 14"/>
                  <a:gd name="T1" fmla="*/ 2 h 12"/>
                  <a:gd name="T2" fmla="*/ 11 w 14"/>
                  <a:gd name="T3" fmla="*/ 2 h 12"/>
                  <a:gd name="T4" fmla="*/ 14 w 14"/>
                  <a:gd name="T5" fmla="*/ 5 h 12"/>
                  <a:gd name="T6" fmla="*/ 10 w 14"/>
                  <a:gd name="T7" fmla="*/ 9 h 12"/>
                  <a:gd name="T8" fmla="*/ 2 w 14"/>
                  <a:gd name="T9" fmla="*/ 8 h 12"/>
                  <a:gd name="T10" fmla="*/ 2 w 14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2" y="2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1" y="4"/>
                      <a:pt x="13" y="4"/>
                      <a:pt x="14" y="5"/>
                    </a:cubicBezTo>
                    <a:cubicBezTo>
                      <a:pt x="12" y="6"/>
                      <a:pt x="11" y="8"/>
                      <a:pt x="10" y="9"/>
                    </a:cubicBezTo>
                    <a:cubicBezTo>
                      <a:pt x="7" y="12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1549400" y="2830513"/>
                <a:ext cx="7938" cy="7938"/>
              </a:xfrm>
              <a:custGeom>
                <a:avLst/>
                <a:gdLst>
                  <a:gd name="T0" fmla="*/ 3 w 9"/>
                  <a:gd name="T1" fmla="*/ 1 h 12"/>
                  <a:gd name="T2" fmla="*/ 6 w 9"/>
                  <a:gd name="T3" fmla="*/ 0 h 12"/>
                  <a:gd name="T4" fmla="*/ 8 w 9"/>
                  <a:gd name="T5" fmla="*/ 8 h 12"/>
                  <a:gd name="T6" fmla="*/ 8 w 9"/>
                  <a:gd name="T7" fmla="*/ 12 h 12"/>
                  <a:gd name="T8" fmla="*/ 3 w 9"/>
                  <a:gd name="T9" fmla="*/ 12 h 12"/>
                  <a:gd name="T10" fmla="*/ 1 w 9"/>
                  <a:gd name="T11" fmla="*/ 9 h 12"/>
                  <a:gd name="T12" fmla="*/ 3 w 9"/>
                  <a:gd name="T13" fmla="*/ 1 h 12"/>
                  <a:gd name="T14" fmla="*/ 3 w 9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3" y="1"/>
                    </a:moveTo>
                    <a:cubicBezTo>
                      <a:pt x="4" y="0"/>
                      <a:pt x="6" y="0"/>
                      <a:pt x="6" y="0"/>
                    </a:cubicBezTo>
                    <a:cubicBezTo>
                      <a:pt x="8" y="2"/>
                      <a:pt x="9" y="4"/>
                      <a:pt x="8" y="8"/>
                    </a:cubicBezTo>
                    <a:cubicBezTo>
                      <a:pt x="8" y="8"/>
                      <a:pt x="8" y="11"/>
                      <a:pt x="8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0"/>
                      <a:pt x="2" y="10"/>
                      <a:pt x="1" y="9"/>
                    </a:cubicBezTo>
                    <a:cubicBezTo>
                      <a:pt x="0" y="5"/>
                      <a:pt x="1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rgbClr val="454545"/>
                  </a:solidFill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461502" y="1645522"/>
              <a:ext cx="482743" cy="144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中国风</a:t>
              </a:r>
              <a:endParaRPr lang="zh-CN" altLang="en-US" sz="16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8035983" y="4467910"/>
            <a:ext cx="1646605" cy="79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9500" smtClean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国</a:t>
            </a:r>
            <a:endParaRPr lang="zh-CN" altLang="en-US" sz="9500">
              <a:solidFill>
                <a:schemeClr val="bg1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469963" y="5102366"/>
            <a:ext cx="1800493" cy="79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0500" smtClean="0">
                <a:solidFill>
                  <a:srgbClr val="454545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风</a:t>
            </a:r>
            <a:endParaRPr lang="zh-CN" altLang="en-US" sz="10500">
              <a:solidFill>
                <a:srgbClr val="454545"/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8885815" y="646805"/>
            <a:ext cx="492443" cy="13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</a:t>
            </a: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的子标题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8447142" y="619587"/>
            <a:ext cx="369332" cy="262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to add up your title here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6377304" y="629196"/>
            <a:ext cx="2121535" cy="22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输入</a:t>
            </a:r>
            <a:r>
              <a:rPr lang="zh-CN" altLang="en-US" sz="1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您的内容输入您</a:t>
            </a:r>
            <a:r>
              <a:rPr lang="zh-CN" altLang="en-US" sz="14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</a:t>
            </a:r>
            <a:r>
              <a:rPr lang="zh-CN" altLang="en-US" sz="14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en-US" sz="14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，根据您的需要自由拉伸文本框大小。</a:t>
            </a:r>
            <a:r>
              <a:rPr lang="zh-CN" altLang="zh-CN" sz="14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猪七爷</a:t>
            </a:r>
            <a:r>
              <a:rPr lang="zh-CN" altLang="zh-CN" sz="14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工作室更专业的模板</a:t>
            </a:r>
            <a:r>
              <a:rPr lang="zh-CN" altLang="zh-CN" sz="14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zh-CN" altLang="en-US" sz="140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</a:t>
            </a:r>
            <a:r>
              <a:rPr lang="zh-CN" altLang="en-US" sz="140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您在展示时采用方正清刻本悦宋简字体。</a:t>
            </a:r>
            <a:endParaRPr lang="en-US" altLang="zh-CN" sz="140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140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58185"/>
          <a:stretch>
            <a:fillRect/>
          </a:stretch>
        </p:blipFill>
        <p:spPr>
          <a:xfrm rot="21006128">
            <a:off x="-246263" y="-267690"/>
            <a:ext cx="3547057" cy="2467908"/>
          </a:xfrm>
          <a:custGeom>
            <a:avLst/>
            <a:gdLst>
              <a:gd name="connsiteX0" fmla="*/ 500381 w 4121640"/>
              <a:gd name="connsiteY0" fmla="*/ 0 h 2867681"/>
              <a:gd name="connsiteX1" fmla="*/ 4121640 w 4121640"/>
              <a:gd name="connsiteY1" fmla="*/ 631872 h 2867681"/>
              <a:gd name="connsiteX2" fmla="*/ 4121640 w 4121640"/>
              <a:gd name="connsiteY2" fmla="*/ 2867681 h 2867681"/>
              <a:gd name="connsiteX3" fmla="*/ 0 w 4121640"/>
              <a:gd name="connsiteY3" fmla="*/ 2867681 h 28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640" h="2867681">
                <a:moveTo>
                  <a:pt x="500381" y="0"/>
                </a:moveTo>
                <a:lnTo>
                  <a:pt x="4121640" y="631872"/>
                </a:lnTo>
                <a:lnTo>
                  <a:pt x="4121640" y="2867681"/>
                </a:lnTo>
                <a:lnTo>
                  <a:pt x="0" y="2867681"/>
                </a:lnTo>
                <a:close/>
              </a:path>
            </a:pathLst>
          </a:custGeom>
        </p:spPr>
      </p:pic>
      <p:grpSp>
        <p:nvGrpSpPr>
          <p:cNvPr id="41" name="组合 40"/>
          <p:cNvGrpSpPr/>
          <p:nvPr/>
        </p:nvGrpSpPr>
        <p:grpSpPr>
          <a:xfrm>
            <a:off x="785501" y="246072"/>
            <a:ext cx="3344250" cy="720192"/>
            <a:chOff x="1776101" y="4876035"/>
            <a:chExt cx="3344250" cy="720192"/>
          </a:xfrm>
        </p:grpSpPr>
        <p:sp>
          <p:nvSpPr>
            <p:cNvPr id="42" name="Text Box 12"/>
            <p:cNvSpPr txBox="1">
              <a:spLocks noChangeArrowheads="1"/>
            </p:cNvSpPr>
            <p:nvPr/>
          </p:nvSpPr>
          <p:spPr bwMode="auto">
            <a:xfrm>
              <a:off x="1776101" y="4876035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您</a:t>
              </a:r>
              <a:r>
                <a:rPr lang="zh-CN" altLang="en-US" sz="2800" b="1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</a:t>
              </a:r>
              <a:r>
                <a:rPr lang="zh-CN" altLang="en-US" sz="2800" b="1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标题</a:t>
              </a:r>
              <a:endParaRPr lang="zh-CN" altLang="en-US" sz="2800" b="1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>
              <a:off x="1806581" y="5257673"/>
              <a:ext cx="33137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rgbClr val="454545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Your content title·Your sub-title</a:t>
              </a:r>
              <a:endParaRPr lang="zh-CN" altLang="en-US" sz="1600" dirty="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319858" y="500470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添加您</a:t>
              </a:r>
              <a:r>
                <a:rPr lang="zh-CN" altLang="en-US">
                  <a:solidFill>
                    <a:srgbClr val="454545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的子标题</a:t>
              </a:r>
              <a:endParaRPr lang="zh-CN" altLang="en-US" dirty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utoUpdateAnimBg="0"/>
      <p:bldP spid="38" grpId="0" bldLvl="0" autoUpdateAnimBg="0"/>
      <p:bldP spid="39" grpId="0" bldLvl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31307"/>
          <a:stretch>
            <a:fillRect/>
          </a:stretch>
        </p:blipFill>
        <p:spPr>
          <a:xfrm rot="14086061">
            <a:off x="-424432" y="3650632"/>
            <a:ext cx="5413047" cy="4710992"/>
          </a:xfrm>
          <a:custGeom>
            <a:avLst/>
            <a:gdLst>
              <a:gd name="connsiteX0" fmla="*/ 5413047 w 5413047"/>
              <a:gd name="connsiteY0" fmla="*/ 4710991 h 4710992"/>
              <a:gd name="connsiteX1" fmla="*/ 0 w 5413047"/>
              <a:gd name="connsiteY1" fmla="*/ 4710992 h 4710992"/>
              <a:gd name="connsiteX2" fmla="*/ 3327220 w 5413047"/>
              <a:gd name="connsiteY2" fmla="*/ 0 h 4710992"/>
              <a:gd name="connsiteX3" fmla="*/ 5413047 w 5413047"/>
              <a:gd name="connsiteY3" fmla="*/ 1473151 h 471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047" h="4710992">
                <a:moveTo>
                  <a:pt x="5413047" y="4710991"/>
                </a:moveTo>
                <a:lnTo>
                  <a:pt x="0" y="4710992"/>
                </a:lnTo>
                <a:lnTo>
                  <a:pt x="3327220" y="0"/>
                </a:lnTo>
                <a:lnTo>
                  <a:pt x="5413047" y="1473151"/>
                </a:lnTo>
                <a:close/>
              </a:path>
            </a:pathLst>
          </a:custGeom>
        </p:spPr>
      </p:pic>
      <p:sp>
        <p:nvSpPr>
          <p:cNvPr id="2" name="任意多边形 15"/>
          <p:cNvSpPr/>
          <p:nvPr/>
        </p:nvSpPr>
        <p:spPr>
          <a:xfrm flipV="1">
            <a:off x="5381755" y="2823694"/>
            <a:ext cx="1163320" cy="152841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5"/>
          <p:cNvSpPr/>
          <p:nvPr/>
        </p:nvSpPr>
        <p:spPr>
          <a:xfrm flipV="1">
            <a:off x="2945270" y="5216340"/>
            <a:ext cx="1473200" cy="193554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819239" y="1962557"/>
            <a:ext cx="738664" cy="295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smtClean="0">
                <a:solidFill>
                  <a:srgbClr val="45454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成功项目展示</a:t>
            </a:r>
            <a:endParaRPr lang="zh-CN" altLang="en-US" sz="3600" dirty="0">
              <a:solidFill>
                <a:srgbClr val="45454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414056" y="2022827"/>
            <a:ext cx="461665" cy="80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mtClean="0">
                <a:solidFill>
                  <a:srgbClr val="337EB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章节二</a:t>
            </a:r>
            <a:endParaRPr lang="zh-CN" altLang="en-US" dirty="0">
              <a:solidFill>
                <a:srgbClr val="337EB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551513" y="3416338"/>
            <a:ext cx="400110" cy="136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1400">
                <a:solidFill>
                  <a:srgbClr val="454545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Chapter Title</a:t>
            </a:r>
            <a:endParaRPr lang="zh-CN" altLang="en-US" sz="1400">
              <a:solidFill>
                <a:srgbClr val="454545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9666633" y="1736416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9666633" y="4941883"/>
            <a:ext cx="1084516" cy="77528"/>
          </a:xfrm>
          <a:prstGeom prst="rect">
            <a:avLst/>
          </a:prstGeom>
          <a:solidFill>
            <a:srgbClr val="454545"/>
          </a:solidFill>
          <a:ln w="12700" cmpd="sng">
            <a:solidFill>
              <a:srgbClr val="454545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4545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bldLvl="0" autoUpdateAnimBg="0"/>
      <p:bldP spid="9" grpId="0" bldLvl="0" autoUpdateAnimBg="0"/>
      <p:bldP spid="10" grpId="0" bldLvl="0" autoUpdateAnimBg="0"/>
      <p:bldP spid="11" grpId="0" animBg="1" autoUpdateAnimBg="0"/>
      <p:bldP spid="12" grpId="0" animBg="1" autoUpdateAnimBg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4727</Words>
  <Application>WPS 演示</Application>
  <PresentationFormat>宽屏</PresentationFormat>
  <Paragraphs>568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禹卫书法行书简体</vt:lpstr>
      <vt:lpstr>方正清刻本悦宋简体</vt:lpstr>
      <vt:lpstr>华文细黑</vt:lpstr>
      <vt:lpstr>TypeLand 康熙字典體試用版</vt:lpstr>
      <vt:lpstr>Calibri</vt:lpstr>
      <vt:lpstr>微软雅黑</vt:lpstr>
      <vt:lpstr>Arial Unicode MS</vt:lpstr>
      <vt:lpstr>Calibri Light</vt:lpstr>
      <vt:lpstr>Viner Hand ITC</vt:lpstr>
      <vt:lpstr>MingLiU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Moment123</cp:lastModifiedBy>
  <cp:revision>5</cp:revision>
  <dcterms:created xsi:type="dcterms:W3CDTF">2017-12-10T12:09:00Z</dcterms:created>
  <dcterms:modified xsi:type="dcterms:W3CDTF">2017-12-17T13:13:53Z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