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6" r:id="rId3"/>
    <p:sldId id="257" r:id="rId4"/>
    <p:sldId id="258" r:id="rId5"/>
    <p:sldId id="266" r:id="rId6"/>
    <p:sldId id="265" r:id="rId7"/>
    <p:sldId id="264" r:id="rId8"/>
    <p:sldId id="259" r:id="rId9"/>
    <p:sldId id="269" r:id="rId10"/>
    <p:sldId id="268" r:id="rId11"/>
    <p:sldId id="267" r:id="rId12"/>
    <p:sldId id="261" r:id="rId13"/>
    <p:sldId id="272" r:id="rId14"/>
    <p:sldId id="271" r:id="rId15"/>
    <p:sldId id="270" r:id="rId16"/>
    <p:sldId id="262" r:id="rId17"/>
    <p:sldId id="274" r:id="rId18"/>
    <p:sldId id="273" r:id="rId19"/>
    <p:sldId id="263" r:id="rId20"/>
    <p:sldId id="275" r:id="rId21"/>
    <p:sldId id="260"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B381"/>
    <a:srgbClr val="E8F3E5"/>
    <a:srgbClr val="67BF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2310" y="10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explosion val="0"/>
          <c:dPt>
            <c:idx val="0"/>
            <c:bubble3D val="0"/>
            <c:spPr>
              <a:solidFill>
                <a:srgbClr val="4BB381"/>
              </a:solidFill>
              <a:ln>
                <a:solidFill>
                  <a:schemeClr val="bg1"/>
                </a:solidFill>
              </a:ln>
            </c:spPr>
          </c:dPt>
          <c:dPt>
            <c:idx val="1"/>
            <c:bubble3D val="0"/>
            <c:spPr>
              <a:pattFill prst="dkDnDiag">
                <a:fgClr>
                  <a:schemeClr val="bg1">
                    <a:lumMod val="85000"/>
                  </a:schemeClr>
                </a:fgClr>
                <a:bgClr>
                  <a:schemeClr val="bg2"/>
                </a:bgClr>
              </a:pattFill>
            </c:spPr>
          </c:dPt>
          <c:dLbls>
            <c:delete val="1"/>
          </c:dLbls>
          <c:cat>
            <c:numRef>
              <c:f>Sheet1!$A$2:$A$3</c:f>
              <c:numCache>
                <c:formatCode>General</c:formatCode>
                <c:ptCount val="2"/>
              </c:numCache>
            </c:numRef>
          </c:cat>
          <c:val>
            <c:numRef>
              <c:f>Sheet1!$B$2:$B$3</c:f>
              <c:numCache>
                <c:formatCode>General</c:formatCode>
                <c:ptCount val="2"/>
                <c:pt idx="0">
                  <c:v>73</c:v>
                </c:pt>
                <c:pt idx="1">
                  <c:v>27</c:v>
                </c:pt>
              </c:numCache>
            </c:numRef>
          </c:val>
        </c:ser>
        <c:dLbls>
          <c:showLegendKey val="0"/>
          <c:showVal val="0"/>
          <c:showCatName val="0"/>
          <c:showSerName val="0"/>
          <c:showPercent val="0"/>
          <c:showBubbleSize val="0"/>
          <c:showLeaderLines val="1"/>
        </c:dLbls>
        <c:firstSliceAng val="0"/>
        <c:holeSize val="82"/>
      </c:doughnutChart>
      <c:spPr>
        <a:noFill/>
        <a:ln w="25371">
          <a:noFill/>
        </a:ln>
      </c:spPr>
    </c:plotArea>
    <c:plotVisOnly val="1"/>
    <c:dispBlanksAs val="gap"/>
    <c:showDLblsOverMax val="0"/>
  </c:chart>
  <c:txPr>
    <a:bodyPr/>
    <a:lstStyle/>
    <a:p>
      <a:pPr>
        <a:defRPr lang="zh-CN" sz="1800" b="0" i="0" u="none" strike="noStrike" baseline="0">
          <a:solidFill>
            <a:srgbClr val="808080"/>
          </a:solidFill>
          <a:latin typeface="Calibri" panose="020F0502020204030204"/>
          <a:ea typeface="Calibri" panose="020F0502020204030204"/>
          <a:cs typeface="Calibri" panose="020F0502020204030204"/>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explosion val="0"/>
          <c:dPt>
            <c:idx val="0"/>
            <c:bubble3D val="0"/>
            <c:spPr>
              <a:solidFill>
                <a:srgbClr val="4BB381"/>
              </a:solidFill>
              <a:ln>
                <a:solidFill>
                  <a:schemeClr val="bg1"/>
                </a:solidFill>
              </a:ln>
            </c:spPr>
          </c:dPt>
          <c:dPt>
            <c:idx val="1"/>
            <c:bubble3D val="0"/>
            <c:spPr>
              <a:pattFill prst="dkDnDiag">
                <a:fgClr>
                  <a:schemeClr val="bg1">
                    <a:lumMod val="85000"/>
                  </a:schemeClr>
                </a:fgClr>
                <a:bgClr>
                  <a:schemeClr val="bg2"/>
                </a:bgClr>
              </a:pattFill>
            </c:spPr>
          </c:dPt>
          <c:dLbls>
            <c:delete val="1"/>
          </c:dLbls>
          <c:cat>
            <c:numRef>
              <c:f>Sheet1!$A$2:$A$3</c:f>
              <c:numCache>
                <c:formatCode>General</c:formatCode>
                <c:ptCount val="2"/>
              </c:numCache>
            </c:numRef>
          </c:cat>
          <c:val>
            <c:numRef>
              <c:f>Sheet1!$B$2:$B$3</c:f>
              <c:numCache>
                <c:formatCode>General</c:formatCode>
                <c:ptCount val="2"/>
                <c:pt idx="0">
                  <c:v>87</c:v>
                </c:pt>
                <c:pt idx="1">
                  <c:v>13</c:v>
                </c:pt>
              </c:numCache>
            </c:numRef>
          </c:val>
        </c:ser>
        <c:dLbls>
          <c:showLegendKey val="0"/>
          <c:showVal val="0"/>
          <c:showCatName val="0"/>
          <c:showSerName val="0"/>
          <c:showPercent val="0"/>
          <c:showBubbleSize val="0"/>
          <c:showLeaderLines val="1"/>
        </c:dLbls>
        <c:firstSliceAng val="0"/>
        <c:holeSize val="82"/>
      </c:doughnutChart>
      <c:spPr>
        <a:noFill/>
        <a:ln w="25371">
          <a:noFill/>
        </a:ln>
      </c:spPr>
    </c:plotArea>
    <c:plotVisOnly val="1"/>
    <c:dispBlanksAs val="gap"/>
    <c:showDLblsOverMax val="0"/>
  </c:chart>
  <c:txPr>
    <a:bodyPr/>
    <a:lstStyle/>
    <a:p>
      <a:pPr>
        <a:defRPr lang="zh-CN" sz="1800" b="0" i="0" u="none" strike="noStrike" baseline="0">
          <a:solidFill>
            <a:srgbClr val="808080"/>
          </a:solidFill>
          <a:latin typeface="Calibri" panose="020F0502020204030204"/>
          <a:ea typeface="Calibri" panose="020F0502020204030204"/>
          <a:cs typeface="Calibri" panose="020F0502020204030204"/>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explosion val="0"/>
          <c:dPt>
            <c:idx val="0"/>
            <c:bubble3D val="0"/>
            <c:spPr>
              <a:solidFill>
                <a:srgbClr val="4BB381"/>
              </a:solidFill>
              <a:ln>
                <a:solidFill>
                  <a:schemeClr val="bg1"/>
                </a:solidFill>
              </a:ln>
            </c:spPr>
          </c:dPt>
          <c:dPt>
            <c:idx val="1"/>
            <c:bubble3D val="0"/>
            <c:spPr>
              <a:pattFill prst="dkDnDiag">
                <a:fgClr>
                  <a:schemeClr val="bg1">
                    <a:lumMod val="85000"/>
                  </a:schemeClr>
                </a:fgClr>
                <a:bgClr>
                  <a:schemeClr val="bg2"/>
                </a:bgClr>
              </a:pattFill>
            </c:spPr>
          </c:dPt>
          <c:dLbls>
            <c:delete val="1"/>
          </c:dLbls>
          <c:cat>
            <c:numRef>
              <c:f>Sheet1!$A$2:$A$3</c:f>
              <c:numCache>
                <c:formatCode>General</c:formatCode>
                <c:ptCount val="2"/>
              </c:numCache>
            </c:numRef>
          </c:cat>
          <c:val>
            <c:numRef>
              <c:f>Sheet1!$B$2:$B$3</c:f>
              <c:numCache>
                <c:formatCode>General</c:formatCode>
                <c:ptCount val="2"/>
                <c:pt idx="0">
                  <c:v>35</c:v>
                </c:pt>
                <c:pt idx="1">
                  <c:v>65</c:v>
                </c:pt>
              </c:numCache>
            </c:numRef>
          </c:val>
        </c:ser>
        <c:dLbls>
          <c:showLegendKey val="0"/>
          <c:showVal val="0"/>
          <c:showCatName val="0"/>
          <c:showSerName val="0"/>
          <c:showPercent val="0"/>
          <c:showBubbleSize val="0"/>
          <c:showLeaderLines val="1"/>
        </c:dLbls>
        <c:firstSliceAng val="0"/>
        <c:holeSize val="82"/>
      </c:doughnutChart>
      <c:spPr>
        <a:noFill/>
        <a:ln w="25371">
          <a:noFill/>
        </a:ln>
      </c:spPr>
    </c:plotArea>
    <c:plotVisOnly val="1"/>
    <c:dispBlanksAs val="gap"/>
    <c:showDLblsOverMax val="0"/>
  </c:chart>
  <c:txPr>
    <a:bodyPr/>
    <a:lstStyle/>
    <a:p>
      <a:pPr>
        <a:defRPr lang="zh-CN" sz="1800" b="0" i="0" u="none" strike="noStrike" baseline="0">
          <a:solidFill>
            <a:srgbClr val="808080"/>
          </a:solidFill>
          <a:latin typeface="Calibri" panose="020F0502020204030204"/>
          <a:ea typeface="Calibri" panose="020F0502020204030204"/>
          <a:cs typeface="Calibri" panose="020F0502020204030204"/>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explosion val="0"/>
          <c:dPt>
            <c:idx val="0"/>
            <c:bubble3D val="0"/>
            <c:spPr>
              <a:solidFill>
                <a:srgbClr val="4BB381"/>
              </a:solidFill>
              <a:ln>
                <a:solidFill>
                  <a:schemeClr val="bg1"/>
                </a:solidFill>
              </a:ln>
            </c:spPr>
          </c:dPt>
          <c:dPt>
            <c:idx val="1"/>
            <c:bubble3D val="0"/>
            <c:spPr>
              <a:pattFill prst="dkDnDiag">
                <a:fgClr>
                  <a:schemeClr val="bg1">
                    <a:lumMod val="85000"/>
                  </a:schemeClr>
                </a:fgClr>
                <a:bgClr>
                  <a:schemeClr val="bg2"/>
                </a:bgClr>
              </a:pattFill>
            </c:spPr>
          </c:dPt>
          <c:dLbls>
            <c:delete val="1"/>
          </c:dLbls>
          <c:cat>
            <c:numRef>
              <c:f>Sheet1!$A$2:$A$3</c:f>
              <c:numCache>
                <c:formatCode>General</c:formatCode>
                <c:ptCount val="2"/>
              </c:numCache>
            </c:numRef>
          </c:cat>
          <c:val>
            <c:numRef>
              <c:f>Sheet1!$B$2:$B$3</c:f>
              <c:numCache>
                <c:formatCode>General</c:formatCode>
                <c:ptCount val="2"/>
                <c:pt idx="0">
                  <c:v>20</c:v>
                </c:pt>
                <c:pt idx="1">
                  <c:v>80</c:v>
                </c:pt>
              </c:numCache>
            </c:numRef>
          </c:val>
        </c:ser>
        <c:dLbls>
          <c:showLegendKey val="0"/>
          <c:showVal val="0"/>
          <c:showCatName val="0"/>
          <c:showSerName val="0"/>
          <c:showPercent val="0"/>
          <c:showBubbleSize val="0"/>
          <c:showLeaderLines val="1"/>
        </c:dLbls>
        <c:firstSliceAng val="0"/>
        <c:holeSize val="82"/>
      </c:doughnutChart>
      <c:spPr>
        <a:noFill/>
        <a:ln w="25371">
          <a:noFill/>
        </a:ln>
      </c:spPr>
    </c:plotArea>
    <c:plotVisOnly val="1"/>
    <c:dispBlanksAs val="gap"/>
    <c:showDLblsOverMax val="0"/>
  </c:chart>
  <c:txPr>
    <a:bodyPr/>
    <a:lstStyle/>
    <a:p>
      <a:pPr>
        <a:defRPr lang="zh-CN" sz="1800" b="0" i="0" u="none" strike="noStrike" baseline="0">
          <a:solidFill>
            <a:srgbClr val="808080"/>
          </a:solidFill>
          <a:latin typeface="Calibri" panose="020F0502020204030204"/>
          <a:ea typeface="Calibri" panose="020F0502020204030204"/>
          <a:cs typeface="Calibri" panose="020F0502020204030204"/>
        </a:defRPr>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BB6AAD5-BB22-443A-B98E-11707CBE16C9}"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62F3A35F-EA2B-462C-89DA-224952DBD84B}">
      <dgm:prSet phldrT="[Text]" custT="1"/>
      <dgm:spPr>
        <a:solidFill>
          <a:srgbClr val="4BB381"/>
        </a:solidFill>
        <a:ln>
          <a:noFill/>
        </a:ln>
      </dgm:spPr>
      <dgm:t>
        <a:bodyPr/>
        <a:lstStyle/>
        <a:p>
          <a:r>
            <a:rPr lang="en-US" sz="2000" b="1" dirty="0">
              <a:solidFill>
                <a:schemeClr val="bg1"/>
              </a:solidFill>
            </a:rPr>
            <a:t>text</a:t>
          </a:r>
        </a:p>
      </dgm:t>
    </dgm:pt>
    <dgm:pt modelId="{68C8E73F-A05A-4DC8-914A-C484D8568F55}" cxnId="{78D5CF50-3633-4A11-9FE0-D306D94A091D}" type="parTrans">
      <dgm:prSet/>
      <dgm:spPr/>
      <dgm:t>
        <a:bodyPr/>
        <a:lstStyle/>
        <a:p>
          <a:endParaRPr lang="en-US">
            <a:solidFill>
              <a:schemeClr val="bg1"/>
            </a:solidFill>
          </a:endParaRPr>
        </a:p>
      </dgm:t>
    </dgm:pt>
    <dgm:pt modelId="{12A631F8-73E8-4437-A632-1DA4C96C2081}" cxnId="{78D5CF50-3633-4A11-9FE0-D306D94A091D}" type="sibTrans">
      <dgm:prSet/>
      <dgm:spPr>
        <a:solidFill>
          <a:srgbClr val="4BB381"/>
        </a:solidFill>
        <a:ln>
          <a:solidFill>
            <a:srgbClr val="A8C56D"/>
          </a:solidFill>
        </a:ln>
      </dgm:spPr>
      <dgm:t>
        <a:bodyPr/>
        <a:lstStyle/>
        <a:p>
          <a:endParaRPr lang="en-US">
            <a:solidFill>
              <a:schemeClr val="bg1"/>
            </a:solidFill>
          </a:endParaRPr>
        </a:p>
      </dgm:t>
    </dgm:pt>
    <dgm:pt modelId="{37FDA6AE-027B-4120-90CE-09301A415796}">
      <dgm:prSet phldrT="[Text]" custT="1"/>
      <dgm:spPr>
        <a:solidFill>
          <a:srgbClr val="4BB381"/>
        </a:solidFill>
        <a:ln>
          <a:noFill/>
        </a:ln>
      </dgm:spPr>
      <dgm:t>
        <a:bodyPr/>
        <a:lstStyle/>
        <a:p>
          <a:r>
            <a:rPr lang="en-US" sz="2000" b="1" dirty="0">
              <a:solidFill>
                <a:schemeClr val="bg1"/>
              </a:solidFill>
            </a:rPr>
            <a:t>text</a:t>
          </a:r>
        </a:p>
      </dgm:t>
    </dgm:pt>
    <dgm:pt modelId="{F547554B-51EF-4D52-BD83-B530786A53F6}" cxnId="{97371629-EAFB-49C5-8D4C-1C2CC8EF98DA}" type="parTrans">
      <dgm:prSet/>
      <dgm:spPr/>
      <dgm:t>
        <a:bodyPr/>
        <a:lstStyle/>
        <a:p>
          <a:endParaRPr lang="en-US">
            <a:solidFill>
              <a:schemeClr val="bg1"/>
            </a:solidFill>
          </a:endParaRPr>
        </a:p>
      </dgm:t>
    </dgm:pt>
    <dgm:pt modelId="{AACFA7FC-124D-47F0-AAB7-D837F03A13D6}" cxnId="{97371629-EAFB-49C5-8D4C-1C2CC8EF98DA}" type="sibTrans">
      <dgm:prSet/>
      <dgm:spPr>
        <a:solidFill>
          <a:srgbClr val="4BB381"/>
        </a:solidFill>
        <a:ln>
          <a:solidFill>
            <a:srgbClr val="A8C56D"/>
          </a:solidFill>
        </a:ln>
      </dgm:spPr>
      <dgm:t>
        <a:bodyPr/>
        <a:lstStyle/>
        <a:p>
          <a:endParaRPr lang="en-US">
            <a:solidFill>
              <a:schemeClr val="bg1"/>
            </a:solidFill>
          </a:endParaRPr>
        </a:p>
      </dgm:t>
    </dgm:pt>
    <dgm:pt modelId="{8C92A023-B595-4B7E-9FD1-86305B47363F}">
      <dgm:prSet phldrT="[Text]" custT="1"/>
      <dgm:spPr>
        <a:solidFill>
          <a:srgbClr val="4BB381"/>
        </a:solidFill>
        <a:ln>
          <a:noFill/>
        </a:ln>
      </dgm:spPr>
      <dgm:t>
        <a:bodyPr/>
        <a:lstStyle/>
        <a:p>
          <a:r>
            <a:rPr lang="en-US" sz="2000" b="1" dirty="0">
              <a:solidFill>
                <a:schemeClr val="bg1"/>
              </a:solidFill>
            </a:rPr>
            <a:t>text</a:t>
          </a:r>
        </a:p>
      </dgm:t>
    </dgm:pt>
    <dgm:pt modelId="{126030B6-AD92-4139-8AC7-ED96A61FFA13}" cxnId="{6393EA77-6C35-4795-B9F8-BC384CEB01BB}" type="parTrans">
      <dgm:prSet/>
      <dgm:spPr/>
      <dgm:t>
        <a:bodyPr/>
        <a:lstStyle/>
        <a:p>
          <a:endParaRPr lang="en-US">
            <a:solidFill>
              <a:schemeClr val="bg1"/>
            </a:solidFill>
          </a:endParaRPr>
        </a:p>
      </dgm:t>
    </dgm:pt>
    <dgm:pt modelId="{45610BF7-B096-4636-A867-71803911F6BC}" cxnId="{6393EA77-6C35-4795-B9F8-BC384CEB01BB}" type="sibTrans">
      <dgm:prSet/>
      <dgm:spPr>
        <a:solidFill>
          <a:srgbClr val="4BB381"/>
        </a:solidFill>
        <a:ln>
          <a:solidFill>
            <a:srgbClr val="A8C56D"/>
          </a:solidFill>
        </a:ln>
      </dgm:spPr>
      <dgm:t>
        <a:bodyPr/>
        <a:lstStyle/>
        <a:p>
          <a:endParaRPr lang="en-US">
            <a:solidFill>
              <a:schemeClr val="bg1"/>
            </a:solidFill>
          </a:endParaRPr>
        </a:p>
      </dgm:t>
    </dgm:pt>
    <dgm:pt modelId="{839B389E-0F3A-4E44-B6E2-13F1399C142F}">
      <dgm:prSet phldrT="[Text]" custT="1"/>
      <dgm:spPr>
        <a:solidFill>
          <a:srgbClr val="4BB381"/>
        </a:solidFill>
        <a:ln>
          <a:noFill/>
        </a:ln>
      </dgm:spPr>
      <dgm:t>
        <a:bodyPr/>
        <a:lstStyle/>
        <a:p>
          <a:r>
            <a:rPr lang="en-US" sz="2000" b="1" dirty="0">
              <a:solidFill>
                <a:schemeClr val="bg1"/>
              </a:solidFill>
            </a:rPr>
            <a:t>text</a:t>
          </a:r>
        </a:p>
      </dgm:t>
    </dgm:pt>
    <dgm:pt modelId="{9C2D419A-4208-435A-8DFE-59E57C79B927}" cxnId="{E9F581C8-1891-4557-8FD4-140226A54CF9}" type="parTrans">
      <dgm:prSet/>
      <dgm:spPr/>
      <dgm:t>
        <a:bodyPr/>
        <a:lstStyle/>
        <a:p>
          <a:endParaRPr lang="en-US"/>
        </a:p>
      </dgm:t>
    </dgm:pt>
    <dgm:pt modelId="{8F45AFFE-9FF4-4A34-B11A-ED475E2D4999}" cxnId="{E9F581C8-1891-4557-8FD4-140226A54CF9}" type="sibTrans">
      <dgm:prSet/>
      <dgm:spPr/>
      <dgm:t>
        <a:bodyPr/>
        <a:lstStyle/>
        <a:p>
          <a:endParaRPr lang="en-US"/>
        </a:p>
      </dgm:t>
    </dgm:pt>
    <dgm:pt modelId="{329F22C9-55CE-4923-A3AD-2FFA227599C0}" type="pres">
      <dgm:prSet presAssocID="{ABB6AAD5-BB22-443A-B98E-11707CBE16C9}" presName="Name0" presStyleCnt="0">
        <dgm:presLayoutVars>
          <dgm:dir/>
          <dgm:animLvl val="lvl"/>
          <dgm:resizeHandles val="exact"/>
        </dgm:presLayoutVars>
      </dgm:prSet>
      <dgm:spPr/>
    </dgm:pt>
    <dgm:pt modelId="{872017F4-5903-43E5-A816-F3AC98CFF3B1}" type="pres">
      <dgm:prSet presAssocID="{ABB6AAD5-BB22-443A-B98E-11707CBE16C9}" presName="tSp" presStyleCnt="0"/>
      <dgm:spPr/>
    </dgm:pt>
    <dgm:pt modelId="{D9FC563C-D769-4101-9655-D8B5A1C6252F}" type="pres">
      <dgm:prSet presAssocID="{ABB6AAD5-BB22-443A-B98E-11707CBE16C9}" presName="bSp" presStyleCnt="0"/>
      <dgm:spPr/>
    </dgm:pt>
    <dgm:pt modelId="{ED6524A3-5A32-48CD-B667-DFB44CF40773}" type="pres">
      <dgm:prSet presAssocID="{ABB6AAD5-BB22-443A-B98E-11707CBE16C9}" presName="process" presStyleCnt="0"/>
      <dgm:spPr/>
    </dgm:pt>
    <dgm:pt modelId="{D2991228-8CF8-4943-9450-6060DB6B2D0D}" type="pres">
      <dgm:prSet presAssocID="{62F3A35F-EA2B-462C-89DA-224952DBD84B}" presName="composite1" presStyleCnt="0"/>
      <dgm:spPr/>
    </dgm:pt>
    <dgm:pt modelId="{0A6DDAA2-A8F8-4C83-A2A4-E718221F4F47}" type="pres">
      <dgm:prSet presAssocID="{62F3A35F-EA2B-462C-89DA-224952DBD84B}" presName="dummyNode1" presStyleLbl="node1" presStyleIdx="0" presStyleCnt="4"/>
      <dgm:spPr/>
    </dgm:pt>
    <dgm:pt modelId="{5CD9D2C4-CA47-4E2F-9386-15BF2C5BFCE9}" type="pres">
      <dgm:prSet presAssocID="{62F3A35F-EA2B-462C-89DA-224952DBD84B}" presName="childNode1" presStyleLbl="bgAcc1" presStyleIdx="0" presStyleCnt="4">
        <dgm:presLayoutVars>
          <dgm:bulletEnabled val="1"/>
        </dgm:presLayoutVars>
      </dgm:prSet>
      <dgm:spPr>
        <a:noFill/>
        <a:ln>
          <a:solidFill>
            <a:srgbClr val="4BB381"/>
          </a:solidFill>
        </a:ln>
      </dgm:spPr>
    </dgm:pt>
    <dgm:pt modelId="{0AA0795C-3E61-4B6C-BFBF-9678D7606329}" type="pres">
      <dgm:prSet presAssocID="{62F3A35F-EA2B-462C-89DA-224952DBD84B}" presName="childNode1tx" presStyleLbl="bgAcc1" presStyleIdx="0" presStyleCnt="4">
        <dgm:presLayoutVars>
          <dgm:bulletEnabled val="1"/>
        </dgm:presLayoutVars>
      </dgm:prSet>
      <dgm:spPr/>
    </dgm:pt>
    <dgm:pt modelId="{3B837679-D346-4EBB-AB0C-EE653ACF3C6C}" type="pres">
      <dgm:prSet presAssocID="{62F3A35F-EA2B-462C-89DA-224952DBD84B}" presName="parentNode1" presStyleLbl="node1" presStyleIdx="0" presStyleCnt="4">
        <dgm:presLayoutVars>
          <dgm:chMax val="1"/>
          <dgm:bulletEnabled val="1"/>
        </dgm:presLayoutVars>
      </dgm:prSet>
      <dgm:spPr/>
    </dgm:pt>
    <dgm:pt modelId="{89312213-4838-4C30-A681-20C663B3ED12}" type="pres">
      <dgm:prSet presAssocID="{62F3A35F-EA2B-462C-89DA-224952DBD84B}" presName="connSite1" presStyleCnt="0"/>
      <dgm:spPr/>
    </dgm:pt>
    <dgm:pt modelId="{1FE64DFD-23AF-4F50-BCBC-C27132FB3B0D}" type="pres">
      <dgm:prSet presAssocID="{12A631F8-73E8-4437-A632-1DA4C96C2081}" presName="Name9" presStyleLbl="sibTrans2D1" presStyleIdx="0" presStyleCnt="3"/>
      <dgm:spPr/>
    </dgm:pt>
    <dgm:pt modelId="{3E192D9B-A9E7-40C2-8A43-829922D5ACBF}" type="pres">
      <dgm:prSet presAssocID="{37FDA6AE-027B-4120-90CE-09301A415796}" presName="composite2" presStyleCnt="0"/>
      <dgm:spPr/>
    </dgm:pt>
    <dgm:pt modelId="{C4A7D10B-4C13-456F-9E6C-9F9985127CE1}" type="pres">
      <dgm:prSet presAssocID="{37FDA6AE-027B-4120-90CE-09301A415796}" presName="dummyNode2" presStyleLbl="node1" presStyleIdx="0" presStyleCnt="4"/>
      <dgm:spPr/>
    </dgm:pt>
    <dgm:pt modelId="{B651F1CF-D429-4713-ABB8-9F7461E4F7F5}" type="pres">
      <dgm:prSet presAssocID="{37FDA6AE-027B-4120-90CE-09301A415796}" presName="childNode2" presStyleLbl="bgAcc1" presStyleIdx="1" presStyleCnt="4">
        <dgm:presLayoutVars>
          <dgm:bulletEnabled val="1"/>
        </dgm:presLayoutVars>
      </dgm:prSet>
      <dgm:spPr>
        <a:noFill/>
        <a:ln>
          <a:solidFill>
            <a:srgbClr val="4BB381"/>
          </a:solidFill>
        </a:ln>
      </dgm:spPr>
    </dgm:pt>
    <dgm:pt modelId="{935188BB-FF57-4D09-84D9-19ECEEFAA612}" type="pres">
      <dgm:prSet presAssocID="{37FDA6AE-027B-4120-90CE-09301A415796}" presName="childNode2tx" presStyleLbl="bgAcc1" presStyleIdx="1" presStyleCnt="4">
        <dgm:presLayoutVars>
          <dgm:bulletEnabled val="1"/>
        </dgm:presLayoutVars>
      </dgm:prSet>
      <dgm:spPr/>
    </dgm:pt>
    <dgm:pt modelId="{D1957E8D-52E6-47CA-9E1F-B3BE7EB3E09B}" type="pres">
      <dgm:prSet presAssocID="{37FDA6AE-027B-4120-90CE-09301A415796}" presName="parentNode2" presStyleLbl="node1" presStyleIdx="1" presStyleCnt="4">
        <dgm:presLayoutVars>
          <dgm:chMax val="0"/>
          <dgm:bulletEnabled val="1"/>
        </dgm:presLayoutVars>
      </dgm:prSet>
      <dgm:spPr/>
    </dgm:pt>
    <dgm:pt modelId="{99CED883-7DB5-4B78-B4E7-386BDE96A531}" type="pres">
      <dgm:prSet presAssocID="{37FDA6AE-027B-4120-90CE-09301A415796}" presName="connSite2" presStyleCnt="0"/>
      <dgm:spPr/>
    </dgm:pt>
    <dgm:pt modelId="{BF198A36-C0C4-4E90-AC13-6C982ACE8400}" type="pres">
      <dgm:prSet presAssocID="{AACFA7FC-124D-47F0-AAB7-D837F03A13D6}" presName="Name18" presStyleLbl="sibTrans2D1" presStyleIdx="1" presStyleCnt="3"/>
      <dgm:spPr/>
    </dgm:pt>
    <dgm:pt modelId="{D6723E67-A432-4FEE-AC6B-8E6B17DEE5B7}" type="pres">
      <dgm:prSet presAssocID="{8C92A023-B595-4B7E-9FD1-86305B47363F}" presName="composite1" presStyleCnt="0"/>
      <dgm:spPr/>
    </dgm:pt>
    <dgm:pt modelId="{47D1E680-C156-4E6D-86C6-95E9E423BCC9}" type="pres">
      <dgm:prSet presAssocID="{8C92A023-B595-4B7E-9FD1-86305B47363F}" presName="dummyNode1" presStyleLbl="node1" presStyleIdx="1" presStyleCnt="4"/>
      <dgm:spPr/>
    </dgm:pt>
    <dgm:pt modelId="{C26DB7B9-FAD6-48DB-954D-A5E46F77BD6D}" type="pres">
      <dgm:prSet presAssocID="{8C92A023-B595-4B7E-9FD1-86305B47363F}" presName="childNode1" presStyleLbl="bgAcc1" presStyleIdx="2" presStyleCnt="4">
        <dgm:presLayoutVars>
          <dgm:bulletEnabled val="1"/>
        </dgm:presLayoutVars>
      </dgm:prSet>
      <dgm:spPr>
        <a:noFill/>
        <a:ln>
          <a:solidFill>
            <a:srgbClr val="4BB381"/>
          </a:solidFill>
        </a:ln>
      </dgm:spPr>
    </dgm:pt>
    <dgm:pt modelId="{313EE525-068F-4B0D-B80F-E3D1A721A503}" type="pres">
      <dgm:prSet presAssocID="{8C92A023-B595-4B7E-9FD1-86305B47363F}" presName="childNode1tx" presStyleLbl="bgAcc1" presStyleIdx="2" presStyleCnt="4">
        <dgm:presLayoutVars>
          <dgm:bulletEnabled val="1"/>
        </dgm:presLayoutVars>
      </dgm:prSet>
      <dgm:spPr/>
    </dgm:pt>
    <dgm:pt modelId="{47A26F57-A010-4072-9EBD-86BD6484D91B}" type="pres">
      <dgm:prSet presAssocID="{8C92A023-B595-4B7E-9FD1-86305B47363F}" presName="parentNode1" presStyleLbl="node1" presStyleIdx="2" presStyleCnt="4">
        <dgm:presLayoutVars>
          <dgm:chMax val="1"/>
          <dgm:bulletEnabled val="1"/>
        </dgm:presLayoutVars>
      </dgm:prSet>
      <dgm:spPr/>
    </dgm:pt>
    <dgm:pt modelId="{48206F52-42E7-4248-B79E-9B1077913B20}" type="pres">
      <dgm:prSet presAssocID="{8C92A023-B595-4B7E-9FD1-86305B47363F}" presName="connSite1" presStyleCnt="0"/>
      <dgm:spPr/>
    </dgm:pt>
    <dgm:pt modelId="{2467359E-7225-4CFB-BBD2-900CCD5D7BDE}" type="pres">
      <dgm:prSet presAssocID="{45610BF7-B096-4636-A867-71803911F6BC}" presName="Name9" presStyleLbl="sibTrans2D1" presStyleIdx="2" presStyleCnt="3"/>
      <dgm:spPr/>
    </dgm:pt>
    <dgm:pt modelId="{0F447C47-A4FF-407A-BC1F-16AC042D6327}" type="pres">
      <dgm:prSet presAssocID="{839B389E-0F3A-4E44-B6E2-13F1399C142F}" presName="composite2" presStyleCnt="0"/>
      <dgm:spPr/>
    </dgm:pt>
    <dgm:pt modelId="{21F77DA2-0E77-43BA-AFE7-885029D8FC3B}" type="pres">
      <dgm:prSet presAssocID="{839B389E-0F3A-4E44-B6E2-13F1399C142F}" presName="dummyNode2" presStyleLbl="node1" presStyleIdx="2" presStyleCnt="4"/>
      <dgm:spPr/>
    </dgm:pt>
    <dgm:pt modelId="{939DFC11-B217-40F1-B0EE-ADA1D5FE8FDC}" type="pres">
      <dgm:prSet presAssocID="{839B389E-0F3A-4E44-B6E2-13F1399C142F}" presName="childNode2" presStyleLbl="bgAcc1" presStyleIdx="3" presStyleCnt="4">
        <dgm:presLayoutVars>
          <dgm:bulletEnabled val="1"/>
        </dgm:presLayoutVars>
      </dgm:prSet>
      <dgm:spPr>
        <a:noFill/>
        <a:ln>
          <a:solidFill>
            <a:srgbClr val="4BB381"/>
          </a:solidFill>
        </a:ln>
      </dgm:spPr>
    </dgm:pt>
    <dgm:pt modelId="{999DAA6F-B9C3-4EA2-A461-724C3FC87C73}" type="pres">
      <dgm:prSet presAssocID="{839B389E-0F3A-4E44-B6E2-13F1399C142F}" presName="childNode2tx" presStyleLbl="bgAcc1" presStyleIdx="3" presStyleCnt="4">
        <dgm:presLayoutVars>
          <dgm:bulletEnabled val="1"/>
        </dgm:presLayoutVars>
      </dgm:prSet>
      <dgm:spPr/>
    </dgm:pt>
    <dgm:pt modelId="{A9F63716-280D-4A8A-8AF8-9D84FEF36D8F}" type="pres">
      <dgm:prSet presAssocID="{839B389E-0F3A-4E44-B6E2-13F1399C142F}" presName="parentNode2" presStyleLbl="node1" presStyleIdx="3" presStyleCnt="4">
        <dgm:presLayoutVars>
          <dgm:chMax val="0"/>
          <dgm:bulletEnabled val="1"/>
        </dgm:presLayoutVars>
      </dgm:prSet>
      <dgm:spPr/>
    </dgm:pt>
    <dgm:pt modelId="{FCAE0843-F8C6-41B9-81A8-7C72B81CAA10}" type="pres">
      <dgm:prSet presAssocID="{839B389E-0F3A-4E44-B6E2-13F1399C142F}" presName="connSite2" presStyleCnt="0"/>
      <dgm:spPr/>
    </dgm:pt>
  </dgm:ptLst>
  <dgm:cxnLst>
    <dgm:cxn modelId="{C96D6D1C-378C-4049-BF4B-022A62FAB2DD}" type="presOf" srcId="{12A631F8-73E8-4437-A632-1DA4C96C2081}" destId="{1FE64DFD-23AF-4F50-BCBC-C27132FB3B0D}" srcOrd="0" destOrd="0" presId="urn:microsoft.com/office/officeart/2005/8/layout/hProcess4"/>
    <dgm:cxn modelId="{90CB4828-F342-4356-A40C-7E0ABB11EA2A}" type="presOf" srcId="{62F3A35F-EA2B-462C-89DA-224952DBD84B}" destId="{3B837679-D346-4EBB-AB0C-EE653ACF3C6C}" srcOrd="0" destOrd="0" presId="urn:microsoft.com/office/officeart/2005/8/layout/hProcess4"/>
    <dgm:cxn modelId="{97371629-EAFB-49C5-8D4C-1C2CC8EF98DA}" srcId="{ABB6AAD5-BB22-443A-B98E-11707CBE16C9}" destId="{37FDA6AE-027B-4120-90CE-09301A415796}" srcOrd="1" destOrd="0" parTransId="{F547554B-51EF-4D52-BD83-B530786A53F6}" sibTransId="{AACFA7FC-124D-47F0-AAB7-D837F03A13D6}"/>
    <dgm:cxn modelId="{B8CB3164-0881-45B7-8C6B-1FBDA49A8C7D}" type="presOf" srcId="{839B389E-0F3A-4E44-B6E2-13F1399C142F}" destId="{A9F63716-280D-4A8A-8AF8-9D84FEF36D8F}" srcOrd="0" destOrd="0" presId="urn:microsoft.com/office/officeart/2005/8/layout/hProcess4"/>
    <dgm:cxn modelId="{F821114A-5E72-4434-AFD9-17F3C05D5704}" type="presOf" srcId="{8C92A023-B595-4B7E-9FD1-86305B47363F}" destId="{47A26F57-A010-4072-9EBD-86BD6484D91B}" srcOrd="0" destOrd="0" presId="urn:microsoft.com/office/officeart/2005/8/layout/hProcess4"/>
    <dgm:cxn modelId="{78D5CF50-3633-4A11-9FE0-D306D94A091D}" srcId="{ABB6AAD5-BB22-443A-B98E-11707CBE16C9}" destId="{62F3A35F-EA2B-462C-89DA-224952DBD84B}" srcOrd="0" destOrd="0" parTransId="{68C8E73F-A05A-4DC8-914A-C484D8568F55}" sibTransId="{12A631F8-73E8-4437-A632-1DA4C96C2081}"/>
    <dgm:cxn modelId="{6393EA77-6C35-4795-B9F8-BC384CEB01BB}" srcId="{ABB6AAD5-BB22-443A-B98E-11707CBE16C9}" destId="{8C92A023-B595-4B7E-9FD1-86305B47363F}" srcOrd="2" destOrd="0" parTransId="{126030B6-AD92-4139-8AC7-ED96A61FFA13}" sibTransId="{45610BF7-B096-4636-A867-71803911F6BC}"/>
    <dgm:cxn modelId="{B4F866B7-E1F2-4ED0-AFD5-5D6AB5EB2505}" type="presOf" srcId="{37FDA6AE-027B-4120-90CE-09301A415796}" destId="{D1957E8D-52E6-47CA-9E1F-B3BE7EB3E09B}" srcOrd="0" destOrd="0" presId="urn:microsoft.com/office/officeart/2005/8/layout/hProcess4"/>
    <dgm:cxn modelId="{FDDA36BA-95A0-4880-8FD7-7430347AFA50}" type="presOf" srcId="{45610BF7-B096-4636-A867-71803911F6BC}" destId="{2467359E-7225-4CFB-BBD2-900CCD5D7BDE}" srcOrd="0" destOrd="0" presId="urn:microsoft.com/office/officeart/2005/8/layout/hProcess4"/>
    <dgm:cxn modelId="{E9F581C8-1891-4557-8FD4-140226A54CF9}" srcId="{ABB6AAD5-BB22-443A-B98E-11707CBE16C9}" destId="{839B389E-0F3A-4E44-B6E2-13F1399C142F}" srcOrd="3" destOrd="0" parTransId="{9C2D419A-4208-435A-8DFE-59E57C79B927}" sibTransId="{8F45AFFE-9FF4-4A34-B11A-ED475E2D4999}"/>
    <dgm:cxn modelId="{8AD08FD4-F88E-4393-A8C8-C1158B4F1102}" type="presOf" srcId="{AACFA7FC-124D-47F0-AAB7-D837F03A13D6}" destId="{BF198A36-C0C4-4E90-AC13-6C982ACE8400}" srcOrd="0" destOrd="0" presId="urn:microsoft.com/office/officeart/2005/8/layout/hProcess4"/>
    <dgm:cxn modelId="{FB39E4F6-C2D0-4E07-8EF0-31D216BFB695}" type="presOf" srcId="{ABB6AAD5-BB22-443A-B98E-11707CBE16C9}" destId="{329F22C9-55CE-4923-A3AD-2FFA227599C0}" srcOrd="0" destOrd="0" presId="urn:microsoft.com/office/officeart/2005/8/layout/hProcess4"/>
    <dgm:cxn modelId="{33AFDAFB-D1F8-46F4-A72B-8984581F58B9}" type="presParOf" srcId="{329F22C9-55CE-4923-A3AD-2FFA227599C0}" destId="{872017F4-5903-43E5-A816-F3AC98CFF3B1}" srcOrd="0" destOrd="0" presId="urn:microsoft.com/office/officeart/2005/8/layout/hProcess4"/>
    <dgm:cxn modelId="{EE6E0191-B781-44F1-BEFA-2BC0BBE604BD}" type="presParOf" srcId="{329F22C9-55CE-4923-A3AD-2FFA227599C0}" destId="{D9FC563C-D769-4101-9655-D8B5A1C6252F}" srcOrd="1" destOrd="0" presId="urn:microsoft.com/office/officeart/2005/8/layout/hProcess4"/>
    <dgm:cxn modelId="{D0FF03BB-6E6E-4A7E-BAD2-EEAD380D7AF4}" type="presParOf" srcId="{329F22C9-55CE-4923-A3AD-2FFA227599C0}" destId="{ED6524A3-5A32-48CD-B667-DFB44CF40773}" srcOrd="2" destOrd="0" presId="urn:microsoft.com/office/officeart/2005/8/layout/hProcess4"/>
    <dgm:cxn modelId="{F29E9F1B-10B4-44CA-B056-51CEDA9F4EFC}" type="presParOf" srcId="{ED6524A3-5A32-48CD-B667-DFB44CF40773}" destId="{D2991228-8CF8-4943-9450-6060DB6B2D0D}" srcOrd="0" destOrd="0" presId="urn:microsoft.com/office/officeart/2005/8/layout/hProcess4"/>
    <dgm:cxn modelId="{6F3FB015-A439-47A1-83E2-A769681F835A}" type="presParOf" srcId="{D2991228-8CF8-4943-9450-6060DB6B2D0D}" destId="{0A6DDAA2-A8F8-4C83-A2A4-E718221F4F47}" srcOrd="0" destOrd="0" presId="urn:microsoft.com/office/officeart/2005/8/layout/hProcess4"/>
    <dgm:cxn modelId="{27E3206D-0AA7-444A-A4F2-F3CD29602A6B}" type="presParOf" srcId="{D2991228-8CF8-4943-9450-6060DB6B2D0D}" destId="{5CD9D2C4-CA47-4E2F-9386-15BF2C5BFCE9}" srcOrd="1" destOrd="0" presId="urn:microsoft.com/office/officeart/2005/8/layout/hProcess4"/>
    <dgm:cxn modelId="{1BA5951C-4312-4F6F-A640-330039DCA9A6}" type="presParOf" srcId="{D2991228-8CF8-4943-9450-6060DB6B2D0D}" destId="{0AA0795C-3E61-4B6C-BFBF-9678D7606329}" srcOrd="2" destOrd="0" presId="urn:microsoft.com/office/officeart/2005/8/layout/hProcess4"/>
    <dgm:cxn modelId="{0C2C5718-2570-4437-80F5-B9BD1C27F07F}" type="presParOf" srcId="{D2991228-8CF8-4943-9450-6060DB6B2D0D}" destId="{3B837679-D346-4EBB-AB0C-EE653ACF3C6C}" srcOrd="3" destOrd="0" presId="urn:microsoft.com/office/officeart/2005/8/layout/hProcess4"/>
    <dgm:cxn modelId="{C4A414F1-DB61-4587-A5B3-9B186FA4641E}" type="presParOf" srcId="{D2991228-8CF8-4943-9450-6060DB6B2D0D}" destId="{89312213-4838-4C30-A681-20C663B3ED12}" srcOrd="4" destOrd="0" presId="urn:microsoft.com/office/officeart/2005/8/layout/hProcess4"/>
    <dgm:cxn modelId="{016841E0-E566-4CFB-AC7A-951C98790F36}" type="presParOf" srcId="{ED6524A3-5A32-48CD-B667-DFB44CF40773}" destId="{1FE64DFD-23AF-4F50-BCBC-C27132FB3B0D}" srcOrd="1" destOrd="0" presId="urn:microsoft.com/office/officeart/2005/8/layout/hProcess4"/>
    <dgm:cxn modelId="{5426EA42-DAFE-498A-9700-63062E80EC13}" type="presParOf" srcId="{ED6524A3-5A32-48CD-B667-DFB44CF40773}" destId="{3E192D9B-A9E7-40C2-8A43-829922D5ACBF}" srcOrd="2" destOrd="0" presId="urn:microsoft.com/office/officeart/2005/8/layout/hProcess4"/>
    <dgm:cxn modelId="{EF783C22-44CF-4C9B-9F90-0BCEC1B92CEF}" type="presParOf" srcId="{3E192D9B-A9E7-40C2-8A43-829922D5ACBF}" destId="{C4A7D10B-4C13-456F-9E6C-9F9985127CE1}" srcOrd="0" destOrd="0" presId="urn:microsoft.com/office/officeart/2005/8/layout/hProcess4"/>
    <dgm:cxn modelId="{6455EB92-11B3-4819-B130-C08F5D10BF9B}" type="presParOf" srcId="{3E192D9B-A9E7-40C2-8A43-829922D5ACBF}" destId="{B651F1CF-D429-4713-ABB8-9F7461E4F7F5}" srcOrd="1" destOrd="0" presId="urn:microsoft.com/office/officeart/2005/8/layout/hProcess4"/>
    <dgm:cxn modelId="{0A1C5158-3393-4C7B-88DC-22BD65DCFB86}" type="presParOf" srcId="{3E192D9B-A9E7-40C2-8A43-829922D5ACBF}" destId="{935188BB-FF57-4D09-84D9-19ECEEFAA612}" srcOrd="2" destOrd="0" presId="urn:microsoft.com/office/officeart/2005/8/layout/hProcess4"/>
    <dgm:cxn modelId="{0761195F-6320-4D49-8722-A750E3F37F68}" type="presParOf" srcId="{3E192D9B-A9E7-40C2-8A43-829922D5ACBF}" destId="{D1957E8D-52E6-47CA-9E1F-B3BE7EB3E09B}" srcOrd="3" destOrd="0" presId="urn:microsoft.com/office/officeart/2005/8/layout/hProcess4"/>
    <dgm:cxn modelId="{05E27DB1-5BE8-44FB-BEE5-81C6B653953D}" type="presParOf" srcId="{3E192D9B-A9E7-40C2-8A43-829922D5ACBF}" destId="{99CED883-7DB5-4B78-B4E7-386BDE96A531}" srcOrd="4" destOrd="0" presId="urn:microsoft.com/office/officeart/2005/8/layout/hProcess4"/>
    <dgm:cxn modelId="{6792910C-C8B8-44C4-8248-454CCE653B57}" type="presParOf" srcId="{ED6524A3-5A32-48CD-B667-DFB44CF40773}" destId="{BF198A36-C0C4-4E90-AC13-6C982ACE8400}" srcOrd="3" destOrd="0" presId="urn:microsoft.com/office/officeart/2005/8/layout/hProcess4"/>
    <dgm:cxn modelId="{F01DC946-E904-43F1-9108-1211C375DC29}" type="presParOf" srcId="{ED6524A3-5A32-48CD-B667-DFB44CF40773}" destId="{D6723E67-A432-4FEE-AC6B-8E6B17DEE5B7}" srcOrd="4" destOrd="0" presId="urn:microsoft.com/office/officeart/2005/8/layout/hProcess4"/>
    <dgm:cxn modelId="{797958E7-F47B-44FF-947B-EB379E4AF2DB}" type="presParOf" srcId="{D6723E67-A432-4FEE-AC6B-8E6B17DEE5B7}" destId="{47D1E680-C156-4E6D-86C6-95E9E423BCC9}" srcOrd="0" destOrd="0" presId="urn:microsoft.com/office/officeart/2005/8/layout/hProcess4"/>
    <dgm:cxn modelId="{631958A6-43E5-485A-B204-FD8A23EA5CEF}" type="presParOf" srcId="{D6723E67-A432-4FEE-AC6B-8E6B17DEE5B7}" destId="{C26DB7B9-FAD6-48DB-954D-A5E46F77BD6D}" srcOrd="1" destOrd="0" presId="urn:microsoft.com/office/officeart/2005/8/layout/hProcess4"/>
    <dgm:cxn modelId="{C1B80425-6FB0-4DAE-895B-5054E3F25985}" type="presParOf" srcId="{D6723E67-A432-4FEE-AC6B-8E6B17DEE5B7}" destId="{313EE525-068F-4B0D-B80F-E3D1A721A503}" srcOrd="2" destOrd="0" presId="urn:microsoft.com/office/officeart/2005/8/layout/hProcess4"/>
    <dgm:cxn modelId="{F8464AEB-A226-4A9D-8C7F-670B02D22AE6}" type="presParOf" srcId="{D6723E67-A432-4FEE-AC6B-8E6B17DEE5B7}" destId="{47A26F57-A010-4072-9EBD-86BD6484D91B}" srcOrd="3" destOrd="0" presId="urn:microsoft.com/office/officeart/2005/8/layout/hProcess4"/>
    <dgm:cxn modelId="{5544B6A3-13E7-4EF8-954C-208FA466804E}" type="presParOf" srcId="{D6723E67-A432-4FEE-AC6B-8E6B17DEE5B7}" destId="{48206F52-42E7-4248-B79E-9B1077913B20}" srcOrd="4" destOrd="0" presId="urn:microsoft.com/office/officeart/2005/8/layout/hProcess4"/>
    <dgm:cxn modelId="{58E7DB21-D354-4DB4-B98B-BA302A9681D8}" type="presParOf" srcId="{ED6524A3-5A32-48CD-B667-DFB44CF40773}" destId="{2467359E-7225-4CFB-BBD2-900CCD5D7BDE}" srcOrd="5" destOrd="0" presId="urn:microsoft.com/office/officeart/2005/8/layout/hProcess4"/>
    <dgm:cxn modelId="{7E987A93-71D1-4A3E-A1A8-8E6A55A74A29}" type="presParOf" srcId="{ED6524A3-5A32-48CD-B667-DFB44CF40773}" destId="{0F447C47-A4FF-407A-BC1F-16AC042D6327}" srcOrd="6" destOrd="0" presId="urn:microsoft.com/office/officeart/2005/8/layout/hProcess4"/>
    <dgm:cxn modelId="{E9BE9961-5438-4447-A20B-68846A6FCB25}" type="presParOf" srcId="{0F447C47-A4FF-407A-BC1F-16AC042D6327}" destId="{21F77DA2-0E77-43BA-AFE7-885029D8FC3B}" srcOrd="0" destOrd="0" presId="urn:microsoft.com/office/officeart/2005/8/layout/hProcess4"/>
    <dgm:cxn modelId="{5FBFBB24-B4E5-4BB4-85CF-653A61F6B87D}" type="presParOf" srcId="{0F447C47-A4FF-407A-BC1F-16AC042D6327}" destId="{939DFC11-B217-40F1-B0EE-ADA1D5FE8FDC}" srcOrd="1" destOrd="0" presId="urn:microsoft.com/office/officeart/2005/8/layout/hProcess4"/>
    <dgm:cxn modelId="{EC4CD97D-3D82-42EB-9457-28D038D0A84A}" type="presParOf" srcId="{0F447C47-A4FF-407A-BC1F-16AC042D6327}" destId="{999DAA6F-B9C3-4EA2-A461-724C3FC87C73}" srcOrd="2" destOrd="0" presId="urn:microsoft.com/office/officeart/2005/8/layout/hProcess4"/>
    <dgm:cxn modelId="{1B3E8F62-56AB-4A7A-A6F2-B6DE33563117}" type="presParOf" srcId="{0F447C47-A4FF-407A-BC1F-16AC042D6327}" destId="{A9F63716-280D-4A8A-8AF8-9D84FEF36D8F}" srcOrd="3" destOrd="0" presId="urn:microsoft.com/office/officeart/2005/8/layout/hProcess4"/>
    <dgm:cxn modelId="{553A72EC-C5DE-4C12-AF88-C14880C9B8A4}" type="presParOf" srcId="{0F447C47-A4FF-407A-BC1F-16AC042D6327}" destId="{FCAE0843-F8C6-41B9-81A8-7C72B81CAA1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9D2C4-CA47-4E2F-9386-15BF2C5BFCE9}">
      <dsp:nvSpPr>
        <dsp:cNvPr id="0" name=""/>
        <dsp:cNvSpPr/>
      </dsp:nvSpPr>
      <dsp:spPr>
        <a:xfrm>
          <a:off x="4552" y="1043395"/>
          <a:ext cx="1851236" cy="1526883"/>
        </a:xfrm>
        <a:prstGeom prst="roundRect">
          <a:avLst>
            <a:gd name="adj" fmla="val 10000"/>
          </a:avLst>
        </a:prstGeom>
        <a:noFill/>
        <a:ln w="12700" cap="flat" cmpd="sng" algn="ctr">
          <a:solidFill>
            <a:srgbClr val="4BB381"/>
          </a:solidFill>
          <a:prstDash val="solid"/>
          <a:miter lim="800000"/>
        </a:ln>
        <a:effectLst/>
      </dsp:spPr>
      <dsp:style>
        <a:lnRef idx="2">
          <a:scrgbClr r="0" g="0" b="0"/>
        </a:lnRef>
        <a:fillRef idx="1">
          <a:scrgbClr r="0" g="0" b="0"/>
        </a:fillRef>
        <a:effectRef idx="0">
          <a:scrgbClr r="0" g="0" b="0"/>
        </a:effectRef>
        <a:fontRef idx="minor"/>
      </dsp:style>
    </dsp:sp>
    <dsp:sp modelId="{1FE64DFD-23AF-4F50-BCBC-C27132FB3B0D}">
      <dsp:nvSpPr>
        <dsp:cNvPr id="0" name=""/>
        <dsp:cNvSpPr/>
      </dsp:nvSpPr>
      <dsp:spPr>
        <a:xfrm>
          <a:off x="1014276" y="1297068"/>
          <a:ext cx="2204048" cy="2204048"/>
        </a:xfrm>
        <a:prstGeom prst="leftCircularArrow">
          <a:avLst>
            <a:gd name="adj1" fmla="val 3886"/>
            <a:gd name="adj2" fmla="val 486698"/>
            <a:gd name="adj3" fmla="val 2262209"/>
            <a:gd name="adj4" fmla="val 9024489"/>
            <a:gd name="adj5" fmla="val 4534"/>
          </a:avLst>
        </a:prstGeom>
        <a:solidFill>
          <a:srgbClr val="4BB381"/>
        </a:solidFill>
        <a:ln>
          <a:solidFill>
            <a:srgbClr val="A8C56D"/>
          </a:solidFill>
        </a:ln>
        <a:effectLst/>
      </dsp:spPr>
      <dsp:style>
        <a:lnRef idx="0">
          <a:scrgbClr r="0" g="0" b="0"/>
        </a:lnRef>
        <a:fillRef idx="1">
          <a:scrgbClr r="0" g="0" b="0"/>
        </a:fillRef>
        <a:effectRef idx="0">
          <a:scrgbClr r="0" g="0" b="0"/>
        </a:effectRef>
        <a:fontRef idx="minor">
          <a:schemeClr val="lt1"/>
        </a:fontRef>
      </dsp:style>
    </dsp:sp>
    <dsp:sp modelId="{3B837679-D346-4EBB-AB0C-EE653ACF3C6C}">
      <dsp:nvSpPr>
        <dsp:cNvPr id="0" name=""/>
        <dsp:cNvSpPr/>
      </dsp:nvSpPr>
      <dsp:spPr>
        <a:xfrm>
          <a:off x="415938" y="2243089"/>
          <a:ext cx="1645543" cy="654378"/>
        </a:xfrm>
        <a:prstGeom prst="roundRect">
          <a:avLst>
            <a:gd name="adj" fmla="val 10000"/>
          </a:avLst>
        </a:prstGeom>
        <a:solidFill>
          <a:srgbClr val="4BB38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text</a:t>
          </a:r>
        </a:p>
      </dsp:txBody>
      <dsp:txXfrm>
        <a:off x="435104" y="2262255"/>
        <a:ext cx="1607211" cy="616046"/>
      </dsp:txXfrm>
    </dsp:sp>
    <dsp:sp modelId="{B651F1CF-D429-4713-ABB8-9F7461E4F7F5}">
      <dsp:nvSpPr>
        <dsp:cNvPr id="0" name=""/>
        <dsp:cNvSpPr/>
      </dsp:nvSpPr>
      <dsp:spPr>
        <a:xfrm>
          <a:off x="2469373" y="1043395"/>
          <a:ext cx="1851236" cy="1526883"/>
        </a:xfrm>
        <a:prstGeom prst="roundRect">
          <a:avLst>
            <a:gd name="adj" fmla="val 10000"/>
          </a:avLst>
        </a:prstGeom>
        <a:noFill/>
        <a:ln w="12700" cap="flat" cmpd="sng" algn="ctr">
          <a:solidFill>
            <a:srgbClr val="4BB381"/>
          </a:solidFill>
          <a:prstDash val="solid"/>
          <a:miter lim="800000"/>
        </a:ln>
        <a:effectLst/>
      </dsp:spPr>
      <dsp:style>
        <a:lnRef idx="2">
          <a:scrgbClr r="0" g="0" b="0"/>
        </a:lnRef>
        <a:fillRef idx="1">
          <a:scrgbClr r="0" g="0" b="0"/>
        </a:fillRef>
        <a:effectRef idx="0">
          <a:scrgbClr r="0" g="0" b="0"/>
        </a:effectRef>
        <a:fontRef idx="minor"/>
      </dsp:style>
    </dsp:sp>
    <dsp:sp modelId="{BF198A36-C0C4-4E90-AC13-6C982ACE8400}">
      <dsp:nvSpPr>
        <dsp:cNvPr id="0" name=""/>
        <dsp:cNvSpPr/>
      </dsp:nvSpPr>
      <dsp:spPr>
        <a:xfrm>
          <a:off x="3463670" y="52689"/>
          <a:ext cx="2440595" cy="2440595"/>
        </a:xfrm>
        <a:prstGeom prst="circularArrow">
          <a:avLst>
            <a:gd name="adj1" fmla="val 3510"/>
            <a:gd name="adj2" fmla="val 435572"/>
            <a:gd name="adj3" fmla="val 19388917"/>
            <a:gd name="adj4" fmla="val 12575511"/>
            <a:gd name="adj5" fmla="val 4095"/>
          </a:avLst>
        </a:prstGeom>
        <a:solidFill>
          <a:srgbClr val="4BB381"/>
        </a:solidFill>
        <a:ln>
          <a:solidFill>
            <a:srgbClr val="A8C56D"/>
          </a:solidFill>
        </a:ln>
        <a:effectLst/>
      </dsp:spPr>
      <dsp:style>
        <a:lnRef idx="0">
          <a:scrgbClr r="0" g="0" b="0"/>
        </a:lnRef>
        <a:fillRef idx="1">
          <a:scrgbClr r="0" g="0" b="0"/>
        </a:fillRef>
        <a:effectRef idx="0">
          <a:scrgbClr r="0" g="0" b="0"/>
        </a:effectRef>
        <a:fontRef idx="minor">
          <a:schemeClr val="lt1"/>
        </a:fontRef>
      </dsp:style>
    </dsp:sp>
    <dsp:sp modelId="{D1957E8D-52E6-47CA-9E1F-B3BE7EB3E09B}">
      <dsp:nvSpPr>
        <dsp:cNvPr id="0" name=""/>
        <dsp:cNvSpPr/>
      </dsp:nvSpPr>
      <dsp:spPr>
        <a:xfrm>
          <a:off x="2880759" y="716206"/>
          <a:ext cx="1645543" cy="654378"/>
        </a:xfrm>
        <a:prstGeom prst="roundRect">
          <a:avLst>
            <a:gd name="adj" fmla="val 10000"/>
          </a:avLst>
        </a:prstGeom>
        <a:solidFill>
          <a:srgbClr val="4BB38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text</a:t>
          </a:r>
        </a:p>
      </dsp:txBody>
      <dsp:txXfrm>
        <a:off x="2899925" y="735372"/>
        <a:ext cx="1607211" cy="616046"/>
      </dsp:txXfrm>
    </dsp:sp>
    <dsp:sp modelId="{C26DB7B9-FAD6-48DB-954D-A5E46F77BD6D}">
      <dsp:nvSpPr>
        <dsp:cNvPr id="0" name=""/>
        <dsp:cNvSpPr/>
      </dsp:nvSpPr>
      <dsp:spPr>
        <a:xfrm>
          <a:off x="4934194" y="1043395"/>
          <a:ext cx="1851236" cy="1526883"/>
        </a:xfrm>
        <a:prstGeom prst="roundRect">
          <a:avLst>
            <a:gd name="adj" fmla="val 10000"/>
          </a:avLst>
        </a:prstGeom>
        <a:noFill/>
        <a:ln w="12700" cap="flat" cmpd="sng" algn="ctr">
          <a:solidFill>
            <a:srgbClr val="4BB381"/>
          </a:solidFill>
          <a:prstDash val="solid"/>
          <a:miter lim="800000"/>
        </a:ln>
        <a:effectLst/>
      </dsp:spPr>
      <dsp:style>
        <a:lnRef idx="2">
          <a:scrgbClr r="0" g="0" b="0"/>
        </a:lnRef>
        <a:fillRef idx="1">
          <a:scrgbClr r="0" g="0" b="0"/>
        </a:fillRef>
        <a:effectRef idx="0">
          <a:scrgbClr r="0" g="0" b="0"/>
        </a:effectRef>
        <a:fontRef idx="minor"/>
      </dsp:style>
    </dsp:sp>
    <dsp:sp modelId="{2467359E-7225-4CFB-BBD2-900CCD5D7BDE}">
      <dsp:nvSpPr>
        <dsp:cNvPr id="0" name=""/>
        <dsp:cNvSpPr/>
      </dsp:nvSpPr>
      <dsp:spPr>
        <a:xfrm>
          <a:off x="5943918" y="1297068"/>
          <a:ext cx="2204048" cy="2204048"/>
        </a:xfrm>
        <a:prstGeom prst="leftCircularArrow">
          <a:avLst>
            <a:gd name="adj1" fmla="val 3886"/>
            <a:gd name="adj2" fmla="val 486698"/>
            <a:gd name="adj3" fmla="val 2262209"/>
            <a:gd name="adj4" fmla="val 9024489"/>
            <a:gd name="adj5" fmla="val 4534"/>
          </a:avLst>
        </a:prstGeom>
        <a:solidFill>
          <a:srgbClr val="4BB381"/>
        </a:solidFill>
        <a:ln>
          <a:solidFill>
            <a:srgbClr val="A8C56D"/>
          </a:solidFill>
        </a:ln>
        <a:effectLst/>
      </dsp:spPr>
      <dsp:style>
        <a:lnRef idx="0">
          <a:scrgbClr r="0" g="0" b="0"/>
        </a:lnRef>
        <a:fillRef idx="1">
          <a:scrgbClr r="0" g="0" b="0"/>
        </a:fillRef>
        <a:effectRef idx="0">
          <a:scrgbClr r="0" g="0" b="0"/>
        </a:effectRef>
        <a:fontRef idx="minor">
          <a:schemeClr val="lt1"/>
        </a:fontRef>
      </dsp:style>
    </dsp:sp>
    <dsp:sp modelId="{47A26F57-A010-4072-9EBD-86BD6484D91B}">
      <dsp:nvSpPr>
        <dsp:cNvPr id="0" name=""/>
        <dsp:cNvSpPr/>
      </dsp:nvSpPr>
      <dsp:spPr>
        <a:xfrm>
          <a:off x="5345580" y="2243089"/>
          <a:ext cx="1645543" cy="654378"/>
        </a:xfrm>
        <a:prstGeom prst="roundRect">
          <a:avLst>
            <a:gd name="adj" fmla="val 10000"/>
          </a:avLst>
        </a:prstGeom>
        <a:solidFill>
          <a:srgbClr val="4BB38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text</a:t>
          </a:r>
        </a:p>
      </dsp:txBody>
      <dsp:txXfrm>
        <a:off x="5364746" y="2262255"/>
        <a:ext cx="1607211" cy="616046"/>
      </dsp:txXfrm>
    </dsp:sp>
    <dsp:sp modelId="{939DFC11-B217-40F1-B0EE-ADA1D5FE8FDC}">
      <dsp:nvSpPr>
        <dsp:cNvPr id="0" name=""/>
        <dsp:cNvSpPr/>
      </dsp:nvSpPr>
      <dsp:spPr>
        <a:xfrm>
          <a:off x="7399016" y="1043395"/>
          <a:ext cx="1851236" cy="1526883"/>
        </a:xfrm>
        <a:prstGeom prst="roundRect">
          <a:avLst>
            <a:gd name="adj" fmla="val 10000"/>
          </a:avLst>
        </a:prstGeom>
        <a:noFill/>
        <a:ln w="12700" cap="flat" cmpd="sng" algn="ctr">
          <a:solidFill>
            <a:srgbClr val="4BB381"/>
          </a:solidFill>
          <a:prstDash val="solid"/>
          <a:miter lim="800000"/>
        </a:ln>
        <a:effectLst/>
      </dsp:spPr>
      <dsp:style>
        <a:lnRef idx="2">
          <a:scrgbClr r="0" g="0" b="0"/>
        </a:lnRef>
        <a:fillRef idx="1">
          <a:scrgbClr r="0" g="0" b="0"/>
        </a:fillRef>
        <a:effectRef idx="0">
          <a:scrgbClr r="0" g="0" b="0"/>
        </a:effectRef>
        <a:fontRef idx="minor"/>
      </dsp:style>
    </dsp:sp>
    <dsp:sp modelId="{A9F63716-280D-4A8A-8AF8-9D84FEF36D8F}">
      <dsp:nvSpPr>
        <dsp:cNvPr id="0" name=""/>
        <dsp:cNvSpPr/>
      </dsp:nvSpPr>
      <dsp:spPr>
        <a:xfrm>
          <a:off x="7810402" y="716206"/>
          <a:ext cx="1645543" cy="654378"/>
        </a:xfrm>
        <a:prstGeom prst="roundRect">
          <a:avLst>
            <a:gd name="adj" fmla="val 10000"/>
          </a:avLst>
        </a:prstGeom>
        <a:solidFill>
          <a:srgbClr val="4BB38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text</a:t>
          </a:r>
        </a:p>
      </dsp:txBody>
      <dsp:txXfrm>
        <a:off x="7829568" y="735372"/>
        <a:ext cx="1607211" cy="6160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219494E-DEFF-4192-94FF-4CD1C52970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19DA97-D89F-4196-9AC8-5E9C6BA8A43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219494E-DEFF-4192-94FF-4CD1C52970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19DA97-D89F-4196-9AC8-5E9C6BA8A43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219494E-DEFF-4192-94FF-4CD1C52970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19DA97-D89F-4196-9AC8-5E9C6BA8A43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219494E-DEFF-4192-94FF-4CD1C52970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19DA97-D89F-4196-9AC8-5E9C6BA8A43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A219494E-DEFF-4192-94FF-4CD1C52970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19DA97-D89F-4196-9AC8-5E9C6BA8A43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219494E-DEFF-4192-94FF-4CD1C529706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19DA97-D89F-4196-9AC8-5E9C6BA8A43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219494E-DEFF-4192-94FF-4CD1C529706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19DA97-D89F-4196-9AC8-5E9C6BA8A43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219494E-DEFF-4192-94FF-4CD1C529706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19DA97-D89F-4196-9AC8-5E9C6BA8A43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219494E-DEFF-4192-94FF-4CD1C529706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19DA97-D89F-4196-9AC8-5E9C6BA8A43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219494E-DEFF-4192-94FF-4CD1C529706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19DA97-D89F-4196-9AC8-5E9C6BA8A43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219494E-DEFF-4192-94FF-4CD1C529706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19DA97-D89F-4196-9AC8-5E9C6BA8A43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9494E-DEFF-4192-94FF-4CD1C529706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9DA97-D89F-4196-9AC8-5E9C6BA8A43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image" Target="../media/image9.png"/><Relationship Id="rId8" Type="http://schemas.microsoft.com/office/2007/relationships/hdphoto" Target="../media/hdphoto3.wdp"/><Relationship Id="rId7" Type="http://schemas.openxmlformats.org/officeDocument/2006/relationships/image" Target="../media/image8.png"/><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 Id="rId3" Type="http://schemas.openxmlformats.org/officeDocument/2006/relationships/image" Target="../media/image6.png"/><Relationship Id="rId2" Type="http://schemas.openxmlformats.org/officeDocument/2006/relationships/image" Target="../media/image4.png"/><Relationship Id="rId15" Type="http://schemas.openxmlformats.org/officeDocument/2006/relationships/slideLayout" Target="../slideLayouts/slideLayout1.xml"/><Relationship Id="rId14" Type="http://schemas.microsoft.com/office/2007/relationships/hdphoto" Target="../media/hdphoto6.wdp"/><Relationship Id="rId13" Type="http://schemas.openxmlformats.org/officeDocument/2006/relationships/image" Target="../media/image11.png"/><Relationship Id="rId12" Type="http://schemas.microsoft.com/office/2007/relationships/hdphoto" Target="../media/hdphoto5.wdp"/><Relationship Id="rId11" Type="http://schemas.openxmlformats.org/officeDocument/2006/relationships/image" Target="../media/image10.png"/><Relationship Id="rId10" Type="http://schemas.microsoft.com/office/2007/relationships/hdphoto" Target="../media/hdphoto4.wdp"/><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4.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jpeg"/><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6574" t="51640" r="18573"/>
          <a:stretch>
            <a:fillRect/>
          </a:stretch>
        </p:blipFill>
        <p:spPr>
          <a:xfrm>
            <a:off x="345691" y="2540480"/>
            <a:ext cx="4135459" cy="4007505"/>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6574" t="51640" r="18573"/>
          <a:stretch>
            <a:fillRect/>
          </a:stretch>
        </p:blipFill>
        <p:spPr>
          <a:xfrm flipH="1" flipV="1">
            <a:off x="7666891" y="298938"/>
            <a:ext cx="4135457" cy="4007504"/>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3979" t="34985" r="81796" b="54478"/>
          <a:stretch>
            <a:fillRect/>
          </a:stretch>
        </p:blipFill>
        <p:spPr>
          <a:xfrm rot="10631305">
            <a:off x="542655" y="540414"/>
            <a:ext cx="1078979" cy="1198863"/>
          </a:xfrm>
          <a:prstGeom prst="rect">
            <a:avLst/>
          </a:prstGeom>
        </p:spPr>
      </p:pic>
      <p:grpSp>
        <p:nvGrpSpPr>
          <p:cNvPr id="12" name="组合 11"/>
          <p:cNvGrpSpPr/>
          <p:nvPr/>
        </p:nvGrpSpPr>
        <p:grpSpPr>
          <a:xfrm>
            <a:off x="2531305" y="1943100"/>
            <a:ext cx="7129390" cy="2971800"/>
            <a:chOff x="3034434" y="2258610"/>
            <a:chExt cx="5505945" cy="2511143"/>
          </a:xfrm>
        </p:grpSpPr>
        <p:cxnSp>
          <p:nvCxnSpPr>
            <p:cNvPr id="13" name="直接连接符 12"/>
            <p:cNvCxnSpPr/>
            <p:nvPr/>
          </p:nvCxnSpPr>
          <p:spPr>
            <a:xfrm flipV="1">
              <a:off x="3034434" y="2258610"/>
              <a:ext cx="1415433" cy="1153663"/>
            </a:xfrm>
            <a:prstGeom prst="line">
              <a:avLst/>
            </a:prstGeom>
            <a:ln w="28575" cap="rnd">
              <a:solidFill>
                <a:srgbClr val="4BB38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439886" y="3078049"/>
              <a:ext cx="0" cy="1421380"/>
            </a:xfrm>
            <a:prstGeom prst="line">
              <a:avLst/>
            </a:prstGeom>
            <a:ln w="28575" cap="rnd">
              <a:solidFill>
                <a:srgbClr val="4BB38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439886" y="4499429"/>
              <a:ext cx="4018189" cy="0"/>
            </a:xfrm>
            <a:prstGeom prst="line">
              <a:avLst/>
            </a:prstGeom>
            <a:ln w="28575" cap="rnd">
              <a:solidFill>
                <a:srgbClr val="4BB38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7124946" y="3616090"/>
              <a:ext cx="1415433" cy="1153663"/>
            </a:xfrm>
            <a:prstGeom prst="line">
              <a:avLst/>
            </a:prstGeom>
            <a:ln w="28575" cap="rnd">
              <a:solidFill>
                <a:srgbClr val="4BB38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069942" y="2540000"/>
              <a:ext cx="0" cy="1449840"/>
            </a:xfrm>
            <a:prstGeom prst="line">
              <a:avLst/>
            </a:prstGeom>
            <a:ln w="28575" cap="rnd">
              <a:solidFill>
                <a:srgbClr val="4BB38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105275" y="2540000"/>
              <a:ext cx="3964667" cy="0"/>
            </a:xfrm>
            <a:prstGeom prst="line">
              <a:avLst/>
            </a:prstGeom>
            <a:ln w="28575" cap="rnd">
              <a:solidFill>
                <a:srgbClr val="4BB381"/>
              </a:soli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2844805" y="2723221"/>
            <a:ext cx="6502390"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dirty="0">
                <a:solidFill>
                  <a:srgbClr val="4BB381"/>
                </a:solidFill>
                <a:latin typeface="微软雅黑" panose="020B0503020204020204" pitchFamily="34" charset="-122"/>
                <a:ea typeface="微软雅黑" panose="020B0503020204020204" pitchFamily="34" charset="-122"/>
              </a:rPr>
              <a:t>文艺范毕业答辩通用模板</a:t>
            </a:r>
            <a:endParaRPr lang="zh-CN" altLang="en-US" sz="4000" dirty="0">
              <a:solidFill>
                <a:srgbClr val="4BB38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4201686" y="3843624"/>
            <a:ext cx="3788628" cy="373755"/>
            <a:chOff x="4096056" y="4216417"/>
            <a:chExt cx="3788628" cy="373755"/>
          </a:xfrm>
        </p:grpSpPr>
        <p:sp>
          <p:nvSpPr>
            <p:cNvPr id="21" name="文本框 6"/>
            <p:cNvSpPr txBox="1"/>
            <p:nvPr/>
          </p:nvSpPr>
          <p:spPr>
            <a:xfrm>
              <a:off x="4096056" y="4216417"/>
              <a:ext cx="1853764" cy="373755"/>
            </a:xfrm>
            <a:prstGeom prst="round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4BB381"/>
                  </a:solidFill>
                  <a:latin typeface="微软雅黑" panose="020B0503020204020204" pitchFamily="34" charset="-122"/>
                  <a:ea typeface="微软雅黑" panose="020B0503020204020204" pitchFamily="34" charset="-122"/>
                </a:rPr>
                <a:t>答辩人：猪七爷</a:t>
              </a:r>
              <a:endParaRPr lang="zh-CN" altLang="en-US" sz="1600" dirty="0">
                <a:solidFill>
                  <a:srgbClr val="4BB381"/>
                </a:solidFill>
                <a:latin typeface="微软雅黑" panose="020B0503020204020204" pitchFamily="34" charset="-122"/>
                <a:ea typeface="微软雅黑" panose="020B0503020204020204" pitchFamily="34" charset="-122"/>
              </a:endParaRPr>
            </a:p>
          </p:txBody>
        </p:sp>
        <p:sp>
          <p:nvSpPr>
            <p:cNvPr id="22" name="文本框 7"/>
            <p:cNvSpPr txBox="1"/>
            <p:nvPr/>
          </p:nvSpPr>
          <p:spPr>
            <a:xfrm>
              <a:off x="6030920" y="4216417"/>
              <a:ext cx="1853764" cy="373755"/>
            </a:xfrm>
            <a:prstGeom prst="round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rgbClr val="4BB381"/>
                  </a:solidFill>
                  <a:latin typeface="微软雅黑" panose="020B0503020204020204" pitchFamily="34" charset="-122"/>
                  <a:ea typeface="微软雅黑" panose="020B0503020204020204" pitchFamily="34" charset="-122"/>
                </a:rPr>
                <a:t>指导老师：猪七爷</a:t>
              </a:r>
              <a:endParaRPr lang="zh-CN" altLang="en-US" sz="1600" dirty="0">
                <a:solidFill>
                  <a:srgbClr val="4BB381"/>
                </a:solidFill>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2676765" y="3490873"/>
            <a:ext cx="6838470" cy="276999"/>
          </a:xfrm>
          <a:prstGeom prst="rect">
            <a:avLst/>
          </a:prstGeom>
          <a:noFill/>
          <a:ln w="3175">
            <a:noFill/>
            <a:prstDash val="solid"/>
          </a:ln>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200" b="0" dirty="0">
                <a:solidFill>
                  <a:srgbClr val="4BB381"/>
                </a:solidFill>
                <a:latin typeface="微软雅黑" panose="020B0503020204020204" pitchFamily="34" charset="-122"/>
                <a:ea typeface="微软雅黑" panose="020B0503020204020204" pitchFamily="34" charset="-122"/>
              </a:rPr>
              <a:t>PROFESSIONAL GENERATION GRADUATION REPORT POWERPOINT TEMPLATE</a:t>
            </a:r>
            <a:endParaRPr lang="zh-CN" altLang="en-US" sz="1200" b="0" dirty="0">
              <a:solidFill>
                <a:srgbClr val="4BB38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p:spPr>
      </p:pic>
      <p:grpSp>
        <p:nvGrpSpPr>
          <p:cNvPr id="2" name="组合 1"/>
          <p:cNvGrpSpPr/>
          <p:nvPr/>
        </p:nvGrpSpPr>
        <p:grpSpPr>
          <a:xfrm>
            <a:off x="3974307" y="443254"/>
            <a:ext cx="4243386" cy="714913"/>
            <a:chOff x="3974307" y="443254"/>
            <a:chExt cx="4243386" cy="714913"/>
          </a:xfrm>
        </p:grpSpPr>
        <p:sp>
          <p:nvSpPr>
            <p:cNvPr id="10" name="矩形 9"/>
            <p:cNvSpPr/>
            <p:nvPr/>
          </p:nvSpPr>
          <p:spPr>
            <a:xfrm>
              <a:off x="4964921"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974307" y="881168"/>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4" name="直接连接符 3"/>
          <p:cNvCxnSpPr/>
          <p:nvPr/>
        </p:nvCxnSpPr>
        <p:spPr>
          <a:xfrm>
            <a:off x="5975350" y="494054"/>
            <a:ext cx="241300" cy="0"/>
          </a:xfrm>
          <a:prstGeom prst="line">
            <a:avLst/>
          </a:prstGeom>
          <a:ln w="38100">
            <a:solidFill>
              <a:srgbClr val="4BB381"/>
            </a:solidFill>
          </a:ln>
        </p:spPr>
        <p:style>
          <a:lnRef idx="1">
            <a:schemeClr val="accent1"/>
          </a:lnRef>
          <a:fillRef idx="0">
            <a:schemeClr val="accent1"/>
          </a:fillRef>
          <a:effectRef idx="0">
            <a:schemeClr val="accent1"/>
          </a:effectRef>
          <a:fontRef idx="minor">
            <a:schemeClr val="tx1"/>
          </a:fontRef>
        </p:style>
      </p:cxnSp>
      <p:sp>
        <p:nvSpPr>
          <p:cNvPr id="7" name="Freeform 8"/>
          <p:cNvSpPr/>
          <p:nvPr/>
        </p:nvSpPr>
        <p:spPr bwMode="auto">
          <a:xfrm>
            <a:off x="4258543" y="2482024"/>
            <a:ext cx="1849593" cy="880220"/>
          </a:xfrm>
          <a:custGeom>
            <a:avLst/>
            <a:gdLst>
              <a:gd name="T0" fmla="*/ 246 w 1473"/>
              <a:gd name="T1" fmla="*/ 0 h 701"/>
              <a:gd name="T2" fmla="*/ 0 w 1473"/>
              <a:gd name="T3" fmla="*/ 229 h 701"/>
              <a:gd name="T4" fmla="*/ 246 w 1473"/>
              <a:gd name="T5" fmla="*/ 528 h 701"/>
              <a:gd name="T6" fmla="*/ 1473 w 1473"/>
              <a:gd name="T7" fmla="*/ 701 h 701"/>
              <a:gd name="T8" fmla="*/ 1471 w 1473"/>
              <a:gd name="T9" fmla="*/ 173 h 701"/>
              <a:gd name="T10" fmla="*/ 246 w 1473"/>
              <a:gd name="T11" fmla="*/ 0 h 701"/>
            </a:gdLst>
            <a:ahLst/>
            <a:cxnLst>
              <a:cxn ang="0">
                <a:pos x="T0" y="T1"/>
              </a:cxn>
              <a:cxn ang="0">
                <a:pos x="T2" y="T3"/>
              </a:cxn>
              <a:cxn ang="0">
                <a:pos x="T4" y="T5"/>
              </a:cxn>
              <a:cxn ang="0">
                <a:pos x="T6" y="T7"/>
              </a:cxn>
              <a:cxn ang="0">
                <a:pos x="T8" y="T9"/>
              </a:cxn>
              <a:cxn ang="0">
                <a:pos x="T10" y="T11"/>
              </a:cxn>
            </a:cxnLst>
            <a:rect l="0" t="0" r="r" b="b"/>
            <a:pathLst>
              <a:path w="1473" h="701">
                <a:moveTo>
                  <a:pt x="246" y="0"/>
                </a:moveTo>
                <a:lnTo>
                  <a:pt x="0" y="229"/>
                </a:lnTo>
                <a:lnTo>
                  <a:pt x="246" y="528"/>
                </a:lnTo>
                <a:lnTo>
                  <a:pt x="1473" y="701"/>
                </a:lnTo>
                <a:lnTo>
                  <a:pt x="1471" y="173"/>
                </a:lnTo>
                <a:lnTo>
                  <a:pt x="246" y="0"/>
                </a:lnTo>
                <a:close/>
              </a:path>
            </a:pathLst>
          </a:custGeom>
          <a:solidFill>
            <a:srgbClr val="4BB381"/>
          </a:solidFill>
          <a:ln>
            <a:solidFill>
              <a:schemeClr val="bg1"/>
            </a:solidFill>
          </a:ln>
        </p:spPr>
        <p:txBody>
          <a:bodyPr vert="horz" wrap="square" lIns="91440" tIns="45720" rIns="91440" bIns="45720" numCol="1" anchor="t" anchorCtr="0" compatLnSpc="1"/>
          <a:lstStyle/>
          <a:p>
            <a:endParaRPr lang="id-ID"/>
          </a:p>
        </p:txBody>
      </p:sp>
      <p:sp>
        <p:nvSpPr>
          <p:cNvPr id="8" name="Shape 2225"/>
          <p:cNvSpPr/>
          <p:nvPr/>
        </p:nvSpPr>
        <p:spPr>
          <a:xfrm>
            <a:off x="5060281" y="2721270"/>
            <a:ext cx="438723" cy="291520"/>
          </a:xfrm>
          <a:custGeom>
            <a:avLst/>
            <a:gdLst/>
            <a:ahLst/>
            <a:cxnLst>
              <a:cxn ang="0">
                <a:pos x="wd2" y="hd2"/>
              </a:cxn>
              <a:cxn ang="5400000">
                <a:pos x="wd2" y="hd2"/>
              </a:cxn>
              <a:cxn ang="10800000">
                <a:pos x="wd2" y="hd2"/>
              </a:cxn>
              <a:cxn ang="16200000">
                <a:pos x="wd2" y="hd2"/>
              </a:cxn>
            </a:cxnLst>
            <a:rect l="0" t="0" r="r" b="b"/>
            <a:pathLst>
              <a:path w="21600" h="21124" extrusionOk="0">
                <a:moveTo>
                  <a:pt x="18596" y="5942"/>
                </a:moveTo>
                <a:cubicBezTo>
                  <a:pt x="18295" y="7132"/>
                  <a:pt x="17976" y="8348"/>
                  <a:pt x="17696" y="9399"/>
                </a:cubicBezTo>
                <a:cubicBezTo>
                  <a:pt x="18794" y="11734"/>
                  <a:pt x="19440" y="14666"/>
                  <a:pt x="19440" y="17887"/>
                </a:cubicBezTo>
                <a:cubicBezTo>
                  <a:pt x="19440" y="18391"/>
                  <a:pt x="19426" y="18896"/>
                  <a:pt x="19394" y="19390"/>
                </a:cubicBezTo>
                <a:cubicBezTo>
                  <a:pt x="19341" y="20265"/>
                  <a:pt x="19778" y="21038"/>
                  <a:pt x="20372" y="21116"/>
                </a:cubicBezTo>
                <a:cubicBezTo>
                  <a:pt x="20405" y="21122"/>
                  <a:pt x="20439" y="21124"/>
                  <a:pt x="20471" y="21124"/>
                </a:cubicBezTo>
                <a:cubicBezTo>
                  <a:pt x="21024" y="21124"/>
                  <a:pt x="21495" y="20502"/>
                  <a:pt x="21545" y="19677"/>
                </a:cubicBezTo>
                <a:cubicBezTo>
                  <a:pt x="21582" y="19089"/>
                  <a:pt x="21600" y="18486"/>
                  <a:pt x="21600" y="17887"/>
                </a:cubicBezTo>
                <a:cubicBezTo>
                  <a:pt x="21600" y="13196"/>
                  <a:pt x="20463" y="9004"/>
                  <a:pt x="18596" y="5942"/>
                </a:cubicBezTo>
                <a:close/>
                <a:moveTo>
                  <a:pt x="10801" y="3957"/>
                </a:moveTo>
                <a:cubicBezTo>
                  <a:pt x="11273" y="3957"/>
                  <a:pt x="11734" y="4016"/>
                  <a:pt x="12183" y="4127"/>
                </a:cubicBezTo>
                <a:cubicBezTo>
                  <a:pt x="12656" y="3256"/>
                  <a:pt x="13186" y="2296"/>
                  <a:pt x="13702" y="1383"/>
                </a:cubicBezTo>
                <a:cubicBezTo>
                  <a:pt x="12781" y="990"/>
                  <a:pt x="11810" y="778"/>
                  <a:pt x="10801" y="778"/>
                </a:cubicBezTo>
                <a:cubicBezTo>
                  <a:pt x="4744" y="778"/>
                  <a:pt x="0" y="8292"/>
                  <a:pt x="0" y="17887"/>
                </a:cubicBezTo>
                <a:cubicBezTo>
                  <a:pt x="0" y="18477"/>
                  <a:pt x="18" y="19068"/>
                  <a:pt x="53" y="19643"/>
                </a:cubicBezTo>
                <a:cubicBezTo>
                  <a:pt x="105" y="20519"/>
                  <a:pt x="636" y="21162"/>
                  <a:pt x="1225" y="21086"/>
                </a:cubicBezTo>
                <a:cubicBezTo>
                  <a:pt x="1818" y="21007"/>
                  <a:pt x="2258" y="20236"/>
                  <a:pt x="2204" y="19361"/>
                </a:cubicBezTo>
                <a:cubicBezTo>
                  <a:pt x="2174" y="18879"/>
                  <a:pt x="2160" y="18383"/>
                  <a:pt x="2160" y="17887"/>
                </a:cubicBezTo>
                <a:cubicBezTo>
                  <a:pt x="2160" y="10076"/>
                  <a:pt x="5955" y="3957"/>
                  <a:pt x="10801" y="3957"/>
                </a:cubicBezTo>
                <a:close/>
                <a:moveTo>
                  <a:pt x="8778" y="16036"/>
                </a:moveTo>
                <a:cubicBezTo>
                  <a:pt x="8032" y="17937"/>
                  <a:pt x="8535" y="19501"/>
                  <a:pt x="9569" y="20379"/>
                </a:cubicBezTo>
                <a:cubicBezTo>
                  <a:pt x="10602" y="21258"/>
                  <a:pt x="11773" y="21116"/>
                  <a:pt x="12519" y="19216"/>
                </a:cubicBezTo>
                <a:cubicBezTo>
                  <a:pt x="13265" y="17315"/>
                  <a:pt x="17970" y="355"/>
                  <a:pt x="17561" y="6"/>
                </a:cubicBezTo>
                <a:cubicBezTo>
                  <a:pt x="17151" y="-342"/>
                  <a:pt x="9524" y="14136"/>
                  <a:pt x="8778" y="16036"/>
                </a:cubicBezTo>
                <a:close/>
              </a:path>
            </a:pathLst>
          </a:custGeom>
          <a:solidFill>
            <a:schemeClr val="bg1"/>
          </a:solidFill>
          <a:ln w="12700">
            <a:miter lim="400000"/>
          </a:ln>
        </p:spPr>
        <p:txBody>
          <a:bodyPr lIns="38100" tIns="38100" rIns="38100" bIns="38100" anchor="ctr"/>
          <a:lstStyle/>
          <a:p>
            <a:pPr lvl="0"/>
          </a:p>
        </p:txBody>
      </p:sp>
      <p:sp>
        <p:nvSpPr>
          <p:cNvPr id="9" name="Freeform 6"/>
          <p:cNvSpPr/>
          <p:nvPr/>
        </p:nvSpPr>
        <p:spPr bwMode="auto">
          <a:xfrm>
            <a:off x="4359417" y="4018538"/>
            <a:ext cx="1882240" cy="738330"/>
          </a:xfrm>
          <a:custGeom>
            <a:avLst/>
            <a:gdLst>
              <a:gd name="T0" fmla="*/ 263 w 1499"/>
              <a:gd name="T1" fmla="*/ 48 h 588"/>
              <a:gd name="T2" fmla="*/ 1499 w 1499"/>
              <a:gd name="T3" fmla="*/ 0 h 588"/>
              <a:gd name="T4" fmla="*/ 1471 w 1499"/>
              <a:gd name="T5" fmla="*/ 543 h 588"/>
              <a:gd name="T6" fmla="*/ 235 w 1499"/>
              <a:gd name="T7" fmla="*/ 588 h 588"/>
              <a:gd name="T8" fmla="*/ 0 w 1499"/>
              <a:gd name="T9" fmla="*/ 327 h 588"/>
              <a:gd name="T10" fmla="*/ 263 w 1499"/>
              <a:gd name="T11" fmla="*/ 48 h 588"/>
            </a:gdLst>
            <a:ahLst/>
            <a:cxnLst>
              <a:cxn ang="0">
                <a:pos x="T0" y="T1"/>
              </a:cxn>
              <a:cxn ang="0">
                <a:pos x="T2" y="T3"/>
              </a:cxn>
              <a:cxn ang="0">
                <a:pos x="T4" y="T5"/>
              </a:cxn>
              <a:cxn ang="0">
                <a:pos x="T6" y="T7"/>
              </a:cxn>
              <a:cxn ang="0">
                <a:pos x="T8" y="T9"/>
              </a:cxn>
              <a:cxn ang="0">
                <a:pos x="T10" y="T11"/>
              </a:cxn>
            </a:cxnLst>
            <a:rect l="0" t="0" r="r" b="b"/>
            <a:pathLst>
              <a:path w="1499" h="588">
                <a:moveTo>
                  <a:pt x="263" y="48"/>
                </a:moveTo>
                <a:lnTo>
                  <a:pt x="1499" y="0"/>
                </a:lnTo>
                <a:lnTo>
                  <a:pt x="1471" y="543"/>
                </a:lnTo>
                <a:lnTo>
                  <a:pt x="235" y="588"/>
                </a:lnTo>
                <a:lnTo>
                  <a:pt x="0" y="327"/>
                </a:lnTo>
                <a:lnTo>
                  <a:pt x="263" y="48"/>
                </a:lnTo>
                <a:close/>
              </a:path>
            </a:pathLst>
          </a:custGeom>
          <a:solidFill>
            <a:srgbClr val="4BB381"/>
          </a:solidFill>
          <a:ln>
            <a:solidFill>
              <a:schemeClr val="bg1"/>
            </a:solidFill>
          </a:ln>
        </p:spPr>
        <p:txBody>
          <a:bodyPr vert="horz" wrap="square" lIns="91440" tIns="45720" rIns="91440" bIns="45720" numCol="1" anchor="t" anchorCtr="0" compatLnSpc="1"/>
          <a:lstStyle/>
          <a:p>
            <a:endParaRPr lang="id-ID"/>
          </a:p>
        </p:txBody>
      </p:sp>
      <p:sp>
        <p:nvSpPr>
          <p:cNvPr id="11" name="Shape 2226"/>
          <p:cNvSpPr/>
          <p:nvPr/>
        </p:nvSpPr>
        <p:spPr>
          <a:xfrm>
            <a:off x="5183340" y="4252472"/>
            <a:ext cx="294097" cy="300954"/>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chemeClr val="bg1"/>
          </a:solidFill>
          <a:ln w="12700">
            <a:miter lim="400000"/>
          </a:ln>
        </p:spPr>
        <p:txBody>
          <a:bodyPr lIns="38100" tIns="38100" rIns="38100" bIns="38100" anchor="ctr"/>
          <a:lstStyle/>
          <a:p>
            <a:pPr lvl="0"/>
          </a:p>
        </p:txBody>
      </p:sp>
      <p:sp>
        <p:nvSpPr>
          <p:cNvPr id="13" name="Freeform 7"/>
          <p:cNvSpPr/>
          <p:nvPr/>
        </p:nvSpPr>
        <p:spPr bwMode="auto">
          <a:xfrm>
            <a:off x="6093489" y="3142084"/>
            <a:ext cx="1845826" cy="880220"/>
          </a:xfrm>
          <a:custGeom>
            <a:avLst/>
            <a:gdLst>
              <a:gd name="T0" fmla="*/ 1227 w 1470"/>
              <a:gd name="T1" fmla="*/ 0 h 701"/>
              <a:gd name="T2" fmla="*/ 1470 w 1470"/>
              <a:gd name="T3" fmla="*/ 229 h 701"/>
              <a:gd name="T4" fmla="*/ 1227 w 1470"/>
              <a:gd name="T5" fmla="*/ 528 h 701"/>
              <a:gd name="T6" fmla="*/ 0 w 1470"/>
              <a:gd name="T7" fmla="*/ 701 h 701"/>
              <a:gd name="T8" fmla="*/ 0 w 1470"/>
              <a:gd name="T9" fmla="*/ 170 h 701"/>
              <a:gd name="T10" fmla="*/ 1227 w 1470"/>
              <a:gd name="T11" fmla="*/ 0 h 701"/>
            </a:gdLst>
            <a:ahLst/>
            <a:cxnLst>
              <a:cxn ang="0">
                <a:pos x="T0" y="T1"/>
              </a:cxn>
              <a:cxn ang="0">
                <a:pos x="T2" y="T3"/>
              </a:cxn>
              <a:cxn ang="0">
                <a:pos x="T4" y="T5"/>
              </a:cxn>
              <a:cxn ang="0">
                <a:pos x="T6" y="T7"/>
              </a:cxn>
              <a:cxn ang="0">
                <a:pos x="T8" y="T9"/>
              </a:cxn>
              <a:cxn ang="0">
                <a:pos x="T10" y="T11"/>
              </a:cxn>
            </a:cxnLst>
            <a:rect l="0" t="0" r="r" b="b"/>
            <a:pathLst>
              <a:path w="1470" h="701">
                <a:moveTo>
                  <a:pt x="1227" y="0"/>
                </a:moveTo>
                <a:lnTo>
                  <a:pt x="1470" y="229"/>
                </a:lnTo>
                <a:lnTo>
                  <a:pt x="1227" y="528"/>
                </a:lnTo>
                <a:lnTo>
                  <a:pt x="0" y="701"/>
                </a:lnTo>
                <a:lnTo>
                  <a:pt x="0" y="170"/>
                </a:lnTo>
                <a:lnTo>
                  <a:pt x="1227" y="0"/>
                </a:lnTo>
                <a:close/>
              </a:path>
            </a:pathLst>
          </a:custGeom>
          <a:solidFill>
            <a:srgbClr val="4BB381"/>
          </a:solidFill>
          <a:ln>
            <a:solidFill>
              <a:schemeClr val="bg1"/>
            </a:solidFill>
          </a:ln>
        </p:spPr>
        <p:txBody>
          <a:bodyPr vert="horz" wrap="square" lIns="91440" tIns="45720" rIns="91440" bIns="45720" numCol="1" anchor="t" anchorCtr="0" compatLnSpc="1"/>
          <a:lstStyle/>
          <a:p>
            <a:endParaRPr lang="id-ID"/>
          </a:p>
        </p:txBody>
      </p:sp>
      <p:grpSp>
        <p:nvGrpSpPr>
          <p:cNvPr id="14" name="Group 1"/>
          <p:cNvGrpSpPr/>
          <p:nvPr/>
        </p:nvGrpSpPr>
        <p:grpSpPr>
          <a:xfrm>
            <a:off x="6824055" y="3397621"/>
            <a:ext cx="224157" cy="314467"/>
            <a:chOff x="6680553" y="3124416"/>
            <a:chExt cx="237986" cy="333865"/>
          </a:xfrm>
        </p:grpSpPr>
        <p:sp>
          <p:nvSpPr>
            <p:cNvPr id="15" name="Shape 2227"/>
            <p:cNvSpPr/>
            <p:nvPr/>
          </p:nvSpPr>
          <p:spPr>
            <a:xfrm>
              <a:off x="6751697" y="3408981"/>
              <a:ext cx="95700" cy="49300"/>
            </a:xfrm>
            <a:custGeom>
              <a:avLst/>
              <a:gdLst/>
              <a:ahLst/>
              <a:cxnLst>
                <a:cxn ang="0">
                  <a:pos x="wd2" y="hd2"/>
                </a:cxn>
                <a:cxn ang="5400000">
                  <a:pos x="wd2" y="hd2"/>
                </a:cxn>
                <a:cxn ang="10800000">
                  <a:pos x="wd2" y="hd2"/>
                </a:cxn>
                <a:cxn ang="16200000">
                  <a:pos x="wd2" y="hd2"/>
                </a:cxn>
              </a:cxnLst>
              <a:rect l="0" t="0" r="r" b="b"/>
              <a:pathLst>
                <a:path w="21600" h="21407" extrusionOk="0">
                  <a:moveTo>
                    <a:pt x="0" y="15280"/>
                  </a:moveTo>
                  <a:cubicBezTo>
                    <a:pt x="3026" y="19049"/>
                    <a:pt x="6533" y="21600"/>
                    <a:pt x="10798" y="21396"/>
                  </a:cubicBezTo>
                  <a:cubicBezTo>
                    <a:pt x="15067" y="21600"/>
                    <a:pt x="18574" y="19049"/>
                    <a:pt x="21600" y="15280"/>
                  </a:cubicBezTo>
                  <a:lnTo>
                    <a:pt x="21600" y="0"/>
                  </a:lnTo>
                  <a:lnTo>
                    <a:pt x="0" y="0"/>
                  </a:lnTo>
                  <a:cubicBezTo>
                    <a:pt x="0" y="0"/>
                    <a:pt x="0" y="15280"/>
                    <a:pt x="0" y="15280"/>
                  </a:cubicBezTo>
                  <a:close/>
                </a:path>
              </a:pathLst>
            </a:custGeom>
            <a:solidFill>
              <a:schemeClr val="bg1"/>
            </a:solidFill>
            <a:ln w="12700" cap="flat">
              <a:noFill/>
              <a:miter lim="400000"/>
            </a:ln>
            <a:effectLst/>
          </p:spPr>
          <p:txBody>
            <a:bodyPr wrap="square" lIns="38100" tIns="38100" rIns="38100" bIns="38100" numCol="1" anchor="ctr">
              <a:noAutofit/>
            </a:bodyPr>
            <a:lstStyle/>
            <a:p>
              <a:pPr lvl="0"/>
            </a:p>
          </p:txBody>
        </p:sp>
        <p:sp>
          <p:nvSpPr>
            <p:cNvPr id="16" name="Shape 2228"/>
            <p:cNvSpPr/>
            <p:nvPr/>
          </p:nvSpPr>
          <p:spPr>
            <a:xfrm>
              <a:off x="6680553" y="3124416"/>
              <a:ext cx="237986" cy="270313"/>
            </a:xfrm>
            <a:custGeom>
              <a:avLst/>
              <a:gdLst/>
              <a:ahLst/>
              <a:cxnLst>
                <a:cxn ang="0">
                  <a:pos x="wd2" y="hd2"/>
                </a:cxn>
                <a:cxn ang="5400000">
                  <a:pos x="wd2" y="hd2"/>
                </a:cxn>
                <a:cxn ang="10800000">
                  <a:pos x="wd2" y="hd2"/>
                </a:cxn>
                <a:cxn ang="16200000">
                  <a:pos x="wd2" y="hd2"/>
                </a:cxn>
              </a:cxnLst>
              <a:rect l="0" t="0" r="r" b="b"/>
              <a:pathLst>
                <a:path w="20632" h="21600" extrusionOk="0">
                  <a:moveTo>
                    <a:pt x="14290" y="21600"/>
                  </a:moveTo>
                  <a:cubicBezTo>
                    <a:pt x="14290" y="15680"/>
                    <a:pt x="21116" y="13789"/>
                    <a:pt x="20605" y="7894"/>
                  </a:cubicBezTo>
                  <a:cubicBezTo>
                    <a:pt x="20282" y="4174"/>
                    <a:pt x="17549" y="0"/>
                    <a:pt x="10315" y="0"/>
                  </a:cubicBezTo>
                  <a:cubicBezTo>
                    <a:pt x="3083" y="0"/>
                    <a:pt x="350" y="4174"/>
                    <a:pt x="27" y="7894"/>
                  </a:cubicBezTo>
                  <a:cubicBezTo>
                    <a:pt x="-484" y="13789"/>
                    <a:pt x="6342" y="15680"/>
                    <a:pt x="6342" y="21600"/>
                  </a:cubicBezTo>
                  <a:cubicBezTo>
                    <a:pt x="6342" y="21600"/>
                    <a:pt x="14290" y="21600"/>
                    <a:pt x="14290" y="21600"/>
                  </a:cubicBezTo>
                  <a:close/>
                </a:path>
              </a:pathLst>
            </a:custGeom>
            <a:solidFill>
              <a:schemeClr val="bg1"/>
            </a:solidFill>
            <a:ln w="12700" cap="flat">
              <a:noFill/>
              <a:miter lim="400000"/>
            </a:ln>
            <a:effectLst/>
          </p:spPr>
          <p:txBody>
            <a:bodyPr wrap="square" lIns="38100" tIns="38100" rIns="38100" bIns="38100" numCol="1" anchor="ctr">
              <a:noAutofit/>
            </a:bodyPr>
            <a:lstStyle/>
            <a:p>
              <a:pPr lvl="0"/>
            </a:p>
          </p:txBody>
        </p:sp>
      </p:grpSp>
      <p:sp>
        <p:nvSpPr>
          <p:cNvPr id="17" name="Freeform 5"/>
          <p:cNvSpPr/>
          <p:nvPr/>
        </p:nvSpPr>
        <p:spPr bwMode="auto">
          <a:xfrm>
            <a:off x="5944064" y="4697851"/>
            <a:ext cx="1766720" cy="752143"/>
          </a:xfrm>
          <a:custGeom>
            <a:avLst/>
            <a:gdLst>
              <a:gd name="T0" fmla="*/ 1149 w 1407"/>
              <a:gd name="T1" fmla="*/ 71 h 599"/>
              <a:gd name="T2" fmla="*/ 1407 w 1407"/>
              <a:gd name="T3" fmla="*/ 348 h 599"/>
              <a:gd name="T4" fmla="*/ 1211 w 1407"/>
              <a:gd name="T5" fmla="*/ 599 h 599"/>
              <a:gd name="T6" fmla="*/ 64 w 1407"/>
              <a:gd name="T7" fmla="*/ 528 h 599"/>
              <a:gd name="T8" fmla="*/ 0 w 1407"/>
              <a:gd name="T9" fmla="*/ 0 h 599"/>
              <a:gd name="T10" fmla="*/ 1149 w 1407"/>
              <a:gd name="T11" fmla="*/ 71 h 599"/>
            </a:gdLst>
            <a:ahLst/>
            <a:cxnLst>
              <a:cxn ang="0">
                <a:pos x="T0" y="T1"/>
              </a:cxn>
              <a:cxn ang="0">
                <a:pos x="T2" y="T3"/>
              </a:cxn>
              <a:cxn ang="0">
                <a:pos x="T4" y="T5"/>
              </a:cxn>
              <a:cxn ang="0">
                <a:pos x="T6" y="T7"/>
              </a:cxn>
              <a:cxn ang="0">
                <a:pos x="T8" y="T9"/>
              </a:cxn>
              <a:cxn ang="0">
                <a:pos x="T10" y="T11"/>
              </a:cxn>
            </a:cxnLst>
            <a:rect l="0" t="0" r="r" b="b"/>
            <a:pathLst>
              <a:path w="1407" h="599">
                <a:moveTo>
                  <a:pt x="1149" y="71"/>
                </a:moveTo>
                <a:lnTo>
                  <a:pt x="1407" y="348"/>
                </a:lnTo>
                <a:lnTo>
                  <a:pt x="1211" y="599"/>
                </a:lnTo>
                <a:lnTo>
                  <a:pt x="64" y="528"/>
                </a:lnTo>
                <a:lnTo>
                  <a:pt x="0" y="0"/>
                </a:lnTo>
                <a:lnTo>
                  <a:pt x="1149" y="71"/>
                </a:lnTo>
                <a:close/>
              </a:path>
            </a:pathLst>
          </a:custGeom>
          <a:solidFill>
            <a:srgbClr val="4BB381"/>
          </a:solidFill>
          <a:ln>
            <a:solidFill>
              <a:schemeClr val="bg1"/>
            </a:solidFill>
          </a:ln>
        </p:spPr>
        <p:txBody>
          <a:bodyPr vert="horz" wrap="square" lIns="91440" tIns="45720" rIns="91440" bIns="45720" numCol="1" anchor="t" anchorCtr="0" compatLnSpc="1"/>
          <a:lstStyle/>
          <a:p>
            <a:endParaRPr lang="id-ID"/>
          </a:p>
        </p:txBody>
      </p:sp>
      <p:sp>
        <p:nvSpPr>
          <p:cNvPr id="18" name="Shape 2230"/>
          <p:cNvSpPr/>
          <p:nvPr/>
        </p:nvSpPr>
        <p:spPr>
          <a:xfrm>
            <a:off x="6634942" y="4913020"/>
            <a:ext cx="345655" cy="345680"/>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chemeClr val="bg1"/>
          </a:solidFill>
          <a:ln w="12700">
            <a:miter lim="400000"/>
          </a:ln>
        </p:spPr>
        <p:txBody>
          <a:bodyPr lIns="38100" tIns="38100" rIns="38100" bIns="38100" anchor="ctr"/>
          <a:lstStyle/>
          <a:p>
            <a:pPr lvl="0"/>
          </a:p>
        </p:txBody>
      </p:sp>
      <p:sp>
        <p:nvSpPr>
          <p:cNvPr id="19" name="文本框 18"/>
          <p:cNvSpPr txBox="1"/>
          <p:nvPr/>
        </p:nvSpPr>
        <p:spPr>
          <a:xfrm>
            <a:off x="1206500" y="2617991"/>
            <a:ext cx="2702095"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623693" y="2317537"/>
            <a:ext cx="1284902"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206500" y="4353385"/>
            <a:ext cx="2702095"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2623693" y="4052931"/>
            <a:ext cx="1284902"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8006906" y="3025414"/>
            <a:ext cx="2762694" cy="101566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006906" y="2724960"/>
            <a:ext cx="1284902"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8006906" y="4867975"/>
            <a:ext cx="2762694" cy="101566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006906" y="4567521"/>
            <a:ext cx="1284902"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6574" t="51640" r="18573"/>
          <a:stretch>
            <a:fillRect/>
          </a:stretch>
        </p:blipFill>
        <p:spPr>
          <a:xfrm>
            <a:off x="345691" y="2540480"/>
            <a:ext cx="4135459" cy="4007505"/>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6574" t="51640" r="18573"/>
          <a:stretch>
            <a:fillRect/>
          </a:stretch>
        </p:blipFill>
        <p:spPr>
          <a:xfrm flipH="1" flipV="1">
            <a:off x="7666891" y="298938"/>
            <a:ext cx="4135457" cy="4007504"/>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3979" t="34985" r="81796" b="54478"/>
          <a:stretch>
            <a:fillRect/>
          </a:stretch>
        </p:blipFill>
        <p:spPr>
          <a:xfrm rot="10631305">
            <a:off x="542655" y="540414"/>
            <a:ext cx="1078979" cy="1198863"/>
          </a:xfrm>
          <a:prstGeom prst="rect">
            <a:avLst/>
          </a:prstGeom>
        </p:spPr>
      </p:pic>
      <p:sp>
        <p:nvSpPr>
          <p:cNvPr id="47" name="文本框 46"/>
          <p:cNvSpPr txBox="1"/>
          <p:nvPr/>
        </p:nvSpPr>
        <p:spPr>
          <a:xfrm>
            <a:off x="5447593" y="2162965"/>
            <a:ext cx="1296814" cy="1015663"/>
          </a:xfrm>
          <a:prstGeom prst="rect">
            <a:avLst/>
          </a:prstGeom>
          <a:noFill/>
          <a:ln>
            <a:noFill/>
          </a:ln>
        </p:spPr>
        <p:txBody>
          <a:bodyPr wrap="square" rtlCol="0">
            <a:spAutoFit/>
          </a:bodyPr>
          <a:lstStyle/>
          <a:p>
            <a:pPr algn="ctr"/>
            <a:r>
              <a:rPr lang="en-US" altLang="zh-CN" sz="6000" b="1" dirty="0">
                <a:ln w="28575">
                  <a:noFill/>
                </a:ln>
                <a:solidFill>
                  <a:srgbClr val="4BB381"/>
                </a:solidFill>
                <a:latin typeface="微软雅黑" panose="020B0503020204020204" pitchFamily="34" charset="-122"/>
                <a:ea typeface="微软雅黑" panose="020B0503020204020204" pitchFamily="34" charset="-122"/>
              </a:rPr>
              <a:t>03</a:t>
            </a:r>
            <a:endParaRPr lang="zh-CN" altLang="en-US" sz="6000" b="1" dirty="0">
              <a:ln w="28575">
                <a:noFill/>
              </a:ln>
              <a:solidFill>
                <a:srgbClr val="4BB381"/>
              </a:solidFill>
              <a:latin typeface="微软雅黑" panose="020B0503020204020204" pitchFamily="34" charset="-122"/>
              <a:ea typeface="微软雅黑" panose="020B0503020204020204" pitchFamily="34" charset="-122"/>
            </a:endParaRPr>
          </a:p>
        </p:txBody>
      </p:sp>
      <p:sp>
        <p:nvSpPr>
          <p:cNvPr id="48" name="椭圆 47"/>
          <p:cNvSpPr/>
          <p:nvPr/>
        </p:nvSpPr>
        <p:spPr>
          <a:xfrm>
            <a:off x="5464629" y="2039692"/>
            <a:ext cx="1262743" cy="1262743"/>
          </a:xfrm>
          <a:prstGeom prst="ellipse">
            <a:avLst/>
          </a:prstGeom>
          <a:noFill/>
          <a:ln w="76200">
            <a:solidFill>
              <a:srgbClr val="4BB3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B381"/>
              </a:solidFill>
            </a:endParaRPr>
          </a:p>
        </p:txBody>
      </p:sp>
      <p:sp>
        <p:nvSpPr>
          <p:cNvPr id="49" name="矩形 48"/>
          <p:cNvSpPr/>
          <p:nvPr/>
        </p:nvSpPr>
        <p:spPr>
          <a:xfrm>
            <a:off x="4849505" y="3460653"/>
            <a:ext cx="2492991" cy="499624"/>
          </a:xfrm>
          <a:prstGeom prst="rect">
            <a:avLst/>
          </a:prstGeom>
        </p:spPr>
        <p:txBody>
          <a:bodyPr wrap="none">
            <a:spAutoFit/>
          </a:bodyPr>
          <a:lstStyle/>
          <a:p>
            <a:pPr algn="ctr">
              <a:lnSpc>
                <a:spcPct val="150000"/>
              </a:lnSpc>
            </a:pPr>
            <a:r>
              <a:rPr lang="zh-CN" altLang="en-US" sz="2000" dirty="0">
                <a:solidFill>
                  <a:srgbClr val="4BB381"/>
                </a:solidFill>
                <a:latin typeface="微软雅黑" panose="020B0503020204020204" pitchFamily="34" charset="-122"/>
                <a:ea typeface="微软雅黑" panose="020B0503020204020204" pitchFamily="34" charset="-122"/>
              </a:rPr>
              <a:t>单击文本框输入标题</a:t>
            </a:r>
            <a:endParaRPr lang="en-US" altLang="zh-CN" sz="2000" dirty="0">
              <a:solidFill>
                <a:srgbClr val="4BB38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3974307" y="3894161"/>
            <a:ext cx="4243386" cy="707886"/>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2000" b="0" dirty="0">
                <a:solidFill>
                  <a:srgbClr val="4BB381"/>
                </a:solidFill>
                <a:latin typeface="微软雅黑" panose="020B0503020204020204" pitchFamily="34" charset="-122"/>
                <a:ea typeface="微软雅黑" panose="020B0503020204020204" pitchFamily="34" charset="-122"/>
              </a:rPr>
              <a:t>Professional generation</a:t>
            </a:r>
            <a:endParaRPr lang="en-US" altLang="zh-CN" sz="2000" b="0" dirty="0">
              <a:solidFill>
                <a:srgbClr val="4BB381"/>
              </a:solidFill>
              <a:latin typeface="微软雅黑" panose="020B0503020204020204" pitchFamily="34" charset="-122"/>
              <a:ea typeface="微软雅黑" panose="020B0503020204020204" pitchFamily="34" charset="-122"/>
            </a:endParaRPr>
          </a:p>
          <a:p>
            <a:r>
              <a:rPr lang="en-US" altLang="zh-CN" sz="2000" b="0" dirty="0">
                <a:solidFill>
                  <a:srgbClr val="4BB381"/>
                </a:solidFill>
                <a:latin typeface="微软雅黑" panose="020B0503020204020204" pitchFamily="34" charset="-122"/>
                <a:ea typeface="微软雅黑" panose="020B0503020204020204" pitchFamily="34" charset="-122"/>
              </a:rPr>
              <a:t>PowerPoint</a:t>
            </a:r>
            <a:endParaRPr lang="zh-CN" altLang="en-US" sz="2000" b="0" dirty="0">
              <a:solidFill>
                <a:srgbClr val="4BB38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p:spPr>
      </p:pic>
      <p:grpSp>
        <p:nvGrpSpPr>
          <p:cNvPr id="2" name="组合 1"/>
          <p:cNvGrpSpPr/>
          <p:nvPr/>
        </p:nvGrpSpPr>
        <p:grpSpPr>
          <a:xfrm>
            <a:off x="3974307" y="443254"/>
            <a:ext cx="4243386" cy="714913"/>
            <a:chOff x="3974307" y="443254"/>
            <a:chExt cx="4243386" cy="714913"/>
          </a:xfrm>
        </p:grpSpPr>
        <p:sp>
          <p:nvSpPr>
            <p:cNvPr id="10" name="矩形 9"/>
            <p:cNvSpPr/>
            <p:nvPr/>
          </p:nvSpPr>
          <p:spPr>
            <a:xfrm>
              <a:off x="4964921"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974307" y="881168"/>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4" name="直接连接符 3"/>
          <p:cNvCxnSpPr/>
          <p:nvPr/>
        </p:nvCxnSpPr>
        <p:spPr>
          <a:xfrm>
            <a:off x="5975350" y="494054"/>
            <a:ext cx="241300" cy="0"/>
          </a:xfrm>
          <a:prstGeom prst="line">
            <a:avLst/>
          </a:prstGeom>
          <a:ln w="38100">
            <a:solidFill>
              <a:srgbClr val="4BB381"/>
            </a:solidFill>
          </a:ln>
        </p:spPr>
        <p:style>
          <a:lnRef idx="1">
            <a:schemeClr val="accent1"/>
          </a:lnRef>
          <a:fillRef idx="0">
            <a:schemeClr val="accent1"/>
          </a:fillRef>
          <a:effectRef idx="0">
            <a:schemeClr val="accent1"/>
          </a:effectRef>
          <a:fontRef idx="minor">
            <a:schemeClr val="tx1"/>
          </a:fontRef>
        </p:style>
      </p:cxnSp>
      <p:sp>
        <p:nvSpPr>
          <p:cNvPr id="7" name="Oval 32"/>
          <p:cNvSpPr>
            <a:spLocks noChangeAspect="1"/>
          </p:cNvSpPr>
          <p:nvPr/>
        </p:nvSpPr>
        <p:spPr>
          <a:xfrm>
            <a:off x="1740749" y="2301752"/>
            <a:ext cx="1585411" cy="1585411"/>
          </a:xfrm>
          <a:prstGeom prst="ellipse">
            <a:avLst/>
          </a:prstGeom>
          <a:solidFill>
            <a:srgbClr val="4BB381"/>
          </a:solid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8" name="Oval 33"/>
          <p:cNvSpPr>
            <a:spLocks noChangeAspect="1"/>
          </p:cNvSpPr>
          <p:nvPr/>
        </p:nvSpPr>
        <p:spPr>
          <a:xfrm>
            <a:off x="4171178" y="2680033"/>
            <a:ext cx="1191143" cy="1191143"/>
          </a:xfrm>
          <a:prstGeom prst="ellipse">
            <a:avLst/>
          </a:prstGeom>
          <a:solidFill>
            <a:srgbClr val="4BB381"/>
          </a:solid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9" name="Oval 35"/>
          <p:cNvSpPr>
            <a:spLocks noChangeAspect="1"/>
          </p:cNvSpPr>
          <p:nvPr/>
        </p:nvSpPr>
        <p:spPr>
          <a:xfrm>
            <a:off x="6358663" y="2147473"/>
            <a:ext cx="1191143" cy="1191143"/>
          </a:xfrm>
          <a:prstGeom prst="ellipse">
            <a:avLst/>
          </a:prstGeom>
          <a:solidFill>
            <a:srgbClr val="4BB381"/>
          </a:solid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11" name="Oval 37"/>
          <p:cNvSpPr>
            <a:spLocks noChangeAspect="1"/>
          </p:cNvSpPr>
          <p:nvPr/>
        </p:nvSpPr>
        <p:spPr>
          <a:xfrm>
            <a:off x="8523242" y="2771680"/>
            <a:ext cx="1191143" cy="1191143"/>
          </a:xfrm>
          <a:prstGeom prst="ellipse">
            <a:avLst/>
          </a:prstGeom>
          <a:solidFill>
            <a:srgbClr val="4BB381"/>
          </a:solid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13" name="Oval 38"/>
          <p:cNvSpPr>
            <a:spLocks noChangeAspect="1"/>
          </p:cNvSpPr>
          <p:nvPr/>
        </p:nvSpPr>
        <p:spPr>
          <a:xfrm>
            <a:off x="6851132" y="4214731"/>
            <a:ext cx="1191143" cy="1191143"/>
          </a:xfrm>
          <a:prstGeom prst="ellipse">
            <a:avLst/>
          </a:prstGeom>
          <a:solidFill>
            <a:srgbClr val="4BB381"/>
          </a:solid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14" name="Oval 41"/>
          <p:cNvSpPr>
            <a:spLocks noChangeAspect="1"/>
          </p:cNvSpPr>
          <p:nvPr/>
        </p:nvSpPr>
        <p:spPr>
          <a:xfrm>
            <a:off x="4537671" y="4638487"/>
            <a:ext cx="1191143" cy="1191143"/>
          </a:xfrm>
          <a:prstGeom prst="ellipse">
            <a:avLst/>
          </a:prstGeom>
          <a:solidFill>
            <a:srgbClr val="4BB381"/>
          </a:solidFill>
          <a:ln w="190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cxnSp>
        <p:nvCxnSpPr>
          <p:cNvPr id="15" name="Straight Connector 4"/>
          <p:cNvCxnSpPr/>
          <p:nvPr/>
        </p:nvCxnSpPr>
        <p:spPr>
          <a:xfrm>
            <a:off x="3164505" y="3581851"/>
            <a:ext cx="1373166" cy="732979"/>
          </a:xfrm>
          <a:prstGeom prst="line">
            <a:avLst/>
          </a:prstGeom>
          <a:ln w="28575" cmpd="sng">
            <a:solidFill>
              <a:srgbClr val="4BB38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43"/>
          <p:cNvCxnSpPr/>
          <p:nvPr/>
        </p:nvCxnSpPr>
        <p:spPr>
          <a:xfrm flipV="1">
            <a:off x="4537671" y="3515997"/>
            <a:ext cx="3985570" cy="798833"/>
          </a:xfrm>
          <a:prstGeom prst="line">
            <a:avLst/>
          </a:prstGeom>
          <a:ln w="28575" cmpd="sng">
            <a:solidFill>
              <a:srgbClr val="4BB38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52"/>
          <p:cNvCxnSpPr>
            <a:endCxn id="8" idx="4"/>
          </p:cNvCxnSpPr>
          <p:nvPr/>
        </p:nvCxnSpPr>
        <p:spPr>
          <a:xfrm flipV="1">
            <a:off x="4537671" y="3871176"/>
            <a:ext cx="229079" cy="443655"/>
          </a:xfrm>
          <a:prstGeom prst="line">
            <a:avLst/>
          </a:prstGeom>
          <a:ln w="28575" cmpd="sng">
            <a:solidFill>
              <a:srgbClr val="4BB38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54"/>
          <p:cNvCxnSpPr>
            <a:endCxn id="14" idx="1"/>
          </p:cNvCxnSpPr>
          <p:nvPr/>
        </p:nvCxnSpPr>
        <p:spPr>
          <a:xfrm>
            <a:off x="4537671" y="4314831"/>
            <a:ext cx="174439" cy="498096"/>
          </a:xfrm>
          <a:prstGeom prst="line">
            <a:avLst/>
          </a:prstGeom>
          <a:ln w="28575" cmpd="sng">
            <a:solidFill>
              <a:srgbClr val="4BB38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55"/>
          <p:cNvCxnSpPr>
            <a:endCxn id="13" idx="1"/>
          </p:cNvCxnSpPr>
          <p:nvPr/>
        </p:nvCxnSpPr>
        <p:spPr>
          <a:xfrm>
            <a:off x="6358663" y="3962823"/>
            <a:ext cx="666907" cy="426347"/>
          </a:xfrm>
          <a:prstGeom prst="line">
            <a:avLst/>
          </a:prstGeom>
          <a:ln w="28575" cmpd="sng">
            <a:solidFill>
              <a:srgbClr val="4BB38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67"/>
          <p:cNvCxnSpPr>
            <a:endCxn id="9" idx="3"/>
          </p:cNvCxnSpPr>
          <p:nvPr/>
        </p:nvCxnSpPr>
        <p:spPr>
          <a:xfrm flipV="1">
            <a:off x="6358663" y="3164178"/>
            <a:ext cx="174439" cy="798648"/>
          </a:xfrm>
          <a:prstGeom prst="line">
            <a:avLst/>
          </a:prstGeom>
          <a:ln w="28575" cmpd="sng">
            <a:solidFill>
              <a:srgbClr val="4BB381"/>
            </a:solidFill>
          </a:ln>
          <a:effectLst/>
        </p:spPr>
        <p:style>
          <a:lnRef idx="2">
            <a:schemeClr val="accent1"/>
          </a:lnRef>
          <a:fillRef idx="0">
            <a:schemeClr val="accent1"/>
          </a:fillRef>
          <a:effectRef idx="1">
            <a:schemeClr val="accent1"/>
          </a:effectRef>
          <a:fontRef idx="minor">
            <a:schemeClr val="tx1"/>
          </a:fontRef>
        </p:style>
      </p:cxnSp>
      <p:pic>
        <p:nvPicPr>
          <p:cNvPr id="21" name="Picture 77"/>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artisticPhotocopy trans="30000" detail="2"/>
                    </a14:imgEffect>
                  </a14:imgLayer>
                </a14:imgProps>
              </a:ext>
              <a:ext uri="{28A0092B-C50C-407E-A947-70E740481C1C}">
                <a14:useLocalDpi xmlns:a14="http://schemas.microsoft.com/office/drawing/2010/main" val="0"/>
              </a:ext>
            </a:extLst>
          </a:blip>
          <a:stretch>
            <a:fillRect/>
          </a:stretch>
        </p:blipFill>
        <p:spPr>
          <a:xfrm>
            <a:off x="4456194" y="3009684"/>
            <a:ext cx="559264" cy="492151"/>
          </a:xfrm>
          <a:prstGeom prst="rect">
            <a:avLst/>
          </a:prstGeom>
          <a:noFill/>
          <a:ln>
            <a:noFill/>
          </a:ln>
        </p:spPr>
      </p:pic>
      <p:pic>
        <p:nvPicPr>
          <p:cNvPr id="22" name="Picture 78"/>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artisticPhotocopy trans="30000" detail="2"/>
                    </a14:imgEffect>
                  </a14:imgLayer>
                </a14:imgProps>
              </a:ext>
              <a:ext uri="{28A0092B-C50C-407E-A947-70E740481C1C}">
                <a14:useLocalDpi xmlns:a14="http://schemas.microsoft.com/office/drawing/2010/main" val="0"/>
              </a:ext>
            </a:extLst>
          </a:blip>
          <a:stretch>
            <a:fillRect/>
          </a:stretch>
        </p:blipFill>
        <p:spPr>
          <a:xfrm>
            <a:off x="4851879" y="4948092"/>
            <a:ext cx="541366" cy="541366"/>
          </a:xfrm>
          <a:prstGeom prst="rect">
            <a:avLst/>
          </a:prstGeom>
          <a:noFill/>
          <a:ln>
            <a:noFill/>
          </a:ln>
        </p:spPr>
      </p:pic>
      <p:pic>
        <p:nvPicPr>
          <p:cNvPr id="23" name="Picture 79"/>
          <p:cNvPicPr>
            <a:picLocks noChangeAspect="1"/>
          </p:cNvPicPr>
          <p:nvPr/>
        </p:nvPicPr>
        <p:blipFill>
          <a:blip r:embed="rId7" cstate="print">
            <a:lum bright="70000" contrast="-70000"/>
            <a:extLst>
              <a:ext uri="{BEBA8EAE-BF5A-486C-A8C5-ECC9F3942E4B}">
                <a14:imgProps xmlns:a14="http://schemas.microsoft.com/office/drawing/2010/main">
                  <a14:imgLayer r:embed="rId8">
                    <a14:imgEffect>
                      <a14:artisticPhotocopy trans="30000" detail="2"/>
                    </a14:imgEffect>
                  </a14:imgLayer>
                </a14:imgProps>
              </a:ext>
              <a:ext uri="{28A0092B-C50C-407E-A947-70E740481C1C}">
                <a14:useLocalDpi xmlns:a14="http://schemas.microsoft.com/office/drawing/2010/main" val="0"/>
              </a:ext>
            </a:extLst>
          </a:blip>
          <a:stretch>
            <a:fillRect/>
          </a:stretch>
        </p:blipFill>
        <p:spPr>
          <a:xfrm>
            <a:off x="7172497" y="4511319"/>
            <a:ext cx="541366" cy="541366"/>
          </a:xfrm>
          <a:prstGeom prst="rect">
            <a:avLst/>
          </a:prstGeom>
          <a:noFill/>
          <a:ln>
            <a:noFill/>
          </a:ln>
        </p:spPr>
      </p:pic>
      <p:pic>
        <p:nvPicPr>
          <p:cNvPr id="24" name="Picture 80"/>
          <p:cNvPicPr>
            <a:picLocks noChangeAspect="1"/>
          </p:cNvPicPr>
          <p:nvPr/>
        </p:nvPicPr>
        <p:blipFill>
          <a:blip r:embed="rId9" cstate="print">
            <a:lum bright="70000" contrast="-70000"/>
            <a:extLst>
              <a:ext uri="{BEBA8EAE-BF5A-486C-A8C5-ECC9F3942E4B}">
                <a14:imgProps xmlns:a14="http://schemas.microsoft.com/office/drawing/2010/main">
                  <a14:imgLayer r:embed="rId10">
                    <a14:imgEffect>
                      <a14:artisticPhotocopy trans="30000" detail="2"/>
                    </a14:imgEffect>
                  </a14:imgLayer>
                </a14:imgProps>
              </a:ext>
              <a:ext uri="{28A0092B-C50C-407E-A947-70E740481C1C}">
                <a14:useLocalDpi xmlns:a14="http://schemas.microsoft.com/office/drawing/2010/main" val="0"/>
              </a:ext>
            </a:extLst>
          </a:blip>
          <a:stretch>
            <a:fillRect/>
          </a:stretch>
        </p:blipFill>
        <p:spPr>
          <a:xfrm>
            <a:off x="6689614" y="2464488"/>
            <a:ext cx="548218" cy="541366"/>
          </a:xfrm>
          <a:prstGeom prst="rect">
            <a:avLst/>
          </a:prstGeom>
          <a:noFill/>
          <a:ln>
            <a:noFill/>
          </a:ln>
        </p:spPr>
      </p:pic>
      <p:pic>
        <p:nvPicPr>
          <p:cNvPr id="25" name="Picture 81"/>
          <p:cNvPicPr>
            <a:picLocks noChangeAspect="1"/>
          </p:cNvPicPr>
          <p:nvPr/>
        </p:nvPicPr>
        <p:blipFill>
          <a:blip r:embed="rId11" cstate="print">
            <a:lum bright="70000" contrast="-70000"/>
            <a:extLst>
              <a:ext uri="{BEBA8EAE-BF5A-486C-A8C5-ECC9F3942E4B}">
                <a14:imgProps xmlns:a14="http://schemas.microsoft.com/office/drawing/2010/main">
                  <a14:imgLayer r:embed="rId12">
                    <a14:imgEffect>
                      <a14:artisticPhotocopy trans="30000" detail="2"/>
                    </a14:imgEffect>
                  </a14:imgLayer>
                </a14:imgProps>
              </a:ext>
              <a:ext uri="{28A0092B-C50C-407E-A947-70E740481C1C}">
                <a14:useLocalDpi xmlns:a14="http://schemas.microsoft.com/office/drawing/2010/main" val="0"/>
              </a:ext>
            </a:extLst>
          </a:blip>
          <a:stretch>
            <a:fillRect/>
          </a:stretch>
        </p:blipFill>
        <p:spPr>
          <a:xfrm>
            <a:off x="2147497" y="2663085"/>
            <a:ext cx="834908" cy="828647"/>
          </a:xfrm>
          <a:prstGeom prst="rect">
            <a:avLst/>
          </a:prstGeom>
          <a:noFill/>
          <a:ln>
            <a:noFill/>
          </a:ln>
        </p:spPr>
      </p:pic>
      <p:pic>
        <p:nvPicPr>
          <p:cNvPr id="26" name="Picture 82"/>
          <p:cNvPicPr>
            <a:picLocks noChangeAspect="1"/>
          </p:cNvPicPr>
          <p:nvPr/>
        </p:nvPicPr>
        <p:blipFill>
          <a:blip r:embed="rId13" cstate="print">
            <a:lum bright="70000" contrast="-70000"/>
            <a:extLst>
              <a:ext uri="{BEBA8EAE-BF5A-486C-A8C5-ECC9F3942E4B}">
                <a14:imgProps xmlns:a14="http://schemas.microsoft.com/office/drawing/2010/main">
                  <a14:imgLayer r:embed="rId14">
                    <a14:imgEffect>
                      <a14:artisticPhotocopy trans="30000" detail="2"/>
                    </a14:imgEffect>
                  </a14:imgLayer>
                </a14:imgProps>
              </a:ext>
              <a:ext uri="{28A0092B-C50C-407E-A947-70E740481C1C}">
                <a14:useLocalDpi xmlns:a14="http://schemas.microsoft.com/office/drawing/2010/main" val="0"/>
              </a:ext>
            </a:extLst>
          </a:blip>
          <a:stretch>
            <a:fillRect/>
          </a:stretch>
        </p:blipFill>
        <p:spPr>
          <a:xfrm>
            <a:off x="8926676" y="3051173"/>
            <a:ext cx="413873" cy="595503"/>
          </a:xfrm>
          <a:prstGeom prst="rect">
            <a:avLst/>
          </a:prstGeom>
          <a:noFill/>
          <a:ln>
            <a:noFill/>
          </a:ln>
        </p:spPr>
      </p:pic>
      <p:sp>
        <p:nvSpPr>
          <p:cNvPr id="27" name="文本框 26"/>
          <p:cNvSpPr txBox="1"/>
          <p:nvPr/>
        </p:nvSpPr>
        <p:spPr>
          <a:xfrm>
            <a:off x="1486471" y="4666659"/>
            <a:ext cx="2438279" cy="124649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1501326" y="4365180"/>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8363640" y="4666659"/>
            <a:ext cx="2438279" cy="1246495"/>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378495" y="4365180"/>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p:spPr>
      </p:pic>
      <p:grpSp>
        <p:nvGrpSpPr>
          <p:cNvPr id="2" name="组合 1"/>
          <p:cNvGrpSpPr/>
          <p:nvPr/>
        </p:nvGrpSpPr>
        <p:grpSpPr>
          <a:xfrm>
            <a:off x="3974307" y="443254"/>
            <a:ext cx="4243386" cy="714913"/>
            <a:chOff x="3974307" y="443254"/>
            <a:chExt cx="4243386" cy="714913"/>
          </a:xfrm>
        </p:grpSpPr>
        <p:sp>
          <p:nvSpPr>
            <p:cNvPr id="10" name="矩形 9"/>
            <p:cNvSpPr/>
            <p:nvPr/>
          </p:nvSpPr>
          <p:spPr>
            <a:xfrm>
              <a:off x="4964921"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974307" y="881168"/>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4" name="直接连接符 3"/>
          <p:cNvCxnSpPr/>
          <p:nvPr/>
        </p:nvCxnSpPr>
        <p:spPr>
          <a:xfrm>
            <a:off x="5975350" y="494054"/>
            <a:ext cx="241300" cy="0"/>
          </a:xfrm>
          <a:prstGeom prst="line">
            <a:avLst/>
          </a:prstGeom>
          <a:ln w="38100">
            <a:solidFill>
              <a:srgbClr val="4BB381"/>
            </a:solidFill>
          </a:ln>
        </p:spPr>
        <p:style>
          <a:lnRef idx="1">
            <a:schemeClr val="accent1"/>
          </a:lnRef>
          <a:fillRef idx="0">
            <a:schemeClr val="accent1"/>
          </a:fillRef>
          <a:effectRef idx="0">
            <a:schemeClr val="accent1"/>
          </a:effectRef>
          <a:fontRef idx="minor">
            <a:schemeClr val="tx1"/>
          </a:fontRef>
        </p:style>
      </p:cxnSp>
      <p:sp>
        <p:nvSpPr>
          <p:cNvPr id="7" name="Shape 1707"/>
          <p:cNvSpPr/>
          <p:nvPr/>
        </p:nvSpPr>
        <p:spPr>
          <a:xfrm>
            <a:off x="3443194" y="3206738"/>
            <a:ext cx="440696" cy="441642"/>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rgbClr val="4BB381"/>
          </a:solidFill>
          <a:ln w="12700">
            <a:miter lim="400000"/>
          </a:ln>
        </p:spPr>
        <p:txBody>
          <a:bodyPr lIns="38100" tIns="38100" rIns="38100" bIns="38100" anchor="ctr"/>
          <a:lstStyle/>
          <a:p>
            <a:pPr lvl="0">
              <a:lnSpc>
                <a:spcPct val="100000"/>
              </a:lnSpc>
              <a:defRPr sz="3200">
                <a:solidFill>
                  <a:srgbClr val="FFFFFF"/>
                </a:solidFill>
                <a:latin typeface="+mn-lt"/>
                <a:ea typeface="+mn-ea"/>
                <a:cs typeface="+mn-cs"/>
                <a:sym typeface="Helvetica Light"/>
              </a:defRPr>
            </a:pPr>
          </a:p>
        </p:txBody>
      </p:sp>
      <p:sp>
        <p:nvSpPr>
          <p:cNvPr id="8" name="Shape 1708"/>
          <p:cNvSpPr/>
          <p:nvPr/>
        </p:nvSpPr>
        <p:spPr>
          <a:xfrm>
            <a:off x="8362543" y="3201369"/>
            <a:ext cx="381390" cy="35335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640"/>
                </a:lnTo>
                <a:lnTo>
                  <a:pt x="0" y="8640"/>
                </a:lnTo>
                <a:cubicBezTo>
                  <a:pt x="0" y="8640"/>
                  <a:pt x="0" y="0"/>
                  <a:pt x="0" y="0"/>
                </a:cubicBezTo>
                <a:close/>
                <a:moveTo>
                  <a:pt x="0" y="12960"/>
                </a:moveTo>
                <a:lnTo>
                  <a:pt x="21600" y="12960"/>
                </a:lnTo>
                <a:lnTo>
                  <a:pt x="21600" y="21600"/>
                </a:lnTo>
                <a:lnTo>
                  <a:pt x="0" y="21600"/>
                </a:lnTo>
                <a:cubicBezTo>
                  <a:pt x="0" y="21600"/>
                  <a:pt x="0" y="12960"/>
                  <a:pt x="0" y="12960"/>
                </a:cubicBezTo>
                <a:close/>
              </a:path>
            </a:pathLst>
          </a:custGeom>
          <a:solidFill>
            <a:srgbClr val="4BB381"/>
          </a:solidFill>
          <a:ln w="12700">
            <a:miter lim="400000"/>
          </a:ln>
        </p:spPr>
        <p:txBody>
          <a:bodyPr lIns="38100" tIns="38100" rIns="38100" bIns="38100" anchor="ctr"/>
          <a:lstStyle/>
          <a:p>
            <a:pPr lvl="0">
              <a:lnSpc>
                <a:spcPct val="100000"/>
              </a:lnSpc>
              <a:defRPr sz="3200">
                <a:solidFill>
                  <a:srgbClr val="FFFFFF"/>
                </a:solidFill>
                <a:latin typeface="+mn-lt"/>
                <a:ea typeface="+mn-ea"/>
                <a:cs typeface="+mn-cs"/>
                <a:sym typeface="Helvetica Light"/>
              </a:defRPr>
            </a:pPr>
          </a:p>
        </p:txBody>
      </p:sp>
      <p:sp>
        <p:nvSpPr>
          <p:cNvPr id="9" name="Shape 1709"/>
          <p:cNvSpPr/>
          <p:nvPr/>
        </p:nvSpPr>
        <p:spPr>
          <a:xfrm>
            <a:off x="5894189" y="3206738"/>
            <a:ext cx="440696" cy="441642"/>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rgbClr val="4BB381"/>
          </a:solidFill>
          <a:ln w="12700">
            <a:miter lim="400000"/>
          </a:ln>
        </p:spPr>
        <p:txBody>
          <a:bodyPr lIns="38100" tIns="38100" rIns="38100" bIns="38100" anchor="ctr"/>
          <a:lstStyle/>
          <a:p>
            <a:pPr lvl="0">
              <a:lnSpc>
                <a:spcPct val="100000"/>
              </a:lnSpc>
              <a:defRPr sz="3200">
                <a:solidFill>
                  <a:srgbClr val="FFFFFF"/>
                </a:solidFill>
                <a:latin typeface="+mn-lt"/>
                <a:ea typeface="+mn-ea"/>
                <a:cs typeface="+mn-cs"/>
                <a:sym typeface="Helvetica Light"/>
              </a:defRPr>
            </a:pPr>
          </a:p>
        </p:txBody>
      </p:sp>
      <p:sp>
        <p:nvSpPr>
          <p:cNvPr id="11" name="Shape 1710"/>
          <p:cNvSpPr/>
          <p:nvPr/>
        </p:nvSpPr>
        <p:spPr>
          <a:xfrm>
            <a:off x="1760527" y="2715801"/>
            <a:ext cx="1385814" cy="1386000"/>
          </a:xfrm>
          <a:prstGeom prst="rect">
            <a:avLst/>
          </a:prstGeom>
          <a:solidFill>
            <a:srgbClr val="4BB381"/>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13" name="Shape 1712"/>
          <p:cNvSpPr/>
          <p:nvPr/>
        </p:nvSpPr>
        <p:spPr>
          <a:xfrm>
            <a:off x="2298302" y="3046081"/>
            <a:ext cx="287275" cy="410393"/>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chemeClr val="bg1"/>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14" name="Shape 1714"/>
          <p:cNvSpPr/>
          <p:nvPr/>
        </p:nvSpPr>
        <p:spPr>
          <a:xfrm>
            <a:off x="4180743" y="2703101"/>
            <a:ext cx="1385814" cy="1386000"/>
          </a:xfrm>
          <a:prstGeom prst="rect">
            <a:avLst/>
          </a:prstGeom>
          <a:solidFill>
            <a:srgbClr val="4BB381"/>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15" name="Shape 1716"/>
          <p:cNvSpPr/>
          <p:nvPr/>
        </p:nvSpPr>
        <p:spPr>
          <a:xfrm>
            <a:off x="4671270" y="3029639"/>
            <a:ext cx="404760" cy="404731"/>
          </a:xfrm>
          <a:custGeom>
            <a:avLst/>
            <a:gdLst/>
            <a:ahLst/>
            <a:cxnLst>
              <a:cxn ang="0">
                <a:pos x="wd2" y="hd2"/>
              </a:cxn>
              <a:cxn ang="5400000">
                <a:pos x="wd2" y="hd2"/>
              </a:cxn>
              <a:cxn ang="10800000">
                <a:pos x="wd2" y="hd2"/>
              </a:cxn>
              <a:cxn ang="16200000">
                <a:pos x="wd2" y="hd2"/>
              </a:cxn>
            </a:cxnLst>
            <a:rect l="0" t="0"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4"/>
                  <a:pt x="14198" y="0"/>
                </a:cubicBezTo>
                <a:cubicBezTo>
                  <a:pt x="13467" y="1248"/>
                  <a:pt x="12147" y="2078"/>
                  <a:pt x="10800" y="2078"/>
                </a:cubicBezTo>
                <a:cubicBezTo>
                  <a:pt x="9453" y="2078"/>
                  <a:pt x="8134" y="1248"/>
                  <a:pt x="7403" y="0"/>
                </a:cubicBezTo>
                <a:cubicBezTo>
                  <a:pt x="6651" y="224"/>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5"/>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chemeClr val="bg1"/>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16" name="Shape 1718"/>
          <p:cNvSpPr/>
          <p:nvPr/>
        </p:nvSpPr>
        <p:spPr>
          <a:xfrm>
            <a:off x="6702903" y="2703101"/>
            <a:ext cx="1385815" cy="1386000"/>
          </a:xfrm>
          <a:prstGeom prst="rect">
            <a:avLst/>
          </a:prstGeom>
          <a:solidFill>
            <a:srgbClr val="4BB381"/>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17" name="Shape 1719"/>
          <p:cNvSpPr/>
          <p:nvPr/>
        </p:nvSpPr>
        <p:spPr>
          <a:xfrm>
            <a:off x="7195271" y="3035439"/>
            <a:ext cx="401081" cy="393788"/>
          </a:xfrm>
          <a:custGeom>
            <a:avLst/>
            <a:gdLst/>
            <a:ahLst/>
            <a:cxnLst>
              <a:cxn ang="0">
                <a:pos x="wd2" y="hd2"/>
              </a:cxn>
              <a:cxn ang="5400000">
                <a:pos x="wd2" y="hd2"/>
              </a:cxn>
              <a:cxn ang="10800000">
                <a:pos x="wd2" y="hd2"/>
              </a:cxn>
              <a:cxn ang="16200000">
                <a:pos x="wd2" y="hd2"/>
              </a:cxn>
            </a:cxnLst>
            <a:rect l="0" t="0" r="r" b="b"/>
            <a:pathLst>
              <a:path w="21600" h="21600" extrusionOk="0">
                <a:moveTo>
                  <a:pt x="16241" y="491"/>
                </a:moveTo>
                <a:cubicBezTo>
                  <a:pt x="16241" y="164"/>
                  <a:pt x="16078" y="0"/>
                  <a:pt x="15753" y="0"/>
                </a:cubicBezTo>
                <a:cubicBezTo>
                  <a:pt x="5847" y="0"/>
                  <a:pt x="5847" y="0"/>
                  <a:pt x="5847" y="0"/>
                </a:cubicBezTo>
                <a:cubicBezTo>
                  <a:pt x="5522" y="0"/>
                  <a:pt x="5359" y="164"/>
                  <a:pt x="5359" y="491"/>
                </a:cubicBezTo>
                <a:cubicBezTo>
                  <a:pt x="5359" y="5400"/>
                  <a:pt x="5359" y="5400"/>
                  <a:pt x="5359" y="5400"/>
                </a:cubicBezTo>
                <a:cubicBezTo>
                  <a:pt x="16241" y="5400"/>
                  <a:pt x="16241" y="5400"/>
                  <a:pt x="16241" y="5400"/>
                </a:cubicBezTo>
                <a:lnTo>
                  <a:pt x="16241" y="491"/>
                </a:lnTo>
                <a:close/>
                <a:moveTo>
                  <a:pt x="16403" y="16691"/>
                </a:moveTo>
                <a:cubicBezTo>
                  <a:pt x="16241" y="16527"/>
                  <a:pt x="16078" y="16364"/>
                  <a:pt x="15916" y="16364"/>
                </a:cubicBezTo>
                <a:cubicBezTo>
                  <a:pt x="5684" y="16364"/>
                  <a:pt x="5684" y="16364"/>
                  <a:pt x="5684" y="16364"/>
                </a:cubicBezTo>
                <a:cubicBezTo>
                  <a:pt x="5522" y="16364"/>
                  <a:pt x="5359" y="16527"/>
                  <a:pt x="5197" y="16691"/>
                </a:cubicBezTo>
                <a:cubicBezTo>
                  <a:pt x="3573" y="21109"/>
                  <a:pt x="3573" y="21109"/>
                  <a:pt x="3573" y="21109"/>
                </a:cubicBezTo>
                <a:cubicBezTo>
                  <a:pt x="3573" y="21273"/>
                  <a:pt x="3573" y="21273"/>
                  <a:pt x="3735" y="21436"/>
                </a:cubicBezTo>
                <a:cubicBezTo>
                  <a:pt x="3735" y="21600"/>
                  <a:pt x="3898" y="21600"/>
                  <a:pt x="4060" y="21600"/>
                </a:cubicBezTo>
                <a:cubicBezTo>
                  <a:pt x="17540" y="21600"/>
                  <a:pt x="17540" y="21600"/>
                  <a:pt x="17540" y="21600"/>
                </a:cubicBezTo>
                <a:cubicBezTo>
                  <a:pt x="17702" y="21600"/>
                  <a:pt x="17865" y="21600"/>
                  <a:pt x="17865" y="21436"/>
                </a:cubicBezTo>
                <a:cubicBezTo>
                  <a:pt x="18027" y="21273"/>
                  <a:pt x="18027" y="21273"/>
                  <a:pt x="18027" y="21109"/>
                </a:cubicBezTo>
                <a:lnTo>
                  <a:pt x="16403" y="16691"/>
                </a:lnTo>
                <a:close/>
                <a:moveTo>
                  <a:pt x="4872" y="9164"/>
                </a:moveTo>
                <a:cubicBezTo>
                  <a:pt x="4872" y="10964"/>
                  <a:pt x="4872" y="10964"/>
                  <a:pt x="4872" y="10964"/>
                </a:cubicBezTo>
                <a:cubicBezTo>
                  <a:pt x="16565" y="10964"/>
                  <a:pt x="16565" y="10964"/>
                  <a:pt x="16565" y="10964"/>
                </a:cubicBezTo>
                <a:cubicBezTo>
                  <a:pt x="16565" y="9164"/>
                  <a:pt x="16565" y="9164"/>
                  <a:pt x="16565" y="9164"/>
                </a:cubicBezTo>
                <a:cubicBezTo>
                  <a:pt x="16565" y="9164"/>
                  <a:pt x="15266" y="6545"/>
                  <a:pt x="15266" y="6545"/>
                </a:cubicBezTo>
                <a:cubicBezTo>
                  <a:pt x="6334" y="6545"/>
                  <a:pt x="6334" y="6545"/>
                  <a:pt x="6334" y="6545"/>
                </a:cubicBezTo>
                <a:cubicBezTo>
                  <a:pt x="6334" y="6545"/>
                  <a:pt x="4872" y="9164"/>
                  <a:pt x="4872" y="9164"/>
                </a:cubicBezTo>
                <a:close/>
                <a:moveTo>
                  <a:pt x="10719" y="8345"/>
                </a:moveTo>
                <a:cubicBezTo>
                  <a:pt x="11693" y="8345"/>
                  <a:pt x="12505" y="8673"/>
                  <a:pt x="12505" y="9164"/>
                </a:cubicBezTo>
                <a:cubicBezTo>
                  <a:pt x="12505" y="9655"/>
                  <a:pt x="11693" y="10145"/>
                  <a:pt x="10719" y="10145"/>
                </a:cubicBezTo>
                <a:cubicBezTo>
                  <a:pt x="9907" y="10145"/>
                  <a:pt x="9095" y="9655"/>
                  <a:pt x="9095" y="9164"/>
                </a:cubicBezTo>
                <a:cubicBezTo>
                  <a:pt x="9095" y="8673"/>
                  <a:pt x="9907" y="8345"/>
                  <a:pt x="10719" y="8345"/>
                </a:cubicBezTo>
                <a:close/>
                <a:moveTo>
                  <a:pt x="19326" y="6545"/>
                </a:moveTo>
                <a:cubicBezTo>
                  <a:pt x="16403" y="6545"/>
                  <a:pt x="16403" y="6545"/>
                  <a:pt x="16403" y="6545"/>
                </a:cubicBezTo>
                <a:cubicBezTo>
                  <a:pt x="17540" y="8836"/>
                  <a:pt x="17540" y="8836"/>
                  <a:pt x="17540" y="8836"/>
                </a:cubicBezTo>
                <a:cubicBezTo>
                  <a:pt x="17540" y="8836"/>
                  <a:pt x="17540" y="8836"/>
                  <a:pt x="17540" y="8836"/>
                </a:cubicBezTo>
                <a:cubicBezTo>
                  <a:pt x="17702" y="8836"/>
                  <a:pt x="17702" y="8836"/>
                  <a:pt x="17702" y="9000"/>
                </a:cubicBezTo>
                <a:cubicBezTo>
                  <a:pt x="17702" y="9000"/>
                  <a:pt x="17702" y="11455"/>
                  <a:pt x="17702" y="11455"/>
                </a:cubicBezTo>
                <a:cubicBezTo>
                  <a:pt x="17702" y="11782"/>
                  <a:pt x="17540" y="11945"/>
                  <a:pt x="17215" y="11945"/>
                </a:cubicBezTo>
                <a:cubicBezTo>
                  <a:pt x="4385" y="11945"/>
                  <a:pt x="4385" y="11945"/>
                  <a:pt x="4385" y="11945"/>
                </a:cubicBezTo>
                <a:cubicBezTo>
                  <a:pt x="4060" y="11945"/>
                  <a:pt x="3898" y="11782"/>
                  <a:pt x="3898" y="11455"/>
                </a:cubicBezTo>
                <a:cubicBezTo>
                  <a:pt x="3898" y="11455"/>
                  <a:pt x="3898" y="9164"/>
                  <a:pt x="3898" y="9000"/>
                </a:cubicBezTo>
                <a:cubicBezTo>
                  <a:pt x="3898" y="8836"/>
                  <a:pt x="3898" y="8836"/>
                  <a:pt x="4060" y="8836"/>
                </a:cubicBezTo>
                <a:cubicBezTo>
                  <a:pt x="5197" y="6545"/>
                  <a:pt x="5197" y="6545"/>
                  <a:pt x="5197" y="6545"/>
                </a:cubicBezTo>
                <a:cubicBezTo>
                  <a:pt x="2274" y="6545"/>
                  <a:pt x="2274" y="6545"/>
                  <a:pt x="2274" y="6545"/>
                </a:cubicBezTo>
                <a:cubicBezTo>
                  <a:pt x="974" y="6545"/>
                  <a:pt x="0" y="7691"/>
                  <a:pt x="0" y="8836"/>
                </a:cubicBezTo>
                <a:cubicBezTo>
                  <a:pt x="0" y="16527"/>
                  <a:pt x="0" y="16527"/>
                  <a:pt x="0" y="16527"/>
                </a:cubicBezTo>
                <a:cubicBezTo>
                  <a:pt x="0" y="17836"/>
                  <a:pt x="974" y="18818"/>
                  <a:pt x="2274" y="18818"/>
                </a:cubicBezTo>
                <a:cubicBezTo>
                  <a:pt x="3086" y="18818"/>
                  <a:pt x="3086" y="18818"/>
                  <a:pt x="3086" y="18818"/>
                </a:cubicBezTo>
                <a:cubicBezTo>
                  <a:pt x="4060" y="16200"/>
                  <a:pt x="4060" y="16200"/>
                  <a:pt x="4060" y="16200"/>
                </a:cubicBezTo>
                <a:cubicBezTo>
                  <a:pt x="4223" y="15545"/>
                  <a:pt x="5035" y="15055"/>
                  <a:pt x="5684" y="15055"/>
                </a:cubicBezTo>
                <a:cubicBezTo>
                  <a:pt x="15916" y="15055"/>
                  <a:pt x="15916" y="15055"/>
                  <a:pt x="15916" y="15055"/>
                </a:cubicBezTo>
                <a:cubicBezTo>
                  <a:pt x="16565" y="15055"/>
                  <a:pt x="17377" y="15545"/>
                  <a:pt x="17540" y="16200"/>
                </a:cubicBezTo>
                <a:cubicBezTo>
                  <a:pt x="18514" y="18818"/>
                  <a:pt x="18514" y="18818"/>
                  <a:pt x="18514" y="18818"/>
                </a:cubicBezTo>
                <a:cubicBezTo>
                  <a:pt x="19326" y="18818"/>
                  <a:pt x="19326" y="18818"/>
                  <a:pt x="19326" y="18818"/>
                </a:cubicBezTo>
                <a:cubicBezTo>
                  <a:pt x="20626" y="18818"/>
                  <a:pt x="21600" y="17836"/>
                  <a:pt x="21600" y="16527"/>
                </a:cubicBezTo>
                <a:cubicBezTo>
                  <a:pt x="21600" y="8836"/>
                  <a:pt x="21600" y="8836"/>
                  <a:pt x="21600" y="8836"/>
                </a:cubicBezTo>
                <a:cubicBezTo>
                  <a:pt x="21600" y="7691"/>
                  <a:pt x="20626" y="6545"/>
                  <a:pt x="19326" y="6545"/>
                </a:cubicBezTo>
                <a:close/>
              </a:path>
            </a:pathLst>
          </a:custGeom>
          <a:solidFill>
            <a:schemeClr val="bg1"/>
          </a:solidFill>
          <a:ln w="12700" cap="flat">
            <a:noFill/>
            <a:miter lim="400000"/>
          </a:ln>
          <a:effectLst/>
        </p:spPr>
        <p:txBody>
          <a:bodyPr wrap="square" lIns="0" tIns="0" rIns="0" bIns="0" numCol="1" anchor="t">
            <a:noAutofit/>
          </a:bodyPr>
          <a:lstStyle/>
          <a:p>
            <a:pPr lvl="0">
              <a:lnSpc>
                <a:spcPct val="100000"/>
              </a:lnSpc>
              <a:defRPr sz="3200">
                <a:solidFill>
                  <a:srgbClr val="FFFFFF"/>
                </a:solidFill>
                <a:latin typeface="+mn-lt"/>
                <a:ea typeface="+mn-ea"/>
                <a:cs typeface="+mn-cs"/>
                <a:sym typeface="Helvetica Light"/>
              </a:defRPr>
            </a:pPr>
          </a:p>
        </p:txBody>
      </p:sp>
      <p:sp>
        <p:nvSpPr>
          <p:cNvPr id="18" name="Shape 1722"/>
          <p:cNvSpPr/>
          <p:nvPr/>
        </p:nvSpPr>
        <p:spPr>
          <a:xfrm>
            <a:off x="9058510" y="2703101"/>
            <a:ext cx="1385815" cy="1386000"/>
          </a:xfrm>
          <a:prstGeom prst="rect">
            <a:avLst/>
          </a:prstGeom>
          <a:solidFill>
            <a:srgbClr val="4BB381"/>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p>
        </p:txBody>
      </p:sp>
      <p:sp>
        <p:nvSpPr>
          <p:cNvPr id="19" name="Shape 1724"/>
          <p:cNvSpPr/>
          <p:nvPr/>
        </p:nvSpPr>
        <p:spPr>
          <a:xfrm>
            <a:off x="9643300" y="3035439"/>
            <a:ext cx="216234" cy="393788"/>
          </a:xfrm>
          <a:custGeom>
            <a:avLst/>
            <a:gdLst/>
            <a:ahLst/>
            <a:cxnLst>
              <a:cxn ang="0">
                <a:pos x="wd2" y="hd2"/>
              </a:cxn>
              <a:cxn ang="5400000">
                <a:pos x="wd2" y="hd2"/>
              </a:cxn>
              <a:cxn ang="10800000">
                <a:pos x="wd2" y="hd2"/>
              </a:cxn>
              <a:cxn ang="16200000">
                <a:pos x="wd2" y="hd2"/>
              </a:cxn>
            </a:cxnLst>
            <a:rect l="0" t="0" r="r" b="b"/>
            <a:pathLst>
              <a:path w="21600" h="21600" extrusionOk="0">
                <a:moveTo>
                  <a:pt x="20407" y="3476"/>
                </a:moveTo>
                <a:cubicBezTo>
                  <a:pt x="16335" y="5612"/>
                  <a:pt x="16335" y="5612"/>
                  <a:pt x="16335" y="5612"/>
                </a:cubicBezTo>
                <a:cubicBezTo>
                  <a:pt x="14486" y="4583"/>
                  <a:pt x="12660" y="4068"/>
                  <a:pt x="10835" y="4068"/>
                </a:cubicBezTo>
                <a:cubicBezTo>
                  <a:pt x="9782" y="4068"/>
                  <a:pt x="8916" y="4222"/>
                  <a:pt x="8237" y="4531"/>
                </a:cubicBezTo>
                <a:cubicBezTo>
                  <a:pt x="7582" y="4827"/>
                  <a:pt x="7231" y="5188"/>
                  <a:pt x="7231" y="5587"/>
                </a:cubicBezTo>
                <a:cubicBezTo>
                  <a:pt x="7231" y="5921"/>
                  <a:pt x="7535" y="6256"/>
                  <a:pt x="8120" y="6591"/>
                </a:cubicBezTo>
                <a:cubicBezTo>
                  <a:pt x="8706" y="6938"/>
                  <a:pt x="9876" y="7299"/>
                  <a:pt x="11631" y="7685"/>
                </a:cubicBezTo>
                <a:cubicBezTo>
                  <a:pt x="14743" y="8380"/>
                  <a:pt x="16873" y="8972"/>
                  <a:pt x="18020" y="9461"/>
                </a:cubicBezTo>
                <a:cubicBezTo>
                  <a:pt x="19166" y="9950"/>
                  <a:pt x="20055" y="10530"/>
                  <a:pt x="20687" y="11225"/>
                </a:cubicBezTo>
                <a:cubicBezTo>
                  <a:pt x="21296" y="11907"/>
                  <a:pt x="21600" y="12679"/>
                  <a:pt x="21600" y="13529"/>
                </a:cubicBezTo>
                <a:cubicBezTo>
                  <a:pt x="21600" y="14379"/>
                  <a:pt x="21272" y="15177"/>
                  <a:pt x="20617" y="15897"/>
                </a:cubicBezTo>
                <a:cubicBezTo>
                  <a:pt x="19962" y="16618"/>
                  <a:pt x="19096" y="17198"/>
                  <a:pt x="18066" y="17622"/>
                </a:cubicBezTo>
                <a:cubicBezTo>
                  <a:pt x="17037" y="18034"/>
                  <a:pt x="15539" y="18356"/>
                  <a:pt x="13573" y="18575"/>
                </a:cubicBezTo>
                <a:cubicBezTo>
                  <a:pt x="13573" y="21600"/>
                  <a:pt x="13573" y="21600"/>
                  <a:pt x="13573" y="21600"/>
                </a:cubicBezTo>
                <a:cubicBezTo>
                  <a:pt x="9618" y="21600"/>
                  <a:pt x="9618" y="21600"/>
                  <a:pt x="9618" y="21600"/>
                </a:cubicBezTo>
                <a:cubicBezTo>
                  <a:pt x="9618" y="18652"/>
                  <a:pt x="9618" y="18652"/>
                  <a:pt x="9618" y="18652"/>
                </a:cubicBezTo>
                <a:cubicBezTo>
                  <a:pt x="7793" y="18536"/>
                  <a:pt x="6225" y="18292"/>
                  <a:pt x="4938" y="17906"/>
                </a:cubicBezTo>
                <a:cubicBezTo>
                  <a:pt x="3159" y="17378"/>
                  <a:pt x="1521" y="16670"/>
                  <a:pt x="0" y="15795"/>
                </a:cubicBezTo>
                <a:cubicBezTo>
                  <a:pt x="4002" y="13593"/>
                  <a:pt x="4002" y="13593"/>
                  <a:pt x="4002" y="13593"/>
                </a:cubicBezTo>
                <a:cubicBezTo>
                  <a:pt x="6576" y="15061"/>
                  <a:pt x="9057" y="15795"/>
                  <a:pt x="11444" y="15795"/>
                </a:cubicBezTo>
                <a:cubicBezTo>
                  <a:pt x="12684" y="15795"/>
                  <a:pt x="13714" y="15563"/>
                  <a:pt x="14603" y="15112"/>
                </a:cubicBezTo>
                <a:cubicBezTo>
                  <a:pt x="15469" y="14649"/>
                  <a:pt x="15913" y="14121"/>
                  <a:pt x="15913" y="13503"/>
                </a:cubicBezTo>
                <a:cubicBezTo>
                  <a:pt x="15913" y="12975"/>
                  <a:pt x="15633" y="12525"/>
                  <a:pt x="15071" y="12126"/>
                </a:cubicBezTo>
                <a:cubicBezTo>
                  <a:pt x="14509" y="11740"/>
                  <a:pt x="13386" y="11341"/>
                  <a:pt x="11748" y="10929"/>
                </a:cubicBezTo>
                <a:cubicBezTo>
                  <a:pt x="8401" y="10105"/>
                  <a:pt x="6155" y="9436"/>
                  <a:pt x="4961" y="8946"/>
                </a:cubicBezTo>
                <a:cubicBezTo>
                  <a:pt x="3791" y="8470"/>
                  <a:pt x="2902" y="7917"/>
                  <a:pt x="2317" y="7312"/>
                </a:cubicBezTo>
                <a:cubicBezTo>
                  <a:pt x="1732" y="6707"/>
                  <a:pt x="1451" y="6063"/>
                  <a:pt x="1451" y="5368"/>
                </a:cubicBezTo>
                <a:cubicBezTo>
                  <a:pt x="1451" y="4235"/>
                  <a:pt x="2223" y="3257"/>
                  <a:pt x="3768" y="2446"/>
                </a:cubicBezTo>
                <a:cubicBezTo>
                  <a:pt x="5312" y="1635"/>
                  <a:pt x="7255" y="1197"/>
                  <a:pt x="9618" y="1133"/>
                </a:cubicBezTo>
                <a:cubicBezTo>
                  <a:pt x="9618" y="0"/>
                  <a:pt x="9618" y="0"/>
                  <a:pt x="9618" y="0"/>
                </a:cubicBezTo>
                <a:cubicBezTo>
                  <a:pt x="13573" y="0"/>
                  <a:pt x="13573" y="0"/>
                  <a:pt x="13573" y="0"/>
                </a:cubicBezTo>
                <a:cubicBezTo>
                  <a:pt x="13573" y="1287"/>
                  <a:pt x="13573" y="1287"/>
                  <a:pt x="13573" y="1287"/>
                </a:cubicBezTo>
                <a:cubicBezTo>
                  <a:pt x="14954" y="1455"/>
                  <a:pt x="16101" y="1686"/>
                  <a:pt x="17037" y="1982"/>
                </a:cubicBezTo>
                <a:cubicBezTo>
                  <a:pt x="17996" y="2278"/>
                  <a:pt x="19119" y="2780"/>
                  <a:pt x="20407" y="3476"/>
                </a:cubicBezTo>
                <a:close/>
              </a:path>
            </a:pathLst>
          </a:custGeom>
          <a:solidFill>
            <a:schemeClr val="bg1"/>
          </a:solidFill>
          <a:ln w="12700" cap="flat">
            <a:noFill/>
            <a:miter lim="400000"/>
          </a:ln>
          <a:effectLst/>
        </p:spPr>
        <p:txBody>
          <a:bodyPr wrap="square" lIns="0" tIns="0" rIns="0" bIns="0" numCol="1" anchor="t">
            <a:noAutofit/>
          </a:bodyPr>
          <a:lstStyle/>
          <a:p>
            <a:pPr lvl="0">
              <a:lnSpc>
                <a:spcPct val="100000"/>
              </a:lnSpc>
              <a:defRPr sz="3200">
                <a:solidFill>
                  <a:srgbClr val="FFFFFF"/>
                </a:solidFill>
                <a:latin typeface="+mn-lt"/>
                <a:ea typeface="+mn-ea"/>
                <a:cs typeface="+mn-cs"/>
                <a:sym typeface="Helvetica Light"/>
              </a:defRPr>
            </a:pPr>
          </a:p>
        </p:txBody>
      </p:sp>
      <p:sp>
        <p:nvSpPr>
          <p:cNvPr id="20" name="文本框 19"/>
          <p:cNvSpPr txBox="1"/>
          <p:nvPr/>
        </p:nvSpPr>
        <p:spPr>
          <a:xfrm>
            <a:off x="1837374" y="3648380"/>
            <a:ext cx="1206420" cy="369332"/>
          </a:xfrm>
          <a:prstGeom prst="rect">
            <a:avLst/>
          </a:prstGeom>
          <a:noFill/>
        </p:spPr>
        <p:txBody>
          <a:bodyPr wrap="square" rtlCol="0">
            <a:spAutoFit/>
          </a:bodyPr>
          <a:lstStyle/>
          <a:p>
            <a:pPr algn="ctr"/>
            <a:r>
              <a:rPr lang="en-US" altLang="zh-CN" dirty="0">
                <a:solidFill>
                  <a:schemeClr val="bg1"/>
                </a:solidFill>
              </a:rPr>
              <a:t>text here</a:t>
            </a:r>
            <a:endParaRPr lang="zh-CN" altLang="en-US" dirty="0">
              <a:solidFill>
                <a:schemeClr val="bg1"/>
              </a:solidFill>
            </a:endParaRPr>
          </a:p>
        </p:txBody>
      </p:sp>
      <p:sp>
        <p:nvSpPr>
          <p:cNvPr id="21" name="文本框 20"/>
          <p:cNvSpPr txBox="1"/>
          <p:nvPr/>
        </p:nvSpPr>
        <p:spPr>
          <a:xfrm>
            <a:off x="4270440" y="3648380"/>
            <a:ext cx="1206420" cy="369332"/>
          </a:xfrm>
          <a:prstGeom prst="rect">
            <a:avLst/>
          </a:prstGeom>
          <a:noFill/>
        </p:spPr>
        <p:txBody>
          <a:bodyPr wrap="square" rtlCol="0">
            <a:spAutoFit/>
          </a:bodyPr>
          <a:lstStyle/>
          <a:p>
            <a:pPr algn="ctr"/>
            <a:r>
              <a:rPr lang="en-US" altLang="zh-CN" dirty="0">
                <a:solidFill>
                  <a:schemeClr val="bg1"/>
                </a:solidFill>
              </a:rPr>
              <a:t>text here</a:t>
            </a:r>
            <a:endParaRPr lang="zh-CN" altLang="en-US" dirty="0">
              <a:solidFill>
                <a:schemeClr val="bg1"/>
              </a:solidFill>
            </a:endParaRPr>
          </a:p>
        </p:txBody>
      </p:sp>
      <p:sp>
        <p:nvSpPr>
          <p:cNvPr id="22" name="文本框 21"/>
          <p:cNvSpPr txBox="1"/>
          <p:nvPr/>
        </p:nvSpPr>
        <p:spPr>
          <a:xfrm>
            <a:off x="6811257" y="3648380"/>
            <a:ext cx="1206420" cy="369332"/>
          </a:xfrm>
          <a:prstGeom prst="rect">
            <a:avLst/>
          </a:prstGeom>
          <a:noFill/>
        </p:spPr>
        <p:txBody>
          <a:bodyPr wrap="square" rtlCol="0">
            <a:spAutoFit/>
          </a:bodyPr>
          <a:lstStyle/>
          <a:p>
            <a:pPr algn="ctr"/>
            <a:r>
              <a:rPr lang="en-US" altLang="zh-CN" dirty="0">
                <a:solidFill>
                  <a:schemeClr val="bg1"/>
                </a:solidFill>
              </a:rPr>
              <a:t>text here</a:t>
            </a:r>
            <a:endParaRPr lang="zh-CN" altLang="en-US" dirty="0">
              <a:solidFill>
                <a:schemeClr val="bg1"/>
              </a:solidFill>
            </a:endParaRPr>
          </a:p>
        </p:txBody>
      </p:sp>
      <p:sp>
        <p:nvSpPr>
          <p:cNvPr id="23" name="文本框 22"/>
          <p:cNvSpPr txBox="1"/>
          <p:nvPr/>
        </p:nvSpPr>
        <p:spPr>
          <a:xfrm>
            <a:off x="9151086" y="3648380"/>
            <a:ext cx="1206420" cy="369332"/>
          </a:xfrm>
          <a:prstGeom prst="rect">
            <a:avLst/>
          </a:prstGeom>
          <a:noFill/>
        </p:spPr>
        <p:txBody>
          <a:bodyPr wrap="square" rtlCol="0">
            <a:spAutoFit/>
          </a:bodyPr>
          <a:lstStyle/>
          <a:p>
            <a:pPr algn="ctr"/>
            <a:r>
              <a:rPr lang="en-US" altLang="zh-CN" dirty="0">
                <a:solidFill>
                  <a:schemeClr val="bg1"/>
                </a:solidFill>
              </a:rPr>
              <a:t>text here</a:t>
            </a:r>
            <a:endParaRPr lang="zh-CN" altLang="en-US" dirty="0">
              <a:solidFill>
                <a:schemeClr val="bg1"/>
              </a:solidFill>
            </a:endParaRPr>
          </a:p>
        </p:txBody>
      </p:sp>
      <p:sp>
        <p:nvSpPr>
          <p:cNvPr id="24" name="文本框 23"/>
          <p:cNvSpPr txBox="1"/>
          <p:nvPr/>
        </p:nvSpPr>
        <p:spPr>
          <a:xfrm>
            <a:off x="1325639" y="4463470"/>
            <a:ext cx="2196788"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764516" y="4217379"/>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3741866" y="4463470"/>
            <a:ext cx="2196788"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180743" y="4217379"/>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6305264" y="4463470"/>
            <a:ext cx="2196788"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744141" y="4217379"/>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8648021" y="4463470"/>
            <a:ext cx="2196788"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9086898" y="4217379"/>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p:spPr>
      </p:pic>
      <p:grpSp>
        <p:nvGrpSpPr>
          <p:cNvPr id="2" name="组合 1"/>
          <p:cNvGrpSpPr/>
          <p:nvPr/>
        </p:nvGrpSpPr>
        <p:grpSpPr>
          <a:xfrm>
            <a:off x="3974307" y="443254"/>
            <a:ext cx="4243386" cy="714913"/>
            <a:chOff x="3974307" y="443254"/>
            <a:chExt cx="4243386" cy="714913"/>
          </a:xfrm>
        </p:grpSpPr>
        <p:sp>
          <p:nvSpPr>
            <p:cNvPr id="10" name="矩形 9"/>
            <p:cNvSpPr/>
            <p:nvPr/>
          </p:nvSpPr>
          <p:spPr>
            <a:xfrm>
              <a:off x="4964921"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974307" y="881168"/>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4" name="直接连接符 3"/>
          <p:cNvCxnSpPr/>
          <p:nvPr/>
        </p:nvCxnSpPr>
        <p:spPr>
          <a:xfrm>
            <a:off x="5975350" y="494054"/>
            <a:ext cx="241300" cy="0"/>
          </a:xfrm>
          <a:prstGeom prst="line">
            <a:avLst/>
          </a:prstGeom>
          <a:ln w="38100">
            <a:solidFill>
              <a:srgbClr val="4BB381"/>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314417" y="1548855"/>
            <a:ext cx="9460498" cy="3613674"/>
            <a:chOff x="1286005" y="1953700"/>
            <a:chExt cx="9517323" cy="3635380"/>
          </a:xfrm>
        </p:grpSpPr>
        <p:graphicFrame>
          <p:nvGraphicFramePr>
            <p:cNvPr id="8" name="Diagram 8"/>
            <p:cNvGraphicFramePr/>
            <p:nvPr/>
          </p:nvGraphicFramePr>
          <p:xfrm>
            <a:off x="1286005" y="1953700"/>
            <a:ext cx="9517323" cy="3635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reeform 6"/>
            <p:cNvSpPr>
              <a:spLocks noEditPoints="1"/>
            </p:cNvSpPr>
            <p:nvPr/>
          </p:nvSpPr>
          <p:spPr bwMode="auto">
            <a:xfrm>
              <a:off x="1840189" y="3266701"/>
              <a:ext cx="729279" cy="778169"/>
            </a:xfrm>
            <a:custGeom>
              <a:avLst/>
              <a:gdLst>
                <a:gd name="T0" fmla="*/ 101251 w 376"/>
                <a:gd name="T1" fmla="*/ 4528 h 401"/>
                <a:gd name="T2" fmla="*/ 93695 w 376"/>
                <a:gd name="T3" fmla="*/ 4528 h 401"/>
                <a:gd name="T4" fmla="*/ 0 w 376"/>
                <a:gd name="T5" fmla="*/ 240000 h 401"/>
                <a:gd name="T6" fmla="*/ 98228 w 376"/>
                <a:gd name="T7" fmla="*/ 336604 h 401"/>
                <a:gd name="T8" fmla="*/ 194945 w 376"/>
                <a:gd name="T9" fmla="*/ 240000 h 401"/>
                <a:gd name="T10" fmla="*/ 101251 w 376"/>
                <a:gd name="T11" fmla="*/ 4528 h 401"/>
                <a:gd name="T12" fmla="*/ 473007 w 376"/>
                <a:gd name="T13" fmla="*/ 4528 h 401"/>
                <a:gd name="T14" fmla="*/ 466962 w 376"/>
                <a:gd name="T15" fmla="*/ 4528 h 401"/>
                <a:gd name="T16" fmla="*/ 371756 w 376"/>
                <a:gd name="T17" fmla="*/ 240000 h 401"/>
                <a:gd name="T18" fmla="*/ 469985 w 376"/>
                <a:gd name="T19" fmla="*/ 336604 h 401"/>
                <a:gd name="T20" fmla="*/ 568213 w 376"/>
                <a:gd name="T21" fmla="*/ 240000 h 401"/>
                <a:gd name="T22" fmla="*/ 473007 w 376"/>
                <a:gd name="T23" fmla="*/ 4528 h 401"/>
                <a:gd name="T24" fmla="*/ 279573 w 376"/>
                <a:gd name="T25" fmla="*/ 271699 h 401"/>
                <a:gd name="T26" fmla="*/ 185878 w 376"/>
                <a:gd name="T27" fmla="*/ 508680 h 401"/>
                <a:gd name="T28" fmla="*/ 284107 w 376"/>
                <a:gd name="T29" fmla="*/ 605284 h 401"/>
                <a:gd name="T30" fmla="*/ 382335 w 376"/>
                <a:gd name="T31" fmla="*/ 508680 h 401"/>
                <a:gd name="T32" fmla="*/ 287129 w 376"/>
                <a:gd name="T33" fmla="*/ 271699 h 401"/>
                <a:gd name="T34" fmla="*/ 279573 w 376"/>
                <a:gd name="T35" fmla="*/ 271699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4BB381"/>
            </a:solidFill>
            <a:ln>
              <a:noFill/>
            </a:ln>
          </p:spPr>
          <p:txBody>
            <a:bodyPr/>
            <a:lstStyle/>
            <a:p>
              <a:endParaRPr lang="zh-CN" altLang="en-US" sz="2400"/>
            </a:p>
          </p:txBody>
        </p:sp>
        <p:sp>
          <p:nvSpPr>
            <p:cNvPr id="11" name="Freeform 11"/>
            <p:cNvSpPr>
              <a:spLocks noEditPoints="1"/>
            </p:cNvSpPr>
            <p:nvPr/>
          </p:nvSpPr>
          <p:spPr bwMode="auto">
            <a:xfrm>
              <a:off x="4241921" y="3417447"/>
              <a:ext cx="941136" cy="94113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rgbClr val="4BB381"/>
            </a:solidFill>
            <a:ln>
              <a:noFill/>
            </a:ln>
          </p:spPr>
          <p:txBody>
            <a:bodyPr/>
            <a:lstStyle/>
            <a:p>
              <a:pPr>
                <a:defRPr/>
              </a:pPr>
              <a:endParaRPr lang="en-US" sz="2400" dirty="0"/>
            </a:p>
          </p:txBody>
        </p:sp>
        <p:sp>
          <p:nvSpPr>
            <p:cNvPr id="13" name="Freeform 21"/>
            <p:cNvSpPr>
              <a:spLocks noEditPoints="1"/>
            </p:cNvSpPr>
            <p:nvPr/>
          </p:nvSpPr>
          <p:spPr bwMode="auto">
            <a:xfrm>
              <a:off x="6739396" y="3254479"/>
              <a:ext cx="800576" cy="802614"/>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rgbClr val="4BB381"/>
            </a:solidFill>
            <a:ln>
              <a:noFill/>
            </a:ln>
          </p:spPr>
          <p:txBody>
            <a:bodyPr/>
            <a:lstStyle/>
            <a:p>
              <a:pPr>
                <a:defRPr/>
              </a:pPr>
              <a:endParaRPr lang="en-US" sz="2400" dirty="0"/>
            </a:p>
          </p:txBody>
        </p:sp>
        <p:sp>
          <p:nvSpPr>
            <p:cNvPr id="14" name="Freeform 26"/>
            <p:cNvSpPr/>
            <p:nvPr/>
          </p:nvSpPr>
          <p:spPr bwMode="auto">
            <a:xfrm>
              <a:off x="9418170" y="3466337"/>
              <a:ext cx="657981" cy="68242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4BB381"/>
            </a:solidFill>
            <a:ln>
              <a:noFill/>
            </a:ln>
          </p:spPr>
          <p:txBody>
            <a:bodyPr/>
            <a:lstStyle/>
            <a:p>
              <a:pPr>
                <a:defRPr/>
              </a:pPr>
              <a:endParaRPr lang="en-US" sz="2400" dirty="0"/>
            </a:p>
          </p:txBody>
        </p:sp>
      </p:grpSp>
      <p:sp>
        <p:nvSpPr>
          <p:cNvPr id="15" name="文本框 14"/>
          <p:cNvSpPr txBox="1"/>
          <p:nvPr/>
        </p:nvSpPr>
        <p:spPr>
          <a:xfrm>
            <a:off x="1287157" y="5465763"/>
            <a:ext cx="447864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300604" y="5157065"/>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428791" y="5465763"/>
            <a:ext cx="4467810"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6442238" y="5157065"/>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6574" t="51640" r="18573"/>
          <a:stretch>
            <a:fillRect/>
          </a:stretch>
        </p:blipFill>
        <p:spPr>
          <a:xfrm>
            <a:off x="345691" y="2540480"/>
            <a:ext cx="4135459" cy="4007505"/>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6574" t="51640" r="18573"/>
          <a:stretch>
            <a:fillRect/>
          </a:stretch>
        </p:blipFill>
        <p:spPr>
          <a:xfrm flipH="1" flipV="1">
            <a:off x="7666891" y="298938"/>
            <a:ext cx="4135457" cy="4007504"/>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3979" t="34985" r="81796" b="54478"/>
          <a:stretch>
            <a:fillRect/>
          </a:stretch>
        </p:blipFill>
        <p:spPr>
          <a:xfrm rot="10631305">
            <a:off x="542655" y="540414"/>
            <a:ext cx="1078979" cy="1198863"/>
          </a:xfrm>
          <a:prstGeom prst="rect">
            <a:avLst/>
          </a:prstGeom>
        </p:spPr>
      </p:pic>
      <p:sp>
        <p:nvSpPr>
          <p:cNvPr id="47" name="文本框 46"/>
          <p:cNvSpPr txBox="1"/>
          <p:nvPr/>
        </p:nvSpPr>
        <p:spPr>
          <a:xfrm>
            <a:off x="5447593" y="2162965"/>
            <a:ext cx="1296814" cy="1015663"/>
          </a:xfrm>
          <a:prstGeom prst="rect">
            <a:avLst/>
          </a:prstGeom>
          <a:noFill/>
          <a:ln>
            <a:noFill/>
          </a:ln>
        </p:spPr>
        <p:txBody>
          <a:bodyPr wrap="square" rtlCol="0">
            <a:spAutoFit/>
          </a:bodyPr>
          <a:lstStyle/>
          <a:p>
            <a:pPr algn="ctr"/>
            <a:r>
              <a:rPr lang="en-US" altLang="zh-CN" sz="6000" b="1" dirty="0">
                <a:ln w="28575">
                  <a:noFill/>
                </a:ln>
                <a:solidFill>
                  <a:srgbClr val="4BB381"/>
                </a:solidFill>
                <a:latin typeface="微软雅黑" panose="020B0503020204020204" pitchFamily="34" charset="-122"/>
                <a:ea typeface="微软雅黑" panose="020B0503020204020204" pitchFamily="34" charset="-122"/>
              </a:rPr>
              <a:t>04</a:t>
            </a:r>
            <a:endParaRPr lang="zh-CN" altLang="en-US" sz="6000" b="1" dirty="0">
              <a:ln w="28575">
                <a:noFill/>
              </a:ln>
              <a:solidFill>
                <a:srgbClr val="4BB381"/>
              </a:solidFill>
              <a:latin typeface="微软雅黑" panose="020B0503020204020204" pitchFamily="34" charset="-122"/>
              <a:ea typeface="微软雅黑" panose="020B0503020204020204" pitchFamily="34" charset="-122"/>
            </a:endParaRPr>
          </a:p>
        </p:txBody>
      </p:sp>
      <p:sp>
        <p:nvSpPr>
          <p:cNvPr id="48" name="椭圆 47"/>
          <p:cNvSpPr/>
          <p:nvPr/>
        </p:nvSpPr>
        <p:spPr>
          <a:xfrm>
            <a:off x="5464629" y="2039692"/>
            <a:ext cx="1262743" cy="1262743"/>
          </a:xfrm>
          <a:prstGeom prst="ellipse">
            <a:avLst/>
          </a:prstGeom>
          <a:noFill/>
          <a:ln w="76200">
            <a:solidFill>
              <a:srgbClr val="4BB3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B381"/>
              </a:solidFill>
            </a:endParaRPr>
          </a:p>
        </p:txBody>
      </p:sp>
      <p:sp>
        <p:nvSpPr>
          <p:cNvPr id="49" name="矩形 48"/>
          <p:cNvSpPr/>
          <p:nvPr/>
        </p:nvSpPr>
        <p:spPr>
          <a:xfrm>
            <a:off x="4849505" y="3460653"/>
            <a:ext cx="2492991" cy="499624"/>
          </a:xfrm>
          <a:prstGeom prst="rect">
            <a:avLst/>
          </a:prstGeom>
        </p:spPr>
        <p:txBody>
          <a:bodyPr wrap="none">
            <a:spAutoFit/>
          </a:bodyPr>
          <a:lstStyle/>
          <a:p>
            <a:pPr algn="ctr">
              <a:lnSpc>
                <a:spcPct val="150000"/>
              </a:lnSpc>
            </a:pPr>
            <a:r>
              <a:rPr lang="zh-CN" altLang="en-US" sz="2000" dirty="0">
                <a:solidFill>
                  <a:srgbClr val="4BB381"/>
                </a:solidFill>
                <a:latin typeface="微软雅黑" panose="020B0503020204020204" pitchFamily="34" charset="-122"/>
                <a:ea typeface="微软雅黑" panose="020B0503020204020204" pitchFamily="34" charset="-122"/>
              </a:rPr>
              <a:t>单击文本框输入标题</a:t>
            </a:r>
            <a:endParaRPr lang="en-US" altLang="zh-CN" sz="2000" dirty="0">
              <a:solidFill>
                <a:srgbClr val="4BB38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3974307" y="3894161"/>
            <a:ext cx="4243386" cy="707886"/>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2000" b="0" dirty="0">
                <a:solidFill>
                  <a:srgbClr val="4BB381"/>
                </a:solidFill>
                <a:latin typeface="微软雅黑" panose="020B0503020204020204" pitchFamily="34" charset="-122"/>
                <a:ea typeface="微软雅黑" panose="020B0503020204020204" pitchFamily="34" charset="-122"/>
              </a:rPr>
              <a:t>Professional generation</a:t>
            </a:r>
            <a:endParaRPr lang="en-US" altLang="zh-CN" sz="2000" b="0" dirty="0">
              <a:solidFill>
                <a:srgbClr val="4BB381"/>
              </a:solidFill>
              <a:latin typeface="微软雅黑" panose="020B0503020204020204" pitchFamily="34" charset="-122"/>
              <a:ea typeface="微软雅黑" panose="020B0503020204020204" pitchFamily="34" charset="-122"/>
            </a:endParaRPr>
          </a:p>
          <a:p>
            <a:r>
              <a:rPr lang="en-US" altLang="zh-CN" sz="2000" b="0" dirty="0">
                <a:solidFill>
                  <a:srgbClr val="4BB381"/>
                </a:solidFill>
                <a:latin typeface="微软雅黑" panose="020B0503020204020204" pitchFamily="34" charset="-122"/>
                <a:ea typeface="微软雅黑" panose="020B0503020204020204" pitchFamily="34" charset="-122"/>
              </a:rPr>
              <a:t>PowerPoint</a:t>
            </a:r>
            <a:endParaRPr lang="zh-CN" altLang="en-US" sz="2000" b="0" dirty="0">
              <a:solidFill>
                <a:srgbClr val="4BB38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p:spPr>
      </p:pic>
      <p:grpSp>
        <p:nvGrpSpPr>
          <p:cNvPr id="2" name="组合 1"/>
          <p:cNvGrpSpPr/>
          <p:nvPr/>
        </p:nvGrpSpPr>
        <p:grpSpPr>
          <a:xfrm>
            <a:off x="3974307" y="443254"/>
            <a:ext cx="4243386" cy="714913"/>
            <a:chOff x="3974307" y="443254"/>
            <a:chExt cx="4243386" cy="714913"/>
          </a:xfrm>
        </p:grpSpPr>
        <p:sp>
          <p:nvSpPr>
            <p:cNvPr id="10" name="矩形 9"/>
            <p:cNvSpPr/>
            <p:nvPr/>
          </p:nvSpPr>
          <p:spPr>
            <a:xfrm>
              <a:off x="4964921"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974307" y="881168"/>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4" name="直接连接符 3"/>
          <p:cNvCxnSpPr/>
          <p:nvPr/>
        </p:nvCxnSpPr>
        <p:spPr>
          <a:xfrm>
            <a:off x="5975350" y="494054"/>
            <a:ext cx="241300" cy="0"/>
          </a:xfrm>
          <a:prstGeom prst="line">
            <a:avLst/>
          </a:prstGeom>
          <a:ln w="38100">
            <a:solidFill>
              <a:srgbClr val="4BB381"/>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2222502" y="1771639"/>
            <a:ext cx="7746998" cy="3941796"/>
            <a:chOff x="2846523" y="2089150"/>
            <a:chExt cx="6498955" cy="3306773"/>
          </a:xfrm>
        </p:grpSpPr>
        <p:sp>
          <p:nvSpPr>
            <p:cNvPr id="8" name="Oval 97"/>
            <p:cNvSpPr>
              <a:spLocks noChangeArrowheads="1"/>
            </p:cNvSpPr>
            <p:nvPr/>
          </p:nvSpPr>
          <p:spPr bwMode="auto">
            <a:xfrm>
              <a:off x="2991126" y="3374208"/>
              <a:ext cx="463821" cy="463821"/>
            </a:xfrm>
            <a:prstGeom prst="ellipse">
              <a:avLst/>
            </a:prstGeom>
            <a:solidFill>
              <a:srgbClr val="4BB381"/>
            </a:solidFill>
            <a:ln>
              <a:noFill/>
            </a:ln>
          </p:spPr>
          <p:txBody>
            <a:bodyPr vert="horz" wrap="square" lIns="91440" tIns="45720" rIns="91440" bIns="45720" numCol="1" anchor="t" anchorCtr="0" compatLnSpc="1"/>
            <a:lstStyle/>
            <a:p>
              <a:endParaRPr lang="ko-KR" altLang="en-US">
                <a:solidFill>
                  <a:schemeClr val="tx1">
                    <a:lumMod val="75000"/>
                    <a:lumOff val="25000"/>
                  </a:schemeClr>
                </a:solidFill>
              </a:endParaRPr>
            </a:p>
          </p:txBody>
        </p:sp>
        <p:sp>
          <p:nvSpPr>
            <p:cNvPr id="9" name="Oval 101"/>
            <p:cNvSpPr>
              <a:spLocks noChangeArrowheads="1"/>
            </p:cNvSpPr>
            <p:nvPr/>
          </p:nvSpPr>
          <p:spPr bwMode="auto">
            <a:xfrm>
              <a:off x="4659519" y="3374208"/>
              <a:ext cx="463821" cy="463821"/>
            </a:xfrm>
            <a:prstGeom prst="ellipse">
              <a:avLst/>
            </a:prstGeom>
            <a:solidFill>
              <a:srgbClr val="4BB381"/>
            </a:solidFill>
            <a:ln>
              <a:noFill/>
            </a:ln>
          </p:spPr>
          <p:txBody>
            <a:bodyPr vert="horz" wrap="square" lIns="91440" tIns="45720" rIns="91440" bIns="45720" numCol="1" anchor="t" anchorCtr="0" compatLnSpc="1"/>
            <a:lstStyle/>
            <a:p>
              <a:endParaRPr lang="ko-KR" altLang="en-US">
                <a:solidFill>
                  <a:schemeClr val="tx1">
                    <a:lumMod val="75000"/>
                    <a:lumOff val="25000"/>
                  </a:schemeClr>
                </a:solidFill>
              </a:endParaRPr>
            </a:p>
          </p:txBody>
        </p:sp>
        <p:sp>
          <p:nvSpPr>
            <p:cNvPr id="11" name="Oval 104"/>
            <p:cNvSpPr>
              <a:spLocks noChangeArrowheads="1"/>
            </p:cNvSpPr>
            <p:nvPr/>
          </p:nvSpPr>
          <p:spPr bwMode="auto">
            <a:xfrm>
              <a:off x="6329275" y="3374208"/>
              <a:ext cx="463821" cy="463821"/>
            </a:xfrm>
            <a:prstGeom prst="ellipse">
              <a:avLst/>
            </a:prstGeom>
            <a:solidFill>
              <a:srgbClr val="4BB381"/>
            </a:solidFill>
            <a:ln>
              <a:noFill/>
            </a:ln>
          </p:spPr>
          <p:txBody>
            <a:bodyPr vert="horz" wrap="square" lIns="91440" tIns="45720" rIns="91440" bIns="45720" numCol="1" anchor="t" anchorCtr="0" compatLnSpc="1"/>
            <a:lstStyle/>
            <a:p>
              <a:endParaRPr lang="ko-KR" altLang="en-US">
                <a:solidFill>
                  <a:schemeClr val="tx1">
                    <a:lumMod val="75000"/>
                    <a:lumOff val="25000"/>
                  </a:schemeClr>
                </a:solidFill>
              </a:endParaRPr>
            </a:p>
          </p:txBody>
        </p:sp>
        <p:sp>
          <p:nvSpPr>
            <p:cNvPr id="13" name="Oval 107"/>
            <p:cNvSpPr>
              <a:spLocks noChangeArrowheads="1"/>
            </p:cNvSpPr>
            <p:nvPr/>
          </p:nvSpPr>
          <p:spPr bwMode="auto">
            <a:xfrm>
              <a:off x="8000396" y="3374208"/>
              <a:ext cx="463821" cy="463821"/>
            </a:xfrm>
            <a:prstGeom prst="ellipse">
              <a:avLst/>
            </a:prstGeom>
            <a:solidFill>
              <a:srgbClr val="4BB381"/>
            </a:solidFill>
            <a:ln>
              <a:noFill/>
            </a:ln>
          </p:spPr>
          <p:txBody>
            <a:bodyPr vert="horz" wrap="square" lIns="91440" tIns="45720" rIns="91440" bIns="45720" numCol="1" anchor="t" anchorCtr="0" compatLnSpc="1"/>
            <a:lstStyle/>
            <a:p>
              <a:endParaRPr lang="ko-KR" altLang="en-US">
                <a:solidFill>
                  <a:schemeClr val="tx1">
                    <a:lumMod val="75000"/>
                    <a:lumOff val="25000"/>
                  </a:schemeClr>
                </a:solidFill>
              </a:endParaRPr>
            </a:p>
          </p:txBody>
        </p:sp>
        <p:grpSp>
          <p:nvGrpSpPr>
            <p:cNvPr id="14" name="组合 13"/>
            <p:cNvGrpSpPr/>
            <p:nvPr/>
          </p:nvGrpSpPr>
          <p:grpSpPr>
            <a:xfrm>
              <a:off x="2846523" y="2089150"/>
              <a:ext cx="6498955" cy="3306773"/>
              <a:chOff x="2846523" y="2089150"/>
              <a:chExt cx="6498955" cy="3306773"/>
            </a:xfrm>
          </p:grpSpPr>
          <p:sp>
            <p:nvSpPr>
              <p:cNvPr id="15" name="Freeform 93"/>
              <p:cNvSpPr/>
              <p:nvPr/>
            </p:nvSpPr>
            <p:spPr bwMode="auto">
              <a:xfrm>
                <a:off x="2846523" y="2089150"/>
                <a:ext cx="1488321" cy="3306773"/>
              </a:xfrm>
              <a:custGeom>
                <a:avLst/>
                <a:gdLst>
                  <a:gd name="T0" fmla="*/ 546 w 546"/>
                  <a:gd name="T1" fmla="*/ 384 h 1212"/>
                  <a:gd name="T2" fmla="*/ 418 w 546"/>
                  <a:gd name="T3" fmla="*/ 384 h 1212"/>
                  <a:gd name="T4" fmla="*/ 418 w 546"/>
                  <a:gd name="T5" fmla="*/ 1202 h 1212"/>
                  <a:gd name="T6" fmla="*/ 408 w 546"/>
                  <a:gd name="T7" fmla="*/ 1212 h 1212"/>
                  <a:gd name="T8" fmla="*/ 398 w 546"/>
                  <a:gd name="T9" fmla="*/ 1202 h 1212"/>
                  <a:gd name="T10" fmla="*/ 398 w 546"/>
                  <a:gd name="T11" fmla="*/ 364 h 1212"/>
                  <a:gd name="T12" fmla="*/ 507 w 546"/>
                  <a:gd name="T13" fmla="*/ 364 h 1212"/>
                  <a:gd name="T14" fmla="*/ 273 w 546"/>
                  <a:gd name="T15" fmla="*/ 34 h 1212"/>
                  <a:gd name="T16" fmla="*/ 39 w 546"/>
                  <a:gd name="T17" fmla="*/ 364 h 1212"/>
                  <a:gd name="T18" fmla="*/ 148 w 546"/>
                  <a:gd name="T19" fmla="*/ 364 h 1212"/>
                  <a:gd name="T20" fmla="*/ 148 w 546"/>
                  <a:gd name="T21" fmla="*/ 471 h 1212"/>
                  <a:gd name="T22" fmla="*/ 138 w 546"/>
                  <a:gd name="T23" fmla="*/ 471 h 1212"/>
                  <a:gd name="T24" fmla="*/ 128 w 546"/>
                  <a:gd name="T25" fmla="*/ 471 h 1212"/>
                  <a:gd name="T26" fmla="*/ 128 w 546"/>
                  <a:gd name="T27" fmla="*/ 384 h 1212"/>
                  <a:gd name="T28" fmla="*/ 0 w 546"/>
                  <a:gd name="T29" fmla="*/ 384 h 1212"/>
                  <a:gd name="T30" fmla="*/ 273 w 546"/>
                  <a:gd name="T31" fmla="*/ 0 h 1212"/>
                  <a:gd name="T32" fmla="*/ 546 w 546"/>
                  <a:gd name="T33" fmla="*/ 384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1212">
                    <a:moveTo>
                      <a:pt x="546" y="384"/>
                    </a:moveTo>
                    <a:cubicBezTo>
                      <a:pt x="418" y="384"/>
                      <a:pt x="418" y="384"/>
                      <a:pt x="418" y="384"/>
                    </a:cubicBezTo>
                    <a:cubicBezTo>
                      <a:pt x="418" y="1202"/>
                      <a:pt x="418" y="1202"/>
                      <a:pt x="418" y="1202"/>
                    </a:cubicBezTo>
                    <a:cubicBezTo>
                      <a:pt x="418" y="1207"/>
                      <a:pt x="413" y="1212"/>
                      <a:pt x="408" y="1212"/>
                    </a:cubicBezTo>
                    <a:cubicBezTo>
                      <a:pt x="402" y="1212"/>
                      <a:pt x="398" y="1207"/>
                      <a:pt x="398" y="1202"/>
                    </a:cubicBezTo>
                    <a:cubicBezTo>
                      <a:pt x="398" y="364"/>
                      <a:pt x="398" y="364"/>
                      <a:pt x="398" y="364"/>
                    </a:cubicBezTo>
                    <a:cubicBezTo>
                      <a:pt x="507" y="364"/>
                      <a:pt x="507" y="364"/>
                      <a:pt x="507" y="364"/>
                    </a:cubicBezTo>
                    <a:cubicBezTo>
                      <a:pt x="273" y="34"/>
                      <a:pt x="273" y="34"/>
                      <a:pt x="273" y="34"/>
                    </a:cubicBezTo>
                    <a:cubicBezTo>
                      <a:pt x="39" y="364"/>
                      <a:pt x="39" y="364"/>
                      <a:pt x="39" y="364"/>
                    </a:cubicBezTo>
                    <a:cubicBezTo>
                      <a:pt x="148" y="364"/>
                      <a:pt x="148" y="364"/>
                      <a:pt x="148" y="364"/>
                    </a:cubicBezTo>
                    <a:cubicBezTo>
                      <a:pt x="148" y="471"/>
                      <a:pt x="148" y="471"/>
                      <a:pt x="148" y="471"/>
                    </a:cubicBezTo>
                    <a:cubicBezTo>
                      <a:pt x="145" y="471"/>
                      <a:pt x="141" y="471"/>
                      <a:pt x="138" y="471"/>
                    </a:cubicBezTo>
                    <a:cubicBezTo>
                      <a:pt x="134" y="471"/>
                      <a:pt x="131" y="471"/>
                      <a:pt x="128" y="471"/>
                    </a:cubicBezTo>
                    <a:cubicBezTo>
                      <a:pt x="128" y="384"/>
                      <a:pt x="128" y="384"/>
                      <a:pt x="128" y="384"/>
                    </a:cubicBezTo>
                    <a:cubicBezTo>
                      <a:pt x="0" y="384"/>
                      <a:pt x="0" y="384"/>
                      <a:pt x="0" y="384"/>
                    </a:cubicBezTo>
                    <a:cubicBezTo>
                      <a:pt x="273" y="0"/>
                      <a:pt x="273" y="0"/>
                      <a:pt x="273" y="0"/>
                    </a:cubicBezTo>
                    <a:lnTo>
                      <a:pt x="546" y="384"/>
                    </a:lnTo>
                    <a:close/>
                  </a:path>
                </a:pathLst>
              </a:custGeom>
              <a:solidFill>
                <a:srgbClr val="4BB381"/>
              </a:solidFill>
              <a:ln>
                <a:noFill/>
              </a:ln>
            </p:spPr>
            <p:txBody>
              <a:bodyPr vert="horz" wrap="square" lIns="91440" tIns="45720" rIns="91440" bIns="45720" numCol="1" anchor="t" anchorCtr="0" compatLnSpc="1"/>
              <a:lstStyle/>
              <a:p>
                <a:endParaRPr lang="ko-KR" altLang="en-US">
                  <a:solidFill>
                    <a:schemeClr val="tx1">
                      <a:lumMod val="75000"/>
                      <a:lumOff val="25000"/>
                    </a:schemeClr>
                  </a:solidFill>
                </a:endParaRPr>
              </a:p>
            </p:txBody>
          </p:sp>
          <p:sp>
            <p:nvSpPr>
              <p:cNvPr id="16" name="Freeform 94"/>
              <p:cNvSpPr/>
              <p:nvPr/>
            </p:nvSpPr>
            <p:spPr bwMode="auto">
              <a:xfrm>
                <a:off x="4514916" y="2089150"/>
                <a:ext cx="1489685" cy="3306773"/>
              </a:xfrm>
              <a:custGeom>
                <a:avLst/>
                <a:gdLst>
                  <a:gd name="T0" fmla="*/ 546 w 546"/>
                  <a:gd name="T1" fmla="*/ 384 h 1212"/>
                  <a:gd name="T2" fmla="*/ 418 w 546"/>
                  <a:gd name="T3" fmla="*/ 384 h 1212"/>
                  <a:gd name="T4" fmla="*/ 418 w 546"/>
                  <a:gd name="T5" fmla="*/ 1202 h 1212"/>
                  <a:gd name="T6" fmla="*/ 408 w 546"/>
                  <a:gd name="T7" fmla="*/ 1212 h 1212"/>
                  <a:gd name="T8" fmla="*/ 398 w 546"/>
                  <a:gd name="T9" fmla="*/ 1202 h 1212"/>
                  <a:gd name="T10" fmla="*/ 398 w 546"/>
                  <a:gd name="T11" fmla="*/ 364 h 1212"/>
                  <a:gd name="T12" fmla="*/ 507 w 546"/>
                  <a:gd name="T13" fmla="*/ 364 h 1212"/>
                  <a:gd name="T14" fmla="*/ 273 w 546"/>
                  <a:gd name="T15" fmla="*/ 34 h 1212"/>
                  <a:gd name="T16" fmla="*/ 39 w 546"/>
                  <a:gd name="T17" fmla="*/ 364 h 1212"/>
                  <a:gd name="T18" fmla="*/ 148 w 546"/>
                  <a:gd name="T19" fmla="*/ 364 h 1212"/>
                  <a:gd name="T20" fmla="*/ 148 w 546"/>
                  <a:gd name="T21" fmla="*/ 471 h 1212"/>
                  <a:gd name="T22" fmla="*/ 138 w 546"/>
                  <a:gd name="T23" fmla="*/ 471 h 1212"/>
                  <a:gd name="T24" fmla="*/ 128 w 546"/>
                  <a:gd name="T25" fmla="*/ 471 h 1212"/>
                  <a:gd name="T26" fmla="*/ 128 w 546"/>
                  <a:gd name="T27" fmla="*/ 384 h 1212"/>
                  <a:gd name="T28" fmla="*/ 0 w 546"/>
                  <a:gd name="T29" fmla="*/ 384 h 1212"/>
                  <a:gd name="T30" fmla="*/ 273 w 546"/>
                  <a:gd name="T31" fmla="*/ 0 h 1212"/>
                  <a:gd name="T32" fmla="*/ 546 w 546"/>
                  <a:gd name="T33" fmla="*/ 384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1212">
                    <a:moveTo>
                      <a:pt x="546" y="384"/>
                    </a:moveTo>
                    <a:cubicBezTo>
                      <a:pt x="418" y="384"/>
                      <a:pt x="418" y="384"/>
                      <a:pt x="418" y="384"/>
                    </a:cubicBezTo>
                    <a:cubicBezTo>
                      <a:pt x="418" y="1202"/>
                      <a:pt x="418" y="1202"/>
                      <a:pt x="418" y="1202"/>
                    </a:cubicBezTo>
                    <a:cubicBezTo>
                      <a:pt x="418" y="1207"/>
                      <a:pt x="413" y="1212"/>
                      <a:pt x="408" y="1212"/>
                    </a:cubicBezTo>
                    <a:cubicBezTo>
                      <a:pt x="402" y="1212"/>
                      <a:pt x="398" y="1207"/>
                      <a:pt x="398" y="1202"/>
                    </a:cubicBezTo>
                    <a:cubicBezTo>
                      <a:pt x="398" y="364"/>
                      <a:pt x="398" y="364"/>
                      <a:pt x="398" y="364"/>
                    </a:cubicBezTo>
                    <a:cubicBezTo>
                      <a:pt x="507" y="364"/>
                      <a:pt x="507" y="364"/>
                      <a:pt x="507" y="364"/>
                    </a:cubicBezTo>
                    <a:cubicBezTo>
                      <a:pt x="273" y="34"/>
                      <a:pt x="273" y="34"/>
                      <a:pt x="273" y="34"/>
                    </a:cubicBezTo>
                    <a:cubicBezTo>
                      <a:pt x="39" y="364"/>
                      <a:pt x="39" y="364"/>
                      <a:pt x="39" y="364"/>
                    </a:cubicBezTo>
                    <a:cubicBezTo>
                      <a:pt x="148" y="364"/>
                      <a:pt x="148" y="364"/>
                      <a:pt x="148" y="364"/>
                    </a:cubicBezTo>
                    <a:cubicBezTo>
                      <a:pt x="148" y="471"/>
                      <a:pt x="148" y="471"/>
                      <a:pt x="148" y="471"/>
                    </a:cubicBezTo>
                    <a:cubicBezTo>
                      <a:pt x="145" y="471"/>
                      <a:pt x="142" y="471"/>
                      <a:pt x="138" y="471"/>
                    </a:cubicBezTo>
                    <a:cubicBezTo>
                      <a:pt x="135" y="471"/>
                      <a:pt x="131" y="471"/>
                      <a:pt x="128" y="471"/>
                    </a:cubicBezTo>
                    <a:cubicBezTo>
                      <a:pt x="128" y="384"/>
                      <a:pt x="128" y="384"/>
                      <a:pt x="128" y="384"/>
                    </a:cubicBezTo>
                    <a:cubicBezTo>
                      <a:pt x="0" y="384"/>
                      <a:pt x="0" y="384"/>
                      <a:pt x="0" y="384"/>
                    </a:cubicBezTo>
                    <a:cubicBezTo>
                      <a:pt x="273" y="0"/>
                      <a:pt x="273" y="0"/>
                      <a:pt x="273" y="0"/>
                    </a:cubicBezTo>
                    <a:lnTo>
                      <a:pt x="546" y="384"/>
                    </a:lnTo>
                    <a:close/>
                  </a:path>
                </a:pathLst>
              </a:custGeom>
              <a:solidFill>
                <a:srgbClr val="4BB381"/>
              </a:solidFill>
              <a:ln>
                <a:noFill/>
              </a:ln>
            </p:spPr>
            <p:txBody>
              <a:bodyPr vert="horz" wrap="square" lIns="91440" tIns="45720" rIns="91440" bIns="45720" numCol="1" anchor="t" anchorCtr="0" compatLnSpc="1"/>
              <a:lstStyle/>
              <a:p>
                <a:endParaRPr lang="ko-KR" altLang="en-US">
                  <a:solidFill>
                    <a:schemeClr val="tx1">
                      <a:lumMod val="75000"/>
                      <a:lumOff val="25000"/>
                    </a:schemeClr>
                  </a:solidFill>
                </a:endParaRPr>
              </a:p>
            </p:txBody>
          </p:sp>
          <p:sp>
            <p:nvSpPr>
              <p:cNvPr id="17" name="Freeform 95"/>
              <p:cNvSpPr/>
              <p:nvPr/>
            </p:nvSpPr>
            <p:spPr bwMode="auto">
              <a:xfrm>
                <a:off x="6184672" y="2089150"/>
                <a:ext cx="1489685" cy="3306773"/>
              </a:xfrm>
              <a:custGeom>
                <a:avLst/>
                <a:gdLst>
                  <a:gd name="T0" fmla="*/ 546 w 546"/>
                  <a:gd name="T1" fmla="*/ 384 h 1212"/>
                  <a:gd name="T2" fmla="*/ 418 w 546"/>
                  <a:gd name="T3" fmla="*/ 384 h 1212"/>
                  <a:gd name="T4" fmla="*/ 418 w 546"/>
                  <a:gd name="T5" fmla="*/ 1202 h 1212"/>
                  <a:gd name="T6" fmla="*/ 408 w 546"/>
                  <a:gd name="T7" fmla="*/ 1212 h 1212"/>
                  <a:gd name="T8" fmla="*/ 398 w 546"/>
                  <a:gd name="T9" fmla="*/ 1202 h 1212"/>
                  <a:gd name="T10" fmla="*/ 398 w 546"/>
                  <a:gd name="T11" fmla="*/ 364 h 1212"/>
                  <a:gd name="T12" fmla="*/ 508 w 546"/>
                  <a:gd name="T13" fmla="*/ 364 h 1212"/>
                  <a:gd name="T14" fmla="*/ 273 w 546"/>
                  <a:gd name="T15" fmla="*/ 34 h 1212"/>
                  <a:gd name="T16" fmla="*/ 39 w 546"/>
                  <a:gd name="T17" fmla="*/ 364 h 1212"/>
                  <a:gd name="T18" fmla="*/ 148 w 546"/>
                  <a:gd name="T19" fmla="*/ 364 h 1212"/>
                  <a:gd name="T20" fmla="*/ 148 w 546"/>
                  <a:gd name="T21" fmla="*/ 471 h 1212"/>
                  <a:gd name="T22" fmla="*/ 138 w 546"/>
                  <a:gd name="T23" fmla="*/ 471 h 1212"/>
                  <a:gd name="T24" fmla="*/ 128 w 546"/>
                  <a:gd name="T25" fmla="*/ 471 h 1212"/>
                  <a:gd name="T26" fmla="*/ 128 w 546"/>
                  <a:gd name="T27" fmla="*/ 384 h 1212"/>
                  <a:gd name="T28" fmla="*/ 0 w 546"/>
                  <a:gd name="T29" fmla="*/ 384 h 1212"/>
                  <a:gd name="T30" fmla="*/ 273 w 546"/>
                  <a:gd name="T31" fmla="*/ 0 h 1212"/>
                  <a:gd name="T32" fmla="*/ 546 w 546"/>
                  <a:gd name="T33" fmla="*/ 384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1212">
                    <a:moveTo>
                      <a:pt x="546" y="384"/>
                    </a:moveTo>
                    <a:cubicBezTo>
                      <a:pt x="418" y="384"/>
                      <a:pt x="418" y="384"/>
                      <a:pt x="418" y="384"/>
                    </a:cubicBezTo>
                    <a:cubicBezTo>
                      <a:pt x="418" y="1202"/>
                      <a:pt x="418" y="1202"/>
                      <a:pt x="418" y="1202"/>
                    </a:cubicBezTo>
                    <a:cubicBezTo>
                      <a:pt x="418" y="1207"/>
                      <a:pt x="414" y="1212"/>
                      <a:pt x="408" y="1212"/>
                    </a:cubicBezTo>
                    <a:cubicBezTo>
                      <a:pt x="403" y="1212"/>
                      <a:pt x="398" y="1207"/>
                      <a:pt x="398" y="1202"/>
                    </a:cubicBezTo>
                    <a:cubicBezTo>
                      <a:pt x="398" y="364"/>
                      <a:pt x="398" y="364"/>
                      <a:pt x="398" y="364"/>
                    </a:cubicBezTo>
                    <a:cubicBezTo>
                      <a:pt x="508" y="364"/>
                      <a:pt x="508" y="364"/>
                      <a:pt x="508" y="364"/>
                    </a:cubicBezTo>
                    <a:cubicBezTo>
                      <a:pt x="273" y="34"/>
                      <a:pt x="273" y="34"/>
                      <a:pt x="273" y="34"/>
                    </a:cubicBezTo>
                    <a:cubicBezTo>
                      <a:pt x="39" y="364"/>
                      <a:pt x="39" y="364"/>
                      <a:pt x="39" y="364"/>
                    </a:cubicBezTo>
                    <a:cubicBezTo>
                      <a:pt x="148" y="364"/>
                      <a:pt x="148" y="364"/>
                      <a:pt x="148" y="364"/>
                    </a:cubicBezTo>
                    <a:cubicBezTo>
                      <a:pt x="148" y="471"/>
                      <a:pt x="148" y="471"/>
                      <a:pt x="148" y="471"/>
                    </a:cubicBezTo>
                    <a:cubicBezTo>
                      <a:pt x="145" y="471"/>
                      <a:pt x="142" y="471"/>
                      <a:pt x="138" y="471"/>
                    </a:cubicBezTo>
                    <a:cubicBezTo>
                      <a:pt x="135" y="471"/>
                      <a:pt x="132" y="471"/>
                      <a:pt x="128" y="471"/>
                    </a:cubicBezTo>
                    <a:cubicBezTo>
                      <a:pt x="128" y="384"/>
                      <a:pt x="128" y="384"/>
                      <a:pt x="128" y="384"/>
                    </a:cubicBezTo>
                    <a:cubicBezTo>
                      <a:pt x="0" y="384"/>
                      <a:pt x="0" y="384"/>
                      <a:pt x="0" y="384"/>
                    </a:cubicBezTo>
                    <a:cubicBezTo>
                      <a:pt x="273" y="0"/>
                      <a:pt x="273" y="0"/>
                      <a:pt x="273" y="0"/>
                    </a:cubicBezTo>
                    <a:lnTo>
                      <a:pt x="546" y="384"/>
                    </a:lnTo>
                    <a:close/>
                  </a:path>
                </a:pathLst>
              </a:custGeom>
              <a:solidFill>
                <a:srgbClr val="4BB381"/>
              </a:solidFill>
              <a:ln>
                <a:noFill/>
              </a:ln>
            </p:spPr>
            <p:txBody>
              <a:bodyPr vert="horz" wrap="square" lIns="91440" tIns="45720" rIns="91440" bIns="45720" numCol="1" anchor="t" anchorCtr="0" compatLnSpc="1"/>
              <a:lstStyle/>
              <a:p>
                <a:endParaRPr lang="ko-KR" altLang="en-US">
                  <a:solidFill>
                    <a:schemeClr val="tx1">
                      <a:lumMod val="75000"/>
                      <a:lumOff val="25000"/>
                    </a:schemeClr>
                  </a:solidFill>
                </a:endParaRPr>
              </a:p>
            </p:txBody>
          </p:sp>
          <p:sp>
            <p:nvSpPr>
              <p:cNvPr id="18" name="Freeform 96"/>
              <p:cNvSpPr/>
              <p:nvPr/>
            </p:nvSpPr>
            <p:spPr bwMode="auto">
              <a:xfrm>
                <a:off x="7857157" y="2089150"/>
                <a:ext cx="1488321" cy="3306773"/>
              </a:xfrm>
              <a:custGeom>
                <a:avLst/>
                <a:gdLst>
                  <a:gd name="T0" fmla="*/ 546 w 546"/>
                  <a:gd name="T1" fmla="*/ 384 h 1212"/>
                  <a:gd name="T2" fmla="*/ 418 w 546"/>
                  <a:gd name="T3" fmla="*/ 384 h 1212"/>
                  <a:gd name="T4" fmla="*/ 418 w 546"/>
                  <a:gd name="T5" fmla="*/ 1202 h 1212"/>
                  <a:gd name="T6" fmla="*/ 408 w 546"/>
                  <a:gd name="T7" fmla="*/ 1212 h 1212"/>
                  <a:gd name="T8" fmla="*/ 398 w 546"/>
                  <a:gd name="T9" fmla="*/ 1202 h 1212"/>
                  <a:gd name="T10" fmla="*/ 398 w 546"/>
                  <a:gd name="T11" fmla="*/ 364 h 1212"/>
                  <a:gd name="T12" fmla="*/ 507 w 546"/>
                  <a:gd name="T13" fmla="*/ 364 h 1212"/>
                  <a:gd name="T14" fmla="*/ 273 w 546"/>
                  <a:gd name="T15" fmla="*/ 34 h 1212"/>
                  <a:gd name="T16" fmla="*/ 38 w 546"/>
                  <a:gd name="T17" fmla="*/ 364 h 1212"/>
                  <a:gd name="T18" fmla="*/ 148 w 546"/>
                  <a:gd name="T19" fmla="*/ 364 h 1212"/>
                  <a:gd name="T20" fmla="*/ 148 w 546"/>
                  <a:gd name="T21" fmla="*/ 471 h 1212"/>
                  <a:gd name="T22" fmla="*/ 138 w 546"/>
                  <a:gd name="T23" fmla="*/ 471 h 1212"/>
                  <a:gd name="T24" fmla="*/ 128 w 546"/>
                  <a:gd name="T25" fmla="*/ 471 h 1212"/>
                  <a:gd name="T26" fmla="*/ 128 w 546"/>
                  <a:gd name="T27" fmla="*/ 384 h 1212"/>
                  <a:gd name="T28" fmla="*/ 0 w 546"/>
                  <a:gd name="T29" fmla="*/ 384 h 1212"/>
                  <a:gd name="T30" fmla="*/ 273 w 546"/>
                  <a:gd name="T31" fmla="*/ 0 h 1212"/>
                  <a:gd name="T32" fmla="*/ 546 w 546"/>
                  <a:gd name="T33" fmla="*/ 384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6" h="1212">
                    <a:moveTo>
                      <a:pt x="546" y="384"/>
                    </a:moveTo>
                    <a:cubicBezTo>
                      <a:pt x="418" y="384"/>
                      <a:pt x="418" y="384"/>
                      <a:pt x="418" y="384"/>
                    </a:cubicBezTo>
                    <a:cubicBezTo>
                      <a:pt x="418" y="1202"/>
                      <a:pt x="418" y="1202"/>
                      <a:pt x="418" y="1202"/>
                    </a:cubicBezTo>
                    <a:cubicBezTo>
                      <a:pt x="418" y="1207"/>
                      <a:pt x="413" y="1212"/>
                      <a:pt x="408" y="1212"/>
                    </a:cubicBezTo>
                    <a:cubicBezTo>
                      <a:pt x="402" y="1212"/>
                      <a:pt x="398" y="1207"/>
                      <a:pt x="398" y="1202"/>
                    </a:cubicBezTo>
                    <a:cubicBezTo>
                      <a:pt x="398" y="364"/>
                      <a:pt x="398" y="364"/>
                      <a:pt x="398" y="364"/>
                    </a:cubicBezTo>
                    <a:cubicBezTo>
                      <a:pt x="507" y="364"/>
                      <a:pt x="507" y="364"/>
                      <a:pt x="507" y="364"/>
                    </a:cubicBezTo>
                    <a:cubicBezTo>
                      <a:pt x="273" y="34"/>
                      <a:pt x="273" y="34"/>
                      <a:pt x="273" y="34"/>
                    </a:cubicBezTo>
                    <a:cubicBezTo>
                      <a:pt x="38" y="364"/>
                      <a:pt x="38" y="364"/>
                      <a:pt x="38" y="364"/>
                    </a:cubicBezTo>
                    <a:cubicBezTo>
                      <a:pt x="148" y="364"/>
                      <a:pt x="148" y="364"/>
                      <a:pt x="148" y="364"/>
                    </a:cubicBezTo>
                    <a:cubicBezTo>
                      <a:pt x="148" y="471"/>
                      <a:pt x="148" y="471"/>
                      <a:pt x="148" y="471"/>
                    </a:cubicBezTo>
                    <a:cubicBezTo>
                      <a:pt x="144" y="471"/>
                      <a:pt x="141" y="471"/>
                      <a:pt x="138" y="471"/>
                    </a:cubicBezTo>
                    <a:cubicBezTo>
                      <a:pt x="134" y="471"/>
                      <a:pt x="131" y="471"/>
                      <a:pt x="128" y="471"/>
                    </a:cubicBezTo>
                    <a:cubicBezTo>
                      <a:pt x="128" y="384"/>
                      <a:pt x="128" y="384"/>
                      <a:pt x="128" y="384"/>
                    </a:cubicBezTo>
                    <a:cubicBezTo>
                      <a:pt x="0" y="384"/>
                      <a:pt x="0" y="384"/>
                      <a:pt x="0" y="384"/>
                    </a:cubicBezTo>
                    <a:cubicBezTo>
                      <a:pt x="273" y="0"/>
                      <a:pt x="273" y="0"/>
                      <a:pt x="273" y="0"/>
                    </a:cubicBezTo>
                    <a:lnTo>
                      <a:pt x="546" y="384"/>
                    </a:lnTo>
                    <a:close/>
                  </a:path>
                </a:pathLst>
              </a:custGeom>
              <a:solidFill>
                <a:srgbClr val="4BB381"/>
              </a:solidFill>
              <a:ln>
                <a:noFill/>
              </a:ln>
            </p:spPr>
            <p:txBody>
              <a:bodyPr vert="horz" wrap="square" lIns="91440" tIns="45720" rIns="91440" bIns="45720" numCol="1" anchor="t" anchorCtr="0" compatLnSpc="1"/>
              <a:lstStyle/>
              <a:p>
                <a:endParaRPr lang="ko-KR" altLang="en-US">
                  <a:solidFill>
                    <a:schemeClr val="tx1">
                      <a:lumMod val="75000"/>
                      <a:lumOff val="25000"/>
                    </a:schemeClr>
                  </a:solidFill>
                </a:endParaRPr>
              </a:p>
            </p:txBody>
          </p:sp>
          <p:sp>
            <p:nvSpPr>
              <p:cNvPr id="19" name="Freeform 99"/>
              <p:cNvSpPr>
                <a:spLocks noEditPoints="1"/>
              </p:cNvSpPr>
              <p:nvPr/>
            </p:nvSpPr>
            <p:spPr bwMode="auto">
              <a:xfrm>
                <a:off x="3119359" y="3456059"/>
                <a:ext cx="204627" cy="297391"/>
              </a:xfrm>
              <a:custGeom>
                <a:avLst/>
                <a:gdLst>
                  <a:gd name="T0" fmla="*/ 22 w 75"/>
                  <a:gd name="T1" fmla="*/ 95 h 109"/>
                  <a:gd name="T2" fmla="*/ 23 w 75"/>
                  <a:gd name="T3" fmla="*/ 101 h 109"/>
                  <a:gd name="T4" fmla="*/ 28 w 75"/>
                  <a:gd name="T5" fmla="*/ 103 h 109"/>
                  <a:gd name="T6" fmla="*/ 28 w 75"/>
                  <a:gd name="T7" fmla="*/ 107 h 109"/>
                  <a:gd name="T8" fmla="*/ 38 w 75"/>
                  <a:gd name="T9" fmla="*/ 109 h 109"/>
                  <a:gd name="T10" fmla="*/ 47 w 75"/>
                  <a:gd name="T11" fmla="*/ 107 h 109"/>
                  <a:gd name="T12" fmla="*/ 48 w 75"/>
                  <a:gd name="T13" fmla="*/ 103 h 109"/>
                  <a:gd name="T14" fmla="*/ 53 w 75"/>
                  <a:gd name="T15" fmla="*/ 101 h 109"/>
                  <a:gd name="T16" fmla="*/ 54 w 75"/>
                  <a:gd name="T17" fmla="*/ 95 h 109"/>
                  <a:gd name="T18" fmla="*/ 38 w 75"/>
                  <a:gd name="T19" fmla="*/ 97 h 109"/>
                  <a:gd name="T20" fmla="*/ 22 w 75"/>
                  <a:gd name="T21" fmla="*/ 95 h 109"/>
                  <a:gd name="T22" fmla="*/ 20 w 75"/>
                  <a:gd name="T23" fmla="*/ 84 h 109"/>
                  <a:gd name="T24" fmla="*/ 21 w 75"/>
                  <a:gd name="T25" fmla="*/ 90 h 109"/>
                  <a:gd name="T26" fmla="*/ 38 w 75"/>
                  <a:gd name="T27" fmla="*/ 93 h 109"/>
                  <a:gd name="T28" fmla="*/ 54 w 75"/>
                  <a:gd name="T29" fmla="*/ 90 h 109"/>
                  <a:gd name="T30" fmla="*/ 55 w 75"/>
                  <a:gd name="T31" fmla="*/ 84 h 109"/>
                  <a:gd name="T32" fmla="*/ 38 w 75"/>
                  <a:gd name="T33" fmla="*/ 87 h 109"/>
                  <a:gd name="T34" fmla="*/ 20 w 75"/>
                  <a:gd name="T35" fmla="*/ 84 h 109"/>
                  <a:gd name="T36" fmla="*/ 38 w 75"/>
                  <a:gd name="T37" fmla="*/ 0 h 109"/>
                  <a:gd name="T38" fmla="*/ 0 w 75"/>
                  <a:gd name="T39" fmla="*/ 38 h 109"/>
                  <a:gd name="T40" fmla="*/ 18 w 75"/>
                  <a:gd name="T41" fmla="*/ 70 h 109"/>
                  <a:gd name="T42" fmla="*/ 20 w 75"/>
                  <a:gd name="T43" fmla="*/ 79 h 109"/>
                  <a:gd name="T44" fmla="*/ 38 w 75"/>
                  <a:gd name="T45" fmla="*/ 83 h 109"/>
                  <a:gd name="T46" fmla="*/ 56 w 75"/>
                  <a:gd name="T47" fmla="*/ 79 h 109"/>
                  <a:gd name="T48" fmla="*/ 57 w 75"/>
                  <a:gd name="T49" fmla="*/ 70 h 109"/>
                  <a:gd name="T50" fmla="*/ 75 w 75"/>
                  <a:gd name="T51" fmla="*/ 38 h 109"/>
                  <a:gd name="T52" fmla="*/ 38 w 75"/>
                  <a:gd name="T53" fmla="*/ 0 h 109"/>
                  <a:gd name="T54" fmla="*/ 52 w 75"/>
                  <a:gd name="T55" fmla="*/ 65 h 109"/>
                  <a:gd name="T56" fmla="*/ 51 w 75"/>
                  <a:gd name="T57" fmla="*/ 74 h 109"/>
                  <a:gd name="T58" fmla="*/ 38 w 75"/>
                  <a:gd name="T59" fmla="*/ 76 h 109"/>
                  <a:gd name="T60" fmla="*/ 25 w 75"/>
                  <a:gd name="T61" fmla="*/ 74 h 109"/>
                  <a:gd name="T62" fmla="*/ 24 w 75"/>
                  <a:gd name="T63" fmla="*/ 65 h 109"/>
                  <a:gd name="T64" fmla="*/ 7 w 75"/>
                  <a:gd name="T65" fmla="*/ 38 h 109"/>
                  <a:gd name="T66" fmla="*/ 38 w 75"/>
                  <a:gd name="T67" fmla="*/ 7 h 109"/>
                  <a:gd name="T68" fmla="*/ 69 w 75"/>
                  <a:gd name="T69" fmla="*/ 38 h 109"/>
                  <a:gd name="T70" fmla="*/ 52 w 75"/>
                  <a:gd name="T71" fmla="*/ 6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 h="109">
                    <a:moveTo>
                      <a:pt x="22" y="95"/>
                    </a:moveTo>
                    <a:cubicBezTo>
                      <a:pt x="23" y="101"/>
                      <a:pt x="23" y="101"/>
                      <a:pt x="23" y="101"/>
                    </a:cubicBezTo>
                    <a:cubicBezTo>
                      <a:pt x="23" y="101"/>
                      <a:pt x="24" y="102"/>
                      <a:pt x="28" y="103"/>
                    </a:cubicBezTo>
                    <a:cubicBezTo>
                      <a:pt x="28" y="107"/>
                      <a:pt x="28" y="107"/>
                      <a:pt x="28" y="107"/>
                    </a:cubicBezTo>
                    <a:cubicBezTo>
                      <a:pt x="28" y="107"/>
                      <a:pt x="30" y="109"/>
                      <a:pt x="38" y="109"/>
                    </a:cubicBezTo>
                    <a:cubicBezTo>
                      <a:pt x="45" y="109"/>
                      <a:pt x="47" y="107"/>
                      <a:pt x="47" y="107"/>
                    </a:cubicBezTo>
                    <a:cubicBezTo>
                      <a:pt x="48" y="103"/>
                      <a:pt x="48" y="103"/>
                      <a:pt x="48" y="103"/>
                    </a:cubicBezTo>
                    <a:cubicBezTo>
                      <a:pt x="52" y="102"/>
                      <a:pt x="53" y="101"/>
                      <a:pt x="53" y="101"/>
                    </a:cubicBezTo>
                    <a:cubicBezTo>
                      <a:pt x="54" y="95"/>
                      <a:pt x="54" y="95"/>
                      <a:pt x="54" y="95"/>
                    </a:cubicBezTo>
                    <a:cubicBezTo>
                      <a:pt x="49" y="96"/>
                      <a:pt x="43" y="97"/>
                      <a:pt x="38" y="97"/>
                    </a:cubicBezTo>
                    <a:cubicBezTo>
                      <a:pt x="32" y="97"/>
                      <a:pt x="27" y="96"/>
                      <a:pt x="22" y="95"/>
                    </a:cubicBezTo>
                    <a:close/>
                    <a:moveTo>
                      <a:pt x="20" y="84"/>
                    </a:moveTo>
                    <a:cubicBezTo>
                      <a:pt x="21" y="90"/>
                      <a:pt x="21" y="90"/>
                      <a:pt x="21" y="90"/>
                    </a:cubicBezTo>
                    <a:cubicBezTo>
                      <a:pt x="26" y="92"/>
                      <a:pt x="32" y="93"/>
                      <a:pt x="38" y="93"/>
                    </a:cubicBezTo>
                    <a:cubicBezTo>
                      <a:pt x="44" y="93"/>
                      <a:pt x="49" y="92"/>
                      <a:pt x="54" y="90"/>
                    </a:cubicBezTo>
                    <a:cubicBezTo>
                      <a:pt x="55" y="84"/>
                      <a:pt x="55" y="84"/>
                      <a:pt x="55" y="84"/>
                    </a:cubicBezTo>
                    <a:cubicBezTo>
                      <a:pt x="50" y="86"/>
                      <a:pt x="44" y="87"/>
                      <a:pt x="38" y="87"/>
                    </a:cubicBezTo>
                    <a:cubicBezTo>
                      <a:pt x="32" y="87"/>
                      <a:pt x="26" y="86"/>
                      <a:pt x="20" y="84"/>
                    </a:cubicBezTo>
                    <a:close/>
                    <a:moveTo>
                      <a:pt x="38" y="0"/>
                    </a:moveTo>
                    <a:cubicBezTo>
                      <a:pt x="17" y="0"/>
                      <a:pt x="0" y="17"/>
                      <a:pt x="0" y="38"/>
                    </a:cubicBezTo>
                    <a:cubicBezTo>
                      <a:pt x="0" y="51"/>
                      <a:pt x="8" y="63"/>
                      <a:pt x="18" y="70"/>
                    </a:cubicBezTo>
                    <a:cubicBezTo>
                      <a:pt x="20" y="79"/>
                      <a:pt x="20" y="79"/>
                      <a:pt x="20" y="79"/>
                    </a:cubicBezTo>
                    <a:cubicBezTo>
                      <a:pt x="25" y="81"/>
                      <a:pt x="31" y="83"/>
                      <a:pt x="38" y="83"/>
                    </a:cubicBezTo>
                    <a:cubicBezTo>
                      <a:pt x="44" y="83"/>
                      <a:pt x="51" y="81"/>
                      <a:pt x="56" y="79"/>
                    </a:cubicBezTo>
                    <a:cubicBezTo>
                      <a:pt x="57" y="70"/>
                      <a:pt x="57" y="70"/>
                      <a:pt x="57" y="70"/>
                    </a:cubicBezTo>
                    <a:cubicBezTo>
                      <a:pt x="68" y="63"/>
                      <a:pt x="75" y="51"/>
                      <a:pt x="75" y="38"/>
                    </a:cubicBezTo>
                    <a:cubicBezTo>
                      <a:pt x="75" y="17"/>
                      <a:pt x="59" y="0"/>
                      <a:pt x="38" y="0"/>
                    </a:cubicBezTo>
                    <a:close/>
                    <a:moveTo>
                      <a:pt x="52" y="65"/>
                    </a:moveTo>
                    <a:cubicBezTo>
                      <a:pt x="51" y="74"/>
                      <a:pt x="51" y="74"/>
                      <a:pt x="51" y="74"/>
                    </a:cubicBezTo>
                    <a:cubicBezTo>
                      <a:pt x="51" y="74"/>
                      <a:pt x="47" y="76"/>
                      <a:pt x="38" y="76"/>
                    </a:cubicBezTo>
                    <a:cubicBezTo>
                      <a:pt x="28" y="76"/>
                      <a:pt x="25" y="74"/>
                      <a:pt x="25" y="74"/>
                    </a:cubicBezTo>
                    <a:cubicBezTo>
                      <a:pt x="24" y="65"/>
                      <a:pt x="24" y="65"/>
                      <a:pt x="24" y="65"/>
                    </a:cubicBezTo>
                    <a:cubicBezTo>
                      <a:pt x="14" y="60"/>
                      <a:pt x="7" y="50"/>
                      <a:pt x="7" y="38"/>
                    </a:cubicBezTo>
                    <a:cubicBezTo>
                      <a:pt x="7" y="21"/>
                      <a:pt x="21" y="7"/>
                      <a:pt x="38" y="7"/>
                    </a:cubicBezTo>
                    <a:cubicBezTo>
                      <a:pt x="55" y="7"/>
                      <a:pt x="69" y="21"/>
                      <a:pt x="69" y="38"/>
                    </a:cubicBezTo>
                    <a:cubicBezTo>
                      <a:pt x="69" y="50"/>
                      <a:pt x="62" y="60"/>
                      <a:pt x="52" y="65"/>
                    </a:cubicBezTo>
                    <a:close/>
                  </a:path>
                </a:pathLst>
              </a:custGeom>
              <a:solidFill>
                <a:schemeClr val="bg1"/>
              </a:solidFill>
              <a:ln>
                <a:noFill/>
              </a:ln>
            </p:spPr>
            <p:txBody>
              <a:bodyPr vert="horz" wrap="square" lIns="91440" tIns="45720" rIns="91440" bIns="45720" numCol="1" anchor="t" anchorCtr="0" compatLnSpc="1"/>
              <a:lstStyle/>
              <a:p>
                <a:endParaRPr lang="ko-KR" altLang="en-US">
                  <a:solidFill>
                    <a:schemeClr val="tx1">
                      <a:lumMod val="75000"/>
                      <a:lumOff val="25000"/>
                    </a:schemeClr>
                  </a:solidFill>
                </a:endParaRPr>
              </a:p>
            </p:txBody>
          </p:sp>
          <p:sp>
            <p:nvSpPr>
              <p:cNvPr id="20" name="Freeform 100"/>
              <p:cNvSpPr>
                <a:spLocks noEditPoints="1"/>
              </p:cNvSpPr>
              <p:nvPr/>
            </p:nvSpPr>
            <p:spPr bwMode="auto">
              <a:xfrm>
                <a:off x="3152099" y="3488799"/>
                <a:ext cx="117319" cy="144603"/>
              </a:xfrm>
              <a:custGeom>
                <a:avLst/>
                <a:gdLst>
                  <a:gd name="T0" fmla="*/ 26 w 43"/>
                  <a:gd name="T1" fmla="*/ 4 h 53"/>
                  <a:gd name="T2" fmla="*/ 28 w 43"/>
                  <a:gd name="T3" fmla="*/ 2 h 53"/>
                  <a:gd name="T4" fmla="*/ 26 w 43"/>
                  <a:gd name="T5" fmla="*/ 0 h 53"/>
                  <a:gd name="T6" fmla="*/ 0 w 43"/>
                  <a:gd name="T7" fmla="*/ 26 h 53"/>
                  <a:gd name="T8" fmla="*/ 2 w 43"/>
                  <a:gd name="T9" fmla="*/ 28 h 53"/>
                  <a:gd name="T10" fmla="*/ 4 w 43"/>
                  <a:gd name="T11" fmla="*/ 26 h 53"/>
                  <a:gd name="T12" fmla="*/ 26 w 43"/>
                  <a:gd name="T13" fmla="*/ 4 h 53"/>
                  <a:gd name="T14" fmla="*/ 38 w 43"/>
                  <a:gd name="T15" fmla="*/ 32 h 53"/>
                  <a:gd name="T16" fmla="*/ 34 w 43"/>
                  <a:gd name="T17" fmla="*/ 40 h 53"/>
                  <a:gd name="T18" fmla="*/ 26 w 43"/>
                  <a:gd name="T19" fmla="*/ 24 h 53"/>
                  <a:gd name="T20" fmla="*/ 17 w 43"/>
                  <a:gd name="T21" fmla="*/ 40 h 53"/>
                  <a:gd name="T22" fmla="*/ 14 w 43"/>
                  <a:gd name="T23" fmla="*/ 32 h 53"/>
                  <a:gd name="T24" fmla="*/ 9 w 43"/>
                  <a:gd name="T25" fmla="*/ 35 h 53"/>
                  <a:gd name="T26" fmla="*/ 17 w 43"/>
                  <a:gd name="T27" fmla="*/ 53 h 53"/>
                  <a:gd name="T28" fmla="*/ 26 w 43"/>
                  <a:gd name="T29" fmla="*/ 37 h 53"/>
                  <a:gd name="T30" fmla="*/ 35 w 43"/>
                  <a:gd name="T31" fmla="*/ 53 h 53"/>
                  <a:gd name="T32" fmla="*/ 43 w 43"/>
                  <a:gd name="T33" fmla="*/ 35 h 53"/>
                  <a:gd name="T34" fmla="*/ 38 w 43"/>
                  <a:gd name="T35" fmla="*/ 3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53">
                    <a:moveTo>
                      <a:pt x="26" y="4"/>
                    </a:moveTo>
                    <a:cubicBezTo>
                      <a:pt x="27" y="4"/>
                      <a:pt x="28" y="3"/>
                      <a:pt x="28" y="2"/>
                    </a:cubicBezTo>
                    <a:cubicBezTo>
                      <a:pt x="28" y="1"/>
                      <a:pt x="27" y="0"/>
                      <a:pt x="26" y="0"/>
                    </a:cubicBezTo>
                    <a:cubicBezTo>
                      <a:pt x="11" y="0"/>
                      <a:pt x="0" y="11"/>
                      <a:pt x="0" y="26"/>
                    </a:cubicBezTo>
                    <a:cubicBezTo>
                      <a:pt x="0" y="27"/>
                      <a:pt x="1" y="28"/>
                      <a:pt x="2" y="28"/>
                    </a:cubicBezTo>
                    <a:cubicBezTo>
                      <a:pt x="3" y="28"/>
                      <a:pt x="4" y="27"/>
                      <a:pt x="4" y="26"/>
                    </a:cubicBezTo>
                    <a:cubicBezTo>
                      <a:pt x="4" y="14"/>
                      <a:pt x="14" y="4"/>
                      <a:pt x="26" y="4"/>
                    </a:cubicBezTo>
                    <a:close/>
                    <a:moveTo>
                      <a:pt x="38" y="32"/>
                    </a:moveTo>
                    <a:cubicBezTo>
                      <a:pt x="34" y="40"/>
                      <a:pt x="34" y="40"/>
                      <a:pt x="34" y="40"/>
                    </a:cubicBezTo>
                    <a:cubicBezTo>
                      <a:pt x="26" y="24"/>
                      <a:pt x="26" y="24"/>
                      <a:pt x="26" y="24"/>
                    </a:cubicBezTo>
                    <a:cubicBezTo>
                      <a:pt x="17" y="40"/>
                      <a:pt x="17" y="40"/>
                      <a:pt x="17" y="40"/>
                    </a:cubicBezTo>
                    <a:cubicBezTo>
                      <a:pt x="14" y="32"/>
                      <a:pt x="14" y="32"/>
                      <a:pt x="14" y="32"/>
                    </a:cubicBezTo>
                    <a:cubicBezTo>
                      <a:pt x="9" y="35"/>
                      <a:pt x="9" y="35"/>
                      <a:pt x="9" y="35"/>
                    </a:cubicBezTo>
                    <a:cubicBezTo>
                      <a:pt x="17" y="53"/>
                      <a:pt x="17" y="53"/>
                      <a:pt x="17" y="53"/>
                    </a:cubicBezTo>
                    <a:cubicBezTo>
                      <a:pt x="26" y="37"/>
                      <a:pt x="26" y="37"/>
                      <a:pt x="26" y="37"/>
                    </a:cubicBezTo>
                    <a:cubicBezTo>
                      <a:pt x="35" y="53"/>
                      <a:pt x="35" y="53"/>
                      <a:pt x="35" y="53"/>
                    </a:cubicBezTo>
                    <a:cubicBezTo>
                      <a:pt x="43" y="35"/>
                      <a:pt x="43" y="35"/>
                      <a:pt x="43" y="35"/>
                    </a:cubicBezTo>
                    <a:lnTo>
                      <a:pt x="38" y="32"/>
                    </a:lnTo>
                    <a:close/>
                  </a:path>
                </a:pathLst>
              </a:custGeom>
              <a:solidFill>
                <a:schemeClr val="bg1"/>
              </a:solidFill>
              <a:ln>
                <a:noFill/>
              </a:ln>
            </p:spPr>
            <p:txBody>
              <a:bodyPr vert="horz" wrap="square" lIns="91440" tIns="45720" rIns="91440" bIns="45720" numCol="1" anchor="t" anchorCtr="0" compatLnSpc="1"/>
              <a:lstStyle/>
              <a:p>
                <a:endParaRPr lang="ko-KR" altLang="en-US">
                  <a:solidFill>
                    <a:schemeClr val="tx1">
                      <a:lumMod val="75000"/>
                      <a:lumOff val="25000"/>
                    </a:schemeClr>
                  </a:solidFill>
                </a:endParaRPr>
              </a:p>
            </p:txBody>
          </p:sp>
          <p:sp>
            <p:nvSpPr>
              <p:cNvPr id="21" name="Freeform 103"/>
              <p:cNvSpPr>
                <a:spLocks noEditPoints="1"/>
              </p:cNvSpPr>
              <p:nvPr/>
            </p:nvSpPr>
            <p:spPr bwMode="auto">
              <a:xfrm>
                <a:off x="4779567" y="3480614"/>
                <a:ext cx="223726" cy="281021"/>
              </a:xfrm>
              <a:custGeom>
                <a:avLst/>
                <a:gdLst>
                  <a:gd name="T0" fmla="*/ 41 w 82"/>
                  <a:gd name="T1" fmla="*/ 53 h 103"/>
                  <a:gd name="T2" fmla="*/ 20 w 82"/>
                  <a:gd name="T3" fmla="*/ 74 h 103"/>
                  <a:gd name="T4" fmla="*/ 41 w 82"/>
                  <a:gd name="T5" fmla="*/ 95 h 103"/>
                  <a:gd name="T6" fmla="*/ 62 w 82"/>
                  <a:gd name="T7" fmla="*/ 74 h 103"/>
                  <a:gd name="T8" fmla="*/ 41 w 82"/>
                  <a:gd name="T9" fmla="*/ 53 h 103"/>
                  <a:gd name="T10" fmla="*/ 41 w 82"/>
                  <a:gd name="T11" fmla="*/ 93 h 103"/>
                  <a:gd name="T12" fmla="*/ 22 w 82"/>
                  <a:gd name="T13" fmla="*/ 74 h 103"/>
                  <a:gd name="T14" fmla="*/ 41 w 82"/>
                  <a:gd name="T15" fmla="*/ 55 h 103"/>
                  <a:gd name="T16" fmla="*/ 60 w 82"/>
                  <a:gd name="T17" fmla="*/ 74 h 103"/>
                  <a:gd name="T18" fmla="*/ 41 w 82"/>
                  <a:gd name="T19" fmla="*/ 93 h 103"/>
                  <a:gd name="T20" fmla="*/ 82 w 82"/>
                  <a:gd name="T21" fmla="*/ 16 h 103"/>
                  <a:gd name="T22" fmla="*/ 77 w 82"/>
                  <a:gd name="T23" fmla="*/ 10 h 103"/>
                  <a:gd name="T24" fmla="*/ 58 w 82"/>
                  <a:gd name="T25" fmla="*/ 49 h 103"/>
                  <a:gd name="T26" fmla="*/ 52 w 82"/>
                  <a:gd name="T27" fmla="*/ 46 h 103"/>
                  <a:gd name="T28" fmla="*/ 72 w 82"/>
                  <a:gd name="T29" fmla="*/ 5 h 103"/>
                  <a:gd name="T30" fmla="*/ 66 w 82"/>
                  <a:gd name="T31" fmla="*/ 0 h 103"/>
                  <a:gd name="T32" fmla="*/ 16 w 82"/>
                  <a:gd name="T33" fmla="*/ 0 h 103"/>
                  <a:gd name="T34" fmla="*/ 11 w 82"/>
                  <a:gd name="T35" fmla="*/ 5 h 103"/>
                  <a:gd name="T36" fmla="*/ 31 w 82"/>
                  <a:gd name="T37" fmla="*/ 46 h 103"/>
                  <a:gd name="T38" fmla="*/ 24 w 82"/>
                  <a:gd name="T39" fmla="*/ 49 h 103"/>
                  <a:gd name="T40" fmla="*/ 5 w 82"/>
                  <a:gd name="T41" fmla="*/ 10 h 103"/>
                  <a:gd name="T42" fmla="*/ 0 w 82"/>
                  <a:gd name="T43" fmla="*/ 16 h 103"/>
                  <a:gd name="T44" fmla="*/ 19 w 82"/>
                  <a:gd name="T45" fmla="*/ 54 h 103"/>
                  <a:gd name="T46" fmla="*/ 12 w 82"/>
                  <a:gd name="T47" fmla="*/ 74 h 103"/>
                  <a:gd name="T48" fmla="*/ 41 w 82"/>
                  <a:gd name="T49" fmla="*/ 103 h 103"/>
                  <a:gd name="T50" fmla="*/ 71 w 82"/>
                  <a:gd name="T51" fmla="*/ 74 h 103"/>
                  <a:gd name="T52" fmla="*/ 63 w 82"/>
                  <a:gd name="T53" fmla="*/ 54 h 103"/>
                  <a:gd name="T54" fmla="*/ 82 w 82"/>
                  <a:gd name="T55" fmla="*/ 16 h 103"/>
                  <a:gd name="T56" fmla="*/ 20 w 82"/>
                  <a:gd name="T57" fmla="*/ 7 h 103"/>
                  <a:gd name="T58" fmla="*/ 63 w 82"/>
                  <a:gd name="T59" fmla="*/ 7 h 103"/>
                  <a:gd name="T60" fmla="*/ 59 w 82"/>
                  <a:gd name="T61" fmla="*/ 15 h 103"/>
                  <a:gd name="T62" fmla="*/ 23 w 82"/>
                  <a:gd name="T63" fmla="*/ 15 h 103"/>
                  <a:gd name="T64" fmla="*/ 20 w 82"/>
                  <a:gd name="T65" fmla="*/ 7 h 103"/>
                  <a:gd name="T66" fmla="*/ 27 w 82"/>
                  <a:gd name="T67" fmla="*/ 22 h 103"/>
                  <a:gd name="T68" fmla="*/ 55 w 82"/>
                  <a:gd name="T69" fmla="*/ 22 h 103"/>
                  <a:gd name="T70" fmla="*/ 44 w 82"/>
                  <a:gd name="T71" fmla="*/ 44 h 103"/>
                  <a:gd name="T72" fmla="*/ 41 w 82"/>
                  <a:gd name="T73" fmla="*/ 44 h 103"/>
                  <a:gd name="T74" fmla="*/ 38 w 82"/>
                  <a:gd name="T75" fmla="*/ 44 h 103"/>
                  <a:gd name="T76" fmla="*/ 27 w 82"/>
                  <a:gd name="T77" fmla="*/ 22 h 103"/>
                  <a:gd name="T78" fmla="*/ 64 w 82"/>
                  <a:gd name="T79" fmla="*/ 74 h 103"/>
                  <a:gd name="T80" fmla="*/ 41 w 82"/>
                  <a:gd name="T81" fmla="*/ 97 h 103"/>
                  <a:gd name="T82" fmla="*/ 18 w 82"/>
                  <a:gd name="T83" fmla="*/ 74 h 103"/>
                  <a:gd name="T84" fmla="*/ 41 w 82"/>
                  <a:gd name="T85" fmla="*/ 51 h 103"/>
                  <a:gd name="T86" fmla="*/ 64 w 82"/>
                  <a:gd name="T87" fmla="*/ 74 h 103"/>
                  <a:gd name="T88" fmla="*/ 44 w 82"/>
                  <a:gd name="T89" fmla="*/ 61 h 103"/>
                  <a:gd name="T90" fmla="*/ 41 w 82"/>
                  <a:gd name="T91" fmla="*/ 61 h 103"/>
                  <a:gd name="T92" fmla="*/ 34 w 82"/>
                  <a:gd name="T93" fmla="*/ 65 h 103"/>
                  <a:gd name="T94" fmla="*/ 34 w 82"/>
                  <a:gd name="T95" fmla="*/ 68 h 103"/>
                  <a:gd name="T96" fmla="*/ 39 w 82"/>
                  <a:gd name="T97" fmla="*/ 68 h 103"/>
                  <a:gd name="T98" fmla="*/ 39 w 82"/>
                  <a:gd name="T99" fmla="*/ 83 h 103"/>
                  <a:gd name="T100" fmla="*/ 36 w 82"/>
                  <a:gd name="T101" fmla="*/ 83 h 103"/>
                  <a:gd name="T102" fmla="*/ 36 w 82"/>
                  <a:gd name="T103" fmla="*/ 86 h 103"/>
                  <a:gd name="T104" fmla="*/ 47 w 82"/>
                  <a:gd name="T105" fmla="*/ 86 h 103"/>
                  <a:gd name="T106" fmla="*/ 47 w 82"/>
                  <a:gd name="T107" fmla="*/ 83 h 103"/>
                  <a:gd name="T108" fmla="*/ 44 w 82"/>
                  <a:gd name="T109" fmla="*/ 83 h 103"/>
                  <a:gd name="T110" fmla="*/ 44 w 82"/>
                  <a:gd name="T111"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103">
                    <a:moveTo>
                      <a:pt x="41" y="53"/>
                    </a:moveTo>
                    <a:cubicBezTo>
                      <a:pt x="29" y="53"/>
                      <a:pt x="20" y="62"/>
                      <a:pt x="20" y="74"/>
                    </a:cubicBezTo>
                    <a:cubicBezTo>
                      <a:pt x="20" y="85"/>
                      <a:pt x="29" y="95"/>
                      <a:pt x="41" y="95"/>
                    </a:cubicBezTo>
                    <a:cubicBezTo>
                      <a:pt x="53" y="95"/>
                      <a:pt x="62" y="85"/>
                      <a:pt x="62" y="74"/>
                    </a:cubicBezTo>
                    <a:cubicBezTo>
                      <a:pt x="62" y="62"/>
                      <a:pt x="53" y="53"/>
                      <a:pt x="41" y="53"/>
                    </a:cubicBezTo>
                    <a:close/>
                    <a:moveTo>
                      <a:pt x="41" y="93"/>
                    </a:moveTo>
                    <a:cubicBezTo>
                      <a:pt x="31" y="93"/>
                      <a:pt x="22" y="84"/>
                      <a:pt x="22" y="74"/>
                    </a:cubicBezTo>
                    <a:cubicBezTo>
                      <a:pt x="22" y="63"/>
                      <a:pt x="31" y="55"/>
                      <a:pt x="41" y="55"/>
                    </a:cubicBezTo>
                    <a:cubicBezTo>
                      <a:pt x="52" y="55"/>
                      <a:pt x="60" y="63"/>
                      <a:pt x="60" y="74"/>
                    </a:cubicBezTo>
                    <a:cubicBezTo>
                      <a:pt x="60" y="84"/>
                      <a:pt x="52" y="93"/>
                      <a:pt x="41" y="93"/>
                    </a:cubicBezTo>
                    <a:close/>
                    <a:moveTo>
                      <a:pt x="82" y="16"/>
                    </a:moveTo>
                    <a:cubicBezTo>
                      <a:pt x="77" y="10"/>
                      <a:pt x="77" y="10"/>
                      <a:pt x="77" y="10"/>
                    </a:cubicBezTo>
                    <a:cubicBezTo>
                      <a:pt x="58" y="49"/>
                      <a:pt x="58" y="49"/>
                      <a:pt x="58" y="49"/>
                    </a:cubicBezTo>
                    <a:cubicBezTo>
                      <a:pt x="56" y="48"/>
                      <a:pt x="54" y="47"/>
                      <a:pt x="52" y="46"/>
                    </a:cubicBezTo>
                    <a:cubicBezTo>
                      <a:pt x="72" y="5"/>
                      <a:pt x="72" y="5"/>
                      <a:pt x="72" y="5"/>
                    </a:cubicBezTo>
                    <a:cubicBezTo>
                      <a:pt x="66" y="0"/>
                      <a:pt x="66" y="0"/>
                      <a:pt x="66" y="0"/>
                    </a:cubicBezTo>
                    <a:cubicBezTo>
                      <a:pt x="16" y="0"/>
                      <a:pt x="16" y="0"/>
                      <a:pt x="16" y="0"/>
                    </a:cubicBezTo>
                    <a:cubicBezTo>
                      <a:pt x="11" y="5"/>
                      <a:pt x="11" y="5"/>
                      <a:pt x="11" y="5"/>
                    </a:cubicBezTo>
                    <a:cubicBezTo>
                      <a:pt x="31" y="46"/>
                      <a:pt x="31" y="46"/>
                      <a:pt x="31" y="46"/>
                    </a:cubicBezTo>
                    <a:cubicBezTo>
                      <a:pt x="28" y="47"/>
                      <a:pt x="26" y="48"/>
                      <a:pt x="24" y="49"/>
                    </a:cubicBezTo>
                    <a:cubicBezTo>
                      <a:pt x="5" y="10"/>
                      <a:pt x="5" y="10"/>
                      <a:pt x="5" y="10"/>
                    </a:cubicBezTo>
                    <a:cubicBezTo>
                      <a:pt x="0" y="16"/>
                      <a:pt x="0" y="16"/>
                      <a:pt x="0" y="16"/>
                    </a:cubicBezTo>
                    <a:cubicBezTo>
                      <a:pt x="19" y="54"/>
                      <a:pt x="19" y="54"/>
                      <a:pt x="19" y="54"/>
                    </a:cubicBezTo>
                    <a:cubicBezTo>
                      <a:pt x="14" y="60"/>
                      <a:pt x="12" y="66"/>
                      <a:pt x="12" y="74"/>
                    </a:cubicBezTo>
                    <a:cubicBezTo>
                      <a:pt x="12" y="90"/>
                      <a:pt x="25" y="103"/>
                      <a:pt x="41" y="103"/>
                    </a:cubicBezTo>
                    <a:cubicBezTo>
                      <a:pt x="57" y="103"/>
                      <a:pt x="71" y="90"/>
                      <a:pt x="71" y="74"/>
                    </a:cubicBezTo>
                    <a:cubicBezTo>
                      <a:pt x="71" y="66"/>
                      <a:pt x="68" y="60"/>
                      <a:pt x="63" y="54"/>
                    </a:cubicBezTo>
                    <a:lnTo>
                      <a:pt x="82" y="16"/>
                    </a:lnTo>
                    <a:close/>
                    <a:moveTo>
                      <a:pt x="20" y="7"/>
                    </a:moveTo>
                    <a:cubicBezTo>
                      <a:pt x="63" y="7"/>
                      <a:pt x="63" y="7"/>
                      <a:pt x="63" y="7"/>
                    </a:cubicBezTo>
                    <a:cubicBezTo>
                      <a:pt x="59" y="15"/>
                      <a:pt x="59" y="15"/>
                      <a:pt x="59" y="15"/>
                    </a:cubicBezTo>
                    <a:cubicBezTo>
                      <a:pt x="23" y="15"/>
                      <a:pt x="23" y="15"/>
                      <a:pt x="23" y="15"/>
                    </a:cubicBezTo>
                    <a:lnTo>
                      <a:pt x="20" y="7"/>
                    </a:lnTo>
                    <a:close/>
                    <a:moveTo>
                      <a:pt x="27" y="22"/>
                    </a:moveTo>
                    <a:cubicBezTo>
                      <a:pt x="55" y="22"/>
                      <a:pt x="55" y="22"/>
                      <a:pt x="55" y="22"/>
                    </a:cubicBezTo>
                    <a:cubicBezTo>
                      <a:pt x="44" y="44"/>
                      <a:pt x="44" y="44"/>
                      <a:pt x="44" y="44"/>
                    </a:cubicBezTo>
                    <a:cubicBezTo>
                      <a:pt x="43" y="44"/>
                      <a:pt x="42" y="44"/>
                      <a:pt x="41" y="44"/>
                    </a:cubicBezTo>
                    <a:cubicBezTo>
                      <a:pt x="40" y="44"/>
                      <a:pt x="39" y="44"/>
                      <a:pt x="38" y="44"/>
                    </a:cubicBezTo>
                    <a:lnTo>
                      <a:pt x="27" y="22"/>
                    </a:lnTo>
                    <a:close/>
                    <a:moveTo>
                      <a:pt x="64" y="74"/>
                    </a:moveTo>
                    <a:cubicBezTo>
                      <a:pt x="64" y="86"/>
                      <a:pt x="54" y="97"/>
                      <a:pt x="41" y="97"/>
                    </a:cubicBezTo>
                    <a:cubicBezTo>
                      <a:pt x="28" y="97"/>
                      <a:pt x="18" y="86"/>
                      <a:pt x="18" y="74"/>
                    </a:cubicBezTo>
                    <a:cubicBezTo>
                      <a:pt x="18" y="61"/>
                      <a:pt x="28" y="51"/>
                      <a:pt x="41" y="51"/>
                    </a:cubicBezTo>
                    <a:cubicBezTo>
                      <a:pt x="54" y="51"/>
                      <a:pt x="64" y="61"/>
                      <a:pt x="64" y="74"/>
                    </a:cubicBezTo>
                    <a:close/>
                    <a:moveTo>
                      <a:pt x="44" y="61"/>
                    </a:moveTo>
                    <a:cubicBezTo>
                      <a:pt x="41" y="61"/>
                      <a:pt x="41" y="61"/>
                      <a:pt x="41" y="61"/>
                    </a:cubicBezTo>
                    <a:cubicBezTo>
                      <a:pt x="41" y="61"/>
                      <a:pt x="40" y="65"/>
                      <a:pt x="34" y="65"/>
                    </a:cubicBezTo>
                    <a:cubicBezTo>
                      <a:pt x="34" y="68"/>
                      <a:pt x="34" y="68"/>
                      <a:pt x="34" y="68"/>
                    </a:cubicBezTo>
                    <a:cubicBezTo>
                      <a:pt x="39" y="68"/>
                      <a:pt x="39" y="68"/>
                      <a:pt x="39" y="68"/>
                    </a:cubicBezTo>
                    <a:cubicBezTo>
                      <a:pt x="39" y="83"/>
                      <a:pt x="39" y="83"/>
                      <a:pt x="39" y="83"/>
                    </a:cubicBezTo>
                    <a:cubicBezTo>
                      <a:pt x="36" y="83"/>
                      <a:pt x="36" y="83"/>
                      <a:pt x="36" y="83"/>
                    </a:cubicBezTo>
                    <a:cubicBezTo>
                      <a:pt x="36" y="86"/>
                      <a:pt x="36" y="86"/>
                      <a:pt x="36" y="86"/>
                    </a:cubicBezTo>
                    <a:cubicBezTo>
                      <a:pt x="47" y="86"/>
                      <a:pt x="47" y="86"/>
                      <a:pt x="47" y="86"/>
                    </a:cubicBezTo>
                    <a:cubicBezTo>
                      <a:pt x="47" y="83"/>
                      <a:pt x="47" y="83"/>
                      <a:pt x="47" y="83"/>
                    </a:cubicBezTo>
                    <a:cubicBezTo>
                      <a:pt x="44" y="83"/>
                      <a:pt x="44" y="83"/>
                      <a:pt x="44" y="83"/>
                    </a:cubicBezTo>
                    <a:lnTo>
                      <a:pt x="44" y="61"/>
                    </a:lnTo>
                    <a:close/>
                  </a:path>
                </a:pathLst>
              </a:custGeom>
              <a:solidFill>
                <a:schemeClr val="bg1"/>
              </a:solidFill>
              <a:ln>
                <a:noFill/>
              </a:ln>
            </p:spPr>
            <p:txBody>
              <a:bodyPr vert="horz" wrap="square" lIns="91440" tIns="45720" rIns="91440" bIns="45720" numCol="1" anchor="t" anchorCtr="0" compatLnSpc="1"/>
              <a:lstStyle/>
              <a:p>
                <a:endParaRPr lang="ko-KR" altLang="en-US">
                  <a:solidFill>
                    <a:schemeClr val="tx1">
                      <a:lumMod val="75000"/>
                      <a:lumOff val="25000"/>
                    </a:schemeClr>
                  </a:solidFill>
                </a:endParaRPr>
              </a:p>
            </p:txBody>
          </p:sp>
          <p:sp>
            <p:nvSpPr>
              <p:cNvPr id="22" name="Freeform 106"/>
              <p:cNvSpPr>
                <a:spLocks noEditPoints="1"/>
              </p:cNvSpPr>
              <p:nvPr/>
            </p:nvSpPr>
            <p:spPr bwMode="auto">
              <a:xfrm>
                <a:off x="6430225" y="3496984"/>
                <a:ext cx="264651" cy="226454"/>
              </a:xfrm>
              <a:custGeom>
                <a:avLst/>
                <a:gdLst>
                  <a:gd name="T0" fmla="*/ 4 w 97"/>
                  <a:gd name="T1" fmla="*/ 79 h 83"/>
                  <a:gd name="T2" fmla="*/ 7 w 97"/>
                  <a:gd name="T3" fmla="*/ 83 h 83"/>
                  <a:gd name="T4" fmla="*/ 25 w 97"/>
                  <a:gd name="T5" fmla="*/ 83 h 83"/>
                  <a:gd name="T6" fmla="*/ 25 w 97"/>
                  <a:gd name="T7" fmla="*/ 45 h 83"/>
                  <a:gd name="T8" fmla="*/ 4 w 97"/>
                  <a:gd name="T9" fmla="*/ 67 h 83"/>
                  <a:gd name="T10" fmla="*/ 4 w 97"/>
                  <a:gd name="T11" fmla="*/ 79 h 83"/>
                  <a:gd name="T12" fmla="*/ 34 w 97"/>
                  <a:gd name="T13" fmla="*/ 54 h 83"/>
                  <a:gd name="T14" fmla="*/ 34 w 97"/>
                  <a:gd name="T15" fmla="*/ 83 h 83"/>
                  <a:gd name="T16" fmla="*/ 56 w 97"/>
                  <a:gd name="T17" fmla="*/ 83 h 83"/>
                  <a:gd name="T18" fmla="*/ 56 w 97"/>
                  <a:gd name="T19" fmla="*/ 57 h 83"/>
                  <a:gd name="T20" fmla="*/ 46 w 97"/>
                  <a:gd name="T21" fmla="*/ 66 h 83"/>
                  <a:gd name="T22" fmla="*/ 34 w 97"/>
                  <a:gd name="T23" fmla="*/ 54 h 83"/>
                  <a:gd name="T24" fmla="*/ 64 w 97"/>
                  <a:gd name="T25" fmla="*/ 48 h 83"/>
                  <a:gd name="T26" fmla="*/ 64 w 97"/>
                  <a:gd name="T27" fmla="*/ 83 h 83"/>
                  <a:gd name="T28" fmla="*/ 82 w 97"/>
                  <a:gd name="T29" fmla="*/ 83 h 83"/>
                  <a:gd name="T30" fmla="*/ 86 w 97"/>
                  <a:gd name="T31" fmla="*/ 79 h 83"/>
                  <a:gd name="T32" fmla="*/ 86 w 97"/>
                  <a:gd name="T33" fmla="*/ 45 h 83"/>
                  <a:gd name="T34" fmla="*/ 86 w 97"/>
                  <a:gd name="T35" fmla="*/ 26 h 83"/>
                  <a:gd name="T36" fmla="*/ 67 w 97"/>
                  <a:gd name="T37" fmla="*/ 45 h 83"/>
                  <a:gd name="T38" fmla="*/ 64 w 97"/>
                  <a:gd name="T39" fmla="*/ 48 h 83"/>
                  <a:gd name="T40" fmla="*/ 77 w 97"/>
                  <a:gd name="T41" fmla="*/ 2 h 83"/>
                  <a:gd name="T42" fmla="*/ 74 w 97"/>
                  <a:gd name="T43" fmla="*/ 6 h 83"/>
                  <a:gd name="T44" fmla="*/ 78 w 97"/>
                  <a:gd name="T45" fmla="*/ 9 h 83"/>
                  <a:gd name="T46" fmla="*/ 82 w 97"/>
                  <a:gd name="T47" fmla="*/ 9 h 83"/>
                  <a:gd name="T48" fmla="*/ 46 w 97"/>
                  <a:gd name="T49" fmla="*/ 45 h 83"/>
                  <a:gd name="T50" fmla="*/ 25 w 97"/>
                  <a:gd name="T51" fmla="*/ 24 h 83"/>
                  <a:gd name="T52" fmla="*/ 1 w 97"/>
                  <a:gd name="T53" fmla="*/ 48 h 83"/>
                  <a:gd name="T54" fmla="*/ 1 w 97"/>
                  <a:gd name="T55" fmla="*/ 54 h 83"/>
                  <a:gd name="T56" fmla="*/ 7 w 97"/>
                  <a:gd name="T57" fmla="*/ 54 h 83"/>
                  <a:gd name="T58" fmla="*/ 25 w 97"/>
                  <a:gd name="T59" fmla="*/ 35 h 83"/>
                  <a:gd name="T60" fmla="*/ 46 w 97"/>
                  <a:gd name="T61" fmla="*/ 56 h 83"/>
                  <a:gd name="T62" fmla="*/ 88 w 97"/>
                  <a:gd name="T63" fmla="*/ 15 h 83"/>
                  <a:gd name="T64" fmla="*/ 87 w 97"/>
                  <a:gd name="T65" fmla="*/ 19 h 83"/>
                  <a:gd name="T66" fmla="*/ 91 w 97"/>
                  <a:gd name="T67" fmla="*/ 23 h 83"/>
                  <a:gd name="T68" fmla="*/ 91 w 97"/>
                  <a:gd name="T69" fmla="*/ 23 h 83"/>
                  <a:gd name="T70" fmla="*/ 95 w 97"/>
                  <a:gd name="T71" fmla="*/ 19 h 83"/>
                  <a:gd name="T72" fmla="*/ 97 w 97"/>
                  <a:gd name="T73" fmla="*/ 0 h 83"/>
                  <a:gd name="T74" fmla="*/ 77 w 97"/>
                  <a:gd name="T75" fmla="*/ 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83">
                    <a:moveTo>
                      <a:pt x="4" y="79"/>
                    </a:moveTo>
                    <a:cubicBezTo>
                      <a:pt x="4" y="81"/>
                      <a:pt x="5" y="83"/>
                      <a:pt x="7" y="83"/>
                    </a:cubicBezTo>
                    <a:cubicBezTo>
                      <a:pt x="25" y="83"/>
                      <a:pt x="25" y="83"/>
                      <a:pt x="25" y="83"/>
                    </a:cubicBezTo>
                    <a:cubicBezTo>
                      <a:pt x="25" y="45"/>
                      <a:pt x="25" y="45"/>
                      <a:pt x="25" y="45"/>
                    </a:cubicBezTo>
                    <a:cubicBezTo>
                      <a:pt x="4" y="67"/>
                      <a:pt x="4" y="67"/>
                      <a:pt x="4" y="67"/>
                    </a:cubicBezTo>
                    <a:lnTo>
                      <a:pt x="4" y="79"/>
                    </a:lnTo>
                    <a:close/>
                    <a:moveTo>
                      <a:pt x="34" y="54"/>
                    </a:moveTo>
                    <a:cubicBezTo>
                      <a:pt x="34" y="83"/>
                      <a:pt x="34" y="83"/>
                      <a:pt x="34" y="83"/>
                    </a:cubicBezTo>
                    <a:cubicBezTo>
                      <a:pt x="56" y="83"/>
                      <a:pt x="56" y="83"/>
                      <a:pt x="56" y="83"/>
                    </a:cubicBezTo>
                    <a:cubicBezTo>
                      <a:pt x="56" y="57"/>
                      <a:pt x="56" y="57"/>
                      <a:pt x="56" y="57"/>
                    </a:cubicBezTo>
                    <a:cubicBezTo>
                      <a:pt x="46" y="66"/>
                      <a:pt x="46" y="66"/>
                      <a:pt x="46" y="66"/>
                    </a:cubicBezTo>
                    <a:lnTo>
                      <a:pt x="34" y="54"/>
                    </a:lnTo>
                    <a:close/>
                    <a:moveTo>
                      <a:pt x="64" y="48"/>
                    </a:moveTo>
                    <a:cubicBezTo>
                      <a:pt x="64" y="83"/>
                      <a:pt x="64" y="83"/>
                      <a:pt x="64" y="83"/>
                    </a:cubicBezTo>
                    <a:cubicBezTo>
                      <a:pt x="82" y="83"/>
                      <a:pt x="82" y="83"/>
                      <a:pt x="82" y="83"/>
                    </a:cubicBezTo>
                    <a:cubicBezTo>
                      <a:pt x="84" y="83"/>
                      <a:pt x="86" y="81"/>
                      <a:pt x="86" y="79"/>
                    </a:cubicBezTo>
                    <a:cubicBezTo>
                      <a:pt x="86" y="45"/>
                      <a:pt x="86" y="45"/>
                      <a:pt x="86" y="45"/>
                    </a:cubicBezTo>
                    <a:cubicBezTo>
                      <a:pt x="86" y="26"/>
                      <a:pt x="86" y="26"/>
                      <a:pt x="86" y="26"/>
                    </a:cubicBezTo>
                    <a:cubicBezTo>
                      <a:pt x="67" y="45"/>
                      <a:pt x="67" y="45"/>
                      <a:pt x="67" y="45"/>
                    </a:cubicBezTo>
                    <a:lnTo>
                      <a:pt x="64" y="48"/>
                    </a:lnTo>
                    <a:close/>
                    <a:moveTo>
                      <a:pt x="77" y="2"/>
                    </a:moveTo>
                    <a:cubicBezTo>
                      <a:pt x="75" y="2"/>
                      <a:pt x="74" y="4"/>
                      <a:pt x="74" y="6"/>
                    </a:cubicBezTo>
                    <a:cubicBezTo>
                      <a:pt x="74" y="8"/>
                      <a:pt x="76" y="10"/>
                      <a:pt x="78" y="9"/>
                    </a:cubicBezTo>
                    <a:cubicBezTo>
                      <a:pt x="82" y="9"/>
                      <a:pt x="82" y="9"/>
                      <a:pt x="82" y="9"/>
                    </a:cubicBezTo>
                    <a:cubicBezTo>
                      <a:pt x="46" y="45"/>
                      <a:pt x="46" y="45"/>
                      <a:pt x="46" y="45"/>
                    </a:cubicBezTo>
                    <a:cubicBezTo>
                      <a:pt x="25" y="24"/>
                      <a:pt x="25" y="24"/>
                      <a:pt x="25" y="24"/>
                    </a:cubicBezTo>
                    <a:cubicBezTo>
                      <a:pt x="1" y="48"/>
                      <a:pt x="1" y="48"/>
                      <a:pt x="1" y="48"/>
                    </a:cubicBezTo>
                    <a:cubicBezTo>
                      <a:pt x="0" y="50"/>
                      <a:pt x="0" y="52"/>
                      <a:pt x="1" y="54"/>
                    </a:cubicBezTo>
                    <a:cubicBezTo>
                      <a:pt x="3" y="55"/>
                      <a:pt x="5" y="55"/>
                      <a:pt x="7" y="54"/>
                    </a:cubicBezTo>
                    <a:cubicBezTo>
                      <a:pt x="25" y="35"/>
                      <a:pt x="25" y="35"/>
                      <a:pt x="25" y="35"/>
                    </a:cubicBezTo>
                    <a:cubicBezTo>
                      <a:pt x="46" y="56"/>
                      <a:pt x="46" y="56"/>
                      <a:pt x="46" y="56"/>
                    </a:cubicBezTo>
                    <a:cubicBezTo>
                      <a:pt x="88" y="15"/>
                      <a:pt x="88" y="15"/>
                      <a:pt x="88" y="15"/>
                    </a:cubicBezTo>
                    <a:cubicBezTo>
                      <a:pt x="87" y="19"/>
                      <a:pt x="87" y="19"/>
                      <a:pt x="87" y="19"/>
                    </a:cubicBezTo>
                    <a:cubicBezTo>
                      <a:pt x="87" y="21"/>
                      <a:pt x="89" y="23"/>
                      <a:pt x="91" y="23"/>
                    </a:cubicBezTo>
                    <a:cubicBezTo>
                      <a:pt x="91" y="23"/>
                      <a:pt x="91" y="23"/>
                      <a:pt x="91" y="23"/>
                    </a:cubicBezTo>
                    <a:cubicBezTo>
                      <a:pt x="93" y="23"/>
                      <a:pt x="95" y="21"/>
                      <a:pt x="95" y="19"/>
                    </a:cubicBezTo>
                    <a:cubicBezTo>
                      <a:pt x="97" y="0"/>
                      <a:pt x="97" y="0"/>
                      <a:pt x="97" y="0"/>
                    </a:cubicBezTo>
                    <a:lnTo>
                      <a:pt x="77" y="2"/>
                    </a:lnTo>
                    <a:close/>
                  </a:path>
                </a:pathLst>
              </a:custGeom>
              <a:solidFill>
                <a:schemeClr val="bg1"/>
              </a:solidFill>
              <a:ln>
                <a:noFill/>
              </a:ln>
            </p:spPr>
            <p:txBody>
              <a:bodyPr vert="horz" wrap="square" lIns="91440" tIns="45720" rIns="91440" bIns="45720" numCol="1" anchor="t" anchorCtr="0" compatLnSpc="1"/>
              <a:lstStyle/>
              <a:p>
                <a:endParaRPr lang="ko-KR" altLang="en-US">
                  <a:solidFill>
                    <a:schemeClr val="tx1">
                      <a:lumMod val="75000"/>
                      <a:lumOff val="25000"/>
                    </a:schemeClr>
                  </a:solidFill>
                </a:endParaRPr>
              </a:p>
            </p:txBody>
          </p:sp>
          <p:sp>
            <p:nvSpPr>
              <p:cNvPr id="23" name="Freeform 109"/>
              <p:cNvSpPr>
                <a:spLocks noEditPoints="1"/>
              </p:cNvSpPr>
              <p:nvPr/>
            </p:nvSpPr>
            <p:spPr bwMode="auto">
              <a:xfrm>
                <a:off x="8109530" y="3461515"/>
                <a:ext cx="270108" cy="278293"/>
              </a:xfrm>
              <a:custGeom>
                <a:avLst/>
                <a:gdLst>
                  <a:gd name="T0" fmla="*/ 85 w 99"/>
                  <a:gd name="T1" fmla="*/ 70 h 102"/>
                  <a:gd name="T2" fmla="*/ 83 w 99"/>
                  <a:gd name="T3" fmla="*/ 70 h 102"/>
                  <a:gd name="T4" fmla="*/ 67 w 99"/>
                  <a:gd name="T5" fmla="*/ 86 h 102"/>
                  <a:gd name="T6" fmla="*/ 70 w 99"/>
                  <a:gd name="T7" fmla="*/ 96 h 102"/>
                  <a:gd name="T8" fmla="*/ 83 w 99"/>
                  <a:gd name="T9" fmla="*/ 102 h 102"/>
                  <a:gd name="T10" fmla="*/ 99 w 99"/>
                  <a:gd name="T11" fmla="*/ 86 h 102"/>
                  <a:gd name="T12" fmla="*/ 85 w 99"/>
                  <a:gd name="T13" fmla="*/ 70 h 102"/>
                  <a:gd name="T14" fmla="*/ 93 w 99"/>
                  <a:gd name="T15" fmla="*/ 88 h 102"/>
                  <a:gd name="T16" fmla="*/ 85 w 99"/>
                  <a:gd name="T17" fmla="*/ 88 h 102"/>
                  <a:gd name="T18" fmla="*/ 85 w 99"/>
                  <a:gd name="T19" fmla="*/ 96 h 102"/>
                  <a:gd name="T20" fmla="*/ 81 w 99"/>
                  <a:gd name="T21" fmla="*/ 96 h 102"/>
                  <a:gd name="T22" fmla="*/ 81 w 99"/>
                  <a:gd name="T23" fmla="*/ 88 h 102"/>
                  <a:gd name="T24" fmla="*/ 73 w 99"/>
                  <a:gd name="T25" fmla="*/ 88 h 102"/>
                  <a:gd name="T26" fmla="*/ 73 w 99"/>
                  <a:gd name="T27" fmla="*/ 84 h 102"/>
                  <a:gd name="T28" fmla="*/ 81 w 99"/>
                  <a:gd name="T29" fmla="*/ 84 h 102"/>
                  <a:gd name="T30" fmla="*/ 81 w 99"/>
                  <a:gd name="T31" fmla="*/ 76 h 102"/>
                  <a:gd name="T32" fmla="*/ 85 w 99"/>
                  <a:gd name="T33" fmla="*/ 76 h 102"/>
                  <a:gd name="T34" fmla="*/ 85 w 99"/>
                  <a:gd name="T35" fmla="*/ 84 h 102"/>
                  <a:gd name="T36" fmla="*/ 93 w 99"/>
                  <a:gd name="T37" fmla="*/ 84 h 102"/>
                  <a:gd name="T38" fmla="*/ 93 w 99"/>
                  <a:gd name="T39" fmla="*/ 88 h 102"/>
                  <a:gd name="T40" fmla="*/ 83 w 99"/>
                  <a:gd name="T41" fmla="*/ 64 h 102"/>
                  <a:gd name="T42" fmla="*/ 83 w 99"/>
                  <a:gd name="T43" fmla="*/ 64 h 102"/>
                  <a:gd name="T44" fmla="*/ 83 w 99"/>
                  <a:gd name="T45" fmla="*/ 64 h 102"/>
                  <a:gd name="T46" fmla="*/ 69 w 99"/>
                  <a:gd name="T47" fmla="*/ 55 h 102"/>
                  <a:gd name="T48" fmla="*/ 58 w 99"/>
                  <a:gd name="T49" fmla="*/ 49 h 102"/>
                  <a:gd name="T50" fmla="*/ 54 w 99"/>
                  <a:gd name="T51" fmla="*/ 46 h 102"/>
                  <a:gd name="T52" fmla="*/ 53 w 99"/>
                  <a:gd name="T53" fmla="*/ 41 h 102"/>
                  <a:gd name="T54" fmla="*/ 57 w 99"/>
                  <a:gd name="T55" fmla="*/ 33 h 102"/>
                  <a:gd name="T56" fmla="*/ 60 w 99"/>
                  <a:gd name="T57" fmla="*/ 26 h 102"/>
                  <a:gd name="T58" fmla="*/ 59 w 99"/>
                  <a:gd name="T59" fmla="*/ 24 h 102"/>
                  <a:gd name="T60" fmla="*/ 57 w 99"/>
                  <a:gd name="T61" fmla="*/ 8 h 102"/>
                  <a:gd name="T62" fmla="*/ 47 w 99"/>
                  <a:gd name="T63" fmla="*/ 2 h 102"/>
                  <a:gd name="T64" fmla="*/ 43 w 99"/>
                  <a:gd name="T65" fmla="*/ 1 h 102"/>
                  <a:gd name="T66" fmla="*/ 38 w 99"/>
                  <a:gd name="T67" fmla="*/ 0 h 102"/>
                  <a:gd name="T68" fmla="*/ 39 w 99"/>
                  <a:gd name="T69" fmla="*/ 2 h 102"/>
                  <a:gd name="T70" fmla="*/ 29 w 99"/>
                  <a:gd name="T71" fmla="*/ 8 h 102"/>
                  <a:gd name="T72" fmla="*/ 27 w 99"/>
                  <a:gd name="T73" fmla="*/ 24 h 102"/>
                  <a:gd name="T74" fmla="*/ 26 w 99"/>
                  <a:gd name="T75" fmla="*/ 26 h 102"/>
                  <a:gd name="T76" fmla="*/ 29 w 99"/>
                  <a:gd name="T77" fmla="*/ 33 h 102"/>
                  <a:gd name="T78" fmla="*/ 33 w 99"/>
                  <a:gd name="T79" fmla="*/ 41 h 102"/>
                  <a:gd name="T80" fmla="*/ 32 w 99"/>
                  <a:gd name="T81" fmla="*/ 46 h 102"/>
                  <a:gd name="T82" fmla="*/ 28 w 99"/>
                  <a:gd name="T83" fmla="*/ 49 h 102"/>
                  <a:gd name="T84" fmla="*/ 17 w 99"/>
                  <a:gd name="T85" fmla="*/ 55 h 102"/>
                  <a:gd name="T86" fmla="*/ 2 w 99"/>
                  <a:gd name="T87" fmla="*/ 64 h 102"/>
                  <a:gd name="T88" fmla="*/ 0 w 99"/>
                  <a:gd name="T89" fmla="*/ 87 h 102"/>
                  <a:gd name="T90" fmla="*/ 0 w 99"/>
                  <a:gd name="T91" fmla="*/ 88 h 102"/>
                  <a:gd name="T92" fmla="*/ 0 w 99"/>
                  <a:gd name="T93" fmla="*/ 88 h 102"/>
                  <a:gd name="T94" fmla="*/ 43 w 99"/>
                  <a:gd name="T95" fmla="*/ 100 h 102"/>
                  <a:gd name="T96" fmla="*/ 64 w 99"/>
                  <a:gd name="T97" fmla="*/ 97 h 102"/>
                  <a:gd name="T98" fmla="*/ 61 w 99"/>
                  <a:gd name="T99" fmla="*/ 86 h 102"/>
                  <a:gd name="T100" fmla="*/ 83 w 99"/>
                  <a:gd name="T101" fmla="*/ 6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 h="102">
                    <a:moveTo>
                      <a:pt x="85" y="70"/>
                    </a:moveTo>
                    <a:cubicBezTo>
                      <a:pt x="84" y="70"/>
                      <a:pt x="83" y="70"/>
                      <a:pt x="83" y="70"/>
                    </a:cubicBezTo>
                    <a:cubicBezTo>
                      <a:pt x="74" y="70"/>
                      <a:pt x="67" y="77"/>
                      <a:pt x="67" y="86"/>
                    </a:cubicBezTo>
                    <a:cubicBezTo>
                      <a:pt x="67" y="90"/>
                      <a:pt x="68" y="93"/>
                      <a:pt x="70" y="96"/>
                    </a:cubicBezTo>
                    <a:cubicBezTo>
                      <a:pt x="73" y="99"/>
                      <a:pt x="78" y="102"/>
                      <a:pt x="83" y="102"/>
                    </a:cubicBezTo>
                    <a:cubicBezTo>
                      <a:pt x="92" y="102"/>
                      <a:pt x="99" y="95"/>
                      <a:pt x="99" y="86"/>
                    </a:cubicBezTo>
                    <a:cubicBezTo>
                      <a:pt x="99" y="78"/>
                      <a:pt x="93" y="71"/>
                      <a:pt x="85" y="70"/>
                    </a:cubicBezTo>
                    <a:close/>
                    <a:moveTo>
                      <a:pt x="93" y="88"/>
                    </a:moveTo>
                    <a:cubicBezTo>
                      <a:pt x="85" y="88"/>
                      <a:pt x="85" y="88"/>
                      <a:pt x="85" y="88"/>
                    </a:cubicBezTo>
                    <a:cubicBezTo>
                      <a:pt x="85" y="96"/>
                      <a:pt x="85" y="96"/>
                      <a:pt x="85" y="96"/>
                    </a:cubicBezTo>
                    <a:cubicBezTo>
                      <a:pt x="81" y="96"/>
                      <a:pt x="81" y="96"/>
                      <a:pt x="81" y="96"/>
                    </a:cubicBezTo>
                    <a:cubicBezTo>
                      <a:pt x="81" y="88"/>
                      <a:pt x="81" y="88"/>
                      <a:pt x="81" y="88"/>
                    </a:cubicBezTo>
                    <a:cubicBezTo>
                      <a:pt x="73" y="88"/>
                      <a:pt x="73" y="88"/>
                      <a:pt x="73" y="88"/>
                    </a:cubicBezTo>
                    <a:cubicBezTo>
                      <a:pt x="73" y="84"/>
                      <a:pt x="73" y="84"/>
                      <a:pt x="73" y="84"/>
                    </a:cubicBezTo>
                    <a:cubicBezTo>
                      <a:pt x="81" y="84"/>
                      <a:pt x="81" y="84"/>
                      <a:pt x="81" y="84"/>
                    </a:cubicBezTo>
                    <a:cubicBezTo>
                      <a:pt x="81" y="76"/>
                      <a:pt x="81" y="76"/>
                      <a:pt x="81" y="76"/>
                    </a:cubicBezTo>
                    <a:cubicBezTo>
                      <a:pt x="85" y="76"/>
                      <a:pt x="85" y="76"/>
                      <a:pt x="85" y="76"/>
                    </a:cubicBezTo>
                    <a:cubicBezTo>
                      <a:pt x="85" y="84"/>
                      <a:pt x="85" y="84"/>
                      <a:pt x="85" y="84"/>
                    </a:cubicBezTo>
                    <a:cubicBezTo>
                      <a:pt x="93" y="84"/>
                      <a:pt x="93" y="84"/>
                      <a:pt x="93" y="84"/>
                    </a:cubicBezTo>
                    <a:lnTo>
                      <a:pt x="93" y="88"/>
                    </a:lnTo>
                    <a:close/>
                    <a:moveTo>
                      <a:pt x="83" y="64"/>
                    </a:moveTo>
                    <a:cubicBezTo>
                      <a:pt x="83" y="64"/>
                      <a:pt x="83" y="64"/>
                      <a:pt x="83" y="64"/>
                    </a:cubicBezTo>
                    <a:cubicBezTo>
                      <a:pt x="83" y="64"/>
                      <a:pt x="83" y="64"/>
                      <a:pt x="83" y="64"/>
                    </a:cubicBezTo>
                    <a:cubicBezTo>
                      <a:pt x="80" y="56"/>
                      <a:pt x="71" y="56"/>
                      <a:pt x="69" y="55"/>
                    </a:cubicBezTo>
                    <a:cubicBezTo>
                      <a:pt x="62" y="53"/>
                      <a:pt x="59" y="52"/>
                      <a:pt x="58" y="49"/>
                    </a:cubicBezTo>
                    <a:cubicBezTo>
                      <a:pt x="56" y="46"/>
                      <a:pt x="54" y="46"/>
                      <a:pt x="54" y="46"/>
                    </a:cubicBezTo>
                    <a:cubicBezTo>
                      <a:pt x="54" y="45"/>
                      <a:pt x="53" y="43"/>
                      <a:pt x="53" y="41"/>
                    </a:cubicBezTo>
                    <a:cubicBezTo>
                      <a:pt x="56" y="38"/>
                      <a:pt x="57" y="33"/>
                      <a:pt x="57" y="33"/>
                    </a:cubicBezTo>
                    <a:cubicBezTo>
                      <a:pt x="59" y="32"/>
                      <a:pt x="60" y="28"/>
                      <a:pt x="60" y="26"/>
                    </a:cubicBezTo>
                    <a:cubicBezTo>
                      <a:pt x="60" y="24"/>
                      <a:pt x="59" y="24"/>
                      <a:pt x="59" y="24"/>
                    </a:cubicBezTo>
                    <a:cubicBezTo>
                      <a:pt x="59" y="24"/>
                      <a:pt x="60" y="14"/>
                      <a:pt x="57" y="8"/>
                    </a:cubicBezTo>
                    <a:cubicBezTo>
                      <a:pt x="53" y="2"/>
                      <a:pt x="47" y="2"/>
                      <a:pt x="47" y="2"/>
                    </a:cubicBezTo>
                    <a:cubicBezTo>
                      <a:pt x="43" y="1"/>
                      <a:pt x="43" y="1"/>
                      <a:pt x="43" y="1"/>
                    </a:cubicBezTo>
                    <a:cubicBezTo>
                      <a:pt x="43" y="1"/>
                      <a:pt x="39" y="1"/>
                      <a:pt x="38" y="0"/>
                    </a:cubicBezTo>
                    <a:cubicBezTo>
                      <a:pt x="38" y="0"/>
                      <a:pt x="38" y="1"/>
                      <a:pt x="39" y="2"/>
                    </a:cubicBezTo>
                    <a:cubicBezTo>
                      <a:pt x="39" y="2"/>
                      <a:pt x="33" y="2"/>
                      <a:pt x="29" y="8"/>
                    </a:cubicBezTo>
                    <a:cubicBezTo>
                      <a:pt x="25" y="14"/>
                      <a:pt x="27" y="24"/>
                      <a:pt x="27" y="24"/>
                    </a:cubicBezTo>
                    <a:cubicBezTo>
                      <a:pt x="27" y="24"/>
                      <a:pt x="26" y="24"/>
                      <a:pt x="26" y="26"/>
                    </a:cubicBezTo>
                    <a:cubicBezTo>
                      <a:pt x="26" y="28"/>
                      <a:pt x="26" y="32"/>
                      <a:pt x="29" y="33"/>
                    </a:cubicBezTo>
                    <a:cubicBezTo>
                      <a:pt x="29" y="33"/>
                      <a:pt x="30" y="38"/>
                      <a:pt x="33" y="41"/>
                    </a:cubicBezTo>
                    <a:cubicBezTo>
                      <a:pt x="32" y="43"/>
                      <a:pt x="32" y="45"/>
                      <a:pt x="32" y="46"/>
                    </a:cubicBezTo>
                    <a:cubicBezTo>
                      <a:pt x="32" y="46"/>
                      <a:pt x="30" y="46"/>
                      <a:pt x="28" y="49"/>
                    </a:cubicBezTo>
                    <a:cubicBezTo>
                      <a:pt x="26" y="52"/>
                      <a:pt x="24" y="53"/>
                      <a:pt x="17" y="55"/>
                    </a:cubicBezTo>
                    <a:cubicBezTo>
                      <a:pt x="15" y="56"/>
                      <a:pt x="6" y="56"/>
                      <a:pt x="2" y="64"/>
                    </a:cubicBezTo>
                    <a:cubicBezTo>
                      <a:pt x="1" y="68"/>
                      <a:pt x="0" y="78"/>
                      <a:pt x="0" y="87"/>
                    </a:cubicBezTo>
                    <a:cubicBezTo>
                      <a:pt x="0" y="87"/>
                      <a:pt x="0" y="88"/>
                      <a:pt x="0" y="88"/>
                    </a:cubicBezTo>
                    <a:cubicBezTo>
                      <a:pt x="0" y="88"/>
                      <a:pt x="0" y="88"/>
                      <a:pt x="0" y="88"/>
                    </a:cubicBezTo>
                    <a:cubicBezTo>
                      <a:pt x="8" y="94"/>
                      <a:pt x="22" y="100"/>
                      <a:pt x="43" y="100"/>
                    </a:cubicBezTo>
                    <a:cubicBezTo>
                      <a:pt x="51" y="100"/>
                      <a:pt x="58" y="99"/>
                      <a:pt x="64" y="97"/>
                    </a:cubicBezTo>
                    <a:cubicBezTo>
                      <a:pt x="62" y="94"/>
                      <a:pt x="61" y="90"/>
                      <a:pt x="61" y="86"/>
                    </a:cubicBezTo>
                    <a:cubicBezTo>
                      <a:pt x="61" y="74"/>
                      <a:pt x="71" y="64"/>
                      <a:pt x="83" y="64"/>
                    </a:cubicBezTo>
                    <a:close/>
                  </a:path>
                </a:pathLst>
              </a:custGeom>
              <a:solidFill>
                <a:schemeClr val="bg1"/>
              </a:solidFill>
              <a:ln>
                <a:noFill/>
              </a:ln>
            </p:spPr>
            <p:txBody>
              <a:bodyPr vert="horz" wrap="square" lIns="91440" tIns="45720" rIns="91440" bIns="45720" numCol="1" anchor="t" anchorCtr="0" compatLnSpc="1"/>
              <a:lstStyle/>
              <a:p>
                <a:endParaRPr lang="ko-KR" altLang="en-US">
                  <a:solidFill>
                    <a:schemeClr val="tx1">
                      <a:lumMod val="75000"/>
                      <a:lumOff val="25000"/>
                    </a:schemeClr>
                  </a:solidFill>
                </a:endParaRPr>
              </a:p>
            </p:txBody>
          </p:sp>
        </p:grpSp>
      </p:grpSp>
      <p:sp>
        <p:nvSpPr>
          <p:cNvPr id="24" name="文本框 23"/>
          <p:cNvSpPr txBox="1"/>
          <p:nvPr/>
        </p:nvSpPr>
        <p:spPr>
          <a:xfrm>
            <a:off x="1734735" y="4231627"/>
            <a:ext cx="1682052" cy="1246495"/>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137617" y="3953937"/>
            <a:ext cx="1279170"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3750986" y="4231627"/>
            <a:ext cx="1682052" cy="1246495"/>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4153868" y="3953937"/>
            <a:ext cx="1279170"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5767416" y="4231627"/>
            <a:ext cx="1682052" cy="1246495"/>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6170298" y="3953937"/>
            <a:ext cx="1279170"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7738511" y="4231627"/>
            <a:ext cx="1682052" cy="1246495"/>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8141393" y="3953937"/>
            <a:ext cx="1279170"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p:spPr>
      </p:pic>
      <p:grpSp>
        <p:nvGrpSpPr>
          <p:cNvPr id="2" name="组合 1"/>
          <p:cNvGrpSpPr/>
          <p:nvPr/>
        </p:nvGrpSpPr>
        <p:grpSpPr>
          <a:xfrm>
            <a:off x="3974307" y="443254"/>
            <a:ext cx="4243386" cy="714913"/>
            <a:chOff x="3974307" y="443254"/>
            <a:chExt cx="4243386" cy="714913"/>
          </a:xfrm>
        </p:grpSpPr>
        <p:sp>
          <p:nvSpPr>
            <p:cNvPr id="10" name="矩形 9"/>
            <p:cNvSpPr/>
            <p:nvPr/>
          </p:nvSpPr>
          <p:spPr>
            <a:xfrm>
              <a:off x="4964921"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974307" y="881168"/>
              <a:ext cx="4243386" cy="276999"/>
            </a:xfrm>
            <a:prstGeom prst="rect">
              <a:avLst/>
            </a:prstGeom>
            <a:noFill/>
          </p:spPr>
          <p:txBody>
            <a:bodyPr wrap="square" rtlCol="0">
              <a:spAutoFit/>
            </a:bodyPr>
            <a:lstStyle>
              <a:defPPr>
                <a:defRPr lang="zh-CN"/>
              </a:defPPr>
              <a:lvl1pPr algn="ctr">
                <a:defRPr sz="6000" b="1">
                  <a:blipFill dpi="0" rotWithShape="1">
                    <a:blip r:embed="rId6"/>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4" name="直接连接符 3"/>
          <p:cNvCxnSpPr/>
          <p:nvPr/>
        </p:nvCxnSpPr>
        <p:spPr>
          <a:xfrm>
            <a:off x="5975350" y="494054"/>
            <a:ext cx="241300" cy="0"/>
          </a:xfrm>
          <a:prstGeom prst="line">
            <a:avLst/>
          </a:prstGeom>
          <a:ln w="38100">
            <a:solidFill>
              <a:srgbClr val="4BB381"/>
            </a:solidFill>
          </a:ln>
        </p:spPr>
        <p:style>
          <a:lnRef idx="1">
            <a:schemeClr val="accent1"/>
          </a:lnRef>
          <a:fillRef idx="0">
            <a:schemeClr val="accent1"/>
          </a:fillRef>
          <a:effectRef idx="0">
            <a:schemeClr val="accent1"/>
          </a:effectRef>
          <a:fontRef idx="minor">
            <a:schemeClr val="tx1"/>
          </a:fontRef>
        </p:style>
      </p:cxnSp>
      <p:graphicFrame>
        <p:nvGraphicFramePr>
          <p:cNvPr id="7" name="Chart 2"/>
          <p:cNvGraphicFramePr/>
          <p:nvPr/>
        </p:nvGraphicFramePr>
        <p:xfrm>
          <a:off x="1105808" y="2164608"/>
          <a:ext cx="2651742" cy="2082990"/>
        </p:xfrm>
        <a:graphic>
          <a:graphicData uri="http://schemas.openxmlformats.org/drawingml/2006/chart">
            <c:chart xmlns:c="http://schemas.openxmlformats.org/drawingml/2006/chart" xmlns:r="http://schemas.openxmlformats.org/officeDocument/2006/relationships" r:id="rId1"/>
          </a:graphicData>
        </a:graphic>
      </p:graphicFrame>
      <p:sp>
        <p:nvSpPr>
          <p:cNvPr id="8" name="Content Placeholder 2"/>
          <p:cNvSpPr txBox="1"/>
          <p:nvPr/>
        </p:nvSpPr>
        <p:spPr>
          <a:xfrm>
            <a:off x="1899502" y="2938186"/>
            <a:ext cx="1066183" cy="3968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3200" dirty="0">
                <a:solidFill>
                  <a:schemeClr val="tx1">
                    <a:lumMod val="75000"/>
                    <a:lumOff val="25000"/>
                  </a:schemeClr>
                </a:solidFill>
                <a:latin typeface="Source Sans Pro Black" pitchFamily="34" charset="0"/>
              </a:rPr>
              <a:t>73%</a:t>
            </a:r>
            <a:endParaRPr lang="en-US" sz="3200" dirty="0">
              <a:solidFill>
                <a:schemeClr val="tx1">
                  <a:lumMod val="75000"/>
                  <a:lumOff val="25000"/>
                </a:schemeClr>
              </a:solidFill>
              <a:latin typeface="Source Sans Pro Black" pitchFamily="34" charset="0"/>
            </a:endParaRPr>
          </a:p>
        </p:txBody>
      </p:sp>
      <p:graphicFrame>
        <p:nvGraphicFramePr>
          <p:cNvPr id="9" name="Chart 39"/>
          <p:cNvGraphicFramePr/>
          <p:nvPr/>
        </p:nvGraphicFramePr>
        <p:xfrm>
          <a:off x="3539924" y="2164608"/>
          <a:ext cx="2651742" cy="2082990"/>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2"/>
          <p:cNvSpPr txBox="1"/>
          <p:nvPr/>
        </p:nvSpPr>
        <p:spPr>
          <a:xfrm>
            <a:off x="4337276" y="2938186"/>
            <a:ext cx="1066183" cy="3968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3200" dirty="0">
                <a:solidFill>
                  <a:schemeClr val="tx1">
                    <a:lumMod val="75000"/>
                    <a:lumOff val="25000"/>
                  </a:schemeClr>
                </a:solidFill>
                <a:latin typeface="Source Sans Pro Black" pitchFamily="34" charset="0"/>
              </a:rPr>
              <a:t>87%</a:t>
            </a:r>
            <a:endParaRPr lang="en-US" sz="3200" dirty="0">
              <a:solidFill>
                <a:schemeClr val="tx1">
                  <a:lumMod val="75000"/>
                  <a:lumOff val="25000"/>
                </a:schemeClr>
              </a:solidFill>
              <a:latin typeface="Source Sans Pro Black" pitchFamily="34" charset="0"/>
            </a:endParaRPr>
          </a:p>
        </p:txBody>
      </p:sp>
      <p:graphicFrame>
        <p:nvGraphicFramePr>
          <p:cNvPr id="13" name="Chart 47"/>
          <p:cNvGraphicFramePr/>
          <p:nvPr/>
        </p:nvGraphicFramePr>
        <p:xfrm>
          <a:off x="5972212" y="2164608"/>
          <a:ext cx="2651742" cy="208299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ntent Placeholder 2"/>
          <p:cNvSpPr txBox="1"/>
          <p:nvPr/>
        </p:nvSpPr>
        <p:spPr>
          <a:xfrm>
            <a:off x="6775050" y="2938186"/>
            <a:ext cx="1064354" cy="3968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3200" dirty="0">
                <a:solidFill>
                  <a:schemeClr val="tx1">
                    <a:lumMod val="75000"/>
                    <a:lumOff val="25000"/>
                  </a:schemeClr>
                </a:solidFill>
                <a:latin typeface="Source Sans Pro Black" pitchFamily="34" charset="0"/>
              </a:rPr>
              <a:t>35%</a:t>
            </a:r>
            <a:endParaRPr lang="en-US" sz="3200" dirty="0">
              <a:solidFill>
                <a:schemeClr val="tx1">
                  <a:lumMod val="75000"/>
                  <a:lumOff val="25000"/>
                </a:schemeClr>
              </a:solidFill>
              <a:latin typeface="Source Sans Pro Black" pitchFamily="34" charset="0"/>
            </a:endParaRPr>
          </a:p>
        </p:txBody>
      </p:sp>
      <p:graphicFrame>
        <p:nvGraphicFramePr>
          <p:cNvPr id="15" name="Chart 51"/>
          <p:cNvGraphicFramePr/>
          <p:nvPr/>
        </p:nvGraphicFramePr>
        <p:xfrm>
          <a:off x="8406329" y="2164608"/>
          <a:ext cx="2651742" cy="2082990"/>
        </p:xfrm>
        <a:graphic>
          <a:graphicData uri="http://schemas.openxmlformats.org/drawingml/2006/chart">
            <c:chart xmlns:c="http://schemas.openxmlformats.org/drawingml/2006/chart" xmlns:r="http://schemas.openxmlformats.org/officeDocument/2006/relationships" r:id="rId4"/>
          </a:graphicData>
        </a:graphic>
      </p:graphicFrame>
      <p:sp>
        <p:nvSpPr>
          <p:cNvPr id="16" name="Content Placeholder 2"/>
          <p:cNvSpPr txBox="1"/>
          <p:nvPr/>
        </p:nvSpPr>
        <p:spPr>
          <a:xfrm>
            <a:off x="9207337" y="2938186"/>
            <a:ext cx="1066183" cy="3968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3200" dirty="0">
                <a:solidFill>
                  <a:schemeClr val="tx1">
                    <a:lumMod val="75000"/>
                    <a:lumOff val="25000"/>
                  </a:schemeClr>
                </a:solidFill>
                <a:latin typeface="Source Sans Pro Black" pitchFamily="34" charset="0"/>
              </a:rPr>
              <a:t>35%</a:t>
            </a:r>
            <a:endParaRPr lang="en-US" sz="3200" dirty="0">
              <a:solidFill>
                <a:schemeClr val="tx1">
                  <a:lumMod val="75000"/>
                  <a:lumOff val="25000"/>
                </a:schemeClr>
              </a:solidFill>
              <a:latin typeface="Source Sans Pro Black" pitchFamily="34" charset="0"/>
            </a:endParaRPr>
          </a:p>
        </p:txBody>
      </p:sp>
      <p:cxnSp>
        <p:nvCxnSpPr>
          <p:cNvPr id="17" name="Straight Connector 53"/>
          <p:cNvCxnSpPr/>
          <p:nvPr/>
        </p:nvCxnSpPr>
        <p:spPr>
          <a:xfrm>
            <a:off x="3638678" y="2239589"/>
            <a:ext cx="0" cy="3313763"/>
          </a:xfrm>
          <a:prstGeom prst="line">
            <a:avLst/>
          </a:prstGeom>
          <a:ln>
            <a:solidFill>
              <a:srgbClr val="4BB38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54"/>
          <p:cNvCxnSpPr/>
          <p:nvPr/>
        </p:nvCxnSpPr>
        <p:spPr>
          <a:xfrm>
            <a:off x="6072795" y="2239589"/>
            <a:ext cx="0" cy="3313763"/>
          </a:xfrm>
          <a:prstGeom prst="line">
            <a:avLst/>
          </a:prstGeom>
          <a:ln>
            <a:solidFill>
              <a:srgbClr val="4BB38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55"/>
          <p:cNvCxnSpPr/>
          <p:nvPr/>
        </p:nvCxnSpPr>
        <p:spPr>
          <a:xfrm>
            <a:off x="8506911" y="2239589"/>
            <a:ext cx="0" cy="3313763"/>
          </a:xfrm>
          <a:prstGeom prst="line">
            <a:avLst/>
          </a:prstGeom>
          <a:ln>
            <a:solidFill>
              <a:srgbClr val="4BB381"/>
            </a:solidFill>
            <a:prstDash val="sysDot"/>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379995" y="4561194"/>
            <a:ext cx="2065774" cy="1477328"/>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702679" y="4230409"/>
            <a:ext cx="14353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768453" y="4561194"/>
            <a:ext cx="2065774" cy="1477328"/>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091137" y="4230409"/>
            <a:ext cx="14353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203509" y="4561194"/>
            <a:ext cx="2065774" cy="1477328"/>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526193" y="4230409"/>
            <a:ext cx="14353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744540" y="4561194"/>
            <a:ext cx="2065774" cy="1477328"/>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9067224" y="4230409"/>
            <a:ext cx="14353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6574" t="51640" r="18573"/>
          <a:stretch>
            <a:fillRect/>
          </a:stretch>
        </p:blipFill>
        <p:spPr>
          <a:xfrm>
            <a:off x="345691" y="2540480"/>
            <a:ext cx="4135459" cy="4007505"/>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6574" t="51640" r="18573"/>
          <a:stretch>
            <a:fillRect/>
          </a:stretch>
        </p:blipFill>
        <p:spPr>
          <a:xfrm flipH="1" flipV="1">
            <a:off x="7666891" y="298938"/>
            <a:ext cx="4135457" cy="4007504"/>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3979" t="34985" r="81796" b="54478"/>
          <a:stretch>
            <a:fillRect/>
          </a:stretch>
        </p:blipFill>
        <p:spPr>
          <a:xfrm rot="10631305">
            <a:off x="542655" y="540414"/>
            <a:ext cx="1078979" cy="1198863"/>
          </a:xfrm>
          <a:prstGeom prst="rect">
            <a:avLst/>
          </a:prstGeom>
        </p:spPr>
      </p:pic>
      <p:sp>
        <p:nvSpPr>
          <p:cNvPr id="47" name="文本框 46"/>
          <p:cNvSpPr txBox="1"/>
          <p:nvPr/>
        </p:nvSpPr>
        <p:spPr>
          <a:xfrm>
            <a:off x="5447593" y="2162965"/>
            <a:ext cx="1296814" cy="1015663"/>
          </a:xfrm>
          <a:prstGeom prst="rect">
            <a:avLst/>
          </a:prstGeom>
          <a:noFill/>
          <a:ln>
            <a:noFill/>
          </a:ln>
        </p:spPr>
        <p:txBody>
          <a:bodyPr wrap="square" rtlCol="0">
            <a:spAutoFit/>
          </a:bodyPr>
          <a:lstStyle/>
          <a:p>
            <a:pPr algn="ctr"/>
            <a:r>
              <a:rPr lang="en-US" altLang="zh-CN" sz="6000" b="1" dirty="0">
                <a:ln w="28575">
                  <a:noFill/>
                </a:ln>
                <a:solidFill>
                  <a:srgbClr val="4BB381"/>
                </a:solidFill>
                <a:latin typeface="微软雅黑" panose="020B0503020204020204" pitchFamily="34" charset="-122"/>
                <a:ea typeface="微软雅黑" panose="020B0503020204020204" pitchFamily="34" charset="-122"/>
              </a:rPr>
              <a:t>05</a:t>
            </a:r>
            <a:endParaRPr lang="zh-CN" altLang="en-US" sz="6000" b="1" dirty="0">
              <a:ln w="28575">
                <a:noFill/>
              </a:ln>
              <a:solidFill>
                <a:srgbClr val="4BB381"/>
              </a:solidFill>
              <a:latin typeface="微软雅黑" panose="020B0503020204020204" pitchFamily="34" charset="-122"/>
              <a:ea typeface="微软雅黑" panose="020B0503020204020204" pitchFamily="34" charset="-122"/>
            </a:endParaRPr>
          </a:p>
        </p:txBody>
      </p:sp>
      <p:sp>
        <p:nvSpPr>
          <p:cNvPr id="48" name="椭圆 47"/>
          <p:cNvSpPr/>
          <p:nvPr/>
        </p:nvSpPr>
        <p:spPr>
          <a:xfrm>
            <a:off x="5464629" y="2039692"/>
            <a:ext cx="1262743" cy="1262743"/>
          </a:xfrm>
          <a:prstGeom prst="ellipse">
            <a:avLst/>
          </a:prstGeom>
          <a:noFill/>
          <a:ln w="76200">
            <a:solidFill>
              <a:srgbClr val="4BB3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B381"/>
              </a:solidFill>
            </a:endParaRPr>
          </a:p>
        </p:txBody>
      </p:sp>
      <p:sp>
        <p:nvSpPr>
          <p:cNvPr id="49" name="矩形 48"/>
          <p:cNvSpPr/>
          <p:nvPr/>
        </p:nvSpPr>
        <p:spPr>
          <a:xfrm>
            <a:off x="4849505" y="3460653"/>
            <a:ext cx="2492991" cy="499624"/>
          </a:xfrm>
          <a:prstGeom prst="rect">
            <a:avLst/>
          </a:prstGeom>
        </p:spPr>
        <p:txBody>
          <a:bodyPr wrap="none">
            <a:spAutoFit/>
          </a:bodyPr>
          <a:lstStyle/>
          <a:p>
            <a:pPr algn="ctr">
              <a:lnSpc>
                <a:spcPct val="150000"/>
              </a:lnSpc>
            </a:pPr>
            <a:r>
              <a:rPr lang="zh-CN" altLang="en-US" sz="2000" dirty="0">
                <a:solidFill>
                  <a:srgbClr val="4BB381"/>
                </a:solidFill>
                <a:latin typeface="微软雅黑" panose="020B0503020204020204" pitchFamily="34" charset="-122"/>
                <a:ea typeface="微软雅黑" panose="020B0503020204020204" pitchFamily="34" charset="-122"/>
              </a:rPr>
              <a:t>单击文本框输入标题</a:t>
            </a:r>
            <a:endParaRPr lang="en-US" altLang="zh-CN" sz="2000" dirty="0">
              <a:solidFill>
                <a:srgbClr val="4BB38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3974307" y="3894161"/>
            <a:ext cx="4243386" cy="707886"/>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2000" b="0" dirty="0">
                <a:solidFill>
                  <a:srgbClr val="4BB381"/>
                </a:solidFill>
                <a:latin typeface="微软雅黑" panose="020B0503020204020204" pitchFamily="34" charset="-122"/>
                <a:ea typeface="微软雅黑" panose="020B0503020204020204" pitchFamily="34" charset="-122"/>
              </a:rPr>
              <a:t>Professional generation</a:t>
            </a:r>
            <a:endParaRPr lang="en-US" altLang="zh-CN" sz="2000" b="0" dirty="0">
              <a:solidFill>
                <a:srgbClr val="4BB381"/>
              </a:solidFill>
              <a:latin typeface="微软雅黑" panose="020B0503020204020204" pitchFamily="34" charset="-122"/>
              <a:ea typeface="微软雅黑" panose="020B0503020204020204" pitchFamily="34" charset="-122"/>
            </a:endParaRPr>
          </a:p>
          <a:p>
            <a:r>
              <a:rPr lang="en-US" altLang="zh-CN" sz="2000" b="0" dirty="0">
                <a:solidFill>
                  <a:srgbClr val="4BB381"/>
                </a:solidFill>
                <a:latin typeface="微软雅黑" panose="020B0503020204020204" pitchFamily="34" charset="-122"/>
                <a:ea typeface="微软雅黑" panose="020B0503020204020204" pitchFamily="34" charset="-122"/>
              </a:rPr>
              <a:t>PowerPoint</a:t>
            </a:r>
            <a:endParaRPr lang="zh-CN" altLang="en-US" sz="2000" b="0" dirty="0">
              <a:solidFill>
                <a:srgbClr val="4BB38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p:spPr>
      </p:pic>
      <p:grpSp>
        <p:nvGrpSpPr>
          <p:cNvPr id="2" name="组合 1"/>
          <p:cNvGrpSpPr/>
          <p:nvPr/>
        </p:nvGrpSpPr>
        <p:grpSpPr>
          <a:xfrm>
            <a:off x="3974307" y="443254"/>
            <a:ext cx="4243386" cy="714913"/>
            <a:chOff x="3974307" y="443254"/>
            <a:chExt cx="4243386" cy="714913"/>
          </a:xfrm>
        </p:grpSpPr>
        <p:sp>
          <p:nvSpPr>
            <p:cNvPr id="10" name="矩形 9"/>
            <p:cNvSpPr/>
            <p:nvPr/>
          </p:nvSpPr>
          <p:spPr>
            <a:xfrm>
              <a:off x="4964921"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974307" y="881168"/>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4" name="直接连接符 3"/>
          <p:cNvCxnSpPr/>
          <p:nvPr/>
        </p:nvCxnSpPr>
        <p:spPr>
          <a:xfrm>
            <a:off x="5975350" y="494054"/>
            <a:ext cx="241300" cy="0"/>
          </a:xfrm>
          <a:prstGeom prst="line">
            <a:avLst/>
          </a:prstGeom>
          <a:ln w="38100">
            <a:solidFill>
              <a:srgbClr val="4BB381"/>
            </a:solidFill>
          </a:ln>
        </p:spPr>
        <p:style>
          <a:lnRef idx="1">
            <a:schemeClr val="accent1"/>
          </a:lnRef>
          <a:fillRef idx="0">
            <a:schemeClr val="accent1"/>
          </a:fillRef>
          <a:effectRef idx="0">
            <a:schemeClr val="accent1"/>
          </a:effectRef>
          <a:fontRef idx="minor">
            <a:schemeClr val="tx1"/>
          </a:fontRef>
        </p:style>
      </p:cxnSp>
      <p:sp>
        <p:nvSpPr>
          <p:cNvPr id="7" name="Freeform 7"/>
          <p:cNvSpPr/>
          <p:nvPr/>
        </p:nvSpPr>
        <p:spPr bwMode="auto">
          <a:xfrm>
            <a:off x="1733683" y="2063735"/>
            <a:ext cx="1766128" cy="1586711"/>
          </a:xfrm>
          <a:custGeom>
            <a:avLst/>
            <a:gdLst>
              <a:gd name="T0" fmla="*/ 414 w 630"/>
              <a:gd name="T1" fmla="*/ 7 h 566"/>
              <a:gd name="T2" fmla="*/ 411 w 630"/>
              <a:gd name="T3" fmla="*/ 0 h 566"/>
              <a:gd name="T4" fmla="*/ 0 w 630"/>
              <a:gd name="T5" fmla="*/ 310 h 566"/>
              <a:gd name="T6" fmla="*/ 229 w 630"/>
              <a:gd name="T7" fmla="*/ 566 h 566"/>
              <a:gd name="T8" fmla="*/ 630 w 630"/>
              <a:gd name="T9" fmla="*/ 317 h 566"/>
              <a:gd name="T10" fmla="*/ 414 w 630"/>
              <a:gd name="T11" fmla="*/ 7 h 566"/>
            </a:gdLst>
            <a:ahLst/>
            <a:cxnLst>
              <a:cxn ang="0">
                <a:pos x="T0" y="T1"/>
              </a:cxn>
              <a:cxn ang="0">
                <a:pos x="T2" y="T3"/>
              </a:cxn>
              <a:cxn ang="0">
                <a:pos x="T4" y="T5"/>
              </a:cxn>
              <a:cxn ang="0">
                <a:pos x="T6" y="T7"/>
              </a:cxn>
              <a:cxn ang="0">
                <a:pos x="T8" y="T9"/>
              </a:cxn>
              <a:cxn ang="0">
                <a:pos x="T10" y="T11"/>
              </a:cxn>
            </a:cxnLst>
            <a:rect l="0" t="0" r="r" b="b"/>
            <a:pathLst>
              <a:path w="630" h="566">
                <a:moveTo>
                  <a:pt x="414" y="7"/>
                </a:moveTo>
                <a:lnTo>
                  <a:pt x="411" y="0"/>
                </a:lnTo>
                <a:lnTo>
                  <a:pt x="0" y="310"/>
                </a:lnTo>
                <a:lnTo>
                  <a:pt x="229" y="566"/>
                </a:lnTo>
                <a:lnTo>
                  <a:pt x="630" y="317"/>
                </a:lnTo>
                <a:lnTo>
                  <a:pt x="414" y="7"/>
                </a:lnTo>
                <a:close/>
              </a:path>
            </a:pathLst>
          </a:custGeom>
          <a:solidFill>
            <a:srgbClr val="4BB381"/>
          </a:solidFill>
          <a:ln>
            <a:noFill/>
          </a:ln>
        </p:spPr>
        <p:txBody>
          <a:bodyPr vert="horz" wrap="square" lIns="91440" tIns="45720" rIns="91440" bIns="45720" numCol="1" anchor="t" anchorCtr="0" compatLnSpc="1"/>
          <a:lstStyle/>
          <a:p>
            <a:endParaRPr lang="id-ID"/>
          </a:p>
        </p:txBody>
      </p:sp>
      <p:grpSp>
        <p:nvGrpSpPr>
          <p:cNvPr id="8" name="Group 5230"/>
          <p:cNvGrpSpPr/>
          <p:nvPr/>
        </p:nvGrpSpPr>
        <p:grpSpPr>
          <a:xfrm>
            <a:off x="2512381" y="2736687"/>
            <a:ext cx="221432" cy="348716"/>
            <a:chOff x="0" y="0"/>
            <a:chExt cx="389537" cy="613459"/>
          </a:xfrm>
          <a:solidFill>
            <a:schemeClr val="bg1"/>
          </a:solidFill>
        </p:grpSpPr>
        <p:sp>
          <p:nvSpPr>
            <p:cNvPr id="9" name="Shape 5227"/>
            <p:cNvSpPr/>
            <p:nvPr/>
          </p:nvSpPr>
          <p:spPr>
            <a:xfrm>
              <a:off x="0" y="225168"/>
              <a:ext cx="389538" cy="388292"/>
            </a:xfrm>
            <a:custGeom>
              <a:avLst/>
              <a:gdLst/>
              <a:ahLst/>
              <a:cxnLst>
                <a:cxn ang="0">
                  <a:pos x="wd2" y="hd2"/>
                </a:cxn>
                <a:cxn ang="5400000">
                  <a:pos x="wd2" y="hd2"/>
                </a:cxn>
                <a:cxn ang="10800000">
                  <a:pos x="wd2" y="hd2"/>
                </a:cxn>
                <a:cxn ang="16200000">
                  <a:pos x="wd2" y="hd2"/>
                </a:cxn>
              </a:cxnLst>
              <a:rect l="0" t="0" r="r" b="b"/>
              <a:pathLst>
                <a:path w="21600" h="21600" extrusionOk="0">
                  <a:moveTo>
                    <a:pt x="20925" y="0"/>
                  </a:moveTo>
                  <a:lnTo>
                    <a:pt x="19913" y="0"/>
                  </a:lnTo>
                  <a:cubicBezTo>
                    <a:pt x="19541" y="0"/>
                    <a:pt x="19239" y="306"/>
                    <a:pt x="19239" y="679"/>
                  </a:cubicBezTo>
                  <a:lnTo>
                    <a:pt x="19239" y="5345"/>
                  </a:lnTo>
                  <a:cubicBezTo>
                    <a:pt x="19239" y="7610"/>
                    <a:pt x="17460" y="11441"/>
                    <a:pt x="10801" y="11441"/>
                  </a:cubicBezTo>
                  <a:cubicBezTo>
                    <a:pt x="4140" y="11441"/>
                    <a:pt x="2361" y="7610"/>
                    <a:pt x="2361" y="5345"/>
                  </a:cubicBezTo>
                  <a:lnTo>
                    <a:pt x="2361" y="679"/>
                  </a:lnTo>
                  <a:cubicBezTo>
                    <a:pt x="2361" y="306"/>
                    <a:pt x="2059" y="0"/>
                    <a:pt x="1687" y="0"/>
                  </a:cubicBezTo>
                  <a:lnTo>
                    <a:pt x="675" y="0"/>
                  </a:lnTo>
                  <a:cubicBezTo>
                    <a:pt x="303" y="0"/>
                    <a:pt x="0" y="306"/>
                    <a:pt x="0" y="679"/>
                  </a:cubicBezTo>
                  <a:lnTo>
                    <a:pt x="0" y="5345"/>
                  </a:lnTo>
                  <a:cubicBezTo>
                    <a:pt x="0" y="9133"/>
                    <a:pt x="2772" y="13186"/>
                    <a:pt x="9112" y="13743"/>
                  </a:cubicBezTo>
                  <a:lnTo>
                    <a:pt x="9112" y="18214"/>
                  </a:lnTo>
                  <a:lnTo>
                    <a:pt x="4725" y="18214"/>
                  </a:lnTo>
                  <a:cubicBezTo>
                    <a:pt x="4353" y="18214"/>
                    <a:pt x="4050" y="18517"/>
                    <a:pt x="4050" y="18891"/>
                  </a:cubicBezTo>
                  <a:lnTo>
                    <a:pt x="4050" y="20921"/>
                  </a:lnTo>
                  <a:cubicBezTo>
                    <a:pt x="4050" y="21294"/>
                    <a:pt x="4353" y="21600"/>
                    <a:pt x="4725" y="21600"/>
                  </a:cubicBezTo>
                  <a:lnTo>
                    <a:pt x="16875" y="21600"/>
                  </a:lnTo>
                  <a:cubicBezTo>
                    <a:pt x="17247" y="21600"/>
                    <a:pt x="17550" y="21294"/>
                    <a:pt x="17550" y="20921"/>
                  </a:cubicBezTo>
                  <a:lnTo>
                    <a:pt x="17550" y="18891"/>
                  </a:lnTo>
                  <a:cubicBezTo>
                    <a:pt x="17550" y="18517"/>
                    <a:pt x="17247" y="18214"/>
                    <a:pt x="16875" y="18214"/>
                  </a:cubicBezTo>
                  <a:lnTo>
                    <a:pt x="12488" y="18214"/>
                  </a:lnTo>
                  <a:lnTo>
                    <a:pt x="12488" y="13743"/>
                  </a:lnTo>
                  <a:cubicBezTo>
                    <a:pt x="18828" y="13186"/>
                    <a:pt x="21600" y="9133"/>
                    <a:pt x="21600" y="5345"/>
                  </a:cubicBezTo>
                  <a:lnTo>
                    <a:pt x="21600" y="679"/>
                  </a:lnTo>
                  <a:cubicBezTo>
                    <a:pt x="21600" y="306"/>
                    <a:pt x="21297" y="0"/>
                    <a:pt x="20925" y="0"/>
                  </a:cubicBezTo>
                  <a:close/>
                </a:path>
              </a:pathLst>
            </a:custGeom>
            <a:grpFill/>
            <a:ln w="12700" cap="flat">
              <a:noFill/>
              <a:miter lim="400000"/>
            </a:ln>
            <a:effectLst/>
          </p:spPr>
          <p:txBody>
            <a:bodyPr wrap="square" lIns="38100" tIns="38100" rIns="38100" bIns="38100" numCol="1" anchor="ctr">
              <a:noAutofit/>
            </a:bodyPr>
            <a:lstStyle/>
            <a:p>
              <a:pPr lvl="0"/>
            </a:p>
          </p:txBody>
        </p:sp>
        <p:sp>
          <p:nvSpPr>
            <p:cNvPr id="11" name="Shape 5228"/>
            <p:cNvSpPr/>
            <p:nvPr/>
          </p:nvSpPr>
          <p:spPr>
            <a:xfrm>
              <a:off x="104793" y="225168"/>
              <a:ext cx="182620" cy="144799"/>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cubicBezTo>
                    <a:pt x="19246" y="21600"/>
                    <a:pt x="21600" y="17226"/>
                    <a:pt x="21600" y="14334"/>
                  </a:cubicBezTo>
                  <a:lnTo>
                    <a:pt x="21600" y="0"/>
                  </a:lnTo>
                  <a:lnTo>
                    <a:pt x="0" y="0"/>
                  </a:lnTo>
                  <a:lnTo>
                    <a:pt x="0" y="14334"/>
                  </a:lnTo>
                  <a:cubicBezTo>
                    <a:pt x="0" y="17226"/>
                    <a:pt x="2354" y="21600"/>
                    <a:pt x="10802" y="21600"/>
                  </a:cubicBezTo>
                  <a:close/>
                </a:path>
              </a:pathLst>
            </a:custGeom>
            <a:grpFill/>
            <a:ln w="12700" cap="flat">
              <a:noFill/>
              <a:miter lim="400000"/>
            </a:ln>
            <a:effectLst/>
          </p:spPr>
          <p:txBody>
            <a:bodyPr wrap="square" lIns="38100" tIns="38100" rIns="38100" bIns="38100" numCol="1" anchor="ctr">
              <a:noAutofit/>
            </a:bodyPr>
            <a:lstStyle/>
            <a:p>
              <a:pPr lvl="0"/>
            </a:p>
          </p:txBody>
        </p:sp>
        <p:sp>
          <p:nvSpPr>
            <p:cNvPr id="13" name="Shape 5229"/>
            <p:cNvSpPr/>
            <p:nvPr/>
          </p:nvSpPr>
          <p:spPr>
            <a:xfrm>
              <a:off x="104793" y="0"/>
              <a:ext cx="182620" cy="177857"/>
            </a:xfrm>
            <a:custGeom>
              <a:avLst/>
              <a:gdLst/>
              <a:ahLst/>
              <a:cxnLst>
                <a:cxn ang="0">
                  <a:pos x="wd2" y="hd2"/>
                </a:cxn>
                <a:cxn ang="5400000">
                  <a:pos x="wd2" y="hd2"/>
                </a:cxn>
                <a:cxn ang="10800000">
                  <a:pos x="wd2" y="hd2"/>
                </a:cxn>
                <a:cxn ang="16200000">
                  <a:pos x="wd2" y="hd2"/>
                </a:cxn>
              </a:cxnLst>
              <a:rect l="0" t="0" r="r" b="b"/>
              <a:pathLst>
                <a:path w="21600" h="21600" extrusionOk="0">
                  <a:moveTo>
                    <a:pt x="21600" y="5915"/>
                  </a:moveTo>
                  <a:cubicBezTo>
                    <a:pt x="21600" y="3561"/>
                    <a:pt x="19246" y="0"/>
                    <a:pt x="10802" y="0"/>
                  </a:cubicBezTo>
                  <a:cubicBezTo>
                    <a:pt x="2354" y="0"/>
                    <a:pt x="0" y="3561"/>
                    <a:pt x="0" y="5915"/>
                  </a:cubicBezTo>
                  <a:lnTo>
                    <a:pt x="0" y="21600"/>
                  </a:lnTo>
                  <a:lnTo>
                    <a:pt x="21600" y="21600"/>
                  </a:lnTo>
                  <a:cubicBezTo>
                    <a:pt x="21600" y="21600"/>
                    <a:pt x="21600" y="5915"/>
                    <a:pt x="21600" y="5915"/>
                  </a:cubicBezTo>
                  <a:close/>
                </a:path>
              </a:pathLst>
            </a:custGeom>
            <a:grpFill/>
            <a:ln w="12700" cap="flat">
              <a:noFill/>
              <a:miter lim="400000"/>
            </a:ln>
            <a:effectLst/>
          </p:spPr>
          <p:txBody>
            <a:bodyPr wrap="square" lIns="38100" tIns="38100" rIns="38100" bIns="38100" numCol="1" anchor="ctr">
              <a:noAutofit/>
            </a:bodyPr>
            <a:lstStyle/>
            <a:p>
              <a:pPr lvl="0"/>
            </a:p>
          </p:txBody>
        </p:sp>
      </p:grpSp>
      <p:sp>
        <p:nvSpPr>
          <p:cNvPr id="14" name="Freeform 8"/>
          <p:cNvSpPr/>
          <p:nvPr/>
        </p:nvSpPr>
        <p:spPr bwMode="auto">
          <a:xfrm>
            <a:off x="3696047" y="2461815"/>
            <a:ext cx="1410100" cy="1452149"/>
          </a:xfrm>
          <a:custGeom>
            <a:avLst/>
            <a:gdLst>
              <a:gd name="T0" fmla="*/ 226 w 503"/>
              <a:gd name="T1" fmla="*/ 518 h 518"/>
              <a:gd name="T2" fmla="*/ 503 w 503"/>
              <a:gd name="T3" fmla="*/ 297 h 518"/>
              <a:gd name="T4" fmla="*/ 306 w 503"/>
              <a:gd name="T5" fmla="*/ 0 h 518"/>
              <a:gd name="T6" fmla="*/ 160 w 503"/>
              <a:gd name="T7" fmla="*/ 90 h 518"/>
              <a:gd name="T8" fmla="*/ 0 w 503"/>
              <a:gd name="T9" fmla="*/ 189 h 518"/>
              <a:gd name="T10" fmla="*/ 226 w 503"/>
              <a:gd name="T11" fmla="*/ 518 h 518"/>
            </a:gdLst>
            <a:ahLst/>
            <a:cxnLst>
              <a:cxn ang="0">
                <a:pos x="T0" y="T1"/>
              </a:cxn>
              <a:cxn ang="0">
                <a:pos x="T2" y="T3"/>
              </a:cxn>
              <a:cxn ang="0">
                <a:pos x="T4" y="T5"/>
              </a:cxn>
              <a:cxn ang="0">
                <a:pos x="T6" y="T7"/>
              </a:cxn>
              <a:cxn ang="0">
                <a:pos x="T8" y="T9"/>
              </a:cxn>
              <a:cxn ang="0">
                <a:pos x="T10" y="T11"/>
              </a:cxn>
            </a:cxnLst>
            <a:rect l="0" t="0" r="r" b="b"/>
            <a:pathLst>
              <a:path w="503" h="518">
                <a:moveTo>
                  <a:pt x="226" y="518"/>
                </a:moveTo>
                <a:lnTo>
                  <a:pt x="503" y="297"/>
                </a:lnTo>
                <a:lnTo>
                  <a:pt x="306" y="0"/>
                </a:lnTo>
                <a:lnTo>
                  <a:pt x="160" y="90"/>
                </a:lnTo>
                <a:lnTo>
                  <a:pt x="0" y="189"/>
                </a:lnTo>
                <a:lnTo>
                  <a:pt x="226" y="518"/>
                </a:lnTo>
                <a:close/>
              </a:path>
            </a:pathLst>
          </a:custGeom>
          <a:solidFill>
            <a:srgbClr val="4BB381"/>
          </a:solidFill>
          <a:ln>
            <a:noFill/>
          </a:ln>
        </p:spPr>
        <p:txBody>
          <a:bodyPr vert="horz" wrap="square" lIns="91440" tIns="45720" rIns="91440" bIns="45720" numCol="1" anchor="t" anchorCtr="0" compatLnSpc="1"/>
          <a:lstStyle/>
          <a:p>
            <a:endParaRPr lang="id-ID"/>
          </a:p>
        </p:txBody>
      </p:sp>
      <p:grpSp>
        <p:nvGrpSpPr>
          <p:cNvPr id="15" name="Group 5234"/>
          <p:cNvGrpSpPr/>
          <p:nvPr/>
        </p:nvGrpSpPr>
        <p:grpSpPr>
          <a:xfrm>
            <a:off x="4301206" y="3019186"/>
            <a:ext cx="245820" cy="252183"/>
            <a:chOff x="0" y="0"/>
            <a:chExt cx="485574" cy="498145"/>
          </a:xfrm>
          <a:solidFill>
            <a:schemeClr val="bg1"/>
          </a:solidFill>
        </p:grpSpPr>
        <p:sp>
          <p:nvSpPr>
            <p:cNvPr id="16" name="Shape 5232"/>
            <p:cNvSpPr/>
            <p:nvPr/>
          </p:nvSpPr>
          <p:spPr>
            <a:xfrm>
              <a:off x="0" y="66527"/>
              <a:ext cx="485575" cy="431619"/>
            </a:xfrm>
            <a:custGeom>
              <a:avLst/>
              <a:gdLst/>
              <a:ahLst/>
              <a:cxnLst>
                <a:cxn ang="0">
                  <a:pos x="wd2" y="hd2"/>
                </a:cxn>
                <a:cxn ang="5400000">
                  <a:pos x="wd2" y="hd2"/>
                </a:cxn>
                <a:cxn ang="10800000">
                  <a:pos x="wd2" y="hd2"/>
                </a:cxn>
                <a:cxn ang="16200000">
                  <a:pos x="wd2" y="hd2"/>
                </a:cxn>
              </a:cxnLst>
              <a:rect l="0" t="0" r="r" b="b"/>
              <a:pathLst>
                <a:path w="21600" h="21600" extrusionOk="0">
                  <a:moveTo>
                    <a:pt x="19200" y="0"/>
                  </a:moveTo>
                  <a:lnTo>
                    <a:pt x="18120" y="0"/>
                  </a:lnTo>
                  <a:lnTo>
                    <a:pt x="18120" y="2700"/>
                  </a:lnTo>
                  <a:lnTo>
                    <a:pt x="14280" y="2700"/>
                  </a:lnTo>
                  <a:lnTo>
                    <a:pt x="14280" y="0"/>
                  </a:lnTo>
                  <a:lnTo>
                    <a:pt x="7320" y="0"/>
                  </a:lnTo>
                  <a:lnTo>
                    <a:pt x="7320" y="2700"/>
                  </a:lnTo>
                  <a:lnTo>
                    <a:pt x="3480" y="2700"/>
                  </a:lnTo>
                  <a:lnTo>
                    <a:pt x="3480" y="0"/>
                  </a:lnTo>
                  <a:lnTo>
                    <a:pt x="2400" y="0"/>
                  </a:lnTo>
                  <a:cubicBezTo>
                    <a:pt x="1079" y="0"/>
                    <a:pt x="0" y="1214"/>
                    <a:pt x="0" y="2700"/>
                  </a:cubicBezTo>
                  <a:lnTo>
                    <a:pt x="0" y="18900"/>
                  </a:lnTo>
                  <a:cubicBezTo>
                    <a:pt x="0" y="20386"/>
                    <a:pt x="1079" y="21600"/>
                    <a:pt x="2400" y="21600"/>
                  </a:cubicBezTo>
                  <a:lnTo>
                    <a:pt x="19200" y="21600"/>
                  </a:lnTo>
                  <a:cubicBezTo>
                    <a:pt x="20521" y="21600"/>
                    <a:pt x="21600" y="20386"/>
                    <a:pt x="21600" y="18900"/>
                  </a:cubicBezTo>
                  <a:lnTo>
                    <a:pt x="21600" y="2700"/>
                  </a:lnTo>
                  <a:cubicBezTo>
                    <a:pt x="21600" y="1214"/>
                    <a:pt x="20521" y="0"/>
                    <a:pt x="19200" y="0"/>
                  </a:cubicBezTo>
                  <a:close/>
                </a:path>
              </a:pathLst>
            </a:custGeom>
            <a:grpFill/>
            <a:ln w="12700" cap="flat">
              <a:noFill/>
              <a:miter lim="400000"/>
            </a:ln>
            <a:effectLst/>
          </p:spPr>
          <p:txBody>
            <a:bodyPr wrap="square" lIns="38100" tIns="38100" rIns="38100" bIns="38100" numCol="1" anchor="ctr">
              <a:noAutofit/>
            </a:bodyPr>
            <a:lstStyle/>
            <a:p>
              <a:pPr lvl="0"/>
              <a:endParaRPr>
                <a:solidFill>
                  <a:schemeClr val="tx1">
                    <a:lumMod val="75000"/>
                    <a:lumOff val="25000"/>
                  </a:schemeClr>
                </a:solidFill>
              </a:endParaRPr>
            </a:p>
          </p:txBody>
        </p:sp>
        <p:sp>
          <p:nvSpPr>
            <p:cNvPr id="17" name="Shape 5233"/>
            <p:cNvSpPr/>
            <p:nvPr/>
          </p:nvSpPr>
          <p:spPr>
            <a:xfrm>
              <a:off x="99791" y="0"/>
              <a:ext cx="280534" cy="917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94" y="0"/>
                  </a:lnTo>
                  <a:lnTo>
                    <a:pt x="18694" y="21600"/>
                  </a:lnTo>
                  <a:lnTo>
                    <a:pt x="21600" y="21600"/>
                  </a:lnTo>
                  <a:cubicBezTo>
                    <a:pt x="21600" y="21600"/>
                    <a:pt x="21600" y="0"/>
                    <a:pt x="21600" y="0"/>
                  </a:cubicBezTo>
                  <a:close/>
                  <a:moveTo>
                    <a:pt x="2906" y="0"/>
                  </a:moveTo>
                  <a:lnTo>
                    <a:pt x="0" y="0"/>
                  </a:lnTo>
                  <a:lnTo>
                    <a:pt x="0" y="21600"/>
                  </a:lnTo>
                  <a:lnTo>
                    <a:pt x="2906" y="21600"/>
                  </a:lnTo>
                  <a:cubicBezTo>
                    <a:pt x="2906" y="21600"/>
                    <a:pt x="2906" y="0"/>
                    <a:pt x="2906" y="0"/>
                  </a:cubicBezTo>
                  <a:close/>
                </a:path>
              </a:pathLst>
            </a:custGeom>
            <a:grpFill/>
            <a:ln w="12700" cap="flat">
              <a:noFill/>
              <a:miter lim="400000"/>
            </a:ln>
            <a:effectLst/>
          </p:spPr>
          <p:txBody>
            <a:bodyPr wrap="square" lIns="38100" tIns="38100" rIns="38100" bIns="38100" numCol="1" anchor="ctr">
              <a:noAutofit/>
            </a:bodyPr>
            <a:lstStyle/>
            <a:p>
              <a:pPr lvl="0"/>
              <a:endParaRPr>
                <a:solidFill>
                  <a:schemeClr val="tx1">
                    <a:lumMod val="75000"/>
                    <a:lumOff val="25000"/>
                  </a:schemeClr>
                </a:solidFill>
              </a:endParaRPr>
            </a:p>
          </p:txBody>
        </p:sp>
      </p:grpSp>
      <p:sp>
        <p:nvSpPr>
          <p:cNvPr id="18" name="Freeform 11"/>
          <p:cNvSpPr/>
          <p:nvPr/>
        </p:nvSpPr>
        <p:spPr bwMode="auto">
          <a:xfrm>
            <a:off x="3424119" y="4110200"/>
            <a:ext cx="1438133" cy="1449347"/>
          </a:xfrm>
          <a:custGeom>
            <a:avLst/>
            <a:gdLst>
              <a:gd name="T0" fmla="*/ 0 w 513"/>
              <a:gd name="T1" fmla="*/ 252 h 517"/>
              <a:gd name="T2" fmla="*/ 207 w 513"/>
              <a:gd name="T3" fmla="*/ 481 h 517"/>
              <a:gd name="T4" fmla="*/ 238 w 513"/>
              <a:gd name="T5" fmla="*/ 517 h 517"/>
              <a:gd name="T6" fmla="*/ 513 w 513"/>
              <a:gd name="T7" fmla="*/ 290 h 517"/>
              <a:gd name="T8" fmla="*/ 504 w 513"/>
              <a:gd name="T9" fmla="*/ 275 h 517"/>
              <a:gd name="T10" fmla="*/ 313 w 513"/>
              <a:gd name="T11" fmla="*/ 0 h 517"/>
              <a:gd name="T12" fmla="*/ 0 w 513"/>
              <a:gd name="T13" fmla="*/ 252 h 517"/>
            </a:gdLst>
            <a:ahLst/>
            <a:cxnLst>
              <a:cxn ang="0">
                <a:pos x="T0" y="T1"/>
              </a:cxn>
              <a:cxn ang="0">
                <a:pos x="T2" y="T3"/>
              </a:cxn>
              <a:cxn ang="0">
                <a:pos x="T4" y="T5"/>
              </a:cxn>
              <a:cxn ang="0">
                <a:pos x="T6" y="T7"/>
              </a:cxn>
              <a:cxn ang="0">
                <a:pos x="T8" y="T9"/>
              </a:cxn>
              <a:cxn ang="0">
                <a:pos x="T10" y="T11"/>
              </a:cxn>
              <a:cxn ang="0">
                <a:pos x="T12" y="T13"/>
              </a:cxn>
            </a:cxnLst>
            <a:rect l="0" t="0" r="r" b="b"/>
            <a:pathLst>
              <a:path w="513" h="517">
                <a:moveTo>
                  <a:pt x="0" y="252"/>
                </a:moveTo>
                <a:lnTo>
                  <a:pt x="207" y="481"/>
                </a:lnTo>
                <a:lnTo>
                  <a:pt x="238" y="517"/>
                </a:lnTo>
                <a:lnTo>
                  <a:pt x="513" y="290"/>
                </a:lnTo>
                <a:lnTo>
                  <a:pt x="504" y="275"/>
                </a:lnTo>
                <a:lnTo>
                  <a:pt x="313" y="0"/>
                </a:lnTo>
                <a:lnTo>
                  <a:pt x="0" y="252"/>
                </a:lnTo>
                <a:close/>
              </a:path>
            </a:pathLst>
          </a:custGeom>
          <a:solidFill>
            <a:srgbClr val="4BB381"/>
          </a:solidFill>
          <a:ln>
            <a:noFill/>
          </a:ln>
        </p:spPr>
        <p:txBody>
          <a:bodyPr vert="horz" wrap="square" lIns="91440" tIns="45720" rIns="91440" bIns="45720" numCol="1" anchor="t" anchorCtr="0" compatLnSpc="1"/>
          <a:lstStyle/>
          <a:p>
            <a:endParaRPr lang="id-ID"/>
          </a:p>
        </p:txBody>
      </p:sp>
      <p:grpSp>
        <p:nvGrpSpPr>
          <p:cNvPr id="19" name="Group 5277"/>
          <p:cNvGrpSpPr/>
          <p:nvPr/>
        </p:nvGrpSpPr>
        <p:grpSpPr>
          <a:xfrm>
            <a:off x="4035973" y="4623604"/>
            <a:ext cx="265233" cy="382009"/>
            <a:chOff x="0" y="0"/>
            <a:chExt cx="387003" cy="557391"/>
          </a:xfrm>
          <a:solidFill>
            <a:schemeClr val="bg1"/>
          </a:solidFill>
        </p:grpSpPr>
        <p:sp>
          <p:nvSpPr>
            <p:cNvPr id="20" name="Shape 5275"/>
            <p:cNvSpPr/>
            <p:nvPr/>
          </p:nvSpPr>
          <p:spPr>
            <a:xfrm>
              <a:off x="114961" y="477222"/>
              <a:ext cx="155624" cy="80170"/>
            </a:xfrm>
            <a:custGeom>
              <a:avLst/>
              <a:gdLst/>
              <a:ahLst/>
              <a:cxnLst>
                <a:cxn ang="0">
                  <a:pos x="wd2" y="hd2"/>
                </a:cxn>
                <a:cxn ang="5400000">
                  <a:pos x="wd2" y="hd2"/>
                </a:cxn>
                <a:cxn ang="10800000">
                  <a:pos x="wd2" y="hd2"/>
                </a:cxn>
                <a:cxn ang="16200000">
                  <a:pos x="wd2" y="hd2"/>
                </a:cxn>
              </a:cxnLst>
              <a:rect l="0" t="0" r="r" b="b"/>
              <a:pathLst>
                <a:path w="21600" h="21407" extrusionOk="0">
                  <a:moveTo>
                    <a:pt x="0" y="15280"/>
                  </a:moveTo>
                  <a:cubicBezTo>
                    <a:pt x="3026" y="19049"/>
                    <a:pt x="6533" y="21600"/>
                    <a:pt x="10798" y="21396"/>
                  </a:cubicBezTo>
                  <a:cubicBezTo>
                    <a:pt x="15067" y="21600"/>
                    <a:pt x="18574" y="19049"/>
                    <a:pt x="21600" y="15280"/>
                  </a:cubicBezTo>
                  <a:lnTo>
                    <a:pt x="21600" y="0"/>
                  </a:lnTo>
                  <a:lnTo>
                    <a:pt x="0" y="0"/>
                  </a:lnTo>
                  <a:cubicBezTo>
                    <a:pt x="0" y="0"/>
                    <a:pt x="0" y="15280"/>
                    <a:pt x="0" y="15280"/>
                  </a:cubicBezTo>
                  <a:close/>
                </a:path>
              </a:pathLst>
            </a:custGeom>
            <a:grpFill/>
            <a:ln w="12700" cap="flat">
              <a:noFill/>
              <a:miter lim="400000"/>
            </a:ln>
            <a:effectLst/>
          </p:spPr>
          <p:txBody>
            <a:bodyPr wrap="square" lIns="38100" tIns="38100" rIns="38100" bIns="38100" numCol="1" anchor="ctr">
              <a:noAutofit/>
            </a:bodyPr>
            <a:lstStyle/>
            <a:p>
              <a:pPr lvl="0"/>
            </a:p>
          </p:txBody>
        </p:sp>
        <p:sp>
          <p:nvSpPr>
            <p:cNvPr id="21" name="Shape 5276"/>
            <p:cNvSpPr/>
            <p:nvPr/>
          </p:nvSpPr>
          <p:spPr>
            <a:xfrm>
              <a:off x="-1" y="0"/>
              <a:ext cx="387005" cy="439574"/>
            </a:xfrm>
            <a:custGeom>
              <a:avLst/>
              <a:gdLst/>
              <a:ahLst/>
              <a:cxnLst>
                <a:cxn ang="0">
                  <a:pos x="wd2" y="hd2"/>
                </a:cxn>
                <a:cxn ang="5400000">
                  <a:pos x="wd2" y="hd2"/>
                </a:cxn>
                <a:cxn ang="10800000">
                  <a:pos x="wd2" y="hd2"/>
                </a:cxn>
                <a:cxn ang="16200000">
                  <a:pos x="wd2" y="hd2"/>
                </a:cxn>
              </a:cxnLst>
              <a:rect l="0" t="0" r="r" b="b"/>
              <a:pathLst>
                <a:path w="20632" h="21600" extrusionOk="0">
                  <a:moveTo>
                    <a:pt x="14290" y="21600"/>
                  </a:moveTo>
                  <a:cubicBezTo>
                    <a:pt x="14290" y="15680"/>
                    <a:pt x="21116" y="13789"/>
                    <a:pt x="20605" y="7894"/>
                  </a:cubicBezTo>
                  <a:cubicBezTo>
                    <a:pt x="20282" y="4174"/>
                    <a:pt x="17549" y="0"/>
                    <a:pt x="10315" y="0"/>
                  </a:cubicBezTo>
                  <a:cubicBezTo>
                    <a:pt x="3083" y="0"/>
                    <a:pt x="350" y="4174"/>
                    <a:pt x="27" y="7894"/>
                  </a:cubicBezTo>
                  <a:cubicBezTo>
                    <a:pt x="-484" y="13789"/>
                    <a:pt x="6342" y="15680"/>
                    <a:pt x="6342" y="21600"/>
                  </a:cubicBezTo>
                  <a:cubicBezTo>
                    <a:pt x="6342" y="21600"/>
                    <a:pt x="14290" y="21600"/>
                    <a:pt x="14290" y="21600"/>
                  </a:cubicBezTo>
                  <a:close/>
                </a:path>
              </a:pathLst>
            </a:custGeom>
            <a:grpFill/>
            <a:ln w="12700" cap="flat">
              <a:noFill/>
              <a:miter lim="400000"/>
            </a:ln>
            <a:effectLst/>
          </p:spPr>
          <p:txBody>
            <a:bodyPr wrap="square" lIns="38100" tIns="38100" rIns="38100" bIns="38100" numCol="1" anchor="ctr">
              <a:noAutofit/>
            </a:bodyPr>
            <a:lstStyle/>
            <a:p>
              <a:pPr lvl="0"/>
            </a:p>
          </p:txBody>
        </p:sp>
      </p:grpSp>
      <p:sp>
        <p:nvSpPr>
          <p:cNvPr id="22" name="Freeform 13"/>
          <p:cNvSpPr/>
          <p:nvPr/>
        </p:nvSpPr>
        <p:spPr bwMode="auto">
          <a:xfrm>
            <a:off x="1537447" y="3821451"/>
            <a:ext cx="1693240" cy="1642779"/>
          </a:xfrm>
          <a:custGeom>
            <a:avLst/>
            <a:gdLst>
              <a:gd name="T0" fmla="*/ 289 w 604"/>
              <a:gd name="T1" fmla="*/ 0 h 586"/>
              <a:gd name="T2" fmla="*/ 257 w 604"/>
              <a:gd name="T3" fmla="*/ 20 h 586"/>
              <a:gd name="T4" fmla="*/ 0 w 604"/>
              <a:gd name="T5" fmla="*/ 179 h 586"/>
              <a:gd name="T6" fmla="*/ 308 w 604"/>
              <a:gd name="T7" fmla="*/ 586 h 586"/>
              <a:gd name="T8" fmla="*/ 604 w 604"/>
              <a:gd name="T9" fmla="*/ 349 h 586"/>
              <a:gd name="T10" fmla="*/ 339 w 604"/>
              <a:gd name="T11" fmla="*/ 56 h 586"/>
              <a:gd name="T12" fmla="*/ 289 w 604"/>
              <a:gd name="T13" fmla="*/ 0 h 586"/>
            </a:gdLst>
            <a:ahLst/>
            <a:cxnLst>
              <a:cxn ang="0">
                <a:pos x="T0" y="T1"/>
              </a:cxn>
              <a:cxn ang="0">
                <a:pos x="T2" y="T3"/>
              </a:cxn>
              <a:cxn ang="0">
                <a:pos x="T4" y="T5"/>
              </a:cxn>
              <a:cxn ang="0">
                <a:pos x="T6" y="T7"/>
              </a:cxn>
              <a:cxn ang="0">
                <a:pos x="T8" y="T9"/>
              </a:cxn>
              <a:cxn ang="0">
                <a:pos x="T10" y="T11"/>
              </a:cxn>
              <a:cxn ang="0">
                <a:pos x="T12" y="T13"/>
              </a:cxn>
            </a:cxnLst>
            <a:rect l="0" t="0" r="r" b="b"/>
            <a:pathLst>
              <a:path w="604" h="586">
                <a:moveTo>
                  <a:pt x="289" y="0"/>
                </a:moveTo>
                <a:lnTo>
                  <a:pt x="257" y="20"/>
                </a:lnTo>
                <a:lnTo>
                  <a:pt x="0" y="179"/>
                </a:lnTo>
                <a:lnTo>
                  <a:pt x="308" y="586"/>
                </a:lnTo>
                <a:lnTo>
                  <a:pt x="604" y="349"/>
                </a:lnTo>
                <a:lnTo>
                  <a:pt x="339" y="56"/>
                </a:lnTo>
                <a:lnTo>
                  <a:pt x="289" y="0"/>
                </a:lnTo>
                <a:close/>
              </a:path>
            </a:pathLst>
          </a:custGeom>
          <a:solidFill>
            <a:srgbClr val="4BB381"/>
          </a:solidFill>
          <a:ln>
            <a:noFill/>
          </a:ln>
        </p:spPr>
        <p:txBody>
          <a:bodyPr vert="horz" wrap="square" lIns="91440" tIns="45720" rIns="91440" bIns="45720" numCol="1" anchor="t" anchorCtr="0" compatLnSpc="1"/>
          <a:lstStyle/>
          <a:p>
            <a:endParaRPr lang="id-ID"/>
          </a:p>
        </p:txBody>
      </p:sp>
      <p:grpSp>
        <p:nvGrpSpPr>
          <p:cNvPr id="23" name="Group 5284"/>
          <p:cNvGrpSpPr/>
          <p:nvPr/>
        </p:nvGrpSpPr>
        <p:grpSpPr>
          <a:xfrm>
            <a:off x="2240545" y="4414857"/>
            <a:ext cx="224819" cy="328664"/>
            <a:chOff x="0" y="0"/>
            <a:chExt cx="340751" cy="498145"/>
          </a:xfrm>
          <a:solidFill>
            <a:schemeClr val="bg1"/>
          </a:solidFill>
        </p:grpSpPr>
        <p:sp>
          <p:nvSpPr>
            <p:cNvPr id="24" name="Shape 5282"/>
            <p:cNvSpPr/>
            <p:nvPr/>
          </p:nvSpPr>
          <p:spPr>
            <a:xfrm>
              <a:off x="0" y="60025"/>
              <a:ext cx="340752" cy="438121"/>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grpFill/>
            <a:ln w="12700" cap="flat">
              <a:noFill/>
              <a:miter lim="400000"/>
            </a:ln>
            <a:effectLst/>
          </p:spPr>
          <p:txBody>
            <a:bodyPr wrap="square" lIns="38100" tIns="38100" rIns="38100" bIns="38100" numCol="1" anchor="ctr">
              <a:noAutofit/>
            </a:bodyPr>
            <a:lstStyle/>
            <a:p>
              <a:pPr lvl="0"/>
            </a:p>
          </p:txBody>
        </p:sp>
        <p:sp>
          <p:nvSpPr>
            <p:cNvPr id="25" name="Shape 5283"/>
            <p:cNvSpPr/>
            <p:nvPr/>
          </p:nvSpPr>
          <p:spPr>
            <a:xfrm>
              <a:off x="60025" y="0"/>
              <a:ext cx="219060" cy="9736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grpFill/>
            <a:ln w="12700" cap="flat">
              <a:noFill/>
              <a:miter lim="400000"/>
            </a:ln>
            <a:effectLst/>
          </p:spPr>
          <p:txBody>
            <a:bodyPr wrap="square" lIns="38100" tIns="38100" rIns="38100" bIns="38100" numCol="1" anchor="ctr">
              <a:noAutofit/>
            </a:bodyPr>
            <a:lstStyle/>
            <a:p>
              <a:pPr lvl="0"/>
            </a:p>
          </p:txBody>
        </p:sp>
      </p:grpSp>
      <p:grpSp>
        <p:nvGrpSpPr>
          <p:cNvPr id="26" name="Group 46"/>
          <p:cNvGrpSpPr/>
          <p:nvPr/>
        </p:nvGrpSpPr>
        <p:grpSpPr>
          <a:xfrm>
            <a:off x="2465364" y="3064540"/>
            <a:ext cx="1757718" cy="1651190"/>
            <a:chOff x="2451917" y="3064540"/>
            <a:chExt cx="1757718" cy="1651190"/>
          </a:xfrm>
          <a:solidFill>
            <a:srgbClr val="4BB381"/>
          </a:solidFill>
        </p:grpSpPr>
        <p:sp>
          <p:nvSpPr>
            <p:cNvPr id="27" name="Freeform 9"/>
            <p:cNvSpPr/>
            <p:nvPr/>
          </p:nvSpPr>
          <p:spPr bwMode="auto">
            <a:xfrm>
              <a:off x="2451917" y="3064540"/>
              <a:ext cx="1757718" cy="1651190"/>
            </a:xfrm>
            <a:custGeom>
              <a:avLst/>
              <a:gdLst>
                <a:gd name="T0" fmla="*/ 627 w 627"/>
                <a:gd name="T1" fmla="*/ 333 h 589"/>
                <a:gd name="T2" fmla="*/ 397 w 627"/>
                <a:gd name="T3" fmla="*/ 0 h 589"/>
                <a:gd name="T4" fmla="*/ 32 w 627"/>
                <a:gd name="T5" fmla="*/ 226 h 589"/>
                <a:gd name="T6" fmla="*/ 0 w 627"/>
                <a:gd name="T7" fmla="*/ 245 h 589"/>
                <a:gd name="T8" fmla="*/ 13 w 627"/>
                <a:gd name="T9" fmla="*/ 260 h 589"/>
                <a:gd name="T10" fmla="*/ 309 w 627"/>
                <a:gd name="T11" fmla="*/ 589 h 589"/>
                <a:gd name="T12" fmla="*/ 627 w 627"/>
                <a:gd name="T13" fmla="*/ 333 h 589"/>
              </a:gdLst>
              <a:ahLst/>
              <a:cxnLst>
                <a:cxn ang="0">
                  <a:pos x="T0" y="T1"/>
                </a:cxn>
                <a:cxn ang="0">
                  <a:pos x="T2" y="T3"/>
                </a:cxn>
                <a:cxn ang="0">
                  <a:pos x="T4" y="T5"/>
                </a:cxn>
                <a:cxn ang="0">
                  <a:pos x="T6" y="T7"/>
                </a:cxn>
                <a:cxn ang="0">
                  <a:pos x="T8" y="T9"/>
                </a:cxn>
                <a:cxn ang="0">
                  <a:pos x="T10" y="T11"/>
                </a:cxn>
                <a:cxn ang="0">
                  <a:pos x="T12" y="T13"/>
                </a:cxn>
              </a:cxnLst>
              <a:rect l="0" t="0" r="r" b="b"/>
              <a:pathLst>
                <a:path w="627" h="589">
                  <a:moveTo>
                    <a:pt x="627" y="333"/>
                  </a:moveTo>
                  <a:lnTo>
                    <a:pt x="397" y="0"/>
                  </a:lnTo>
                  <a:lnTo>
                    <a:pt x="32" y="226"/>
                  </a:lnTo>
                  <a:lnTo>
                    <a:pt x="0" y="245"/>
                  </a:lnTo>
                  <a:lnTo>
                    <a:pt x="13" y="260"/>
                  </a:lnTo>
                  <a:lnTo>
                    <a:pt x="309" y="589"/>
                  </a:lnTo>
                  <a:lnTo>
                    <a:pt x="627" y="333"/>
                  </a:lnTo>
                  <a:close/>
                </a:path>
              </a:pathLst>
            </a:custGeom>
            <a:grpFill/>
            <a:ln w="7938" cap="flat">
              <a:solidFill>
                <a:srgbClr val="FFFFFF"/>
              </a:solidFill>
              <a:prstDash val="solid"/>
              <a:miter lim="800000"/>
            </a:ln>
          </p:spPr>
          <p:txBody>
            <a:bodyPr vert="horz" wrap="square" lIns="91440" tIns="45720" rIns="91440" bIns="45720" numCol="1" anchor="t" anchorCtr="0" compatLnSpc="1"/>
            <a:lstStyle/>
            <a:p>
              <a:endParaRPr lang="id-ID"/>
            </a:p>
          </p:txBody>
        </p:sp>
        <p:sp>
          <p:nvSpPr>
            <p:cNvPr id="28" name="Shape 1560"/>
            <p:cNvSpPr/>
            <p:nvPr/>
          </p:nvSpPr>
          <p:spPr>
            <a:xfrm>
              <a:off x="3242283" y="3694382"/>
              <a:ext cx="322116" cy="322088"/>
            </a:xfrm>
            <a:custGeom>
              <a:avLst/>
              <a:gdLst/>
              <a:ahLst/>
              <a:cxnLst>
                <a:cxn ang="0">
                  <a:pos x="wd2" y="hd2"/>
                </a:cxn>
                <a:cxn ang="5400000">
                  <a:pos x="wd2" y="hd2"/>
                </a:cxn>
                <a:cxn ang="10800000">
                  <a:pos x="wd2" y="hd2"/>
                </a:cxn>
                <a:cxn ang="16200000">
                  <a:pos x="wd2" y="hd2"/>
                </a:cxn>
              </a:cxnLst>
              <a:rect l="0" t="0"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5"/>
                    <a:pt x="14198" y="0"/>
                  </a:cubicBezTo>
                  <a:cubicBezTo>
                    <a:pt x="13467" y="1248"/>
                    <a:pt x="12147" y="2078"/>
                    <a:pt x="10800" y="2078"/>
                  </a:cubicBezTo>
                  <a:cubicBezTo>
                    <a:pt x="9453" y="2078"/>
                    <a:pt x="8134" y="1248"/>
                    <a:pt x="7403" y="0"/>
                  </a:cubicBezTo>
                  <a:cubicBezTo>
                    <a:pt x="6651" y="225"/>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5"/>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p>
          </p:txBody>
        </p:sp>
      </p:grpSp>
      <p:sp>
        <p:nvSpPr>
          <p:cNvPr id="29" name="文本框 28"/>
          <p:cNvSpPr txBox="1"/>
          <p:nvPr/>
        </p:nvSpPr>
        <p:spPr>
          <a:xfrm>
            <a:off x="5964251" y="2963728"/>
            <a:ext cx="2211562"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5964250" y="2687397"/>
            <a:ext cx="1246326"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5964251" y="4298566"/>
            <a:ext cx="2211562"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5964250" y="4022235"/>
            <a:ext cx="1246326"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352915" y="2963728"/>
            <a:ext cx="2211562"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8352914" y="2687397"/>
            <a:ext cx="1246326"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352915" y="4298566"/>
            <a:ext cx="2211562"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352914" y="4022235"/>
            <a:ext cx="1246326"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6574" t="51640" r="18573"/>
          <a:stretch>
            <a:fillRect/>
          </a:stretch>
        </p:blipFill>
        <p:spPr>
          <a:xfrm>
            <a:off x="345691" y="2540480"/>
            <a:ext cx="4135459" cy="4007505"/>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6574" t="51640" r="18573"/>
          <a:stretch>
            <a:fillRect/>
          </a:stretch>
        </p:blipFill>
        <p:spPr>
          <a:xfrm flipH="1" flipV="1">
            <a:off x="7666891" y="298938"/>
            <a:ext cx="4135457" cy="4007504"/>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3979" t="34985" r="81796" b="54478"/>
          <a:stretch>
            <a:fillRect/>
          </a:stretch>
        </p:blipFill>
        <p:spPr>
          <a:xfrm rot="10631305">
            <a:off x="542655" y="540414"/>
            <a:ext cx="1078979" cy="1198863"/>
          </a:xfrm>
          <a:prstGeom prst="rect">
            <a:avLst/>
          </a:prstGeom>
        </p:spPr>
      </p:pic>
      <p:grpSp>
        <p:nvGrpSpPr>
          <p:cNvPr id="24" name="组合 23"/>
          <p:cNvGrpSpPr/>
          <p:nvPr/>
        </p:nvGrpSpPr>
        <p:grpSpPr>
          <a:xfrm>
            <a:off x="2676274" y="1058176"/>
            <a:ext cx="2685328" cy="1143442"/>
            <a:chOff x="3590281" y="1999320"/>
            <a:chExt cx="2702183" cy="1150620"/>
          </a:xfrm>
        </p:grpSpPr>
        <p:sp>
          <p:nvSpPr>
            <p:cNvPr id="25" name="文本框 24"/>
            <p:cNvSpPr txBox="1"/>
            <p:nvPr/>
          </p:nvSpPr>
          <p:spPr>
            <a:xfrm>
              <a:off x="3590281" y="1999320"/>
              <a:ext cx="1930924" cy="923330"/>
            </a:xfrm>
            <a:prstGeom prst="rect">
              <a:avLst/>
            </a:prstGeom>
            <a:noFill/>
            <a:ln>
              <a:noFill/>
            </a:ln>
          </p:spPr>
          <p:txBody>
            <a:bodyPr wrap="square" rtlCol="0">
              <a:spAutoFit/>
            </a:bodyPr>
            <a:lstStyle/>
            <a:p>
              <a:pPr algn="ctr"/>
              <a:r>
                <a:rPr lang="zh-CN" altLang="en-US" sz="5400" dirty="0">
                  <a:solidFill>
                    <a:srgbClr val="4BB381"/>
                  </a:solidFill>
                  <a:latin typeface="华文行楷" panose="02010800040101010101" pitchFamily="2" charset="-122"/>
                  <a:ea typeface="华文行楷" panose="02010800040101010101" pitchFamily="2" charset="-122"/>
                </a:rPr>
                <a:t>目录</a:t>
              </a:r>
              <a:endParaRPr lang="zh-CN" altLang="en-US" sz="5400" dirty="0">
                <a:solidFill>
                  <a:srgbClr val="4BB381"/>
                </a:solidFill>
                <a:latin typeface="华文行楷" panose="02010800040101010101" pitchFamily="2" charset="-122"/>
                <a:ea typeface="华文行楷" panose="02010800040101010101" pitchFamily="2" charset="-122"/>
              </a:endParaRPr>
            </a:p>
          </p:txBody>
        </p:sp>
        <p:sp>
          <p:nvSpPr>
            <p:cNvPr id="26" name="文本框 25"/>
            <p:cNvSpPr txBox="1"/>
            <p:nvPr/>
          </p:nvSpPr>
          <p:spPr>
            <a:xfrm>
              <a:off x="4749944" y="2749830"/>
              <a:ext cx="1542520" cy="400110"/>
            </a:xfrm>
            <a:prstGeom prst="rect">
              <a:avLst/>
            </a:prstGeom>
            <a:noFill/>
            <a:ln>
              <a:noFill/>
            </a:ln>
          </p:spPr>
          <p:txBody>
            <a:bodyPr wrap="square" rtlCol="0">
              <a:spAutoFit/>
            </a:bodyPr>
            <a:lstStyle/>
            <a:p>
              <a:pPr algn="ctr"/>
              <a:r>
                <a:rPr lang="en-US" altLang="zh-CN" sz="2000" dirty="0">
                  <a:solidFill>
                    <a:srgbClr val="4BB381"/>
                  </a:solidFill>
                  <a:latin typeface="微软雅黑" panose="020B0503020204020204" pitchFamily="34" charset="-122"/>
                  <a:ea typeface="微软雅黑" panose="020B0503020204020204" pitchFamily="34" charset="-122"/>
                </a:rPr>
                <a:t>Contents</a:t>
              </a:r>
              <a:endParaRPr lang="zh-CN" altLang="en-US" sz="2000" dirty="0">
                <a:solidFill>
                  <a:srgbClr val="4BB381"/>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5736289" y="2363493"/>
            <a:ext cx="2726749" cy="508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4BB381"/>
              </a:solidFill>
            </a:endParaRPr>
          </a:p>
        </p:txBody>
      </p:sp>
      <p:sp>
        <p:nvSpPr>
          <p:cNvPr id="28" name="椭圆 27"/>
          <p:cNvSpPr/>
          <p:nvPr/>
        </p:nvSpPr>
        <p:spPr>
          <a:xfrm>
            <a:off x="5187142" y="2363493"/>
            <a:ext cx="508307" cy="508307"/>
          </a:xfrm>
          <a:prstGeom prst="ellipse">
            <a:avLst/>
          </a:prstGeom>
          <a:solidFill>
            <a:srgbClr val="4BB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9" name="文本框 28"/>
          <p:cNvSpPr txBox="1"/>
          <p:nvPr/>
        </p:nvSpPr>
        <p:spPr>
          <a:xfrm>
            <a:off x="4986915" y="2295395"/>
            <a:ext cx="900000" cy="649188"/>
          </a:xfrm>
          <a:prstGeom prst="ellipse">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01</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5816160" y="2376193"/>
            <a:ext cx="2646878" cy="461665"/>
          </a:xfrm>
          <a:prstGeom prst="rect">
            <a:avLst/>
          </a:prstGeom>
          <a:noFill/>
        </p:spPr>
        <p:txBody>
          <a:bodyPr wrap="none">
            <a:spAutoFit/>
          </a:bodyPr>
          <a:lstStyle/>
          <a:p>
            <a:r>
              <a:rPr lang="zh-CN" altLang="en-US" sz="2400" dirty="0">
                <a:solidFill>
                  <a:srgbClr val="4BB381"/>
                </a:solidFill>
                <a:latin typeface="微软雅黑" panose="020B0503020204020204" pitchFamily="34" charset="-122"/>
                <a:ea typeface="微软雅黑" panose="020B0503020204020204" pitchFamily="34" charset="-122"/>
              </a:rPr>
              <a:t>编辑此处输入标题</a:t>
            </a:r>
            <a:endParaRPr lang="zh-CN" altLang="en-US" sz="2400" dirty="0">
              <a:solidFill>
                <a:srgbClr val="4BB381"/>
              </a:solidFill>
            </a:endParaRPr>
          </a:p>
        </p:txBody>
      </p:sp>
      <p:sp>
        <p:nvSpPr>
          <p:cNvPr id="31" name="矩形 30"/>
          <p:cNvSpPr/>
          <p:nvPr/>
        </p:nvSpPr>
        <p:spPr>
          <a:xfrm>
            <a:off x="5736289" y="3015518"/>
            <a:ext cx="2726749" cy="508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4BB381"/>
              </a:solidFill>
            </a:endParaRPr>
          </a:p>
        </p:txBody>
      </p:sp>
      <p:sp>
        <p:nvSpPr>
          <p:cNvPr id="32" name="椭圆 31"/>
          <p:cNvSpPr/>
          <p:nvPr/>
        </p:nvSpPr>
        <p:spPr>
          <a:xfrm>
            <a:off x="5187142" y="3015518"/>
            <a:ext cx="508307" cy="508307"/>
          </a:xfrm>
          <a:prstGeom prst="ellipse">
            <a:avLst/>
          </a:prstGeom>
          <a:solidFill>
            <a:srgbClr val="4BB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3" name="文本框 32"/>
          <p:cNvSpPr txBox="1"/>
          <p:nvPr/>
        </p:nvSpPr>
        <p:spPr>
          <a:xfrm>
            <a:off x="4986915" y="2947420"/>
            <a:ext cx="900000" cy="649188"/>
          </a:xfrm>
          <a:prstGeom prst="ellipse">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02</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5816160" y="3028218"/>
            <a:ext cx="2646878" cy="461665"/>
          </a:xfrm>
          <a:prstGeom prst="rect">
            <a:avLst/>
          </a:prstGeom>
          <a:noFill/>
        </p:spPr>
        <p:txBody>
          <a:bodyPr wrap="none">
            <a:spAutoFit/>
          </a:bodyPr>
          <a:lstStyle/>
          <a:p>
            <a:r>
              <a:rPr lang="zh-CN" altLang="en-US" sz="2400" dirty="0">
                <a:solidFill>
                  <a:srgbClr val="4BB381"/>
                </a:solidFill>
                <a:latin typeface="微软雅黑" panose="020B0503020204020204" pitchFamily="34" charset="-122"/>
                <a:ea typeface="微软雅黑" panose="020B0503020204020204" pitchFamily="34" charset="-122"/>
              </a:rPr>
              <a:t>编辑此处输入标题</a:t>
            </a:r>
            <a:endParaRPr lang="zh-CN" altLang="en-US" sz="2400" dirty="0">
              <a:solidFill>
                <a:srgbClr val="4BB381"/>
              </a:solidFill>
            </a:endParaRPr>
          </a:p>
        </p:txBody>
      </p:sp>
      <p:sp>
        <p:nvSpPr>
          <p:cNvPr id="35" name="矩形 34"/>
          <p:cNvSpPr/>
          <p:nvPr/>
        </p:nvSpPr>
        <p:spPr>
          <a:xfrm>
            <a:off x="5736289" y="4319568"/>
            <a:ext cx="2726749" cy="508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4BB381"/>
              </a:solidFill>
            </a:endParaRPr>
          </a:p>
        </p:txBody>
      </p:sp>
      <p:sp>
        <p:nvSpPr>
          <p:cNvPr id="36" name="椭圆 35"/>
          <p:cNvSpPr/>
          <p:nvPr/>
        </p:nvSpPr>
        <p:spPr>
          <a:xfrm>
            <a:off x="5187142" y="4319568"/>
            <a:ext cx="508307" cy="508307"/>
          </a:xfrm>
          <a:prstGeom prst="ellipse">
            <a:avLst/>
          </a:prstGeom>
          <a:solidFill>
            <a:srgbClr val="4BB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7" name="文本框 36"/>
          <p:cNvSpPr txBox="1"/>
          <p:nvPr/>
        </p:nvSpPr>
        <p:spPr>
          <a:xfrm>
            <a:off x="4986915" y="4251470"/>
            <a:ext cx="900000" cy="649188"/>
          </a:xfrm>
          <a:prstGeom prst="ellipse">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04</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5816160" y="4332268"/>
            <a:ext cx="2646878" cy="461665"/>
          </a:xfrm>
          <a:prstGeom prst="rect">
            <a:avLst/>
          </a:prstGeom>
          <a:noFill/>
        </p:spPr>
        <p:txBody>
          <a:bodyPr wrap="none">
            <a:spAutoFit/>
          </a:bodyPr>
          <a:lstStyle/>
          <a:p>
            <a:r>
              <a:rPr lang="zh-CN" altLang="en-US" sz="2400" dirty="0">
                <a:solidFill>
                  <a:srgbClr val="4BB381"/>
                </a:solidFill>
                <a:latin typeface="微软雅黑" panose="020B0503020204020204" pitchFamily="34" charset="-122"/>
                <a:ea typeface="微软雅黑" panose="020B0503020204020204" pitchFamily="34" charset="-122"/>
              </a:rPr>
              <a:t>编辑此处输入标题</a:t>
            </a:r>
            <a:endParaRPr lang="zh-CN" altLang="en-US" sz="2400" dirty="0">
              <a:solidFill>
                <a:srgbClr val="4BB381"/>
              </a:solidFill>
            </a:endParaRPr>
          </a:p>
        </p:txBody>
      </p:sp>
      <p:sp>
        <p:nvSpPr>
          <p:cNvPr id="39" name="矩形 38"/>
          <p:cNvSpPr/>
          <p:nvPr/>
        </p:nvSpPr>
        <p:spPr>
          <a:xfrm>
            <a:off x="5736289" y="4971593"/>
            <a:ext cx="2726749" cy="508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4BB381"/>
              </a:solidFill>
            </a:endParaRPr>
          </a:p>
        </p:txBody>
      </p:sp>
      <p:sp>
        <p:nvSpPr>
          <p:cNvPr id="40" name="椭圆 39"/>
          <p:cNvSpPr/>
          <p:nvPr/>
        </p:nvSpPr>
        <p:spPr>
          <a:xfrm>
            <a:off x="5187142" y="4971593"/>
            <a:ext cx="508307" cy="508307"/>
          </a:xfrm>
          <a:prstGeom prst="ellipse">
            <a:avLst/>
          </a:prstGeom>
          <a:solidFill>
            <a:srgbClr val="4BB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41" name="文本框 40"/>
          <p:cNvSpPr txBox="1"/>
          <p:nvPr/>
        </p:nvSpPr>
        <p:spPr>
          <a:xfrm>
            <a:off x="4986915" y="4903495"/>
            <a:ext cx="900000" cy="649188"/>
          </a:xfrm>
          <a:prstGeom prst="ellipse">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05</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5816160" y="4984293"/>
            <a:ext cx="2646878" cy="461665"/>
          </a:xfrm>
          <a:prstGeom prst="rect">
            <a:avLst/>
          </a:prstGeom>
          <a:noFill/>
        </p:spPr>
        <p:txBody>
          <a:bodyPr wrap="none">
            <a:spAutoFit/>
          </a:bodyPr>
          <a:lstStyle/>
          <a:p>
            <a:r>
              <a:rPr lang="zh-CN" altLang="en-US" sz="2400" dirty="0">
                <a:solidFill>
                  <a:srgbClr val="4BB381"/>
                </a:solidFill>
                <a:latin typeface="微软雅黑" panose="020B0503020204020204" pitchFamily="34" charset="-122"/>
                <a:ea typeface="微软雅黑" panose="020B0503020204020204" pitchFamily="34" charset="-122"/>
              </a:rPr>
              <a:t>编辑此处输入标题</a:t>
            </a:r>
            <a:endParaRPr lang="zh-CN" altLang="en-US" sz="2400" dirty="0">
              <a:solidFill>
                <a:srgbClr val="4BB381"/>
              </a:solidFill>
            </a:endParaRPr>
          </a:p>
        </p:txBody>
      </p:sp>
      <p:sp>
        <p:nvSpPr>
          <p:cNvPr id="43" name="矩形 42"/>
          <p:cNvSpPr/>
          <p:nvPr/>
        </p:nvSpPr>
        <p:spPr>
          <a:xfrm>
            <a:off x="5736289" y="3667543"/>
            <a:ext cx="2726749" cy="508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4BB381"/>
              </a:solidFill>
            </a:endParaRPr>
          </a:p>
        </p:txBody>
      </p:sp>
      <p:sp>
        <p:nvSpPr>
          <p:cNvPr id="44" name="椭圆 43"/>
          <p:cNvSpPr/>
          <p:nvPr/>
        </p:nvSpPr>
        <p:spPr>
          <a:xfrm>
            <a:off x="5187142" y="3667543"/>
            <a:ext cx="508307" cy="508307"/>
          </a:xfrm>
          <a:prstGeom prst="ellipse">
            <a:avLst/>
          </a:prstGeom>
          <a:solidFill>
            <a:srgbClr val="4BB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45" name="矩形 44"/>
          <p:cNvSpPr/>
          <p:nvPr/>
        </p:nvSpPr>
        <p:spPr>
          <a:xfrm>
            <a:off x="5816160" y="3680243"/>
            <a:ext cx="2646878" cy="461665"/>
          </a:xfrm>
          <a:prstGeom prst="rect">
            <a:avLst/>
          </a:prstGeom>
          <a:noFill/>
        </p:spPr>
        <p:txBody>
          <a:bodyPr wrap="none">
            <a:spAutoFit/>
          </a:bodyPr>
          <a:lstStyle/>
          <a:p>
            <a:r>
              <a:rPr lang="zh-CN" altLang="en-US" sz="2400" dirty="0">
                <a:solidFill>
                  <a:srgbClr val="4BB381"/>
                </a:solidFill>
                <a:latin typeface="微软雅黑" panose="020B0503020204020204" pitchFamily="34" charset="-122"/>
                <a:ea typeface="微软雅黑" panose="020B0503020204020204" pitchFamily="34" charset="-122"/>
              </a:rPr>
              <a:t>编辑此处输入标题</a:t>
            </a:r>
            <a:endParaRPr lang="zh-CN" altLang="en-US" sz="2400" dirty="0">
              <a:solidFill>
                <a:srgbClr val="4BB381"/>
              </a:solidFill>
            </a:endParaRPr>
          </a:p>
        </p:txBody>
      </p:sp>
      <p:sp>
        <p:nvSpPr>
          <p:cNvPr id="46" name="文本框 45"/>
          <p:cNvSpPr txBox="1"/>
          <p:nvPr/>
        </p:nvSpPr>
        <p:spPr>
          <a:xfrm>
            <a:off x="5019608" y="3586481"/>
            <a:ext cx="900000" cy="649188"/>
          </a:xfrm>
          <a:prstGeom prst="ellipse">
            <a:avLst/>
          </a:prstGeom>
          <a:noFill/>
        </p:spPr>
        <p:txBody>
          <a:bodyPr wrap="square" rtlCol="0">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03</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6574" t="51640" r="18573"/>
          <a:stretch>
            <a:fillRect/>
          </a:stretch>
        </p:blipFill>
        <p:spPr>
          <a:xfrm>
            <a:off x="345691" y="2540480"/>
            <a:ext cx="4135459" cy="4007505"/>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6574" t="51640" r="18573"/>
          <a:stretch>
            <a:fillRect/>
          </a:stretch>
        </p:blipFill>
        <p:spPr>
          <a:xfrm flipH="1" flipV="1">
            <a:off x="7666891" y="298938"/>
            <a:ext cx="4135457" cy="4007504"/>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3979" t="34985" r="81796" b="54478"/>
          <a:stretch>
            <a:fillRect/>
          </a:stretch>
        </p:blipFill>
        <p:spPr>
          <a:xfrm rot="10631305">
            <a:off x="542655" y="540414"/>
            <a:ext cx="1078979" cy="1198863"/>
          </a:xfrm>
          <a:prstGeom prst="rect">
            <a:avLst/>
          </a:prstGeom>
        </p:spPr>
      </p:pic>
      <p:sp>
        <p:nvSpPr>
          <p:cNvPr id="10" name="文本框 9"/>
          <p:cNvSpPr txBox="1"/>
          <p:nvPr/>
        </p:nvSpPr>
        <p:spPr>
          <a:xfrm>
            <a:off x="2383742" y="4096556"/>
            <a:ext cx="7424516" cy="646331"/>
          </a:xfrm>
          <a:prstGeom prst="rect">
            <a:avLst/>
          </a:prstGeom>
          <a:noFill/>
        </p:spPr>
        <p:txBody>
          <a:bodyPr wrap="square" rtlCol="0">
            <a:spAutoFit/>
          </a:bodyPr>
          <a:lstStyle/>
          <a:p>
            <a:pPr algn="ctr"/>
            <a:r>
              <a:rPr lang="zh-CN" altLang="en-US" sz="3600" dirty="0">
                <a:solidFill>
                  <a:srgbClr val="4BB381"/>
                </a:solidFill>
                <a:latin typeface="微软雅黑" panose="020B0503020204020204" pitchFamily="34" charset="-122"/>
                <a:ea typeface="微软雅黑" panose="020B0503020204020204" pitchFamily="34" charset="-122"/>
              </a:rPr>
              <a:t>谢谢观看</a:t>
            </a:r>
            <a:endParaRPr lang="zh-CN" altLang="en-US" sz="3600" dirty="0">
              <a:solidFill>
                <a:srgbClr val="4BB381"/>
              </a:solidFill>
              <a:latin typeface="微软雅黑" panose="020B0503020204020204" pitchFamily="34" charset="-122"/>
              <a:ea typeface="微软雅黑" panose="020B0503020204020204" pitchFamily="34" charset="-122"/>
            </a:endParaRPr>
          </a:p>
        </p:txBody>
      </p:sp>
      <p:sp>
        <p:nvSpPr>
          <p:cNvPr id="12" name="文本框 19"/>
          <p:cNvSpPr txBox="1"/>
          <p:nvPr/>
        </p:nvSpPr>
        <p:spPr>
          <a:xfrm>
            <a:off x="3619861" y="2376550"/>
            <a:ext cx="5060410" cy="175432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5400" b="1" dirty="0">
                <a:solidFill>
                  <a:srgbClr val="4BB381"/>
                </a:solidFill>
                <a:latin typeface="Road Rage" pitchFamily="50" charset="0"/>
              </a:rPr>
              <a:t>Report is </a:t>
            </a:r>
            <a:endParaRPr lang="en-US" altLang="zh-CN" sz="5400" b="1" dirty="0">
              <a:solidFill>
                <a:srgbClr val="4BB381"/>
              </a:solidFill>
              <a:latin typeface="Road Rage" pitchFamily="50" charset="0"/>
            </a:endParaRPr>
          </a:p>
          <a:p>
            <a:pPr algn="ctr"/>
            <a:r>
              <a:rPr lang="en-US" altLang="zh-CN" sz="5400" b="1" dirty="0">
                <a:solidFill>
                  <a:srgbClr val="4BB381"/>
                </a:solidFill>
                <a:latin typeface="Road Rage" pitchFamily="50" charset="0"/>
              </a:rPr>
              <a:t>completed</a:t>
            </a:r>
            <a:endParaRPr lang="zh-CN" altLang="en-US" sz="6000" dirty="0">
              <a:solidFill>
                <a:srgbClr val="4BB381"/>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6574" t="51640" r="18573"/>
          <a:stretch>
            <a:fillRect/>
          </a:stretch>
        </p:blipFill>
        <p:spPr>
          <a:xfrm>
            <a:off x="345691" y="2540480"/>
            <a:ext cx="4135459" cy="4007505"/>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6574" t="51640" r="18573"/>
          <a:stretch>
            <a:fillRect/>
          </a:stretch>
        </p:blipFill>
        <p:spPr>
          <a:xfrm flipH="1" flipV="1">
            <a:off x="7666891" y="298938"/>
            <a:ext cx="4135457" cy="4007504"/>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3979" t="34985" r="81796" b="54478"/>
          <a:stretch>
            <a:fillRect/>
          </a:stretch>
        </p:blipFill>
        <p:spPr>
          <a:xfrm rot="10631305">
            <a:off x="542655" y="540414"/>
            <a:ext cx="1078979" cy="1198863"/>
          </a:xfrm>
          <a:prstGeom prst="rect">
            <a:avLst/>
          </a:prstGeom>
        </p:spPr>
      </p:pic>
      <p:sp>
        <p:nvSpPr>
          <p:cNvPr id="47" name="文本框 46"/>
          <p:cNvSpPr txBox="1"/>
          <p:nvPr/>
        </p:nvSpPr>
        <p:spPr>
          <a:xfrm>
            <a:off x="5447593" y="2162965"/>
            <a:ext cx="1296814" cy="1015663"/>
          </a:xfrm>
          <a:prstGeom prst="rect">
            <a:avLst/>
          </a:prstGeom>
          <a:noFill/>
          <a:ln>
            <a:noFill/>
          </a:ln>
        </p:spPr>
        <p:txBody>
          <a:bodyPr wrap="square" rtlCol="0">
            <a:spAutoFit/>
          </a:bodyPr>
          <a:lstStyle/>
          <a:p>
            <a:pPr algn="ctr"/>
            <a:r>
              <a:rPr lang="en-US" altLang="zh-CN" sz="6000" b="1" dirty="0">
                <a:ln w="28575">
                  <a:noFill/>
                </a:ln>
                <a:solidFill>
                  <a:srgbClr val="4BB381"/>
                </a:solidFill>
                <a:latin typeface="微软雅黑" panose="020B0503020204020204" pitchFamily="34" charset="-122"/>
                <a:ea typeface="微软雅黑" panose="020B0503020204020204" pitchFamily="34" charset="-122"/>
              </a:rPr>
              <a:t>01</a:t>
            </a:r>
            <a:endParaRPr lang="zh-CN" altLang="en-US" sz="6000" b="1" dirty="0">
              <a:ln w="28575">
                <a:noFill/>
              </a:ln>
              <a:solidFill>
                <a:srgbClr val="4BB381"/>
              </a:solidFill>
              <a:latin typeface="微软雅黑" panose="020B0503020204020204" pitchFamily="34" charset="-122"/>
              <a:ea typeface="微软雅黑" panose="020B0503020204020204" pitchFamily="34" charset="-122"/>
            </a:endParaRPr>
          </a:p>
        </p:txBody>
      </p:sp>
      <p:sp>
        <p:nvSpPr>
          <p:cNvPr id="48" name="椭圆 47"/>
          <p:cNvSpPr/>
          <p:nvPr/>
        </p:nvSpPr>
        <p:spPr>
          <a:xfrm>
            <a:off x="5464629" y="2039692"/>
            <a:ext cx="1262743" cy="1262743"/>
          </a:xfrm>
          <a:prstGeom prst="ellipse">
            <a:avLst/>
          </a:prstGeom>
          <a:noFill/>
          <a:ln w="76200">
            <a:solidFill>
              <a:srgbClr val="4BB3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B381"/>
              </a:solidFill>
            </a:endParaRPr>
          </a:p>
        </p:txBody>
      </p:sp>
      <p:sp>
        <p:nvSpPr>
          <p:cNvPr id="49" name="矩形 48"/>
          <p:cNvSpPr/>
          <p:nvPr/>
        </p:nvSpPr>
        <p:spPr>
          <a:xfrm>
            <a:off x="4849505" y="3460653"/>
            <a:ext cx="2492991" cy="499624"/>
          </a:xfrm>
          <a:prstGeom prst="rect">
            <a:avLst/>
          </a:prstGeom>
        </p:spPr>
        <p:txBody>
          <a:bodyPr wrap="none">
            <a:spAutoFit/>
          </a:bodyPr>
          <a:lstStyle/>
          <a:p>
            <a:pPr algn="ctr">
              <a:lnSpc>
                <a:spcPct val="150000"/>
              </a:lnSpc>
            </a:pPr>
            <a:r>
              <a:rPr lang="zh-CN" altLang="en-US" sz="2000" dirty="0">
                <a:solidFill>
                  <a:srgbClr val="4BB381"/>
                </a:solidFill>
                <a:latin typeface="微软雅黑" panose="020B0503020204020204" pitchFamily="34" charset="-122"/>
                <a:ea typeface="微软雅黑" panose="020B0503020204020204" pitchFamily="34" charset="-122"/>
              </a:rPr>
              <a:t>单击文本框输入标题</a:t>
            </a:r>
            <a:endParaRPr lang="en-US" altLang="zh-CN" sz="2000" dirty="0">
              <a:solidFill>
                <a:srgbClr val="4BB38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3974307" y="3894161"/>
            <a:ext cx="4243386" cy="707886"/>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2000" b="0" dirty="0">
                <a:solidFill>
                  <a:srgbClr val="4BB381"/>
                </a:solidFill>
                <a:latin typeface="微软雅黑" panose="020B0503020204020204" pitchFamily="34" charset="-122"/>
                <a:ea typeface="微软雅黑" panose="020B0503020204020204" pitchFamily="34" charset="-122"/>
              </a:rPr>
              <a:t>Professional generation</a:t>
            </a:r>
            <a:endParaRPr lang="en-US" altLang="zh-CN" sz="2000" b="0" dirty="0">
              <a:solidFill>
                <a:srgbClr val="4BB381"/>
              </a:solidFill>
              <a:latin typeface="微软雅黑" panose="020B0503020204020204" pitchFamily="34" charset="-122"/>
              <a:ea typeface="微软雅黑" panose="020B0503020204020204" pitchFamily="34" charset="-122"/>
            </a:endParaRPr>
          </a:p>
          <a:p>
            <a:r>
              <a:rPr lang="en-US" altLang="zh-CN" sz="2000" b="0" dirty="0">
                <a:solidFill>
                  <a:srgbClr val="4BB381"/>
                </a:solidFill>
                <a:latin typeface="微软雅黑" panose="020B0503020204020204" pitchFamily="34" charset="-122"/>
                <a:ea typeface="微软雅黑" panose="020B0503020204020204" pitchFamily="34" charset="-122"/>
              </a:rPr>
              <a:t>PowerPoint</a:t>
            </a:r>
            <a:endParaRPr lang="zh-CN" altLang="en-US" sz="2000" b="0" dirty="0">
              <a:solidFill>
                <a:srgbClr val="4BB38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p:spPr>
      </p:pic>
      <p:grpSp>
        <p:nvGrpSpPr>
          <p:cNvPr id="2" name="组合 1"/>
          <p:cNvGrpSpPr/>
          <p:nvPr/>
        </p:nvGrpSpPr>
        <p:grpSpPr>
          <a:xfrm>
            <a:off x="3974307" y="443254"/>
            <a:ext cx="4243386" cy="714913"/>
            <a:chOff x="3974307" y="443254"/>
            <a:chExt cx="4243386" cy="714913"/>
          </a:xfrm>
        </p:grpSpPr>
        <p:sp>
          <p:nvSpPr>
            <p:cNvPr id="10" name="矩形 9"/>
            <p:cNvSpPr/>
            <p:nvPr/>
          </p:nvSpPr>
          <p:spPr>
            <a:xfrm>
              <a:off x="4964921"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974307" y="881168"/>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4" name="直接连接符 3"/>
          <p:cNvCxnSpPr/>
          <p:nvPr/>
        </p:nvCxnSpPr>
        <p:spPr>
          <a:xfrm>
            <a:off x="5975350" y="494054"/>
            <a:ext cx="241300" cy="0"/>
          </a:xfrm>
          <a:prstGeom prst="line">
            <a:avLst/>
          </a:prstGeom>
          <a:ln w="38100">
            <a:solidFill>
              <a:srgbClr val="4BB381"/>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739" y="2623024"/>
            <a:ext cx="4429856" cy="2950284"/>
          </a:xfrm>
          <a:prstGeom prst="rect">
            <a:avLst/>
          </a:prstGeom>
        </p:spPr>
      </p:pic>
      <p:sp>
        <p:nvSpPr>
          <p:cNvPr id="8" name="Oval 17"/>
          <p:cNvSpPr/>
          <p:nvPr/>
        </p:nvSpPr>
        <p:spPr>
          <a:xfrm>
            <a:off x="6703778" y="2469225"/>
            <a:ext cx="644056" cy="644056"/>
          </a:xfrm>
          <a:prstGeom prst="ellipse">
            <a:avLst/>
          </a:prstGeom>
          <a:solidFill>
            <a:srgbClr val="4BB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93"/>
          <p:cNvSpPr>
            <a:spLocks noChangeArrowheads="1"/>
          </p:cNvSpPr>
          <p:nvPr/>
        </p:nvSpPr>
        <p:spPr bwMode="auto">
          <a:xfrm>
            <a:off x="6880647" y="2668006"/>
            <a:ext cx="290318" cy="246494"/>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bg1"/>
          </a:solidFill>
          <a:ln>
            <a:noFill/>
          </a:ln>
          <a:effectLst/>
        </p:spPr>
        <p:txBody>
          <a:bodyPr wrap="none" anchor="ctr"/>
          <a:lstStyle/>
          <a:p>
            <a:endParaRPr lang="en-US"/>
          </a:p>
        </p:txBody>
      </p:sp>
      <p:sp>
        <p:nvSpPr>
          <p:cNvPr id="11" name="Oval 27"/>
          <p:cNvSpPr/>
          <p:nvPr/>
        </p:nvSpPr>
        <p:spPr>
          <a:xfrm>
            <a:off x="6703778" y="4153820"/>
            <a:ext cx="644056" cy="644056"/>
          </a:xfrm>
          <a:prstGeom prst="ellipse">
            <a:avLst/>
          </a:prstGeom>
          <a:solidFill>
            <a:srgbClr val="4BB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217"/>
          <p:cNvSpPr>
            <a:spLocks noChangeArrowheads="1"/>
          </p:cNvSpPr>
          <p:nvPr/>
        </p:nvSpPr>
        <p:spPr bwMode="auto">
          <a:xfrm>
            <a:off x="6888598" y="4369034"/>
            <a:ext cx="268410" cy="213628"/>
          </a:xfrm>
          <a:custGeom>
            <a:avLst/>
            <a:gdLst>
              <a:gd name="T0" fmla="*/ 25 w 216"/>
              <a:gd name="T1" fmla="*/ 171 h 172"/>
              <a:gd name="T2" fmla="*/ 0 w 216"/>
              <a:gd name="T3" fmla="*/ 146 h 172"/>
              <a:gd name="T4" fmla="*/ 0 w 216"/>
              <a:gd name="T5" fmla="*/ 44 h 172"/>
              <a:gd name="T6" fmla="*/ 59 w 216"/>
              <a:gd name="T7" fmla="*/ 19 h 172"/>
              <a:gd name="T8" fmla="*/ 62 w 216"/>
              <a:gd name="T9" fmla="*/ 9 h 172"/>
              <a:gd name="T10" fmla="*/ 141 w 216"/>
              <a:gd name="T11" fmla="*/ 0 h 172"/>
              <a:gd name="T12" fmla="*/ 153 w 216"/>
              <a:gd name="T13" fmla="*/ 9 h 172"/>
              <a:gd name="T14" fmla="*/ 156 w 216"/>
              <a:gd name="T15" fmla="*/ 19 h 172"/>
              <a:gd name="T16" fmla="*/ 190 w 216"/>
              <a:gd name="T17" fmla="*/ 19 h 172"/>
              <a:gd name="T18" fmla="*/ 215 w 216"/>
              <a:gd name="T19" fmla="*/ 146 h 172"/>
              <a:gd name="T20" fmla="*/ 190 w 216"/>
              <a:gd name="T21" fmla="*/ 171 h 172"/>
              <a:gd name="T22" fmla="*/ 25 w 216"/>
              <a:gd name="T23" fmla="*/ 28 h 172"/>
              <a:gd name="T24" fmla="*/ 8 w 216"/>
              <a:gd name="T25" fmla="*/ 146 h 172"/>
              <a:gd name="T26" fmla="*/ 25 w 216"/>
              <a:gd name="T27" fmla="*/ 163 h 172"/>
              <a:gd name="T28" fmla="*/ 190 w 216"/>
              <a:gd name="T29" fmla="*/ 163 h 172"/>
              <a:gd name="T30" fmla="*/ 207 w 216"/>
              <a:gd name="T31" fmla="*/ 44 h 172"/>
              <a:gd name="T32" fmla="*/ 190 w 216"/>
              <a:gd name="T33" fmla="*/ 28 h 172"/>
              <a:gd name="T34" fmla="*/ 145 w 216"/>
              <a:gd name="T35" fmla="*/ 11 h 172"/>
              <a:gd name="T36" fmla="*/ 141 w 216"/>
              <a:gd name="T37" fmla="*/ 8 h 172"/>
              <a:gd name="T38" fmla="*/ 74 w 216"/>
              <a:gd name="T39" fmla="*/ 8 h 172"/>
              <a:gd name="T40" fmla="*/ 65 w 216"/>
              <a:gd name="T41" fmla="*/ 28 h 172"/>
              <a:gd name="T42" fmla="*/ 108 w 216"/>
              <a:gd name="T43" fmla="*/ 146 h 172"/>
              <a:gd name="T44" fmla="*/ 70 w 216"/>
              <a:gd name="T45" fmla="*/ 55 h 172"/>
              <a:gd name="T46" fmla="*/ 160 w 216"/>
              <a:gd name="T47" fmla="*/ 93 h 172"/>
              <a:gd name="T48" fmla="*/ 108 w 216"/>
              <a:gd name="T49" fmla="*/ 146 h 172"/>
              <a:gd name="T50" fmla="*/ 108 w 216"/>
              <a:gd name="T51" fmla="*/ 48 h 172"/>
              <a:gd name="T52" fmla="*/ 76 w 216"/>
              <a:gd name="T53" fmla="*/ 124 h 172"/>
              <a:gd name="T54" fmla="*/ 152 w 216"/>
              <a:gd name="T55" fmla="*/ 93 h 172"/>
              <a:gd name="T56" fmla="*/ 185 w 216"/>
              <a:gd name="T57" fmla="*/ 43 h 172"/>
              <a:gd name="T58" fmla="*/ 180 w 216"/>
              <a:gd name="T59" fmla="*/ 56 h 172"/>
              <a:gd name="T60" fmla="*/ 193 w 216"/>
              <a:gd name="T61" fmla="*/ 51 h 172"/>
              <a:gd name="T62" fmla="*/ 185 w 216"/>
              <a:gd name="T63" fmla="*/ 4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172">
                <a:moveTo>
                  <a:pt x="190" y="171"/>
                </a:moveTo>
                <a:lnTo>
                  <a:pt x="25" y="171"/>
                </a:lnTo>
                <a:lnTo>
                  <a:pt x="25" y="171"/>
                </a:lnTo>
                <a:cubicBezTo>
                  <a:pt x="11" y="171"/>
                  <a:pt x="0" y="160"/>
                  <a:pt x="0" y="146"/>
                </a:cubicBezTo>
                <a:lnTo>
                  <a:pt x="0" y="44"/>
                </a:lnTo>
                <a:lnTo>
                  <a:pt x="0" y="44"/>
                </a:lnTo>
                <a:cubicBezTo>
                  <a:pt x="0" y="31"/>
                  <a:pt x="11" y="19"/>
                  <a:pt x="25" y="19"/>
                </a:cubicBezTo>
                <a:lnTo>
                  <a:pt x="59" y="19"/>
                </a:lnTo>
                <a:lnTo>
                  <a:pt x="62" y="9"/>
                </a:lnTo>
                <a:lnTo>
                  <a:pt x="62" y="9"/>
                </a:lnTo>
                <a:cubicBezTo>
                  <a:pt x="63" y="4"/>
                  <a:pt x="68" y="0"/>
                  <a:pt x="74" y="0"/>
                </a:cubicBezTo>
                <a:lnTo>
                  <a:pt x="141" y="0"/>
                </a:lnTo>
                <a:lnTo>
                  <a:pt x="141" y="0"/>
                </a:lnTo>
                <a:cubicBezTo>
                  <a:pt x="147" y="0"/>
                  <a:pt x="152" y="4"/>
                  <a:pt x="153" y="9"/>
                </a:cubicBezTo>
                <a:lnTo>
                  <a:pt x="154" y="10"/>
                </a:lnTo>
                <a:lnTo>
                  <a:pt x="156" y="19"/>
                </a:lnTo>
                <a:lnTo>
                  <a:pt x="190" y="19"/>
                </a:lnTo>
                <a:lnTo>
                  <a:pt x="190" y="19"/>
                </a:lnTo>
                <a:cubicBezTo>
                  <a:pt x="204" y="19"/>
                  <a:pt x="215" y="31"/>
                  <a:pt x="215" y="44"/>
                </a:cubicBezTo>
                <a:lnTo>
                  <a:pt x="215" y="146"/>
                </a:lnTo>
                <a:lnTo>
                  <a:pt x="215" y="146"/>
                </a:lnTo>
                <a:cubicBezTo>
                  <a:pt x="215" y="160"/>
                  <a:pt x="204" y="171"/>
                  <a:pt x="190" y="171"/>
                </a:cubicBezTo>
                <a:close/>
                <a:moveTo>
                  <a:pt x="25" y="28"/>
                </a:moveTo>
                <a:lnTo>
                  <a:pt x="25" y="28"/>
                </a:lnTo>
                <a:cubicBezTo>
                  <a:pt x="15" y="28"/>
                  <a:pt x="8" y="35"/>
                  <a:pt x="8" y="44"/>
                </a:cubicBezTo>
                <a:lnTo>
                  <a:pt x="8" y="146"/>
                </a:lnTo>
                <a:lnTo>
                  <a:pt x="8" y="146"/>
                </a:lnTo>
                <a:cubicBezTo>
                  <a:pt x="8" y="155"/>
                  <a:pt x="15" y="163"/>
                  <a:pt x="25" y="163"/>
                </a:cubicBezTo>
                <a:lnTo>
                  <a:pt x="190" y="163"/>
                </a:lnTo>
                <a:lnTo>
                  <a:pt x="190" y="163"/>
                </a:lnTo>
                <a:cubicBezTo>
                  <a:pt x="200" y="163"/>
                  <a:pt x="207" y="155"/>
                  <a:pt x="207" y="146"/>
                </a:cubicBezTo>
                <a:lnTo>
                  <a:pt x="207" y="44"/>
                </a:lnTo>
                <a:lnTo>
                  <a:pt x="207" y="44"/>
                </a:lnTo>
                <a:cubicBezTo>
                  <a:pt x="207" y="35"/>
                  <a:pt x="200" y="28"/>
                  <a:pt x="190" y="28"/>
                </a:cubicBezTo>
                <a:lnTo>
                  <a:pt x="150" y="28"/>
                </a:lnTo>
                <a:lnTo>
                  <a:pt x="145" y="11"/>
                </a:lnTo>
                <a:lnTo>
                  <a:pt x="145" y="11"/>
                </a:lnTo>
                <a:cubicBezTo>
                  <a:pt x="145" y="9"/>
                  <a:pt x="143" y="8"/>
                  <a:pt x="141" y="8"/>
                </a:cubicBezTo>
                <a:lnTo>
                  <a:pt x="74" y="8"/>
                </a:lnTo>
                <a:lnTo>
                  <a:pt x="74" y="8"/>
                </a:lnTo>
                <a:cubicBezTo>
                  <a:pt x="72" y="8"/>
                  <a:pt x="70" y="9"/>
                  <a:pt x="70" y="11"/>
                </a:cubicBezTo>
                <a:lnTo>
                  <a:pt x="65" y="28"/>
                </a:lnTo>
                <a:lnTo>
                  <a:pt x="25" y="28"/>
                </a:lnTo>
                <a:close/>
                <a:moveTo>
                  <a:pt x="108" y="146"/>
                </a:moveTo>
                <a:lnTo>
                  <a:pt x="108" y="146"/>
                </a:lnTo>
                <a:cubicBezTo>
                  <a:pt x="61" y="146"/>
                  <a:pt x="37" y="89"/>
                  <a:pt x="70" y="55"/>
                </a:cubicBezTo>
                <a:lnTo>
                  <a:pt x="70" y="55"/>
                </a:lnTo>
                <a:cubicBezTo>
                  <a:pt x="104" y="22"/>
                  <a:pt x="160" y="46"/>
                  <a:pt x="160" y="93"/>
                </a:cubicBezTo>
                <a:lnTo>
                  <a:pt x="160" y="93"/>
                </a:lnTo>
                <a:cubicBezTo>
                  <a:pt x="160" y="122"/>
                  <a:pt x="136" y="146"/>
                  <a:pt x="108" y="146"/>
                </a:cubicBezTo>
                <a:close/>
                <a:moveTo>
                  <a:pt x="108" y="48"/>
                </a:moveTo>
                <a:lnTo>
                  <a:pt x="108" y="48"/>
                </a:lnTo>
                <a:cubicBezTo>
                  <a:pt x="68" y="48"/>
                  <a:pt x="48" y="96"/>
                  <a:pt x="76" y="124"/>
                </a:cubicBezTo>
                <a:lnTo>
                  <a:pt x="76" y="124"/>
                </a:lnTo>
                <a:cubicBezTo>
                  <a:pt x="104" y="152"/>
                  <a:pt x="152" y="133"/>
                  <a:pt x="152" y="93"/>
                </a:cubicBezTo>
                <a:lnTo>
                  <a:pt x="152" y="93"/>
                </a:lnTo>
                <a:cubicBezTo>
                  <a:pt x="152" y="68"/>
                  <a:pt x="132" y="48"/>
                  <a:pt x="108" y="48"/>
                </a:cubicBezTo>
                <a:close/>
                <a:moveTo>
                  <a:pt x="185" y="43"/>
                </a:moveTo>
                <a:lnTo>
                  <a:pt x="185" y="43"/>
                </a:lnTo>
                <a:cubicBezTo>
                  <a:pt x="178" y="43"/>
                  <a:pt x="175" y="52"/>
                  <a:pt x="180" y="56"/>
                </a:cubicBezTo>
                <a:lnTo>
                  <a:pt x="180" y="56"/>
                </a:lnTo>
                <a:cubicBezTo>
                  <a:pt x="184" y="61"/>
                  <a:pt x="193" y="58"/>
                  <a:pt x="193" y="51"/>
                </a:cubicBezTo>
                <a:lnTo>
                  <a:pt x="193" y="51"/>
                </a:lnTo>
                <a:cubicBezTo>
                  <a:pt x="193" y="46"/>
                  <a:pt x="189" y="43"/>
                  <a:pt x="185" y="43"/>
                </a:cubicBezTo>
                <a:close/>
              </a:path>
            </a:pathLst>
          </a:custGeom>
          <a:solidFill>
            <a:schemeClr val="bg1"/>
          </a:solidFill>
          <a:ln>
            <a:noFill/>
          </a:ln>
          <a:effectLst/>
        </p:spPr>
        <p:txBody>
          <a:bodyPr wrap="none" anchor="ctr"/>
          <a:lstStyle/>
          <a:p>
            <a:endParaRPr lang="en-US"/>
          </a:p>
        </p:txBody>
      </p:sp>
      <p:sp>
        <p:nvSpPr>
          <p:cNvPr id="14" name="Oval 32"/>
          <p:cNvSpPr/>
          <p:nvPr/>
        </p:nvSpPr>
        <p:spPr>
          <a:xfrm>
            <a:off x="9047553" y="2469225"/>
            <a:ext cx="644056" cy="644056"/>
          </a:xfrm>
          <a:prstGeom prst="ellipse">
            <a:avLst/>
          </a:prstGeom>
          <a:solidFill>
            <a:srgbClr val="4BB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37"/>
          <p:cNvSpPr/>
          <p:nvPr/>
        </p:nvSpPr>
        <p:spPr>
          <a:xfrm>
            <a:off x="9047553" y="4153820"/>
            <a:ext cx="644056" cy="644056"/>
          </a:xfrm>
          <a:prstGeom prst="ellipse">
            <a:avLst/>
          </a:prstGeom>
          <a:solidFill>
            <a:srgbClr val="4BB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22"/>
          <p:cNvSpPr>
            <a:spLocks noChangeArrowheads="1"/>
          </p:cNvSpPr>
          <p:nvPr/>
        </p:nvSpPr>
        <p:spPr bwMode="auto">
          <a:xfrm>
            <a:off x="9235376" y="2675423"/>
            <a:ext cx="268410" cy="262930"/>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bg1"/>
          </a:solidFill>
          <a:ln>
            <a:noFill/>
          </a:ln>
          <a:effectLst/>
        </p:spPr>
        <p:txBody>
          <a:bodyPr wrap="none" anchor="ctr"/>
          <a:lstStyle/>
          <a:p>
            <a:endParaRPr lang="en-US"/>
          </a:p>
        </p:txBody>
      </p:sp>
      <p:sp>
        <p:nvSpPr>
          <p:cNvPr id="17" name="Freeform 160"/>
          <p:cNvSpPr>
            <a:spLocks noChangeArrowheads="1"/>
          </p:cNvSpPr>
          <p:nvPr/>
        </p:nvSpPr>
        <p:spPr bwMode="auto">
          <a:xfrm>
            <a:off x="9235376" y="4355603"/>
            <a:ext cx="257452" cy="219108"/>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chemeClr val="bg1"/>
          </a:solidFill>
          <a:ln>
            <a:noFill/>
          </a:ln>
          <a:effectLst/>
        </p:spPr>
        <p:txBody>
          <a:bodyPr wrap="none" anchor="ctr"/>
          <a:lstStyle/>
          <a:p>
            <a:endParaRPr lang="en-US"/>
          </a:p>
        </p:txBody>
      </p:sp>
      <p:sp>
        <p:nvSpPr>
          <p:cNvPr id="18" name="文本框 17"/>
          <p:cNvSpPr txBox="1"/>
          <p:nvPr/>
        </p:nvSpPr>
        <p:spPr>
          <a:xfrm>
            <a:off x="6595811" y="3191133"/>
            <a:ext cx="2040538"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947026" y="3191133"/>
            <a:ext cx="2040538"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595811" y="4910233"/>
            <a:ext cx="2040538"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8947026" y="4910233"/>
            <a:ext cx="2040538"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p:spPr>
      </p:pic>
      <p:grpSp>
        <p:nvGrpSpPr>
          <p:cNvPr id="2" name="组合 1"/>
          <p:cNvGrpSpPr/>
          <p:nvPr/>
        </p:nvGrpSpPr>
        <p:grpSpPr>
          <a:xfrm>
            <a:off x="3974307" y="443254"/>
            <a:ext cx="4243386" cy="714913"/>
            <a:chOff x="3974307" y="443254"/>
            <a:chExt cx="4243386" cy="714913"/>
          </a:xfrm>
        </p:grpSpPr>
        <p:sp>
          <p:nvSpPr>
            <p:cNvPr id="10" name="矩形 9"/>
            <p:cNvSpPr/>
            <p:nvPr/>
          </p:nvSpPr>
          <p:spPr>
            <a:xfrm>
              <a:off x="4964921"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974307" y="881168"/>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4" name="直接连接符 3"/>
          <p:cNvCxnSpPr/>
          <p:nvPr/>
        </p:nvCxnSpPr>
        <p:spPr>
          <a:xfrm>
            <a:off x="5975350" y="494054"/>
            <a:ext cx="241300" cy="0"/>
          </a:xfrm>
          <a:prstGeom prst="line">
            <a:avLst/>
          </a:prstGeom>
          <a:ln w="38100">
            <a:solidFill>
              <a:srgbClr val="4BB381"/>
            </a:solidFill>
          </a:ln>
        </p:spPr>
        <p:style>
          <a:lnRef idx="1">
            <a:schemeClr val="accent1"/>
          </a:lnRef>
          <a:fillRef idx="0">
            <a:schemeClr val="accent1"/>
          </a:fillRef>
          <a:effectRef idx="0">
            <a:schemeClr val="accent1"/>
          </a:effectRef>
          <a:fontRef idx="minor">
            <a:schemeClr val="tx1"/>
          </a:fontRef>
        </p:style>
      </p:cxnSp>
      <p:grpSp>
        <p:nvGrpSpPr>
          <p:cNvPr id="7" name="Group 5"/>
          <p:cNvGrpSpPr/>
          <p:nvPr/>
        </p:nvGrpSpPr>
        <p:grpSpPr>
          <a:xfrm>
            <a:off x="4200089" y="2391756"/>
            <a:ext cx="3668496" cy="3700376"/>
            <a:chOff x="4582469" y="2269665"/>
            <a:chExt cx="3237866" cy="3266003"/>
          </a:xfrm>
        </p:grpSpPr>
        <p:sp>
          <p:nvSpPr>
            <p:cNvPr id="8" name="Shape 2498"/>
            <p:cNvSpPr/>
            <p:nvPr/>
          </p:nvSpPr>
          <p:spPr>
            <a:xfrm rot="10800000">
              <a:off x="5250355" y="3766053"/>
              <a:ext cx="1904445" cy="3933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327" y="21600"/>
                  </a:lnTo>
                  <a:lnTo>
                    <a:pt x="2272" y="21600"/>
                  </a:lnTo>
                  <a:cubicBezTo>
                    <a:pt x="2272" y="21600"/>
                    <a:pt x="0" y="0"/>
                    <a:pt x="0" y="0"/>
                  </a:cubicBezTo>
                  <a:close/>
                </a:path>
              </a:pathLst>
            </a:custGeom>
            <a:solidFill>
              <a:srgbClr val="DCDEE0"/>
            </a:solidFill>
            <a:ln w="12700" cap="flat">
              <a:noFill/>
              <a:miter lim="400000"/>
            </a:ln>
            <a:effectLst/>
          </p:spPr>
          <p:txBody>
            <a:bodyPr wrap="square" lIns="38100" tIns="38100" rIns="38100" bIns="38100" numCol="1" anchor="ctr">
              <a:noAutofit/>
            </a:bodyPr>
            <a:lstStyle/>
            <a:p>
              <a:pPr lvl="0"/>
            </a:p>
          </p:txBody>
        </p:sp>
        <p:sp>
          <p:nvSpPr>
            <p:cNvPr id="9" name="Shape 2499"/>
            <p:cNvSpPr/>
            <p:nvPr/>
          </p:nvSpPr>
          <p:spPr>
            <a:xfrm rot="10800000">
              <a:off x="5497069" y="3243961"/>
              <a:ext cx="1409978" cy="429332"/>
            </a:xfrm>
            <a:custGeom>
              <a:avLst/>
              <a:gdLst/>
              <a:ahLst/>
              <a:cxnLst>
                <a:cxn ang="0">
                  <a:pos x="wd2" y="hd2"/>
                </a:cxn>
                <a:cxn ang="5400000">
                  <a:pos x="wd2" y="hd2"/>
                </a:cxn>
                <a:cxn ang="10800000">
                  <a:pos x="wd2" y="hd2"/>
                </a:cxn>
                <a:cxn ang="16200000">
                  <a:pos x="wd2" y="hd2"/>
                </a:cxn>
              </a:cxnLst>
              <a:rect l="0" t="0" r="r" b="b"/>
              <a:pathLst>
                <a:path w="21600" h="21600" extrusionOk="0">
                  <a:moveTo>
                    <a:pt x="3348" y="21600"/>
                  </a:moveTo>
                  <a:lnTo>
                    <a:pt x="18249" y="21600"/>
                  </a:lnTo>
                  <a:lnTo>
                    <a:pt x="21600" y="0"/>
                  </a:lnTo>
                  <a:lnTo>
                    <a:pt x="0" y="0"/>
                  </a:lnTo>
                  <a:cubicBezTo>
                    <a:pt x="0" y="0"/>
                    <a:pt x="3348" y="21600"/>
                    <a:pt x="3348" y="21600"/>
                  </a:cubicBezTo>
                  <a:close/>
                </a:path>
              </a:pathLst>
            </a:custGeom>
            <a:solidFill>
              <a:srgbClr val="DCDEE0"/>
            </a:solidFill>
            <a:ln w="12700" cap="flat">
              <a:noFill/>
              <a:miter lim="400000"/>
            </a:ln>
            <a:effectLst/>
          </p:spPr>
          <p:txBody>
            <a:bodyPr wrap="square" lIns="38100" tIns="38100" rIns="38100" bIns="38100" numCol="1" anchor="ctr">
              <a:noAutofit/>
            </a:bodyPr>
            <a:lstStyle/>
            <a:p>
              <a:pPr lvl="0"/>
            </a:p>
          </p:txBody>
        </p:sp>
        <p:sp>
          <p:nvSpPr>
            <p:cNvPr id="11" name="Shape 2500"/>
            <p:cNvSpPr/>
            <p:nvPr/>
          </p:nvSpPr>
          <p:spPr>
            <a:xfrm rot="10800000">
              <a:off x="4803919" y="4728696"/>
              <a:ext cx="2794966" cy="3503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247" y="21600"/>
                  </a:lnTo>
                  <a:lnTo>
                    <a:pt x="20352" y="21600"/>
                  </a:lnTo>
                  <a:cubicBezTo>
                    <a:pt x="20352" y="21600"/>
                    <a:pt x="21600" y="0"/>
                    <a:pt x="21600" y="0"/>
                  </a:cubicBezTo>
                  <a:close/>
                </a:path>
              </a:pathLst>
            </a:custGeom>
            <a:solidFill>
              <a:srgbClr val="DCDEE0"/>
            </a:solidFill>
            <a:ln w="12700" cap="flat">
              <a:noFill/>
              <a:miter lim="400000"/>
            </a:ln>
            <a:effectLst/>
          </p:spPr>
          <p:txBody>
            <a:bodyPr wrap="square" lIns="38100" tIns="38100" rIns="38100" bIns="38100" numCol="1" anchor="ctr">
              <a:noAutofit/>
            </a:bodyPr>
            <a:lstStyle/>
            <a:p>
              <a:pPr lvl="0"/>
            </a:p>
          </p:txBody>
        </p:sp>
        <p:sp>
          <p:nvSpPr>
            <p:cNvPr id="13" name="Shape 2502"/>
            <p:cNvSpPr/>
            <p:nvPr/>
          </p:nvSpPr>
          <p:spPr>
            <a:xfrm rot="10800000">
              <a:off x="5010162" y="4253961"/>
              <a:ext cx="2378367" cy="3729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7" y="21600"/>
                  </a:lnTo>
                  <a:lnTo>
                    <a:pt x="19874" y="21600"/>
                  </a:lnTo>
                  <a:lnTo>
                    <a:pt x="21600" y="0"/>
                  </a:lnTo>
                  <a:cubicBezTo>
                    <a:pt x="21600" y="0"/>
                    <a:pt x="0" y="0"/>
                    <a:pt x="0" y="0"/>
                  </a:cubicBezTo>
                  <a:close/>
                </a:path>
              </a:pathLst>
            </a:custGeom>
            <a:solidFill>
              <a:srgbClr val="DCDEE0"/>
            </a:solidFill>
            <a:ln w="12700" cap="flat">
              <a:noFill/>
              <a:miter lim="400000"/>
            </a:ln>
            <a:effectLst/>
          </p:spPr>
          <p:txBody>
            <a:bodyPr wrap="square" lIns="38100" tIns="38100" rIns="38100" bIns="38100" numCol="1" anchor="ctr">
              <a:noAutofit/>
            </a:bodyPr>
            <a:lstStyle/>
            <a:p>
              <a:pPr lvl="0"/>
            </a:p>
          </p:txBody>
        </p:sp>
        <p:sp>
          <p:nvSpPr>
            <p:cNvPr id="14" name="Shape 2501"/>
            <p:cNvSpPr/>
            <p:nvPr/>
          </p:nvSpPr>
          <p:spPr>
            <a:xfrm rot="10800000">
              <a:off x="5925494" y="2269665"/>
              <a:ext cx="551344" cy="362860"/>
            </a:xfrm>
            <a:custGeom>
              <a:avLst/>
              <a:gdLst/>
              <a:ahLst/>
              <a:cxnLst>
                <a:cxn ang="0">
                  <a:pos x="wd2" y="hd2"/>
                </a:cxn>
                <a:cxn ang="5400000">
                  <a:pos x="wd2" y="hd2"/>
                </a:cxn>
                <a:cxn ang="10800000">
                  <a:pos x="wd2" y="hd2"/>
                </a:cxn>
                <a:cxn ang="16200000">
                  <a:pos x="wd2" y="hd2"/>
                </a:cxn>
              </a:cxnLst>
              <a:rect l="0" t="0" r="r" b="b"/>
              <a:pathLst>
                <a:path w="21600" h="21600" extrusionOk="0">
                  <a:moveTo>
                    <a:pt x="1217" y="5783"/>
                  </a:moveTo>
                  <a:lnTo>
                    <a:pt x="1217" y="21600"/>
                  </a:lnTo>
                  <a:lnTo>
                    <a:pt x="20648" y="21600"/>
                  </a:lnTo>
                  <a:lnTo>
                    <a:pt x="20648" y="5783"/>
                  </a:lnTo>
                  <a:lnTo>
                    <a:pt x="20648" y="5783"/>
                  </a:lnTo>
                  <a:lnTo>
                    <a:pt x="21600" y="0"/>
                  </a:lnTo>
                  <a:lnTo>
                    <a:pt x="0" y="0"/>
                  </a:lnTo>
                  <a:cubicBezTo>
                    <a:pt x="0" y="0"/>
                    <a:pt x="1217" y="5783"/>
                    <a:pt x="1217" y="5783"/>
                  </a:cubicBezTo>
                  <a:close/>
                </a:path>
              </a:pathLst>
            </a:custGeom>
            <a:solidFill>
              <a:srgbClr val="DCDEE0"/>
            </a:solidFill>
            <a:ln w="12700" cap="flat">
              <a:noFill/>
              <a:miter lim="400000"/>
            </a:ln>
            <a:effectLst/>
          </p:spPr>
          <p:txBody>
            <a:bodyPr wrap="square" lIns="38100" tIns="38100" rIns="38100" bIns="38100" numCol="1" anchor="ctr">
              <a:noAutofit/>
            </a:bodyPr>
            <a:lstStyle/>
            <a:p>
              <a:pPr lvl="0"/>
            </a:p>
          </p:txBody>
        </p:sp>
        <p:sp>
          <p:nvSpPr>
            <p:cNvPr id="15" name="Shape 2499"/>
            <p:cNvSpPr/>
            <p:nvPr/>
          </p:nvSpPr>
          <p:spPr>
            <a:xfrm rot="10800000">
              <a:off x="5761736" y="2723765"/>
              <a:ext cx="880644" cy="429332"/>
            </a:xfrm>
            <a:custGeom>
              <a:avLst/>
              <a:gdLst/>
              <a:ahLst/>
              <a:cxnLst>
                <a:cxn ang="0">
                  <a:pos x="wd2" y="hd2"/>
                </a:cxn>
                <a:cxn ang="5400000">
                  <a:pos x="wd2" y="hd2"/>
                </a:cxn>
                <a:cxn ang="10800000">
                  <a:pos x="wd2" y="hd2"/>
                </a:cxn>
                <a:cxn ang="16200000">
                  <a:pos x="wd2" y="hd2"/>
                </a:cxn>
              </a:cxnLst>
              <a:rect l="0" t="0" r="r" b="b"/>
              <a:pathLst>
                <a:path w="21600" h="21600" extrusionOk="0">
                  <a:moveTo>
                    <a:pt x="3348" y="21600"/>
                  </a:moveTo>
                  <a:lnTo>
                    <a:pt x="18249" y="21600"/>
                  </a:lnTo>
                  <a:lnTo>
                    <a:pt x="21600" y="0"/>
                  </a:lnTo>
                  <a:lnTo>
                    <a:pt x="0" y="0"/>
                  </a:lnTo>
                  <a:cubicBezTo>
                    <a:pt x="0" y="0"/>
                    <a:pt x="3348" y="21600"/>
                    <a:pt x="3348" y="21600"/>
                  </a:cubicBezTo>
                  <a:close/>
                </a:path>
              </a:pathLst>
            </a:custGeom>
            <a:solidFill>
              <a:srgbClr val="DCDEE0"/>
            </a:solidFill>
            <a:ln w="12700" cap="flat">
              <a:noFill/>
              <a:miter lim="400000"/>
            </a:ln>
            <a:effectLst/>
          </p:spPr>
          <p:txBody>
            <a:bodyPr wrap="square" lIns="38100" tIns="38100" rIns="38100" bIns="38100" numCol="1" anchor="ctr">
              <a:noAutofit/>
            </a:bodyPr>
            <a:lstStyle/>
            <a:p>
              <a:pPr lvl="0"/>
            </a:p>
          </p:txBody>
        </p:sp>
        <p:sp>
          <p:nvSpPr>
            <p:cNvPr id="16" name="Shape 2500"/>
            <p:cNvSpPr/>
            <p:nvPr/>
          </p:nvSpPr>
          <p:spPr>
            <a:xfrm rot="10800000">
              <a:off x="4582469" y="5185346"/>
              <a:ext cx="3237866" cy="35032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247" y="21600"/>
                  </a:lnTo>
                  <a:lnTo>
                    <a:pt x="20352" y="21600"/>
                  </a:lnTo>
                  <a:cubicBezTo>
                    <a:pt x="20352" y="21600"/>
                    <a:pt x="21600" y="0"/>
                    <a:pt x="21600" y="0"/>
                  </a:cubicBezTo>
                  <a:close/>
                </a:path>
              </a:pathLst>
            </a:custGeom>
            <a:solidFill>
              <a:srgbClr val="DCDEE0"/>
            </a:solidFill>
            <a:ln w="12700" cap="flat">
              <a:noFill/>
              <a:miter lim="400000"/>
            </a:ln>
            <a:effectLst/>
          </p:spPr>
          <p:txBody>
            <a:bodyPr wrap="square" lIns="38100" tIns="38100" rIns="38100" bIns="38100" numCol="1" anchor="ctr">
              <a:noAutofit/>
            </a:bodyPr>
            <a:lstStyle/>
            <a:p>
              <a:pPr lvl="0"/>
            </a:p>
          </p:txBody>
        </p:sp>
      </p:grpSp>
      <p:sp>
        <p:nvSpPr>
          <p:cNvPr id="17" name="Shape 2504"/>
          <p:cNvSpPr/>
          <p:nvPr/>
        </p:nvSpPr>
        <p:spPr>
          <a:xfrm rot="10800000">
            <a:off x="4448517" y="5177834"/>
            <a:ext cx="3166690" cy="39691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247" y="21600"/>
                </a:lnTo>
                <a:lnTo>
                  <a:pt x="20352" y="21600"/>
                </a:lnTo>
                <a:cubicBezTo>
                  <a:pt x="20352" y="21600"/>
                  <a:pt x="21600" y="0"/>
                  <a:pt x="21600" y="0"/>
                </a:cubicBezTo>
                <a:close/>
              </a:path>
            </a:pathLst>
          </a:custGeom>
          <a:solidFill>
            <a:srgbClr val="4BB381"/>
          </a:solidFill>
          <a:ln w="12700">
            <a:miter lim="400000"/>
          </a:ln>
        </p:spPr>
        <p:txBody>
          <a:bodyPr lIns="38100" tIns="38100" rIns="38100" bIns="38100" anchor="ctr"/>
          <a:lstStyle/>
          <a:p>
            <a:pPr lvl="0"/>
          </a:p>
        </p:txBody>
      </p:sp>
      <p:sp>
        <p:nvSpPr>
          <p:cNvPr id="18" name="Shape 2505"/>
          <p:cNvSpPr/>
          <p:nvPr/>
        </p:nvSpPr>
        <p:spPr>
          <a:xfrm rot="10800000">
            <a:off x="4682189" y="4639960"/>
            <a:ext cx="2694684" cy="4225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7" y="21600"/>
                </a:lnTo>
                <a:lnTo>
                  <a:pt x="19874" y="21600"/>
                </a:lnTo>
                <a:lnTo>
                  <a:pt x="21600" y="0"/>
                </a:lnTo>
                <a:cubicBezTo>
                  <a:pt x="21600" y="0"/>
                  <a:pt x="0" y="0"/>
                  <a:pt x="0" y="0"/>
                </a:cubicBezTo>
                <a:close/>
              </a:path>
            </a:pathLst>
          </a:custGeom>
          <a:solidFill>
            <a:srgbClr val="4BB381"/>
          </a:solidFill>
          <a:ln w="12700">
            <a:miter lim="400000"/>
          </a:ln>
        </p:spPr>
        <p:txBody>
          <a:bodyPr lIns="38100" tIns="38100" rIns="38100" bIns="38100" anchor="ctr"/>
          <a:lstStyle/>
          <a:p>
            <a:pPr lvl="0"/>
          </a:p>
        </p:txBody>
      </p:sp>
      <p:sp>
        <p:nvSpPr>
          <p:cNvPr id="19" name="Shape 2506"/>
          <p:cNvSpPr/>
          <p:nvPr/>
        </p:nvSpPr>
        <p:spPr>
          <a:xfrm rot="10800000">
            <a:off x="4954327" y="4087162"/>
            <a:ext cx="2157731" cy="4457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327" y="21600"/>
                </a:lnTo>
                <a:lnTo>
                  <a:pt x="2272" y="21600"/>
                </a:lnTo>
                <a:cubicBezTo>
                  <a:pt x="2272" y="21600"/>
                  <a:pt x="0" y="0"/>
                  <a:pt x="0" y="0"/>
                </a:cubicBezTo>
                <a:close/>
              </a:path>
            </a:pathLst>
          </a:custGeom>
          <a:solidFill>
            <a:srgbClr val="4BB381"/>
          </a:solidFill>
          <a:ln w="12700">
            <a:miter lim="400000"/>
          </a:ln>
        </p:spPr>
        <p:txBody>
          <a:bodyPr lIns="38100" tIns="38100" rIns="38100" bIns="38100" anchor="ctr"/>
          <a:lstStyle/>
          <a:p>
            <a:pPr lvl="0"/>
          </a:p>
        </p:txBody>
      </p:sp>
      <p:sp>
        <p:nvSpPr>
          <p:cNvPr id="20" name="Shape 2507"/>
          <p:cNvSpPr/>
          <p:nvPr/>
        </p:nvSpPr>
        <p:spPr>
          <a:xfrm rot="10800000">
            <a:off x="5233855" y="3495633"/>
            <a:ext cx="1597501" cy="486431"/>
          </a:xfrm>
          <a:custGeom>
            <a:avLst/>
            <a:gdLst/>
            <a:ahLst/>
            <a:cxnLst>
              <a:cxn ang="0">
                <a:pos x="wd2" y="hd2"/>
              </a:cxn>
              <a:cxn ang="5400000">
                <a:pos x="wd2" y="hd2"/>
              </a:cxn>
              <a:cxn ang="10800000">
                <a:pos x="wd2" y="hd2"/>
              </a:cxn>
              <a:cxn ang="16200000">
                <a:pos x="wd2" y="hd2"/>
              </a:cxn>
            </a:cxnLst>
            <a:rect l="0" t="0" r="r" b="b"/>
            <a:pathLst>
              <a:path w="21600" h="21600" extrusionOk="0">
                <a:moveTo>
                  <a:pt x="3348" y="21600"/>
                </a:moveTo>
                <a:lnTo>
                  <a:pt x="18249" y="21600"/>
                </a:lnTo>
                <a:lnTo>
                  <a:pt x="21600" y="0"/>
                </a:lnTo>
                <a:lnTo>
                  <a:pt x="0" y="0"/>
                </a:lnTo>
                <a:cubicBezTo>
                  <a:pt x="0" y="0"/>
                  <a:pt x="3348" y="21600"/>
                  <a:pt x="3348" y="21600"/>
                </a:cubicBezTo>
                <a:close/>
              </a:path>
            </a:pathLst>
          </a:custGeom>
          <a:solidFill>
            <a:srgbClr val="4BB381"/>
          </a:solidFill>
          <a:ln w="12700">
            <a:miter lim="400000"/>
          </a:ln>
        </p:spPr>
        <p:txBody>
          <a:bodyPr lIns="38100" tIns="38100" rIns="38100" bIns="38100" anchor="ctr"/>
          <a:lstStyle/>
          <a:p>
            <a:pPr lvl="0"/>
          </a:p>
        </p:txBody>
      </p:sp>
      <p:sp>
        <p:nvSpPr>
          <p:cNvPr id="21" name="Shape 2508"/>
          <p:cNvSpPr/>
          <p:nvPr/>
        </p:nvSpPr>
        <p:spPr>
          <a:xfrm rot="10800000">
            <a:off x="5721734" y="2396290"/>
            <a:ext cx="619720" cy="411120"/>
          </a:xfrm>
          <a:custGeom>
            <a:avLst/>
            <a:gdLst/>
            <a:ahLst/>
            <a:cxnLst>
              <a:cxn ang="0">
                <a:pos x="wd2" y="hd2"/>
              </a:cxn>
              <a:cxn ang="5400000">
                <a:pos x="wd2" y="hd2"/>
              </a:cxn>
              <a:cxn ang="10800000">
                <a:pos x="wd2" y="hd2"/>
              </a:cxn>
              <a:cxn ang="16200000">
                <a:pos x="wd2" y="hd2"/>
              </a:cxn>
            </a:cxnLst>
            <a:rect l="0" t="0" r="r" b="b"/>
            <a:pathLst>
              <a:path w="21600" h="21600" extrusionOk="0">
                <a:moveTo>
                  <a:pt x="1217" y="5783"/>
                </a:moveTo>
                <a:lnTo>
                  <a:pt x="1217" y="21600"/>
                </a:lnTo>
                <a:lnTo>
                  <a:pt x="20648" y="21600"/>
                </a:lnTo>
                <a:lnTo>
                  <a:pt x="20648" y="5783"/>
                </a:lnTo>
                <a:lnTo>
                  <a:pt x="20648" y="5783"/>
                </a:lnTo>
                <a:lnTo>
                  <a:pt x="21600" y="0"/>
                </a:lnTo>
                <a:lnTo>
                  <a:pt x="0" y="0"/>
                </a:lnTo>
                <a:cubicBezTo>
                  <a:pt x="0" y="0"/>
                  <a:pt x="1217" y="5783"/>
                  <a:pt x="1217" y="5783"/>
                </a:cubicBezTo>
                <a:close/>
              </a:path>
            </a:pathLst>
          </a:custGeom>
          <a:solidFill>
            <a:srgbClr val="4BB381"/>
          </a:solidFill>
          <a:ln w="12700">
            <a:miter lim="400000"/>
          </a:ln>
        </p:spPr>
        <p:txBody>
          <a:bodyPr lIns="38100" tIns="38100" rIns="38100" bIns="38100" anchor="ctr"/>
          <a:lstStyle/>
          <a:p>
            <a:pPr lvl="0"/>
          </a:p>
        </p:txBody>
      </p:sp>
      <p:sp>
        <p:nvSpPr>
          <p:cNvPr id="22" name="Shape 2507"/>
          <p:cNvSpPr/>
          <p:nvPr/>
        </p:nvSpPr>
        <p:spPr>
          <a:xfrm rot="10800000">
            <a:off x="5536195" y="2908912"/>
            <a:ext cx="1004525" cy="486431"/>
          </a:xfrm>
          <a:custGeom>
            <a:avLst/>
            <a:gdLst/>
            <a:ahLst/>
            <a:cxnLst>
              <a:cxn ang="0">
                <a:pos x="wd2" y="hd2"/>
              </a:cxn>
              <a:cxn ang="5400000">
                <a:pos x="wd2" y="hd2"/>
              </a:cxn>
              <a:cxn ang="10800000">
                <a:pos x="wd2" y="hd2"/>
              </a:cxn>
              <a:cxn ang="16200000">
                <a:pos x="wd2" y="hd2"/>
              </a:cxn>
            </a:cxnLst>
            <a:rect l="0" t="0" r="r" b="b"/>
            <a:pathLst>
              <a:path w="21600" h="21600" extrusionOk="0">
                <a:moveTo>
                  <a:pt x="3348" y="21600"/>
                </a:moveTo>
                <a:lnTo>
                  <a:pt x="18249" y="21600"/>
                </a:lnTo>
                <a:lnTo>
                  <a:pt x="21600" y="0"/>
                </a:lnTo>
                <a:lnTo>
                  <a:pt x="0" y="0"/>
                </a:lnTo>
                <a:cubicBezTo>
                  <a:pt x="0" y="0"/>
                  <a:pt x="3348" y="21600"/>
                  <a:pt x="3348" y="21600"/>
                </a:cubicBezTo>
                <a:close/>
              </a:path>
            </a:pathLst>
          </a:custGeom>
          <a:solidFill>
            <a:srgbClr val="4BB381"/>
          </a:solidFill>
          <a:ln w="12700">
            <a:miter lim="400000"/>
          </a:ln>
        </p:spPr>
        <p:txBody>
          <a:bodyPr lIns="38100" tIns="38100" rIns="38100" bIns="38100" anchor="ctr"/>
          <a:lstStyle/>
          <a:p>
            <a:pPr lvl="0"/>
          </a:p>
        </p:txBody>
      </p:sp>
      <p:sp>
        <p:nvSpPr>
          <p:cNvPr id="23" name="Shape 2504"/>
          <p:cNvSpPr/>
          <p:nvPr/>
        </p:nvSpPr>
        <p:spPr>
          <a:xfrm rot="10800000">
            <a:off x="4200088" y="5693703"/>
            <a:ext cx="3663547" cy="39691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1247" y="21600"/>
                </a:lnTo>
                <a:lnTo>
                  <a:pt x="20352" y="21600"/>
                </a:lnTo>
                <a:cubicBezTo>
                  <a:pt x="20352" y="21600"/>
                  <a:pt x="21600" y="0"/>
                  <a:pt x="21600" y="0"/>
                </a:cubicBezTo>
                <a:close/>
              </a:path>
            </a:pathLst>
          </a:custGeom>
          <a:solidFill>
            <a:srgbClr val="4BB381"/>
          </a:solidFill>
          <a:ln w="12700">
            <a:miter lim="400000"/>
          </a:ln>
        </p:spPr>
        <p:txBody>
          <a:bodyPr lIns="38100" tIns="38100" rIns="38100" bIns="38100" anchor="ctr"/>
          <a:lstStyle/>
          <a:p>
            <a:pPr lvl="0"/>
          </a:p>
        </p:txBody>
      </p:sp>
      <p:sp>
        <p:nvSpPr>
          <p:cNvPr id="24" name="Shape 2526"/>
          <p:cNvSpPr/>
          <p:nvPr/>
        </p:nvSpPr>
        <p:spPr>
          <a:xfrm>
            <a:off x="7839489" y="5158095"/>
            <a:ext cx="142258" cy="4076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16" y="21600"/>
                </a:lnTo>
              </a:path>
            </a:pathLst>
          </a:custGeom>
          <a:ln w="19050">
            <a:solidFill>
              <a:srgbClr val="4BB381"/>
            </a:solidFill>
            <a:miter lim="400000"/>
          </a:ln>
        </p:spPr>
        <p:txBody>
          <a:bodyPr lIns="50800" tIns="50800" rIns="50800" bIns="50800" anchor="ctr"/>
          <a:lstStyle/>
          <a:p>
            <a:pPr lvl="0"/>
          </a:p>
        </p:txBody>
      </p:sp>
      <p:sp>
        <p:nvSpPr>
          <p:cNvPr id="25" name="Shape 2528"/>
          <p:cNvSpPr/>
          <p:nvPr/>
        </p:nvSpPr>
        <p:spPr>
          <a:xfrm rot="10800000">
            <a:off x="4325480" y="4647427"/>
            <a:ext cx="142257" cy="4076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16" y="21600"/>
                </a:lnTo>
              </a:path>
            </a:pathLst>
          </a:custGeom>
          <a:ln w="19050">
            <a:solidFill>
              <a:srgbClr val="4BB381"/>
            </a:solidFill>
            <a:miter lim="400000"/>
          </a:ln>
        </p:spPr>
        <p:txBody>
          <a:bodyPr lIns="50800" tIns="50800" rIns="50800" bIns="50800" anchor="ctr"/>
          <a:lstStyle/>
          <a:p>
            <a:pPr lvl="0"/>
          </a:p>
        </p:txBody>
      </p:sp>
      <p:sp>
        <p:nvSpPr>
          <p:cNvPr id="26" name="Shape 2530"/>
          <p:cNvSpPr/>
          <p:nvPr/>
        </p:nvSpPr>
        <p:spPr>
          <a:xfrm>
            <a:off x="7344798" y="4092272"/>
            <a:ext cx="142257" cy="4076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16" y="21600"/>
                </a:lnTo>
              </a:path>
            </a:pathLst>
          </a:custGeom>
          <a:ln w="19050">
            <a:solidFill>
              <a:srgbClr val="4BB381"/>
            </a:solidFill>
            <a:miter lim="400000"/>
          </a:ln>
        </p:spPr>
        <p:txBody>
          <a:bodyPr lIns="50800" tIns="50800" rIns="50800" bIns="50800" anchor="ctr"/>
          <a:lstStyle/>
          <a:p>
            <a:pPr lvl="0"/>
          </a:p>
        </p:txBody>
      </p:sp>
      <p:sp>
        <p:nvSpPr>
          <p:cNvPr id="27" name="Shape 2532"/>
          <p:cNvSpPr/>
          <p:nvPr/>
        </p:nvSpPr>
        <p:spPr>
          <a:xfrm rot="10800000">
            <a:off x="4861490" y="3536862"/>
            <a:ext cx="142257" cy="4076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16" y="21600"/>
                </a:lnTo>
              </a:path>
            </a:pathLst>
          </a:custGeom>
          <a:ln w="19050">
            <a:solidFill>
              <a:srgbClr val="4BB381"/>
            </a:solidFill>
            <a:miter lim="400000"/>
          </a:ln>
        </p:spPr>
        <p:txBody>
          <a:bodyPr lIns="50800" tIns="50800" rIns="50800" bIns="50800" anchor="ctr"/>
          <a:lstStyle/>
          <a:p>
            <a:pPr lvl="0"/>
          </a:p>
        </p:txBody>
      </p:sp>
      <p:sp>
        <p:nvSpPr>
          <p:cNvPr id="28" name="Shape 2534"/>
          <p:cNvSpPr/>
          <p:nvPr/>
        </p:nvSpPr>
        <p:spPr>
          <a:xfrm>
            <a:off x="6854870" y="2984809"/>
            <a:ext cx="142257" cy="4076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16" y="21600"/>
                </a:lnTo>
              </a:path>
            </a:pathLst>
          </a:custGeom>
          <a:ln w="19050">
            <a:solidFill>
              <a:srgbClr val="4BB381"/>
            </a:solidFill>
            <a:miter lim="400000"/>
          </a:ln>
        </p:spPr>
        <p:txBody>
          <a:bodyPr lIns="50800" tIns="50800" rIns="50800" bIns="50800" anchor="ctr"/>
          <a:lstStyle/>
          <a:p>
            <a:pPr lvl="0"/>
          </a:p>
        </p:txBody>
      </p:sp>
      <p:sp>
        <p:nvSpPr>
          <p:cNvPr id="29" name="Shape 2536"/>
          <p:cNvSpPr/>
          <p:nvPr/>
        </p:nvSpPr>
        <p:spPr>
          <a:xfrm rot="10800000">
            <a:off x="5115552" y="2345928"/>
            <a:ext cx="142258" cy="4076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16" y="21600"/>
                </a:lnTo>
              </a:path>
            </a:pathLst>
          </a:custGeom>
          <a:ln w="19050">
            <a:solidFill>
              <a:srgbClr val="4BB381"/>
            </a:solidFill>
            <a:miter lim="400000"/>
          </a:ln>
        </p:spPr>
        <p:txBody>
          <a:bodyPr lIns="50800" tIns="50800" rIns="50800" bIns="50800" anchor="ctr"/>
          <a:lstStyle/>
          <a:p>
            <a:pPr lvl="0"/>
          </a:p>
        </p:txBody>
      </p:sp>
      <p:sp>
        <p:nvSpPr>
          <p:cNvPr id="30" name="Isosceles Triangle 4"/>
          <p:cNvSpPr/>
          <p:nvPr/>
        </p:nvSpPr>
        <p:spPr>
          <a:xfrm>
            <a:off x="5364524" y="4053886"/>
            <a:ext cx="1347865" cy="2036845"/>
          </a:xfrm>
          <a:prstGeom prst="triangle">
            <a:avLst/>
          </a:prstGeom>
          <a:solidFill>
            <a:srgbClr val="E8F3E5"/>
          </a:solidFill>
          <a:ln>
            <a:noFill/>
          </a:ln>
          <a:effectLst>
            <a:innerShdw blurRad="1143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文本框 30"/>
          <p:cNvSpPr txBox="1"/>
          <p:nvPr/>
        </p:nvSpPr>
        <p:spPr>
          <a:xfrm>
            <a:off x="7145506" y="2796200"/>
            <a:ext cx="239996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7717317" y="3916095"/>
            <a:ext cx="239996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8271357" y="4969486"/>
            <a:ext cx="2399965"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2517717" y="2272527"/>
            <a:ext cx="2399965"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2248590" y="3392422"/>
            <a:ext cx="2399965"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1638388" y="4445813"/>
            <a:ext cx="2399965"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p:spPr>
      </p:pic>
      <p:grpSp>
        <p:nvGrpSpPr>
          <p:cNvPr id="2" name="组合 1"/>
          <p:cNvGrpSpPr/>
          <p:nvPr/>
        </p:nvGrpSpPr>
        <p:grpSpPr>
          <a:xfrm>
            <a:off x="3974307" y="443254"/>
            <a:ext cx="4243386" cy="714913"/>
            <a:chOff x="3974307" y="443254"/>
            <a:chExt cx="4243386" cy="714913"/>
          </a:xfrm>
        </p:grpSpPr>
        <p:sp>
          <p:nvSpPr>
            <p:cNvPr id="10" name="矩形 9"/>
            <p:cNvSpPr/>
            <p:nvPr/>
          </p:nvSpPr>
          <p:spPr>
            <a:xfrm>
              <a:off x="4964921"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974307" y="881168"/>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4" name="直接连接符 3"/>
          <p:cNvCxnSpPr/>
          <p:nvPr/>
        </p:nvCxnSpPr>
        <p:spPr>
          <a:xfrm>
            <a:off x="5975350" y="494054"/>
            <a:ext cx="241300" cy="0"/>
          </a:xfrm>
          <a:prstGeom prst="line">
            <a:avLst/>
          </a:prstGeom>
          <a:ln w="38100">
            <a:solidFill>
              <a:srgbClr val="4BB381"/>
            </a:solidFill>
          </a:ln>
        </p:spPr>
        <p:style>
          <a:lnRef idx="1">
            <a:schemeClr val="accent1"/>
          </a:lnRef>
          <a:fillRef idx="0">
            <a:schemeClr val="accent1"/>
          </a:fillRef>
          <a:effectRef idx="0">
            <a:schemeClr val="accent1"/>
          </a:effectRef>
          <a:fontRef idx="minor">
            <a:schemeClr val="tx1"/>
          </a:fontRef>
        </p:style>
      </p:cxnSp>
      <p:sp>
        <p:nvSpPr>
          <p:cNvPr id="7" name="Shape 312"/>
          <p:cNvSpPr/>
          <p:nvPr/>
        </p:nvSpPr>
        <p:spPr>
          <a:xfrm rot="16200000">
            <a:off x="1788798" y="2182730"/>
            <a:ext cx="567032" cy="849771"/>
          </a:xfrm>
          <a:prstGeom prst="rect">
            <a:avLst/>
          </a:prstGeom>
          <a:solidFill>
            <a:srgbClr val="4BB381"/>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tx1">
                  <a:lumMod val="75000"/>
                  <a:lumOff val="25000"/>
                </a:schemeClr>
              </a:solidFill>
            </a:endParaRPr>
          </a:p>
        </p:txBody>
      </p:sp>
      <p:sp>
        <p:nvSpPr>
          <p:cNvPr id="8" name="Shape 313"/>
          <p:cNvSpPr/>
          <p:nvPr/>
        </p:nvSpPr>
        <p:spPr>
          <a:xfrm>
            <a:off x="1923037" y="2462965"/>
            <a:ext cx="298499" cy="289302"/>
          </a:xfrm>
          <a:custGeom>
            <a:avLst/>
            <a:gdLst/>
            <a:ahLst/>
            <a:cxnLst>
              <a:cxn ang="0">
                <a:pos x="wd2" y="hd2"/>
              </a:cxn>
              <a:cxn ang="5400000">
                <a:pos x="wd2" y="hd2"/>
              </a:cxn>
              <a:cxn ang="10800000">
                <a:pos x="wd2" y="hd2"/>
              </a:cxn>
              <a:cxn ang="16200000">
                <a:pos x="wd2" y="hd2"/>
              </a:cxn>
            </a:cxnLst>
            <a:rect l="0" t="0" r="r" b="b"/>
            <a:pathLst>
              <a:path w="21500" h="21600" extrusionOk="0">
                <a:moveTo>
                  <a:pt x="8400" y="0"/>
                </a:moveTo>
                <a:cubicBezTo>
                  <a:pt x="3600" y="0"/>
                  <a:pt x="0" y="3946"/>
                  <a:pt x="0" y="8723"/>
                </a:cubicBezTo>
                <a:cubicBezTo>
                  <a:pt x="0" y="13500"/>
                  <a:pt x="3600" y="17238"/>
                  <a:pt x="8400" y="17238"/>
                </a:cubicBezTo>
                <a:cubicBezTo>
                  <a:pt x="10400" y="17238"/>
                  <a:pt x="12200" y="16615"/>
                  <a:pt x="13600" y="15369"/>
                </a:cubicBezTo>
                <a:cubicBezTo>
                  <a:pt x="13600" y="15369"/>
                  <a:pt x="13800" y="15577"/>
                  <a:pt x="13800" y="15785"/>
                </a:cubicBezTo>
                <a:cubicBezTo>
                  <a:pt x="19000" y="20977"/>
                  <a:pt x="19000" y="20977"/>
                  <a:pt x="19000" y="20977"/>
                </a:cubicBezTo>
                <a:cubicBezTo>
                  <a:pt x="19400" y="21392"/>
                  <a:pt x="19800" y="21600"/>
                  <a:pt x="20000" y="21600"/>
                </a:cubicBezTo>
                <a:cubicBezTo>
                  <a:pt x="20400" y="21600"/>
                  <a:pt x="20800" y="21392"/>
                  <a:pt x="21200" y="20977"/>
                </a:cubicBezTo>
                <a:cubicBezTo>
                  <a:pt x="21600" y="20562"/>
                  <a:pt x="21600" y="19523"/>
                  <a:pt x="21200" y="18900"/>
                </a:cubicBezTo>
                <a:cubicBezTo>
                  <a:pt x="16000" y="13500"/>
                  <a:pt x="16000" y="13500"/>
                  <a:pt x="16000" y="13500"/>
                </a:cubicBezTo>
                <a:cubicBezTo>
                  <a:pt x="15800" y="13500"/>
                  <a:pt x="15600" y="13292"/>
                  <a:pt x="15400" y="13292"/>
                </a:cubicBezTo>
                <a:cubicBezTo>
                  <a:pt x="16200" y="11838"/>
                  <a:pt x="16600" y="10385"/>
                  <a:pt x="16600" y="8723"/>
                </a:cubicBezTo>
                <a:cubicBezTo>
                  <a:pt x="16600" y="3946"/>
                  <a:pt x="13000" y="0"/>
                  <a:pt x="8400" y="0"/>
                </a:cubicBezTo>
                <a:close/>
                <a:moveTo>
                  <a:pt x="8400" y="2700"/>
                </a:moveTo>
                <a:cubicBezTo>
                  <a:pt x="11600" y="2700"/>
                  <a:pt x="14200" y="5400"/>
                  <a:pt x="14200" y="8723"/>
                </a:cubicBezTo>
                <a:cubicBezTo>
                  <a:pt x="14200" y="9762"/>
                  <a:pt x="13800" y="10800"/>
                  <a:pt x="13200" y="11838"/>
                </a:cubicBezTo>
                <a:cubicBezTo>
                  <a:pt x="12800" y="12669"/>
                  <a:pt x="12800" y="12669"/>
                  <a:pt x="12800" y="12669"/>
                </a:cubicBezTo>
                <a:cubicBezTo>
                  <a:pt x="12000" y="13292"/>
                  <a:pt x="12000" y="13292"/>
                  <a:pt x="12000" y="13292"/>
                </a:cubicBezTo>
                <a:cubicBezTo>
                  <a:pt x="11000" y="14123"/>
                  <a:pt x="9600" y="14538"/>
                  <a:pt x="8400" y="14538"/>
                </a:cubicBezTo>
                <a:cubicBezTo>
                  <a:pt x="5200" y="14538"/>
                  <a:pt x="2600" y="12046"/>
                  <a:pt x="2600" y="8723"/>
                </a:cubicBezTo>
                <a:cubicBezTo>
                  <a:pt x="2600" y="5400"/>
                  <a:pt x="5200" y="2700"/>
                  <a:pt x="8400" y="2700"/>
                </a:cubicBezTo>
                <a:close/>
              </a:path>
            </a:pathLst>
          </a:custGeom>
          <a:solidFill>
            <a:schemeClr val="bg1">
              <a:lumMod val="95000"/>
            </a:schemeClr>
          </a:solidFill>
          <a:ln w="12700" cap="flat">
            <a:noFill/>
            <a:miter lim="400000"/>
          </a:ln>
          <a:effectLst/>
        </p:spPr>
        <p:txBody>
          <a:bodyPr wrap="square" lIns="0" tIns="0" rIns="0" bIns="0" numCol="1" anchor="t">
            <a:noAutofit/>
          </a:bodyPr>
          <a:lstStyle/>
          <a:p>
            <a:pPr lvl="0">
              <a:lnSpc>
                <a:spcPct val="100000"/>
              </a:lnSpc>
              <a:defRPr sz="3200">
                <a:solidFill>
                  <a:srgbClr val="FFFFFF"/>
                </a:solidFill>
                <a:latin typeface="+mn-lt"/>
                <a:ea typeface="+mn-ea"/>
                <a:cs typeface="+mn-cs"/>
                <a:sym typeface="Helvetica Light"/>
              </a:defRPr>
            </a:pPr>
            <a:endParaRPr>
              <a:solidFill>
                <a:schemeClr val="tx1">
                  <a:lumMod val="75000"/>
                  <a:lumOff val="25000"/>
                </a:schemeClr>
              </a:solidFill>
            </a:endParaRPr>
          </a:p>
        </p:txBody>
      </p:sp>
      <p:sp>
        <p:nvSpPr>
          <p:cNvPr id="9" name="Shape 334"/>
          <p:cNvSpPr/>
          <p:nvPr/>
        </p:nvSpPr>
        <p:spPr>
          <a:xfrm rot="16200000">
            <a:off x="1788798" y="3442265"/>
            <a:ext cx="567032" cy="849772"/>
          </a:xfrm>
          <a:prstGeom prst="rect">
            <a:avLst/>
          </a:prstGeom>
          <a:solidFill>
            <a:srgbClr val="4BB381"/>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tx1">
                  <a:lumMod val="75000"/>
                  <a:lumOff val="25000"/>
                </a:schemeClr>
              </a:solidFill>
            </a:endParaRPr>
          </a:p>
        </p:txBody>
      </p:sp>
      <p:sp>
        <p:nvSpPr>
          <p:cNvPr id="11" name="Shape 335"/>
          <p:cNvSpPr/>
          <p:nvPr/>
        </p:nvSpPr>
        <p:spPr>
          <a:xfrm>
            <a:off x="1921004" y="3708379"/>
            <a:ext cx="298499" cy="317544"/>
          </a:xfrm>
          <a:custGeom>
            <a:avLst/>
            <a:gdLst/>
            <a:ahLst/>
            <a:cxnLst>
              <a:cxn ang="0">
                <a:pos x="wd2" y="hd2"/>
              </a:cxn>
              <a:cxn ang="5400000">
                <a:pos x="wd2" y="hd2"/>
              </a:cxn>
              <a:cxn ang="10800000">
                <a:pos x="wd2" y="hd2"/>
              </a:cxn>
              <a:cxn ang="16200000">
                <a:pos x="wd2" y="hd2"/>
              </a:cxn>
            </a:cxnLst>
            <a:rect l="0" t="0" r="r" b="b"/>
            <a:pathLst>
              <a:path w="21600" h="21567" extrusionOk="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solidFill>
            <a:schemeClr val="bg1">
              <a:lumMod val="95000"/>
            </a:schemeClr>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tx1">
                  <a:lumMod val="75000"/>
                  <a:lumOff val="25000"/>
                </a:schemeClr>
              </a:solidFill>
            </a:endParaRPr>
          </a:p>
        </p:txBody>
      </p:sp>
      <p:sp>
        <p:nvSpPr>
          <p:cNvPr id="13" name="Shape 338"/>
          <p:cNvSpPr/>
          <p:nvPr/>
        </p:nvSpPr>
        <p:spPr>
          <a:xfrm rot="16200000">
            <a:off x="1788798" y="4701798"/>
            <a:ext cx="567032" cy="849772"/>
          </a:xfrm>
          <a:prstGeom prst="rect">
            <a:avLst/>
          </a:prstGeom>
          <a:solidFill>
            <a:srgbClr val="4BB381"/>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tx1">
                  <a:lumMod val="75000"/>
                  <a:lumOff val="25000"/>
                </a:schemeClr>
              </a:solidFill>
            </a:endParaRPr>
          </a:p>
        </p:txBody>
      </p:sp>
      <p:sp>
        <p:nvSpPr>
          <p:cNvPr id="14" name="Shape 339"/>
          <p:cNvSpPr/>
          <p:nvPr/>
        </p:nvSpPr>
        <p:spPr>
          <a:xfrm>
            <a:off x="1936529" y="4995453"/>
            <a:ext cx="251107" cy="262463"/>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chemeClr val="bg1">
              <a:lumMod val="95000"/>
            </a:schemeClr>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tx1">
                  <a:lumMod val="75000"/>
                  <a:lumOff val="25000"/>
                </a:schemeClr>
              </a:solidFill>
            </a:endParaRPr>
          </a:p>
        </p:txBody>
      </p:sp>
      <p:sp>
        <p:nvSpPr>
          <p:cNvPr id="15" name="Shape 342"/>
          <p:cNvSpPr/>
          <p:nvPr/>
        </p:nvSpPr>
        <p:spPr>
          <a:xfrm rot="16200000">
            <a:off x="6335643" y="2186151"/>
            <a:ext cx="567032" cy="842930"/>
          </a:xfrm>
          <a:prstGeom prst="rect">
            <a:avLst/>
          </a:prstGeom>
          <a:solidFill>
            <a:srgbClr val="4BB381"/>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tx1">
                  <a:lumMod val="75000"/>
                  <a:lumOff val="25000"/>
                </a:schemeClr>
              </a:solidFill>
            </a:endParaRPr>
          </a:p>
        </p:txBody>
      </p:sp>
      <p:grpSp>
        <p:nvGrpSpPr>
          <p:cNvPr id="16" name="Group 349"/>
          <p:cNvGrpSpPr/>
          <p:nvPr/>
        </p:nvGrpSpPr>
        <p:grpSpPr>
          <a:xfrm>
            <a:off x="6465390" y="2457441"/>
            <a:ext cx="295275" cy="275336"/>
            <a:chOff x="0" y="0"/>
            <a:chExt cx="648108" cy="604344"/>
          </a:xfrm>
          <a:solidFill>
            <a:schemeClr val="bg1">
              <a:lumMod val="95000"/>
            </a:schemeClr>
          </a:solidFill>
        </p:grpSpPr>
        <p:sp>
          <p:nvSpPr>
            <p:cNvPr id="17" name="Shape 343"/>
            <p:cNvSpPr/>
            <p:nvPr/>
          </p:nvSpPr>
          <p:spPr>
            <a:xfrm>
              <a:off x="41595" y="0"/>
              <a:ext cx="173514" cy="173513"/>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3782" y="21600"/>
                    <a:pt x="16326" y="20546"/>
                    <a:pt x="18434" y="18437"/>
                  </a:cubicBezTo>
                  <a:cubicBezTo>
                    <a:pt x="20546" y="16328"/>
                    <a:pt x="21600" y="13782"/>
                    <a:pt x="21600" y="10801"/>
                  </a:cubicBezTo>
                  <a:cubicBezTo>
                    <a:pt x="21600" y="7820"/>
                    <a:pt x="20546" y="5274"/>
                    <a:pt x="18434" y="3166"/>
                  </a:cubicBezTo>
                  <a:cubicBezTo>
                    <a:pt x="16326" y="1054"/>
                    <a:pt x="13782" y="0"/>
                    <a:pt x="10799" y="0"/>
                  </a:cubicBezTo>
                  <a:cubicBezTo>
                    <a:pt x="7818" y="0"/>
                    <a:pt x="5274" y="1054"/>
                    <a:pt x="3163" y="3166"/>
                  </a:cubicBezTo>
                  <a:cubicBezTo>
                    <a:pt x="1054" y="5274"/>
                    <a:pt x="0" y="7818"/>
                    <a:pt x="0" y="10801"/>
                  </a:cubicBezTo>
                  <a:cubicBezTo>
                    <a:pt x="0" y="13782"/>
                    <a:pt x="1054" y="16328"/>
                    <a:pt x="3163" y="18437"/>
                  </a:cubicBezTo>
                  <a:cubicBezTo>
                    <a:pt x="5274" y="20546"/>
                    <a:pt x="7818" y="21600"/>
                    <a:pt x="10799" y="21600"/>
                  </a:cubicBezTo>
                  <a:cubicBezTo>
                    <a:pt x="10799" y="21600"/>
                    <a:pt x="10799" y="21600"/>
                    <a:pt x="10799" y="2160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tx1">
                    <a:lumMod val="75000"/>
                    <a:lumOff val="25000"/>
                  </a:schemeClr>
                </a:solidFill>
              </a:endParaRPr>
            </a:p>
          </p:txBody>
        </p:sp>
        <p:sp>
          <p:nvSpPr>
            <p:cNvPr id="18" name="Shape 344"/>
            <p:cNvSpPr/>
            <p:nvPr/>
          </p:nvSpPr>
          <p:spPr>
            <a:xfrm>
              <a:off x="192381" y="83191"/>
              <a:ext cx="260260" cy="260260"/>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tx1">
                    <a:lumMod val="75000"/>
                    <a:lumOff val="25000"/>
                  </a:schemeClr>
                </a:solidFill>
              </a:endParaRPr>
            </a:p>
          </p:txBody>
        </p:sp>
        <p:sp>
          <p:nvSpPr>
            <p:cNvPr id="19" name="Shape 345"/>
            <p:cNvSpPr/>
            <p:nvPr/>
          </p:nvSpPr>
          <p:spPr>
            <a:xfrm>
              <a:off x="431557" y="0"/>
              <a:ext cx="173514" cy="173513"/>
            </a:xfrm>
            <a:custGeom>
              <a:avLst/>
              <a:gdLst/>
              <a:ahLst/>
              <a:cxnLst>
                <a:cxn ang="0">
                  <a:pos x="wd2" y="hd2"/>
                </a:cxn>
                <a:cxn ang="5400000">
                  <a:pos x="wd2" y="hd2"/>
                </a:cxn>
                <a:cxn ang="10800000">
                  <a:pos x="wd2" y="hd2"/>
                </a:cxn>
                <a:cxn ang="16200000">
                  <a:pos x="wd2" y="hd2"/>
                </a:cxn>
              </a:cxnLst>
              <a:rect l="0" t="0" r="r" b="b"/>
              <a:pathLst>
                <a:path w="21600" h="21600" extrusionOk="0">
                  <a:moveTo>
                    <a:pt x="10799" y="21600"/>
                  </a:moveTo>
                  <a:cubicBezTo>
                    <a:pt x="13780" y="21600"/>
                    <a:pt x="16326" y="20546"/>
                    <a:pt x="18434" y="18437"/>
                  </a:cubicBezTo>
                  <a:cubicBezTo>
                    <a:pt x="20546" y="16328"/>
                    <a:pt x="21600" y="13782"/>
                    <a:pt x="21600" y="10801"/>
                  </a:cubicBezTo>
                  <a:cubicBezTo>
                    <a:pt x="21600" y="7820"/>
                    <a:pt x="20546" y="5274"/>
                    <a:pt x="18434" y="3166"/>
                  </a:cubicBezTo>
                  <a:cubicBezTo>
                    <a:pt x="16326" y="1054"/>
                    <a:pt x="13780" y="0"/>
                    <a:pt x="10799" y="0"/>
                  </a:cubicBezTo>
                  <a:cubicBezTo>
                    <a:pt x="7818" y="0"/>
                    <a:pt x="5272" y="1054"/>
                    <a:pt x="3163" y="3166"/>
                  </a:cubicBezTo>
                  <a:cubicBezTo>
                    <a:pt x="1054" y="5274"/>
                    <a:pt x="0" y="7818"/>
                    <a:pt x="0" y="10801"/>
                  </a:cubicBezTo>
                  <a:cubicBezTo>
                    <a:pt x="0" y="13782"/>
                    <a:pt x="1054" y="16328"/>
                    <a:pt x="3163" y="18437"/>
                  </a:cubicBezTo>
                  <a:cubicBezTo>
                    <a:pt x="5272" y="20546"/>
                    <a:pt x="7818" y="21600"/>
                    <a:pt x="10799" y="21600"/>
                  </a:cubicBezTo>
                  <a:cubicBezTo>
                    <a:pt x="10799" y="21600"/>
                    <a:pt x="10799" y="21600"/>
                    <a:pt x="10799" y="2160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tx1">
                    <a:lumMod val="75000"/>
                    <a:lumOff val="25000"/>
                  </a:schemeClr>
                </a:solidFill>
              </a:endParaRPr>
            </a:p>
          </p:txBody>
        </p:sp>
        <p:sp>
          <p:nvSpPr>
            <p:cNvPr id="20" name="Shape 346"/>
            <p:cNvSpPr/>
            <p:nvPr/>
          </p:nvSpPr>
          <p:spPr>
            <a:xfrm>
              <a:off x="447156" y="171583"/>
              <a:ext cx="200953" cy="173534"/>
            </a:xfrm>
            <a:custGeom>
              <a:avLst/>
              <a:gdLst/>
              <a:ahLst/>
              <a:cxnLst>
                <a:cxn ang="0">
                  <a:pos x="wd2" y="hd2"/>
                </a:cxn>
                <a:cxn ang="5400000">
                  <a:pos x="wd2" y="hd2"/>
                </a:cxn>
                <a:cxn ang="10800000">
                  <a:pos x="wd2" y="hd2"/>
                </a:cxn>
                <a:cxn ang="16200000">
                  <a:pos x="wd2" y="hd2"/>
                </a:cxn>
              </a:cxnLst>
              <a:rect l="0" t="0" r="r" b="b"/>
              <a:pathLst>
                <a:path w="21598" h="21600" extrusionOk="0">
                  <a:moveTo>
                    <a:pt x="17081" y="0"/>
                  </a:moveTo>
                  <a:cubicBezTo>
                    <a:pt x="16937" y="0"/>
                    <a:pt x="16409" y="296"/>
                    <a:pt x="15499" y="887"/>
                  </a:cubicBezTo>
                  <a:cubicBezTo>
                    <a:pt x="14588" y="1479"/>
                    <a:pt x="13403" y="2076"/>
                    <a:pt x="11947" y="2680"/>
                  </a:cubicBezTo>
                  <a:cubicBezTo>
                    <a:pt x="10491" y="3284"/>
                    <a:pt x="9046" y="3587"/>
                    <a:pt x="7612" y="3587"/>
                  </a:cubicBezTo>
                  <a:cubicBezTo>
                    <a:pt x="5986" y="3587"/>
                    <a:pt x="4372" y="3264"/>
                    <a:pt x="2768" y="2617"/>
                  </a:cubicBezTo>
                  <a:cubicBezTo>
                    <a:pt x="2890" y="3656"/>
                    <a:pt x="2951" y="4586"/>
                    <a:pt x="2951" y="5400"/>
                  </a:cubicBezTo>
                  <a:cubicBezTo>
                    <a:pt x="2951" y="9308"/>
                    <a:pt x="1967" y="12908"/>
                    <a:pt x="0" y="16200"/>
                  </a:cubicBezTo>
                  <a:cubicBezTo>
                    <a:pt x="3934" y="16339"/>
                    <a:pt x="7151" y="18138"/>
                    <a:pt x="9653" y="21600"/>
                  </a:cubicBezTo>
                  <a:lnTo>
                    <a:pt x="14534" y="21600"/>
                  </a:lnTo>
                  <a:cubicBezTo>
                    <a:pt x="16525" y="21600"/>
                    <a:pt x="18199" y="21028"/>
                    <a:pt x="19559" y="19890"/>
                  </a:cubicBezTo>
                  <a:cubicBezTo>
                    <a:pt x="20919" y="18751"/>
                    <a:pt x="21598" y="17085"/>
                    <a:pt x="21598" y="14890"/>
                  </a:cubicBezTo>
                  <a:cubicBezTo>
                    <a:pt x="21600" y="4965"/>
                    <a:pt x="20094" y="0"/>
                    <a:pt x="17081" y="0"/>
                  </a:cubicBezTo>
                  <a:cubicBezTo>
                    <a:pt x="17081" y="0"/>
                    <a:pt x="17081" y="0"/>
                    <a:pt x="17081" y="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tx1">
                    <a:lumMod val="75000"/>
                    <a:lumOff val="25000"/>
                  </a:schemeClr>
                </a:solidFill>
              </a:endParaRPr>
            </a:p>
          </p:txBody>
        </p:sp>
        <p:sp>
          <p:nvSpPr>
            <p:cNvPr id="21" name="Shape 347"/>
            <p:cNvSpPr/>
            <p:nvPr/>
          </p:nvSpPr>
          <p:spPr>
            <a:xfrm>
              <a:off x="88391" y="322368"/>
              <a:ext cx="477156" cy="281977"/>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tx1">
                    <a:lumMod val="75000"/>
                    <a:lumOff val="25000"/>
                  </a:schemeClr>
                </a:solidFill>
              </a:endParaRPr>
            </a:p>
          </p:txBody>
        </p:sp>
        <p:sp>
          <p:nvSpPr>
            <p:cNvPr id="22" name="Shape 348"/>
            <p:cNvSpPr/>
            <p:nvPr/>
          </p:nvSpPr>
          <p:spPr>
            <a:xfrm>
              <a:off x="0" y="171583"/>
              <a:ext cx="200973" cy="173514"/>
            </a:xfrm>
            <a:custGeom>
              <a:avLst/>
              <a:gdLst/>
              <a:ahLst/>
              <a:cxnLst>
                <a:cxn ang="0">
                  <a:pos x="wd2" y="hd2"/>
                </a:cxn>
                <a:cxn ang="5400000">
                  <a:pos x="wd2" y="hd2"/>
                </a:cxn>
                <a:cxn ang="10800000">
                  <a:pos x="wd2" y="hd2"/>
                </a:cxn>
                <a:cxn ang="16200000">
                  <a:pos x="wd2" y="hd2"/>
                </a:cxn>
              </a:cxnLst>
              <a:rect l="0" t="0" r="r" b="b"/>
              <a:pathLst>
                <a:path w="21600" h="21600" extrusionOk="0">
                  <a:moveTo>
                    <a:pt x="21600" y="16202"/>
                  </a:moveTo>
                  <a:cubicBezTo>
                    <a:pt x="19631" y="12910"/>
                    <a:pt x="18649" y="9310"/>
                    <a:pt x="18649" y="5401"/>
                  </a:cubicBezTo>
                  <a:cubicBezTo>
                    <a:pt x="18649" y="4586"/>
                    <a:pt x="18710" y="3659"/>
                    <a:pt x="18832" y="2617"/>
                  </a:cubicBezTo>
                  <a:cubicBezTo>
                    <a:pt x="17228" y="3264"/>
                    <a:pt x="15614" y="3588"/>
                    <a:pt x="13986" y="3588"/>
                  </a:cubicBezTo>
                  <a:cubicBezTo>
                    <a:pt x="12554" y="3588"/>
                    <a:pt x="11109" y="3284"/>
                    <a:pt x="9653" y="2680"/>
                  </a:cubicBezTo>
                  <a:cubicBezTo>
                    <a:pt x="8197" y="2076"/>
                    <a:pt x="7012" y="1479"/>
                    <a:pt x="6101" y="887"/>
                  </a:cubicBezTo>
                  <a:cubicBezTo>
                    <a:pt x="5191" y="296"/>
                    <a:pt x="4663" y="0"/>
                    <a:pt x="4516" y="0"/>
                  </a:cubicBezTo>
                  <a:cubicBezTo>
                    <a:pt x="1506" y="0"/>
                    <a:pt x="0" y="4966"/>
                    <a:pt x="0" y="14892"/>
                  </a:cubicBezTo>
                  <a:cubicBezTo>
                    <a:pt x="0" y="17087"/>
                    <a:pt x="681" y="18753"/>
                    <a:pt x="2039" y="19893"/>
                  </a:cubicBezTo>
                  <a:cubicBezTo>
                    <a:pt x="3399" y="21030"/>
                    <a:pt x="5075" y="21600"/>
                    <a:pt x="7066" y="21600"/>
                  </a:cubicBezTo>
                  <a:lnTo>
                    <a:pt x="11947" y="21600"/>
                  </a:lnTo>
                  <a:cubicBezTo>
                    <a:pt x="14449" y="18141"/>
                    <a:pt x="17664" y="16341"/>
                    <a:pt x="21600" y="16202"/>
                  </a:cubicBezTo>
                  <a:cubicBezTo>
                    <a:pt x="21600" y="16202"/>
                    <a:pt x="21600" y="16202"/>
                    <a:pt x="21600" y="16202"/>
                  </a:cubicBezTo>
                  <a:close/>
                </a:path>
              </a:pathLst>
            </a:custGeom>
            <a:grp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tx1">
                    <a:lumMod val="75000"/>
                    <a:lumOff val="25000"/>
                  </a:schemeClr>
                </a:solidFill>
              </a:endParaRPr>
            </a:p>
          </p:txBody>
        </p:sp>
      </p:grpSp>
      <p:sp>
        <p:nvSpPr>
          <p:cNvPr id="23" name="Shape 352"/>
          <p:cNvSpPr/>
          <p:nvPr/>
        </p:nvSpPr>
        <p:spPr>
          <a:xfrm rot="16200000">
            <a:off x="6335643" y="3445686"/>
            <a:ext cx="567032" cy="842930"/>
          </a:xfrm>
          <a:prstGeom prst="rect">
            <a:avLst/>
          </a:prstGeom>
          <a:solidFill>
            <a:srgbClr val="4BB381"/>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tx1">
                  <a:lumMod val="75000"/>
                  <a:lumOff val="25000"/>
                </a:schemeClr>
              </a:solidFill>
            </a:endParaRPr>
          </a:p>
        </p:txBody>
      </p:sp>
      <p:sp>
        <p:nvSpPr>
          <p:cNvPr id="24" name="Shape 353"/>
          <p:cNvSpPr/>
          <p:nvPr/>
        </p:nvSpPr>
        <p:spPr>
          <a:xfrm>
            <a:off x="6475359" y="3729484"/>
            <a:ext cx="275336" cy="275336"/>
          </a:xfrm>
          <a:custGeom>
            <a:avLst/>
            <a:gdLst/>
            <a:ahLst/>
            <a:cxnLst>
              <a:cxn ang="0">
                <a:pos x="wd2" y="hd2"/>
              </a:cxn>
              <a:cxn ang="5400000">
                <a:pos x="wd2" y="hd2"/>
              </a:cxn>
              <a:cxn ang="10800000">
                <a:pos x="wd2" y="hd2"/>
              </a:cxn>
              <a:cxn ang="16200000">
                <a:pos x="wd2" y="hd2"/>
              </a:cxn>
            </a:cxnLst>
            <a:rect l="0" t="0" r="r" b="b"/>
            <a:pathLst>
              <a:path w="21600" h="21600" extrusionOk="0">
                <a:moveTo>
                  <a:pt x="18689" y="16769"/>
                </a:moveTo>
                <a:lnTo>
                  <a:pt x="16743" y="18701"/>
                </a:lnTo>
                <a:cubicBezTo>
                  <a:pt x="16496" y="18931"/>
                  <a:pt x="16196" y="19045"/>
                  <a:pt x="15843" y="19045"/>
                </a:cubicBezTo>
                <a:cubicBezTo>
                  <a:pt x="15481" y="19045"/>
                  <a:pt x="15181" y="18926"/>
                  <a:pt x="14943" y="18688"/>
                </a:cubicBezTo>
                <a:lnTo>
                  <a:pt x="12217" y="15948"/>
                </a:lnTo>
                <a:cubicBezTo>
                  <a:pt x="11970" y="15702"/>
                  <a:pt x="11847" y="15401"/>
                  <a:pt x="11847" y="15049"/>
                </a:cubicBezTo>
                <a:cubicBezTo>
                  <a:pt x="11847" y="14678"/>
                  <a:pt x="11992" y="14356"/>
                  <a:pt x="12283" y="14082"/>
                </a:cubicBezTo>
                <a:cubicBezTo>
                  <a:pt x="12310" y="14109"/>
                  <a:pt x="12392" y="14193"/>
                  <a:pt x="12528" y="14334"/>
                </a:cubicBezTo>
                <a:cubicBezTo>
                  <a:pt x="12664" y="14475"/>
                  <a:pt x="12760" y="14570"/>
                  <a:pt x="12813" y="14618"/>
                </a:cubicBezTo>
                <a:cubicBezTo>
                  <a:pt x="12866" y="14667"/>
                  <a:pt x="12949" y="14733"/>
                  <a:pt x="13064" y="14817"/>
                </a:cubicBezTo>
                <a:cubicBezTo>
                  <a:pt x="13178" y="14901"/>
                  <a:pt x="13291" y="14958"/>
                  <a:pt x="13401" y="14989"/>
                </a:cubicBezTo>
                <a:cubicBezTo>
                  <a:pt x="13512" y="15020"/>
                  <a:pt x="13633" y="15035"/>
                  <a:pt x="13765" y="15035"/>
                </a:cubicBezTo>
                <a:cubicBezTo>
                  <a:pt x="14118" y="15035"/>
                  <a:pt x="14418" y="14911"/>
                  <a:pt x="14666" y="14665"/>
                </a:cubicBezTo>
                <a:cubicBezTo>
                  <a:pt x="14912" y="14418"/>
                  <a:pt x="15036" y="14118"/>
                  <a:pt x="15036" y="13765"/>
                </a:cubicBezTo>
                <a:cubicBezTo>
                  <a:pt x="15036" y="13633"/>
                  <a:pt x="15020" y="13512"/>
                  <a:pt x="14990" y="13401"/>
                </a:cubicBezTo>
                <a:cubicBezTo>
                  <a:pt x="14958" y="13291"/>
                  <a:pt x="14901" y="13178"/>
                  <a:pt x="14817" y="13063"/>
                </a:cubicBezTo>
                <a:cubicBezTo>
                  <a:pt x="14733" y="12949"/>
                  <a:pt x="14667" y="12865"/>
                  <a:pt x="14619" y="12812"/>
                </a:cubicBezTo>
                <a:cubicBezTo>
                  <a:pt x="14571" y="12760"/>
                  <a:pt x="14475" y="12664"/>
                  <a:pt x="14334" y="12527"/>
                </a:cubicBezTo>
                <a:cubicBezTo>
                  <a:pt x="14193" y="12391"/>
                  <a:pt x="14109" y="12309"/>
                  <a:pt x="14083" y="12283"/>
                </a:cubicBezTo>
                <a:cubicBezTo>
                  <a:pt x="14348" y="12000"/>
                  <a:pt x="14665" y="11859"/>
                  <a:pt x="15035" y="11859"/>
                </a:cubicBezTo>
                <a:cubicBezTo>
                  <a:pt x="15388" y="11859"/>
                  <a:pt x="15689" y="11982"/>
                  <a:pt x="15936" y="12230"/>
                </a:cubicBezTo>
                <a:lnTo>
                  <a:pt x="18688" y="14982"/>
                </a:lnTo>
                <a:cubicBezTo>
                  <a:pt x="18936" y="15230"/>
                  <a:pt x="19059" y="15530"/>
                  <a:pt x="19059" y="15883"/>
                </a:cubicBezTo>
                <a:cubicBezTo>
                  <a:pt x="19059" y="16227"/>
                  <a:pt x="18936" y="16523"/>
                  <a:pt x="18689" y="16769"/>
                </a:cubicBezTo>
                <a:cubicBezTo>
                  <a:pt x="18689" y="16769"/>
                  <a:pt x="18689" y="16769"/>
                  <a:pt x="18689" y="16769"/>
                </a:cubicBezTo>
                <a:close/>
                <a:moveTo>
                  <a:pt x="9318" y="7518"/>
                </a:moveTo>
                <a:cubicBezTo>
                  <a:pt x="9292" y="7492"/>
                  <a:pt x="9210" y="7408"/>
                  <a:pt x="9073" y="7267"/>
                </a:cubicBezTo>
                <a:cubicBezTo>
                  <a:pt x="8936" y="7125"/>
                  <a:pt x="8841" y="7030"/>
                  <a:pt x="8789" y="6982"/>
                </a:cubicBezTo>
                <a:cubicBezTo>
                  <a:pt x="8736" y="6933"/>
                  <a:pt x="8652" y="6868"/>
                  <a:pt x="8537" y="6784"/>
                </a:cubicBezTo>
                <a:cubicBezTo>
                  <a:pt x="8422" y="6699"/>
                  <a:pt x="8310" y="6642"/>
                  <a:pt x="8199" y="6611"/>
                </a:cubicBezTo>
                <a:cubicBezTo>
                  <a:pt x="8089" y="6581"/>
                  <a:pt x="7968" y="6565"/>
                  <a:pt x="7835" y="6565"/>
                </a:cubicBezTo>
                <a:cubicBezTo>
                  <a:pt x="7482" y="6565"/>
                  <a:pt x="7183" y="6688"/>
                  <a:pt x="6936" y="6936"/>
                </a:cubicBezTo>
                <a:cubicBezTo>
                  <a:pt x="6688" y="7183"/>
                  <a:pt x="6565" y="7482"/>
                  <a:pt x="6565" y="7835"/>
                </a:cubicBezTo>
                <a:cubicBezTo>
                  <a:pt x="6565" y="7968"/>
                  <a:pt x="6581" y="8089"/>
                  <a:pt x="6611" y="8199"/>
                </a:cubicBezTo>
                <a:cubicBezTo>
                  <a:pt x="6642" y="8310"/>
                  <a:pt x="6699" y="8422"/>
                  <a:pt x="6784" y="8537"/>
                </a:cubicBezTo>
                <a:cubicBezTo>
                  <a:pt x="6867" y="8652"/>
                  <a:pt x="6933" y="8736"/>
                  <a:pt x="6982" y="8788"/>
                </a:cubicBezTo>
                <a:cubicBezTo>
                  <a:pt x="7030" y="8841"/>
                  <a:pt x="7125" y="8936"/>
                  <a:pt x="7266" y="9073"/>
                </a:cubicBezTo>
                <a:cubicBezTo>
                  <a:pt x="7407" y="9210"/>
                  <a:pt x="7491" y="9292"/>
                  <a:pt x="7518" y="9318"/>
                </a:cubicBezTo>
                <a:cubicBezTo>
                  <a:pt x="7253" y="9592"/>
                  <a:pt x="6935" y="9728"/>
                  <a:pt x="6565" y="9728"/>
                </a:cubicBezTo>
                <a:cubicBezTo>
                  <a:pt x="6203" y="9728"/>
                  <a:pt x="5903" y="9609"/>
                  <a:pt x="5665" y="9371"/>
                </a:cubicBezTo>
                <a:lnTo>
                  <a:pt x="2912" y="6618"/>
                </a:lnTo>
                <a:cubicBezTo>
                  <a:pt x="2665" y="6371"/>
                  <a:pt x="2541" y="6070"/>
                  <a:pt x="2541" y="5717"/>
                </a:cubicBezTo>
                <a:cubicBezTo>
                  <a:pt x="2541" y="5374"/>
                  <a:pt x="2664" y="5078"/>
                  <a:pt x="2912" y="4831"/>
                </a:cubicBezTo>
                <a:lnTo>
                  <a:pt x="4858" y="2898"/>
                </a:lnTo>
                <a:cubicBezTo>
                  <a:pt x="5113" y="2660"/>
                  <a:pt x="5414" y="2541"/>
                  <a:pt x="5758" y="2541"/>
                </a:cubicBezTo>
                <a:cubicBezTo>
                  <a:pt x="6110" y="2541"/>
                  <a:pt x="6411" y="2665"/>
                  <a:pt x="6657" y="2912"/>
                </a:cubicBezTo>
                <a:lnTo>
                  <a:pt x="9384" y="5652"/>
                </a:lnTo>
                <a:cubicBezTo>
                  <a:pt x="9631" y="5898"/>
                  <a:pt x="9754" y="6199"/>
                  <a:pt x="9754" y="6551"/>
                </a:cubicBezTo>
                <a:cubicBezTo>
                  <a:pt x="9754" y="6922"/>
                  <a:pt x="9609" y="7244"/>
                  <a:pt x="9318" y="7518"/>
                </a:cubicBezTo>
                <a:cubicBezTo>
                  <a:pt x="9318" y="7518"/>
                  <a:pt x="9318" y="7518"/>
                  <a:pt x="9318" y="7518"/>
                </a:cubicBezTo>
                <a:close/>
                <a:moveTo>
                  <a:pt x="20488" y="13182"/>
                </a:moveTo>
                <a:lnTo>
                  <a:pt x="17735" y="10429"/>
                </a:lnTo>
                <a:cubicBezTo>
                  <a:pt x="16994" y="9688"/>
                  <a:pt x="16094" y="9318"/>
                  <a:pt x="15035" y="9318"/>
                </a:cubicBezTo>
                <a:cubicBezTo>
                  <a:pt x="13959" y="9318"/>
                  <a:pt x="13041" y="9706"/>
                  <a:pt x="12283" y="10482"/>
                </a:cubicBezTo>
                <a:lnTo>
                  <a:pt x="11118" y="9318"/>
                </a:lnTo>
                <a:cubicBezTo>
                  <a:pt x="11894" y="8559"/>
                  <a:pt x="12283" y="7637"/>
                  <a:pt x="12283" y="6551"/>
                </a:cubicBezTo>
                <a:cubicBezTo>
                  <a:pt x="12283" y="5492"/>
                  <a:pt x="11916" y="4597"/>
                  <a:pt x="11184" y="3865"/>
                </a:cubicBezTo>
                <a:lnTo>
                  <a:pt x="8457" y="1125"/>
                </a:lnTo>
                <a:cubicBezTo>
                  <a:pt x="7725" y="375"/>
                  <a:pt x="6825" y="0"/>
                  <a:pt x="5757" y="0"/>
                </a:cubicBezTo>
                <a:cubicBezTo>
                  <a:pt x="4698" y="0"/>
                  <a:pt x="3803" y="366"/>
                  <a:pt x="3071" y="1099"/>
                </a:cubicBezTo>
                <a:lnTo>
                  <a:pt x="1125" y="3031"/>
                </a:lnTo>
                <a:cubicBezTo>
                  <a:pt x="375" y="3764"/>
                  <a:pt x="0" y="4659"/>
                  <a:pt x="0" y="5717"/>
                </a:cubicBezTo>
                <a:cubicBezTo>
                  <a:pt x="0" y="6776"/>
                  <a:pt x="370" y="7677"/>
                  <a:pt x="1112" y="8418"/>
                </a:cubicBezTo>
                <a:lnTo>
                  <a:pt x="3865" y="11171"/>
                </a:lnTo>
                <a:cubicBezTo>
                  <a:pt x="4606" y="11912"/>
                  <a:pt x="5506" y="12283"/>
                  <a:pt x="6565" y="12283"/>
                </a:cubicBezTo>
                <a:cubicBezTo>
                  <a:pt x="7641" y="12283"/>
                  <a:pt x="8559" y="11894"/>
                  <a:pt x="9318" y="11118"/>
                </a:cubicBezTo>
                <a:lnTo>
                  <a:pt x="10482" y="12283"/>
                </a:lnTo>
                <a:cubicBezTo>
                  <a:pt x="9706" y="13041"/>
                  <a:pt x="9318" y="13963"/>
                  <a:pt x="9318" y="15049"/>
                </a:cubicBezTo>
                <a:cubicBezTo>
                  <a:pt x="9318" y="16108"/>
                  <a:pt x="9684" y="17003"/>
                  <a:pt x="10416" y="17735"/>
                </a:cubicBezTo>
                <a:lnTo>
                  <a:pt x="13143" y="20475"/>
                </a:lnTo>
                <a:cubicBezTo>
                  <a:pt x="13876" y="21225"/>
                  <a:pt x="14775" y="21600"/>
                  <a:pt x="15843" y="21600"/>
                </a:cubicBezTo>
                <a:cubicBezTo>
                  <a:pt x="16902" y="21600"/>
                  <a:pt x="17797" y="21234"/>
                  <a:pt x="18529" y="20501"/>
                </a:cubicBezTo>
                <a:lnTo>
                  <a:pt x="20475" y="18569"/>
                </a:lnTo>
                <a:cubicBezTo>
                  <a:pt x="21225" y="17836"/>
                  <a:pt x="21600" y="16941"/>
                  <a:pt x="21600" y="15883"/>
                </a:cubicBezTo>
                <a:cubicBezTo>
                  <a:pt x="21600" y="14824"/>
                  <a:pt x="21230" y="13924"/>
                  <a:pt x="20488" y="13182"/>
                </a:cubicBezTo>
                <a:cubicBezTo>
                  <a:pt x="20488" y="13182"/>
                  <a:pt x="20488" y="13182"/>
                  <a:pt x="20488" y="13182"/>
                </a:cubicBezTo>
                <a:close/>
              </a:path>
            </a:pathLst>
          </a:custGeom>
          <a:solidFill>
            <a:schemeClr val="bg1">
              <a:lumMod val="95000"/>
            </a:schemeClr>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tx1">
                  <a:lumMod val="75000"/>
                  <a:lumOff val="25000"/>
                </a:schemeClr>
              </a:solidFill>
            </a:endParaRPr>
          </a:p>
        </p:txBody>
      </p:sp>
      <p:sp>
        <p:nvSpPr>
          <p:cNvPr id="25" name="Shape 356"/>
          <p:cNvSpPr/>
          <p:nvPr/>
        </p:nvSpPr>
        <p:spPr>
          <a:xfrm rot="16200000">
            <a:off x="6335643" y="4705219"/>
            <a:ext cx="567032" cy="842930"/>
          </a:xfrm>
          <a:prstGeom prst="rect">
            <a:avLst/>
          </a:prstGeom>
          <a:solidFill>
            <a:srgbClr val="4BB381"/>
          </a:solidFill>
          <a:ln w="12700" cap="flat">
            <a:noFill/>
            <a:miter lim="400000"/>
          </a:ln>
          <a:effectLst/>
        </p:spPr>
        <p:txBody>
          <a:bodyPr wrap="square" lIns="50800" tIns="50800" rIns="50800" bIns="508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tx1">
                  <a:lumMod val="75000"/>
                  <a:lumOff val="25000"/>
                </a:schemeClr>
              </a:solidFill>
            </a:endParaRPr>
          </a:p>
        </p:txBody>
      </p:sp>
      <p:sp>
        <p:nvSpPr>
          <p:cNvPr id="26" name="Shape 357"/>
          <p:cNvSpPr/>
          <p:nvPr/>
        </p:nvSpPr>
        <p:spPr>
          <a:xfrm>
            <a:off x="6462944" y="4989017"/>
            <a:ext cx="297165" cy="275336"/>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chemeClr val="bg1">
              <a:lumMod val="95000"/>
            </a:schemeClr>
          </a:solidFill>
          <a:ln w="12700" cap="flat">
            <a:noFill/>
            <a:miter lim="400000"/>
          </a:ln>
          <a:effectLst/>
        </p:spPr>
        <p:txBody>
          <a:bodyPr wrap="square" lIns="38100" tIns="38100" rIns="38100" bIns="38100" numCol="1" anchor="ctr">
            <a:noAutofit/>
          </a:bodyPr>
          <a:lstStyle/>
          <a:p>
            <a:pPr lvl="0">
              <a:lnSpc>
                <a:spcPct val="100000"/>
              </a:lnSpc>
              <a:defRPr sz="3200">
                <a:solidFill>
                  <a:srgbClr val="FFFFFF"/>
                </a:solidFill>
                <a:latin typeface="+mn-lt"/>
                <a:ea typeface="+mn-ea"/>
                <a:cs typeface="+mn-cs"/>
                <a:sym typeface="Helvetica Light"/>
              </a:defRPr>
            </a:pPr>
            <a:endParaRPr>
              <a:solidFill>
                <a:schemeClr val="tx1">
                  <a:lumMod val="75000"/>
                  <a:lumOff val="25000"/>
                </a:schemeClr>
              </a:solidFill>
            </a:endParaRPr>
          </a:p>
        </p:txBody>
      </p:sp>
      <p:sp>
        <p:nvSpPr>
          <p:cNvPr id="27" name="文本框 26"/>
          <p:cNvSpPr txBox="1"/>
          <p:nvPr/>
        </p:nvSpPr>
        <p:spPr>
          <a:xfrm>
            <a:off x="2565899" y="2453287"/>
            <a:ext cx="3519636"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2578945" y="2207196"/>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2565899" y="3748924"/>
            <a:ext cx="3519636"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578945" y="3502833"/>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2565899" y="5044561"/>
            <a:ext cx="3519636"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2578945" y="4798470"/>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7139237" y="2453287"/>
            <a:ext cx="3519636"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152283" y="2207196"/>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7139237" y="3748924"/>
            <a:ext cx="3519636"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7152283" y="3502833"/>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7139237" y="5044561"/>
            <a:ext cx="3519636"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152283" y="4798470"/>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6574" t="51640" r="18573"/>
          <a:stretch>
            <a:fillRect/>
          </a:stretch>
        </p:blipFill>
        <p:spPr>
          <a:xfrm>
            <a:off x="345691" y="2540480"/>
            <a:ext cx="4135459" cy="4007505"/>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6574" t="51640" r="18573"/>
          <a:stretch>
            <a:fillRect/>
          </a:stretch>
        </p:blipFill>
        <p:spPr>
          <a:xfrm flipH="1" flipV="1">
            <a:off x="7666891" y="298938"/>
            <a:ext cx="4135457" cy="4007504"/>
          </a:xfrm>
          <a:prstGeom prst="rect">
            <a:avLst/>
          </a:prstGeom>
        </p:spPr>
      </p:pic>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3979" t="34985" r="81796" b="54478"/>
          <a:stretch>
            <a:fillRect/>
          </a:stretch>
        </p:blipFill>
        <p:spPr>
          <a:xfrm rot="10631305">
            <a:off x="542655" y="540414"/>
            <a:ext cx="1078979" cy="1198863"/>
          </a:xfrm>
          <a:prstGeom prst="rect">
            <a:avLst/>
          </a:prstGeom>
        </p:spPr>
      </p:pic>
      <p:sp>
        <p:nvSpPr>
          <p:cNvPr id="47" name="文本框 46"/>
          <p:cNvSpPr txBox="1"/>
          <p:nvPr/>
        </p:nvSpPr>
        <p:spPr>
          <a:xfrm>
            <a:off x="5447593" y="2162965"/>
            <a:ext cx="1296814" cy="1015663"/>
          </a:xfrm>
          <a:prstGeom prst="rect">
            <a:avLst/>
          </a:prstGeom>
          <a:noFill/>
          <a:ln>
            <a:noFill/>
          </a:ln>
        </p:spPr>
        <p:txBody>
          <a:bodyPr wrap="square" rtlCol="0">
            <a:spAutoFit/>
          </a:bodyPr>
          <a:lstStyle/>
          <a:p>
            <a:pPr algn="ctr"/>
            <a:r>
              <a:rPr lang="en-US" altLang="zh-CN" sz="6000" b="1" dirty="0">
                <a:ln w="28575">
                  <a:noFill/>
                </a:ln>
                <a:solidFill>
                  <a:srgbClr val="4BB381"/>
                </a:solidFill>
                <a:latin typeface="微软雅黑" panose="020B0503020204020204" pitchFamily="34" charset="-122"/>
                <a:ea typeface="微软雅黑" panose="020B0503020204020204" pitchFamily="34" charset="-122"/>
              </a:rPr>
              <a:t>02</a:t>
            </a:r>
            <a:endParaRPr lang="zh-CN" altLang="en-US" sz="6000" b="1" dirty="0">
              <a:ln w="28575">
                <a:noFill/>
              </a:ln>
              <a:solidFill>
                <a:srgbClr val="4BB381"/>
              </a:solidFill>
              <a:latin typeface="微软雅黑" panose="020B0503020204020204" pitchFamily="34" charset="-122"/>
              <a:ea typeface="微软雅黑" panose="020B0503020204020204" pitchFamily="34" charset="-122"/>
            </a:endParaRPr>
          </a:p>
        </p:txBody>
      </p:sp>
      <p:sp>
        <p:nvSpPr>
          <p:cNvPr id="48" name="椭圆 47"/>
          <p:cNvSpPr/>
          <p:nvPr/>
        </p:nvSpPr>
        <p:spPr>
          <a:xfrm>
            <a:off x="5464629" y="2039692"/>
            <a:ext cx="1262743" cy="1262743"/>
          </a:xfrm>
          <a:prstGeom prst="ellipse">
            <a:avLst/>
          </a:prstGeom>
          <a:noFill/>
          <a:ln w="76200">
            <a:solidFill>
              <a:srgbClr val="4BB3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B381"/>
              </a:solidFill>
            </a:endParaRPr>
          </a:p>
        </p:txBody>
      </p:sp>
      <p:sp>
        <p:nvSpPr>
          <p:cNvPr id="49" name="矩形 48"/>
          <p:cNvSpPr/>
          <p:nvPr/>
        </p:nvSpPr>
        <p:spPr>
          <a:xfrm>
            <a:off x="4849505" y="3460653"/>
            <a:ext cx="2492991" cy="499624"/>
          </a:xfrm>
          <a:prstGeom prst="rect">
            <a:avLst/>
          </a:prstGeom>
        </p:spPr>
        <p:txBody>
          <a:bodyPr wrap="none">
            <a:spAutoFit/>
          </a:bodyPr>
          <a:lstStyle/>
          <a:p>
            <a:pPr algn="ctr">
              <a:lnSpc>
                <a:spcPct val="150000"/>
              </a:lnSpc>
            </a:pPr>
            <a:r>
              <a:rPr lang="zh-CN" altLang="en-US" sz="2000" dirty="0">
                <a:solidFill>
                  <a:srgbClr val="4BB381"/>
                </a:solidFill>
                <a:latin typeface="微软雅黑" panose="020B0503020204020204" pitchFamily="34" charset="-122"/>
                <a:ea typeface="微软雅黑" panose="020B0503020204020204" pitchFamily="34" charset="-122"/>
              </a:rPr>
              <a:t>单击文本框输入标题</a:t>
            </a:r>
            <a:endParaRPr lang="en-US" altLang="zh-CN" sz="2000" dirty="0">
              <a:solidFill>
                <a:srgbClr val="4BB38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3974307" y="3894161"/>
            <a:ext cx="4243386" cy="707886"/>
          </a:xfrm>
          <a:prstGeom prst="rect">
            <a:avLst/>
          </a:prstGeom>
          <a:noFill/>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2000" b="0" dirty="0">
                <a:solidFill>
                  <a:srgbClr val="4BB381"/>
                </a:solidFill>
                <a:latin typeface="微软雅黑" panose="020B0503020204020204" pitchFamily="34" charset="-122"/>
                <a:ea typeface="微软雅黑" panose="020B0503020204020204" pitchFamily="34" charset="-122"/>
              </a:rPr>
              <a:t>Professional generation</a:t>
            </a:r>
            <a:endParaRPr lang="en-US" altLang="zh-CN" sz="2000" b="0" dirty="0">
              <a:solidFill>
                <a:srgbClr val="4BB381"/>
              </a:solidFill>
              <a:latin typeface="微软雅黑" panose="020B0503020204020204" pitchFamily="34" charset="-122"/>
              <a:ea typeface="微软雅黑" panose="020B0503020204020204" pitchFamily="34" charset="-122"/>
            </a:endParaRPr>
          </a:p>
          <a:p>
            <a:r>
              <a:rPr lang="en-US" altLang="zh-CN" sz="2000" b="0" dirty="0">
                <a:solidFill>
                  <a:srgbClr val="4BB381"/>
                </a:solidFill>
                <a:latin typeface="微软雅黑" panose="020B0503020204020204" pitchFamily="34" charset="-122"/>
                <a:ea typeface="微软雅黑" panose="020B0503020204020204" pitchFamily="34" charset="-122"/>
              </a:rPr>
              <a:t>PowerPoint</a:t>
            </a:r>
            <a:endParaRPr lang="zh-CN" altLang="en-US" sz="2000" b="0" dirty="0">
              <a:solidFill>
                <a:srgbClr val="4BB38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a:noFill/>
        </p:spPr>
      </p:pic>
      <p:grpSp>
        <p:nvGrpSpPr>
          <p:cNvPr id="2" name="组合 1"/>
          <p:cNvGrpSpPr/>
          <p:nvPr/>
        </p:nvGrpSpPr>
        <p:grpSpPr>
          <a:xfrm>
            <a:off x="3974307" y="443254"/>
            <a:ext cx="4243386" cy="714913"/>
            <a:chOff x="3974307" y="443254"/>
            <a:chExt cx="4243386" cy="714913"/>
          </a:xfrm>
        </p:grpSpPr>
        <p:sp>
          <p:nvSpPr>
            <p:cNvPr id="10" name="矩形 9"/>
            <p:cNvSpPr/>
            <p:nvPr/>
          </p:nvSpPr>
          <p:spPr>
            <a:xfrm>
              <a:off x="4964921"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974307" y="881168"/>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4" name="直接连接符 3"/>
          <p:cNvCxnSpPr/>
          <p:nvPr/>
        </p:nvCxnSpPr>
        <p:spPr>
          <a:xfrm>
            <a:off x="5975350" y="494054"/>
            <a:ext cx="241300" cy="0"/>
          </a:xfrm>
          <a:prstGeom prst="line">
            <a:avLst/>
          </a:prstGeom>
          <a:ln w="38100">
            <a:solidFill>
              <a:srgbClr val="4BB381"/>
            </a:solidFill>
          </a:ln>
        </p:spPr>
        <p:style>
          <a:lnRef idx="1">
            <a:schemeClr val="accent1"/>
          </a:lnRef>
          <a:fillRef idx="0">
            <a:schemeClr val="accent1"/>
          </a:fillRef>
          <a:effectRef idx="0">
            <a:schemeClr val="accent1"/>
          </a:effectRef>
          <a:fontRef idx="minor">
            <a:schemeClr val="tx1"/>
          </a:fontRef>
        </p:style>
      </p:cxnSp>
      <p:sp>
        <p:nvSpPr>
          <p:cNvPr id="7" name="Shape 2047"/>
          <p:cNvSpPr/>
          <p:nvPr/>
        </p:nvSpPr>
        <p:spPr>
          <a:xfrm>
            <a:off x="4575766" y="4440045"/>
            <a:ext cx="412480" cy="412960"/>
          </a:xfrm>
          <a:prstGeom prst="ellipse">
            <a:avLst/>
          </a:prstGeom>
          <a:solidFill>
            <a:srgbClr val="4BB381"/>
          </a:solidFill>
          <a:ln w="12700" cap="flat">
            <a:noFill/>
            <a:miter lim="400000"/>
          </a:ln>
          <a:effectLst/>
        </p:spPr>
        <p:txBody>
          <a:bodyPr wrap="square" lIns="50800" tIns="50800" rIns="50800" bIns="50800" numCol="1" anchor="ctr">
            <a:noAutofit/>
          </a:bodyPr>
          <a:lstStyle/>
          <a:p>
            <a:pPr lvl="0"/>
          </a:p>
        </p:txBody>
      </p:sp>
      <p:sp>
        <p:nvSpPr>
          <p:cNvPr id="8" name="Shape 2047"/>
          <p:cNvSpPr/>
          <p:nvPr/>
        </p:nvSpPr>
        <p:spPr>
          <a:xfrm>
            <a:off x="5220700" y="3199943"/>
            <a:ext cx="412480" cy="412960"/>
          </a:xfrm>
          <a:prstGeom prst="ellipse">
            <a:avLst/>
          </a:prstGeom>
          <a:solidFill>
            <a:srgbClr val="4BB381"/>
          </a:solidFill>
          <a:ln w="12700" cap="flat">
            <a:noFill/>
            <a:miter lim="400000"/>
          </a:ln>
          <a:effectLst/>
        </p:spPr>
        <p:txBody>
          <a:bodyPr wrap="square" lIns="50800" tIns="50800" rIns="50800" bIns="50800" numCol="1" anchor="ctr">
            <a:noAutofit/>
          </a:bodyPr>
          <a:lstStyle/>
          <a:p>
            <a:pPr lvl="0"/>
          </a:p>
        </p:txBody>
      </p:sp>
      <p:sp>
        <p:nvSpPr>
          <p:cNvPr id="9" name="Shape 2047"/>
          <p:cNvSpPr/>
          <p:nvPr/>
        </p:nvSpPr>
        <p:spPr>
          <a:xfrm>
            <a:off x="5820920" y="3053477"/>
            <a:ext cx="412480" cy="412960"/>
          </a:xfrm>
          <a:prstGeom prst="ellipse">
            <a:avLst/>
          </a:prstGeom>
          <a:solidFill>
            <a:srgbClr val="4BB381"/>
          </a:solidFill>
          <a:ln w="12700" cap="flat">
            <a:noFill/>
            <a:miter lim="400000"/>
          </a:ln>
          <a:effectLst/>
        </p:spPr>
        <p:txBody>
          <a:bodyPr wrap="square" lIns="50800" tIns="50800" rIns="50800" bIns="50800" numCol="1" anchor="ctr">
            <a:noAutofit/>
          </a:bodyPr>
          <a:lstStyle/>
          <a:p>
            <a:pPr lvl="0"/>
          </a:p>
        </p:txBody>
      </p:sp>
      <p:sp>
        <p:nvSpPr>
          <p:cNvPr id="11" name="Shape 2047"/>
          <p:cNvSpPr/>
          <p:nvPr/>
        </p:nvSpPr>
        <p:spPr>
          <a:xfrm>
            <a:off x="6389532" y="3199644"/>
            <a:ext cx="412480" cy="412960"/>
          </a:xfrm>
          <a:prstGeom prst="ellipse">
            <a:avLst/>
          </a:prstGeom>
          <a:solidFill>
            <a:srgbClr val="4BB381"/>
          </a:solidFill>
          <a:ln w="12700" cap="flat">
            <a:noFill/>
            <a:miter lim="400000"/>
          </a:ln>
          <a:effectLst/>
        </p:spPr>
        <p:txBody>
          <a:bodyPr wrap="square" lIns="50800" tIns="50800" rIns="50800" bIns="50800" numCol="1" anchor="ctr">
            <a:noAutofit/>
          </a:bodyPr>
          <a:lstStyle/>
          <a:p>
            <a:pPr lvl="0"/>
          </a:p>
        </p:txBody>
      </p:sp>
      <p:sp>
        <p:nvSpPr>
          <p:cNvPr id="13" name="Shape 2047"/>
          <p:cNvSpPr/>
          <p:nvPr/>
        </p:nvSpPr>
        <p:spPr>
          <a:xfrm>
            <a:off x="6806868" y="3534708"/>
            <a:ext cx="412480" cy="412960"/>
          </a:xfrm>
          <a:prstGeom prst="ellipse">
            <a:avLst/>
          </a:prstGeom>
          <a:solidFill>
            <a:srgbClr val="4BB381"/>
          </a:solidFill>
          <a:ln w="12700" cap="flat">
            <a:noFill/>
            <a:miter lim="400000"/>
          </a:ln>
          <a:effectLst/>
        </p:spPr>
        <p:txBody>
          <a:bodyPr wrap="square" lIns="50800" tIns="50800" rIns="50800" bIns="50800" numCol="1" anchor="ctr">
            <a:noAutofit/>
          </a:bodyPr>
          <a:lstStyle/>
          <a:p>
            <a:pPr lvl="0"/>
          </a:p>
        </p:txBody>
      </p:sp>
      <p:sp>
        <p:nvSpPr>
          <p:cNvPr id="14" name="Freeform 5"/>
          <p:cNvSpPr/>
          <p:nvPr/>
        </p:nvSpPr>
        <p:spPr bwMode="auto">
          <a:xfrm>
            <a:off x="5009471" y="3516084"/>
            <a:ext cx="1871663" cy="2547938"/>
          </a:xfrm>
          <a:custGeom>
            <a:avLst/>
            <a:gdLst>
              <a:gd name="T0" fmla="*/ 369 w 496"/>
              <a:gd name="T1" fmla="*/ 468 h 676"/>
              <a:gd name="T2" fmla="*/ 409 w 496"/>
              <a:gd name="T3" fmla="*/ 296 h 676"/>
              <a:gd name="T4" fmla="*/ 453 w 496"/>
              <a:gd name="T5" fmla="*/ 196 h 676"/>
              <a:gd name="T6" fmla="*/ 490 w 496"/>
              <a:gd name="T7" fmla="*/ 115 h 676"/>
              <a:gd name="T8" fmla="*/ 421 w 496"/>
              <a:gd name="T9" fmla="*/ 182 h 676"/>
              <a:gd name="T10" fmla="*/ 367 w 496"/>
              <a:gd name="T11" fmla="*/ 230 h 676"/>
              <a:gd name="T12" fmla="*/ 388 w 496"/>
              <a:gd name="T13" fmla="*/ 139 h 676"/>
              <a:gd name="T14" fmla="*/ 397 w 496"/>
              <a:gd name="T15" fmla="*/ 33 h 676"/>
              <a:gd name="T16" fmla="*/ 343 w 496"/>
              <a:gd name="T17" fmla="*/ 145 h 676"/>
              <a:gd name="T18" fmla="*/ 304 w 496"/>
              <a:gd name="T19" fmla="*/ 202 h 676"/>
              <a:gd name="T20" fmla="*/ 293 w 496"/>
              <a:gd name="T21" fmla="*/ 110 h 676"/>
              <a:gd name="T22" fmla="*/ 276 w 496"/>
              <a:gd name="T23" fmla="*/ 1 h 676"/>
              <a:gd name="T24" fmla="*/ 248 w 496"/>
              <a:gd name="T25" fmla="*/ 103 h 676"/>
              <a:gd name="T26" fmla="*/ 247 w 496"/>
              <a:gd name="T27" fmla="*/ 199 h 676"/>
              <a:gd name="T28" fmla="*/ 200 w 496"/>
              <a:gd name="T29" fmla="*/ 105 h 676"/>
              <a:gd name="T30" fmla="*/ 144 w 496"/>
              <a:gd name="T31" fmla="*/ 30 h 676"/>
              <a:gd name="T32" fmla="*/ 172 w 496"/>
              <a:gd name="T33" fmla="*/ 181 h 676"/>
              <a:gd name="T34" fmla="*/ 180 w 496"/>
              <a:gd name="T35" fmla="*/ 291 h 676"/>
              <a:gd name="T36" fmla="*/ 98 w 496"/>
              <a:gd name="T37" fmla="*/ 277 h 676"/>
              <a:gd name="T38" fmla="*/ 16 w 496"/>
              <a:gd name="T39" fmla="*/ 273 h 676"/>
              <a:gd name="T40" fmla="*/ 17 w 496"/>
              <a:gd name="T41" fmla="*/ 305 h 676"/>
              <a:gd name="T42" fmla="*/ 66 w 496"/>
              <a:gd name="T43" fmla="*/ 324 h 676"/>
              <a:gd name="T44" fmla="*/ 149 w 496"/>
              <a:gd name="T45" fmla="*/ 395 h 676"/>
              <a:gd name="T46" fmla="*/ 214 w 496"/>
              <a:gd name="T47" fmla="*/ 463 h 676"/>
              <a:gd name="T48" fmla="*/ 224 w 496"/>
              <a:gd name="T49" fmla="*/ 581 h 676"/>
              <a:gd name="T50" fmla="*/ 223 w 496"/>
              <a:gd name="T51" fmla="*/ 676 h 676"/>
              <a:gd name="T52" fmla="*/ 358 w 496"/>
              <a:gd name="T53" fmla="*/ 676 h 676"/>
              <a:gd name="T54" fmla="*/ 369 w 496"/>
              <a:gd name="T55" fmla="*/ 468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6" h="676">
                <a:moveTo>
                  <a:pt x="369" y="468"/>
                </a:moveTo>
                <a:cubicBezTo>
                  <a:pt x="407" y="390"/>
                  <a:pt x="401" y="339"/>
                  <a:pt x="409" y="296"/>
                </a:cubicBezTo>
                <a:cubicBezTo>
                  <a:pt x="417" y="253"/>
                  <a:pt x="441" y="214"/>
                  <a:pt x="453" y="196"/>
                </a:cubicBezTo>
                <a:cubicBezTo>
                  <a:pt x="468" y="175"/>
                  <a:pt x="496" y="129"/>
                  <a:pt x="490" y="115"/>
                </a:cubicBezTo>
                <a:cubicBezTo>
                  <a:pt x="479" y="89"/>
                  <a:pt x="445" y="150"/>
                  <a:pt x="421" y="182"/>
                </a:cubicBezTo>
                <a:cubicBezTo>
                  <a:pt x="397" y="215"/>
                  <a:pt x="374" y="232"/>
                  <a:pt x="367" y="230"/>
                </a:cubicBezTo>
                <a:cubicBezTo>
                  <a:pt x="359" y="228"/>
                  <a:pt x="375" y="182"/>
                  <a:pt x="388" y="139"/>
                </a:cubicBezTo>
                <a:cubicBezTo>
                  <a:pt x="408" y="69"/>
                  <a:pt x="420" y="38"/>
                  <a:pt x="397" y="33"/>
                </a:cubicBezTo>
                <a:cubicBezTo>
                  <a:pt x="370" y="27"/>
                  <a:pt x="358" y="104"/>
                  <a:pt x="343" y="145"/>
                </a:cubicBezTo>
                <a:cubicBezTo>
                  <a:pt x="329" y="184"/>
                  <a:pt x="319" y="204"/>
                  <a:pt x="304" y="202"/>
                </a:cubicBezTo>
                <a:cubicBezTo>
                  <a:pt x="298" y="202"/>
                  <a:pt x="294" y="172"/>
                  <a:pt x="293" y="110"/>
                </a:cubicBezTo>
                <a:cubicBezTo>
                  <a:pt x="291" y="20"/>
                  <a:pt x="289" y="0"/>
                  <a:pt x="276" y="1"/>
                </a:cubicBezTo>
                <a:cubicBezTo>
                  <a:pt x="243" y="2"/>
                  <a:pt x="249" y="56"/>
                  <a:pt x="248" y="103"/>
                </a:cubicBezTo>
                <a:cubicBezTo>
                  <a:pt x="246" y="149"/>
                  <a:pt x="251" y="197"/>
                  <a:pt x="247" y="199"/>
                </a:cubicBezTo>
                <a:cubicBezTo>
                  <a:pt x="230" y="207"/>
                  <a:pt x="217" y="148"/>
                  <a:pt x="200" y="105"/>
                </a:cubicBezTo>
                <a:cubicBezTo>
                  <a:pt x="183" y="62"/>
                  <a:pt x="171" y="2"/>
                  <a:pt x="144" y="30"/>
                </a:cubicBezTo>
                <a:cubicBezTo>
                  <a:pt x="125" y="50"/>
                  <a:pt x="152" y="131"/>
                  <a:pt x="172" y="181"/>
                </a:cubicBezTo>
                <a:cubicBezTo>
                  <a:pt x="192" y="231"/>
                  <a:pt x="201" y="271"/>
                  <a:pt x="180" y="291"/>
                </a:cubicBezTo>
                <a:cubicBezTo>
                  <a:pt x="151" y="319"/>
                  <a:pt x="132" y="298"/>
                  <a:pt x="98" y="277"/>
                </a:cubicBezTo>
                <a:cubicBezTo>
                  <a:pt x="64" y="256"/>
                  <a:pt x="32" y="255"/>
                  <a:pt x="16" y="273"/>
                </a:cubicBezTo>
                <a:cubicBezTo>
                  <a:pt x="0" y="291"/>
                  <a:pt x="8" y="309"/>
                  <a:pt x="17" y="305"/>
                </a:cubicBezTo>
                <a:cubicBezTo>
                  <a:pt x="26" y="302"/>
                  <a:pt x="38" y="306"/>
                  <a:pt x="66" y="324"/>
                </a:cubicBezTo>
                <a:cubicBezTo>
                  <a:pt x="93" y="342"/>
                  <a:pt x="107" y="371"/>
                  <a:pt x="149" y="395"/>
                </a:cubicBezTo>
                <a:cubicBezTo>
                  <a:pt x="190" y="419"/>
                  <a:pt x="202" y="434"/>
                  <a:pt x="214" y="463"/>
                </a:cubicBezTo>
                <a:cubicBezTo>
                  <a:pt x="225" y="492"/>
                  <a:pt x="224" y="581"/>
                  <a:pt x="224" y="581"/>
                </a:cubicBezTo>
                <a:cubicBezTo>
                  <a:pt x="224" y="613"/>
                  <a:pt x="224" y="644"/>
                  <a:pt x="223" y="676"/>
                </a:cubicBezTo>
                <a:cubicBezTo>
                  <a:pt x="358" y="676"/>
                  <a:pt x="358" y="676"/>
                  <a:pt x="358" y="676"/>
                </a:cubicBezTo>
                <a:cubicBezTo>
                  <a:pt x="363" y="550"/>
                  <a:pt x="369" y="468"/>
                  <a:pt x="369" y="468"/>
                </a:cubicBezTo>
                <a:close/>
              </a:path>
            </a:pathLst>
          </a:custGeom>
          <a:solidFill>
            <a:srgbClr val="4BB381"/>
          </a:solidFill>
          <a:ln>
            <a:noFill/>
          </a:ln>
        </p:spPr>
        <p:txBody>
          <a:bodyPr vert="horz" wrap="square" lIns="91440" tIns="45720" rIns="91440" bIns="45720" numCol="1" anchor="t" anchorCtr="0" compatLnSpc="1"/>
          <a:lstStyle/>
          <a:p>
            <a:endParaRPr lang="id-ID"/>
          </a:p>
        </p:txBody>
      </p:sp>
      <p:sp>
        <p:nvSpPr>
          <p:cNvPr id="15" name="Text Placeholder 15"/>
          <p:cNvSpPr txBox="1"/>
          <p:nvPr/>
        </p:nvSpPr>
        <p:spPr>
          <a:xfrm>
            <a:off x="4580224" y="4447267"/>
            <a:ext cx="411955" cy="408745"/>
          </a:xfrm>
          <a:prstGeom prst="rect">
            <a:avLst/>
          </a:prstGeom>
          <a:noFill/>
        </p:spPr>
        <p:txBody>
          <a:bodyPr vert="horz" lIns="91440" tIns="45720" rIns="91440" bIns="45720" rtlCol="0" anchor="ctr">
            <a:norm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400" dirty="0">
                <a:solidFill>
                  <a:schemeClr val="bg1"/>
                </a:solidFill>
              </a:rPr>
              <a:t>01</a:t>
            </a:r>
            <a:endParaRPr lang="id-ID" sz="1400" dirty="0">
              <a:solidFill>
                <a:schemeClr val="bg1"/>
              </a:solidFill>
            </a:endParaRPr>
          </a:p>
        </p:txBody>
      </p:sp>
      <p:sp>
        <p:nvSpPr>
          <p:cNvPr id="16" name="Text Placeholder 15"/>
          <p:cNvSpPr txBox="1"/>
          <p:nvPr/>
        </p:nvSpPr>
        <p:spPr>
          <a:xfrm>
            <a:off x="5215541" y="3199644"/>
            <a:ext cx="411955" cy="408745"/>
          </a:xfrm>
          <a:prstGeom prst="rect">
            <a:avLst/>
          </a:prstGeom>
          <a:noFill/>
        </p:spPr>
        <p:txBody>
          <a:bodyPr vert="horz" lIns="91440" tIns="45720" rIns="91440" bIns="45720" rtlCol="0" anchor="ctr">
            <a:norm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400" dirty="0">
                <a:solidFill>
                  <a:schemeClr val="bg1"/>
                </a:solidFill>
              </a:rPr>
              <a:t>02</a:t>
            </a:r>
            <a:endParaRPr lang="id-ID" sz="1400" dirty="0">
              <a:solidFill>
                <a:schemeClr val="bg1"/>
              </a:solidFill>
            </a:endParaRPr>
          </a:p>
        </p:txBody>
      </p:sp>
      <p:sp>
        <p:nvSpPr>
          <p:cNvPr id="17" name="Text Placeholder 15"/>
          <p:cNvSpPr txBox="1"/>
          <p:nvPr/>
        </p:nvSpPr>
        <p:spPr>
          <a:xfrm>
            <a:off x="5824040" y="3056534"/>
            <a:ext cx="411955" cy="408745"/>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400" dirty="0">
                <a:solidFill>
                  <a:schemeClr val="bg1"/>
                </a:solidFill>
              </a:rPr>
              <a:t>03</a:t>
            </a:r>
            <a:endParaRPr lang="id-ID" sz="1400" dirty="0">
              <a:solidFill>
                <a:schemeClr val="bg1"/>
              </a:solidFill>
            </a:endParaRPr>
          </a:p>
        </p:txBody>
      </p:sp>
      <p:sp>
        <p:nvSpPr>
          <p:cNvPr id="18" name="Text Placeholder 15"/>
          <p:cNvSpPr txBox="1"/>
          <p:nvPr/>
        </p:nvSpPr>
        <p:spPr>
          <a:xfrm>
            <a:off x="6387670" y="3208622"/>
            <a:ext cx="411955" cy="408745"/>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400" dirty="0">
                <a:solidFill>
                  <a:schemeClr val="bg1"/>
                </a:solidFill>
              </a:rPr>
              <a:t>04</a:t>
            </a:r>
            <a:endParaRPr lang="id-ID" sz="1400" dirty="0">
              <a:solidFill>
                <a:schemeClr val="bg1"/>
              </a:solidFill>
            </a:endParaRPr>
          </a:p>
        </p:txBody>
      </p:sp>
      <p:sp>
        <p:nvSpPr>
          <p:cNvPr id="19" name="Text Placeholder 15"/>
          <p:cNvSpPr txBox="1"/>
          <p:nvPr/>
        </p:nvSpPr>
        <p:spPr>
          <a:xfrm>
            <a:off x="6812542" y="3545926"/>
            <a:ext cx="411955" cy="408745"/>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sz="1400" dirty="0">
                <a:solidFill>
                  <a:schemeClr val="bg1"/>
                </a:solidFill>
              </a:rPr>
              <a:t>05</a:t>
            </a:r>
            <a:endParaRPr lang="id-ID" sz="1400" dirty="0">
              <a:solidFill>
                <a:schemeClr val="bg1"/>
              </a:solidFill>
            </a:endParaRPr>
          </a:p>
        </p:txBody>
      </p:sp>
      <p:sp>
        <p:nvSpPr>
          <p:cNvPr id="20" name="文本框 19"/>
          <p:cNvSpPr txBox="1"/>
          <p:nvPr/>
        </p:nvSpPr>
        <p:spPr>
          <a:xfrm>
            <a:off x="7848025" y="5279192"/>
            <a:ext cx="2341004"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848025" y="5033101"/>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7848025" y="3655215"/>
            <a:ext cx="2341004"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7848025" y="3409124"/>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650000" y="5279192"/>
            <a:ext cx="2341004"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671969" y="5033101"/>
            <a:ext cx="1319035"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1650000" y="3655215"/>
            <a:ext cx="2341004" cy="784830"/>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2671969" y="3409124"/>
            <a:ext cx="1319035"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4944704" y="1897975"/>
            <a:ext cx="2341004"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455689" y="1651884"/>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500"/>
                                        <p:tgtEl>
                                          <p:spTgt spid="15">
                                            <p:txEl>
                                              <p:pRg st="0" end="0"/>
                                            </p:txEl>
                                          </p:spTgt>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fade">
                                      <p:cBhvr>
                                        <p:cTn id="29" dur="500"/>
                                        <p:tgtEl>
                                          <p:spTgt spid="17">
                                            <p:txEl>
                                              <p:pRg st="0" end="0"/>
                                            </p:txEl>
                                          </p:spTgt>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fade">
                                      <p:cBhvr>
                                        <p:cTn id="36" dur="500"/>
                                        <p:tgtEl>
                                          <p:spTgt spid="18">
                                            <p:txEl>
                                              <p:pRg st="0" end="0"/>
                                            </p:txEl>
                                          </p:spTgt>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fade">
                                      <p:cBhvr>
                                        <p:cTn id="43"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3" grpId="0" animBg="1"/>
      <p:bldP spid="14" grpId="0" animBg="1"/>
      <p:bldP spid="15" grpId="0" build="p"/>
      <p:bldP spid="16"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2667001" y="-2666999"/>
            <a:ext cx="6858000" cy="12192002"/>
          </a:xfrm>
          <a:prstGeom prst="rect">
            <a:avLst/>
          </a:prstGeom>
        </p:spPr>
      </p:pic>
      <p:grpSp>
        <p:nvGrpSpPr>
          <p:cNvPr id="2" name="组合 1"/>
          <p:cNvGrpSpPr/>
          <p:nvPr/>
        </p:nvGrpSpPr>
        <p:grpSpPr>
          <a:xfrm>
            <a:off x="3974307" y="443254"/>
            <a:ext cx="4243386" cy="714913"/>
            <a:chOff x="3974307" y="443254"/>
            <a:chExt cx="4243386" cy="714913"/>
          </a:xfrm>
        </p:grpSpPr>
        <p:sp>
          <p:nvSpPr>
            <p:cNvPr id="10" name="矩形 9"/>
            <p:cNvSpPr/>
            <p:nvPr/>
          </p:nvSpPr>
          <p:spPr>
            <a:xfrm>
              <a:off x="4964921" y="443254"/>
              <a:ext cx="2262158" cy="458908"/>
            </a:xfrm>
            <a:prstGeom prst="rect">
              <a:avLst/>
            </a:prstGeom>
          </p:spPr>
          <p:txBody>
            <a:bodyPr wrap="none">
              <a:spAutoFit/>
            </a:bodyPr>
            <a:lstStyle/>
            <a:p>
              <a:pPr algn="ct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974307" y="881168"/>
              <a:ext cx="4243386" cy="276999"/>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1200" b="0" dirty="0">
                  <a:solidFill>
                    <a:schemeClr val="tx1">
                      <a:lumMod val="75000"/>
                      <a:lumOff val="25000"/>
                    </a:schemeClr>
                  </a:solidFill>
                  <a:latin typeface="微软雅黑" panose="020B0503020204020204" pitchFamily="34" charset="-122"/>
                  <a:ea typeface="微软雅黑" panose="020B0503020204020204" pitchFamily="34" charset="-122"/>
                </a:rPr>
                <a:t>PROFESSIONAL GENERATION POWERPOINT</a:t>
              </a:r>
              <a:endPar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4" name="直接连接符 3"/>
          <p:cNvCxnSpPr/>
          <p:nvPr/>
        </p:nvCxnSpPr>
        <p:spPr>
          <a:xfrm>
            <a:off x="5975350" y="494054"/>
            <a:ext cx="241300" cy="0"/>
          </a:xfrm>
          <a:prstGeom prst="line">
            <a:avLst/>
          </a:prstGeom>
          <a:ln w="38100">
            <a:solidFill>
              <a:srgbClr val="4BB381"/>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bwMode="auto">
          <a:xfrm>
            <a:off x="4827916" y="2497680"/>
            <a:ext cx="1854505" cy="1507797"/>
          </a:xfrm>
          <a:custGeom>
            <a:avLst/>
            <a:gdLst>
              <a:gd name="T0" fmla="*/ 620 w 920"/>
              <a:gd name="T1" fmla="*/ 95 h 748"/>
              <a:gd name="T2" fmla="*/ 365 w 920"/>
              <a:gd name="T3" fmla="*/ 3 h 748"/>
              <a:gd name="T4" fmla="*/ 6 w 920"/>
              <a:gd name="T5" fmla="*/ 383 h 748"/>
              <a:gd name="T6" fmla="*/ 386 w 920"/>
              <a:gd name="T7" fmla="*/ 742 h 748"/>
              <a:gd name="T8" fmla="*/ 677 w 920"/>
              <a:gd name="T9" fmla="*/ 587 h 748"/>
              <a:gd name="T10" fmla="*/ 677 w 920"/>
              <a:gd name="T11" fmla="*/ 587 h 748"/>
              <a:gd name="T12" fmla="*/ 920 w 920"/>
              <a:gd name="T13" fmla="*/ 336 h 748"/>
              <a:gd name="T14" fmla="*/ 620 w 920"/>
              <a:gd name="T15" fmla="*/ 95 h 7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0" h="748">
                <a:moveTo>
                  <a:pt x="620" y="95"/>
                </a:moveTo>
                <a:cubicBezTo>
                  <a:pt x="552" y="35"/>
                  <a:pt x="463" y="0"/>
                  <a:pt x="365" y="3"/>
                </a:cubicBezTo>
                <a:cubicBezTo>
                  <a:pt x="161" y="8"/>
                  <a:pt x="0" y="178"/>
                  <a:pt x="6" y="383"/>
                </a:cubicBezTo>
                <a:cubicBezTo>
                  <a:pt x="11" y="587"/>
                  <a:pt x="182" y="748"/>
                  <a:pt x="386" y="742"/>
                </a:cubicBezTo>
                <a:cubicBezTo>
                  <a:pt x="506" y="739"/>
                  <a:pt x="612" y="678"/>
                  <a:pt x="677" y="587"/>
                </a:cubicBezTo>
                <a:cubicBezTo>
                  <a:pt x="677" y="587"/>
                  <a:pt x="677" y="587"/>
                  <a:pt x="677" y="587"/>
                </a:cubicBezTo>
                <a:cubicBezTo>
                  <a:pt x="677" y="587"/>
                  <a:pt x="825" y="403"/>
                  <a:pt x="920" y="336"/>
                </a:cubicBezTo>
                <a:cubicBezTo>
                  <a:pt x="920" y="336"/>
                  <a:pt x="772" y="100"/>
                  <a:pt x="620" y="95"/>
                </a:cubicBezTo>
                <a:close/>
              </a:path>
            </a:pathLst>
          </a:custGeom>
          <a:solidFill>
            <a:srgbClr val="4BB381"/>
          </a:solidFill>
          <a:ln>
            <a:solidFill>
              <a:schemeClr val="bg1"/>
            </a:solidFill>
          </a:ln>
        </p:spPr>
        <p:txBody>
          <a:bodyPr vert="horz" wrap="square" lIns="91440" tIns="45720" rIns="91440" bIns="45720" numCol="1" anchor="t" anchorCtr="0" compatLnSpc="1"/>
          <a:lstStyle/>
          <a:p>
            <a:endParaRPr lang="id-ID"/>
          </a:p>
        </p:txBody>
      </p:sp>
      <p:sp>
        <p:nvSpPr>
          <p:cNvPr id="8" name="Shape 5186"/>
          <p:cNvSpPr/>
          <p:nvPr/>
        </p:nvSpPr>
        <p:spPr>
          <a:xfrm>
            <a:off x="5409811" y="3046967"/>
            <a:ext cx="376310" cy="376337"/>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chemeClr val="bg1"/>
          </a:solidFill>
          <a:ln w="12700">
            <a:miter lim="400000"/>
          </a:ln>
        </p:spPr>
        <p:txBody>
          <a:bodyPr lIns="38100" tIns="38100" rIns="38100" bIns="38100" anchor="ctr"/>
          <a:lstStyle/>
          <a:p>
            <a:pPr lvl="0"/>
          </a:p>
        </p:txBody>
      </p:sp>
      <p:sp>
        <p:nvSpPr>
          <p:cNvPr id="9" name="Freeform 5"/>
          <p:cNvSpPr/>
          <p:nvPr/>
        </p:nvSpPr>
        <p:spPr bwMode="auto">
          <a:xfrm>
            <a:off x="4038239" y="3893031"/>
            <a:ext cx="2349438" cy="1900506"/>
          </a:xfrm>
          <a:custGeom>
            <a:avLst/>
            <a:gdLst>
              <a:gd name="T0" fmla="*/ 796 w 1166"/>
              <a:gd name="T1" fmla="*/ 131 h 943"/>
              <a:gd name="T2" fmla="*/ 476 w 1166"/>
              <a:gd name="T3" fmla="*/ 2 h 943"/>
              <a:gd name="T4" fmla="*/ 2 w 1166"/>
              <a:gd name="T5" fmla="*/ 469 h 943"/>
              <a:gd name="T6" fmla="*/ 469 w 1166"/>
              <a:gd name="T7" fmla="*/ 942 h 943"/>
              <a:gd name="T8" fmla="*/ 846 w 1166"/>
              <a:gd name="T9" fmla="*/ 758 h 943"/>
              <a:gd name="T10" fmla="*/ 846 w 1166"/>
              <a:gd name="T11" fmla="*/ 758 h 943"/>
              <a:gd name="T12" fmla="*/ 1166 w 1166"/>
              <a:gd name="T13" fmla="*/ 451 h 943"/>
              <a:gd name="T14" fmla="*/ 796 w 1166"/>
              <a:gd name="T15" fmla="*/ 131 h 9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6" h="943">
                <a:moveTo>
                  <a:pt x="796" y="131"/>
                </a:moveTo>
                <a:cubicBezTo>
                  <a:pt x="712" y="52"/>
                  <a:pt x="600" y="3"/>
                  <a:pt x="476" y="2"/>
                </a:cubicBezTo>
                <a:cubicBezTo>
                  <a:pt x="216" y="0"/>
                  <a:pt x="4" y="209"/>
                  <a:pt x="2" y="469"/>
                </a:cubicBezTo>
                <a:cubicBezTo>
                  <a:pt x="0" y="728"/>
                  <a:pt x="209" y="940"/>
                  <a:pt x="469" y="942"/>
                </a:cubicBezTo>
                <a:cubicBezTo>
                  <a:pt x="622" y="943"/>
                  <a:pt x="759" y="871"/>
                  <a:pt x="846" y="758"/>
                </a:cubicBezTo>
                <a:cubicBezTo>
                  <a:pt x="846" y="758"/>
                  <a:pt x="846" y="758"/>
                  <a:pt x="846" y="758"/>
                </a:cubicBezTo>
                <a:cubicBezTo>
                  <a:pt x="846" y="758"/>
                  <a:pt x="1042" y="531"/>
                  <a:pt x="1166" y="451"/>
                </a:cubicBezTo>
                <a:cubicBezTo>
                  <a:pt x="1166" y="451"/>
                  <a:pt x="988" y="144"/>
                  <a:pt x="796" y="131"/>
                </a:cubicBezTo>
                <a:close/>
              </a:path>
            </a:pathLst>
          </a:custGeom>
          <a:solidFill>
            <a:srgbClr val="4BB381"/>
          </a:solidFill>
          <a:ln>
            <a:solidFill>
              <a:schemeClr val="bg1"/>
            </a:solidFill>
          </a:ln>
        </p:spPr>
        <p:txBody>
          <a:bodyPr vert="horz" wrap="square" lIns="91440" tIns="45720" rIns="91440" bIns="45720" numCol="1" anchor="t" anchorCtr="0" compatLnSpc="1"/>
          <a:lstStyle/>
          <a:p>
            <a:endParaRPr lang="id-ID"/>
          </a:p>
        </p:txBody>
      </p:sp>
      <p:sp>
        <p:nvSpPr>
          <p:cNvPr id="11" name="Shape 5210"/>
          <p:cNvSpPr/>
          <p:nvPr/>
        </p:nvSpPr>
        <p:spPr>
          <a:xfrm>
            <a:off x="4772801" y="4523397"/>
            <a:ext cx="592727" cy="559796"/>
          </a:xfrm>
          <a:custGeom>
            <a:avLst/>
            <a:gdLst/>
            <a:ahLst/>
            <a:cxnLst>
              <a:cxn ang="0">
                <a:pos x="wd2" y="hd2"/>
              </a:cxn>
              <a:cxn ang="5400000">
                <a:pos x="wd2" y="hd2"/>
              </a:cxn>
              <a:cxn ang="10800000">
                <a:pos x="wd2" y="hd2"/>
              </a:cxn>
              <a:cxn ang="16200000">
                <a:pos x="wd2" y="hd2"/>
              </a:cxn>
            </a:cxnLst>
            <a:rect l="0" t="0" r="r" b="b"/>
            <a:pathLst>
              <a:path w="21431" h="16922" extrusionOk="0">
                <a:moveTo>
                  <a:pt x="20819" y="3166"/>
                </a:moveTo>
                <a:cubicBezTo>
                  <a:pt x="7236" y="7712"/>
                  <a:pt x="12737" y="-4524"/>
                  <a:pt x="2202" y="1917"/>
                </a:cubicBezTo>
                <a:lnTo>
                  <a:pt x="0" y="2579"/>
                </a:lnTo>
                <a:lnTo>
                  <a:pt x="4363" y="16923"/>
                </a:lnTo>
                <a:lnTo>
                  <a:pt x="6767" y="16923"/>
                </a:lnTo>
                <a:lnTo>
                  <a:pt x="4629" y="9897"/>
                </a:lnTo>
                <a:cubicBezTo>
                  <a:pt x="14029" y="3309"/>
                  <a:pt x="10224" y="17076"/>
                  <a:pt x="21342" y="3569"/>
                </a:cubicBezTo>
                <a:cubicBezTo>
                  <a:pt x="21600" y="3255"/>
                  <a:pt x="21254" y="3020"/>
                  <a:pt x="20819" y="3166"/>
                </a:cubicBezTo>
                <a:close/>
              </a:path>
            </a:pathLst>
          </a:custGeom>
          <a:solidFill>
            <a:schemeClr val="bg1"/>
          </a:solidFill>
          <a:ln w="12700">
            <a:miter lim="400000"/>
          </a:ln>
        </p:spPr>
        <p:txBody>
          <a:bodyPr lIns="38100" tIns="38100" rIns="38100" bIns="38100" anchor="ctr"/>
          <a:lstStyle/>
          <a:p>
            <a:pPr lvl="0"/>
          </a:p>
        </p:txBody>
      </p:sp>
      <p:sp>
        <p:nvSpPr>
          <p:cNvPr id="13" name="Freeform 8"/>
          <p:cNvSpPr/>
          <p:nvPr/>
        </p:nvSpPr>
        <p:spPr bwMode="auto">
          <a:xfrm>
            <a:off x="5527295" y="3429000"/>
            <a:ext cx="1955025" cy="1518020"/>
          </a:xfrm>
          <a:custGeom>
            <a:avLst/>
            <a:gdLst>
              <a:gd name="T0" fmla="*/ 596 w 970"/>
              <a:gd name="T1" fmla="*/ 1 h 753"/>
              <a:gd name="T2" fmla="*/ 282 w 970"/>
              <a:gd name="T3" fmla="*/ 166 h 753"/>
              <a:gd name="T4" fmla="*/ 282 w 970"/>
              <a:gd name="T5" fmla="*/ 166 h 753"/>
              <a:gd name="T6" fmla="*/ 0 w 970"/>
              <a:gd name="T7" fmla="*/ 328 h 753"/>
              <a:gd name="T8" fmla="*/ 156 w 970"/>
              <a:gd name="T9" fmla="*/ 500 h 753"/>
              <a:gd name="T10" fmla="*/ 460 w 970"/>
              <a:gd name="T11" fmla="*/ 727 h 753"/>
              <a:gd name="T12" fmla="*/ 591 w 970"/>
              <a:gd name="T13" fmla="*/ 751 h 753"/>
              <a:gd name="T14" fmla="*/ 969 w 970"/>
              <a:gd name="T15" fmla="*/ 379 h 753"/>
              <a:gd name="T16" fmla="*/ 596 w 970"/>
              <a:gd name="T17" fmla="*/ 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753">
                <a:moveTo>
                  <a:pt x="596" y="1"/>
                </a:moveTo>
                <a:cubicBezTo>
                  <a:pt x="466" y="0"/>
                  <a:pt x="350" y="65"/>
                  <a:pt x="282" y="166"/>
                </a:cubicBezTo>
                <a:cubicBezTo>
                  <a:pt x="282" y="166"/>
                  <a:pt x="282" y="166"/>
                  <a:pt x="282" y="166"/>
                </a:cubicBezTo>
                <a:cubicBezTo>
                  <a:pt x="282" y="166"/>
                  <a:pt x="131" y="368"/>
                  <a:pt x="0" y="328"/>
                </a:cubicBezTo>
                <a:cubicBezTo>
                  <a:pt x="156" y="500"/>
                  <a:pt x="156" y="500"/>
                  <a:pt x="156" y="500"/>
                </a:cubicBezTo>
                <a:cubicBezTo>
                  <a:pt x="156" y="500"/>
                  <a:pt x="287" y="664"/>
                  <a:pt x="460" y="727"/>
                </a:cubicBezTo>
                <a:cubicBezTo>
                  <a:pt x="501" y="742"/>
                  <a:pt x="545" y="751"/>
                  <a:pt x="591" y="751"/>
                </a:cubicBezTo>
                <a:cubicBezTo>
                  <a:pt x="798" y="753"/>
                  <a:pt x="967" y="586"/>
                  <a:pt x="969" y="379"/>
                </a:cubicBezTo>
                <a:cubicBezTo>
                  <a:pt x="970" y="171"/>
                  <a:pt x="803" y="2"/>
                  <a:pt x="596" y="1"/>
                </a:cubicBezTo>
                <a:close/>
              </a:path>
            </a:pathLst>
          </a:custGeom>
          <a:solidFill>
            <a:srgbClr val="4BB381"/>
          </a:solidFill>
          <a:ln>
            <a:solidFill>
              <a:schemeClr val="bg1"/>
            </a:solidFill>
          </a:ln>
        </p:spPr>
        <p:txBody>
          <a:bodyPr vert="horz" wrap="square" lIns="91440" tIns="45720" rIns="91440" bIns="45720" numCol="1" anchor="t" anchorCtr="0" compatLnSpc="1"/>
          <a:lstStyle/>
          <a:p>
            <a:endParaRPr lang="id-ID"/>
          </a:p>
        </p:txBody>
      </p:sp>
      <p:sp>
        <p:nvSpPr>
          <p:cNvPr id="14" name="Shape 5220"/>
          <p:cNvSpPr/>
          <p:nvPr/>
        </p:nvSpPr>
        <p:spPr>
          <a:xfrm>
            <a:off x="6524721" y="3978960"/>
            <a:ext cx="313285" cy="432913"/>
          </a:xfrm>
          <a:custGeom>
            <a:avLst/>
            <a:gdLst/>
            <a:ahLst/>
            <a:cxnLst>
              <a:cxn ang="0">
                <a:pos x="wd2" y="hd2"/>
              </a:cxn>
              <a:cxn ang="5400000">
                <a:pos x="wd2" y="hd2"/>
              </a:cxn>
              <a:cxn ang="10800000">
                <a:pos x="wd2" y="hd2"/>
              </a:cxn>
              <a:cxn ang="16200000">
                <a:pos x="wd2" y="hd2"/>
              </a:cxn>
            </a:cxnLst>
            <a:rect l="0" t="0" r="r" b="b"/>
            <a:pathLst>
              <a:path w="21565" h="21086" extrusionOk="0">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solidFill>
            <a:schemeClr val="bg1"/>
          </a:solidFill>
          <a:ln w="12700">
            <a:miter lim="400000"/>
          </a:ln>
        </p:spPr>
        <p:txBody>
          <a:bodyPr lIns="38100" tIns="38100" rIns="38100" bIns="38100" anchor="ctr"/>
          <a:lstStyle/>
          <a:p>
            <a:pPr lvl="0"/>
          </a:p>
        </p:txBody>
      </p:sp>
      <p:sp>
        <p:nvSpPr>
          <p:cNvPr id="15" name="Freeform 7"/>
          <p:cNvSpPr/>
          <p:nvPr/>
        </p:nvSpPr>
        <p:spPr bwMode="auto">
          <a:xfrm>
            <a:off x="5987301" y="2071130"/>
            <a:ext cx="1546983" cy="1201127"/>
          </a:xfrm>
          <a:custGeom>
            <a:avLst/>
            <a:gdLst>
              <a:gd name="T0" fmla="*/ 460 w 768"/>
              <a:gd name="T1" fmla="*/ 5 h 596"/>
              <a:gd name="T2" fmla="*/ 218 w 768"/>
              <a:gd name="T3" fmla="*/ 144 h 596"/>
              <a:gd name="T4" fmla="*/ 218 w 768"/>
              <a:gd name="T5" fmla="*/ 144 h 596"/>
              <a:gd name="T6" fmla="*/ 0 w 768"/>
              <a:gd name="T7" fmla="*/ 279 h 596"/>
              <a:gd name="T8" fmla="*/ 127 w 768"/>
              <a:gd name="T9" fmla="*/ 410 h 596"/>
              <a:gd name="T10" fmla="*/ 373 w 768"/>
              <a:gd name="T11" fmla="*/ 580 h 596"/>
              <a:gd name="T12" fmla="*/ 476 w 768"/>
              <a:gd name="T13" fmla="*/ 595 h 596"/>
              <a:gd name="T14" fmla="*/ 763 w 768"/>
              <a:gd name="T15" fmla="*/ 292 h 596"/>
              <a:gd name="T16" fmla="*/ 460 w 768"/>
              <a:gd name="T17" fmla="*/ 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8" h="596">
                <a:moveTo>
                  <a:pt x="460" y="5"/>
                </a:moveTo>
                <a:cubicBezTo>
                  <a:pt x="357" y="8"/>
                  <a:pt x="268" y="63"/>
                  <a:pt x="218" y="144"/>
                </a:cubicBezTo>
                <a:cubicBezTo>
                  <a:pt x="218" y="144"/>
                  <a:pt x="218" y="144"/>
                  <a:pt x="218" y="144"/>
                </a:cubicBezTo>
                <a:cubicBezTo>
                  <a:pt x="218" y="144"/>
                  <a:pt x="104" y="306"/>
                  <a:pt x="0" y="279"/>
                </a:cubicBezTo>
                <a:cubicBezTo>
                  <a:pt x="127" y="410"/>
                  <a:pt x="127" y="410"/>
                  <a:pt x="127" y="410"/>
                </a:cubicBezTo>
                <a:cubicBezTo>
                  <a:pt x="127" y="410"/>
                  <a:pt x="235" y="535"/>
                  <a:pt x="373" y="580"/>
                </a:cubicBezTo>
                <a:cubicBezTo>
                  <a:pt x="405" y="591"/>
                  <a:pt x="440" y="596"/>
                  <a:pt x="476" y="595"/>
                </a:cubicBezTo>
                <a:cubicBezTo>
                  <a:pt x="639" y="591"/>
                  <a:pt x="768" y="455"/>
                  <a:pt x="763" y="292"/>
                </a:cubicBezTo>
                <a:cubicBezTo>
                  <a:pt x="759" y="129"/>
                  <a:pt x="623" y="0"/>
                  <a:pt x="460" y="5"/>
                </a:cubicBezTo>
                <a:close/>
              </a:path>
            </a:pathLst>
          </a:custGeom>
          <a:solidFill>
            <a:srgbClr val="4BB381"/>
          </a:solidFill>
          <a:ln>
            <a:solidFill>
              <a:schemeClr val="bg1"/>
            </a:solidFill>
          </a:ln>
        </p:spPr>
        <p:txBody>
          <a:bodyPr vert="horz" wrap="square" lIns="91440" tIns="45720" rIns="91440" bIns="45720" numCol="1" anchor="t" anchorCtr="0" compatLnSpc="1"/>
          <a:lstStyle/>
          <a:p>
            <a:endParaRPr lang="id-ID"/>
          </a:p>
        </p:txBody>
      </p:sp>
      <p:sp>
        <p:nvSpPr>
          <p:cNvPr id="16" name="Shape 5199"/>
          <p:cNvSpPr/>
          <p:nvPr/>
        </p:nvSpPr>
        <p:spPr>
          <a:xfrm>
            <a:off x="6744031" y="2460850"/>
            <a:ext cx="383209" cy="342769"/>
          </a:xfrm>
          <a:custGeom>
            <a:avLst/>
            <a:gdLst/>
            <a:ahLst/>
            <a:cxnLst>
              <a:cxn ang="0">
                <a:pos x="wd2" y="hd2"/>
              </a:cxn>
              <a:cxn ang="5400000">
                <a:pos x="wd2" y="hd2"/>
              </a:cxn>
              <a:cxn ang="10800000">
                <a:pos x="wd2" y="hd2"/>
              </a:cxn>
              <a:cxn ang="16200000">
                <a:pos x="wd2" y="hd2"/>
              </a:cxn>
            </a:cxnLst>
            <a:rect l="0" t="0" r="r" b="b"/>
            <a:pathLst>
              <a:path w="21177" h="21458" extrusionOk="0">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solidFill>
            <a:schemeClr val="bg1"/>
          </a:solidFill>
          <a:ln w="12700">
            <a:miter lim="400000"/>
          </a:ln>
        </p:spPr>
        <p:txBody>
          <a:bodyPr lIns="38100" tIns="38100" rIns="38100" bIns="38100" anchor="ctr"/>
          <a:lstStyle/>
          <a:p>
            <a:pPr lvl="0"/>
          </a:p>
        </p:txBody>
      </p:sp>
      <p:sp>
        <p:nvSpPr>
          <p:cNvPr id="17" name="文本框 16"/>
          <p:cNvSpPr txBox="1"/>
          <p:nvPr/>
        </p:nvSpPr>
        <p:spPr>
          <a:xfrm>
            <a:off x="7841806" y="2371584"/>
            <a:ext cx="2756486" cy="101566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841806" y="2071130"/>
            <a:ext cx="1284902"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7841806" y="3854931"/>
            <a:ext cx="2756486" cy="101566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7841806" y="3554477"/>
            <a:ext cx="1284902"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887818" y="2763184"/>
            <a:ext cx="2558072"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3160988" y="2462730"/>
            <a:ext cx="1284902"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185423" y="4411873"/>
            <a:ext cx="2558072"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458593" y="4111419"/>
            <a:ext cx="1284902"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3150</Words>
  <Application>WPS 演示</Application>
  <PresentationFormat>宽屏</PresentationFormat>
  <Paragraphs>326</Paragraphs>
  <Slides>20</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20</vt:i4>
      </vt:variant>
    </vt:vector>
  </HeadingPairs>
  <TitlesOfParts>
    <vt:vector size="36" baseType="lpstr">
      <vt:lpstr>Arial</vt:lpstr>
      <vt:lpstr>宋体</vt:lpstr>
      <vt:lpstr>Wingdings</vt:lpstr>
      <vt:lpstr>微软雅黑</vt:lpstr>
      <vt:lpstr>华文行楷</vt:lpstr>
      <vt:lpstr>Helvetica Light</vt:lpstr>
      <vt:lpstr>Arial Unicode MS</vt:lpstr>
      <vt:lpstr>等线 Light</vt:lpstr>
      <vt:lpstr>等线</vt:lpstr>
      <vt:lpstr>Calibri</vt:lpstr>
      <vt:lpstr>Lato Regular</vt:lpstr>
      <vt:lpstr>Calibri</vt:lpstr>
      <vt:lpstr>Source Sans Pro Black</vt:lpstr>
      <vt:lpstr>Road Rage</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dc:creator>
  <cp:lastModifiedBy>Moment123</cp:lastModifiedBy>
  <cp:revision>7</cp:revision>
  <dcterms:created xsi:type="dcterms:W3CDTF">2017-12-12T09:08:00Z</dcterms:created>
  <dcterms:modified xsi:type="dcterms:W3CDTF">2017-12-17T13:14:46Z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