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handoutMasterIdLst>
    <p:handoutMasterId r:id="rId24"/>
  </p:handoutMasterIdLst>
  <p:sldIdLst>
    <p:sldId id="256" r:id="rId3"/>
    <p:sldId id="257" r:id="rId4"/>
    <p:sldId id="258" r:id="rId5"/>
    <p:sldId id="265" r:id="rId6"/>
    <p:sldId id="266" r:id="rId7"/>
    <p:sldId id="264" r:id="rId8"/>
    <p:sldId id="259" r:id="rId9"/>
    <p:sldId id="269" r:id="rId10"/>
    <p:sldId id="268" r:id="rId11"/>
    <p:sldId id="267" r:id="rId12"/>
    <p:sldId id="260" r:id="rId13"/>
    <p:sldId id="272" r:id="rId14"/>
    <p:sldId id="271" r:id="rId15"/>
    <p:sldId id="270" r:id="rId16"/>
    <p:sldId id="262" r:id="rId17"/>
    <p:sldId id="274" r:id="rId18"/>
    <p:sldId id="273" r:id="rId19"/>
    <p:sldId id="263" r:id="rId20"/>
    <p:sldId id="275" r:id="rId21"/>
    <p:sldId id="261"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B5B"/>
    <a:srgbClr val="57844E"/>
    <a:srgbClr val="74A7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2910" y="13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notesMaster" Target="notesMasters/notesMaster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lang="zh-CN" sz="1860" b="0" i="0" u="none" strike="noStrike" kern="1200" spc="0" baseline="0">
              <a:solidFill>
                <a:schemeClr val="tx1">
                  <a:lumMod val="75000"/>
                  <a:lumOff val="25000"/>
                </a:schemeClr>
              </a:solidFill>
              <a:latin typeface="+mn-lt"/>
              <a:ea typeface="+mn-ea"/>
              <a:cs typeface="+mn-cs"/>
            </a:defRPr>
          </a:pPr>
        </a:p>
      </c:txPr>
    </c:title>
    <c:autoTitleDeleted val="0"/>
    <c:plotArea>
      <c:layout/>
      <c:pieChart>
        <c:varyColors val="1"/>
        <c:ser>
          <c:idx val="0"/>
          <c:order val="0"/>
          <c:tx>
            <c:strRef>
              <c:f>Sheet1!$B$1</c:f>
              <c:strCache>
                <c:ptCount val="1"/>
                <c:pt idx="0">
                  <c:v>text</c:v>
                </c:pt>
              </c:strCache>
            </c:strRef>
          </c:tx>
          <c:spPr>
            <a:solidFill>
              <a:srgbClr val="669B5B"/>
            </a:solidFill>
            <a:ln w="19050">
              <a:noFill/>
            </a:ln>
          </c:spPr>
          <c:explosion val="13"/>
          <c:dPt>
            <c:idx val="0"/>
            <c:bubble3D val="0"/>
            <c:spPr>
              <a:solidFill>
                <a:srgbClr val="669B5B"/>
              </a:solidFill>
              <a:ln w="25400">
                <a:noFill/>
              </a:ln>
              <a:effectLst/>
              <a:sp3d/>
            </c:spPr>
          </c:dPt>
          <c:dPt>
            <c:idx val="1"/>
            <c:bubble3D val="0"/>
            <c:spPr>
              <a:solidFill>
                <a:srgbClr val="669B5B"/>
              </a:solidFill>
              <a:ln w="25400">
                <a:noFill/>
              </a:ln>
              <a:effectLst/>
              <a:sp3d/>
            </c:spPr>
          </c:dPt>
          <c:dPt>
            <c:idx val="2"/>
            <c:bubble3D val="0"/>
            <c:spPr>
              <a:solidFill>
                <a:srgbClr val="669B5B"/>
              </a:solidFill>
              <a:ln w="25400">
                <a:noFill/>
              </a:ln>
              <a:effectLst/>
              <a:sp3d/>
            </c:spPr>
          </c:dPt>
          <c:dPt>
            <c:idx val="3"/>
            <c:bubble3D val="0"/>
            <c:spPr>
              <a:solidFill>
                <a:srgbClr val="669B5B"/>
              </a:solidFill>
              <a:ln w="25400">
                <a:noFill/>
              </a:ln>
              <a:effectLst/>
              <a:sp3d/>
            </c:spPr>
          </c:dPt>
          <c:dLbls>
            <c:delete val="1"/>
          </c:dLbls>
          <c:cat>
            <c:strRef>
              <c:f>Sheet1!$A$2:$A$5</c:f>
              <c:strCache>
                <c:ptCount val="4"/>
                <c:pt idx="0">
                  <c:v>text</c:v>
                </c:pt>
                <c:pt idx="1">
                  <c:v>text</c:v>
                </c:pt>
                <c:pt idx="2">
                  <c:v>text</c:v>
                </c:pt>
                <c:pt idx="3">
                  <c:v>text</c:v>
                </c:pt>
              </c:strCache>
            </c:strRef>
          </c:cat>
          <c:val>
            <c:numRef>
              <c:f>Sheet1!$B$2:$B$5</c:f>
              <c:numCache>
                <c:formatCode>General</c:formatCode>
                <c:ptCount val="4"/>
                <c:pt idx="0">
                  <c:v>8.2</c:v>
                </c:pt>
                <c:pt idx="1">
                  <c:v>3.2</c:v>
                </c:pt>
                <c:pt idx="2">
                  <c:v>1.4</c:v>
                </c:pt>
                <c:pt idx="3">
                  <c:v>1.2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2C0C430-C29A-4CCB-AC25-C0EC03907E0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CA0435-78B5-4442-82C3-3A4375D93BF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C0C430-C29A-4CCB-AC25-C0EC03907E0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CA0435-78B5-4442-82C3-3A4375D93BF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C0C430-C29A-4CCB-AC25-C0EC03907E0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CA0435-78B5-4442-82C3-3A4375D93BF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C0C430-C29A-4CCB-AC25-C0EC03907E0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CA0435-78B5-4442-82C3-3A4375D93BF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2C0C430-C29A-4CCB-AC25-C0EC03907E0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CA0435-78B5-4442-82C3-3A4375D93BF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2C0C430-C29A-4CCB-AC25-C0EC03907E0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FCA0435-78B5-4442-82C3-3A4375D93BF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2C0C430-C29A-4CCB-AC25-C0EC03907E0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FCA0435-78B5-4442-82C3-3A4375D93BF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2C0C430-C29A-4CCB-AC25-C0EC03907E0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FCA0435-78B5-4442-82C3-3A4375D93BF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C0C430-C29A-4CCB-AC25-C0EC03907E0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FCA0435-78B5-4442-82C3-3A4375D93BF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2C0C430-C29A-4CCB-AC25-C0EC03907E0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FCA0435-78B5-4442-82C3-3A4375D93BF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2C0C430-C29A-4CCB-AC25-C0EC03907E0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FCA0435-78B5-4442-82C3-3A4375D93BF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0C430-C29A-4CCB-AC25-C0EC03907E0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A0435-78B5-4442-82C3-3A4375D93BF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jpeg"/><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935514" y="-2391229"/>
            <a:ext cx="6320972" cy="11640458"/>
          </a:xfrm>
          <a:prstGeom prst="rect">
            <a:avLst/>
          </a:prstGeom>
        </p:spPr>
      </p:pic>
      <p:sp>
        <p:nvSpPr>
          <p:cNvPr id="6" name="矩形 5"/>
          <p:cNvSpPr/>
          <p:nvPr/>
        </p:nvSpPr>
        <p:spPr>
          <a:xfrm>
            <a:off x="275771" y="268514"/>
            <a:ext cx="11640458" cy="6320972"/>
          </a:xfrm>
          <a:prstGeom prst="rect">
            <a:avLst/>
          </a:prstGeom>
          <a:noFill/>
          <a:ln w="38100">
            <a:solidFill>
              <a:srgbClr val="669B5B"/>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844805" y="3075057"/>
            <a:ext cx="6502390"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4000" dirty="0">
                <a:solidFill>
                  <a:srgbClr val="669B5B"/>
                </a:solidFill>
                <a:latin typeface="微软雅黑" panose="020B0503020204020204" pitchFamily="34" charset="-122"/>
                <a:ea typeface="微软雅黑" panose="020B0503020204020204" pitchFamily="34" charset="-122"/>
              </a:rPr>
              <a:t>水彩小清新毕业答辩模板</a:t>
            </a:r>
            <a:endParaRPr lang="zh-CN" altLang="en-US" sz="4000" dirty="0">
              <a:solidFill>
                <a:srgbClr val="669B5B"/>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4201686" y="4195460"/>
            <a:ext cx="3788628" cy="373755"/>
            <a:chOff x="4096056" y="4216417"/>
            <a:chExt cx="3788628" cy="373755"/>
          </a:xfrm>
        </p:grpSpPr>
        <p:sp>
          <p:nvSpPr>
            <p:cNvPr id="9" name="文本框 6"/>
            <p:cNvSpPr txBox="1"/>
            <p:nvPr/>
          </p:nvSpPr>
          <p:spPr>
            <a:xfrm>
              <a:off x="4096056" y="4216417"/>
              <a:ext cx="1853764" cy="373755"/>
            </a:xfrm>
            <a:prstGeom prst="round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rgbClr val="669B5B"/>
                  </a:solidFill>
                  <a:latin typeface="微软雅黑" panose="020B0503020204020204" pitchFamily="34" charset="-122"/>
                  <a:ea typeface="微软雅黑" panose="020B0503020204020204" pitchFamily="34" charset="-122"/>
                </a:rPr>
                <a:t>答辩人：猪七爷</a:t>
              </a:r>
              <a:endParaRPr lang="zh-CN" altLang="en-US" sz="1600" dirty="0">
                <a:solidFill>
                  <a:srgbClr val="669B5B"/>
                </a:solidFill>
                <a:latin typeface="微软雅黑" panose="020B0503020204020204" pitchFamily="34" charset="-122"/>
                <a:ea typeface="微软雅黑" panose="020B0503020204020204" pitchFamily="34" charset="-122"/>
              </a:endParaRPr>
            </a:p>
          </p:txBody>
        </p:sp>
        <p:sp>
          <p:nvSpPr>
            <p:cNvPr id="10" name="文本框 7"/>
            <p:cNvSpPr txBox="1"/>
            <p:nvPr/>
          </p:nvSpPr>
          <p:spPr>
            <a:xfrm>
              <a:off x="6030920" y="4216417"/>
              <a:ext cx="1853764" cy="373755"/>
            </a:xfrm>
            <a:prstGeom prst="round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solidFill>
                    <a:srgbClr val="669B5B"/>
                  </a:solidFill>
                  <a:latin typeface="微软雅黑" panose="020B0503020204020204" pitchFamily="34" charset="-122"/>
                  <a:ea typeface="微软雅黑" panose="020B0503020204020204" pitchFamily="34" charset="-122"/>
                </a:rPr>
                <a:t>指导老师：猪七爷</a:t>
              </a:r>
              <a:endParaRPr lang="zh-CN" altLang="en-US" sz="1600" dirty="0">
                <a:solidFill>
                  <a:srgbClr val="669B5B"/>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3704204" y="1803021"/>
            <a:ext cx="4783592" cy="1446550"/>
          </a:xfrm>
          <a:prstGeom prst="rect">
            <a:avLst/>
          </a:prstGeom>
          <a:noFill/>
        </p:spPr>
        <p:txBody>
          <a:bodyPr wrap="square" rtlCol="0">
            <a:spAutoFit/>
          </a:bodyPr>
          <a:lstStyle/>
          <a:p>
            <a:pPr algn="ctr"/>
            <a:r>
              <a:rPr lang="en-US" altLang="zh-CN" sz="8800" dirty="0">
                <a:solidFill>
                  <a:srgbClr val="669B5B"/>
                </a:solidFill>
                <a:latin typeface="微软雅黑 Light" panose="020B0502040204020203" pitchFamily="34" charset="-122"/>
                <a:ea typeface="微软雅黑 Light" panose="020B0502040204020203" pitchFamily="34" charset="-122"/>
              </a:rPr>
              <a:t>2018</a:t>
            </a:r>
            <a:endParaRPr lang="zh-CN" altLang="en-US" sz="8800" dirty="0">
              <a:solidFill>
                <a:srgbClr val="669B5B"/>
              </a:solidFill>
              <a:latin typeface="微软雅黑 Light" panose="020B0502040204020203" pitchFamily="34" charset="-122"/>
              <a:ea typeface="微软雅黑 Light" panose="020B0502040204020203" pitchFamily="34" charset="-122"/>
            </a:endParaRPr>
          </a:p>
        </p:txBody>
      </p:sp>
      <p:sp>
        <p:nvSpPr>
          <p:cNvPr id="12" name="文本框 11"/>
          <p:cNvSpPr txBox="1"/>
          <p:nvPr/>
        </p:nvSpPr>
        <p:spPr>
          <a:xfrm>
            <a:off x="2676765" y="3842709"/>
            <a:ext cx="6838470" cy="276999"/>
          </a:xfrm>
          <a:prstGeom prst="rect">
            <a:avLst/>
          </a:prstGeom>
          <a:noFill/>
          <a:ln w="3175">
            <a:noFill/>
            <a:prstDash val="solid"/>
          </a:ln>
        </p:spPr>
        <p:txBody>
          <a:bodyPr wrap="square" rtlCol="0">
            <a:spAutoFit/>
          </a:bodyPr>
          <a:lstStyle>
            <a:defPPr>
              <a:defRPr lang="zh-CN"/>
            </a:defPPr>
            <a:lvl1pPr algn="ctr">
              <a:defRPr sz="6000" b="1">
                <a:blipFill dpi="0" rotWithShape="1">
                  <a:blip r:embed="rId2"/>
                  <a:srcRect/>
                  <a:stretch>
                    <a:fillRect/>
                  </a:stretch>
                </a:blipFill>
              </a:defRPr>
            </a:lvl1pPr>
          </a:lstStyle>
          <a:p>
            <a:r>
              <a:rPr lang="en-US" altLang="zh-CN" sz="1200" b="0" dirty="0">
                <a:solidFill>
                  <a:srgbClr val="669B5B"/>
                </a:solidFill>
                <a:latin typeface="微软雅黑" panose="020B0503020204020204" pitchFamily="34" charset="-122"/>
                <a:ea typeface="微软雅黑" panose="020B0503020204020204" pitchFamily="34" charset="-122"/>
              </a:rPr>
              <a:t>PROFESSIONAL GENERATION GRADUATION REPORT POWERPOINT TEMPLATE</a:t>
            </a:r>
            <a:endParaRPr lang="zh-CN" altLang="en-US" sz="1200" b="0" dirty="0">
              <a:solidFill>
                <a:srgbClr val="669B5B"/>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决策 6"/>
          <p:cNvSpPr/>
          <p:nvPr/>
        </p:nvSpPr>
        <p:spPr>
          <a:xfrm>
            <a:off x="880159" y="438948"/>
            <a:ext cx="599163" cy="599163"/>
          </a:xfrm>
          <a:prstGeom prst="ellipse">
            <a:avLst/>
          </a:prstGeom>
          <a:noFill/>
          <a:ln w="38100">
            <a:solidFill>
              <a:srgbClr val="669B5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E8F1"/>
              </a:solidFill>
            </a:endParaRPr>
          </a:p>
        </p:txBody>
      </p:sp>
      <p:sp>
        <p:nvSpPr>
          <p:cNvPr id="13" name="文本框 12"/>
          <p:cNvSpPr txBox="1"/>
          <p:nvPr/>
        </p:nvSpPr>
        <p:spPr>
          <a:xfrm>
            <a:off x="850562" y="507696"/>
            <a:ext cx="658356" cy="461665"/>
          </a:xfrm>
          <a:prstGeom prst="rect">
            <a:avLst/>
          </a:prstGeom>
          <a:noFill/>
        </p:spPr>
        <p:txBody>
          <a:bodyPr wrap="square" rtlCol="0">
            <a:spAutoFit/>
          </a:bodyPr>
          <a:lstStyle/>
          <a:p>
            <a:pPr algn="ctr"/>
            <a:r>
              <a:rPr lang="en-US" altLang="zh-CN" sz="2400" b="1" dirty="0">
                <a:ln w="28575">
                  <a:noFill/>
                </a:ln>
                <a:solidFill>
                  <a:srgbClr val="669B5B"/>
                </a:solidFill>
                <a:latin typeface="微软雅黑" panose="020B0503020204020204" pitchFamily="34" charset="-122"/>
                <a:ea typeface="微软雅黑" panose="020B0503020204020204" pitchFamily="34" charset="-122"/>
              </a:rPr>
              <a:t>02</a:t>
            </a:r>
            <a:endParaRPr lang="zh-CN" altLang="en-US" sz="4000" b="1" dirty="0">
              <a:ln w="28575">
                <a:noFill/>
              </a:ln>
              <a:solidFill>
                <a:srgbClr val="669B5B"/>
              </a:solidFill>
              <a:latin typeface="微软雅黑" panose="020B0503020204020204" pitchFamily="34" charset="-122"/>
              <a:ea typeface="微软雅黑" panose="020B0503020204020204" pitchFamily="34" charset="-122"/>
            </a:endParaRPr>
          </a:p>
        </p:txBody>
      </p:sp>
      <p:sp>
        <p:nvSpPr>
          <p:cNvPr id="14" name="矩形 13"/>
          <p:cNvSpPr/>
          <p:nvPr/>
        </p:nvSpPr>
        <p:spPr>
          <a:xfrm>
            <a:off x="0" y="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5" name="矩形 14"/>
          <p:cNvSpPr/>
          <p:nvPr/>
        </p:nvSpPr>
        <p:spPr>
          <a:xfrm>
            <a:off x="0" y="676275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6" name="矩形 15"/>
          <p:cNvSpPr/>
          <p:nvPr/>
        </p:nvSpPr>
        <p:spPr>
          <a:xfrm>
            <a:off x="1538514" y="319868"/>
            <a:ext cx="2764739" cy="464358"/>
          </a:xfrm>
          <a:prstGeom prst="rect">
            <a:avLst/>
          </a:prstGeom>
        </p:spPr>
        <p:txBody>
          <a:bodyPr wrap="square">
            <a:spAutoFit/>
          </a:bodyPr>
          <a:lstStyle/>
          <a:p>
            <a:pPr>
              <a:lnSpc>
                <a:spcPct val="175000"/>
              </a:lnSpc>
            </a:pPr>
            <a:r>
              <a:rPr lang="zh-CN" altLang="en-US"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点击文本框编辑标题</a:t>
            </a:r>
            <a:endParaRPr lang="en-US" altLang="zh-CN"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17" name="文本框 16"/>
          <p:cNvSpPr txBox="1"/>
          <p:nvPr/>
        </p:nvSpPr>
        <p:spPr>
          <a:xfrm>
            <a:off x="1538514" y="758799"/>
            <a:ext cx="4737379" cy="307777"/>
          </a:xfrm>
          <a:prstGeom prst="rect">
            <a:avLst/>
          </a:prstGeom>
          <a:noFill/>
        </p:spPr>
        <p:txBody>
          <a:bodyPr wrap="square" rtlCol="0">
            <a:spAutoFit/>
          </a:bodyPr>
          <a:lstStyle>
            <a:defPPr>
              <a:defRPr lang="zh-CN"/>
            </a:defPPr>
            <a:lvl1pPr algn="ctr">
              <a:defRPr sz="6000" b="1">
                <a:blipFill dpi="0" rotWithShape="1">
                  <a:blip r:embed="rId1"/>
                  <a:srcRect/>
                  <a:stretch>
                    <a:fillRect/>
                  </a:stretch>
                </a:blipFill>
              </a:defRPr>
            </a:lvl1pPr>
          </a:lstStyle>
          <a:p>
            <a:pPr algn="l"/>
            <a:r>
              <a:rPr lang="en-US" altLang="zh-CN"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PROFESSIONAL GENERATION POWERPOINT</a:t>
            </a:r>
            <a:endParaRPr lang="zh-CN" altLang="en-US"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grpSp>
        <p:nvGrpSpPr>
          <p:cNvPr id="8" name="组合 7"/>
          <p:cNvGrpSpPr/>
          <p:nvPr/>
        </p:nvGrpSpPr>
        <p:grpSpPr>
          <a:xfrm>
            <a:off x="4328135" y="1990012"/>
            <a:ext cx="3535734" cy="3543200"/>
            <a:chOff x="3894540" y="1555501"/>
            <a:chExt cx="4402924" cy="4412221"/>
          </a:xfrm>
        </p:grpSpPr>
        <p:sp>
          <p:nvSpPr>
            <p:cNvPr id="9" name="Freeform 9"/>
            <p:cNvSpPr/>
            <p:nvPr/>
          </p:nvSpPr>
          <p:spPr bwMode="auto">
            <a:xfrm>
              <a:off x="3894540" y="1562475"/>
              <a:ext cx="2622227" cy="2213084"/>
            </a:xfrm>
            <a:custGeom>
              <a:avLst/>
              <a:gdLst/>
              <a:ahLst/>
              <a:cxnLst>
                <a:cxn ang="0">
                  <a:pos x="372" y="215"/>
                </a:cxn>
                <a:cxn ang="0">
                  <a:pos x="372" y="215"/>
                </a:cxn>
                <a:cxn ang="0">
                  <a:pos x="260" y="262"/>
                </a:cxn>
                <a:cxn ang="0">
                  <a:pos x="214" y="373"/>
                </a:cxn>
                <a:cxn ang="0">
                  <a:pos x="214" y="375"/>
                </a:cxn>
                <a:cxn ang="0">
                  <a:pos x="158" y="375"/>
                </a:cxn>
                <a:cxn ang="0">
                  <a:pos x="167" y="368"/>
                </a:cxn>
                <a:cxn ang="0">
                  <a:pos x="179" y="340"/>
                </a:cxn>
                <a:cxn ang="0">
                  <a:pos x="167" y="311"/>
                </a:cxn>
                <a:cxn ang="0">
                  <a:pos x="138" y="299"/>
                </a:cxn>
                <a:cxn ang="0">
                  <a:pos x="109" y="311"/>
                </a:cxn>
                <a:cxn ang="0">
                  <a:pos x="97" y="340"/>
                </a:cxn>
                <a:cxn ang="0">
                  <a:pos x="109" y="368"/>
                </a:cxn>
                <a:cxn ang="0">
                  <a:pos x="118" y="375"/>
                </a:cxn>
                <a:cxn ang="0">
                  <a:pos x="61" y="375"/>
                </a:cxn>
                <a:cxn ang="0">
                  <a:pos x="61" y="373"/>
                </a:cxn>
                <a:cxn ang="0">
                  <a:pos x="61" y="367"/>
                </a:cxn>
                <a:cxn ang="0">
                  <a:pos x="62" y="342"/>
                </a:cxn>
                <a:cxn ang="0">
                  <a:pos x="0" y="307"/>
                </a:cxn>
                <a:cxn ang="0">
                  <a:pos x="17" y="243"/>
                </a:cxn>
                <a:cxn ang="0">
                  <a:pos x="86" y="247"/>
                </a:cxn>
                <a:cxn ang="0">
                  <a:pos x="119" y="191"/>
                </a:cxn>
                <a:cxn ang="0">
                  <a:pos x="85" y="127"/>
                </a:cxn>
                <a:cxn ang="0">
                  <a:pos x="106" y="105"/>
                </a:cxn>
                <a:cxn ang="0">
                  <a:pos x="128" y="84"/>
                </a:cxn>
                <a:cxn ang="0">
                  <a:pos x="188" y="120"/>
                </a:cxn>
                <a:cxn ang="0">
                  <a:pos x="243" y="88"/>
                </a:cxn>
                <a:cxn ang="0">
                  <a:pos x="243" y="16"/>
                </a:cxn>
                <a:cxn ang="0">
                  <a:pos x="303" y="0"/>
                </a:cxn>
                <a:cxn ang="0">
                  <a:pos x="339" y="62"/>
                </a:cxn>
                <a:cxn ang="0">
                  <a:pos x="372" y="60"/>
                </a:cxn>
                <a:cxn ang="0">
                  <a:pos x="372" y="121"/>
                </a:cxn>
                <a:cxn ang="0">
                  <a:pos x="375" y="117"/>
                </a:cxn>
                <a:cxn ang="0">
                  <a:pos x="404" y="105"/>
                </a:cxn>
                <a:cxn ang="0">
                  <a:pos x="433" y="117"/>
                </a:cxn>
                <a:cxn ang="0">
                  <a:pos x="445" y="145"/>
                </a:cxn>
                <a:cxn ang="0">
                  <a:pos x="433" y="174"/>
                </a:cxn>
                <a:cxn ang="0">
                  <a:pos x="404" y="186"/>
                </a:cxn>
                <a:cxn ang="0">
                  <a:pos x="375" y="174"/>
                </a:cxn>
                <a:cxn ang="0">
                  <a:pos x="372" y="170"/>
                </a:cxn>
                <a:cxn ang="0">
                  <a:pos x="372" y="215"/>
                </a:cxn>
              </a:cxnLst>
              <a:rect l="0" t="0" r="r" b="b"/>
              <a:pathLst>
                <a:path w="445" h="375">
                  <a:moveTo>
                    <a:pt x="372" y="215"/>
                  </a:moveTo>
                  <a:cubicBezTo>
                    <a:pt x="372" y="215"/>
                    <a:pt x="372" y="215"/>
                    <a:pt x="372" y="215"/>
                  </a:cubicBezTo>
                  <a:cubicBezTo>
                    <a:pt x="328" y="215"/>
                    <a:pt x="291" y="231"/>
                    <a:pt x="260" y="262"/>
                  </a:cubicBezTo>
                  <a:cubicBezTo>
                    <a:pt x="229" y="292"/>
                    <a:pt x="214" y="330"/>
                    <a:pt x="214" y="373"/>
                  </a:cubicBezTo>
                  <a:cubicBezTo>
                    <a:pt x="214" y="374"/>
                    <a:pt x="214" y="375"/>
                    <a:pt x="214" y="375"/>
                  </a:cubicBezTo>
                  <a:cubicBezTo>
                    <a:pt x="158" y="375"/>
                    <a:pt x="158" y="375"/>
                    <a:pt x="158" y="375"/>
                  </a:cubicBezTo>
                  <a:cubicBezTo>
                    <a:pt x="161" y="373"/>
                    <a:pt x="164" y="371"/>
                    <a:pt x="167" y="368"/>
                  </a:cubicBezTo>
                  <a:cubicBezTo>
                    <a:pt x="175" y="360"/>
                    <a:pt x="179" y="351"/>
                    <a:pt x="179" y="340"/>
                  </a:cubicBezTo>
                  <a:cubicBezTo>
                    <a:pt x="179" y="328"/>
                    <a:pt x="175" y="319"/>
                    <a:pt x="167" y="311"/>
                  </a:cubicBezTo>
                  <a:cubicBezTo>
                    <a:pt x="159" y="303"/>
                    <a:pt x="149" y="299"/>
                    <a:pt x="138" y="299"/>
                  </a:cubicBezTo>
                  <a:cubicBezTo>
                    <a:pt x="127" y="299"/>
                    <a:pt x="117" y="303"/>
                    <a:pt x="109" y="311"/>
                  </a:cubicBezTo>
                  <a:cubicBezTo>
                    <a:pt x="101" y="319"/>
                    <a:pt x="97" y="328"/>
                    <a:pt x="97" y="340"/>
                  </a:cubicBezTo>
                  <a:cubicBezTo>
                    <a:pt x="97" y="351"/>
                    <a:pt x="101" y="360"/>
                    <a:pt x="109" y="368"/>
                  </a:cubicBezTo>
                  <a:cubicBezTo>
                    <a:pt x="112" y="371"/>
                    <a:pt x="115" y="373"/>
                    <a:pt x="118" y="375"/>
                  </a:cubicBezTo>
                  <a:cubicBezTo>
                    <a:pt x="61" y="375"/>
                    <a:pt x="61" y="375"/>
                    <a:pt x="61" y="375"/>
                  </a:cubicBezTo>
                  <a:cubicBezTo>
                    <a:pt x="61" y="374"/>
                    <a:pt x="61" y="374"/>
                    <a:pt x="61" y="373"/>
                  </a:cubicBezTo>
                  <a:cubicBezTo>
                    <a:pt x="61" y="371"/>
                    <a:pt x="61" y="369"/>
                    <a:pt x="61" y="367"/>
                  </a:cubicBezTo>
                  <a:cubicBezTo>
                    <a:pt x="61" y="359"/>
                    <a:pt x="62" y="350"/>
                    <a:pt x="62" y="342"/>
                  </a:cubicBezTo>
                  <a:cubicBezTo>
                    <a:pt x="0" y="307"/>
                    <a:pt x="0" y="307"/>
                    <a:pt x="0" y="307"/>
                  </a:cubicBezTo>
                  <a:cubicBezTo>
                    <a:pt x="4" y="285"/>
                    <a:pt x="9" y="263"/>
                    <a:pt x="17" y="243"/>
                  </a:cubicBezTo>
                  <a:cubicBezTo>
                    <a:pt x="86" y="247"/>
                    <a:pt x="86" y="247"/>
                    <a:pt x="86" y="247"/>
                  </a:cubicBezTo>
                  <a:cubicBezTo>
                    <a:pt x="95" y="227"/>
                    <a:pt x="106" y="209"/>
                    <a:pt x="119" y="191"/>
                  </a:cubicBezTo>
                  <a:cubicBezTo>
                    <a:pt x="85" y="127"/>
                    <a:pt x="85" y="127"/>
                    <a:pt x="85" y="127"/>
                  </a:cubicBezTo>
                  <a:cubicBezTo>
                    <a:pt x="92" y="120"/>
                    <a:pt x="99" y="112"/>
                    <a:pt x="106" y="105"/>
                  </a:cubicBezTo>
                  <a:cubicBezTo>
                    <a:pt x="113" y="98"/>
                    <a:pt x="120" y="91"/>
                    <a:pt x="128" y="84"/>
                  </a:cubicBezTo>
                  <a:cubicBezTo>
                    <a:pt x="188" y="120"/>
                    <a:pt x="188" y="120"/>
                    <a:pt x="188" y="120"/>
                  </a:cubicBezTo>
                  <a:cubicBezTo>
                    <a:pt x="206" y="107"/>
                    <a:pt x="224" y="96"/>
                    <a:pt x="243" y="88"/>
                  </a:cubicBezTo>
                  <a:cubicBezTo>
                    <a:pt x="243" y="16"/>
                    <a:pt x="243" y="16"/>
                    <a:pt x="243" y="16"/>
                  </a:cubicBezTo>
                  <a:cubicBezTo>
                    <a:pt x="262" y="9"/>
                    <a:pt x="283" y="4"/>
                    <a:pt x="303" y="0"/>
                  </a:cubicBezTo>
                  <a:cubicBezTo>
                    <a:pt x="339" y="62"/>
                    <a:pt x="339" y="62"/>
                    <a:pt x="339" y="62"/>
                  </a:cubicBezTo>
                  <a:cubicBezTo>
                    <a:pt x="350" y="61"/>
                    <a:pt x="361" y="60"/>
                    <a:pt x="372" y="60"/>
                  </a:cubicBezTo>
                  <a:cubicBezTo>
                    <a:pt x="372" y="121"/>
                    <a:pt x="372" y="121"/>
                    <a:pt x="372" y="121"/>
                  </a:cubicBezTo>
                  <a:cubicBezTo>
                    <a:pt x="373" y="119"/>
                    <a:pt x="374" y="118"/>
                    <a:pt x="375" y="117"/>
                  </a:cubicBezTo>
                  <a:cubicBezTo>
                    <a:pt x="383" y="109"/>
                    <a:pt x="393" y="105"/>
                    <a:pt x="404" y="105"/>
                  </a:cubicBezTo>
                  <a:cubicBezTo>
                    <a:pt x="415" y="105"/>
                    <a:pt x="425" y="109"/>
                    <a:pt x="433" y="117"/>
                  </a:cubicBezTo>
                  <a:cubicBezTo>
                    <a:pt x="441" y="125"/>
                    <a:pt x="445" y="134"/>
                    <a:pt x="445" y="145"/>
                  </a:cubicBezTo>
                  <a:cubicBezTo>
                    <a:pt x="445" y="157"/>
                    <a:pt x="441" y="166"/>
                    <a:pt x="433" y="174"/>
                  </a:cubicBezTo>
                  <a:cubicBezTo>
                    <a:pt x="425" y="182"/>
                    <a:pt x="415" y="186"/>
                    <a:pt x="404" y="186"/>
                  </a:cubicBezTo>
                  <a:cubicBezTo>
                    <a:pt x="393" y="186"/>
                    <a:pt x="383" y="182"/>
                    <a:pt x="375" y="174"/>
                  </a:cubicBezTo>
                  <a:cubicBezTo>
                    <a:pt x="374" y="173"/>
                    <a:pt x="373" y="172"/>
                    <a:pt x="372" y="170"/>
                  </a:cubicBezTo>
                  <a:lnTo>
                    <a:pt x="372" y="215"/>
                  </a:lnTo>
                  <a:close/>
                </a:path>
              </a:pathLst>
            </a:custGeom>
            <a:solidFill>
              <a:srgbClr val="669B5B"/>
            </a:solidFill>
            <a:ln w="19050">
              <a:solidFill>
                <a:schemeClr val="bg1"/>
              </a:solidFill>
              <a:round/>
            </a:ln>
          </p:spPr>
          <p:txBody>
            <a:bodyPr vert="horz" wrap="square" lIns="121920" tIns="60960" rIns="121920" bIns="60960" numCol="1" anchor="t" anchorCtr="0" compatLnSpc="1"/>
            <a:lstStyle/>
            <a:p>
              <a:endParaRPr lang="en-US" sz="2400">
                <a:solidFill>
                  <a:schemeClr val="tx1">
                    <a:lumMod val="75000"/>
                    <a:lumOff val="25000"/>
                  </a:schemeClr>
                </a:solidFill>
              </a:endParaRPr>
            </a:p>
          </p:txBody>
        </p:sp>
        <p:sp>
          <p:nvSpPr>
            <p:cNvPr id="10" name="Freeform 10"/>
            <p:cNvSpPr/>
            <p:nvPr/>
          </p:nvSpPr>
          <p:spPr bwMode="auto">
            <a:xfrm>
              <a:off x="6086701" y="1555501"/>
              <a:ext cx="2203787" cy="2633849"/>
            </a:xfrm>
            <a:custGeom>
              <a:avLst/>
              <a:gdLst/>
              <a:ahLst/>
              <a:cxnLst>
                <a:cxn ang="0">
                  <a:pos x="314" y="376"/>
                </a:cxn>
                <a:cxn ang="0">
                  <a:pos x="256" y="376"/>
                </a:cxn>
                <a:cxn ang="0">
                  <a:pos x="257" y="377"/>
                </a:cxn>
                <a:cxn ang="0">
                  <a:pos x="269" y="406"/>
                </a:cxn>
                <a:cxn ang="0">
                  <a:pos x="257" y="434"/>
                </a:cxn>
                <a:cxn ang="0">
                  <a:pos x="228" y="446"/>
                </a:cxn>
                <a:cxn ang="0">
                  <a:pos x="200" y="434"/>
                </a:cxn>
                <a:cxn ang="0">
                  <a:pos x="188" y="406"/>
                </a:cxn>
                <a:cxn ang="0">
                  <a:pos x="200" y="377"/>
                </a:cxn>
                <a:cxn ang="0">
                  <a:pos x="200" y="376"/>
                </a:cxn>
                <a:cxn ang="0">
                  <a:pos x="158" y="376"/>
                </a:cxn>
                <a:cxn ang="0">
                  <a:pos x="158" y="374"/>
                </a:cxn>
                <a:cxn ang="0">
                  <a:pos x="111" y="263"/>
                </a:cxn>
                <a:cxn ang="0">
                  <a:pos x="0" y="216"/>
                </a:cxn>
                <a:cxn ang="0">
                  <a:pos x="0" y="171"/>
                </a:cxn>
                <a:cxn ang="0">
                  <a:pos x="3" y="175"/>
                </a:cxn>
                <a:cxn ang="0">
                  <a:pos x="32" y="187"/>
                </a:cxn>
                <a:cxn ang="0">
                  <a:pos x="61" y="175"/>
                </a:cxn>
                <a:cxn ang="0">
                  <a:pos x="73" y="146"/>
                </a:cxn>
                <a:cxn ang="0">
                  <a:pos x="61" y="118"/>
                </a:cxn>
                <a:cxn ang="0">
                  <a:pos x="32" y="106"/>
                </a:cxn>
                <a:cxn ang="0">
                  <a:pos x="3" y="118"/>
                </a:cxn>
                <a:cxn ang="0">
                  <a:pos x="0" y="122"/>
                </a:cxn>
                <a:cxn ang="0">
                  <a:pos x="0" y="61"/>
                </a:cxn>
                <a:cxn ang="0">
                  <a:pos x="2" y="61"/>
                </a:cxn>
                <a:cxn ang="0">
                  <a:pos x="32" y="62"/>
                </a:cxn>
                <a:cxn ang="0">
                  <a:pos x="67" y="0"/>
                </a:cxn>
                <a:cxn ang="0">
                  <a:pos x="126" y="15"/>
                </a:cxn>
                <a:cxn ang="0">
                  <a:pos x="126" y="86"/>
                </a:cxn>
                <a:cxn ang="0">
                  <a:pos x="186" y="120"/>
                </a:cxn>
                <a:cxn ang="0">
                  <a:pos x="246" y="84"/>
                </a:cxn>
                <a:cxn ang="0">
                  <a:pos x="270" y="106"/>
                </a:cxn>
                <a:cxn ang="0">
                  <a:pos x="288" y="126"/>
                </a:cxn>
                <a:cxn ang="0">
                  <a:pos x="252" y="186"/>
                </a:cxn>
                <a:cxn ang="0">
                  <a:pos x="288" y="244"/>
                </a:cxn>
                <a:cxn ang="0">
                  <a:pos x="359" y="244"/>
                </a:cxn>
                <a:cxn ang="0">
                  <a:pos x="374" y="301"/>
                </a:cxn>
                <a:cxn ang="0">
                  <a:pos x="313" y="341"/>
                </a:cxn>
                <a:cxn ang="0">
                  <a:pos x="314" y="374"/>
                </a:cxn>
                <a:cxn ang="0">
                  <a:pos x="314" y="376"/>
                </a:cxn>
              </a:cxnLst>
              <a:rect l="0" t="0" r="r" b="b"/>
              <a:pathLst>
                <a:path w="374" h="446">
                  <a:moveTo>
                    <a:pt x="314" y="376"/>
                  </a:moveTo>
                  <a:cubicBezTo>
                    <a:pt x="256" y="376"/>
                    <a:pt x="256" y="376"/>
                    <a:pt x="256" y="376"/>
                  </a:cubicBezTo>
                  <a:cubicBezTo>
                    <a:pt x="256" y="376"/>
                    <a:pt x="257" y="377"/>
                    <a:pt x="257" y="377"/>
                  </a:cubicBezTo>
                  <a:cubicBezTo>
                    <a:pt x="265" y="385"/>
                    <a:pt x="269" y="395"/>
                    <a:pt x="269" y="406"/>
                  </a:cubicBezTo>
                  <a:cubicBezTo>
                    <a:pt x="269" y="417"/>
                    <a:pt x="265" y="427"/>
                    <a:pt x="257" y="434"/>
                  </a:cubicBezTo>
                  <a:cubicBezTo>
                    <a:pt x="249" y="442"/>
                    <a:pt x="240" y="446"/>
                    <a:pt x="228" y="446"/>
                  </a:cubicBezTo>
                  <a:cubicBezTo>
                    <a:pt x="217" y="446"/>
                    <a:pt x="208" y="442"/>
                    <a:pt x="200" y="434"/>
                  </a:cubicBezTo>
                  <a:cubicBezTo>
                    <a:pt x="192" y="427"/>
                    <a:pt x="188" y="417"/>
                    <a:pt x="188" y="406"/>
                  </a:cubicBezTo>
                  <a:cubicBezTo>
                    <a:pt x="188" y="395"/>
                    <a:pt x="192" y="385"/>
                    <a:pt x="200" y="377"/>
                  </a:cubicBezTo>
                  <a:cubicBezTo>
                    <a:pt x="200" y="377"/>
                    <a:pt x="200" y="376"/>
                    <a:pt x="200" y="376"/>
                  </a:cubicBezTo>
                  <a:cubicBezTo>
                    <a:pt x="158" y="376"/>
                    <a:pt x="158" y="376"/>
                    <a:pt x="158" y="376"/>
                  </a:cubicBezTo>
                  <a:cubicBezTo>
                    <a:pt x="158" y="376"/>
                    <a:pt x="158" y="375"/>
                    <a:pt x="158" y="374"/>
                  </a:cubicBezTo>
                  <a:cubicBezTo>
                    <a:pt x="158" y="331"/>
                    <a:pt x="142" y="293"/>
                    <a:pt x="111" y="263"/>
                  </a:cubicBezTo>
                  <a:cubicBezTo>
                    <a:pt x="81" y="232"/>
                    <a:pt x="43" y="216"/>
                    <a:pt x="0" y="216"/>
                  </a:cubicBezTo>
                  <a:cubicBezTo>
                    <a:pt x="0" y="171"/>
                    <a:pt x="0" y="171"/>
                    <a:pt x="0" y="171"/>
                  </a:cubicBezTo>
                  <a:cubicBezTo>
                    <a:pt x="1" y="173"/>
                    <a:pt x="2" y="174"/>
                    <a:pt x="3" y="175"/>
                  </a:cubicBezTo>
                  <a:cubicBezTo>
                    <a:pt x="11" y="183"/>
                    <a:pt x="21" y="187"/>
                    <a:pt x="32" y="187"/>
                  </a:cubicBezTo>
                  <a:cubicBezTo>
                    <a:pt x="43" y="187"/>
                    <a:pt x="53" y="183"/>
                    <a:pt x="61" y="175"/>
                  </a:cubicBezTo>
                  <a:cubicBezTo>
                    <a:pt x="69" y="167"/>
                    <a:pt x="73" y="158"/>
                    <a:pt x="73" y="146"/>
                  </a:cubicBezTo>
                  <a:cubicBezTo>
                    <a:pt x="73" y="135"/>
                    <a:pt x="69" y="126"/>
                    <a:pt x="61" y="118"/>
                  </a:cubicBezTo>
                  <a:cubicBezTo>
                    <a:pt x="53" y="110"/>
                    <a:pt x="43" y="106"/>
                    <a:pt x="32" y="106"/>
                  </a:cubicBezTo>
                  <a:cubicBezTo>
                    <a:pt x="21" y="106"/>
                    <a:pt x="11" y="110"/>
                    <a:pt x="3" y="118"/>
                  </a:cubicBezTo>
                  <a:cubicBezTo>
                    <a:pt x="2" y="119"/>
                    <a:pt x="1" y="120"/>
                    <a:pt x="0" y="122"/>
                  </a:cubicBezTo>
                  <a:cubicBezTo>
                    <a:pt x="0" y="61"/>
                    <a:pt x="0" y="61"/>
                    <a:pt x="0" y="61"/>
                  </a:cubicBezTo>
                  <a:cubicBezTo>
                    <a:pt x="1" y="61"/>
                    <a:pt x="1" y="61"/>
                    <a:pt x="2" y="61"/>
                  </a:cubicBezTo>
                  <a:cubicBezTo>
                    <a:pt x="12" y="61"/>
                    <a:pt x="22" y="61"/>
                    <a:pt x="32" y="62"/>
                  </a:cubicBezTo>
                  <a:cubicBezTo>
                    <a:pt x="67" y="0"/>
                    <a:pt x="67" y="0"/>
                    <a:pt x="67" y="0"/>
                  </a:cubicBezTo>
                  <a:cubicBezTo>
                    <a:pt x="87" y="4"/>
                    <a:pt x="107" y="8"/>
                    <a:pt x="126" y="15"/>
                  </a:cubicBezTo>
                  <a:cubicBezTo>
                    <a:pt x="126" y="86"/>
                    <a:pt x="126" y="86"/>
                    <a:pt x="126" y="86"/>
                  </a:cubicBezTo>
                  <a:cubicBezTo>
                    <a:pt x="147" y="95"/>
                    <a:pt x="167" y="106"/>
                    <a:pt x="186" y="120"/>
                  </a:cubicBezTo>
                  <a:cubicBezTo>
                    <a:pt x="246" y="84"/>
                    <a:pt x="246" y="84"/>
                    <a:pt x="246" y="84"/>
                  </a:cubicBezTo>
                  <a:cubicBezTo>
                    <a:pt x="254" y="91"/>
                    <a:pt x="262" y="98"/>
                    <a:pt x="270" y="106"/>
                  </a:cubicBezTo>
                  <a:cubicBezTo>
                    <a:pt x="276" y="113"/>
                    <a:pt x="282" y="119"/>
                    <a:pt x="288" y="126"/>
                  </a:cubicBezTo>
                  <a:cubicBezTo>
                    <a:pt x="252" y="186"/>
                    <a:pt x="252" y="186"/>
                    <a:pt x="252" y="186"/>
                  </a:cubicBezTo>
                  <a:cubicBezTo>
                    <a:pt x="266" y="204"/>
                    <a:pt x="278" y="224"/>
                    <a:pt x="288" y="244"/>
                  </a:cubicBezTo>
                  <a:cubicBezTo>
                    <a:pt x="359" y="244"/>
                    <a:pt x="359" y="244"/>
                    <a:pt x="359" y="244"/>
                  </a:cubicBezTo>
                  <a:cubicBezTo>
                    <a:pt x="365" y="263"/>
                    <a:pt x="370" y="282"/>
                    <a:pt x="374" y="301"/>
                  </a:cubicBezTo>
                  <a:cubicBezTo>
                    <a:pt x="313" y="341"/>
                    <a:pt x="313" y="341"/>
                    <a:pt x="313" y="341"/>
                  </a:cubicBezTo>
                  <a:cubicBezTo>
                    <a:pt x="314" y="352"/>
                    <a:pt x="314" y="363"/>
                    <a:pt x="314" y="374"/>
                  </a:cubicBezTo>
                  <a:cubicBezTo>
                    <a:pt x="314" y="375"/>
                    <a:pt x="314" y="375"/>
                    <a:pt x="314" y="376"/>
                  </a:cubicBezTo>
                  <a:close/>
                </a:path>
              </a:pathLst>
            </a:custGeom>
            <a:solidFill>
              <a:srgbClr val="669B5B"/>
            </a:solidFill>
            <a:ln w="19050">
              <a:solidFill>
                <a:schemeClr val="bg1"/>
              </a:solidFill>
              <a:round/>
            </a:ln>
          </p:spPr>
          <p:txBody>
            <a:bodyPr vert="horz" wrap="square" lIns="121920" tIns="60960" rIns="121920" bIns="60960" numCol="1" anchor="t" anchorCtr="0" compatLnSpc="1"/>
            <a:lstStyle/>
            <a:p>
              <a:endParaRPr lang="en-US" sz="2400">
                <a:solidFill>
                  <a:schemeClr val="tx1">
                    <a:lumMod val="75000"/>
                    <a:lumOff val="25000"/>
                  </a:schemeClr>
                </a:solidFill>
              </a:endParaRPr>
            </a:p>
          </p:txBody>
        </p:sp>
        <p:sp>
          <p:nvSpPr>
            <p:cNvPr id="11" name="Freeform 11"/>
            <p:cNvSpPr/>
            <p:nvPr/>
          </p:nvSpPr>
          <p:spPr bwMode="auto">
            <a:xfrm>
              <a:off x="5649665" y="3775559"/>
              <a:ext cx="2647799" cy="2192163"/>
            </a:xfrm>
            <a:custGeom>
              <a:avLst/>
              <a:gdLst/>
              <a:ahLst/>
              <a:cxnLst>
                <a:cxn ang="0">
                  <a:pos x="74" y="156"/>
                </a:cxn>
                <a:cxn ang="0">
                  <a:pos x="185" y="110"/>
                </a:cxn>
                <a:cxn ang="0">
                  <a:pos x="232" y="0"/>
                </a:cxn>
                <a:cxn ang="0">
                  <a:pos x="274" y="0"/>
                </a:cxn>
                <a:cxn ang="0">
                  <a:pos x="274" y="1"/>
                </a:cxn>
                <a:cxn ang="0">
                  <a:pos x="262" y="30"/>
                </a:cxn>
                <a:cxn ang="0">
                  <a:pos x="274" y="58"/>
                </a:cxn>
                <a:cxn ang="0">
                  <a:pos x="302" y="70"/>
                </a:cxn>
                <a:cxn ang="0">
                  <a:pos x="331" y="58"/>
                </a:cxn>
                <a:cxn ang="0">
                  <a:pos x="343" y="30"/>
                </a:cxn>
                <a:cxn ang="0">
                  <a:pos x="331" y="1"/>
                </a:cxn>
                <a:cxn ang="0">
                  <a:pos x="330" y="0"/>
                </a:cxn>
                <a:cxn ang="0">
                  <a:pos x="388" y="0"/>
                </a:cxn>
                <a:cxn ang="0">
                  <a:pos x="387" y="32"/>
                </a:cxn>
                <a:cxn ang="0">
                  <a:pos x="449" y="66"/>
                </a:cxn>
                <a:cxn ang="0">
                  <a:pos x="435" y="121"/>
                </a:cxn>
                <a:cxn ang="0">
                  <a:pos x="362" y="125"/>
                </a:cxn>
                <a:cxn ang="0">
                  <a:pos x="328" y="183"/>
                </a:cxn>
                <a:cxn ang="0">
                  <a:pos x="365" y="243"/>
                </a:cxn>
                <a:cxn ang="0">
                  <a:pos x="344" y="266"/>
                </a:cxn>
                <a:cxn ang="0">
                  <a:pos x="321" y="287"/>
                </a:cxn>
                <a:cxn ang="0">
                  <a:pos x="260" y="251"/>
                </a:cxn>
                <a:cxn ang="0">
                  <a:pos x="202" y="285"/>
                </a:cxn>
                <a:cxn ang="0">
                  <a:pos x="202" y="356"/>
                </a:cxn>
                <a:cxn ang="0">
                  <a:pos x="144" y="371"/>
                </a:cxn>
                <a:cxn ang="0">
                  <a:pos x="108" y="309"/>
                </a:cxn>
                <a:cxn ang="0">
                  <a:pos x="76" y="311"/>
                </a:cxn>
                <a:cxn ang="0">
                  <a:pos x="74" y="311"/>
                </a:cxn>
                <a:cxn ang="0">
                  <a:pos x="74" y="248"/>
                </a:cxn>
                <a:cxn ang="0">
                  <a:pos x="69" y="254"/>
                </a:cxn>
                <a:cxn ang="0">
                  <a:pos x="40" y="266"/>
                </a:cxn>
                <a:cxn ang="0">
                  <a:pos x="11" y="254"/>
                </a:cxn>
                <a:cxn ang="0">
                  <a:pos x="0" y="226"/>
                </a:cxn>
                <a:cxn ang="0">
                  <a:pos x="11" y="197"/>
                </a:cxn>
                <a:cxn ang="0">
                  <a:pos x="40" y="185"/>
                </a:cxn>
                <a:cxn ang="0">
                  <a:pos x="69" y="197"/>
                </a:cxn>
                <a:cxn ang="0">
                  <a:pos x="74" y="203"/>
                </a:cxn>
                <a:cxn ang="0">
                  <a:pos x="74" y="156"/>
                </a:cxn>
              </a:cxnLst>
              <a:rect l="0" t="0" r="r" b="b"/>
              <a:pathLst>
                <a:path w="449" h="371">
                  <a:moveTo>
                    <a:pt x="74" y="156"/>
                  </a:moveTo>
                  <a:cubicBezTo>
                    <a:pt x="117" y="156"/>
                    <a:pt x="155" y="141"/>
                    <a:pt x="185" y="110"/>
                  </a:cubicBezTo>
                  <a:cubicBezTo>
                    <a:pt x="216" y="80"/>
                    <a:pt x="231" y="43"/>
                    <a:pt x="232" y="0"/>
                  </a:cubicBezTo>
                  <a:cubicBezTo>
                    <a:pt x="274" y="0"/>
                    <a:pt x="274" y="0"/>
                    <a:pt x="274" y="0"/>
                  </a:cubicBezTo>
                  <a:cubicBezTo>
                    <a:pt x="274" y="0"/>
                    <a:pt x="274" y="1"/>
                    <a:pt x="274" y="1"/>
                  </a:cubicBezTo>
                  <a:cubicBezTo>
                    <a:pt x="266" y="9"/>
                    <a:pt x="262" y="19"/>
                    <a:pt x="262" y="30"/>
                  </a:cubicBezTo>
                  <a:cubicBezTo>
                    <a:pt x="262" y="41"/>
                    <a:pt x="266" y="51"/>
                    <a:pt x="274" y="58"/>
                  </a:cubicBezTo>
                  <a:cubicBezTo>
                    <a:pt x="282" y="66"/>
                    <a:pt x="291" y="70"/>
                    <a:pt x="302" y="70"/>
                  </a:cubicBezTo>
                  <a:cubicBezTo>
                    <a:pt x="314" y="70"/>
                    <a:pt x="323" y="66"/>
                    <a:pt x="331" y="58"/>
                  </a:cubicBezTo>
                  <a:cubicBezTo>
                    <a:pt x="339" y="51"/>
                    <a:pt x="343" y="41"/>
                    <a:pt x="343" y="30"/>
                  </a:cubicBezTo>
                  <a:cubicBezTo>
                    <a:pt x="343" y="19"/>
                    <a:pt x="339" y="9"/>
                    <a:pt x="331" y="1"/>
                  </a:cubicBezTo>
                  <a:cubicBezTo>
                    <a:pt x="331" y="1"/>
                    <a:pt x="330" y="0"/>
                    <a:pt x="330" y="0"/>
                  </a:cubicBezTo>
                  <a:cubicBezTo>
                    <a:pt x="388" y="0"/>
                    <a:pt x="388" y="0"/>
                    <a:pt x="388" y="0"/>
                  </a:cubicBezTo>
                  <a:cubicBezTo>
                    <a:pt x="388" y="11"/>
                    <a:pt x="388" y="22"/>
                    <a:pt x="387" y="32"/>
                  </a:cubicBezTo>
                  <a:cubicBezTo>
                    <a:pt x="449" y="66"/>
                    <a:pt x="449" y="66"/>
                    <a:pt x="449" y="66"/>
                  </a:cubicBezTo>
                  <a:cubicBezTo>
                    <a:pt x="446" y="85"/>
                    <a:pt x="441" y="103"/>
                    <a:pt x="435" y="121"/>
                  </a:cubicBezTo>
                  <a:cubicBezTo>
                    <a:pt x="362" y="125"/>
                    <a:pt x="362" y="125"/>
                    <a:pt x="362" y="125"/>
                  </a:cubicBezTo>
                  <a:cubicBezTo>
                    <a:pt x="353" y="145"/>
                    <a:pt x="342" y="164"/>
                    <a:pt x="328" y="183"/>
                  </a:cubicBezTo>
                  <a:cubicBezTo>
                    <a:pt x="365" y="243"/>
                    <a:pt x="365" y="243"/>
                    <a:pt x="365" y="243"/>
                  </a:cubicBezTo>
                  <a:cubicBezTo>
                    <a:pt x="358" y="251"/>
                    <a:pt x="351" y="258"/>
                    <a:pt x="344" y="266"/>
                  </a:cubicBezTo>
                  <a:cubicBezTo>
                    <a:pt x="336" y="273"/>
                    <a:pt x="329" y="280"/>
                    <a:pt x="321" y="287"/>
                  </a:cubicBezTo>
                  <a:cubicBezTo>
                    <a:pt x="260" y="251"/>
                    <a:pt x="260" y="251"/>
                    <a:pt x="260" y="251"/>
                  </a:cubicBezTo>
                  <a:cubicBezTo>
                    <a:pt x="241" y="265"/>
                    <a:pt x="222" y="276"/>
                    <a:pt x="202" y="285"/>
                  </a:cubicBezTo>
                  <a:cubicBezTo>
                    <a:pt x="202" y="356"/>
                    <a:pt x="202" y="356"/>
                    <a:pt x="202" y="356"/>
                  </a:cubicBezTo>
                  <a:cubicBezTo>
                    <a:pt x="183" y="363"/>
                    <a:pt x="164" y="368"/>
                    <a:pt x="144" y="371"/>
                  </a:cubicBezTo>
                  <a:cubicBezTo>
                    <a:pt x="108" y="309"/>
                    <a:pt x="108" y="309"/>
                    <a:pt x="108" y="309"/>
                  </a:cubicBezTo>
                  <a:cubicBezTo>
                    <a:pt x="97" y="310"/>
                    <a:pt x="86" y="311"/>
                    <a:pt x="76" y="311"/>
                  </a:cubicBezTo>
                  <a:cubicBezTo>
                    <a:pt x="75" y="311"/>
                    <a:pt x="75" y="311"/>
                    <a:pt x="74" y="311"/>
                  </a:cubicBezTo>
                  <a:cubicBezTo>
                    <a:pt x="74" y="248"/>
                    <a:pt x="74" y="248"/>
                    <a:pt x="74" y="248"/>
                  </a:cubicBezTo>
                  <a:cubicBezTo>
                    <a:pt x="73" y="250"/>
                    <a:pt x="71" y="252"/>
                    <a:pt x="69" y="254"/>
                  </a:cubicBezTo>
                  <a:cubicBezTo>
                    <a:pt x="61" y="262"/>
                    <a:pt x="51" y="266"/>
                    <a:pt x="40" y="266"/>
                  </a:cubicBezTo>
                  <a:cubicBezTo>
                    <a:pt x="29" y="266"/>
                    <a:pt x="19" y="262"/>
                    <a:pt x="11" y="254"/>
                  </a:cubicBezTo>
                  <a:cubicBezTo>
                    <a:pt x="4" y="247"/>
                    <a:pt x="0" y="237"/>
                    <a:pt x="0" y="226"/>
                  </a:cubicBezTo>
                  <a:cubicBezTo>
                    <a:pt x="0" y="215"/>
                    <a:pt x="4" y="205"/>
                    <a:pt x="11" y="197"/>
                  </a:cubicBezTo>
                  <a:cubicBezTo>
                    <a:pt x="19" y="189"/>
                    <a:pt x="29" y="185"/>
                    <a:pt x="40" y="185"/>
                  </a:cubicBezTo>
                  <a:cubicBezTo>
                    <a:pt x="51" y="185"/>
                    <a:pt x="61" y="189"/>
                    <a:pt x="69" y="197"/>
                  </a:cubicBezTo>
                  <a:cubicBezTo>
                    <a:pt x="71" y="199"/>
                    <a:pt x="73" y="201"/>
                    <a:pt x="74" y="203"/>
                  </a:cubicBezTo>
                  <a:lnTo>
                    <a:pt x="74" y="156"/>
                  </a:lnTo>
                  <a:close/>
                </a:path>
              </a:pathLst>
            </a:custGeom>
            <a:solidFill>
              <a:srgbClr val="669B5B"/>
            </a:solidFill>
            <a:ln w="19050">
              <a:solidFill>
                <a:schemeClr val="bg1"/>
              </a:solidFill>
              <a:round/>
            </a:ln>
          </p:spPr>
          <p:txBody>
            <a:bodyPr vert="horz" wrap="square" lIns="121920" tIns="60960" rIns="121920" bIns="60960" numCol="1" anchor="t" anchorCtr="0" compatLnSpc="1"/>
            <a:lstStyle/>
            <a:p>
              <a:endParaRPr lang="en-US" sz="2400">
                <a:solidFill>
                  <a:schemeClr val="tx1">
                    <a:lumMod val="75000"/>
                    <a:lumOff val="25000"/>
                  </a:schemeClr>
                </a:solidFill>
              </a:endParaRPr>
            </a:p>
          </p:txBody>
        </p:sp>
        <p:sp>
          <p:nvSpPr>
            <p:cNvPr id="18" name="Freeform 12"/>
            <p:cNvSpPr/>
            <p:nvPr/>
          </p:nvSpPr>
          <p:spPr bwMode="auto">
            <a:xfrm>
              <a:off x="3894541" y="3326898"/>
              <a:ext cx="2192164" cy="2633849"/>
            </a:xfrm>
            <a:custGeom>
              <a:avLst/>
              <a:gdLst/>
              <a:ahLst/>
              <a:cxnLst>
                <a:cxn ang="0">
                  <a:pos x="372" y="232"/>
                </a:cxn>
                <a:cxn ang="0">
                  <a:pos x="372" y="279"/>
                </a:cxn>
                <a:cxn ang="0">
                  <a:pos x="367" y="273"/>
                </a:cxn>
                <a:cxn ang="0">
                  <a:pos x="338" y="261"/>
                </a:cxn>
                <a:cxn ang="0">
                  <a:pos x="309" y="273"/>
                </a:cxn>
                <a:cxn ang="0">
                  <a:pos x="298" y="302"/>
                </a:cxn>
                <a:cxn ang="0">
                  <a:pos x="309" y="330"/>
                </a:cxn>
                <a:cxn ang="0">
                  <a:pos x="338" y="342"/>
                </a:cxn>
                <a:cxn ang="0">
                  <a:pos x="367" y="330"/>
                </a:cxn>
                <a:cxn ang="0">
                  <a:pos x="372" y="324"/>
                </a:cxn>
                <a:cxn ang="0">
                  <a:pos x="372" y="387"/>
                </a:cxn>
                <a:cxn ang="0">
                  <a:pos x="340" y="385"/>
                </a:cxn>
                <a:cxn ang="0">
                  <a:pos x="302" y="446"/>
                </a:cxn>
                <a:cxn ang="0">
                  <a:pos x="242" y="430"/>
                </a:cxn>
                <a:cxn ang="0">
                  <a:pos x="247" y="361"/>
                </a:cxn>
                <a:cxn ang="0">
                  <a:pos x="184" y="323"/>
                </a:cxn>
                <a:cxn ang="0">
                  <a:pos x="129" y="363"/>
                </a:cxn>
                <a:cxn ang="0">
                  <a:pos x="106" y="342"/>
                </a:cxn>
                <a:cxn ang="0">
                  <a:pos x="82" y="316"/>
                </a:cxn>
                <a:cxn ang="0">
                  <a:pos x="118" y="254"/>
                </a:cxn>
                <a:cxn ang="0">
                  <a:pos x="86" y="199"/>
                </a:cxn>
                <a:cxn ang="0">
                  <a:pos x="15" y="199"/>
                </a:cxn>
                <a:cxn ang="0">
                  <a:pos x="0" y="141"/>
                </a:cxn>
                <a:cxn ang="0">
                  <a:pos x="62" y="104"/>
                </a:cxn>
                <a:cxn ang="0">
                  <a:pos x="61" y="84"/>
                </a:cxn>
                <a:cxn ang="0">
                  <a:pos x="61" y="76"/>
                </a:cxn>
                <a:cxn ang="0">
                  <a:pos x="118" y="76"/>
                </a:cxn>
                <a:cxn ang="0">
                  <a:pos x="109" y="69"/>
                </a:cxn>
                <a:cxn ang="0">
                  <a:pos x="97" y="41"/>
                </a:cxn>
                <a:cxn ang="0">
                  <a:pos x="109" y="12"/>
                </a:cxn>
                <a:cxn ang="0">
                  <a:pos x="138" y="0"/>
                </a:cxn>
                <a:cxn ang="0">
                  <a:pos x="167" y="12"/>
                </a:cxn>
                <a:cxn ang="0">
                  <a:pos x="179" y="41"/>
                </a:cxn>
                <a:cxn ang="0">
                  <a:pos x="167" y="69"/>
                </a:cxn>
                <a:cxn ang="0">
                  <a:pos x="158" y="76"/>
                </a:cxn>
                <a:cxn ang="0">
                  <a:pos x="214" y="76"/>
                </a:cxn>
                <a:cxn ang="0">
                  <a:pos x="260" y="186"/>
                </a:cxn>
                <a:cxn ang="0">
                  <a:pos x="372" y="232"/>
                </a:cxn>
                <a:cxn ang="0">
                  <a:pos x="372" y="232"/>
                </a:cxn>
              </a:cxnLst>
              <a:rect l="0" t="0" r="r" b="b"/>
              <a:pathLst>
                <a:path w="372" h="446">
                  <a:moveTo>
                    <a:pt x="372" y="232"/>
                  </a:moveTo>
                  <a:cubicBezTo>
                    <a:pt x="372" y="279"/>
                    <a:pt x="372" y="279"/>
                    <a:pt x="372" y="279"/>
                  </a:cubicBezTo>
                  <a:cubicBezTo>
                    <a:pt x="371" y="277"/>
                    <a:pt x="369" y="275"/>
                    <a:pt x="367" y="273"/>
                  </a:cubicBezTo>
                  <a:cubicBezTo>
                    <a:pt x="359" y="265"/>
                    <a:pt x="349" y="261"/>
                    <a:pt x="338" y="261"/>
                  </a:cubicBezTo>
                  <a:cubicBezTo>
                    <a:pt x="327" y="261"/>
                    <a:pt x="317" y="265"/>
                    <a:pt x="309" y="273"/>
                  </a:cubicBezTo>
                  <a:cubicBezTo>
                    <a:pt x="302" y="281"/>
                    <a:pt x="298" y="291"/>
                    <a:pt x="298" y="302"/>
                  </a:cubicBezTo>
                  <a:cubicBezTo>
                    <a:pt x="298" y="313"/>
                    <a:pt x="302" y="323"/>
                    <a:pt x="309" y="330"/>
                  </a:cubicBezTo>
                  <a:cubicBezTo>
                    <a:pt x="317" y="338"/>
                    <a:pt x="327" y="342"/>
                    <a:pt x="338" y="342"/>
                  </a:cubicBezTo>
                  <a:cubicBezTo>
                    <a:pt x="349" y="342"/>
                    <a:pt x="359" y="338"/>
                    <a:pt x="367" y="330"/>
                  </a:cubicBezTo>
                  <a:cubicBezTo>
                    <a:pt x="369" y="328"/>
                    <a:pt x="371" y="326"/>
                    <a:pt x="372" y="324"/>
                  </a:cubicBezTo>
                  <a:cubicBezTo>
                    <a:pt x="372" y="387"/>
                    <a:pt x="372" y="387"/>
                    <a:pt x="372" y="387"/>
                  </a:cubicBezTo>
                  <a:cubicBezTo>
                    <a:pt x="361" y="387"/>
                    <a:pt x="351" y="386"/>
                    <a:pt x="340" y="385"/>
                  </a:cubicBezTo>
                  <a:cubicBezTo>
                    <a:pt x="302" y="446"/>
                    <a:pt x="302" y="446"/>
                    <a:pt x="302" y="446"/>
                  </a:cubicBezTo>
                  <a:cubicBezTo>
                    <a:pt x="281" y="443"/>
                    <a:pt x="261" y="437"/>
                    <a:pt x="242" y="430"/>
                  </a:cubicBezTo>
                  <a:cubicBezTo>
                    <a:pt x="247" y="361"/>
                    <a:pt x="247" y="361"/>
                    <a:pt x="247" y="361"/>
                  </a:cubicBezTo>
                  <a:cubicBezTo>
                    <a:pt x="225" y="351"/>
                    <a:pt x="204" y="338"/>
                    <a:pt x="184" y="323"/>
                  </a:cubicBezTo>
                  <a:cubicBezTo>
                    <a:pt x="129" y="363"/>
                    <a:pt x="129" y="363"/>
                    <a:pt x="129" y="363"/>
                  </a:cubicBezTo>
                  <a:cubicBezTo>
                    <a:pt x="121" y="356"/>
                    <a:pt x="113" y="349"/>
                    <a:pt x="106" y="342"/>
                  </a:cubicBezTo>
                  <a:cubicBezTo>
                    <a:pt x="97" y="333"/>
                    <a:pt x="89" y="325"/>
                    <a:pt x="82" y="316"/>
                  </a:cubicBezTo>
                  <a:cubicBezTo>
                    <a:pt x="118" y="254"/>
                    <a:pt x="118" y="254"/>
                    <a:pt x="118" y="254"/>
                  </a:cubicBezTo>
                  <a:cubicBezTo>
                    <a:pt x="105" y="237"/>
                    <a:pt x="95" y="219"/>
                    <a:pt x="86" y="199"/>
                  </a:cubicBezTo>
                  <a:cubicBezTo>
                    <a:pt x="15" y="199"/>
                    <a:pt x="15" y="199"/>
                    <a:pt x="15" y="199"/>
                  </a:cubicBezTo>
                  <a:cubicBezTo>
                    <a:pt x="8" y="180"/>
                    <a:pt x="4" y="161"/>
                    <a:pt x="0" y="141"/>
                  </a:cubicBezTo>
                  <a:cubicBezTo>
                    <a:pt x="62" y="104"/>
                    <a:pt x="62" y="104"/>
                    <a:pt x="62" y="104"/>
                  </a:cubicBezTo>
                  <a:cubicBezTo>
                    <a:pt x="62" y="98"/>
                    <a:pt x="61" y="91"/>
                    <a:pt x="61" y="84"/>
                  </a:cubicBezTo>
                  <a:cubicBezTo>
                    <a:pt x="61" y="82"/>
                    <a:pt x="61" y="79"/>
                    <a:pt x="61" y="76"/>
                  </a:cubicBezTo>
                  <a:cubicBezTo>
                    <a:pt x="118" y="76"/>
                    <a:pt x="118" y="76"/>
                    <a:pt x="118" y="76"/>
                  </a:cubicBezTo>
                  <a:cubicBezTo>
                    <a:pt x="115" y="74"/>
                    <a:pt x="112" y="72"/>
                    <a:pt x="109" y="69"/>
                  </a:cubicBezTo>
                  <a:cubicBezTo>
                    <a:pt x="101" y="61"/>
                    <a:pt x="97" y="52"/>
                    <a:pt x="97" y="41"/>
                  </a:cubicBezTo>
                  <a:cubicBezTo>
                    <a:pt x="97" y="29"/>
                    <a:pt x="101" y="20"/>
                    <a:pt x="109" y="12"/>
                  </a:cubicBezTo>
                  <a:cubicBezTo>
                    <a:pt x="117" y="4"/>
                    <a:pt x="127" y="0"/>
                    <a:pt x="138" y="0"/>
                  </a:cubicBezTo>
                  <a:cubicBezTo>
                    <a:pt x="149" y="0"/>
                    <a:pt x="159" y="4"/>
                    <a:pt x="167" y="12"/>
                  </a:cubicBezTo>
                  <a:cubicBezTo>
                    <a:pt x="175" y="20"/>
                    <a:pt x="179" y="29"/>
                    <a:pt x="179" y="41"/>
                  </a:cubicBezTo>
                  <a:cubicBezTo>
                    <a:pt x="179" y="52"/>
                    <a:pt x="175" y="61"/>
                    <a:pt x="167" y="69"/>
                  </a:cubicBezTo>
                  <a:cubicBezTo>
                    <a:pt x="164" y="72"/>
                    <a:pt x="161" y="74"/>
                    <a:pt x="158" y="76"/>
                  </a:cubicBezTo>
                  <a:cubicBezTo>
                    <a:pt x="214" y="76"/>
                    <a:pt x="214" y="76"/>
                    <a:pt x="214" y="76"/>
                  </a:cubicBezTo>
                  <a:cubicBezTo>
                    <a:pt x="214" y="119"/>
                    <a:pt x="229" y="156"/>
                    <a:pt x="260" y="186"/>
                  </a:cubicBezTo>
                  <a:cubicBezTo>
                    <a:pt x="291" y="217"/>
                    <a:pt x="328" y="232"/>
                    <a:pt x="372" y="232"/>
                  </a:cubicBezTo>
                  <a:cubicBezTo>
                    <a:pt x="372" y="232"/>
                    <a:pt x="372" y="232"/>
                    <a:pt x="372" y="232"/>
                  </a:cubicBezTo>
                  <a:close/>
                </a:path>
              </a:pathLst>
            </a:custGeom>
            <a:solidFill>
              <a:srgbClr val="669B5B"/>
            </a:solidFill>
            <a:ln w="19050">
              <a:solidFill>
                <a:schemeClr val="bg1"/>
              </a:solidFill>
              <a:round/>
            </a:ln>
          </p:spPr>
          <p:txBody>
            <a:bodyPr vert="horz" wrap="square" lIns="121920" tIns="60960" rIns="121920" bIns="60960" numCol="1" anchor="t" anchorCtr="0" compatLnSpc="1"/>
            <a:lstStyle/>
            <a:p>
              <a:endParaRPr lang="en-US" sz="2400">
                <a:solidFill>
                  <a:schemeClr val="tx1">
                    <a:lumMod val="75000"/>
                    <a:lumOff val="25000"/>
                  </a:schemeClr>
                </a:solidFill>
              </a:endParaRPr>
            </a:p>
          </p:txBody>
        </p:sp>
        <p:sp>
          <p:nvSpPr>
            <p:cNvPr id="19" name="Freeform 129"/>
            <p:cNvSpPr/>
            <p:nvPr/>
          </p:nvSpPr>
          <p:spPr bwMode="auto">
            <a:xfrm>
              <a:off x="4790242" y="2507289"/>
              <a:ext cx="436849" cy="534327"/>
            </a:xfrm>
            <a:custGeom>
              <a:avLst/>
              <a:gdLst/>
              <a:ahLst/>
              <a:cxnLst>
                <a:cxn ang="0">
                  <a:pos x="53" y="58"/>
                </a:cxn>
                <a:cxn ang="0">
                  <a:pos x="36" y="58"/>
                </a:cxn>
                <a:cxn ang="0">
                  <a:pos x="36" y="65"/>
                </a:cxn>
                <a:cxn ang="0">
                  <a:pos x="34" y="68"/>
                </a:cxn>
                <a:cxn ang="0">
                  <a:pos x="22" y="68"/>
                </a:cxn>
                <a:cxn ang="0">
                  <a:pos x="20" y="65"/>
                </a:cxn>
                <a:cxn ang="0">
                  <a:pos x="20" y="58"/>
                </a:cxn>
                <a:cxn ang="0">
                  <a:pos x="2" y="58"/>
                </a:cxn>
                <a:cxn ang="0">
                  <a:pos x="0" y="56"/>
                </a:cxn>
                <a:cxn ang="0">
                  <a:pos x="1" y="54"/>
                </a:cxn>
                <a:cxn ang="0">
                  <a:pos x="16" y="39"/>
                </a:cxn>
                <a:cxn ang="0">
                  <a:pos x="7" y="39"/>
                </a:cxn>
                <a:cxn ang="0">
                  <a:pos x="5" y="36"/>
                </a:cxn>
                <a:cxn ang="0">
                  <a:pos x="6" y="34"/>
                </a:cxn>
                <a:cxn ang="0">
                  <a:pos x="21" y="19"/>
                </a:cxn>
                <a:cxn ang="0">
                  <a:pos x="13" y="19"/>
                </a:cxn>
                <a:cxn ang="0">
                  <a:pos x="11" y="17"/>
                </a:cxn>
                <a:cxn ang="0">
                  <a:pos x="12" y="15"/>
                </a:cxn>
                <a:cxn ang="0">
                  <a:pos x="26" y="0"/>
                </a:cxn>
                <a:cxn ang="0">
                  <a:pos x="28" y="0"/>
                </a:cxn>
                <a:cxn ang="0">
                  <a:pos x="30" y="0"/>
                </a:cxn>
                <a:cxn ang="0">
                  <a:pos x="44" y="15"/>
                </a:cxn>
                <a:cxn ang="0">
                  <a:pos x="45" y="17"/>
                </a:cxn>
                <a:cxn ang="0">
                  <a:pos x="42" y="19"/>
                </a:cxn>
                <a:cxn ang="0">
                  <a:pos x="35" y="19"/>
                </a:cxn>
                <a:cxn ang="0">
                  <a:pos x="50" y="34"/>
                </a:cxn>
                <a:cxn ang="0">
                  <a:pos x="51" y="36"/>
                </a:cxn>
                <a:cxn ang="0">
                  <a:pos x="49" y="39"/>
                </a:cxn>
                <a:cxn ang="0">
                  <a:pos x="40" y="39"/>
                </a:cxn>
                <a:cxn ang="0">
                  <a:pos x="55" y="54"/>
                </a:cxn>
                <a:cxn ang="0">
                  <a:pos x="56" y="56"/>
                </a:cxn>
                <a:cxn ang="0">
                  <a:pos x="53" y="58"/>
                </a:cxn>
              </a:cxnLst>
              <a:rect l="0" t="0" r="r" b="b"/>
              <a:pathLst>
                <a:path w="56" h="68">
                  <a:moveTo>
                    <a:pt x="53" y="58"/>
                  </a:moveTo>
                  <a:cubicBezTo>
                    <a:pt x="36" y="58"/>
                    <a:pt x="36" y="58"/>
                    <a:pt x="36" y="58"/>
                  </a:cubicBezTo>
                  <a:cubicBezTo>
                    <a:pt x="36" y="60"/>
                    <a:pt x="36" y="63"/>
                    <a:pt x="36" y="65"/>
                  </a:cubicBezTo>
                  <a:cubicBezTo>
                    <a:pt x="36" y="67"/>
                    <a:pt x="35" y="68"/>
                    <a:pt x="34" y="68"/>
                  </a:cubicBezTo>
                  <a:cubicBezTo>
                    <a:pt x="22" y="68"/>
                    <a:pt x="22" y="68"/>
                    <a:pt x="22" y="68"/>
                  </a:cubicBezTo>
                  <a:cubicBezTo>
                    <a:pt x="21" y="68"/>
                    <a:pt x="20" y="67"/>
                    <a:pt x="20" y="65"/>
                  </a:cubicBezTo>
                  <a:cubicBezTo>
                    <a:pt x="20" y="63"/>
                    <a:pt x="20" y="60"/>
                    <a:pt x="20" y="58"/>
                  </a:cubicBezTo>
                  <a:cubicBezTo>
                    <a:pt x="2" y="58"/>
                    <a:pt x="2" y="58"/>
                    <a:pt x="2" y="58"/>
                  </a:cubicBezTo>
                  <a:cubicBezTo>
                    <a:pt x="1" y="58"/>
                    <a:pt x="0" y="57"/>
                    <a:pt x="0" y="56"/>
                  </a:cubicBezTo>
                  <a:cubicBezTo>
                    <a:pt x="0" y="55"/>
                    <a:pt x="0" y="54"/>
                    <a:pt x="1" y="54"/>
                  </a:cubicBezTo>
                  <a:cubicBezTo>
                    <a:pt x="16" y="39"/>
                    <a:pt x="16" y="39"/>
                    <a:pt x="16" y="39"/>
                  </a:cubicBezTo>
                  <a:cubicBezTo>
                    <a:pt x="7" y="39"/>
                    <a:pt x="7" y="39"/>
                    <a:pt x="7" y="39"/>
                  </a:cubicBezTo>
                  <a:cubicBezTo>
                    <a:pt x="6" y="39"/>
                    <a:pt x="5" y="37"/>
                    <a:pt x="5" y="36"/>
                  </a:cubicBezTo>
                  <a:cubicBezTo>
                    <a:pt x="5" y="35"/>
                    <a:pt x="5" y="35"/>
                    <a:pt x="6" y="34"/>
                  </a:cubicBezTo>
                  <a:cubicBezTo>
                    <a:pt x="21" y="19"/>
                    <a:pt x="21" y="19"/>
                    <a:pt x="21" y="19"/>
                  </a:cubicBezTo>
                  <a:cubicBezTo>
                    <a:pt x="13" y="19"/>
                    <a:pt x="13" y="19"/>
                    <a:pt x="13" y="19"/>
                  </a:cubicBezTo>
                  <a:cubicBezTo>
                    <a:pt x="12" y="19"/>
                    <a:pt x="11" y="18"/>
                    <a:pt x="11" y="17"/>
                  </a:cubicBezTo>
                  <a:cubicBezTo>
                    <a:pt x="11" y="16"/>
                    <a:pt x="11" y="15"/>
                    <a:pt x="12" y="15"/>
                  </a:cubicBezTo>
                  <a:cubicBezTo>
                    <a:pt x="26" y="0"/>
                    <a:pt x="26" y="0"/>
                    <a:pt x="26" y="0"/>
                  </a:cubicBezTo>
                  <a:cubicBezTo>
                    <a:pt x="27" y="0"/>
                    <a:pt x="27" y="0"/>
                    <a:pt x="28" y="0"/>
                  </a:cubicBezTo>
                  <a:cubicBezTo>
                    <a:pt x="29" y="0"/>
                    <a:pt x="29" y="0"/>
                    <a:pt x="30" y="0"/>
                  </a:cubicBezTo>
                  <a:cubicBezTo>
                    <a:pt x="44" y="15"/>
                    <a:pt x="44" y="15"/>
                    <a:pt x="44" y="15"/>
                  </a:cubicBezTo>
                  <a:cubicBezTo>
                    <a:pt x="45" y="15"/>
                    <a:pt x="45" y="16"/>
                    <a:pt x="45" y="17"/>
                  </a:cubicBezTo>
                  <a:cubicBezTo>
                    <a:pt x="45" y="18"/>
                    <a:pt x="44" y="19"/>
                    <a:pt x="42" y="19"/>
                  </a:cubicBezTo>
                  <a:cubicBezTo>
                    <a:pt x="35" y="19"/>
                    <a:pt x="35" y="19"/>
                    <a:pt x="35" y="19"/>
                  </a:cubicBezTo>
                  <a:cubicBezTo>
                    <a:pt x="50" y="34"/>
                    <a:pt x="50" y="34"/>
                    <a:pt x="50" y="34"/>
                  </a:cubicBezTo>
                  <a:cubicBezTo>
                    <a:pt x="51" y="35"/>
                    <a:pt x="51" y="35"/>
                    <a:pt x="51" y="36"/>
                  </a:cubicBezTo>
                  <a:cubicBezTo>
                    <a:pt x="51" y="37"/>
                    <a:pt x="50" y="39"/>
                    <a:pt x="49" y="39"/>
                  </a:cubicBezTo>
                  <a:cubicBezTo>
                    <a:pt x="40" y="39"/>
                    <a:pt x="40" y="39"/>
                    <a:pt x="40" y="39"/>
                  </a:cubicBezTo>
                  <a:cubicBezTo>
                    <a:pt x="55" y="54"/>
                    <a:pt x="55" y="54"/>
                    <a:pt x="55" y="54"/>
                  </a:cubicBezTo>
                  <a:cubicBezTo>
                    <a:pt x="56" y="54"/>
                    <a:pt x="56" y="55"/>
                    <a:pt x="56" y="56"/>
                  </a:cubicBezTo>
                  <a:cubicBezTo>
                    <a:pt x="56" y="57"/>
                    <a:pt x="55" y="58"/>
                    <a:pt x="53" y="58"/>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chemeClr val="tx1">
                    <a:lumMod val="75000"/>
                    <a:lumOff val="25000"/>
                  </a:schemeClr>
                </a:solidFill>
              </a:endParaRPr>
            </a:p>
          </p:txBody>
        </p:sp>
        <p:sp>
          <p:nvSpPr>
            <p:cNvPr id="20" name="Freeform 182"/>
            <p:cNvSpPr>
              <a:spLocks noEditPoints="1"/>
            </p:cNvSpPr>
            <p:nvPr/>
          </p:nvSpPr>
          <p:spPr bwMode="auto">
            <a:xfrm>
              <a:off x="4636623" y="4330212"/>
              <a:ext cx="597413" cy="558165"/>
            </a:xfrm>
            <a:custGeom>
              <a:avLst/>
              <a:gdLst/>
              <a:ahLst/>
              <a:cxnLst>
                <a:cxn ang="0">
                  <a:pos x="70" y="24"/>
                </a:cxn>
                <a:cxn ang="0">
                  <a:pos x="29" y="50"/>
                </a:cxn>
                <a:cxn ang="0">
                  <a:pos x="0" y="26"/>
                </a:cxn>
                <a:cxn ang="0">
                  <a:pos x="42" y="0"/>
                </a:cxn>
                <a:cxn ang="0">
                  <a:pos x="70" y="24"/>
                </a:cxn>
                <a:cxn ang="0">
                  <a:pos x="70" y="74"/>
                </a:cxn>
                <a:cxn ang="0">
                  <a:pos x="42" y="98"/>
                </a:cxn>
                <a:cxn ang="0">
                  <a:pos x="0" y="72"/>
                </a:cxn>
                <a:cxn ang="0">
                  <a:pos x="29" y="50"/>
                </a:cxn>
                <a:cxn ang="0">
                  <a:pos x="70" y="74"/>
                </a:cxn>
                <a:cxn ang="0">
                  <a:pos x="109" y="104"/>
                </a:cxn>
                <a:cxn ang="0">
                  <a:pos x="70" y="128"/>
                </a:cxn>
                <a:cxn ang="0">
                  <a:pos x="70" y="128"/>
                </a:cxn>
                <a:cxn ang="0">
                  <a:pos x="70" y="128"/>
                </a:cxn>
                <a:cxn ang="0">
                  <a:pos x="70" y="128"/>
                </a:cxn>
                <a:cxn ang="0">
                  <a:pos x="70" y="128"/>
                </a:cxn>
                <a:cxn ang="0">
                  <a:pos x="29" y="104"/>
                </a:cxn>
                <a:cxn ang="0">
                  <a:pos x="29" y="95"/>
                </a:cxn>
                <a:cxn ang="0">
                  <a:pos x="42" y="102"/>
                </a:cxn>
                <a:cxn ang="0">
                  <a:pos x="70" y="78"/>
                </a:cxn>
                <a:cxn ang="0">
                  <a:pos x="70" y="78"/>
                </a:cxn>
                <a:cxn ang="0">
                  <a:pos x="70" y="78"/>
                </a:cxn>
                <a:cxn ang="0">
                  <a:pos x="70" y="78"/>
                </a:cxn>
                <a:cxn ang="0">
                  <a:pos x="70" y="78"/>
                </a:cxn>
                <a:cxn ang="0">
                  <a:pos x="98" y="102"/>
                </a:cxn>
                <a:cxn ang="0">
                  <a:pos x="109" y="95"/>
                </a:cxn>
                <a:cxn ang="0">
                  <a:pos x="109" y="104"/>
                </a:cxn>
                <a:cxn ang="0">
                  <a:pos x="137" y="26"/>
                </a:cxn>
                <a:cxn ang="0">
                  <a:pos x="111" y="50"/>
                </a:cxn>
                <a:cxn ang="0">
                  <a:pos x="70" y="24"/>
                </a:cxn>
                <a:cxn ang="0">
                  <a:pos x="98" y="0"/>
                </a:cxn>
                <a:cxn ang="0">
                  <a:pos x="137" y="26"/>
                </a:cxn>
                <a:cxn ang="0">
                  <a:pos x="137" y="72"/>
                </a:cxn>
                <a:cxn ang="0">
                  <a:pos x="98" y="98"/>
                </a:cxn>
                <a:cxn ang="0">
                  <a:pos x="70" y="74"/>
                </a:cxn>
                <a:cxn ang="0">
                  <a:pos x="111" y="50"/>
                </a:cxn>
                <a:cxn ang="0">
                  <a:pos x="137" y="72"/>
                </a:cxn>
              </a:cxnLst>
              <a:rect l="0" t="0" r="r" b="b"/>
              <a:pathLst>
                <a:path w="137" h="128">
                  <a:moveTo>
                    <a:pt x="70" y="24"/>
                  </a:moveTo>
                  <a:lnTo>
                    <a:pt x="29" y="50"/>
                  </a:lnTo>
                  <a:lnTo>
                    <a:pt x="0" y="26"/>
                  </a:lnTo>
                  <a:lnTo>
                    <a:pt x="42" y="0"/>
                  </a:lnTo>
                  <a:lnTo>
                    <a:pt x="70" y="24"/>
                  </a:lnTo>
                  <a:close/>
                  <a:moveTo>
                    <a:pt x="70" y="74"/>
                  </a:moveTo>
                  <a:lnTo>
                    <a:pt x="42" y="98"/>
                  </a:lnTo>
                  <a:lnTo>
                    <a:pt x="0" y="72"/>
                  </a:lnTo>
                  <a:lnTo>
                    <a:pt x="29" y="50"/>
                  </a:lnTo>
                  <a:lnTo>
                    <a:pt x="70" y="74"/>
                  </a:lnTo>
                  <a:close/>
                  <a:moveTo>
                    <a:pt x="109" y="104"/>
                  </a:moveTo>
                  <a:lnTo>
                    <a:pt x="70" y="128"/>
                  </a:lnTo>
                  <a:lnTo>
                    <a:pt x="70" y="128"/>
                  </a:lnTo>
                  <a:lnTo>
                    <a:pt x="70" y="128"/>
                  </a:lnTo>
                  <a:lnTo>
                    <a:pt x="70" y="128"/>
                  </a:lnTo>
                  <a:lnTo>
                    <a:pt x="70" y="128"/>
                  </a:lnTo>
                  <a:lnTo>
                    <a:pt x="29" y="104"/>
                  </a:lnTo>
                  <a:lnTo>
                    <a:pt x="29" y="95"/>
                  </a:lnTo>
                  <a:lnTo>
                    <a:pt x="42" y="102"/>
                  </a:lnTo>
                  <a:lnTo>
                    <a:pt x="70" y="78"/>
                  </a:lnTo>
                  <a:lnTo>
                    <a:pt x="70" y="78"/>
                  </a:lnTo>
                  <a:lnTo>
                    <a:pt x="70" y="78"/>
                  </a:lnTo>
                  <a:lnTo>
                    <a:pt x="70" y="78"/>
                  </a:lnTo>
                  <a:lnTo>
                    <a:pt x="70" y="78"/>
                  </a:lnTo>
                  <a:lnTo>
                    <a:pt x="98" y="102"/>
                  </a:lnTo>
                  <a:lnTo>
                    <a:pt x="109" y="95"/>
                  </a:lnTo>
                  <a:lnTo>
                    <a:pt x="109" y="104"/>
                  </a:lnTo>
                  <a:close/>
                  <a:moveTo>
                    <a:pt x="137" y="26"/>
                  </a:moveTo>
                  <a:lnTo>
                    <a:pt x="111" y="50"/>
                  </a:lnTo>
                  <a:lnTo>
                    <a:pt x="70" y="24"/>
                  </a:lnTo>
                  <a:lnTo>
                    <a:pt x="98" y="0"/>
                  </a:lnTo>
                  <a:lnTo>
                    <a:pt x="137" y="26"/>
                  </a:lnTo>
                  <a:close/>
                  <a:moveTo>
                    <a:pt x="137" y="72"/>
                  </a:moveTo>
                  <a:lnTo>
                    <a:pt x="98" y="98"/>
                  </a:lnTo>
                  <a:lnTo>
                    <a:pt x="70" y="74"/>
                  </a:lnTo>
                  <a:lnTo>
                    <a:pt x="111" y="50"/>
                  </a:lnTo>
                  <a:lnTo>
                    <a:pt x="137" y="72"/>
                  </a:ln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chemeClr val="tx1">
                    <a:lumMod val="75000"/>
                    <a:lumOff val="25000"/>
                  </a:schemeClr>
                </a:solidFill>
              </a:endParaRPr>
            </a:p>
          </p:txBody>
        </p:sp>
        <p:sp>
          <p:nvSpPr>
            <p:cNvPr id="21" name="Freeform 211"/>
            <p:cNvSpPr>
              <a:spLocks noEditPoints="1"/>
            </p:cNvSpPr>
            <p:nvPr/>
          </p:nvSpPr>
          <p:spPr bwMode="auto">
            <a:xfrm>
              <a:off x="6879455" y="2584097"/>
              <a:ext cx="522304" cy="518160"/>
            </a:xfrm>
            <a:custGeom>
              <a:avLst/>
              <a:gdLst/>
              <a:ahLst/>
              <a:cxnLst>
                <a:cxn ang="0">
                  <a:pos x="58" y="50"/>
                </a:cxn>
                <a:cxn ang="0">
                  <a:pos x="51" y="58"/>
                </a:cxn>
                <a:cxn ang="0">
                  <a:pos x="7" y="58"/>
                </a:cxn>
                <a:cxn ang="0">
                  <a:pos x="0" y="50"/>
                </a:cxn>
                <a:cxn ang="0">
                  <a:pos x="0" y="7"/>
                </a:cxn>
                <a:cxn ang="0">
                  <a:pos x="7" y="0"/>
                </a:cxn>
                <a:cxn ang="0">
                  <a:pos x="51" y="0"/>
                </a:cxn>
                <a:cxn ang="0">
                  <a:pos x="58" y="7"/>
                </a:cxn>
                <a:cxn ang="0">
                  <a:pos x="58" y="50"/>
                </a:cxn>
                <a:cxn ang="0">
                  <a:pos x="51" y="24"/>
                </a:cxn>
                <a:cxn ang="0">
                  <a:pos x="46" y="24"/>
                </a:cxn>
                <a:cxn ang="0">
                  <a:pos x="47" y="29"/>
                </a:cxn>
                <a:cxn ang="0">
                  <a:pos x="29" y="47"/>
                </a:cxn>
                <a:cxn ang="0">
                  <a:pos x="11" y="29"/>
                </a:cxn>
                <a:cxn ang="0">
                  <a:pos x="12" y="24"/>
                </a:cxn>
                <a:cxn ang="0">
                  <a:pos x="6" y="24"/>
                </a:cxn>
                <a:cxn ang="0">
                  <a:pos x="6" y="49"/>
                </a:cxn>
                <a:cxn ang="0">
                  <a:pos x="9" y="51"/>
                </a:cxn>
                <a:cxn ang="0">
                  <a:pos x="49" y="51"/>
                </a:cxn>
                <a:cxn ang="0">
                  <a:pos x="51" y="49"/>
                </a:cxn>
                <a:cxn ang="0">
                  <a:pos x="51" y="24"/>
                </a:cxn>
                <a:cxn ang="0">
                  <a:pos x="29" y="17"/>
                </a:cxn>
                <a:cxn ang="0">
                  <a:pos x="17" y="29"/>
                </a:cxn>
                <a:cxn ang="0">
                  <a:pos x="29" y="40"/>
                </a:cxn>
                <a:cxn ang="0">
                  <a:pos x="41" y="29"/>
                </a:cxn>
                <a:cxn ang="0">
                  <a:pos x="29" y="17"/>
                </a:cxn>
                <a:cxn ang="0">
                  <a:pos x="51" y="9"/>
                </a:cxn>
                <a:cxn ang="0">
                  <a:pos x="49" y="6"/>
                </a:cxn>
                <a:cxn ang="0">
                  <a:pos x="42" y="6"/>
                </a:cxn>
                <a:cxn ang="0">
                  <a:pos x="40" y="9"/>
                </a:cxn>
                <a:cxn ang="0">
                  <a:pos x="40" y="15"/>
                </a:cxn>
                <a:cxn ang="0">
                  <a:pos x="42" y="18"/>
                </a:cxn>
                <a:cxn ang="0">
                  <a:pos x="49" y="18"/>
                </a:cxn>
                <a:cxn ang="0">
                  <a:pos x="51" y="15"/>
                </a:cxn>
                <a:cxn ang="0">
                  <a:pos x="51" y="9"/>
                </a:cxn>
              </a:cxnLst>
              <a:rect l="0" t="0" r="r" b="b"/>
              <a:pathLst>
                <a:path w="58" h="58">
                  <a:moveTo>
                    <a:pt x="58" y="50"/>
                  </a:moveTo>
                  <a:cubicBezTo>
                    <a:pt x="58" y="54"/>
                    <a:pt x="55" y="58"/>
                    <a:pt x="51" y="58"/>
                  </a:cubicBezTo>
                  <a:cubicBezTo>
                    <a:pt x="7" y="58"/>
                    <a:pt x="7" y="58"/>
                    <a:pt x="7" y="58"/>
                  </a:cubicBezTo>
                  <a:cubicBezTo>
                    <a:pt x="3" y="58"/>
                    <a:pt x="0" y="54"/>
                    <a:pt x="0" y="50"/>
                  </a:cubicBezTo>
                  <a:cubicBezTo>
                    <a:pt x="0" y="7"/>
                    <a:pt x="0" y="7"/>
                    <a:pt x="0" y="7"/>
                  </a:cubicBezTo>
                  <a:cubicBezTo>
                    <a:pt x="0" y="3"/>
                    <a:pt x="3" y="0"/>
                    <a:pt x="7" y="0"/>
                  </a:cubicBezTo>
                  <a:cubicBezTo>
                    <a:pt x="51" y="0"/>
                    <a:pt x="51" y="0"/>
                    <a:pt x="51" y="0"/>
                  </a:cubicBezTo>
                  <a:cubicBezTo>
                    <a:pt x="55" y="0"/>
                    <a:pt x="58" y="3"/>
                    <a:pt x="58" y="7"/>
                  </a:cubicBezTo>
                  <a:lnTo>
                    <a:pt x="58" y="50"/>
                  </a:lnTo>
                  <a:close/>
                  <a:moveTo>
                    <a:pt x="51" y="24"/>
                  </a:moveTo>
                  <a:cubicBezTo>
                    <a:pt x="46" y="24"/>
                    <a:pt x="46" y="24"/>
                    <a:pt x="46" y="24"/>
                  </a:cubicBezTo>
                  <a:cubicBezTo>
                    <a:pt x="47" y="26"/>
                    <a:pt x="47" y="27"/>
                    <a:pt x="47" y="29"/>
                  </a:cubicBezTo>
                  <a:cubicBezTo>
                    <a:pt x="47" y="39"/>
                    <a:pt x="39" y="47"/>
                    <a:pt x="29" y="47"/>
                  </a:cubicBezTo>
                  <a:cubicBezTo>
                    <a:pt x="19" y="47"/>
                    <a:pt x="11" y="39"/>
                    <a:pt x="11" y="29"/>
                  </a:cubicBezTo>
                  <a:cubicBezTo>
                    <a:pt x="11" y="27"/>
                    <a:pt x="11" y="26"/>
                    <a:pt x="12" y="24"/>
                  </a:cubicBezTo>
                  <a:cubicBezTo>
                    <a:pt x="6" y="24"/>
                    <a:pt x="6" y="24"/>
                    <a:pt x="6" y="24"/>
                  </a:cubicBezTo>
                  <a:cubicBezTo>
                    <a:pt x="6" y="49"/>
                    <a:pt x="6" y="49"/>
                    <a:pt x="6" y="49"/>
                  </a:cubicBezTo>
                  <a:cubicBezTo>
                    <a:pt x="6" y="50"/>
                    <a:pt x="7" y="51"/>
                    <a:pt x="9" y="51"/>
                  </a:cubicBezTo>
                  <a:cubicBezTo>
                    <a:pt x="49" y="51"/>
                    <a:pt x="49" y="51"/>
                    <a:pt x="49" y="51"/>
                  </a:cubicBezTo>
                  <a:cubicBezTo>
                    <a:pt x="50" y="51"/>
                    <a:pt x="51" y="50"/>
                    <a:pt x="51" y="49"/>
                  </a:cubicBezTo>
                  <a:lnTo>
                    <a:pt x="51" y="24"/>
                  </a:lnTo>
                  <a:close/>
                  <a:moveTo>
                    <a:pt x="29" y="17"/>
                  </a:moveTo>
                  <a:cubicBezTo>
                    <a:pt x="23" y="17"/>
                    <a:pt x="17" y="22"/>
                    <a:pt x="17" y="29"/>
                  </a:cubicBezTo>
                  <a:cubicBezTo>
                    <a:pt x="17" y="35"/>
                    <a:pt x="23" y="40"/>
                    <a:pt x="29" y="40"/>
                  </a:cubicBezTo>
                  <a:cubicBezTo>
                    <a:pt x="35" y="40"/>
                    <a:pt x="41" y="35"/>
                    <a:pt x="41" y="29"/>
                  </a:cubicBezTo>
                  <a:cubicBezTo>
                    <a:pt x="41" y="22"/>
                    <a:pt x="35" y="17"/>
                    <a:pt x="29" y="17"/>
                  </a:cubicBezTo>
                  <a:close/>
                  <a:moveTo>
                    <a:pt x="51" y="9"/>
                  </a:moveTo>
                  <a:cubicBezTo>
                    <a:pt x="51" y="7"/>
                    <a:pt x="50" y="6"/>
                    <a:pt x="49" y="6"/>
                  </a:cubicBezTo>
                  <a:cubicBezTo>
                    <a:pt x="42" y="6"/>
                    <a:pt x="42" y="6"/>
                    <a:pt x="42" y="6"/>
                  </a:cubicBezTo>
                  <a:cubicBezTo>
                    <a:pt x="41" y="6"/>
                    <a:pt x="40" y="7"/>
                    <a:pt x="40" y="9"/>
                  </a:cubicBezTo>
                  <a:cubicBezTo>
                    <a:pt x="40" y="15"/>
                    <a:pt x="40" y="15"/>
                    <a:pt x="40" y="15"/>
                  </a:cubicBezTo>
                  <a:cubicBezTo>
                    <a:pt x="40" y="16"/>
                    <a:pt x="41" y="18"/>
                    <a:pt x="42" y="18"/>
                  </a:cubicBezTo>
                  <a:cubicBezTo>
                    <a:pt x="49" y="18"/>
                    <a:pt x="49" y="18"/>
                    <a:pt x="49" y="18"/>
                  </a:cubicBezTo>
                  <a:cubicBezTo>
                    <a:pt x="50" y="18"/>
                    <a:pt x="51" y="16"/>
                    <a:pt x="51" y="15"/>
                  </a:cubicBezTo>
                  <a:lnTo>
                    <a:pt x="51" y="9"/>
                  </a:ln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chemeClr val="tx1">
                    <a:lumMod val="75000"/>
                    <a:lumOff val="25000"/>
                  </a:schemeClr>
                </a:solidFill>
              </a:endParaRPr>
            </a:p>
          </p:txBody>
        </p:sp>
        <p:sp>
          <p:nvSpPr>
            <p:cNvPr id="22" name="Freeform 135"/>
            <p:cNvSpPr>
              <a:spLocks noEditPoints="1"/>
            </p:cNvSpPr>
            <p:nvPr/>
          </p:nvSpPr>
          <p:spPr bwMode="auto">
            <a:xfrm>
              <a:off x="6720849" y="4624887"/>
              <a:ext cx="527292" cy="493919"/>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chemeClr val="tx1">
                    <a:lumMod val="75000"/>
                    <a:lumOff val="25000"/>
                  </a:schemeClr>
                </a:solidFill>
              </a:endParaRPr>
            </a:p>
          </p:txBody>
        </p:sp>
        <p:sp>
          <p:nvSpPr>
            <p:cNvPr id="23" name="Freeform 239"/>
            <p:cNvSpPr>
              <a:spLocks noEditPoints="1"/>
            </p:cNvSpPr>
            <p:nvPr/>
          </p:nvSpPr>
          <p:spPr bwMode="auto">
            <a:xfrm>
              <a:off x="5744343" y="3455733"/>
              <a:ext cx="649687" cy="639456"/>
            </a:xfrm>
            <a:custGeom>
              <a:avLst/>
              <a:gdLst/>
              <a:ahLst/>
              <a:cxnLst>
                <a:cxn ang="0">
                  <a:pos x="58" y="35"/>
                </a:cxn>
                <a:cxn ang="0">
                  <a:pos x="29" y="58"/>
                </a:cxn>
                <a:cxn ang="0">
                  <a:pos x="9" y="50"/>
                </a:cxn>
                <a:cxn ang="0">
                  <a:pos x="5" y="55"/>
                </a:cxn>
                <a:cxn ang="0">
                  <a:pos x="3" y="55"/>
                </a:cxn>
                <a:cxn ang="0">
                  <a:pos x="0" y="53"/>
                </a:cxn>
                <a:cxn ang="0">
                  <a:pos x="0" y="36"/>
                </a:cxn>
                <a:cxn ang="0">
                  <a:pos x="3" y="34"/>
                </a:cxn>
                <a:cxn ang="0">
                  <a:pos x="20" y="34"/>
                </a:cxn>
                <a:cxn ang="0">
                  <a:pos x="22" y="36"/>
                </a:cxn>
                <a:cxn ang="0">
                  <a:pos x="22" y="38"/>
                </a:cxn>
                <a:cxn ang="0">
                  <a:pos x="16" y="43"/>
                </a:cxn>
                <a:cxn ang="0">
                  <a:pos x="30" y="48"/>
                </a:cxn>
                <a:cxn ang="0">
                  <a:pos x="46" y="39"/>
                </a:cxn>
                <a:cxn ang="0">
                  <a:pos x="48" y="34"/>
                </a:cxn>
                <a:cxn ang="0">
                  <a:pos x="49" y="34"/>
                </a:cxn>
                <a:cxn ang="0">
                  <a:pos x="57" y="34"/>
                </a:cxn>
                <a:cxn ang="0">
                  <a:pos x="58" y="35"/>
                </a:cxn>
                <a:cxn ang="0">
                  <a:pos x="58" y="35"/>
                </a:cxn>
                <a:cxn ang="0">
                  <a:pos x="59" y="21"/>
                </a:cxn>
                <a:cxn ang="0">
                  <a:pos x="56" y="24"/>
                </a:cxn>
                <a:cxn ang="0">
                  <a:pos x="39" y="24"/>
                </a:cxn>
                <a:cxn ang="0">
                  <a:pos x="37" y="21"/>
                </a:cxn>
                <a:cxn ang="0">
                  <a:pos x="38" y="20"/>
                </a:cxn>
                <a:cxn ang="0">
                  <a:pos x="43" y="14"/>
                </a:cxn>
                <a:cxn ang="0">
                  <a:pos x="30" y="9"/>
                </a:cxn>
                <a:cxn ang="0">
                  <a:pos x="13" y="19"/>
                </a:cxn>
                <a:cxn ang="0">
                  <a:pos x="11" y="23"/>
                </a:cxn>
                <a:cxn ang="0">
                  <a:pos x="10" y="24"/>
                </a:cxn>
                <a:cxn ang="0">
                  <a:pos x="2" y="24"/>
                </a:cxn>
                <a:cxn ang="0">
                  <a:pos x="1" y="23"/>
                </a:cxn>
                <a:cxn ang="0">
                  <a:pos x="1" y="22"/>
                </a:cxn>
                <a:cxn ang="0">
                  <a:pos x="30" y="0"/>
                </a:cxn>
                <a:cxn ang="0">
                  <a:pos x="50" y="8"/>
                </a:cxn>
                <a:cxn ang="0">
                  <a:pos x="55" y="3"/>
                </a:cxn>
                <a:cxn ang="0">
                  <a:pos x="56" y="2"/>
                </a:cxn>
                <a:cxn ang="0">
                  <a:pos x="59" y="4"/>
                </a:cxn>
                <a:cxn ang="0">
                  <a:pos x="59" y="21"/>
                </a:cxn>
              </a:cxnLst>
              <a:rect l="0" t="0" r="r" b="b"/>
              <a:pathLst>
                <a:path w="59" h="58">
                  <a:moveTo>
                    <a:pt x="58" y="35"/>
                  </a:moveTo>
                  <a:cubicBezTo>
                    <a:pt x="55" y="48"/>
                    <a:pt x="43" y="58"/>
                    <a:pt x="29" y="58"/>
                  </a:cubicBezTo>
                  <a:cubicBezTo>
                    <a:pt x="22" y="58"/>
                    <a:pt x="15" y="55"/>
                    <a:pt x="9" y="50"/>
                  </a:cubicBezTo>
                  <a:cubicBezTo>
                    <a:pt x="5" y="55"/>
                    <a:pt x="5" y="55"/>
                    <a:pt x="5" y="55"/>
                  </a:cubicBezTo>
                  <a:cubicBezTo>
                    <a:pt x="4" y="55"/>
                    <a:pt x="4" y="55"/>
                    <a:pt x="3" y="55"/>
                  </a:cubicBezTo>
                  <a:cubicBezTo>
                    <a:pt x="2" y="55"/>
                    <a:pt x="0" y="54"/>
                    <a:pt x="0" y="53"/>
                  </a:cubicBezTo>
                  <a:cubicBezTo>
                    <a:pt x="0" y="36"/>
                    <a:pt x="0" y="36"/>
                    <a:pt x="0" y="36"/>
                  </a:cubicBezTo>
                  <a:cubicBezTo>
                    <a:pt x="0" y="35"/>
                    <a:pt x="2" y="34"/>
                    <a:pt x="3" y="34"/>
                  </a:cubicBezTo>
                  <a:cubicBezTo>
                    <a:pt x="20" y="34"/>
                    <a:pt x="20" y="34"/>
                    <a:pt x="20" y="34"/>
                  </a:cubicBezTo>
                  <a:cubicBezTo>
                    <a:pt x="21" y="34"/>
                    <a:pt x="22" y="35"/>
                    <a:pt x="22" y="36"/>
                  </a:cubicBezTo>
                  <a:cubicBezTo>
                    <a:pt x="22" y="37"/>
                    <a:pt x="22" y="37"/>
                    <a:pt x="22" y="38"/>
                  </a:cubicBezTo>
                  <a:cubicBezTo>
                    <a:pt x="16" y="43"/>
                    <a:pt x="16" y="43"/>
                    <a:pt x="16" y="43"/>
                  </a:cubicBezTo>
                  <a:cubicBezTo>
                    <a:pt x="20" y="46"/>
                    <a:pt x="25" y="48"/>
                    <a:pt x="30" y="48"/>
                  </a:cubicBezTo>
                  <a:cubicBezTo>
                    <a:pt x="36" y="48"/>
                    <a:pt x="43" y="45"/>
                    <a:pt x="46" y="39"/>
                  </a:cubicBezTo>
                  <a:cubicBezTo>
                    <a:pt x="47" y="37"/>
                    <a:pt x="48" y="36"/>
                    <a:pt x="48" y="34"/>
                  </a:cubicBezTo>
                  <a:cubicBezTo>
                    <a:pt x="48" y="34"/>
                    <a:pt x="49" y="34"/>
                    <a:pt x="49" y="34"/>
                  </a:cubicBezTo>
                  <a:cubicBezTo>
                    <a:pt x="57" y="34"/>
                    <a:pt x="57" y="34"/>
                    <a:pt x="57" y="34"/>
                  </a:cubicBezTo>
                  <a:cubicBezTo>
                    <a:pt x="57" y="34"/>
                    <a:pt x="58" y="34"/>
                    <a:pt x="58" y="35"/>
                  </a:cubicBezTo>
                  <a:cubicBezTo>
                    <a:pt x="58" y="35"/>
                    <a:pt x="58" y="35"/>
                    <a:pt x="58" y="35"/>
                  </a:cubicBezTo>
                  <a:close/>
                  <a:moveTo>
                    <a:pt x="59" y="21"/>
                  </a:moveTo>
                  <a:cubicBezTo>
                    <a:pt x="59" y="23"/>
                    <a:pt x="58" y="24"/>
                    <a:pt x="56" y="24"/>
                  </a:cubicBezTo>
                  <a:cubicBezTo>
                    <a:pt x="39" y="24"/>
                    <a:pt x="39" y="24"/>
                    <a:pt x="39" y="24"/>
                  </a:cubicBezTo>
                  <a:cubicBezTo>
                    <a:pt x="38" y="24"/>
                    <a:pt x="37" y="23"/>
                    <a:pt x="37" y="21"/>
                  </a:cubicBezTo>
                  <a:cubicBezTo>
                    <a:pt x="37" y="21"/>
                    <a:pt x="37" y="20"/>
                    <a:pt x="38" y="20"/>
                  </a:cubicBezTo>
                  <a:cubicBezTo>
                    <a:pt x="43" y="14"/>
                    <a:pt x="43" y="14"/>
                    <a:pt x="43" y="14"/>
                  </a:cubicBezTo>
                  <a:cubicBezTo>
                    <a:pt x="39" y="11"/>
                    <a:pt x="34" y="9"/>
                    <a:pt x="30" y="9"/>
                  </a:cubicBezTo>
                  <a:cubicBezTo>
                    <a:pt x="23" y="9"/>
                    <a:pt x="17" y="13"/>
                    <a:pt x="13" y="19"/>
                  </a:cubicBezTo>
                  <a:cubicBezTo>
                    <a:pt x="12" y="20"/>
                    <a:pt x="12" y="21"/>
                    <a:pt x="11" y="23"/>
                  </a:cubicBezTo>
                  <a:cubicBezTo>
                    <a:pt x="11" y="24"/>
                    <a:pt x="10" y="24"/>
                    <a:pt x="10" y="24"/>
                  </a:cubicBezTo>
                  <a:cubicBezTo>
                    <a:pt x="2" y="24"/>
                    <a:pt x="2" y="24"/>
                    <a:pt x="2" y="24"/>
                  </a:cubicBezTo>
                  <a:cubicBezTo>
                    <a:pt x="2" y="24"/>
                    <a:pt x="1" y="23"/>
                    <a:pt x="1" y="23"/>
                  </a:cubicBezTo>
                  <a:cubicBezTo>
                    <a:pt x="1" y="23"/>
                    <a:pt x="1" y="22"/>
                    <a:pt x="1" y="22"/>
                  </a:cubicBezTo>
                  <a:cubicBezTo>
                    <a:pt x="4" y="9"/>
                    <a:pt x="16" y="0"/>
                    <a:pt x="30" y="0"/>
                  </a:cubicBezTo>
                  <a:cubicBezTo>
                    <a:pt x="37" y="0"/>
                    <a:pt x="44" y="3"/>
                    <a:pt x="50" y="8"/>
                  </a:cubicBezTo>
                  <a:cubicBezTo>
                    <a:pt x="55" y="3"/>
                    <a:pt x="55" y="3"/>
                    <a:pt x="55" y="3"/>
                  </a:cubicBezTo>
                  <a:cubicBezTo>
                    <a:pt x="55" y="2"/>
                    <a:pt x="56" y="2"/>
                    <a:pt x="56" y="2"/>
                  </a:cubicBezTo>
                  <a:cubicBezTo>
                    <a:pt x="58" y="2"/>
                    <a:pt x="59" y="3"/>
                    <a:pt x="59" y="4"/>
                  </a:cubicBezTo>
                  <a:lnTo>
                    <a:pt x="59" y="21"/>
                  </a:lnTo>
                  <a:close/>
                </a:path>
              </a:pathLst>
            </a:custGeom>
            <a:solidFill>
              <a:srgbClr val="669B5B"/>
            </a:solidFill>
            <a:ln w="9525">
              <a:noFill/>
              <a:round/>
            </a:ln>
          </p:spPr>
          <p:txBody>
            <a:bodyPr vert="horz" wrap="square" lIns="121920" tIns="60960" rIns="121920" bIns="60960" numCol="1" anchor="t" anchorCtr="0" compatLnSpc="1"/>
            <a:lstStyle/>
            <a:p>
              <a:endParaRPr lang="en-US" sz="2400">
                <a:solidFill>
                  <a:schemeClr val="tx1">
                    <a:lumMod val="75000"/>
                    <a:lumOff val="25000"/>
                  </a:schemeClr>
                </a:solidFill>
              </a:endParaRPr>
            </a:p>
          </p:txBody>
        </p:sp>
      </p:grpSp>
      <p:sp>
        <p:nvSpPr>
          <p:cNvPr id="24" name="文本框 23"/>
          <p:cNvSpPr txBox="1"/>
          <p:nvPr/>
        </p:nvSpPr>
        <p:spPr>
          <a:xfrm>
            <a:off x="8068061" y="2627689"/>
            <a:ext cx="2053121" cy="784830"/>
          </a:xfrm>
          <a:prstGeom prst="rect">
            <a:avLst/>
          </a:prstGeom>
          <a:noFill/>
        </p:spPr>
        <p:txBody>
          <a:bodyPr wrap="square" rtlCol="0">
            <a:spAutoFit/>
          </a:bodyPr>
          <a:lstStyle/>
          <a:p>
            <a:pP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8068062" y="2347191"/>
            <a:ext cx="1109587" cy="338554"/>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8068061" y="4396803"/>
            <a:ext cx="2053121" cy="784830"/>
          </a:xfrm>
          <a:prstGeom prst="rect">
            <a:avLst/>
          </a:prstGeom>
          <a:noFill/>
        </p:spPr>
        <p:txBody>
          <a:bodyPr wrap="square" rtlCol="0">
            <a:spAutoFit/>
          </a:bodyPr>
          <a:lstStyle/>
          <a:p>
            <a:pP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8068062" y="4116305"/>
            <a:ext cx="1109587" cy="338554"/>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2050768" y="2627689"/>
            <a:ext cx="2053121" cy="784830"/>
          </a:xfrm>
          <a:prstGeom prst="rect">
            <a:avLst/>
          </a:prstGeom>
          <a:noFill/>
        </p:spPr>
        <p:txBody>
          <a:bodyPr wrap="square" rtlCol="0">
            <a:spAutoFit/>
          </a:bodyPr>
          <a:lstStyle/>
          <a:p>
            <a:pPr algn="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2994302" y="2347191"/>
            <a:ext cx="1109587" cy="338554"/>
          </a:xfrm>
          <a:prstGeom prst="rect">
            <a:avLst/>
          </a:prstGeom>
          <a:noFill/>
        </p:spPr>
        <p:txBody>
          <a:bodyPr wrap="square" rtlCol="0">
            <a:spAutoFit/>
          </a:bodyPr>
          <a:lstStyle/>
          <a:p>
            <a:pPr algn="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2050768" y="4396803"/>
            <a:ext cx="2053121" cy="784830"/>
          </a:xfrm>
          <a:prstGeom prst="rect">
            <a:avLst/>
          </a:prstGeom>
          <a:noFill/>
        </p:spPr>
        <p:txBody>
          <a:bodyPr wrap="square" rtlCol="0">
            <a:spAutoFit/>
          </a:bodyPr>
          <a:lstStyle/>
          <a:p>
            <a:pPr algn="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2994302" y="4116305"/>
            <a:ext cx="1109587" cy="338554"/>
          </a:xfrm>
          <a:prstGeom prst="rect">
            <a:avLst/>
          </a:prstGeom>
          <a:noFill/>
        </p:spPr>
        <p:txBody>
          <a:bodyPr wrap="square" rtlCol="0">
            <a:spAutoFit/>
          </a:bodyPr>
          <a:lstStyle/>
          <a:p>
            <a:pPr algn="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935514" y="-2391229"/>
            <a:ext cx="6320972" cy="11640458"/>
          </a:xfrm>
          <a:prstGeom prst="rect">
            <a:avLst/>
          </a:prstGeom>
        </p:spPr>
      </p:pic>
      <p:sp>
        <p:nvSpPr>
          <p:cNvPr id="6" name="矩形 5"/>
          <p:cNvSpPr/>
          <p:nvPr/>
        </p:nvSpPr>
        <p:spPr>
          <a:xfrm>
            <a:off x="275771" y="268514"/>
            <a:ext cx="11640458" cy="6320972"/>
          </a:xfrm>
          <a:prstGeom prst="rect">
            <a:avLst/>
          </a:prstGeom>
          <a:noFill/>
          <a:ln w="38100">
            <a:solidFill>
              <a:srgbClr val="669B5B"/>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5400437" y="2144921"/>
            <a:ext cx="1262743" cy="1262743"/>
          </a:xfrm>
          <a:prstGeom prst="ellipse">
            <a:avLst/>
          </a:prstGeom>
          <a:solidFill>
            <a:srgbClr val="669B5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萝莉体 第二版" panose="02000500000000000000" pitchFamily="2" charset="-122"/>
              <a:ea typeface="萝莉体 第二版" panose="02000500000000000000" pitchFamily="2" charset="-122"/>
              <a:cs typeface="萝莉体 第二版" panose="02000500000000000000" pitchFamily="2" charset="-122"/>
            </a:endParaRPr>
          </a:p>
        </p:txBody>
      </p:sp>
      <p:sp>
        <p:nvSpPr>
          <p:cNvPr id="24" name="文本框 23"/>
          <p:cNvSpPr txBox="1"/>
          <p:nvPr/>
        </p:nvSpPr>
        <p:spPr>
          <a:xfrm>
            <a:off x="5366366" y="2268194"/>
            <a:ext cx="1296814" cy="1015663"/>
          </a:xfrm>
          <a:prstGeom prst="rect">
            <a:avLst/>
          </a:prstGeom>
          <a:noFill/>
          <a:ln>
            <a:noFill/>
          </a:ln>
        </p:spPr>
        <p:txBody>
          <a:bodyPr wrap="square" rtlCol="0">
            <a:spAutoFit/>
          </a:bodyPr>
          <a:lstStyle/>
          <a:p>
            <a:pPr algn="ctr"/>
            <a:r>
              <a:rPr lang="en-US" altLang="zh-CN" sz="6000" b="1" dirty="0">
                <a:ln w="28575">
                  <a:noFill/>
                </a:ln>
                <a:solidFill>
                  <a:schemeClr val="bg1"/>
                </a:solidFill>
                <a:latin typeface="华文仿宋" panose="02010600040101010101" pitchFamily="2" charset="-122"/>
                <a:ea typeface="华文仿宋" panose="02010600040101010101" pitchFamily="2" charset="-122"/>
                <a:cs typeface="萝莉体 第二版" panose="02000500000000000000" pitchFamily="2" charset="-122"/>
              </a:rPr>
              <a:t>03</a:t>
            </a:r>
            <a:endParaRPr lang="zh-CN" altLang="en-US" sz="6000" b="1" dirty="0">
              <a:ln w="28575">
                <a:noFill/>
              </a:ln>
              <a:solidFill>
                <a:schemeClr val="bg1"/>
              </a:solidFill>
              <a:latin typeface="华文仿宋" panose="02010600040101010101" pitchFamily="2" charset="-122"/>
              <a:ea typeface="华文仿宋" panose="02010600040101010101" pitchFamily="2" charset="-122"/>
              <a:cs typeface="萝莉体 第二版" panose="02000500000000000000" pitchFamily="2" charset="-122"/>
            </a:endParaRPr>
          </a:p>
        </p:txBody>
      </p:sp>
      <p:sp>
        <p:nvSpPr>
          <p:cNvPr id="25" name="矩形 24"/>
          <p:cNvSpPr/>
          <p:nvPr/>
        </p:nvSpPr>
        <p:spPr>
          <a:xfrm>
            <a:off x="4598067" y="3402426"/>
            <a:ext cx="2954655" cy="650306"/>
          </a:xfrm>
          <a:prstGeom prst="rect">
            <a:avLst/>
          </a:prstGeom>
        </p:spPr>
        <p:txBody>
          <a:bodyPr wrap="none">
            <a:spAutoFit/>
          </a:bodyPr>
          <a:lstStyle/>
          <a:p>
            <a:pPr algn="ctr">
              <a:lnSpc>
                <a:spcPct val="175000"/>
              </a:lnSpc>
            </a:pPr>
            <a:r>
              <a:rPr lang="zh-CN" altLang="en-US" sz="24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点击文本框编辑标题</a:t>
            </a:r>
            <a:endParaRPr lang="en-US" altLang="zh-CN" sz="12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26" name="文本框 25"/>
          <p:cNvSpPr txBox="1"/>
          <p:nvPr/>
        </p:nvSpPr>
        <p:spPr>
          <a:xfrm>
            <a:off x="3953701" y="4070173"/>
            <a:ext cx="4243386" cy="584775"/>
          </a:xfrm>
          <a:prstGeom prst="rect">
            <a:avLst/>
          </a:prstGeom>
          <a:noFill/>
        </p:spPr>
        <p:txBody>
          <a:bodyPr wrap="square" rtlCol="0">
            <a:spAutoFit/>
          </a:bodyPr>
          <a:lstStyle>
            <a:defPPr>
              <a:defRPr lang="zh-CN"/>
            </a:defPPr>
            <a:lvl1pPr algn="ctr">
              <a:defRPr sz="6000" b="1">
                <a:blipFill dpi="0" rotWithShape="1">
                  <a:blip r:embed="rId2"/>
                  <a:srcRect/>
                  <a:stretch>
                    <a:fillRect/>
                  </a:stretch>
                </a:blipFill>
              </a:defRPr>
            </a:lvl1pPr>
          </a:lstStyle>
          <a:p>
            <a:r>
              <a:rPr lang="en-US" altLang="zh-CN"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PROFESSIONAL GENERATION</a:t>
            </a:r>
            <a:endParaRPr lang="en-US" altLang="zh-CN"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a:p>
            <a:r>
              <a:rPr lang="en-US" altLang="zh-CN"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POWERPOINT</a:t>
            </a:r>
            <a:endParaRPr lang="zh-CN" altLang="en-US"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决策 6"/>
          <p:cNvSpPr/>
          <p:nvPr/>
        </p:nvSpPr>
        <p:spPr>
          <a:xfrm>
            <a:off x="880159" y="438948"/>
            <a:ext cx="599163" cy="599163"/>
          </a:xfrm>
          <a:prstGeom prst="ellipse">
            <a:avLst/>
          </a:prstGeom>
          <a:noFill/>
          <a:ln w="38100">
            <a:solidFill>
              <a:srgbClr val="669B5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E8F1"/>
              </a:solidFill>
            </a:endParaRPr>
          </a:p>
        </p:txBody>
      </p:sp>
      <p:sp>
        <p:nvSpPr>
          <p:cNvPr id="13" name="文本框 12"/>
          <p:cNvSpPr txBox="1"/>
          <p:nvPr/>
        </p:nvSpPr>
        <p:spPr>
          <a:xfrm>
            <a:off x="850562" y="507696"/>
            <a:ext cx="658356" cy="461665"/>
          </a:xfrm>
          <a:prstGeom prst="rect">
            <a:avLst/>
          </a:prstGeom>
          <a:noFill/>
        </p:spPr>
        <p:txBody>
          <a:bodyPr wrap="square" rtlCol="0">
            <a:spAutoFit/>
          </a:bodyPr>
          <a:lstStyle/>
          <a:p>
            <a:pPr algn="ctr"/>
            <a:r>
              <a:rPr lang="en-US" altLang="zh-CN" sz="2400" b="1" dirty="0">
                <a:ln w="28575">
                  <a:noFill/>
                </a:ln>
                <a:solidFill>
                  <a:srgbClr val="669B5B"/>
                </a:solidFill>
                <a:latin typeface="微软雅黑" panose="020B0503020204020204" pitchFamily="34" charset="-122"/>
                <a:ea typeface="微软雅黑" panose="020B0503020204020204" pitchFamily="34" charset="-122"/>
              </a:rPr>
              <a:t>03</a:t>
            </a:r>
            <a:endParaRPr lang="zh-CN" altLang="en-US" sz="4000" b="1" dirty="0">
              <a:ln w="28575">
                <a:noFill/>
              </a:ln>
              <a:solidFill>
                <a:srgbClr val="669B5B"/>
              </a:solidFill>
              <a:latin typeface="微软雅黑" panose="020B0503020204020204" pitchFamily="34" charset="-122"/>
              <a:ea typeface="微软雅黑" panose="020B0503020204020204" pitchFamily="34" charset="-122"/>
            </a:endParaRPr>
          </a:p>
        </p:txBody>
      </p:sp>
      <p:sp>
        <p:nvSpPr>
          <p:cNvPr id="14" name="矩形 13"/>
          <p:cNvSpPr/>
          <p:nvPr/>
        </p:nvSpPr>
        <p:spPr>
          <a:xfrm>
            <a:off x="0" y="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5" name="矩形 14"/>
          <p:cNvSpPr/>
          <p:nvPr/>
        </p:nvSpPr>
        <p:spPr>
          <a:xfrm>
            <a:off x="0" y="676275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6" name="矩形 15"/>
          <p:cNvSpPr/>
          <p:nvPr/>
        </p:nvSpPr>
        <p:spPr>
          <a:xfrm>
            <a:off x="1538514" y="319868"/>
            <a:ext cx="2764739" cy="464358"/>
          </a:xfrm>
          <a:prstGeom prst="rect">
            <a:avLst/>
          </a:prstGeom>
        </p:spPr>
        <p:txBody>
          <a:bodyPr wrap="square">
            <a:spAutoFit/>
          </a:bodyPr>
          <a:lstStyle/>
          <a:p>
            <a:pPr>
              <a:lnSpc>
                <a:spcPct val="175000"/>
              </a:lnSpc>
            </a:pPr>
            <a:r>
              <a:rPr lang="zh-CN" altLang="en-US"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点击文本框编辑标题</a:t>
            </a:r>
            <a:endParaRPr lang="en-US" altLang="zh-CN"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17" name="文本框 16"/>
          <p:cNvSpPr txBox="1"/>
          <p:nvPr/>
        </p:nvSpPr>
        <p:spPr>
          <a:xfrm>
            <a:off x="1538514" y="758799"/>
            <a:ext cx="4737379" cy="307777"/>
          </a:xfrm>
          <a:prstGeom prst="rect">
            <a:avLst/>
          </a:prstGeom>
          <a:noFill/>
        </p:spPr>
        <p:txBody>
          <a:bodyPr wrap="square" rtlCol="0">
            <a:spAutoFit/>
          </a:bodyPr>
          <a:lstStyle>
            <a:defPPr>
              <a:defRPr lang="zh-CN"/>
            </a:defPPr>
            <a:lvl1pPr algn="ctr">
              <a:defRPr sz="6000" b="1">
                <a:blipFill dpi="0" rotWithShape="1">
                  <a:blip r:embed="rId1"/>
                  <a:srcRect/>
                  <a:stretch>
                    <a:fillRect/>
                  </a:stretch>
                </a:blipFill>
              </a:defRPr>
            </a:lvl1pPr>
          </a:lstStyle>
          <a:p>
            <a:pPr algn="l"/>
            <a:r>
              <a:rPr lang="en-US" altLang="zh-CN"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PROFESSIONAL GENERATION POWERPOINT</a:t>
            </a:r>
            <a:endParaRPr lang="zh-CN" altLang="en-US"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83669"/>
            <a:ext cx="6096000" cy="4064506"/>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3672"/>
            <a:ext cx="6096000" cy="4064508"/>
          </a:xfrm>
          <a:prstGeom prst="rect">
            <a:avLst/>
          </a:prstGeom>
        </p:spPr>
      </p:pic>
      <p:sp>
        <p:nvSpPr>
          <p:cNvPr id="10" name="矩形 9"/>
          <p:cNvSpPr/>
          <p:nvPr/>
        </p:nvSpPr>
        <p:spPr>
          <a:xfrm>
            <a:off x="6096000" y="1983671"/>
            <a:ext cx="6096000" cy="4064507"/>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Oval 36"/>
          <p:cNvSpPr/>
          <p:nvPr/>
        </p:nvSpPr>
        <p:spPr>
          <a:xfrm>
            <a:off x="5756034" y="2426943"/>
            <a:ext cx="706812" cy="70681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chemeClr val="bg1"/>
              </a:solidFill>
            </a:endParaRPr>
          </a:p>
        </p:txBody>
      </p:sp>
      <p:sp>
        <p:nvSpPr>
          <p:cNvPr id="18" name="Shape 2480"/>
          <p:cNvSpPr/>
          <p:nvPr/>
        </p:nvSpPr>
        <p:spPr>
          <a:xfrm>
            <a:off x="6022918" y="2621737"/>
            <a:ext cx="173045" cy="317225"/>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rgbClr val="212A33"/>
          </a:solidFill>
          <a:ln w="12700">
            <a:miter lim="400000"/>
          </a:ln>
        </p:spPr>
        <p:txBody>
          <a:bodyPr lIns="19049" tIns="19049" rIns="19049" bIns="1904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27965" rtl="0" eaLnBrk="1" fontAlgn="auto" latinLnBrk="0" hangingPunct="0">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0"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Arial" panose="020B0604020202020204"/>
              <a:ea typeface="Arial" panose="020B0604020202020204"/>
              <a:cs typeface="Arial" panose="020B0604020202020204"/>
              <a:sym typeface="Gill Sans"/>
            </a:endParaRPr>
          </a:p>
        </p:txBody>
      </p:sp>
      <p:sp>
        <p:nvSpPr>
          <p:cNvPr id="19" name="Oval 39"/>
          <p:cNvSpPr/>
          <p:nvPr/>
        </p:nvSpPr>
        <p:spPr>
          <a:xfrm>
            <a:off x="5756034" y="3719370"/>
            <a:ext cx="706812" cy="70681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chemeClr val="bg1"/>
              </a:solidFill>
            </a:endParaRPr>
          </a:p>
        </p:txBody>
      </p:sp>
      <p:sp>
        <p:nvSpPr>
          <p:cNvPr id="20" name="Shape 2481"/>
          <p:cNvSpPr/>
          <p:nvPr/>
        </p:nvSpPr>
        <p:spPr>
          <a:xfrm>
            <a:off x="5950870" y="3914069"/>
            <a:ext cx="317140" cy="317414"/>
          </a:xfrm>
          <a:custGeom>
            <a:avLst/>
            <a:gdLst/>
            <a:ahLst/>
            <a:cxnLst>
              <a:cxn ang="0">
                <a:pos x="wd2" y="hd2"/>
              </a:cxn>
              <a:cxn ang="5400000">
                <a:pos x="wd2" y="hd2"/>
              </a:cxn>
              <a:cxn ang="10800000">
                <a:pos x="wd2" y="hd2"/>
              </a:cxn>
              <a:cxn ang="16200000">
                <a:pos x="wd2" y="hd2"/>
              </a:cxn>
            </a:cxnLst>
            <a:rect l="0" t="0" r="r" b="b"/>
            <a:pathLst>
              <a:path w="21131" h="21132" extrusionOk="0">
                <a:moveTo>
                  <a:pt x="19045" y="7530"/>
                </a:moveTo>
                <a:cubicBezTo>
                  <a:pt x="17544" y="9030"/>
                  <a:pt x="15110" y="9030"/>
                  <a:pt x="13610" y="7530"/>
                </a:cubicBezTo>
                <a:cubicBezTo>
                  <a:pt x="12108" y="6031"/>
                  <a:pt x="12108" y="3600"/>
                  <a:pt x="13610" y="2100"/>
                </a:cubicBezTo>
                <a:cubicBezTo>
                  <a:pt x="15110" y="600"/>
                  <a:pt x="17544" y="600"/>
                  <a:pt x="19045" y="2100"/>
                </a:cubicBezTo>
                <a:cubicBezTo>
                  <a:pt x="20546" y="3600"/>
                  <a:pt x="20546" y="6031"/>
                  <a:pt x="19045" y="7530"/>
                </a:cubicBezTo>
                <a:moveTo>
                  <a:pt x="7605" y="16245"/>
                </a:moveTo>
                <a:cubicBezTo>
                  <a:pt x="7256" y="16593"/>
                  <a:pt x="6776" y="16807"/>
                  <a:pt x="6245" y="16807"/>
                </a:cubicBezTo>
                <a:cubicBezTo>
                  <a:pt x="5184" y="16807"/>
                  <a:pt x="4324" y="15948"/>
                  <a:pt x="4324" y="14888"/>
                </a:cubicBezTo>
                <a:cubicBezTo>
                  <a:pt x="4324" y="14358"/>
                  <a:pt x="4539" y="13878"/>
                  <a:pt x="4887" y="13530"/>
                </a:cubicBezTo>
                <a:lnTo>
                  <a:pt x="11678" y="5991"/>
                </a:lnTo>
                <a:cubicBezTo>
                  <a:pt x="11884" y="6798"/>
                  <a:pt x="12298" y="7563"/>
                  <a:pt x="12930" y="8194"/>
                </a:cubicBezTo>
                <a:cubicBezTo>
                  <a:pt x="13569" y="8832"/>
                  <a:pt x="14343" y="9248"/>
                  <a:pt x="15160" y="9451"/>
                </a:cubicBezTo>
                <a:cubicBezTo>
                  <a:pt x="15160" y="9451"/>
                  <a:pt x="7605" y="16245"/>
                  <a:pt x="7605" y="16245"/>
                </a:cubicBezTo>
                <a:close/>
                <a:moveTo>
                  <a:pt x="19724" y="1406"/>
                </a:moveTo>
                <a:cubicBezTo>
                  <a:pt x="17848" y="-468"/>
                  <a:pt x="14806" y="-468"/>
                  <a:pt x="12930" y="1406"/>
                </a:cubicBezTo>
                <a:cubicBezTo>
                  <a:pt x="12024" y="2312"/>
                  <a:pt x="11559" y="3489"/>
                  <a:pt x="11529" y="4676"/>
                </a:cubicBezTo>
                <a:lnTo>
                  <a:pt x="4207" y="12851"/>
                </a:lnTo>
                <a:cubicBezTo>
                  <a:pt x="3686" y="13373"/>
                  <a:pt x="3363" y="14093"/>
                  <a:pt x="3363" y="14888"/>
                </a:cubicBezTo>
                <a:cubicBezTo>
                  <a:pt x="3363" y="15420"/>
                  <a:pt x="3518" y="15912"/>
                  <a:pt x="3769" y="16340"/>
                </a:cubicBezTo>
                <a:cubicBezTo>
                  <a:pt x="2436" y="17104"/>
                  <a:pt x="1907" y="17813"/>
                  <a:pt x="2425" y="19364"/>
                </a:cubicBezTo>
                <a:cubicBezTo>
                  <a:pt x="2487" y="19550"/>
                  <a:pt x="2434" y="19622"/>
                  <a:pt x="2409" y="19658"/>
                </a:cubicBezTo>
                <a:cubicBezTo>
                  <a:pt x="2160" y="20003"/>
                  <a:pt x="1132" y="20167"/>
                  <a:pt x="500" y="20172"/>
                </a:cubicBezTo>
                <a:cubicBezTo>
                  <a:pt x="493" y="20171"/>
                  <a:pt x="487" y="20167"/>
                  <a:pt x="480" y="20167"/>
                </a:cubicBezTo>
                <a:cubicBezTo>
                  <a:pt x="215" y="20167"/>
                  <a:pt x="0" y="20383"/>
                  <a:pt x="0" y="20647"/>
                </a:cubicBezTo>
                <a:cubicBezTo>
                  <a:pt x="0" y="20912"/>
                  <a:pt x="214" y="21126"/>
                  <a:pt x="479" y="21127"/>
                </a:cubicBezTo>
                <a:lnTo>
                  <a:pt x="479" y="21132"/>
                </a:lnTo>
                <a:cubicBezTo>
                  <a:pt x="821" y="21132"/>
                  <a:pt x="2562" y="21088"/>
                  <a:pt x="3189" y="20219"/>
                </a:cubicBezTo>
                <a:cubicBezTo>
                  <a:pt x="3355" y="19988"/>
                  <a:pt x="3516" y="19599"/>
                  <a:pt x="3336" y="19060"/>
                </a:cubicBezTo>
                <a:cubicBezTo>
                  <a:pt x="3030" y="18141"/>
                  <a:pt x="3071" y="17806"/>
                  <a:pt x="4399" y="17082"/>
                </a:cubicBezTo>
                <a:cubicBezTo>
                  <a:pt x="4900" y="17504"/>
                  <a:pt x="5539" y="17767"/>
                  <a:pt x="6245" y="17767"/>
                </a:cubicBezTo>
                <a:cubicBezTo>
                  <a:pt x="7042" y="17767"/>
                  <a:pt x="7762" y="17445"/>
                  <a:pt x="8284" y="16924"/>
                </a:cubicBezTo>
                <a:lnTo>
                  <a:pt x="16485" y="9592"/>
                </a:lnTo>
                <a:cubicBezTo>
                  <a:pt x="17662" y="9554"/>
                  <a:pt x="18826" y="9091"/>
                  <a:pt x="19724" y="8194"/>
                </a:cubicBezTo>
                <a:cubicBezTo>
                  <a:pt x="21600" y="6320"/>
                  <a:pt x="21600" y="3281"/>
                  <a:pt x="19724" y="1406"/>
                </a:cubicBezTo>
                <a:moveTo>
                  <a:pt x="8953" y="11504"/>
                </a:moveTo>
                <a:lnTo>
                  <a:pt x="9633" y="12183"/>
                </a:lnTo>
                <a:lnTo>
                  <a:pt x="12690" y="9807"/>
                </a:lnTo>
                <a:lnTo>
                  <a:pt x="11331" y="8449"/>
                </a:lnTo>
                <a:cubicBezTo>
                  <a:pt x="11331" y="8449"/>
                  <a:pt x="8953" y="11504"/>
                  <a:pt x="8953" y="11504"/>
                </a:cubicBezTo>
                <a:close/>
              </a:path>
            </a:pathLst>
          </a:custGeom>
          <a:solidFill>
            <a:srgbClr val="212A33"/>
          </a:solidFill>
          <a:ln w="12700">
            <a:miter lim="400000"/>
          </a:ln>
        </p:spPr>
        <p:txBody>
          <a:bodyPr lIns="19049" tIns="19049" rIns="19049" bIns="1904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27965" rtl="0" eaLnBrk="1" fontAlgn="auto" latinLnBrk="0" hangingPunct="0">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0"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Arial" panose="020B0604020202020204"/>
              <a:ea typeface="Arial" panose="020B0604020202020204"/>
              <a:cs typeface="Arial" panose="020B0604020202020204"/>
              <a:sym typeface="Gill Sans"/>
            </a:endParaRPr>
          </a:p>
        </p:txBody>
      </p:sp>
      <p:sp>
        <p:nvSpPr>
          <p:cNvPr id="21" name="Oval 42"/>
          <p:cNvSpPr/>
          <p:nvPr/>
        </p:nvSpPr>
        <p:spPr>
          <a:xfrm>
            <a:off x="5756034" y="5011798"/>
            <a:ext cx="706812" cy="70681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chemeClr val="bg1"/>
              </a:solidFill>
            </a:endParaRPr>
          </a:p>
        </p:txBody>
      </p:sp>
      <p:sp>
        <p:nvSpPr>
          <p:cNvPr id="22" name="Shape 2482"/>
          <p:cNvSpPr/>
          <p:nvPr/>
        </p:nvSpPr>
        <p:spPr>
          <a:xfrm>
            <a:off x="5950816" y="5264269"/>
            <a:ext cx="317249" cy="201870"/>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rgbClr val="212A33"/>
          </a:solidFill>
          <a:ln w="12700">
            <a:miter lim="400000"/>
          </a:ln>
        </p:spPr>
        <p:txBody>
          <a:bodyPr lIns="19049" tIns="19049" rIns="19049" bIns="1904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27965" rtl="0" eaLnBrk="1" fontAlgn="auto" latinLnBrk="0" hangingPunct="0">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0" b="0" i="0" u="none" strike="noStrike" kern="0" cap="none" spc="0" normalizeH="0" baseline="0" noProof="0">
              <a:ln>
                <a:noFill/>
              </a:ln>
              <a:solidFill>
                <a:schemeClr val="bg1"/>
              </a:solidFill>
              <a:effectLst>
                <a:outerShdw blurRad="38100" dist="12700" dir="5400000" rotWithShape="0">
                  <a:srgbClr val="000000">
                    <a:alpha val="50000"/>
                  </a:srgbClr>
                </a:outerShdw>
              </a:effectLst>
              <a:uLnTx/>
              <a:uFillTx/>
              <a:latin typeface="Arial" panose="020B0604020202020204"/>
              <a:ea typeface="Arial" panose="020B0604020202020204"/>
              <a:cs typeface="Arial" panose="020B0604020202020204"/>
              <a:sym typeface="Gill Sans"/>
            </a:endParaRPr>
          </a:p>
        </p:txBody>
      </p:sp>
      <p:sp>
        <p:nvSpPr>
          <p:cNvPr id="23" name="文本框 16"/>
          <p:cNvSpPr txBox="1"/>
          <p:nvPr/>
        </p:nvSpPr>
        <p:spPr>
          <a:xfrm>
            <a:off x="6657628" y="2546547"/>
            <a:ext cx="4850637"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5000"/>
              </a:lnSpc>
            </a:pPr>
            <a:r>
              <a:rPr lang="zh-CN" altLang="en-US" sz="1200" dirty="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bg1"/>
              </a:solidFill>
              <a:latin typeface="微软雅黑" panose="020B0503020204020204" pitchFamily="34" charset="-122"/>
              <a:ea typeface="微软雅黑" panose="020B0503020204020204" pitchFamily="34" charset="-122"/>
            </a:endParaRPr>
          </a:p>
          <a:p>
            <a:pPr>
              <a:lnSpc>
                <a:spcPct val="125000"/>
              </a:lnSpc>
            </a:pP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4" name="文本框 19"/>
          <p:cNvSpPr txBox="1"/>
          <p:nvPr/>
        </p:nvSpPr>
        <p:spPr>
          <a:xfrm>
            <a:off x="6657630" y="2291449"/>
            <a:ext cx="1109587"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5" name="文本框 20"/>
          <p:cNvSpPr txBox="1"/>
          <p:nvPr/>
        </p:nvSpPr>
        <p:spPr>
          <a:xfrm>
            <a:off x="6657629" y="3786998"/>
            <a:ext cx="4850636"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5000"/>
              </a:lnSpc>
            </a:pPr>
            <a:r>
              <a:rPr lang="zh-CN" altLang="en-US" sz="1200" dirty="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bg1"/>
              </a:solidFill>
              <a:latin typeface="微软雅黑" panose="020B0503020204020204" pitchFamily="34" charset="-122"/>
              <a:ea typeface="微软雅黑" panose="020B0503020204020204" pitchFamily="34" charset="-122"/>
            </a:endParaRPr>
          </a:p>
          <a:p>
            <a:pPr>
              <a:lnSpc>
                <a:spcPct val="125000"/>
              </a:lnSpc>
            </a:pP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6" name="文本框 21"/>
          <p:cNvSpPr txBox="1"/>
          <p:nvPr/>
        </p:nvSpPr>
        <p:spPr>
          <a:xfrm>
            <a:off x="6657630" y="3531900"/>
            <a:ext cx="1109587"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7" name="文本框 23"/>
          <p:cNvSpPr txBox="1"/>
          <p:nvPr/>
        </p:nvSpPr>
        <p:spPr>
          <a:xfrm>
            <a:off x="6657630" y="4818626"/>
            <a:ext cx="1109587"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bg1"/>
                </a:solidFill>
                <a:latin typeface="微软雅黑" panose="020B0503020204020204" pitchFamily="34" charset="-122"/>
                <a:ea typeface="微软雅黑" panose="020B0503020204020204" pitchFamily="34" charset="-122"/>
              </a:rPr>
              <a:t>编辑标题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8" name="文本框 20"/>
          <p:cNvSpPr txBox="1"/>
          <p:nvPr/>
        </p:nvSpPr>
        <p:spPr>
          <a:xfrm>
            <a:off x="6657629" y="5106842"/>
            <a:ext cx="4850636"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5000"/>
              </a:lnSpc>
            </a:pPr>
            <a:r>
              <a:rPr lang="zh-CN" altLang="en-US" sz="1200" dirty="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bg1"/>
              </a:solidFill>
              <a:latin typeface="微软雅黑" panose="020B0503020204020204" pitchFamily="34" charset="-122"/>
              <a:ea typeface="微软雅黑" panose="020B0503020204020204" pitchFamily="34" charset="-122"/>
            </a:endParaRPr>
          </a:p>
          <a:p>
            <a:pPr>
              <a:lnSpc>
                <a:spcPct val="125000"/>
              </a:lnSpc>
            </a:pPr>
            <a:endParaRPr lang="zh-CN" altLang="en-US" sz="1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决策 6"/>
          <p:cNvSpPr/>
          <p:nvPr/>
        </p:nvSpPr>
        <p:spPr>
          <a:xfrm>
            <a:off x="880159" y="438948"/>
            <a:ext cx="599163" cy="599163"/>
          </a:xfrm>
          <a:prstGeom prst="ellipse">
            <a:avLst/>
          </a:prstGeom>
          <a:noFill/>
          <a:ln w="38100">
            <a:solidFill>
              <a:srgbClr val="669B5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E8F1"/>
              </a:solidFill>
            </a:endParaRPr>
          </a:p>
        </p:txBody>
      </p:sp>
      <p:sp>
        <p:nvSpPr>
          <p:cNvPr id="13" name="文本框 12"/>
          <p:cNvSpPr txBox="1"/>
          <p:nvPr/>
        </p:nvSpPr>
        <p:spPr>
          <a:xfrm>
            <a:off x="850562" y="507696"/>
            <a:ext cx="658356" cy="461665"/>
          </a:xfrm>
          <a:prstGeom prst="rect">
            <a:avLst/>
          </a:prstGeom>
          <a:noFill/>
        </p:spPr>
        <p:txBody>
          <a:bodyPr wrap="square" rtlCol="0">
            <a:spAutoFit/>
          </a:bodyPr>
          <a:lstStyle/>
          <a:p>
            <a:pPr algn="ctr"/>
            <a:r>
              <a:rPr lang="en-US" altLang="zh-CN" sz="2400" b="1" dirty="0">
                <a:ln w="28575">
                  <a:noFill/>
                </a:ln>
                <a:solidFill>
                  <a:srgbClr val="669B5B"/>
                </a:solidFill>
                <a:latin typeface="微软雅黑" panose="020B0503020204020204" pitchFamily="34" charset="-122"/>
                <a:ea typeface="微软雅黑" panose="020B0503020204020204" pitchFamily="34" charset="-122"/>
              </a:rPr>
              <a:t>03</a:t>
            </a:r>
            <a:endParaRPr lang="zh-CN" altLang="en-US" sz="4000" b="1" dirty="0">
              <a:ln w="28575">
                <a:noFill/>
              </a:ln>
              <a:solidFill>
                <a:srgbClr val="669B5B"/>
              </a:solidFill>
              <a:latin typeface="微软雅黑" panose="020B0503020204020204" pitchFamily="34" charset="-122"/>
              <a:ea typeface="微软雅黑" panose="020B0503020204020204" pitchFamily="34" charset="-122"/>
            </a:endParaRPr>
          </a:p>
        </p:txBody>
      </p:sp>
      <p:sp>
        <p:nvSpPr>
          <p:cNvPr id="14" name="矩形 13"/>
          <p:cNvSpPr/>
          <p:nvPr/>
        </p:nvSpPr>
        <p:spPr>
          <a:xfrm>
            <a:off x="0" y="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5" name="矩形 14"/>
          <p:cNvSpPr/>
          <p:nvPr/>
        </p:nvSpPr>
        <p:spPr>
          <a:xfrm>
            <a:off x="0" y="676275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6" name="矩形 15"/>
          <p:cNvSpPr/>
          <p:nvPr/>
        </p:nvSpPr>
        <p:spPr>
          <a:xfrm>
            <a:off x="1538514" y="319868"/>
            <a:ext cx="2764739" cy="464358"/>
          </a:xfrm>
          <a:prstGeom prst="rect">
            <a:avLst/>
          </a:prstGeom>
        </p:spPr>
        <p:txBody>
          <a:bodyPr wrap="square">
            <a:spAutoFit/>
          </a:bodyPr>
          <a:lstStyle/>
          <a:p>
            <a:pPr>
              <a:lnSpc>
                <a:spcPct val="175000"/>
              </a:lnSpc>
            </a:pPr>
            <a:r>
              <a:rPr lang="zh-CN" altLang="en-US"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点击文本框编辑标题</a:t>
            </a:r>
            <a:endParaRPr lang="en-US" altLang="zh-CN"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17" name="文本框 16"/>
          <p:cNvSpPr txBox="1"/>
          <p:nvPr/>
        </p:nvSpPr>
        <p:spPr>
          <a:xfrm>
            <a:off x="1538514" y="758799"/>
            <a:ext cx="4737379" cy="307777"/>
          </a:xfrm>
          <a:prstGeom prst="rect">
            <a:avLst/>
          </a:prstGeom>
          <a:noFill/>
        </p:spPr>
        <p:txBody>
          <a:bodyPr wrap="square" rtlCol="0">
            <a:spAutoFit/>
          </a:bodyPr>
          <a:lstStyle>
            <a:defPPr>
              <a:defRPr lang="zh-CN"/>
            </a:defPPr>
            <a:lvl1pPr algn="ctr">
              <a:defRPr sz="6000" b="1">
                <a:blipFill dpi="0" rotWithShape="1">
                  <a:blip r:embed="rId1"/>
                  <a:srcRect/>
                  <a:stretch>
                    <a:fillRect/>
                  </a:stretch>
                </a:blipFill>
              </a:defRPr>
            </a:lvl1pPr>
          </a:lstStyle>
          <a:p>
            <a:pPr algn="l"/>
            <a:r>
              <a:rPr lang="en-US" altLang="zh-CN"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PROFESSIONAL GENERATION POWERPOINT</a:t>
            </a:r>
            <a:endParaRPr lang="zh-CN" altLang="en-US"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cxnSp>
        <p:nvCxnSpPr>
          <p:cNvPr id="8" name="Straight Connector 17"/>
          <p:cNvCxnSpPr/>
          <p:nvPr/>
        </p:nvCxnSpPr>
        <p:spPr>
          <a:xfrm>
            <a:off x="3660937" y="4936836"/>
            <a:ext cx="162013" cy="0"/>
          </a:xfrm>
          <a:prstGeom prst="line">
            <a:avLst/>
          </a:prstGeom>
          <a:ln w="25400" cap="rnd">
            <a:solidFill>
              <a:srgbClr val="669B5B"/>
            </a:solidFill>
          </a:ln>
        </p:spPr>
        <p:style>
          <a:lnRef idx="1">
            <a:schemeClr val="accent1"/>
          </a:lnRef>
          <a:fillRef idx="0">
            <a:schemeClr val="accent1"/>
          </a:fillRef>
          <a:effectRef idx="0">
            <a:schemeClr val="accent1"/>
          </a:effectRef>
          <a:fontRef idx="minor">
            <a:schemeClr val="tx1"/>
          </a:fontRef>
        </p:style>
      </p:cxnSp>
      <p:cxnSp>
        <p:nvCxnSpPr>
          <p:cNvPr id="9" name="Straight Connector 21"/>
          <p:cNvCxnSpPr/>
          <p:nvPr/>
        </p:nvCxnSpPr>
        <p:spPr>
          <a:xfrm>
            <a:off x="6122158" y="4936836"/>
            <a:ext cx="162013" cy="0"/>
          </a:xfrm>
          <a:prstGeom prst="line">
            <a:avLst/>
          </a:prstGeom>
          <a:ln w="25400" cap="rnd">
            <a:solidFill>
              <a:srgbClr val="669B5B"/>
            </a:solidFill>
          </a:ln>
        </p:spPr>
        <p:style>
          <a:lnRef idx="1">
            <a:schemeClr val="accent1"/>
          </a:lnRef>
          <a:fillRef idx="0">
            <a:schemeClr val="accent1"/>
          </a:fillRef>
          <a:effectRef idx="0">
            <a:schemeClr val="accent1"/>
          </a:effectRef>
          <a:fontRef idx="minor">
            <a:schemeClr val="tx1"/>
          </a:fontRef>
        </p:style>
      </p:cxnSp>
      <p:cxnSp>
        <p:nvCxnSpPr>
          <p:cNvPr id="10" name="Straight Connector 25"/>
          <p:cNvCxnSpPr/>
          <p:nvPr/>
        </p:nvCxnSpPr>
        <p:spPr>
          <a:xfrm>
            <a:off x="8583379" y="4936836"/>
            <a:ext cx="162013" cy="0"/>
          </a:xfrm>
          <a:prstGeom prst="line">
            <a:avLst/>
          </a:prstGeom>
          <a:ln w="25400" cap="rnd">
            <a:solidFill>
              <a:srgbClr val="669B5B"/>
            </a:solidFill>
          </a:ln>
        </p:spPr>
        <p:style>
          <a:lnRef idx="1">
            <a:schemeClr val="accent1"/>
          </a:lnRef>
          <a:fillRef idx="0">
            <a:schemeClr val="accent1"/>
          </a:fillRef>
          <a:effectRef idx="0">
            <a:schemeClr val="accent1"/>
          </a:effectRef>
          <a:fontRef idx="minor">
            <a:schemeClr val="tx1"/>
          </a:fontRef>
        </p:style>
      </p:cxnSp>
      <p:sp>
        <p:nvSpPr>
          <p:cNvPr id="11" name="Freeform 1231"/>
          <p:cNvSpPr/>
          <p:nvPr/>
        </p:nvSpPr>
        <p:spPr bwMode="auto">
          <a:xfrm>
            <a:off x="2702443" y="2341947"/>
            <a:ext cx="2079000" cy="1428865"/>
          </a:xfrm>
          <a:custGeom>
            <a:avLst/>
            <a:gdLst>
              <a:gd name="T0" fmla="*/ 511 w 728"/>
              <a:gd name="T1" fmla="*/ 423 h 500"/>
              <a:gd name="T2" fmla="*/ 537 w 728"/>
              <a:gd name="T3" fmla="*/ 500 h 500"/>
              <a:gd name="T4" fmla="*/ 702 w 728"/>
              <a:gd name="T5" fmla="*/ 214 h 500"/>
              <a:gd name="T6" fmla="*/ 702 w 728"/>
              <a:gd name="T7" fmla="*/ 71 h 500"/>
              <a:gd name="T8" fmla="*/ 579 w 728"/>
              <a:gd name="T9" fmla="*/ 0 h 500"/>
              <a:gd name="T10" fmla="*/ 148 w 728"/>
              <a:gd name="T11" fmla="*/ 0 h 500"/>
              <a:gd name="T12" fmla="*/ 24 w 728"/>
              <a:gd name="T13" fmla="*/ 71 h 500"/>
              <a:gd name="T14" fmla="*/ 12 w 728"/>
              <a:gd name="T15" fmla="*/ 187 h 500"/>
              <a:gd name="T16" fmla="*/ 12 w 728"/>
              <a:gd name="T17" fmla="*/ 187 h 500"/>
              <a:gd name="T18" fmla="*/ 13 w 728"/>
              <a:gd name="T19" fmla="*/ 188 h 500"/>
              <a:gd name="T20" fmla="*/ 14 w 728"/>
              <a:gd name="T21" fmla="*/ 190 h 500"/>
              <a:gd name="T22" fmla="*/ 15 w 728"/>
              <a:gd name="T23" fmla="*/ 191 h 500"/>
              <a:gd name="T24" fmla="*/ 283 w 728"/>
              <a:gd name="T25" fmla="*/ 295 h 500"/>
              <a:gd name="T26" fmla="*/ 304 w 728"/>
              <a:gd name="T27" fmla="*/ 299 h 500"/>
              <a:gd name="T28" fmla="*/ 511 w 728"/>
              <a:gd name="T29" fmla="*/ 423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8" h="500">
                <a:moveTo>
                  <a:pt x="511" y="423"/>
                </a:moveTo>
                <a:cubicBezTo>
                  <a:pt x="526" y="446"/>
                  <a:pt x="535" y="472"/>
                  <a:pt x="537" y="500"/>
                </a:cubicBezTo>
                <a:cubicBezTo>
                  <a:pt x="702" y="214"/>
                  <a:pt x="702" y="214"/>
                  <a:pt x="702" y="214"/>
                </a:cubicBezTo>
                <a:cubicBezTo>
                  <a:pt x="728" y="170"/>
                  <a:pt x="728" y="115"/>
                  <a:pt x="702" y="71"/>
                </a:cubicBezTo>
                <a:cubicBezTo>
                  <a:pt x="677" y="27"/>
                  <a:pt x="630" y="0"/>
                  <a:pt x="579" y="0"/>
                </a:cubicBezTo>
                <a:cubicBezTo>
                  <a:pt x="148" y="0"/>
                  <a:pt x="148" y="0"/>
                  <a:pt x="148" y="0"/>
                </a:cubicBezTo>
                <a:cubicBezTo>
                  <a:pt x="97" y="0"/>
                  <a:pt x="50" y="27"/>
                  <a:pt x="24" y="71"/>
                </a:cubicBezTo>
                <a:cubicBezTo>
                  <a:pt x="4" y="106"/>
                  <a:pt x="0" y="149"/>
                  <a:pt x="12" y="187"/>
                </a:cubicBezTo>
                <a:cubicBezTo>
                  <a:pt x="12" y="187"/>
                  <a:pt x="12" y="187"/>
                  <a:pt x="12" y="187"/>
                </a:cubicBezTo>
                <a:cubicBezTo>
                  <a:pt x="13" y="188"/>
                  <a:pt x="13" y="188"/>
                  <a:pt x="13" y="188"/>
                </a:cubicBezTo>
                <a:cubicBezTo>
                  <a:pt x="13" y="189"/>
                  <a:pt x="14" y="190"/>
                  <a:pt x="14" y="190"/>
                </a:cubicBezTo>
                <a:cubicBezTo>
                  <a:pt x="15" y="191"/>
                  <a:pt x="15" y="191"/>
                  <a:pt x="15" y="191"/>
                </a:cubicBezTo>
                <a:cubicBezTo>
                  <a:pt x="54" y="258"/>
                  <a:pt x="155" y="275"/>
                  <a:pt x="283" y="295"/>
                </a:cubicBezTo>
                <a:cubicBezTo>
                  <a:pt x="304" y="299"/>
                  <a:pt x="304" y="299"/>
                  <a:pt x="304" y="299"/>
                </a:cubicBezTo>
                <a:cubicBezTo>
                  <a:pt x="449" y="323"/>
                  <a:pt x="506" y="415"/>
                  <a:pt x="511" y="423"/>
                </a:cubicBezTo>
                <a:close/>
              </a:path>
            </a:pathLst>
          </a:custGeom>
          <a:solidFill>
            <a:srgbClr val="669B5B"/>
          </a:solidFill>
          <a:ln>
            <a:noFill/>
          </a:ln>
        </p:spPr>
        <p:txBody>
          <a:bodyPr vert="horz" wrap="square" lIns="91440" tIns="45720" rIns="91440" bIns="45720" numCol="1" anchor="t" anchorCtr="0" compatLnSpc="1"/>
          <a:lstStyle/>
          <a:p>
            <a:endParaRPr lang="en-US">
              <a:solidFill>
                <a:schemeClr val="tx1">
                  <a:lumMod val="85000"/>
                  <a:lumOff val="15000"/>
                </a:schemeClr>
              </a:solidFill>
            </a:endParaRPr>
          </a:p>
        </p:txBody>
      </p:sp>
      <p:sp>
        <p:nvSpPr>
          <p:cNvPr id="18" name="Freeform 1232"/>
          <p:cNvSpPr/>
          <p:nvPr/>
        </p:nvSpPr>
        <p:spPr bwMode="auto">
          <a:xfrm>
            <a:off x="2865333" y="3116392"/>
            <a:ext cx="1281693" cy="1105941"/>
          </a:xfrm>
          <a:custGeom>
            <a:avLst/>
            <a:gdLst>
              <a:gd name="T0" fmla="*/ 0 w 449"/>
              <a:gd name="T1" fmla="*/ 0 h 387"/>
              <a:gd name="T2" fmla="*/ 183 w 449"/>
              <a:gd name="T3" fmla="*/ 316 h 387"/>
              <a:gd name="T4" fmla="*/ 306 w 449"/>
              <a:gd name="T5" fmla="*/ 387 h 387"/>
              <a:gd name="T6" fmla="*/ 430 w 449"/>
              <a:gd name="T7" fmla="*/ 316 h 387"/>
              <a:gd name="T8" fmla="*/ 432 w 449"/>
              <a:gd name="T9" fmla="*/ 313 h 387"/>
              <a:gd name="T10" fmla="*/ 449 w 449"/>
              <a:gd name="T11" fmla="*/ 245 h 387"/>
              <a:gd name="T12" fmla="*/ 427 w 449"/>
              <a:gd name="T13" fmla="*/ 169 h 387"/>
              <a:gd name="T14" fmla="*/ 426 w 449"/>
              <a:gd name="T15" fmla="*/ 168 h 387"/>
              <a:gd name="T16" fmla="*/ 242 w 449"/>
              <a:gd name="T17" fmla="*/ 59 h 387"/>
              <a:gd name="T18" fmla="*/ 221 w 449"/>
              <a:gd name="T19" fmla="*/ 56 h 387"/>
              <a:gd name="T20" fmla="*/ 0 w 449"/>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87">
                <a:moveTo>
                  <a:pt x="0" y="0"/>
                </a:moveTo>
                <a:cubicBezTo>
                  <a:pt x="183" y="316"/>
                  <a:pt x="183" y="316"/>
                  <a:pt x="183" y="316"/>
                </a:cubicBezTo>
                <a:cubicBezTo>
                  <a:pt x="208" y="360"/>
                  <a:pt x="256" y="387"/>
                  <a:pt x="306" y="387"/>
                </a:cubicBezTo>
                <a:cubicBezTo>
                  <a:pt x="357" y="387"/>
                  <a:pt x="404" y="360"/>
                  <a:pt x="430" y="316"/>
                </a:cubicBezTo>
                <a:cubicBezTo>
                  <a:pt x="432" y="313"/>
                  <a:pt x="432" y="313"/>
                  <a:pt x="432" y="313"/>
                </a:cubicBezTo>
                <a:cubicBezTo>
                  <a:pt x="443" y="292"/>
                  <a:pt x="449" y="269"/>
                  <a:pt x="449" y="245"/>
                </a:cubicBezTo>
                <a:cubicBezTo>
                  <a:pt x="449" y="218"/>
                  <a:pt x="441" y="191"/>
                  <a:pt x="427" y="169"/>
                </a:cubicBezTo>
                <a:cubicBezTo>
                  <a:pt x="426" y="168"/>
                  <a:pt x="426" y="168"/>
                  <a:pt x="426" y="168"/>
                </a:cubicBezTo>
                <a:cubicBezTo>
                  <a:pt x="426" y="167"/>
                  <a:pt x="374" y="81"/>
                  <a:pt x="242" y="59"/>
                </a:cubicBezTo>
                <a:cubicBezTo>
                  <a:pt x="221" y="56"/>
                  <a:pt x="221" y="56"/>
                  <a:pt x="221" y="56"/>
                </a:cubicBezTo>
                <a:cubicBezTo>
                  <a:pt x="135" y="42"/>
                  <a:pt x="57" y="29"/>
                  <a:pt x="0" y="0"/>
                </a:cubicBezTo>
                <a:close/>
              </a:path>
            </a:pathLst>
          </a:custGeom>
          <a:solidFill>
            <a:srgbClr val="669B5B"/>
          </a:solidFill>
          <a:ln>
            <a:noFill/>
          </a:ln>
        </p:spPr>
        <p:txBody>
          <a:bodyPr vert="horz" wrap="square" lIns="91440" tIns="45720" rIns="91440" bIns="45720" numCol="1" anchor="t" anchorCtr="0" compatLnSpc="1"/>
          <a:lstStyle/>
          <a:p>
            <a:endParaRPr lang="en-US">
              <a:solidFill>
                <a:schemeClr val="tx1">
                  <a:lumMod val="85000"/>
                  <a:lumOff val="15000"/>
                </a:schemeClr>
              </a:solidFill>
            </a:endParaRPr>
          </a:p>
        </p:txBody>
      </p:sp>
      <p:sp>
        <p:nvSpPr>
          <p:cNvPr id="19" name="Freeform 1233"/>
          <p:cNvSpPr>
            <a:spLocks noEditPoints="1"/>
          </p:cNvSpPr>
          <p:nvPr/>
        </p:nvSpPr>
        <p:spPr bwMode="auto">
          <a:xfrm>
            <a:off x="3591198" y="3587917"/>
            <a:ext cx="297204" cy="434375"/>
          </a:xfrm>
          <a:custGeom>
            <a:avLst/>
            <a:gdLst>
              <a:gd name="T0" fmla="*/ 28 w 104"/>
              <a:gd name="T1" fmla="*/ 117 h 152"/>
              <a:gd name="T2" fmla="*/ 29 w 104"/>
              <a:gd name="T3" fmla="*/ 124 h 152"/>
              <a:gd name="T4" fmla="*/ 52 w 104"/>
              <a:gd name="T5" fmla="*/ 129 h 152"/>
              <a:gd name="T6" fmla="*/ 75 w 104"/>
              <a:gd name="T7" fmla="*/ 124 h 152"/>
              <a:gd name="T8" fmla="*/ 76 w 104"/>
              <a:gd name="T9" fmla="*/ 117 h 152"/>
              <a:gd name="T10" fmla="*/ 52 w 104"/>
              <a:gd name="T11" fmla="*/ 121 h 152"/>
              <a:gd name="T12" fmla="*/ 28 w 104"/>
              <a:gd name="T13" fmla="*/ 117 h 152"/>
              <a:gd name="T14" fmla="*/ 52 w 104"/>
              <a:gd name="T15" fmla="*/ 21 h 152"/>
              <a:gd name="T16" fmla="*/ 55 w 104"/>
              <a:gd name="T17" fmla="*/ 19 h 152"/>
              <a:gd name="T18" fmla="*/ 52 w 104"/>
              <a:gd name="T19" fmla="*/ 16 h 152"/>
              <a:gd name="T20" fmla="*/ 16 w 104"/>
              <a:gd name="T21" fmla="*/ 52 h 152"/>
              <a:gd name="T22" fmla="*/ 19 w 104"/>
              <a:gd name="T23" fmla="*/ 55 h 152"/>
              <a:gd name="T24" fmla="*/ 22 w 104"/>
              <a:gd name="T25" fmla="*/ 52 h 152"/>
              <a:gd name="T26" fmla="*/ 52 w 104"/>
              <a:gd name="T27" fmla="*/ 21 h 152"/>
              <a:gd name="T28" fmla="*/ 30 w 104"/>
              <a:gd name="T29" fmla="*/ 131 h 152"/>
              <a:gd name="T30" fmla="*/ 31 w 104"/>
              <a:gd name="T31" fmla="*/ 139 h 152"/>
              <a:gd name="T32" fmla="*/ 39 w 104"/>
              <a:gd name="T33" fmla="*/ 143 h 152"/>
              <a:gd name="T34" fmla="*/ 39 w 104"/>
              <a:gd name="T35" fmla="*/ 148 h 152"/>
              <a:gd name="T36" fmla="*/ 52 w 104"/>
              <a:gd name="T37" fmla="*/ 152 h 152"/>
              <a:gd name="T38" fmla="*/ 65 w 104"/>
              <a:gd name="T39" fmla="*/ 148 h 152"/>
              <a:gd name="T40" fmla="*/ 66 w 104"/>
              <a:gd name="T41" fmla="*/ 143 h 152"/>
              <a:gd name="T42" fmla="*/ 73 w 104"/>
              <a:gd name="T43" fmla="*/ 139 h 152"/>
              <a:gd name="T44" fmla="*/ 74 w 104"/>
              <a:gd name="T45" fmla="*/ 131 h 152"/>
              <a:gd name="T46" fmla="*/ 52 w 104"/>
              <a:gd name="T47" fmla="*/ 135 h 152"/>
              <a:gd name="T48" fmla="*/ 30 w 104"/>
              <a:gd name="T49" fmla="*/ 131 h 152"/>
              <a:gd name="T50" fmla="*/ 64 w 104"/>
              <a:gd name="T51" fmla="*/ 71 h 152"/>
              <a:gd name="T52" fmla="*/ 52 w 104"/>
              <a:gd name="T53" fmla="*/ 50 h 152"/>
              <a:gd name="T54" fmla="*/ 41 w 104"/>
              <a:gd name="T55" fmla="*/ 71 h 152"/>
              <a:gd name="T56" fmla="*/ 36 w 104"/>
              <a:gd name="T57" fmla="*/ 61 h 152"/>
              <a:gd name="T58" fmla="*/ 28 w 104"/>
              <a:gd name="T59" fmla="*/ 65 h 152"/>
              <a:gd name="T60" fmla="*/ 40 w 104"/>
              <a:gd name="T61" fmla="*/ 89 h 152"/>
              <a:gd name="T62" fmla="*/ 52 w 104"/>
              <a:gd name="T63" fmla="*/ 67 h 152"/>
              <a:gd name="T64" fmla="*/ 64 w 104"/>
              <a:gd name="T65" fmla="*/ 89 h 152"/>
              <a:gd name="T66" fmla="*/ 76 w 104"/>
              <a:gd name="T67" fmla="*/ 65 h 152"/>
              <a:gd name="T68" fmla="*/ 69 w 104"/>
              <a:gd name="T69" fmla="*/ 61 h 152"/>
              <a:gd name="T70" fmla="*/ 64 w 104"/>
              <a:gd name="T71" fmla="*/ 71 h 152"/>
              <a:gd name="T72" fmla="*/ 52 w 104"/>
              <a:gd name="T73" fmla="*/ 0 h 152"/>
              <a:gd name="T74" fmla="*/ 0 w 104"/>
              <a:gd name="T75" fmla="*/ 52 h 152"/>
              <a:gd name="T76" fmla="*/ 25 w 104"/>
              <a:gd name="T77" fmla="*/ 97 h 152"/>
              <a:gd name="T78" fmla="*/ 27 w 104"/>
              <a:gd name="T79" fmla="*/ 110 h 152"/>
              <a:gd name="T80" fmla="*/ 52 w 104"/>
              <a:gd name="T81" fmla="*/ 115 h 152"/>
              <a:gd name="T82" fmla="*/ 77 w 104"/>
              <a:gd name="T83" fmla="*/ 110 h 152"/>
              <a:gd name="T84" fmla="*/ 79 w 104"/>
              <a:gd name="T85" fmla="*/ 97 h 152"/>
              <a:gd name="T86" fmla="*/ 104 w 104"/>
              <a:gd name="T87" fmla="*/ 52 h 152"/>
              <a:gd name="T88" fmla="*/ 52 w 104"/>
              <a:gd name="T89" fmla="*/ 0 h 152"/>
              <a:gd name="T90" fmla="*/ 71 w 104"/>
              <a:gd name="T91" fmla="*/ 90 h 152"/>
              <a:gd name="T92" fmla="*/ 70 w 104"/>
              <a:gd name="T93" fmla="*/ 103 h 152"/>
              <a:gd name="T94" fmla="*/ 52 w 104"/>
              <a:gd name="T95" fmla="*/ 105 h 152"/>
              <a:gd name="T96" fmla="*/ 34 w 104"/>
              <a:gd name="T97" fmla="*/ 103 h 152"/>
              <a:gd name="T98" fmla="*/ 33 w 104"/>
              <a:gd name="T99" fmla="*/ 90 h 152"/>
              <a:gd name="T100" fmla="*/ 9 w 104"/>
              <a:gd name="T101" fmla="*/ 52 h 152"/>
              <a:gd name="T102" fmla="*/ 52 w 104"/>
              <a:gd name="T103" fmla="*/ 9 h 152"/>
              <a:gd name="T104" fmla="*/ 95 w 104"/>
              <a:gd name="T105" fmla="*/ 52 h 152"/>
              <a:gd name="T106" fmla="*/ 71 w 104"/>
              <a:gd name="T107" fmla="*/ 9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4" h="152">
                <a:moveTo>
                  <a:pt x="28" y="117"/>
                </a:moveTo>
                <a:cubicBezTo>
                  <a:pt x="29" y="124"/>
                  <a:pt x="29" y="124"/>
                  <a:pt x="29" y="124"/>
                </a:cubicBezTo>
                <a:cubicBezTo>
                  <a:pt x="36" y="127"/>
                  <a:pt x="44" y="129"/>
                  <a:pt x="52" y="129"/>
                </a:cubicBezTo>
                <a:cubicBezTo>
                  <a:pt x="61" y="129"/>
                  <a:pt x="68" y="127"/>
                  <a:pt x="75" y="124"/>
                </a:cubicBezTo>
                <a:cubicBezTo>
                  <a:pt x="76" y="117"/>
                  <a:pt x="76" y="117"/>
                  <a:pt x="76" y="117"/>
                </a:cubicBezTo>
                <a:cubicBezTo>
                  <a:pt x="69" y="119"/>
                  <a:pt x="61" y="121"/>
                  <a:pt x="52" y="121"/>
                </a:cubicBezTo>
                <a:cubicBezTo>
                  <a:pt x="44" y="121"/>
                  <a:pt x="35" y="119"/>
                  <a:pt x="28" y="117"/>
                </a:cubicBezTo>
                <a:close/>
                <a:moveTo>
                  <a:pt x="52" y="21"/>
                </a:moveTo>
                <a:cubicBezTo>
                  <a:pt x="54" y="21"/>
                  <a:pt x="55" y="20"/>
                  <a:pt x="55" y="19"/>
                </a:cubicBezTo>
                <a:cubicBezTo>
                  <a:pt x="55" y="17"/>
                  <a:pt x="54" y="16"/>
                  <a:pt x="52" y="16"/>
                </a:cubicBezTo>
                <a:cubicBezTo>
                  <a:pt x="32" y="16"/>
                  <a:pt x="16" y="32"/>
                  <a:pt x="16" y="52"/>
                </a:cubicBezTo>
                <a:cubicBezTo>
                  <a:pt x="16" y="54"/>
                  <a:pt x="17" y="55"/>
                  <a:pt x="19" y="55"/>
                </a:cubicBezTo>
                <a:cubicBezTo>
                  <a:pt x="20" y="55"/>
                  <a:pt x="22" y="54"/>
                  <a:pt x="22" y="52"/>
                </a:cubicBezTo>
                <a:cubicBezTo>
                  <a:pt x="22" y="35"/>
                  <a:pt x="35" y="21"/>
                  <a:pt x="52" y="21"/>
                </a:cubicBezTo>
                <a:close/>
                <a:moveTo>
                  <a:pt x="30" y="131"/>
                </a:moveTo>
                <a:cubicBezTo>
                  <a:pt x="31" y="139"/>
                  <a:pt x="31" y="139"/>
                  <a:pt x="31" y="139"/>
                </a:cubicBezTo>
                <a:cubicBezTo>
                  <a:pt x="31" y="139"/>
                  <a:pt x="33" y="141"/>
                  <a:pt x="39" y="143"/>
                </a:cubicBezTo>
                <a:cubicBezTo>
                  <a:pt x="39" y="148"/>
                  <a:pt x="39" y="148"/>
                  <a:pt x="39" y="148"/>
                </a:cubicBezTo>
                <a:cubicBezTo>
                  <a:pt x="39" y="148"/>
                  <a:pt x="42" y="152"/>
                  <a:pt x="52" y="152"/>
                </a:cubicBezTo>
                <a:cubicBezTo>
                  <a:pt x="63" y="152"/>
                  <a:pt x="65" y="148"/>
                  <a:pt x="65" y="148"/>
                </a:cubicBezTo>
                <a:cubicBezTo>
                  <a:pt x="66" y="143"/>
                  <a:pt x="66" y="143"/>
                  <a:pt x="66" y="143"/>
                </a:cubicBezTo>
                <a:cubicBezTo>
                  <a:pt x="71" y="141"/>
                  <a:pt x="73" y="139"/>
                  <a:pt x="73" y="139"/>
                </a:cubicBezTo>
                <a:cubicBezTo>
                  <a:pt x="74" y="131"/>
                  <a:pt x="74" y="131"/>
                  <a:pt x="74" y="131"/>
                </a:cubicBezTo>
                <a:cubicBezTo>
                  <a:pt x="68" y="133"/>
                  <a:pt x="60" y="135"/>
                  <a:pt x="52" y="135"/>
                </a:cubicBezTo>
                <a:cubicBezTo>
                  <a:pt x="44" y="135"/>
                  <a:pt x="37" y="133"/>
                  <a:pt x="30" y="131"/>
                </a:cubicBezTo>
                <a:close/>
                <a:moveTo>
                  <a:pt x="64" y="71"/>
                </a:moveTo>
                <a:cubicBezTo>
                  <a:pt x="52" y="50"/>
                  <a:pt x="52" y="50"/>
                  <a:pt x="52" y="50"/>
                </a:cubicBezTo>
                <a:cubicBezTo>
                  <a:pt x="41" y="71"/>
                  <a:pt x="41" y="71"/>
                  <a:pt x="41" y="71"/>
                </a:cubicBezTo>
                <a:cubicBezTo>
                  <a:pt x="36" y="61"/>
                  <a:pt x="36" y="61"/>
                  <a:pt x="36" y="61"/>
                </a:cubicBezTo>
                <a:cubicBezTo>
                  <a:pt x="28" y="65"/>
                  <a:pt x="28" y="65"/>
                  <a:pt x="28" y="65"/>
                </a:cubicBezTo>
                <a:cubicBezTo>
                  <a:pt x="40" y="89"/>
                  <a:pt x="40" y="89"/>
                  <a:pt x="40" y="89"/>
                </a:cubicBezTo>
                <a:cubicBezTo>
                  <a:pt x="52" y="67"/>
                  <a:pt x="52" y="67"/>
                  <a:pt x="52" y="67"/>
                </a:cubicBezTo>
                <a:cubicBezTo>
                  <a:pt x="64" y="89"/>
                  <a:pt x="64" y="89"/>
                  <a:pt x="64" y="89"/>
                </a:cubicBezTo>
                <a:cubicBezTo>
                  <a:pt x="76" y="65"/>
                  <a:pt x="76" y="65"/>
                  <a:pt x="76" y="65"/>
                </a:cubicBezTo>
                <a:cubicBezTo>
                  <a:pt x="69" y="61"/>
                  <a:pt x="69" y="61"/>
                  <a:pt x="69" y="61"/>
                </a:cubicBezTo>
                <a:lnTo>
                  <a:pt x="64" y="71"/>
                </a:lnTo>
                <a:close/>
                <a:moveTo>
                  <a:pt x="52" y="0"/>
                </a:moveTo>
                <a:cubicBezTo>
                  <a:pt x="24" y="0"/>
                  <a:pt x="0" y="23"/>
                  <a:pt x="0" y="52"/>
                </a:cubicBezTo>
                <a:cubicBezTo>
                  <a:pt x="0" y="71"/>
                  <a:pt x="10" y="87"/>
                  <a:pt x="25" y="97"/>
                </a:cubicBezTo>
                <a:cubicBezTo>
                  <a:pt x="27" y="110"/>
                  <a:pt x="27" y="110"/>
                  <a:pt x="27" y="110"/>
                </a:cubicBezTo>
                <a:cubicBezTo>
                  <a:pt x="34" y="113"/>
                  <a:pt x="43" y="115"/>
                  <a:pt x="52" y="115"/>
                </a:cubicBezTo>
                <a:cubicBezTo>
                  <a:pt x="61" y="115"/>
                  <a:pt x="70" y="113"/>
                  <a:pt x="77" y="110"/>
                </a:cubicBezTo>
                <a:cubicBezTo>
                  <a:pt x="79" y="97"/>
                  <a:pt x="79" y="97"/>
                  <a:pt x="79" y="97"/>
                </a:cubicBezTo>
                <a:cubicBezTo>
                  <a:pt x="94" y="87"/>
                  <a:pt x="104" y="71"/>
                  <a:pt x="104" y="52"/>
                </a:cubicBezTo>
                <a:cubicBezTo>
                  <a:pt x="104" y="23"/>
                  <a:pt x="81" y="0"/>
                  <a:pt x="52" y="0"/>
                </a:cubicBezTo>
                <a:close/>
                <a:moveTo>
                  <a:pt x="71" y="90"/>
                </a:moveTo>
                <a:cubicBezTo>
                  <a:pt x="70" y="103"/>
                  <a:pt x="70" y="103"/>
                  <a:pt x="70" y="103"/>
                </a:cubicBezTo>
                <a:cubicBezTo>
                  <a:pt x="70" y="103"/>
                  <a:pt x="65" y="105"/>
                  <a:pt x="52" y="105"/>
                </a:cubicBezTo>
                <a:cubicBezTo>
                  <a:pt x="39" y="105"/>
                  <a:pt x="34" y="103"/>
                  <a:pt x="34" y="103"/>
                </a:cubicBezTo>
                <a:cubicBezTo>
                  <a:pt x="33" y="90"/>
                  <a:pt x="33" y="90"/>
                  <a:pt x="33" y="90"/>
                </a:cubicBezTo>
                <a:cubicBezTo>
                  <a:pt x="19" y="83"/>
                  <a:pt x="9" y="69"/>
                  <a:pt x="9" y="52"/>
                </a:cubicBezTo>
                <a:cubicBezTo>
                  <a:pt x="9" y="28"/>
                  <a:pt x="29" y="9"/>
                  <a:pt x="52" y="9"/>
                </a:cubicBezTo>
                <a:cubicBezTo>
                  <a:pt x="76" y="9"/>
                  <a:pt x="95" y="28"/>
                  <a:pt x="95" y="52"/>
                </a:cubicBezTo>
                <a:cubicBezTo>
                  <a:pt x="95" y="69"/>
                  <a:pt x="86" y="83"/>
                  <a:pt x="71" y="90"/>
                </a:cubicBezTo>
                <a:close/>
              </a:path>
            </a:pathLst>
          </a:custGeom>
          <a:solidFill>
            <a:schemeClr val="bg1"/>
          </a:solidFill>
          <a:ln>
            <a:noFill/>
          </a:ln>
        </p:spPr>
        <p:txBody>
          <a:bodyPr vert="horz" wrap="square" lIns="91440" tIns="45720" rIns="91440" bIns="45720" numCol="1" anchor="t" anchorCtr="0" compatLnSpc="1"/>
          <a:lstStyle/>
          <a:p>
            <a:endParaRPr lang="en-US">
              <a:solidFill>
                <a:schemeClr val="tx1">
                  <a:lumMod val="85000"/>
                  <a:lumOff val="15000"/>
                </a:schemeClr>
              </a:solidFill>
            </a:endParaRPr>
          </a:p>
        </p:txBody>
      </p:sp>
      <p:sp>
        <p:nvSpPr>
          <p:cNvPr id="20" name="Freeform 1227"/>
          <p:cNvSpPr/>
          <p:nvPr/>
        </p:nvSpPr>
        <p:spPr bwMode="auto">
          <a:xfrm>
            <a:off x="5162951" y="2341947"/>
            <a:ext cx="1866098" cy="1871813"/>
          </a:xfrm>
          <a:custGeom>
            <a:avLst/>
            <a:gdLst>
              <a:gd name="T0" fmla="*/ 121 w 653"/>
              <a:gd name="T1" fmla="*/ 655 h 655"/>
              <a:gd name="T2" fmla="*/ 121 w 653"/>
              <a:gd name="T3" fmla="*/ 655 h 655"/>
              <a:gd name="T4" fmla="*/ 123 w 653"/>
              <a:gd name="T5" fmla="*/ 655 h 655"/>
              <a:gd name="T6" fmla="*/ 124 w 653"/>
              <a:gd name="T7" fmla="*/ 655 h 655"/>
              <a:gd name="T8" fmla="*/ 349 w 653"/>
              <a:gd name="T9" fmla="*/ 475 h 655"/>
              <a:gd name="T10" fmla="*/ 362 w 653"/>
              <a:gd name="T11" fmla="*/ 458 h 655"/>
              <a:gd name="T12" fmla="*/ 573 w 653"/>
              <a:gd name="T13" fmla="*/ 341 h 655"/>
              <a:gd name="T14" fmla="*/ 653 w 653"/>
              <a:gd name="T15" fmla="*/ 357 h 655"/>
              <a:gd name="T16" fmla="*/ 487 w 653"/>
              <a:gd name="T17" fmla="*/ 71 h 655"/>
              <a:gd name="T18" fmla="*/ 364 w 653"/>
              <a:gd name="T19" fmla="*/ 0 h 655"/>
              <a:gd name="T20" fmla="*/ 241 w 653"/>
              <a:gd name="T21" fmla="*/ 71 h 655"/>
              <a:gd name="T22" fmla="*/ 25 w 653"/>
              <a:gd name="T23" fmla="*/ 444 h 655"/>
              <a:gd name="T24" fmla="*/ 25 w 653"/>
              <a:gd name="T25" fmla="*/ 587 h 655"/>
              <a:gd name="T26" fmla="*/ 120 w 653"/>
              <a:gd name="T27" fmla="*/ 655 h 655"/>
              <a:gd name="T28" fmla="*/ 120 w 653"/>
              <a:gd name="T29" fmla="*/ 655 h 655"/>
              <a:gd name="T30" fmla="*/ 121 w 653"/>
              <a:gd name="T31"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3" h="655">
                <a:moveTo>
                  <a:pt x="121" y="655"/>
                </a:moveTo>
                <a:cubicBezTo>
                  <a:pt x="121" y="655"/>
                  <a:pt x="121" y="655"/>
                  <a:pt x="121" y="655"/>
                </a:cubicBezTo>
                <a:cubicBezTo>
                  <a:pt x="122" y="655"/>
                  <a:pt x="122" y="655"/>
                  <a:pt x="123" y="655"/>
                </a:cubicBezTo>
                <a:cubicBezTo>
                  <a:pt x="124" y="655"/>
                  <a:pt x="124" y="655"/>
                  <a:pt x="124" y="655"/>
                </a:cubicBezTo>
                <a:cubicBezTo>
                  <a:pt x="202" y="655"/>
                  <a:pt x="267" y="575"/>
                  <a:pt x="349" y="475"/>
                </a:cubicBezTo>
                <a:cubicBezTo>
                  <a:pt x="362" y="458"/>
                  <a:pt x="362" y="458"/>
                  <a:pt x="362" y="458"/>
                </a:cubicBezTo>
                <a:cubicBezTo>
                  <a:pt x="455" y="345"/>
                  <a:pt x="564" y="341"/>
                  <a:pt x="573" y="341"/>
                </a:cubicBezTo>
                <a:cubicBezTo>
                  <a:pt x="600" y="340"/>
                  <a:pt x="628" y="346"/>
                  <a:pt x="653" y="357"/>
                </a:cubicBezTo>
                <a:cubicBezTo>
                  <a:pt x="487" y="71"/>
                  <a:pt x="487" y="71"/>
                  <a:pt x="487" y="71"/>
                </a:cubicBezTo>
                <a:cubicBezTo>
                  <a:pt x="462" y="27"/>
                  <a:pt x="415" y="0"/>
                  <a:pt x="364" y="0"/>
                </a:cubicBezTo>
                <a:cubicBezTo>
                  <a:pt x="313" y="0"/>
                  <a:pt x="266" y="27"/>
                  <a:pt x="241" y="71"/>
                </a:cubicBezTo>
                <a:cubicBezTo>
                  <a:pt x="25" y="444"/>
                  <a:pt x="25" y="444"/>
                  <a:pt x="25" y="444"/>
                </a:cubicBezTo>
                <a:cubicBezTo>
                  <a:pt x="0" y="488"/>
                  <a:pt x="0" y="543"/>
                  <a:pt x="25" y="587"/>
                </a:cubicBezTo>
                <a:cubicBezTo>
                  <a:pt x="45" y="622"/>
                  <a:pt x="80" y="647"/>
                  <a:pt x="120" y="655"/>
                </a:cubicBezTo>
                <a:cubicBezTo>
                  <a:pt x="120" y="655"/>
                  <a:pt x="120" y="655"/>
                  <a:pt x="120" y="655"/>
                </a:cubicBezTo>
                <a:lnTo>
                  <a:pt x="121" y="655"/>
                </a:lnTo>
                <a:close/>
              </a:path>
            </a:pathLst>
          </a:custGeom>
          <a:solidFill>
            <a:srgbClr val="669B5B"/>
          </a:solidFill>
          <a:ln>
            <a:noFill/>
          </a:ln>
        </p:spPr>
        <p:txBody>
          <a:bodyPr vert="horz" wrap="square" lIns="91440" tIns="45720" rIns="91440" bIns="45720" numCol="1" anchor="t" anchorCtr="0" compatLnSpc="1"/>
          <a:lstStyle/>
          <a:p>
            <a:endParaRPr lang="en-US">
              <a:solidFill>
                <a:schemeClr val="tx1">
                  <a:lumMod val="85000"/>
                  <a:lumOff val="15000"/>
                </a:schemeClr>
              </a:solidFill>
            </a:endParaRPr>
          </a:p>
        </p:txBody>
      </p:sp>
      <p:sp>
        <p:nvSpPr>
          <p:cNvPr id="21" name="Freeform 1228"/>
          <p:cNvSpPr/>
          <p:nvPr/>
        </p:nvSpPr>
        <p:spPr bwMode="auto">
          <a:xfrm>
            <a:off x="5774505" y="3405022"/>
            <a:ext cx="1468874" cy="817311"/>
          </a:xfrm>
          <a:custGeom>
            <a:avLst/>
            <a:gdLst>
              <a:gd name="T0" fmla="*/ 359 w 514"/>
              <a:gd name="T1" fmla="*/ 1 h 286"/>
              <a:gd name="T2" fmla="*/ 173 w 514"/>
              <a:gd name="T3" fmla="*/ 107 h 286"/>
              <a:gd name="T4" fmla="*/ 159 w 514"/>
              <a:gd name="T5" fmla="*/ 123 h 286"/>
              <a:gd name="T6" fmla="*/ 0 w 514"/>
              <a:gd name="T7" fmla="*/ 286 h 286"/>
              <a:gd name="T8" fmla="*/ 366 w 514"/>
              <a:gd name="T9" fmla="*/ 286 h 286"/>
              <a:gd name="T10" fmla="*/ 489 w 514"/>
              <a:gd name="T11" fmla="*/ 215 h 286"/>
              <a:gd name="T12" fmla="*/ 489 w 514"/>
              <a:gd name="T13" fmla="*/ 72 h 286"/>
              <a:gd name="T14" fmla="*/ 487 w 514"/>
              <a:gd name="T15" fmla="*/ 69 h 286"/>
              <a:gd name="T16" fmla="*/ 437 w 514"/>
              <a:gd name="T17" fmla="*/ 20 h 286"/>
              <a:gd name="T18" fmla="*/ 360 w 514"/>
              <a:gd name="T19" fmla="*/ 1 h 286"/>
              <a:gd name="T20" fmla="*/ 359 w 514"/>
              <a:gd name="T21" fmla="*/ 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4" h="286">
                <a:moveTo>
                  <a:pt x="359" y="1"/>
                </a:moveTo>
                <a:cubicBezTo>
                  <a:pt x="358" y="1"/>
                  <a:pt x="258" y="3"/>
                  <a:pt x="173" y="107"/>
                </a:cubicBezTo>
                <a:cubicBezTo>
                  <a:pt x="159" y="123"/>
                  <a:pt x="159" y="123"/>
                  <a:pt x="159" y="123"/>
                </a:cubicBezTo>
                <a:cubicBezTo>
                  <a:pt x="104" y="191"/>
                  <a:pt x="54" y="252"/>
                  <a:pt x="0" y="286"/>
                </a:cubicBezTo>
                <a:cubicBezTo>
                  <a:pt x="366" y="286"/>
                  <a:pt x="366" y="286"/>
                  <a:pt x="366" y="286"/>
                </a:cubicBezTo>
                <a:cubicBezTo>
                  <a:pt x="416" y="286"/>
                  <a:pt x="464" y="259"/>
                  <a:pt x="489" y="215"/>
                </a:cubicBezTo>
                <a:cubicBezTo>
                  <a:pt x="514" y="171"/>
                  <a:pt x="514" y="116"/>
                  <a:pt x="489" y="72"/>
                </a:cubicBezTo>
                <a:cubicBezTo>
                  <a:pt x="487" y="69"/>
                  <a:pt x="487" y="69"/>
                  <a:pt x="487" y="69"/>
                </a:cubicBezTo>
                <a:cubicBezTo>
                  <a:pt x="475" y="49"/>
                  <a:pt x="457" y="32"/>
                  <a:pt x="437" y="20"/>
                </a:cubicBezTo>
                <a:cubicBezTo>
                  <a:pt x="414" y="7"/>
                  <a:pt x="387" y="0"/>
                  <a:pt x="360" y="1"/>
                </a:cubicBezTo>
                <a:lnTo>
                  <a:pt x="359" y="1"/>
                </a:lnTo>
                <a:close/>
              </a:path>
            </a:pathLst>
          </a:custGeom>
          <a:solidFill>
            <a:srgbClr val="669B5B"/>
          </a:solidFill>
          <a:ln>
            <a:noFill/>
          </a:ln>
        </p:spPr>
        <p:txBody>
          <a:bodyPr vert="horz" wrap="square" lIns="91440" tIns="45720" rIns="91440" bIns="45720" numCol="1" anchor="t" anchorCtr="0" compatLnSpc="1"/>
          <a:lstStyle/>
          <a:p>
            <a:endParaRPr lang="en-US">
              <a:solidFill>
                <a:schemeClr val="tx1">
                  <a:lumMod val="85000"/>
                  <a:lumOff val="15000"/>
                </a:schemeClr>
              </a:solidFill>
            </a:endParaRPr>
          </a:p>
        </p:txBody>
      </p:sp>
      <p:sp>
        <p:nvSpPr>
          <p:cNvPr id="22" name="Freeform 1234"/>
          <p:cNvSpPr>
            <a:spLocks noEditPoints="1"/>
          </p:cNvSpPr>
          <p:nvPr/>
        </p:nvSpPr>
        <p:spPr bwMode="auto">
          <a:xfrm>
            <a:off x="6566097" y="3647930"/>
            <a:ext cx="388651" cy="325782"/>
          </a:xfrm>
          <a:custGeom>
            <a:avLst/>
            <a:gdLst>
              <a:gd name="T0" fmla="*/ 6 w 136"/>
              <a:gd name="T1" fmla="*/ 109 h 114"/>
              <a:gd name="T2" fmla="*/ 11 w 136"/>
              <a:gd name="T3" fmla="*/ 114 h 114"/>
              <a:gd name="T4" fmla="*/ 36 w 136"/>
              <a:gd name="T5" fmla="*/ 114 h 114"/>
              <a:gd name="T6" fmla="*/ 36 w 136"/>
              <a:gd name="T7" fmla="*/ 62 h 114"/>
              <a:gd name="T8" fmla="*/ 6 w 136"/>
              <a:gd name="T9" fmla="*/ 92 h 114"/>
              <a:gd name="T10" fmla="*/ 6 w 136"/>
              <a:gd name="T11" fmla="*/ 109 h 114"/>
              <a:gd name="T12" fmla="*/ 48 w 136"/>
              <a:gd name="T13" fmla="*/ 74 h 114"/>
              <a:gd name="T14" fmla="*/ 48 w 136"/>
              <a:gd name="T15" fmla="*/ 114 h 114"/>
              <a:gd name="T16" fmla="*/ 78 w 136"/>
              <a:gd name="T17" fmla="*/ 114 h 114"/>
              <a:gd name="T18" fmla="*/ 78 w 136"/>
              <a:gd name="T19" fmla="*/ 78 h 114"/>
              <a:gd name="T20" fmla="*/ 66 w 136"/>
              <a:gd name="T21" fmla="*/ 91 h 114"/>
              <a:gd name="T22" fmla="*/ 48 w 136"/>
              <a:gd name="T23" fmla="*/ 74 h 114"/>
              <a:gd name="T24" fmla="*/ 91 w 136"/>
              <a:gd name="T25" fmla="*/ 66 h 114"/>
              <a:gd name="T26" fmla="*/ 91 w 136"/>
              <a:gd name="T27" fmla="*/ 114 h 114"/>
              <a:gd name="T28" fmla="*/ 115 w 136"/>
              <a:gd name="T29" fmla="*/ 114 h 114"/>
              <a:gd name="T30" fmla="*/ 121 w 136"/>
              <a:gd name="T31" fmla="*/ 109 h 114"/>
              <a:gd name="T32" fmla="*/ 121 w 136"/>
              <a:gd name="T33" fmla="*/ 62 h 114"/>
              <a:gd name="T34" fmla="*/ 121 w 136"/>
              <a:gd name="T35" fmla="*/ 36 h 114"/>
              <a:gd name="T36" fmla="*/ 95 w 136"/>
              <a:gd name="T37" fmla="*/ 62 h 114"/>
              <a:gd name="T38" fmla="*/ 91 w 136"/>
              <a:gd name="T39" fmla="*/ 66 h 114"/>
              <a:gd name="T40" fmla="*/ 109 w 136"/>
              <a:gd name="T41" fmla="*/ 2 h 114"/>
              <a:gd name="T42" fmla="*/ 104 w 136"/>
              <a:gd name="T43" fmla="*/ 8 h 114"/>
              <a:gd name="T44" fmla="*/ 110 w 136"/>
              <a:gd name="T45" fmla="*/ 13 h 114"/>
              <a:gd name="T46" fmla="*/ 115 w 136"/>
              <a:gd name="T47" fmla="*/ 12 h 114"/>
              <a:gd name="T48" fmla="*/ 66 w 136"/>
              <a:gd name="T49" fmla="*/ 62 h 114"/>
              <a:gd name="T50" fmla="*/ 36 w 136"/>
              <a:gd name="T51" fmla="*/ 33 h 114"/>
              <a:gd name="T52" fmla="*/ 3 w 136"/>
              <a:gd name="T53" fmla="*/ 67 h 114"/>
              <a:gd name="T54" fmla="*/ 3 w 136"/>
              <a:gd name="T55" fmla="*/ 74 h 114"/>
              <a:gd name="T56" fmla="*/ 10 w 136"/>
              <a:gd name="T57" fmla="*/ 74 h 114"/>
              <a:gd name="T58" fmla="*/ 36 w 136"/>
              <a:gd name="T59" fmla="*/ 48 h 114"/>
              <a:gd name="T60" fmla="*/ 66 w 136"/>
              <a:gd name="T61" fmla="*/ 77 h 114"/>
              <a:gd name="T62" fmla="*/ 123 w 136"/>
              <a:gd name="T63" fmla="*/ 20 h 114"/>
              <a:gd name="T64" fmla="*/ 122 w 136"/>
              <a:gd name="T65" fmla="*/ 26 h 114"/>
              <a:gd name="T66" fmla="*/ 127 w 136"/>
              <a:gd name="T67" fmla="*/ 32 h 114"/>
              <a:gd name="T68" fmla="*/ 128 w 136"/>
              <a:gd name="T69" fmla="*/ 32 h 114"/>
              <a:gd name="T70" fmla="*/ 133 w 136"/>
              <a:gd name="T71" fmla="*/ 27 h 114"/>
              <a:gd name="T72" fmla="*/ 136 w 136"/>
              <a:gd name="T73" fmla="*/ 0 h 114"/>
              <a:gd name="T74" fmla="*/ 109 w 136"/>
              <a:gd name="T75" fmla="*/ 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14">
                <a:moveTo>
                  <a:pt x="6" y="109"/>
                </a:moveTo>
                <a:cubicBezTo>
                  <a:pt x="6" y="112"/>
                  <a:pt x="9" y="114"/>
                  <a:pt x="11" y="114"/>
                </a:cubicBezTo>
                <a:cubicBezTo>
                  <a:pt x="36" y="114"/>
                  <a:pt x="36" y="114"/>
                  <a:pt x="36" y="114"/>
                </a:cubicBezTo>
                <a:cubicBezTo>
                  <a:pt x="36" y="62"/>
                  <a:pt x="36" y="62"/>
                  <a:pt x="36" y="62"/>
                </a:cubicBezTo>
                <a:cubicBezTo>
                  <a:pt x="6" y="92"/>
                  <a:pt x="6" y="92"/>
                  <a:pt x="6" y="92"/>
                </a:cubicBezTo>
                <a:lnTo>
                  <a:pt x="6" y="109"/>
                </a:lnTo>
                <a:close/>
                <a:moveTo>
                  <a:pt x="48" y="74"/>
                </a:moveTo>
                <a:cubicBezTo>
                  <a:pt x="48" y="114"/>
                  <a:pt x="48" y="114"/>
                  <a:pt x="48" y="114"/>
                </a:cubicBezTo>
                <a:cubicBezTo>
                  <a:pt x="78" y="114"/>
                  <a:pt x="78" y="114"/>
                  <a:pt x="78" y="114"/>
                </a:cubicBezTo>
                <a:cubicBezTo>
                  <a:pt x="78" y="78"/>
                  <a:pt x="78" y="78"/>
                  <a:pt x="78" y="78"/>
                </a:cubicBezTo>
                <a:cubicBezTo>
                  <a:pt x="66" y="91"/>
                  <a:pt x="66" y="91"/>
                  <a:pt x="66" y="91"/>
                </a:cubicBezTo>
                <a:lnTo>
                  <a:pt x="48" y="74"/>
                </a:lnTo>
                <a:close/>
                <a:moveTo>
                  <a:pt x="91" y="66"/>
                </a:moveTo>
                <a:cubicBezTo>
                  <a:pt x="91" y="114"/>
                  <a:pt x="91" y="114"/>
                  <a:pt x="91" y="114"/>
                </a:cubicBezTo>
                <a:cubicBezTo>
                  <a:pt x="115" y="114"/>
                  <a:pt x="115" y="114"/>
                  <a:pt x="115" y="114"/>
                </a:cubicBezTo>
                <a:cubicBezTo>
                  <a:pt x="118" y="114"/>
                  <a:pt x="121" y="112"/>
                  <a:pt x="121" y="109"/>
                </a:cubicBezTo>
                <a:cubicBezTo>
                  <a:pt x="121" y="62"/>
                  <a:pt x="121" y="62"/>
                  <a:pt x="121" y="62"/>
                </a:cubicBezTo>
                <a:cubicBezTo>
                  <a:pt x="121" y="36"/>
                  <a:pt x="121" y="36"/>
                  <a:pt x="121" y="36"/>
                </a:cubicBezTo>
                <a:cubicBezTo>
                  <a:pt x="95" y="62"/>
                  <a:pt x="95" y="62"/>
                  <a:pt x="95" y="62"/>
                </a:cubicBezTo>
                <a:lnTo>
                  <a:pt x="91" y="66"/>
                </a:lnTo>
                <a:close/>
                <a:moveTo>
                  <a:pt x="109" y="2"/>
                </a:moveTo>
                <a:cubicBezTo>
                  <a:pt x="106" y="2"/>
                  <a:pt x="103" y="5"/>
                  <a:pt x="104" y="8"/>
                </a:cubicBezTo>
                <a:cubicBezTo>
                  <a:pt x="104" y="11"/>
                  <a:pt x="107" y="13"/>
                  <a:pt x="110" y="13"/>
                </a:cubicBezTo>
                <a:cubicBezTo>
                  <a:pt x="115" y="12"/>
                  <a:pt x="115" y="12"/>
                  <a:pt x="115" y="12"/>
                </a:cubicBezTo>
                <a:cubicBezTo>
                  <a:pt x="66" y="62"/>
                  <a:pt x="66" y="62"/>
                  <a:pt x="66" y="62"/>
                </a:cubicBezTo>
                <a:cubicBezTo>
                  <a:pt x="36" y="33"/>
                  <a:pt x="36" y="33"/>
                  <a:pt x="36" y="33"/>
                </a:cubicBezTo>
                <a:cubicBezTo>
                  <a:pt x="3" y="67"/>
                  <a:pt x="3" y="67"/>
                  <a:pt x="3" y="67"/>
                </a:cubicBezTo>
                <a:cubicBezTo>
                  <a:pt x="0" y="69"/>
                  <a:pt x="0" y="72"/>
                  <a:pt x="3" y="74"/>
                </a:cubicBezTo>
                <a:cubicBezTo>
                  <a:pt x="5" y="77"/>
                  <a:pt x="8" y="77"/>
                  <a:pt x="10" y="74"/>
                </a:cubicBezTo>
                <a:cubicBezTo>
                  <a:pt x="36" y="48"/>
                  <a:pt x="36" y="48"/>
                  <a:pt x="36" y="48"/>
                </a:cubicBezTo>
                <a:cubicBezTo>
                  <a:pt x="66" y="77"/>
                  <a:pt x="66" y="77"/>
                  <a:pt x="66" y="77"/>
                </a:cubicBezTo>
                <a:cubicBezTo>
                  <a:pt x="123" y="20"/>
                  <a:pt x="123" y="20"/>
                  <a:pt x="123" y="20"/>
                </a:cubicBezTo>
                <a:cubicBezTo>
                  <a:pt x="122" y="26"/>
                  <a:pt x="122" y="26"/>
                  <a:pt x="122" y="26"/>
                </a:cubicBezTo>
                <a:cubicBezTo>
                  <a:pt x="122" y="29"/>
                  <a:pt x="124" y="31"/>
                  <a:pt x="127" y="32"/>
                </a:cubicBezTo>
                <a:cubicBezTo>
                  <a:pt x="128" y="32"/>
                  <a:pt x="128" y="32"/>
                  <a:pt x="128" y="32"/>
                </a:cubicBezTo>
                <a:cubicBezTo>
                  <a:pt x="131" y="32"/>
                  <a:pt x="133" y="29"/>
                  <a:pt x="133" y="27"/>
                </a:cubicBezTo>
                <a:cubicBezTo>
                  <a:pt x="136" y="0"/>
                  <a:pt x="136" y="0"/>
                  <a:pt x="136" y="0"/>
                </a:cubicBezTo>
                <a:lnTo>
                  <a:pt x="109" y="2"/>
                </a:lnTo>
                <a:close/>
              </a:path>
            </a:pathLst>
          </a:custGeom>
          <a:solidFill>
            <a:schemeClr val="bg1"/>
          </a:solidFill>
          <a:ln>
            <a:noFill/>
          </a:ln>
        </p:spPr>
        <p:txBody>
          <a:bodyPr vert="horz" wrap="square" lIns="91440" tIns="45720" rIns="91440" bIns="45720" numCol="1" anchor="t" anchorCtr="0" compatLnSpc="1"/>
          <a:lstStyle/>
          <a:p>
            <a:endParaRPr lang="en-US">
              <a:solidFill>
                <a:schemeClr val="tx1">
                  <a:lumMod val="85000"/>
                  <a:lumOff val="15000"/>
                </a:schemeClr>
              </a:solidFill>
            </a:endParaRPr>
          </a:p>
        </p:txBody>
      </p:sp>
      <p:sp>
        <p:nvSpPr>
          <p:cNvPr id="23" name="Freeform 1229"/>
          <p:cNvSpPr/>
          <p:nvPr/>
        </p:nvSpPr>
        <p:spPr bwMode="auto">
          <a:xfrm>
            <a:off x="7623458" y="2341947"/>
            <a:ext cx="1461730" cy="1880387"/>
          </a:xfrm>
          <a:custGeom>
            <a:avLst/>
            <a:gdLst>
              <a:gd name="T0" fmla="*/ 149 w 512"/>
              <a:gd name="T1" fmla="*/ 0 h 658"/>
              <a:gd name="T2" fmla="*/ 26 w 512"/>
              <a:gd name="T3" fmla="*/ 71 h 658"/>
              <a:gd name="T4" fmla="*/ 26 w 512"/>
              <a:gd name="T5" fmla="*/ 213 h 658"/>
              <a:gd name="T6" fmla="*/ 241 w 512"/>
              <a:gd name="T7" fmla="*/ 587 h 658"/>
              <a:gd name="T8" fmla="*/ 365 w 512"/>
              <a:gd name="T9" fmla="*/ 658 h 658"/>
              <a:gd name="T10" fmla="*/ 471 w 512"/>
              <a:gd name="T11" fmla="*/ 610 h 658"/>
              <a:gd name="T12" fmla="*/ 472 w 512"/>
              <a:gd name="T13" fmla="*/ 609 h 658"/>
              <a:gd name="T14" fmla="*/ 473 w 512"/>
              <a:gd name="T15" fmla="*/ 608 h 658"/>
              <a:gd name="T16" fmla="*/ 474 w 512"/>
              <a:gd name="T17" fmla="*/ 607 h 658"/>
              <a:gd name="T18" fmla="*/ 430 w 512"/>
              <a:gd name="T19" fmla="*/ 322 h 658"/>
              <a:gd name="T20" fmla="*/ 422 w 512"/>
              <a:gd name="T21" fmla="*/ 302 h 658"/>
              <a:gd name="T22" fmla="*/ 426 w 512"/>
              <a:gd name="T23" fmla="*/ 61 h 658"/>
              <a:gd name="T24" fmla="*/ 480 w 512"/>
              <a:gd name="T25" fmla="*/ 0 h 658"/>
              <a:gd name="T26" fmla="*/ 149 w 512"/>
              <a:gd name="T27"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2" h="658">
                <a:moveTo>
                  <a:pt x="149" y="0"/>
                </a:moveTo>
                <a:cubicBezTo>
                  <a:pt x="98" y="0"/>
                  <a:pt x="51" y="27"/>
                  <a:pt x="26" y="71"/>
                </a:cubicBezTo>
                <a:cubicBezTo>
                  <a:pt x="0" y="115"/>
                  <a:pt x="0" y="170"/>
                  <a:pt x="26" y="213"/>
                </a:cubicBezTo>
                <a:cubicBezTo>
                  <a:pt x="241" y="587"/>
                  <a:pt x="241" y="587"/>
                  <a:pt x="241" y="587"/>
                </a:cubicBezTo>
                <a:cubicBezTo>
                  <a:pt x="267" y="631"/>
                  <a:pt x="314" y="658"/>
                  <a:pt x="365" y="658"/>
                </a:cubicBezTo>
                <a:cubicBezTo>
                  <a:pt x="405" y="658"/>
                  <a:pt x="444" y="641"/>
                  <a:pt x="471" y="610"/>
                </a:cubicBezTo>
                <a:cubicBezTo>
                  <a:pt x="472" y="609"/>
                  <a:pt x="472" y="609"/>
                  <a:pt x="472" y="609"/>
                </a:cubicBezTo>
                <a:cubicBezTo>
                  <a:pt x="472" y="609"/>
                  <a:pt x="473" y="608"/>
                  <a:pt x="473" y="608"/>
                </a:cubicBezTo>
                <a:cubicBezTo>
                  <a:pt x="474" y="607"/>
                  <a:pt x="474" y="607"/>
                  <a:pt x="474" y="607"/>
                </a:cubicBezTo>
                <a:cubicBezTo>
                  <a:pt x="512" y="539"/>
                  <a:pt x="475" y="443"/>
                  <a:pt x="430" y="322"/>
                </a:cubicBezTo>
                <a:cubicBezTo>
                  <a:pt x="422" y="302"/>
                  <a:pt x="422" y="302"/>
                  <a:pt x="422" y="302"/>
                </a:cubicBezTo>
                <a:cubicBezTo>
                  <a:pt x="370" y="164"/>
                  <a:pt x="422" y="69"/>
                  <a:pt x="426" y="61"/>
                </a:cubicBezTo>
                <a:cubicBezTo>
                  <a:pt x="439" y="37"/>
                  <a:pt x="457" y="16"/>
                  <a:pt x="480" y="0"/>
                </a:cubicBezTo>
                <a:lnTo>
                  <a:pt x="149" y="0"/>
                </a:lnTo>
                <a:close/>
              </a:path>
            </a:pathLst>
          </a:custGeom>
          <a:solidFill>
            <a:srgbClr val="669B5B"/>
          </a:solidFill>
          <a:ln>
            <a:noFill/>
          </a:ln>
        </p:spPr>
        <p:txBody>
          <a:bodyPr vert="horz" wrap="square" lIns="91440" tIns="45720" rIns="91440" bIns="45720" numCol="1" anchor="t" anchorCtr="0" compatLnSpc="1"/>
          <a:lstStyle/>
          <a:p>
            <a:endParaRPr lang="en-US">
              <a:solidFill>
                <a:schemeClr val="tx1">
                  <a:lumMod val="85000"/>
                  <a:lumOff val="15000"/>
                </a:schemeClr>
              </a:solidFill>
            </a:endParaRPr>
          </a:p>
        </p:txBody>
      </p:sp>
      <p:sp>
        <p:nvSpPr>
          <p:cNvPr id="24" name="Freeform 1230"/>
          <p:cNvSpPr/>
          <p:nvPr/>
        </p:nvSpPr>
        <p:spPr bwMode="auto">
          <a:xfrm>
            <a:off x="8776552" y="2341947"/>
            <a:ext cx="928762" cy="1514597"/>
          </a:xfrm>
          <a:custGeom>
            <a:avLst/>
            <a:gdLst>
              <a:gd name="T0" fmla="*/ 173 w 325"/>
              <a:gd name="T1" fmla="*/ 0 h 530"/>
              <a:gd name="T2" fmla="*/ 105 w 325"/>
              <a:gd name="T3" fmla="*/ 19 h 530"/>
              <a:gd name="T4" fmla="*/ 50 w 325"/>
              <a:gd name="T5" fmla="*/ 76 h 530"/>
              <a:gd name="T6" fmla="*/ 50 w 325"/>
              <a:gd name="T7" fmla="*/ 77 h 530"/>
              <a:gd name="T8" fmla="*/ 48 w 325"/>
              <a:gd name="T9" fmla="*/ 291 h 530"/>
              <a:gd name="T10" fmla="*/ 55 w 325"/>
              <a:gd name="T11" fmla="*/ 311 h 530"/>
              <a:gd name="T12" fmla="*/ 117 w 325"/>
              <a:gd name="T13" fmla="*/ 530 h 530"/>
              <a:gd name="T14" fmla="*/ 300 w 325"/>
              <a:gd name="T15" fmla="*/ 214 h 530"/>
              <a:gd name="T16" fmla="*/ 300 w 325"/>
              <a:gd name="T17" fmla="*/ 71 h 530"/>
              <a:gd name="T18" fmla="*/ 176 w 325"/>
              <a:gd name="T19" fmla="*/ 0 h 530"/>
              <a:gd name="T20" fmla="*/ 173 w 325"/>
              <a:gd name="T21"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5" h="530">
                <a:moveTo>
                  <a:pt x="173" y="0"/>
                </a:moveTo>
                <a:cubicBezTo>
                  <a:pt x="149" y="0"/>
                  <a:pt x="126" y="7"/>
                  <a:pt x="105" y="19"/>
                </a:cubicBezTo>
                <a:cubicBezTo>
                  <a:pt x="82" y="32"/>
                  <a:pt x="63" y="52"/>
                  <a:pt x="50" y="76"/>
                </a:cubicBezTo>
                <a:cubicBezTo>
                  <a:pt x="50" y="77"/>
                  <a:pt x="50" y="77"/>
                  <a:pt x="50" y="77"/>
                </a:cubicBezTo>
                <a:cubicBezTo>
                  <a:pt x="49" y="78"/>
                  <a:pt x="0" y="165"/>
                  <a:pt x="48" y="291"/>
                </a:cubicBezTo>
                <a:cubicBezTo>
                  <a:pt x="55" y="311"/>
                  <a:pt x="55" y="311"/>
                  <a:pt x="55" y="311"/>
                </a:cubicBezTo>
                <a:cubicBezTo>
                  <a:pt x="86" y="392"/>
                  <a:pt x="114" y="466"/>
                  <a:pt x="117" y="530"/>
                </a:cubicBezTo>
                <a:cubicBezTo>
                  <a:pt x="300" y="214"/>
                  <a:pt x="300" y="214"/>
                  <a:pt x="300" y="214"/>
                </a:cubicBezTo>
                <a:cubicBezTo>
                  <a:pt x="325" y="170"/>
                  <a:pt x="325" y="115"/>
                  <a:pt x="300" y="71"/>
                </a:cubicBezTo>
                <a:cubicBezTo>
                  <a:pt x="274" y="27"/>
                  <a:pt x="227" y="0"/>
                  <a:pt x="176" y="0"/>
                </a:cubicBezTo>
                <a:lnTo>
                  <a:pt x="173" y="0"/>
                </a:lnTo>
                <a:close/>
              </a:path>
            </a:pathLst>
          </a:custGeom>
          <a:solidFill>
            <a:srgbClr val="669B5B"/>
          </a:solidFill>
          <a:ln>
            <a:noFill/>
          </a:ln>
        </p:spPr>
        <p:txBody>
          <a:bodyPr vert="horz" wrap="square" lIns="91440" tIns="45720" rIns="91440" bIns="45720" numCol="1" anchor="t" anchorCtr="0" compatLnSpc="1"/>
          <a:lstStyle/>
          <a:p>
            <a:endParaRPr lang="en-US">
              <a:solidFill>
                <a:schemeClr val="tx1">
                  <a:lumMod val="85000"/>
                  <a:lumOff val="15000"/>
                </a:schemeClr>
              </a:solidFill>
            </a:endParaRPr>
          </a:p>
        </p:txBody>
      </p:sp>
      <p:sp>
        <p:nvSpPr>
          <p:cNvPr id="25" name="Freeform 1235"/>
          <p:cNvSpPr>
            <a:spLocks noEditPoints="1"/>
          </p:cNvSpPr>
          <p:nvPr/>
        </p:nvSpPr>
        <p:spPr bwMode="auto">
          <a:xfrm>
            <a:off x="9108049" y="2596285"/>
            <a:ext cx="314351" cy="394367"/>
          </a:xfrm>
          <a:custGeom>
            <a:avLst/>
            <a:gdLst>
              <a:gd name="T0" fmla="*/ 158 w 220"/>
              <a:gd name="T1" fmla="*/ 46 h 276"/>
              <a:gd name="T2" fmla="*/ 38 w 220"/>
              <a:gd name="T3" fmla="*/ 46 h 276"/>
              <a:gd name="T4" fmla="*/ 38 w 220"/>
              <a:gd name="T5" fmla="*/ 62 h 276"/>
              <a:gd name="T6" fmla="*/ 158 w 220"/>
              <a:gd name="T7" fmla="*/ 62 h 276"/>
              <a:gd name="T8" fmla="*/ 158 w 220"/>
              <a:gd name="T9" fmla="*/ 46 h 276"/>
              <a:gd name="T10" fmla="*/ 196 w 220"/>
              <a:gd name="T11" fmla="*/ 24 h 276"/>
              <a:gd name="T12" fmla="*/ 196 w 220"/>
              <a:gd name="T13" fmla="*/ 0 h 276"/>
              <a:gd name="T14" fmla="*/ 0 w 220"/>
              <a:gd name="T15" fmla="*/ 0 h 276"/>
              <a:gd name="T16" fmla="*/ 0 w 220"/>
              <a:gd name="T17" fmla="*/ 252 h 276"/>
              <a:gd name="T18" fmla="*/ 24 w 220"/>
              <a:gd name="T19" fmla="*/ 252 h 276"/>
              <a:gd name="T20" fmla="*/ 24 w 220"/>
              <a:gd name="T21" fmla="*/ 276 h 276"/>
              <a:gd name="T22" fmla="*/ 220 w 220"/>
              <a:gd name="T23" fmla="*/ 276 h 276"/>
              <a:gd name="T24" fmla="*/ 220 w 220"/>
              <a:gd name="T25" fmla="*/ 24 h 276"/>
              <a:gd name="T26" fmla="*/ 196 w 220"/>
              <a:gd name="T27" fmla="*/ 24 h 276"/>
              <a:gd name="T28" fmla="*/ 14 w 220"/>
              <a:gd name="T29" fmla="*/ 238 h 276"/>
              <a:gd name="T30" fmla="*/ 14 w 220"/>
              <a:gd name="T31" fmla="*/ 12 h 276"/>
              <a:gd name="T32" fmla="*/ 182 w 220"/>
              <a:gd name="T33" fmla="*/ 12 h 276"/>
              <a:gd name="T34" fmla="*/ 182 w 220"/>
              <a:gd name="T35" fmla="*/ 182 h 276"/>
              <a:gd name="T36" fmla="*/ 124 w 220"/>
              <a:gd name="T37" fmla="*/ 182 h 276"/>
              <a:gd name="T38" fmla="*/ 124 w 220"/>
              <a:gd name="T39" fmla="*/ 238 h 276"/>
              <a:gd name="T40" fmla="*/ 14 w 220"/>
              <a:gd name="T41" fmla="*/ 238 h 276"/>
              <a:gd name="T42" fmla="*/ 208 w 220"/>
              <a:gd name="T43" fmla="*/ 264 h 276"/>
              <a:gd name="T44" fmla="*/ 38 w 220"/>
              <a:gd name="T45" fmla="*/ 264 h 276"/>
              <a:gd name="T46" fmla="*/ 38 w 220"/>
              <a:gd name="T47" fmla="*/ 252 h 276"/>
              <a:gd name="T48" fmla="*/ 132 w 220"/>
              <a:gd name="T49" fmla="*/ 252 h 276"/>
              <a:gd name="T50" fmla="*/ 196 w 220"/>
              <a:gd name="T51" fmla="*/ 188 h 276"/>
              <a:gd name="T52" fmla="*/ 196 w 220"/>
              <a:gd name="T53" fmla="*/ 38 h 276"/>
              <a:gd name="T54" fmla="*/ 208 w 220"/>
              <a:gd name="T55" fmla="*/ 38 h 276"/>
              <a:gd name="T56" fmla="*/ 208 w 220"/>
              <a:gd name="T57" fmla="*/ 264 h 276"/>
              <a:gd name="T58" fmla="*/ 158 w 220"/>
              <a:gd name="T59" fmla="*/ 80 h 276"/>
              <a:gd name="T60" fmla="*/ 38 w 220"/>
              <a:gd name="T61" fmla="*/ 80 h 276"/>
              <a:gd name="T62" fmla="*/ 38 w 220"/>
              <a:gd name="T63" fmla="*/ 96 h 276"/>
              <a:gd name="T64" fmla="*/ 158 w 220"/>
              <a:gd name="T65" fmla="*/ 96 h 276"/>
              <a:gd name="T66" fmla="*/ 158 w 220"/>
              <a:gd name="T67" fmla="*/ 80 h 276"/>
              <a:gd name="T68" fmla="*/ 38 w 220"/>
              <a:gd name="T69" fmla="*/ 164 h 276"/>
              <a:gd name="T70" fmla="*/ 98 w 220"/>
              <a:gd name="T71" fmla="*/ 164 h 276"/>
              <a:gd name="T72" fmla="*/ 98 w 220"/>
              <a:gd name="T73" fmla="*/ 148 h 276"/>
              <a:gd name="T74" fmla="*/ 38 w 220"/>
              <a:gd name="T75" fmla="*/ 148 h 276"/>
              <a:gd name="T76" fmla="*/ 38 w 220"/>
              <a:gd name="T77" fmla="*/ 164 h 276"/>
              <a:gd name="T78" fmla="*/ 158 w 220"/>
              <a:gd name="T79" fmla="*/ 114 h 276"/>
              <a:gd name="T80" fmla="*/ 38 w 220"/>
              <a:gd name="T81" fmla="*/ 114 h 276"/>
              <a:gd name="T82" fmla="*/ 38 w 220"/>
              <a:gd name="T83" fmla="*/ 130 h 276"/>
              <a:gd name="T84" fmla="*/ 158 w 220"/>
              <a:gd name="T85" fmla="*/ 130 h 276"/>
              <a:gd name="T86" fmla="*/ 158 w 220"/>
              <a:gd name="T87" fmla="*/ 11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0" h="276">
                <a:moveTo>
                  <a:pt x="158" y="46"/>
                </a:moveTo>
                <a:lnTo>
                  <a:pt x="38" y="46"/>
                </a:lnTo>
                <a:lnTo>
                  <a:pt x="38" y="62"/>
                </a:lnTo>
                <a:lnTo>
                  <a:pt x="158" y="62"/>
                </a:lnTo>
                <a:lnTo>
                  <a:pt x="158" y="46"/>
                </a:lnTo>
                <a:close/>
                <a:moveTo>
                  <a:pt x="196" y="24"/>
                </a:moveTo>
                <a:lnTo>
                  <a:pt x="196" y="0"/>
                </a:lnTo>
                <a:lnTo>
                  <a:pt x="0" y="0"/>
                </a:lnTo>
                <a:lnTo>
                  <a:pt x="0" y="252"/>
                </a:lnTo>
                <a:lnTo>
                  <a:pt x="24" y="252"/>
                </a:lnTo>
                <a:lnTo>
                  <a:pt x="24" y="276"/>
                </a:lnTo>
                <a:lnTo>
                  <a:pt x="220" y="276"/>
                </a:lnTo>
                <a:lnTo>
                  <a:pt x="220" y="24"/>
                </a:lnTo>
                <a:lnTo>
                  <a:pt x="196" y="24"/>
                </a:lnTo>
                <a:close/>
                <a:moveTo>
                  <a:pt x="14" y="238"/>
                </a:moveTo>
                <a:lnTo>
                  <a:pt x="14" y="12"/>
                </a:lnTo>
                <a:lnTo>
                  <a:pt x="182" y="12"/>
                </a:lnTo>
                <a:lnTo>
                  <a:pt x="182" y="182"/>
                </a:lnTo>
                <a:lnTo>
                  <a:pt x="124" y="182"/>
                </a:lnTo>
                <a:lnTo>
                  <a:pt x="124" y="238"/>
                </a:lnTo>
                <a:lnTo>
                  <a:pt x="14" y="238"/>
                </a:lnTo>
                <a:close/>
                <a:moveTo>
                  <a:pt x="208" y="264"/>
                </a:moveTo>
                <a:lnTo>
                  <a:pt x="38" y="264"/>
                </a:lnTo>
                <a:lnTo>
                  <a:pt x="38" y="252"/>
                </a:lnTo>
                <a:lnTo>
                  <a:pt x="132" y="252"/>
                </a:lnTo>
                <a:lnTo>
                  <a:pt x="196" y="188"/>
                </a:lnTo>
                <a:lnTo>
                  <a:pt x="196" y="38"/>
                </a:lnTo>
                <a:lnTo>
                  <a:pt x="208" y="38"/>
                </a:lnTo>
                <a:lnTo>
                  <a:pt x="208" y="264"/>
                </a:lnTo>
                <a:close/>
                <a:moveTo>
                  <a:pt x="158" y="80"/>
                </a:moveTo>
                <a:lnTo>
                  <a:pt x="38" y="80"/>
                </a:lnTo>
                <a:lnTo>
                  <a:pt x="38" y="96"/>
                </a:lnTo>
                <a:lnTo>
                  <a:pt x="158" y="96"/>
                </a:lnTo>
                <a:lnTo>
                  <a:pt x="158" y="80"/>
                </a:lnTo>
                <a:close/>
                <a:moveTo>
                  <a:pt x="38" y="164"/>
                </a:moveTo>
                <a:lnTo>
                  <a:pt x="98" y="164"/>
                </a:lnTo>
                <a:lnTo>
                  <a:pt x="98" y="148"/>
                </a:lnTo>
                <a:lnTo>
                  <a:pt x="38" y="148"/>
                </a:lnTo>
                <a:lnTo>
                  <a:pt x="38" y="164"/>
                </a:lnTo>
                <a:close/>
                <a:moveTo>
                  <a:pt x="158" y="114"/>
                </a:moveTo>
                <a:lnTo>
                  <a:pt x="38" y="114"/>
                </a:lnTo>
                <a:lnTo>
                  <a:pt x="38" y="130"/>
                </a:lnTo>
                <a:lnTo>
                  <a:pt x="158" y="130"/>
                </a:lnTo>
                <a:lnTo>
                  <a:pt x="158" y="114"/>
                </a:lnTo>
                <a:close/>
              </a:path>
            </a:pathLst>
          </a:custGeom>
          <a:solidFill>
            <a:schemeClr val="bg1"/>
          </a:solidFill>
          <a:ln>
            <a:noFill/>
          </a:ln>
        </p:spPr>
        <p:txBody>
          <a:bodyPr vert="horz" wrap="square" lIns="91440" tIns="45720" rIns="91440" bIns="45720" numCol="1" anchor="t" anchorCtr="0" compatLnSpc="1"/>
          <a:lstStyle/>
          <a:p>
            <a:endParaRPr lang="en-US">
              <a:solidFill>
                <a:schemeClr val="tx1">
                  <a:lumMod val="85000"/>
                  <a:lumOff val="15000"/>
                </a:schemeClr>
              </a:solidFill>
            </a:endParaRPr>
          </a:p>
        </p:txBody>
      </p:sp>
      <p:sp>
        <p:nvSpPr>
          <p:cNvPr id="26" name="文本框 25"/>
          <p:cNvSpPr txBox="1"/>
          <p:nvPr/>
        </p:nvSpPr>
        <p:spPr>
          <a:xfrm>
            <a:off x="2835485" y="4940421"/>
            <a:ext cx="1736516" cy="1015663"/>
          </a:xfrm>
          <a:prstGeom prst="rect">
            <a:avLst/>
          </a:prstGeom>
          <a:noFill/>
        </p:spPr>
        <p:txBody>
          <a:bodyPr wrap="square" rtlCol="0">
            <a:spAutoFit/>
          </a:bodyPr>
          <a:lstStyle/>
          <a:p>
            <a:pPr algn="ct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3025763" y="4609152"/>
            <a:ext cx="1370215" cy="341042"/>
          </a:xfrm>
          <a:prstGeom prst="rect">
            <a:avLst/>
          </a:prstGeom>
          <a:noFill/>
        </p:spPr>
        <p:txBody>
          <a:bodyPr wrap="square" rtlCol="0">
            <a:sp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5310716" y="4940421"/>
            <a:ext cx="1736516" cy="1015663"/>
          </a:xfrm>
          <a:prstGeom prst="rect">
            <a:avLst/>
          </a:prstGeom>
          <a:noFill/>
        </p:spPr>
        <p:txBody>
          <a:bodyPr wrap="square" rtlCol="0">
            <a:spAutoFit/>
          </a:bodyPr>
          <a:lstStyle/>
          <a:p>
            <a:pPr algn="ct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5500994" y="4609152"/>
            <a:ext cx="1370215" cy="341042"/>
          </a:xfrm>
          <a:prstGeom prst="rect">
            <a:avLst/>
          </a:prstGeom>
          <a:noFill/>
        </p:spPr>
        <p:txBody>
          <a:bodyPr wrap="square" rtlCol="0">
            <a:sp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7760862" y="4940421"/>
            <a:ext cx="1736516" cy="1015663"/>
          </a:xfrm>
          <a:prstGeom prst="rect">
            <a:avLst/>
          </a:prstGeom>
          <a:noFill/>
        </p:spPr>
        <p:txBody>
          <a:bodyPr wrap="square" rtlCol="0">
            <a:spAutoFit/>
          </a:bodyPr>
          <a:lstStyle/>
          <a:p>
            <a:pPr algn="ct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7951140" y="4609152"/>
            <a:ext cx="1370215" cy="341042"/>
          </a:xfrm>
          <a:prstGeom prst="rect">
            <a:avLst/>
          </a:prstGeom>
          <a:noFill/>
        </p:spPr>
        <p:txBody>
          <a:bodyPr wrap="square" rtlCol="0">
            <a:sp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3018635" y="2670589"/>
            <a:ext cx="1370215" cy="369332"/>
          </a:xfrm>
          <a:prstGeom prst="rect">
            <a:avLst/>
          </a:prstGeom>
          <a:noFill/>
        </p:spPr>
        <p:txBody>
          <a:bodyPr wrap="square" rtlCol="0">
            <a:spAutoFit/>
          </a:bodyPr>
          <a:lstStyle/>
          <a:p>
            <a:pPr algn="ctr"/>
            <a:r>
              <a:rPr lang="en-US" altLang="zh-CN" dirty="0">
                <a:solidFill>
                  <a:schemeClr val="bg1"/>
                </a:solidFill>
              </a:rPr>
              <a:t>text here</a:t>
            </a:r>
            <a:endParaRPr lang="zh-CN" altLang="en-US" dirty="0">
              <a:solidFill>
                <a:schemeClr val="bg1"/>
              </a:solidFill>
            </a:endParaRPr>
          </a:p>
        </p:txBody>
      </p:sp>
      <p:sp>
        <p:nvSpPr>
          <p:cNvPr id="33" name="文本框 32"/>
          <p:cNvSpPr txBox="1"/>
          <p:nvPr/>
        </p:nvSpPr>
        <p:spPr>
          <a:xfrm>
            <a:off x="5507758" y="2670589"/>
            <a:ext cx="1370215" cy="369332"/>
          </a:xfrm>
          <a:prstGeom prst="rect">
            <a:avLst/>
          </a:prstGeom>
          <a:noFill/>
        </p:spPr>
        <p:txBody>
          <a:bodyPr wrap="square" rtlCol="0">
            <a:spAutoFit/>
          </a:bodyPr>
          <a:lstStyle/>
          <a:p>
            <a:pPr algn="ctr"/>
            <a:r>
              <a:rPr lang="en-US" altLang="zh-CN" dirty="0">
                <a:solidFill>
                  <a:schemeClr val="bg1"/>
                </a:solidFill>
              </a:rPr>
              <a:t>text here</a:t>
            </a:r>
            <a:endParaRPr lang="zh-CN" altLang="en-US" dirty="0">
              <a:solidFill>
                <a:schemeClr val="bg1"/>
              </a:solidFill>
            </a:endParaRPr>
          </a:p>
        </p:txBody>
      </p:sp>
      <p:sp>
        <p:nvSpPr>
          <p:cNvPr id="34" name="文本框 33"/>
          <p:cNvSpPr txBox="1"/>
          <p:nvPr/>
        </p:nvSpPr>
        <p:spPr>
          <a:xfrm>
            <a:off x="7572767" y="2670589"/>
            <a:ext cx="1370215" cy="369332"/>
          </a:xfrm>
          <a:prstGeom prst="rect">
            <a:avLst/>
          </a:prstGeom>
          <a:noFill/>
        </p:spPr>
        <p:txBody>
          <a:bodyPr wrap="square" rtlCol="0">
            <a:spAutoFit/>
          </a:bodyPr>
          <a:lstStyle/>
          <a:p>
            <a:pPr algn="ctr"/>
            <a:r>
              <a:rPr lang="en-US" altLang="zh-CN" dirty="0">
                <a:solidFill>
                  <a:schemeClr val="bg1"/>
                </a:solidFill>
              </a:rPr>
              <a:t>text here</a:t>
            </a:r>
            <a:endParaRPr lang="zh-CN" altLang="en-US"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决策 6"/>
          <p:cNvSpPr/>
          <p:nvPr/>
        </p:nvSpPr>
        <p:spPr>
          <a:xfrm>
            <a:off x="880159" y="438948"/>
            <a:ext cx="599163" cy="599163"/>
          </a:xfrm>
          <a:prstGeom prst="ellipse">
            <a:avLst/>
          </a:prstGeom>
          <a:noFill/>
          <a:ln w="38100">
            <a:solidFill>
              <a:srgbClr val="669B5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E8F1"/>
              </a:solidFill>
            </a:endParaRPr>
          </a:p>
        </p:txBody>
      </p:sp>
      <p:sp>
        <p:nvSpPr>
          <p:cNvPr id="13" name="文本框 12"/>
          <p:cNvSpPr txBox="1"/>
          <p:nvPr/>
        </p:nvSpPr>
        <p:spPr>
          <a:xfrm>
            <a:off x="850562" y="507696"/>
            <a:ext cx="658356" cy="461665"/>
          </a:xfrm>
          <a:prstGeom prst="rect">
            <a:avLst/>
          </a:prstGeom>
          <a:noFill/>
        </p:spPr>
        <p:txBody>
          <a:bodyPr wrap="square" rtlCol="0">
            <a:spAutoFit/>
          </a:bodyPr>
          <a:lstStyle/>
          <a:p>
            <a:pPr algn="ctr"/>
            <a:r>
              <a:rPr lang="en-US" altLang="zh-CN" sz="2400" b="1" dirty="0">
                <a:ln w="28575">
                  <a:noFill/>
                </a:ln>
                <a:solidFill>
                  <a:srgbClr val="669B5B"/>
                </a:solidFill>
                <a:latin typeface="微软雅黑" panose="020B0503020204020204" pitchFamily="34" charset="-122"/>
                <a:ea typeface="微软雅黑" panose="020B0503020204020204" pitchFamily="34" charset="-122"/>
              </a:rPr>
              <a:t>03</a:t>
            </a:r>
            <a:endParaRPr lang="zh-CN" altLang="en-US" sz="4000" b="1" dirty="0">
              <a:ln w="28575">
                <a:noFill/>
              </a:ln>
              <a:solidFill>
                <a:srgbClr val="669B5B"/>
              </a:solidFill>
              <a:latin typeface="微软雅黑" panose="020B0503020204020204" pitchFamily="34" charset="-122"/>
              <a:ea typeface="微软雅黑" panose="020B0503020204020204" pitchFamily="34" charset="-122"/>
            </a:endParaRPr>
          </a:p>
        </p:txBody>
      </p:sp>
      <p:sp>
        <p:nvSpPr>
          <p:cNvPr id="14" name="矩形 13"/>
          <p:cNvSpPr/>
          <p:nvPr/>
        </p:nvSpPr>
        <p:spPr>
          <a:xfrm>
            <a:off x="0" y="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5" name="矩形 14"/>
          <p:cNvSpPr/>
          <p:nvPr/>
        </p:nvSpPr>
        <p:spPr>
          <a:xfrm>
            <a:off x="0" y="676275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6" name="矩形 15"/>
          <p:cNvSpPr/>
          <p:nvPr/>
        </p:nvSpPr>
        <p:spPr>
          <a:xfrm>
            <a:off x="1538514" y="319868"/>
            <a:ext cx="2764739" cy="464358"/>
          </a:xfrm>
          <a:prstGeom prst="rect">
            <a:avLst/>
          </a:prstGeom>
        </p:spPr>
        <p:txBody>
          <a:bodyPr wrap="square">
            <a:spAutoFit/>
          </a:bodyPr>
          <a:lstStyle/>
          <a:p>
            <a:pPr>
              <a:lnSpc>
                <a:spcPct val="175000"/>
              </a:lnSpc>
            </a:pPr>
            <a:r>
              <a:rPr lang="zh-CN" altLang="en-US"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点击文本框编辑标题</a:t>
            </a:r>
            <a:endParaRPr lang="en-US" altLang="zh-CN"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17" name="文本框 16"/>
          <p:cNvSpPr txBox="1"/>
          <p:nvPr/>
        </p:nvSpPr>
        <p:spPr>
          <a:xfrm>
            <a:off x="1538514" y="758799"/>
            <a:ext cx="4737379" cy="307777"/>
          </a:xfrm>
          <a:prstGeom prst="rect">
            <a:avLst/>
          </a:prstGeom>
          <a:noFill/>
        </p:spPr>
        <p:txBody>
          <a:bodyPr wrap="square" rtlCol="0">
            <a:spAutoFit/>
          </a:bodyPr>
          <a:lstStyle>
            <a:defPPr>
              <a:defRPr lang="zh-CN"/>
            </a:defPPr>
            <a:lvl1pPr algn="ctr">
              <a:defRPr sz="6000" b="1">
                <a:blipFill dpi="0" rotWithShape="1">
                  <a:blip r:embed="rId1"/>
                  <a:srcRect/>
                  <a:stretch>
                    <a:fillRect/>
                  </a:stretch>
                </a:blipFill>
              </a:defRPr>
            </a:lvl1pPr>
          </a:lstStyle>
          <a:p>
            <a:pPr algn="l"/>
            <a:r>
              <a:rPr lang="en-US" altLang="zh-CN"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PROFESSIONAL GENERATION POWERPOINT</a:t>
            </a:r>
            <a:endParaRPr lang="zh-CN" altLang="en-US"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grpSp>
        <p:nvGrpSpPr>
          <p:cNvPr id="25" name="Group 1"/>
          <p:cNvGrpSpPr/>
          <p:nvPr/>
        </p:nvGrpSpPr>
        <p:grpSpPr>
          <a:xfrm>
            <a:off x="3475354" y="2312494"/>
            <a:ext cx="5241291" cy="3416354"/>
            <a:chOff x="4409440" y="2325113"/>
            <a:chExt cx="3914459" cy="2773362"/>
          </a:xfrm>
          <a:solidFill>
            <a:schemeClr val="tx1">
              <a:lumMod val="65000"/>
              <a:lumOff val="35000"/>
            </a:schemeClr>
          </a:solidFill>
        </p:grpSpPr>
        <p:sp>
          <p:nvSpPr>
            <p:cNvPr id="26" name="Freeform 5"/>
            <p:cNvSpPr/>
            <p:nvPr/>
          </p:nvSpPr>
          <p:spPr bwMode="auto">
            <a:xfrm rot="5400000">
              <a:off x="6374111" y="3302488"/>
              <a:ext cx="555665" cy="2490568"/>
            </a:xfrm>
            <a:custGeom>
              <a:avLst/>
              <a:gdLst>
                <a:gd name="T0" fmla="*/ 0 w 224"/>
                <a:gd name="T1" fmla="*/ 0 h 1004"/>
                <a:gd name="T2" fmla="*/ 0 w 224"/>
                <a:gd name="T3" fmla="*/ 1004 h 1004"/>
                <a:gd name="T4" fmla="*/ 224 w 224"/>
                <a:gd name="T5" fmla="*/ 826 h 1004"/>
                <a:gd name="T6" fmla="*/ 224 w 224"/>
                <a:gd name="T7" fmla="*/ 0 h 1004"/>
                <a:gd name="T8" fmla="*/ 0 w 224"/>
                <a:gd name="T9" fmla="*/ 0 h 1004"/>
              </a:gdLst>
              <a:ahLst/>
              <a:cxnLst>
                <a:cxn ang="0">
                  <a:pos x="T0" y="T1"/>
                </a:cxn>
                <a:cxn ang="0">
                  <a:pos x="T2" y="T3"/>
                </a:cxn>
                <a:cxn ang="0">
                  <a:pos x="T4" y="T5"/>
                </a:cxn>
                <a:cxn ang="0">
                  <a:pos x="T6" y="T7"/>
                </a:cxn>
                <a:cxn ang="0">
                  <a:pos x="T8" y="T9"/>
                </a:cxn>
              </a:cxnLst>
              <a:rect l="0" t="0" r="r" b="b"/>
              <a:pathLst>
                <a:path w="224" h="1004">
                  <a:moveTo>
                    <a:pt x="0" y="0"/>
                  </a:moveTo>
                  <a:lnTo>
                    <a:pt x="0" y="1004"/>
                  </a:lnTo>
                  <a:lnTo>
                    <a:pt x="224" y="826"/>
                  </a:lnTo>
                  <a:lnTo>
                    <a:pt x="224" y="0"/>
                  </a:lnTo>
                  <a:lnTo>
                    <a:pt x="0" y="0"/>
                  </a:lnTo>
                  <a:close/>
                </a:path>
              </a:pathLst>
            </a:custGeom>
            <a:solidFill>
              <a:srgbClr val="669B5B"/>
            </a:solidFill>
            <a:ln>
              <a:solidFill>
                <a:schemeClr val="bg1"/>
              </a:solidFill>
            </a:ln>
          </p:spPr>
          <p:txBody>
            <a:bodyPr vert="horz" wrap="square" lIns="91440" tIns="45720" rIns="91440" bIns="45720" numCol="1" anchor="t" anchorCtr="0" compatLnSpc="1"/>
            <a:lstStyle/>
            <a:p>
              <a:endParaRPr lang="en-AU"/>
            </a:p>
          </p:txBody>
        </p:sp>
        <p:sp>
          <p:nvSpPr>
            <p:cNvPr id="27" name="Freeform 6"/>
            <p:cNvSpPr/>
            <p:nvPr/>
          </p:nvSpPr>
          <p:spPr bwMode="auto">
            <a:xfrm rot="5400000">
              <a:off x="7535053" y="4309630"/>
              <a:ext cx="1101407" cy="476284"/>
            </a:xfrm>
            <a:custGeom>
              <a:avLst/>
              <a:gdLst>
                <a:gd name="T0" fmla="*/ 222 w 444"/>
                <a:gd name="T1" fmla="*/ 0 h 192"/>
                <a:gd name="T2" fmla="*/ 444 w 444"/>
                <a:gd name="T3" fmla="*/ 192 h 192"/>
                <a:gd name="T4" fmla="*/ 222 w 444"/>
                <a:gd name="T5" fmla="*/ 192 h 192"/>
                <a:gd name="T6" fmla="*/ 0 w 444"/>
                <a:gd name="T7" fmla="*/ 192 h 192"/>
                <a:gd name="T8" fmla="*/ 222 w 444"/>
                <a:gd name="T9" fmla="*/ 0 h 192"/>
              </a:gdLst>
              <a:ahLst/>
              <a:cxnLst>
                <a:cxn ang="0">
                  <a:pos x="T0" y="T1"/>
                </a:cxn>
                <a:cxn ang="0">
                  <a:pos x="T2" y="T3"/>
                </a:cxn>
                <a:cxn ang="0">
                  <a:pos x="T4" y="T5"/>
                </a:cxn>
                <a:cxn ang="0">
                  <a:pos x="T6" y="T7"/>
                </a:cxn>
                <a:cxn ang="0">
                  <a:pos x="T8" y="T9"/>
                </a:cxn>
              </a:cxnLst>
              <a:rect l="0" t="0" r="r" b="b"/>
              <a:pathLst>
                <a:path w="444" h="192">
                  <a:moveTo>
                    <a:pt x="222" y="0"/>
                  </a:moveTo>
                  <a:lnTo>
                    <a:pt x="444" y="192"/>
                  </a:lnTo>
                  <a:lnTo>
                    <a:pt x="222" y="192"/>
                  </a:lnTo>
                  <a:lnTo>
                    <a:pt x="0" y="192"/>
                  </a:lnTo>
                  <a:lnTo>
                    <a:pt x="222" y="0"/>
                  </a:lnTo>
                  <a:close/>
                </a:path>
              </a:pathLst>
            </a:custGeom>
            <a:solidFill>
              <a:srgbClr val="669B5B"/>
            </a:solidFill>
            <a:ln>
              <a:noFill/>
            </a:ln>
          </p:spPr>
          <p:txBody>
            <a:bodyPr vert="horz" wrap="square" lIns="91440" tIns="45720" rIns="91440" bIns="45720" numCol="1" anchor="t" anchorCtr="0" compatLnSpc="1"/>
            <a:lstStyle/>
            <a:p>
              <a:endParaRPr lang="en-AU"/>
            </a:p>
          </p:txBody>
        </p:sp>
        <p:sp>
          <p:nvSpPr>
            <p:cNvPr id="28" name="Freeform 7"/>
            <p:cNvSpPr/>
            <p:nvPr/>
          </p:nvSpPr>
          <p:spPr bwMode="auto">
            <a:xfrm rot="5400000">
              <a:off x="5766353" y="3066827"/>
              <a:ext cx="560626" cy="1845600"/>
            </a:xfrm>
            <a:custGeom>
              <a:avLst/>
              <a:gdLst>
                <a:gd name="T0" fmla="*/ 0 w 226"/>
                <a:gd name="T1" fmla="*/ 744 h 744"/>
                <a:gd name="T2" fmla="*/ 0 w 226"/>
                <a:gd name="T3" fmla="*/ 0 h 744"/>
                <a:gd name="T4" fmla="*/ 226 w 226"/>
                <a:gd name="T5" fmla="*/ 178 h 744"/>
                <a:gd name="T6" fmla="*/ 226 w 226"/>
                <a:gd name="T7" fmla="*/ 744 h 744"/>
                <a:gd name="T8" fmla="*/ 0 w 226"/>
                <a:gd name="T9" fmla="*/ 744 h 744"/>
              </a:gdLst>
              <a:ahLst/>
              <a:cxnLst>
                <a:cxn ang="0">
                  <a:pos x="T0" y="T1"/>
                </a:cxn>
                <a:cxn ang="0">
                  <a:pos x="T2" y="T3"/>
                </a:cxn>
                <a:cxn ang="0">
                  <a:pos x="T4" y="T5"/>
                </a:cxn>
                <a:cxn ang="0">
                  <a:pos x="T6" y="T7"/>
                </a:cxn>
                <a:cxn ang="0">
                  <a:pos x="T8" y="T9"/>
                </a:cxn>
              </a:cxnLst>
              <a:rect l="0" t="0" r="r" b="b"/>
              <a:pathLst>
                <a:path w="226" h="744">
                  <a:moveTo>
                    <a:pt x="0" y="744"/>
                  </a:moveTo>
                  <a:lnTo>
                    <a:pt x="0" y="0"/>
                  </a:lnTo>
                  <a:lnTo>
                    <a:pt x="226" y="178"/>
                  </a:lnTo>
                  <a:lnTo>
                    <a:pt x="226" y="744"/>
                  </a:lnTo>
                  <a:lnTo>
                    <a:pt x="0" y="744"/>
                  </a:lnTo>
                  <a:close/>
                </a:path>
              </a:pathLst>
            </a:custGeom>
            <a:solidFill>
              <a:srgbClr val="669B5B"/>
            </a:solidFill>
            <a:ln>
              <a:solidFill>
                <a:schemeClr val="bg1"/>
              </a:solidFill>
            </a:ln>
          </p:spPr>
          <p:txBody>
            <a:bodyPr vert="horz" wrap="square" lIns="91440" tIns="45720" rIns="91440" bIns="45720" numCol="1" anchor="t" anchorCtr="0" compatLnSpc="1"/>
            <a:lstStyle/>
            <a:p>
              <a:endParaRPr lang="en-AU"/>
            </a:p>
          </p:txBody>
        </p:sp>
        <p:sp>
          <p:nvSpPr>
            <p:cNvPr id="29" name="Freeform 8"/>
            <p:cNvSpPr/>
            <p:nvPr/>
          </p:nvSpPr>
          <p:spPr bwMode="auto">
            <a:xfrm rot="5400000">
              <a:off x="4384633" y="3749004"/>
              <a:ext cx="1101407" cy="476284"/>
            </a:xfrm>
            <a:custGeom>
              <a:avLst/>
              <a:gdLst>
                <a:gd name="T0" fmla="*/ 222 w 444"/>
                <a:gd name="T1" fmla="*/ 192 h 192"/>
                <a:gd name="T2" fmla="*/ 444 w 444"/>
                <a:gd name="T3" fmla="*/ 0 h 192"/>
                <a:gd name="T4" fmla="*/ 222 w 444"/>
                <a:gd name="T5" fmla="*/ 0 h 192"/>
                <a:gd name="T6" fmla="*/ 0 w 444"/>
                <a:gd name="T7" fmla="*/ 0 h 192"/>
                <a:gd name="T8" fmla="*/ 222 w 444"/>
                <a:gd name="T9" fmla="*/ 192 h 192"/>
              </a:gdLst>
              <a:ahLst/>
              <a:cxnLst>
                <a:cxn ang="0">
                  <a:pos x="T0" y="T1"/>
                </a:cxn>
                <a:cxn ang="0">
                  <a:pos x="T2" y="T3"/>
                </a:cxn>
                <a:cxn ang="0">
                  <a:pos x="T4" y="T5"/>
                </a:cxn>
                <a:cxn ang="0">
                  <a:pos x="T6" y="T7"/>
                </a:cxn>
                <a:cxn ang="0">
                  <a:pos x="T8" y="T9"/>
                </a:cxn>
              </a:cxnLst>
              <a:rect l="0" t="0" r="r" b="b"/>
              <a:pathLst>
                <a:path w="444" h="192">
                  <a:moveTo>
                    <a:pt x="222" y="192"/>
                  </a:moveTo>
                  <a:lnTo>
                    <a:pt x="444" y="0"/>
                  </a:lnTo>
                  <a:lnTo>
                    <a:pt x="222" y="0"/>
                  </a:lnTo>
                  <a:lnTo>
                    <a:pt x="0" y="0"/>
                  </a:lnTo>
                  <a:lnTo>
                    <a:pt x="222" y="192"/>
                  </a:lnTo>
                  <a:close/>
                </a:path>
              </a:pathLst>
            </a:custGeom>
            <a:solidFill>
              <a:srgbClr val="669B5B"/>
            </a:solidFill>
            <a:ln>
              <a:noFill/>
            </a:ln>
          </p:spPr>
          <p:txBody>
            <a:bodyPr vert="horz" wrap="square" lIns="91440" tIns="45720" rIns="91440" bIns="45720" numCol="1" anchor="t" anchorCtr="0" compatLnSpc="1"/>
            <a:lstStyle/>
            <a:p>
              <a:endParaRPr lang="en-AU"/>
            </a:p>
          </p:txBody>
        </p:sp>
        <p:sp>
          <p:nvSpPr>
            <p:cNvPr id="30" name="Freeform 9"/>
            <p:cNvSpPr/>
            <p:nvPr/>
          </p:nvSpPr>
          <p:spPr bwMode="auto">
            <a:xfrm rot="5400000">
              <a:off x="6361707" y="2471471"/>
              <a:ext cx="560626" cy="1915059"/>
            </a:xfrm>
            <a:custGeom>
              <a:avLst/>
              <a:gdLst>
                <a:gd name="T0" fmla="*/ 226 w 226"/>
                <a:gd name="T1" fmla="*/ 0 h 772"/>
                <a:gd name="T2" fmla="*/ 226 w 226"/>
                <a:gd name="T3" fmla="*/ 772 h 772"/>
                <a:gd name="T4" fmla="*/ 0 w 226"/>
                <a:gd name="T5" fmla="*/ 594 h 772"/>
                <a:gd name="T6" fmla="*/ 0 w 226"/>
                <a:gd name="T7" fmla="*/ 0 h 772"/>
                <a:gd name="T8" fmla="*/ 226 w 226"/>
                <a:gd name="T9" fmla="*/ 0 h 772"/>
              </a:gdLst>
              <a:ahLst/>
              <a:cxnLst>
                <a:cxn ang="0">
                  <a:pos x="T0" y="T1"/>
                </a:cxn>
                <a:cxn ang="0">
                  <a:pos x="T2" y="T3"/>
                </a:cxn>
                <a:cxn ang="0">
                  <a:pos x="T4" y="T5"/>
                </a:cxn>
                <a:cxn ang="0">
                  <a:pos x="T6" y="T7"/>
                </a:cxn>
                <a:cxn ang="0">
                  <a:pos x="T8" y="T9"/>
                </a:cxn>
              </a:cxnLst>
              <a:rect l="0" t="0" r="r" b="b"/>
              <a:pathLst>
                <a:path w="226" h="772">
                  <a:moveTo>
                    <a:pt x="226" y="0"/>
                  </a:moveTo>
                  <a:lnTo>
                    <a:pt x="226" y="772"/>
                  </a:lnTo>
                  <a:lnTo>
                    <a:pt x="0" y="594"/>
                  </a:lnTo>
                  <a:lnTo>
                    <a:pt x="0" y="0"/>
                  </a:lnTo>
                  <a:lnTo>
                    <a:pt x="226" y="0"/>
                  </a:lnTo>
                  <a:close/>
                </a:path>
              </a:pathLst>
            </a:custGeom>
            <a:solidFill>
              <a:srgbClr val="669B5B"/>
            </a:solidFill>
            <a:ln>
              <a:solidFill>
                <a:schemeClr val="bg1"/>
              </a:solidFill>
            </a:ln>
          </p:spPr>
          <p:txBody>
            <a:bodyPr vert="horz" wrap="square" lIns="91440" tIns="45720" rIns="91440" bIns="45720" numCol="1" anchor="t" anchorCtr="0" compatLnSpc="1"/>
            <a:lstStyle/>
            <a:p>
              <a:endParaRPr lang="en-AU"/>
            </a:p>
          </p:txBody>
        </p:sp>
        <p:sp>
          <p:nvSpPr>
            <p:cNvPr id="31" name="Freeform 10"/>
            <p:cNvSpPr/>
            <p:nvPr/>
          </p:nvSpPr>
          <p:spPr bwMode="auto">
            <a:xfrm rot="5400000">
              <a:off x="7237376" y="3188378"/>
              <a:ext cx="1101407" cy="476284"/>
            </a:xfrm>
            <a:custGeom>
              <a:avLst/>
              <a:gdLst>
                <a:gd name="T0" fmla="*/ 222 w 444"/>
                <a:gd name="T1" fmla="*/ 0 h 192"/>
                <a:gd name="T2" fmla="*/ 0 w 444"/>
                <a:gd name="T3" fmla="*/ 192 h 192"/>
                <a:gd name="T4" fmla="*/ 222 w 444"/>
                <a:gd name="T5" fmla="*/ 192 h 192"/>
                <a:gd name="T6" fmla="*/ 444 w 444"/>
                <a:gd name="T7" fmla="*/ 192 h 192"/>
                <a:gd name="T8" fmla="*/ 222 w 444"/>
                <a:gd name="T9" fmla="*/ 0 h 192"/>
              </a:gdLst>
              <a:ahLst/>
              <a:cxnLst>
                <a:cxn ang="0">
                  <a:pos x="T0" y="T1"/>
                </a:cxn>
                <a:cxn ang="0">
                  <a:pos x="T2" y="T3"/>
                </a:cxn>
                <a:cxn ang="0">
                  <a:pos x="T4" y="T5"/>
                </a:cxn>
                <a:cxn ang="0">
                  <a:pos x="T6" y="T7"/>
                </a:cxn>
                <a:cxn ang="0">
                  <a:pos x="T8" y="T9"/>
                </a:cxn>
              </a:cxnLst>
              <a:rect l="0" t="0" r="r" b="b"/>
              <a:pathLst>
                <a:path w="444" h="192">
                  <a:moveTo>
                    <a:pt x="222" y="0"/>
                  </a:moveTo>
                  <a:lnTo>
                    <a:pt x="0" y="192"/>
                  </a:lnTo>
                  <a:lnTo>
                    <a:pt x="222" y="192"/>
                  </a:lnTo>
                  <a:lnTo>
                    <a:pt x="444" y="192"/>
                  </a:lnTo>
                  <a:lnTo>
                    <a:pt x="222" y="0"/>
                  </a:lnTo>
                  <a:close/>
                </a:path>
              </a:pathLst>
            </a:custGeom>
            <a:solidFill>
              <a:srgbClr val="669B5B"/>
            </a:solidFill>
            <a:ln>
              <a:noFill/>
            </a:ln>
          </p:spPr>
          <p:txBody>
            <a:bodyPr vert="horz" wrap="square" lIns="91440" tIns="45720" rIns="91440" bIns="45720" numCol="1" anchor="t" anchorCtr="0" compatLnSpc="1"/>
            <a:lstStyle/>
            <a:p>
              <a:endParaRPr lang="en-AU"/>
            </a:p>
          </p:txBody>
        </p:sp>
        <p:sp>
          <p:nvSpPr>
            <p:cNvPr id="32" name="Freeform 11"/>
            <p:cNvSpPr/>
            <p:nvPr/>
          </p:nvSpPr>
          <p:spPr bwMode="auto">
            <a:xfrm rot="5400000">
              <a:off x="5617514" y="1816581"/>
              <a:ext cx="560626" cy="2123433"/>
            </a:xfrm>
            <a:custGeom>
              <a:avLst/>
              <a:gdLst>
                <a:gd name="T0" fmla="*/ 226 w 226"/>
                <a:gd name="T1" fmla="*/ 856 h 856"/>
                <a:gd name="T2" fmla="*/ 226 w 226"/>
                <a:gd name="T3" fmla="*/ 0 h 856"/>
                <a:gd name="T4" fmla="*/ 0 w 226"/>
                <a:gd name="T5" fmla="*/ 178 h 856"/>
                <a:gd name="T6" fmla="*/ 0 w 226"/>
                <a:gd name="T7" fmla="*/ 856 h 856"/>
                <a:gd name="T8" fmla="*/ 226 w 226"/>
                <a:gd name="T9" fmla="*/ 856 h 856"/>
              </a:gdLst>
              <a:ahLst/>
              <a:cxnLst>
                <a:cxn ang="0">
                  <a:pos x="T0" y="T1"/>
                </a:cxn>
                <a:cxn ang="0">
                  <a:pos x="T2" y="T3"/>
                </a:cxn>
                <a:cxn ang="0">
                  <a:pos x="T4" y="T5"/>
                </a:cxn>
                <a:cxn ang="0">
                  <a:pos x="T6" y="T7"/>
                </a:cxn>
                <a:cxn ang="0">
                  <a:pos x="T8" y="T9"/>
                </a:cxn>
              </a:cxnLst>
              <a:rect l="0" t="0" r="r" b="b"/>
              <a:pathLst>
                <a:path w="226" h="856">
                  <a:moveTo>
                    <a:pt x="226" y="856"/>
                  </a:moveTo>
                  <a:lnTo>
                    <a:pt x="226" y="0"/>
                  </a:lnTo>
                  <a:lnTo>
                    <a:pt x="0" y="178"/>
                  </a:lnTo>
                  <a:lnTo>
                    <a:pt x="0" y="856"/>
                  </a:lnTo>
                  <a:lnTo>
                    <a:pt x="226" y="856"/>
                  </a:lnTo>
                  <a:close/>
                </a:path>
              </a:pathLst>
            </a:custGeom>
            <a:solidFill>
              <a:srgbClr val="669B5B"/>
            </a:solidFill>
            <a:ln>
              <a:solidFill>
                <a:schemeClr val="bg1"/>
              </a:solidFill>
            </a:ln>
          </p:spPr>
          <p:txBody>
            <a:bodyPr vert="horz" wrap="square" lIns="91440" tIns="45720" rIns="91440" bIns="45720" numCol="1" anchor="t" anchorCtr="0" compatLnSpc="1"/>
            <a:lstStyle/>
            <a:p>
              <a:endParaRPr lang="en-AU" dirty="0"/>
            </a:p>
          </p:txBody>
        </p:sp>
        <p:sp>
          <p:nvSpPr>
            <p:cNvPr id="33" name="Freeform 12"/>
            <p:cNvSpPr/>
            <p:nvPr/>
          </p:nvSpPr>
          <p:spPr bwMode="auto">
            <a:xfrm rot="5400000">
              <a:off x="4096878" y="2637675"/>
              <a:ext cx="1101407" cy="476284"/>
            </a:xfrm>
            <a:custGeom>
              <a:avLst/>
              <a:gdLst>
                <a:gd name="T0" fmla="*/ 222 w 444"/>
                <a:gd name="T1" fmla="*/ 192 h 192"/>
                <a:gd name="T2" fmla="*/ 0 w 444"/>
                <a:gd name="T3" fmla="*/ 0 h 192"/>
                <a:gd name="T4" fmla="*/ 222 w 444"/>
                <a:gd name="T5" fmla="*/ 0 h 192"/>
                <a:gd name="T6" fmla="*/ 444 w 444"/>
                <a:gd name="T7" fmla="*/ 0 h 192"/>
                <a:gd name="T8" fmla="*/ 222 w 444"/>
                <a:gd name="T9" fmla="*/ 192 h 192"/>
              </a:gdLst>
              <a:ahLst/>
              <a:cxnLst>
                <a:cxn ang="0">
                  <a:pos x="T0" y="T1"/>
                </a:cxn>
                <a:cxn ang="0">
                  <a:pos x="T2" y="T3"/>
                </a:cxn>
                <a:cxn ang="0">
                  <a:pos x="T4" y="T5"/>
                </a:cxn>
                <a:cxn ang="0">
                  <a:pos x="T6" y="T7"/>
                </a:cxn>
                <a:cxn ang="0">
                  <a:pos x="T8" y="T9"/>
                </a:cxn>
              </a:cxnLst>
              <a:rect l="0" t="0" r="r" b="b"/>
              <a:pathLst>
                <a:path w="444" h="192">
                  <a:moveTo>
                    <a:pt x="222" y="192"/>
                  </a:moveTo>
                  <a:lnTo>
                    <a:pt x="0" y="0"/>
                  </a:lnTo>
                  <a:lnTo>
                    <a:pt x="222" y="0"/>
                  </a:lnTo>
                  <a:lnTo>
                    <a:pt x="444" y="0"/>
                  </a:lnTo>
                  <a:lnTo>
                    <a:pt x="222" y="192"/>
                  </a:lnTo>
                  <a:close/>
                </a:path>
              </a:pathLst>
            </a:custGeom>
            <a:solidFill>
              <a:srgbClr val="669B5B"/>
            </a:solidFill>
            <a:ln>
              <a:noFill/>
            </a:ln>
          </p:spPr>
          <p:txBody>
            <a:bodyPr vert="horz" wrap="square" lIns="91440" tIns="45720" rIns="91440" bIns="45720" numCol="1" anchor="t" anchorCtr="0" compatLnSpc="1"/>
            <a:lstStyle/>
            <a:p>
              <a:endParaRPr lang="en-AU"/>
            </a:p>
          </p:txBody>
        </p:sp>
      </p:grpSp>
      <p:sp>
        <p:nvSpPr>
          <p:cNvPr id="34" name="TextBox 14"/>
          <p:cNvSpPr txBox="1"/>
          <p:nvPr/>
        </p:nvSpPr>
        <p:spPr>
          <a:xfrm>
            <a:off x="4333244" y="2809266"/>
            <a:ext cx="1698696" cy="369332"/>
          </a:xfrm>
          <a:prstGeom prst="rect">
            <a:avLst/>
          </a:prstGeom>
          <a:noFill/>
        </p:spPr>
        <p:txBody>
          <a:bodyPr wrap="square" rtlCol="0">
            <a:spAutoFit/>
          </a:bodyPr>
          <a:lstStyle/>
          <a:p>
            <a:pPr algn="ctr"/>
            <a:r>
              <a:rPr lang="en-US" altLang="zh-CN" b="1" dirty="0">
                <a:solidFill>
                  <a:schemeClr val="bg1"/>
                </a:solidFill>
                <a:latin typeface="+mj-lt"/>
              </a:rPr>
              <a:t>Text </a:t>
            </a:r>
            <a:r>
              <a:rPr lang="id-ID" b="1" dirty="0">
                <a:solidFill>
                  <a:schemeClr val="bg1"/>
                </a:solidFill>
                <a:latin typeface="+mj-lt"/>
              </a:rPr>
              <a:t> Here</a:t>
            </a:r>
            <a:endParaRPr lang="en-US" b="1" dirty="0">
              <a:solidFill>
                <a:schemeClr val="bg1"/>
              </a:solidFill>
              <a:latin typeface="+mj-lt"/>
            </a:endParaRPr>
          </a:p>
        </p:txBody>
      </p:sp>
      <p:sp>
        <p:nvSpPr>
          <p:cNvPr id="35" name="TextBox 15"/>
          <p:cNvSpPr txBox="1"/>
          <p:nvPr/>
        </p:nvSpPr>
        <p:spPr>
          <a:xfrm>
            <a:off x="5981647" y="3480216"/>
            <a:ext cx="1698696" cy="369332"/>
          </a:xfrm>
          <a:prstGeom prst="rect">
            <a:avLst/>
          </a:prstGeom>
          <a:noFill/>
        </p:spPr>
        <p:txBody>
          <a:bodyPr wrap="square" rtlCol="0">
            <a:spAutoFit/>
          </a:bodyPr>
          <a:lstStyle/>
          <a:p>
            <a:pPr algn="ctr"/>
            <a:r>
              <a:rPr lang="en-US" altLang="zh-CN" b="1" dirty="0">
                <a:solidFill>
                  <a:schemeClr val="bg1"/>
                </a:solidFill>
                <a:latin typeface="+mj-lt"/>
              </a:rPr>
              <a:t>Text </a:t>
            </a:r>
            <a:r>
              <a:rPr lang="id-ID" b="1" dirty="0">
                <a:solidFill>
                  <a:schemeClr val="bg1"/>
                </a:solidFill>
                <a:latin typeface="+mj-lt"/>
              </a:rPr>
              <a:t> Here</a:t>
            </a:r>
            <a:endParaRPr lang="en-US" b="1" dirty="0">
              <a:solidFill>
                <a:schemeClr val="bg1"/>
              </a:solidFill>
              <a:latin typeface="+mj-lt"/>
            </a:endParaRPr>
          </a:p>
        </p:txBody>
      </p:sp>
      <p:sp>
        <p:nvSpPr>
          <p:cNvPr id="36" name="TextBox 16"/>
          <p:cNvSpPr txBox="1"/>
          <p:nvPr/>
        </p:nvSpPr>
        <p:spPr>
          <a:xfrm>
            <a:off x="4544398" y="4149483"/>
            <a:ext cx="1698696" cy="369332"/>
          </a:xfrm>
          <a:prstGeom prst="rect">
            <a:avLst/>
          </a:prstGeom>
          <a:noFill/>
        </p:spPr>
        <p:txBody>
          <a:bodyPr wrap="square" rtlCol="0">
            <a:spAutoFit/>
          </a:bodyPr>
          <a:lstStyle/>
          <a:p>
            <a:pPr algn="ctr"/>
            <a:r>
              <a:rPr lang="en-US" altLang="zh-CN" b="1" dirty="0">
                <a:solidFill>
                  <a:schemeClr val="bg1"/>
                </a:solidFill>
                <a:latin typeface="+mj-lt"/>
              </a:rPr>
              <a:t>Text </a:t>
            </a:r>
            <a:r>
              <a:rPr lang="id-ID" b="1" dirty="0">
                <a:solidFill>
                  <a:schemeClr val="bg1"/>
                </a:solidFill>
                <a:latin typeface="+mj-lt"/>
              </a:rPr>
              <a:t>Here</a:t>
            </a:r>
            <a:endParaRPr lang="en-US" b="1" dirty="0">
              <a:solidFill>
                <a:schemeClr val="bg1"/>
              </a:solidFill>
              <a:latin typeface="+mj-lt"/>
            </a:endParaRPr>
          </a:p>
        </p:txBody>
      </p:sp>
      <p:sp>
        <p:nvSpPr>
          <p:cNvPr id="37" name="TextBox 17"/>
          <p:cNvSpPr txBox="1"/>
          <p:nvPr/>
        </p:nvSpPr>
        <p:spPr>
          <a:xfrm>
            <a:off x="6224115" y="4884135"/>
            <a:ext cx="1698696" cy="369332"/>
          </a:xfrm>
          <a:prstGeom prst="rect">
            <a:avLst/>
          </a:prstGeom>
          <a:noFill/>
        </p:spPr>
        <p:txBody>
          <a:bodyPr wrap="square" rtlCol="0">
            <a:spAutoFit/>
          </a:bodyPr>
          <a:lstStyle/>
          <a:p>
            <a:pPr algn="ctr"/>
            <a:r>
              <a:rPr lang="en-US" altLang="zh-CN" b="1" dirty="0">
                <a:solidFill>
                  <a:schemeClr val="bg1"/>
                </a:solidFill>
                <a:latin typeface="+mj-lt"/>
              </a:rPr>
              <a:t>Text </a:t>
            </a:r>
            <a:r>
              <a:rPr lang="id-ID" b="1" dirty="0">
                <a:solidFill>
                  <a:schemeClr val="bg1"/>
                </a:solidFill>
                <a:latin typeface="+mj-lt"/>
              </a:rPr>
              <a:t> Here</a:t>
            </a:r>
            <a:endParaRPr lang="en-US" b="1" dirty="0">
              <a:solidFill>
                <a:schemeClr val="bg1"/>
              </a:solidFill>
              <a:latin typeface="+mj-lt"/>
            </a:endParaRPr>
          </a:p>
        </p:txBody>
      </p:sp>
      <p:sp>
        <p:nvSpPr>
          <p:cNvPr id="38" name="文本框 37"/>
          <p:cNvSpPr txBox="1"/>
          <p:nvPr/>
        </p:nvSpPr>
        <p:spPr>
          <a:xfrm>
            <a:off x="1081199" y="2786183"/>
            <a:ext cx="2341170" cy="784830"/>
          </a:xfrm>
          <a:prstGeom prst="rect">
            <a:avLst/>
          </a:prstGeom>
          <a:noFill/>
        </p:spPr>
        <p:txBody>
          <a:bodyPr wrap="square" rtlCol="0">
            <a:spAutoFit/>
          </a:bodyPr>
          <a:lstStyle/>
          <a:p>
            <a:pPr algn="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2241433" y="2524350"/>
            <a:ext cx="1180935" cy="338554"/>
          </a:xfrm>
          <a:prstGeom prst="rect">
            <a:avLst/>
          </a:prstGeom>
          <a:noFill/>
        </p:spPr>
        <p:txBody>
          <a:bodyPr wrap="square" rtlCol="0">
            <a:spAutoFit/>
          </a:bodyPr>
          <a:lstStyle/>
          <a:p>
            <a:pPr algn="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1081199" y="4149483"/>
            <a:ext cx="2341170" cy="784830"/>
          </a:xfrm>
          <a:prstGeom prst="rect">
            <a:avLst/>
          </a:prstGeom>
          <a:noFill/>
        </p:spPr>
        <p:txBody>
          <a:bodyPr wrap="square" rtlCol="0">
            <a:spAutoFit/>
          </a:bodyPr>
          <a:lstStyle/>
          <a:p>
            <a:pPr algn="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2241433" y="3887650"/>
            <a:ext cx="1180935" cy="338554"/>
          </a:xfrm>
          <a:prstGeom prst="rect">
            <a:avLst/>
          </a:prstGeom>
          <a:noFill/>
        </p:spPr>
        <p:txBody>
          <a:bodyPr wrap="square" rtlCol="0">
            <a:spAutoFit/>
          </a:bodyPr>
          <a:lstStyle/>
          <a:p>
            <a:pPr algn="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8318068" y="3382718"/>
            <a:ext cx="2341170" cy="784830"/>
          </a:xfrm>
          <a:prstGeom prst="rect">
            <a:avLst/>
          </a:prstGeom>
          <a:noFill/>
        </p:spPr>
        <p:txBody>
          <a:bodyPr wrap="square" rtlCol="0">
            <a:spAutoFit/>
          </a:bodyPr>
          <a:lstStyle/>
          <a:p>
            <a:pP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8318068" y="3120885"/>
            <a:ext cx="1180935" cy="338554"/>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8708281" y="4748973"/>
            <a:ext cx="2341170" cy="784830"/>
          </a:xfrm>
          <a:prstGeom prst="rect">
            <a:avLst/>
          </a:prstGeom>
          <a:noFill/>
        </p:spPr>
        <p:txBody>
          <a:bodyPr wrap="square" rtlCol="0">
            <a:spAutoFit/>
          </a:bodyPr>
          <a:lstStyle/>
          <a:p>
            <a:pP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8708281" y="4487140"/>
            <a:ext cx="1180935" cy="338554"/>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ou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935514" y="-2391229"/>
            <a:ext cx="6320972" cy="11640458"/>
          </a:xfrm>
          <a:prstGeom prst="rect">
            <a:avLst/>
          </a:prstGeom>
        </p:spPr>
      </p:pic>
      <p:sp>
        <p:nvSpPr>
          <p:cNvPr id="6" name="矩形 5"/>
          <p:cNvSpPr/>
          <p:nvPr/>
        </p:nvSpPr>
        <p:spPr>
          <a:xfrm>
            <a:off x="275771" y="268514"/>
            <a:ext cx="11640458" cy="6320972"/>
          </a:xfrm>
          <a:prstGeom prst="rect">
            <a:avLst/>
          </a:prstGeom>
          <a:noFill/>
          <a:ln w="38100">
            <a:solidFill>
              <a:srgbClr val="669B5B"/>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5400437" y="2144921"/>
            <a:ext cx="1262743" cy="1262743"/>
          </a:xfrm>
          <a:prstGeom prst="ellipse">
            <a:avLst/>
          </a:prstGeom>
          <a:solidFill>
            <a:srgbClr val="669B5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萝莉体 第二版" panose="02000500000000000000" pitchFamily="2" charset="-122"/>
              <a:ea typeface="萝莉体 第二版" panose="02000500000000000000" pitchFamily="2" charset="-122"/>
              <a:cs typeface="萝莉体 第二版" panose="02000500000000000000" pitchFamily="2" charset="-122"/>
            </a:endParaRPr>
          </a:p>
        </p:txBody>
      </p:sp>
      <p:sp>
        <p:nvSpPr>
          <p:cNvPr id="24" name="文本框 23"/>
          <p:cNvSpPr txBox="1"/>
          <p:nvPr/>
        </p:nvSpPr>
        <p:spPr>
          <a:xfrm>
            <a:off x="5366366" y="2268194"/>
            <a:ext cx="1296814" cy="1015663"/>
          </a:xfrm>
          <a:prstGeom prst="rect">
            <a:avLst/>
          </a:prstGeom>
          <a:noFill/>
          <a:ln>
            <a:noFill/>
          </a:ln>
        </p:spPr>
        <p:txBody>
          <a:bodyPr wrap="square" rtlCol="0">
            <a:spAutoFit/>
          </a:bodyPr>
          <a:lstStyle/>
          <a:p>
            <a:pPr algn="ctr"/>
            <a:r>
              <a:rPr lang="en-US" altLang="zh-CN" sz="6000" b="1" dirty="0">
                <a:ln w="28575">
                  <a:noFill/>
                </a:ln>
                <a:solidFill>
                  <a:schemeClr val="bg1"/>
                </a:solidFill>
                <a:latin typeface="华文仿宋" panose="02010600040101010101" pitchFamily="2" charset="-122"/>
                <a:ea typeface="华文仿宋" panose="02010600040101010101" pitchFamily="2" charset="-122"/>
                <a:cs typeface="萝莉体 第二版" panose="02000500000000000000" pitchFamily="2" charset="-122"/>
              </a:rPr>
              <a:t>04</a:t>
            </a:r>
            <a:endParaRPr lang="zh-CN" altLang="en-US" sz="6000" b="1" dirty="0">
              <a:ln w="28575">
                <a:noFill/>
              </a:ln>
              <a:solidFill>
                <a:schemeClr val="bg1"/>
              </a:solidFill>
              <a:latin typeface="华文仿宋" panose="02010600040101010101" pitchFamily="2" charset="-122"/>
              <a:ea typeface="华文仿宋" panose="02010600040101010101" pitchFamily="2" charset="-122"/>
              <a:cs typeface="萝莉体 第二版" panose="02000500000000000000" pitchFamily="2" charset="-122"/>
            </a:endParaRPr>
          </a:p>
        </p:txBody>
      </p:sp>
      <p:sp>
        <p:nvSpPr>
          <p:cNvPr id="25" name="矩形 24"/>
          <p:cNvSpPr/>
          <p:nvPr/>
        </p:nvSpPr>
        <p:spPr>
          <a:xfrm>
            <a:off x="4598067" y="3402426"/>
            <a:ext cx="2954655" cy="650306"/>
          </a:xfrm>
          <a:prstGeom prst="rect">
            <a:avLst/>
          </a:prstGeom>
        </p:spPr>
        <p:txBody>
          <a:bodyPr wrap="none">
            <a:spAutoFit/>
          </a:bodyPr>
          <a:lstStyle/>
          <a:p>
            <a:pPr algn="ctr">
              <a:lnSpc>
                <a:spcPct val="175000"/>
              </a:lnSpc>
            </a:pPr>
            <a:r>
              <a:rPr lang="zh-CN" altLang="en-US" sz="24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点击文本框编辑标题</a:t>
            </a:r>
            <a:endParaRPr lang="en-US" altLang="zh-CN" sz="12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26" name="文本框 25"/>
          <p:cNvSpPr txBox="1"/>
          <p:nvPr/>
        </p:nvSpPr>
        <p:spPr>
          <a:xfrm>
            <a:off x="3953701" y="4070173"/>
            <a:ext cx="4243386" cy="584775"/>
          </a:xfrm>
          <a:prstGeom prst="rect">
            <a:avLst/>
          </a:prstGeom>
          <a:noFill/>
        </p:spPr>
        <p:txBody>
          <a:bodyPr wrap="square" rtlCol="0">
            <a:spAutoFit/>
          </a:bodyPr>
          <a:lstStyle>
            <a:defPPr>
              <a:defRPr lang="zh-CN"/>
            </a:defPPr>
            <a:lvl1pPr algn="ctr">
              <a:defRPr sz="6000" b="1">
                <a:blipFill dpi="0" rotWithShape="1">
                  <a:blip r:embed="rId2"/>
                  <a:srcRect/>
                  <a:stretch>
                    <a:fillRect/>
                  </a:stretch>
                </a:blipFill>
              </a:defRPr>
            </a:lvl1pPr>
          </a:lstStyle>
          <a:p>
            <a:r>
              <a:rPr lang="en-US" altLang="zh-CN"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PROFESSIONAL GENERATION</a:t>
            </a:r>
            <a:endParaRPr lang="en-US" altLang="zh-CN"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a:p>
            <a:r>
              <a:rPr lang="en-US" altLang="zh-CN"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POWERPOINT</a:t>
            </a:r>
            <a:endParaRPr lang="zh-CN" altLang="en-US"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决策 6"/>
          <p:cNvSpPr/>
          <p:nvPr/>
        </p:nvSpPr>
        <p:spPr>
          <a:xfrm>
            <a:off x="880159" y="438948"/>
            <a:ext cx="599163" cy="599163"/>
          </a:xfrm>
          <a:prstGeom prst="ellipse">
            <a:avLst/>
          </a:prstGeom>
          <a:noFill/>
          <a:ln w="38100">
            <a:solidFill>
              <a:srgbClr val="669B5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E8F1"/>
              </a:solidFill>
            </a:endParaRPr>
          </a:p>
        </p:txBody>
      </p:sp>
      <p:sp>
        <p:nvSpPr>
          <p:cNvPr id="13" name="文本框 12"/>
          <p:cNvSpPr txBox="1"/>
          <p:nvPr/>
        </p:nvSpPr>
        <p:spPr>
          <a:xfrm>
            <a:off x="850562" y="507696"/>
            <a:ext cx="658356" cy="461665"/>
          </a:xfrm>
          <a:prstGeom prst="rect">
            <a:avLst/>
          </a:prstGeom>
          <a:noFill/>
        </p:spPr>
        <p:txBody>
          <a:bodyPr wrap="square" rtlCol="0">
            <a:spAutoFit/>
          </a:bodyPr>
          <a:lstStyle/>
          <a:p>
            <a:pPr algn="ctr"/>
            <a:r>
              <a:rPr lang="en-US" altLang="zh-CN" sz="2400" b="1" dirty="0">
                <a:ln w="28575">
                  <a:noFill/>
                </a:ln>
                <a:solidFill>
                  <a:srgbClr val="669B5B"/>
                </a:solidFill>
                <a:latin typeface="微软雅黑" panose="020B0503020204020204" pitchFamily="34" charset="-122"/>
                <a:ea typeface="微软雅黑" panose="020B0503020204020204" pitchFamily="34" charset="-122"/>
              </a:rPr>
              <a:t>04</a:t>
            </a:r>
            <a:endParaRPr lang="zh-CN" altLang="en-US" sz="4000" b="1" dirty="0">
              <a:ln w="28575">
                <a:noFill/>
              </a:ln>
              <a:solidFill>
                <a:srgbClr val="669B5B"/>
              </a:solidFill>
              <a:latin typeface="微软雅黑" panose="020B0503020204020204" pitchFamily="34" charset="-122"/>
              <a:ea typeface="微软雅黑" panose="020B0503020204020204" pitchFamily="34" charset="-122"/>
            </a:endParaRPr>
          </a:p>
        </p:txBody>
      </p:sp>
      <p:sp>
        <p:nvSpPr>
          <p:cNvPr id="14" name="矩形 13"/>
          <p:cNvSpPr/>
          <p:nvPr/>
        </p:nvSpPr>
        <p:spPr>
          <a:xfrm>
            <a:off x="0" y="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5" name="矩形 14"/>
          <p:cNvSpPr/>
          <p:nvPr/>
        </p:nvSpPr>
        <p:spPr>
          <a:xfrm>
            <a:off x="0" y="676275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6" name="矩形 15"/>
          <p:cNvSpPr/>
          <p:nvPr/>
        </p:nvSpPr>
        <p:spPr>
          <a:xfrm>
            <a:off x="1538514" y="319868"/>
            <a:ext cx="2764739" cy="464358"/>
          </a:xfrm>
          <a:prstGeom prst="rect">
            <a:avLst/>
          </a:prstGeom>
        </p:spPr>
        <p:txBody>
          <a:bodyPr wrap="square">
            <a:spAutoFit/>
          </a:bodyPr>
          <a:lstStyle/>
          <a:p>
            <a:pPr>
              <a:lnSpc>
                <a:spcPct val="175000"/>
              </a:lnSpc>
            </a:pPr>
            <a:r>
              <a:rPr lang="zh-CN" altLang="en-US"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点击文本框编辑标题</a:t>
            </a:r>
            <a:endParaRPr lang="en-US" altLang="zh-CN"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17" name="文本框 16"/>
          <p:cNvSpPr txBox="1"/>
          <p:nvPr/>
        </p:nvSpPr>
        <p:spPr>
          <a:xfrm>
            <a:off x="1538514" y="758799"/>
            <a:ext cx="4737379" cy="307777"/>
          </a:xfrm>
          <a:prstGeom prst="rect">
            <a:avLst/>
          </a:prstGeom>
          <a:noFill/>
        </p:spPr>
        <p:txBody>
          <a:bodyPr wrap="square" rtlCol="0">
            <a:spAutoFit/>
          </a:bodyPr>
          <a:lstStyle>
            <a:defPPr>
              <a:defRPr lang="zh-CN"/>
            </a:defPPr>
            <a:lvl1pPr algn="ctr">
              <a:defRPr sz="6000" b="1">
                <a:blipFill dpi="0" rotWithShape="1">
                  <a:blip r:embed="rId1"/>
                  <a:srcRect/>
                  <a:stretch>
                    <a:fillRect/>
                  </a:stretch>
                </a:blipFill>
              </a:defRPr>
            </a:lvl1pPr>
          </a:lstStyle>
          <a:p>
            <a:pPr algn="l"/>
            <a:r>
              <a:rPr lang="en-US" altLang="zh-CN"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PROFESSIONAL GENERATION POWERPOINT</a:t>
            </a:r>
            <a:endParaRPr lang="zh-CN" altLang="en-US"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grpSp>
        <p:nvGrpSpPr>
          <p:cNvPr id="8" name="Group 1"/>
          <p:cNvGrpSpPr/>
          <p:nvPr/>
        </p:nvGrpSpPr>
        <p:grpSpPr>
          <a:xfrm>
            <a:off x="1448029" y="3965975"/>
            <a:ext cx="1514265" cy="366431"/>
            <a:chOff x="4621548" y="7220767"/>
            <a:chExt cx="2471894" cy="598164"/>
          </a:xfrm>
          <a:solidFill>
            <a:srgbClr val="669B5B"/>
          </a:solidFill>
        </p:grpSpPr>
        <p:sp>
          <p:nvSpPr>
            <p:cNvPr id="9" name="Round Same Side Corner Rectangle 23"/>
            <p:cNvSpPr/>
            <p:nvPr/>
          </p:nvSpPr>
          <p:spPr>
            <a:xfrm rot="16200000" flipH="1">
              <a:off x="5696560" y="6145755"/>
              <a:ext cx="321869" cy="2471894"/>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Calibri Light" panose="020F0302020204030204"/>
              </a:endParaRPr>
            </a:p>
          </p:txBody>
        </p:sp>
        <p:sp>
          <p:nvSpPr>
            <p:cNvPr id="10" name="Freeform 734"/>
            <p:cNvSpPr>
              <a:spLocks noChangeArrowheads="1"/>
            </p:cNvSpPr>
            <p:nvPr/>
          </p:nvSpPr>
          <p:spPr bwMode="auto">
            <a:xfrm rot="5400000">
              <a:off x="5746002" y="7418886"/>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grpFill/>
            <a:ln>
              <a:noFill/>
            </a:ln>
            <a:effectLst/>
          </p:spPr>
          <p:txBody>
            <a:bodyPr wrap="none" anchor="ctr"/>
            <a:lstStyle/>
            <a:p>
              <a:endParaRPr lang="en-US" dirty="0">
                <a:latin typeface="Calibri Light" panose="020F0302020204030204"/>
              </a:endParaRPr>
            </a:p>
          </p:txBody>
        </p:sp>
      </p:grpSp>
      <p:grpSp>
        <p:nvGrpSpPr>
          <p:cNvPr id="11" name="Group 3"/>
          <p:cNvGrpSpPr/>
          <p:nvPr/>
        </p:nvGrpSpPr>
        <p:grpSpPr>
          <a:xfrm>
            <a:off x="4530318" y="3965978"/>
            <a:ext cx="1514265" cy="379434"/>
            <a:chOff x="9653094" y="7220771"/>
            <a:chExt cx="2471894" cy="619391"/>
          </a:xfrm>
          <a:solidFill>
            <a:srgbClr val="669B5B"/>
          </a:solidFill>
        </p:grpSpPr>
        <p:sp>
          <p:nvSpPr>
            <p:cNvPr id="18" name="Rectangle 25"/>
            <p:cNvSpPr/>
            <p:nvPr/>
          </p:nvSpPr>
          <p:spPr>
            <a:xfrm>
              <a:off x="9653094" y="7220771"/>
              <a:ext cx="2471894" cy="3218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Calibri Light" panose="020F0302020204030204"/>
              </a:endParaRPr>
            </a:p>
          </p:txBody>
        </p:sp>
        <p:sp>
          <p:nvSpPr>
            <p:cNvPr id="19" name="Freeform 734"/>
            <p:cNvSpPr>
              <a:spLocks noChangeArrowheads="1"/>
            </p:cNvSpPr>
            <p:nvPr/>
          </p:nvSpPr>
          <p:spPr bwMode="auto">
            <a:xfrm rot="5400000">
              <a:off x="10755034" y="7440117"/>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grpFill/>
            <a:ln>
              <a:noFill/>
            </a:ln>
            <a:effectLst/>
          </p:spPr>
          <p:txBody>
            <a:bodyPr wrap="none" anchor="ctr"/>
            <a:lstStyle/>
            <a:p>
              <a:endParaRPr lang="en-US" dirty="0">
                <a:latin typeface="Calibri Light" panose="020F0302020204030204"/>
              </a:endParaRPr>
            </a:p>
          </p:txBody>
        </p:sp>
      </p:grpSp>
      <p:grpSp>
        <p:nvGrpSpPr>
          <p:cNvPr id="20" name="Group 5"/>
          <p:cNvGrpSpPr/>
          <p:nvPr/>
        </p:nvGrpSpPr>
        <p:grpSpPr>
          <a:xfrm>
            <a:off x="7612608" y="3965977"/>
            <a:ext cx="1514265" cy="370105"/>
            <a:chOff x="14684641" y="7220769"/>
            <a:chExt cx="2471894" cy="604161"/>
          </a:xfrm>
          <a:solidFill>
            <a:srgbClr val="669B5B"/>
          </a:solidFill>
        </p:grpSpPr>
        <p:sp>
          <p:nvSpPr>
            <p:cNvPr id="21" name="Rectangle 27"/>
            <p:cNvSpPr/>
            <p:nvPr/>
          </p:nvSpPr>
          <p:spPr>
            <a:xfrm>
              <a:off x="14684641" y="7220769"/>
              <a:ext cx="2471894" cy="3218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Calibri Light" panose="020F0302020204030204"/>
              </a:endParaRPr>
            </a:p>
          </p:txBody>
        </p:sp>
        <p:sp>
          <p:nvSpPr>
            <p:cNvPr id="22" name="Freeform 734"/>
            <p:cNvSpPr>
              <a:spLocks noChangeArrowheads="1"/>
            </p:cNvSpPr>
            <p:nvPr/>
          </p:nvSpPr>
          <p:spPr bwMode="auto">
            <a:xfrm rot="5400000">
              <a:off x="15834927" y="7424885"/>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grpFill/>
            <a:ln>
              <a:noFill/>
            </a:ln>
            <a:effectLst/>
          </p:spPr>
          <p:txBody>
            <a:bodyPr wrap="none" anchor="ctr"/>
            <a:lstStyle/>
            <a:p>
              <a:endParaRPr lang="en-US" dirty="0">
                <a:latin typeface="Calibri Light" panose="020F0302020204030204"/>
              </a:endParaRPr>
            </a:p>
          </p:txBody>
        </p:sp>
      </p:grpSp>
      <p:grpSp>
        <p:nvGrpSpPr>
          <p:cNvPr id="23" name="Group 7"/>
          <p:cNvGrpSpPr/>
          <p:nvPr/>
        </p:nvGrpSpPr>
        <p:grpSpPr>
          <a:xfrm>
            <a:off x="9153753" y="3797356"/>
            <a:ext cx="1514265" cy="365791"/>
            <a:chOff x="17200415" y="6945511"/>
            <a:chExt cx="2471894" cy="597120"/>
          </a:xfrm>
          <a:solidFill>
            <a:srgbClr val="669B5B"/>
          </a:solidFill>
        </p:grpSpPr>
        <p:sp>
          <p:nvSpPr>
            <p:cNvPr id="24" name="Round Same Side Corner Rectangle 6"/>
            <p:cNvSpPr/>
            <p:nvPr/>
          </p:nvSpPr>
          <p:spPr>
            <a:xfrm rot="5400000">
              <a:off x="18275427" y="6145750"/>
              <a:ext cx="321869" cy="2471894"/>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Calibri Light" panose="020F0302020204030204"/>
              </a:endParaRPr>
            </a:p>
          </p:txBody>
        </p:sp>
        <p:sp>
          <p:nvSpPr>
            <p:cNvPr id="25" name="Freeform 734"/>
            <p:cNvSpPr>
              <a:spLocks noChangeArrowheads="1"/>
            </p:cNvSpPr>
            <p:nvPr/>
          </p:nvSpPr>
          <p:spPr bwMode="auto">
            <a:xfrm rot="16200000">
              <a:off x="18271029" y="6887543"/>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grpFill/>
            <a:ln>
              <a:noFill/>
            </a:ln>
            <a:effectLst/>
          </p:spPr>
          <p:txBody>
            <a:bodyPr wrap="none" anchor="ctr"/>
            <a:lstStyle/>
            <a:p>
              <a:endParaRPr lang="en-US" dirty="0">
                <a:latin typeface="Calibri Light" panose="020F0302020204030204"/>
              </a:endParaRPr>
            </a:p>
          </p:txBody>
        </p:sp>
      </p:grpSp>
      <p:grpSp>
        <p:nvGrpSpPr>
          <p:cNvPr id="26" name="Group 4"/>
          <p:cNvGrpSpPr/>
          <p:nvPr/>
        </p:nvGrpSpPr>
        <p:grpSpPr>
          <a:xfrm>
            <a:off x="6071463" y="3784350"/>
            <a:ext cx="1514265" cy="378803"/>
            <a:chOff x="12168868" y="6924280"/>
            <a:chExt cx="2471894" cy="618360"/>
          </a:xfrm>
          <a:solidFill>
            <a:srgbClr val="669B5B"/>
          </a:solidFill>
        </p:grpSpPr>
        <p:sp>
          <p:nvSpPr>
            <p:cNvPr id="27" name="Rectangle 26"/>
            <p:cNvSpPr/>
            <p:nvPr/>
          </p:nvSpPr>
          <p:spPr>
            <a:xfrm>
              <a:off x="12168868" y="7220769"/>
              <a:ext cx="2471894" cy="3218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Calibri Light" panose="020F0302020204030204"/>
              </a:endParaRPr>
            </a:p>
          </p:txBody>
        </p:sp>
        <p:sp>
          <p:nvSpPr>
            <p:cNvPr id="28" name="Freeform 734"/>
            <p:cNvSpPr>
              <a:spLocks noChangeArrowheads="1"/>
            </p:cNvSpPr>
            <p:nvPr/>
          </p:nvSpPr>
          <p:spPr bwMode="auto">
            <a:xfrm rot="16200000">
              <a:off x="13261997" y="6866312"/>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grpFill/>
            <a:ln>
              <a:noFill/>
            </a:ln>
            <a:effectLst/>
          </p:spPr>
          <p:txBody>
            <a:bodyPr wrap="none" anchor="ctr"/>
            <a:lstStyle/>
            <a:p>
              <a:endParaRPr lang="en-US" dirty="0">
                <a:latin typeface="Calibri Light" panose="020F0302020204030204"/>
              </a:endParaRPr>
            </a:p>
          </p:txBody>
        </p:sp>
      </p:grpSp>
      <p:grpSp>
        <p:nvGrpSpPr>
          <p:cNvPr id="29" name="Group 2"/>
          <p:cNvGrpSpPr/>
          <p:nvPr/>
        </p:nvGrpSpPr>
        <p:grpSpPr>
          <a:xfrm>
            <a:off x="2989174" y="3793681"/>
            <a:ext cx="1514265" cy="369475"/>
            <a:chOff x="7137321" y="6939512"/>
            <a:chExt cx="2471894" cy="603133"/>
          </a:xfrm>
          <a:solidFill>
            <a:srgbClr val="669B5B"/>
          </a:solidFill>
        </p:grpSpPr>
        <p:sp>
          <p:nvSpPr>
            <p:cNvPr id="30" name="Rectangle 8"/>
            <p:cNvSpPr/>
            <p:nvPr/>
          </p:nvSpPr>
          <p:spPr>
            <a:xfrm>
              <a:off x="7137321" y="7220774"/>
              <a:ext cx="2471894" cy="3218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Calibri Light" panose="020F0302020204030204"/>
              </a:endParaRPr>
            </a:p>
          </p:txBody>
        </p:sp>
        <p:sp>
          <p:nvSpPr>
            <p:cNvPr id="31" name="Freeform 734"/>
            <p:cNvSpPr>
              <a:spLocks noChangeArrowheads="1"/>
            </p:cNvSpPr>
            <p:nvPr/>
          </p:nvSpPr>
          <p:spPr bwMode="auto">
            <a:xfrm rot="16200000">
              <a:off x="8182104" y="6881544"/>
              <a:ext cx="342077" cy="458013"/>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grpFill/>
            <a:ln>
              <a:noFill/>
            </a:ln>
            <a:effectLst/>
          </p:spPr>
          <p:txBody>
            <a:bodyPr wrap="none" anchor="ctr"/>
            <a:lstStyle/>
            <a:p>
              <a:endParaRPr lang="en-US" dirty="0">
                <a:latin typeface="Calibri Light" panose="020F0302020204030204"/>
              </a:endParaRPr>
            </a:p>
          </p:txBody>
        </p:sp>
      </p:grpSp>
      <p:sp>
        <p:nvSpPr>
          <p:cNvPr id="32" name="AutoShape 19"/>
          <p:cNvSpPr>
            <a:spLocks noChangeAspect="1"/>
          </p:cNvSpPr>
          <p:nvPr/>
        </p:nvSpPr>
        <p:spPr bwMode="auto">
          <a:xfrm>
            <a:off x="8151847" y="4428602"/>
            <a:ext cx="537534" cy="537676"/>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rgbClr val="669B5B"/>
          </a:solidFill>
          <a:ln>
            <a:noFill/>
          </a:ln>
          <a:effectLst/>
        </p:spPr>
        <p:txBody>
          <a:bodyPr lIns="101578" tIns="101578" rIns="101578" bIns="101578" anchor="ctr"/>
          <a:lstStyle/>
          <a:p>
            <a:pPr defTabSz="91376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33" name="AutoShape 20"/>
          <p:cNvSpPr/>
          <p:nvPr/>
        </p:nvSpPr>
        <p:spPr bwMode="auto">
          <a:xfrm>
            <a:off x="9634369" y="2041557"/>
            <a:ext cx="579846" cy="5776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87" y="2580"/>
                </a:moveTo>
                <a:cubicBezTo>
                  <a:pt x="20419" y="2580"/>
                  <a:pt x="20793" y="2735"/>
                  <a:pt x="21116" y="3052"/>
                </a:cubicBezTo>
                <a:cubicBezTo>
                  <a:pt x="21438" y="3372"/>
                  <a:pt x="21599" y="3743"/>
                  <a:pt x="21599" y="4175"/>
                </a:cubicBezTo>
                <a:lnTo>
                  <a:pt x="21599" y="19987"/>
                </a:lnTo>
                <a:cubicBezTo>
                  <a:pt x="21599" y="20419"/>
                  <a:pt x="21438" y="20796"/>
                  <a:pt x="21116" y="21116"/>
                </a:cubicBezTo>
                <a:cubicBezTo>
                  <a:pt x="20793" y="21438"/>
                  <a:pt x="20419" y="21599"/>
                  <a:pt x="19987" y="21599"/>
                </a:cubicBezTo>
                <a:lnTo>
                  <a:pt x="1612" y="21599"/>
                </a:lnTo>
                <a:cubicBezTo>
                  <a:pt x="1180" y="21599"/>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rgbClr val="669B5B"/>
          </a:solidFill>
          <a:ln>
            <a:noFill/>
          </a:ln>
          <a:effectLst/>
        </p:spPr>
        <p:txBody>
          <a:bodyPr lIns="101578" tIns="101578" rIns="101578" bIns="101578" anchor="ctr"/>
          <a:lstStyle/>
          <a:p>
            <a:pPr defTabSz="91376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34" name="AutoShape 82"/>
          <p:cNvSpPr/>
          <p:nvPr/>
        </p:nvSpPr>
        <p:spPr bwMode="auto">
          <a:xfrm>
            <a:off x="6640236" y="2111105"/>
            <a:ext cx="490296" cy="4904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767" y="5419"/>
                </a:moveTo>
                <a:cubicBezTo>
                  <a:pt x="4051" y="5419"/>
                  <a:pt x="4271" y="5505"/>
                  <a:pt x="4428" y="5687"/>
                </a:cubicBezTo>
                <a:cubicBezTo>
                  <a:pt x="4586" y="5865"/>
                  <a:pt x="4701" y="6078"/>
                  <a:pt x="4766" y="6326"/>
                </a:cubicBezTo>
                <a:cubicBezTo>
                  <a:pt x="4835" y="6574"/>
                  <a:pt x="4879" y="6836"/>
                  <a:pt x="4893" y="7106"/>
                </a:cubicBezTo>
                <a:cubicBezTo>
                  <a:pt x="4910" y="7377"/>
                  <a:pt x="4917" y="7596"/>
                  <a:pt x="4917" y="7760"/>
                </a:cubicBezTo>
                <a:lnTo>
                  <a:pt x="4917" y="9856"/>
                </a:lnTo>
                <a:cubicBezTo>
                  <a:pt x="4809" y="9928"/>
                  <a:pt x="4720" y="10015"/>
                  <a:pt x="4646" y="10110"/>
                </a:cubicBezTo>
                <a:cubicBezTo>
                  <a:pt x="4574" y="10208"/>
                  <a:pt x="4468" y="10257"/>
                  <a:pt x="4329" y="10257"/>
                </a:cubicBezTo>
                <a:lnTo>
                  <a:pt x="561" y="10257"/>
                </a:lnTo>
                <a:cubicBezTo>
                  <a:pt x="439" y="10257"/>
                  <a:pt x="338" y="10208"/>
                  <a:pt x="256" y="10110"/>
                </a:cubicBezTo>
                <a:cubicBezTo>
                  <a:pt x="177" y="10015"/>
                  <a:pt x="93" y="9928"/>
                  <a:pt x="0" y="9856"/>
                </a:cubicBezTo>
                <a:lnTo>
                  <a:pt x="0" y="7760"/>
                </a:lnTo>
                <a:cubicBezTo>
                  <a:pt x="0" y="7596"/>
                  <a:pt x="4" y="7377"/>
                  <a:pt x="12" y="7106"/>
                </a:cubicBezTo>
                <a:cubicBezTo>
                  <a:pt x="19" y="6836"/>
                  <a:pt x="57" y="6574"/>
                  <a:pt x="124" y="6326"/>
                </a:cubicBezTo>
                <a:cubicBezTo>
                  <a:pt x="196" y="6078"/>
                  <a:pt x="309" y="5865"/>
                  <a:pt x="465" y="5687"/>
                </a:cubicBezTo>
                <a:cubicBezTo>
                  <a:pt x="624" y="5508"/>
                  <a:pt x="842" y="5419"/>
                  <a:pt x="1123" y="5419"/>
                </a:cubicBezTo>
                <a:cubicBezTo>
                  <a:pt x="782" y="5151"/>
                  <a:pt x="508" y="4803"/>
                  <a:pt x="304" y="4377"/>
                </a:cubicBezTo>
                <a:cubicBezTo>
                  <a:pt x="103" y="3950"/>
                  <a:pt x="0" y="3469"/>
                  <a:pt x="0" y="2937"/>
                </a:cubicBezTo>
                <a:cubicBezTo>
                  <a:pt x="0" y="2539"/>
                  <a:pt x="64" y="2162"/>
                  <a:pt x="189" y="1805"/>
                </a:cubicBezTo>
                <a:cubicBezTo>
                  <a:pt x="316" y="1448"/>
                  <a:pt x="491" y="1134"/>
                  <a:pt x="717" y="861"/>
                </a:cubicBezTo>
                <a:cubicBezTo>
                  <a:pt x="943" y="590"/>
                  <a:pt x="1207" y="380"/>
                  <a:pt x="1504" y="227"/>
                </a:cubicBezTo>
                <a:cubicBezTo>
                  <a:pt x="1804" y="77"/>
                  <a:pt x="2119" y="0"/>
                  <a:pt x="2445" y="0"/>
                </a:cubicBezTo>
                <a:cubicBezTo>
                  <a:pt x="2793" y="0"/>
                  <a:pt x="3115" y="77"/>
                  <a:pt x="3412" y="227"/>
                </a:cubicBezTo>
                <a:cubicBezTo>
                  <a:pt x="3712" y="380"/>
                  <a:pt x="3969" y="590"/>
                  <a:pt x="4188" y="861"/>
                </a:cubicBezTo>
                <a:cubicBezTo>
                  <a:pt x="4406" y="1134"/>
                  <a:pt x="4584" y="1448"/>
                  <a:pt x="4716" y="1805"/>
                </a:cubicBezTo>
                <a:cubicBezTo>
                  <a:pt x="4850" y="2162"/>
                  <a:pt x="4917" y="2539"/>
                  <a:pt x="4917" y="2937"/>
                </a:cubicBezTo>
                <a:cubicBezTo>
                  <a:pt x="4917" y="3458"/>
                  <a:pt x="4814" y="3939"/>
                  <a:pt x="4603" y="4371"/>
                </a:cubicBezTo>
                <a:cubicBezTo>
                  <a:pt x="4392" y="4800"/>
                  <a:pt x="4115" y="5151"/>
                  <a:pt x="3767" y="5419"/>
                </a:cubicBezTo>
                <a:moveTo>
                  <a:pt x="18165" y="12062"/>
                </a:moveTo>
                <a:cubicBezTo>
                  <a:pt x="18672" y="12604"/>
                  <a:pt x="19070" y="13142"/>
                  <a:pt x="19356" y="13669"/>
                </a:cubicBezTo>
                <a:cubicBezTo>
                  <a:pt x="19641" y="14196"/>
                  <a:pt x="19788" y="14801"/>
                  <a:pt x="19788" y="15480"/>
                </a:cubicBezTo>
                <a:lnTo>
                  <a:pt x="19788" y="20816"/>
                </a:lnTo>
                <a:cubicBezTo>
                  <a:pt x="19694" y="20868"/>
                  <a:pt x="19620" y="20931"/>
                  <a:pt x="19557" y="20995"/>
                </a:cubicBezTo>
                <a:cubicBezTo>
                  <a:pt x="19497" y="21061"/>
                  <a:pt x="19425" y="21122"/>
                  <a:pt x="19344" y="21191"/>
                </a:cubicBezTo>
                <a:cubicBezTo>
                  <a:pt x="19262" y="21251"/>
                  <a:pt x="19173" y="21317"/>
                  <a:pt x="19075" y="21386"/>
                </a:cubicBezTo>
                <a:cubicBezTo>
                  <a:pt x="18976" y="21455"/>
                  <a:pt x="18835" y="21528"/>
                  <a:pt x="18662" y="21599"/>
                </a:cubicBezTo>
                <a:lnTo>
                  <a:pt x="2942" y="21599"/>
                </a:lnTo>
                <a:cubicBezTo>
                  <a:pt x="2675" y="21599"/>
                  <a:pt x="2467" y="21499"/>
                  <a:pt x="2318" y="21291"/>
                </a:cubicBezTo>
                <a:cubicBezTo>
                  <a:pt x="2167" y="21081"/>
                  <a:pt x="2003" y="20926"/>
                  <a:pt x="1819" y="20816"/>
                </a:cubicBezTo>
                <a:lnTo>
                  <a:pt x="1819" y="15480"/>
                </a:lnTo>
                <a:cubicBezTo>
                  <a:pt x="1819" y="14763"/>
                  <a:pt x="1989" y="14127"/>
                  <a:pt x="2335" y="13571"/>
                </a:cubicBezTo>
                <a:cubicBezTo>
                  <a:pt x="2678" y="13018"/>
                  <a:pt x="3052" y="12511"/>
                  <a:pt x="3460" y="12062"/>
                </a:cubicBezTo>
                <a:cubicBezTo>
                  <a:pt x="3535" y="11970"/>
                  <a:pt x="3633" y="11869"/>
                  <a:pt x="3753" y="11766"/>
                </a:cubicBezTo>
                <a:cubicBezTo>
                  <a:pt x="3873" y="11659"/>
                  <a:pt x="4000" y="11590"/>
                  <a:pt x="4137" y="11553"/>
                </a:cubicBezTo>
                <a:cubicBezTo>
                  <a:pt x="4276" y="11495"/>
                  <a:pt x="4432" y="11466"/>
                  <a:pt x="4610" y="11455"/>
                </a:cubicBezTo>
                <a:cubicBezTo>
                  <a:pt x="4785" y="11446"/>
                  <a:pt x="4956" y="11423"/>
                  <a:pt x="5126" y="11388"/>
                </a:cubicBezTo>
                <a:cubicBezTo>
                  <a:pt x="5594" y="11299"/>
                  <a:pt x="6091" y="11210"/>
                  <a:pt x="6621" y="11121"/>
                </a:cubicBezTo>
                <a:cubicBezTo>
                  <a:pt x="7149" y="11034"/>
                  <a:pt x="7665" y="10945"/>
                  <a:pt x="8172" y="10853"/>
                </a:cubicBezTo>
                <a:cubicBezTo>
                  <a:pt x="7483" y="10326"/>
                  <a:pt x="6928" y="9632"/>
                  <a:pt x="6513" y="8762"/>
                </a:cubicBezTo>
                <a:cubicBezTo>
                  <a:pt x="6093" y="7896"/>
                  <a:pt x="5884" y="6940"/>
                  <a:pt x="5884" y="5903"/>
                </a:cubicBezTo>
                <a:cubicBezTo>
                  <a:pt x="5884" y="5097"/>
                  <a:pt x="6016" y="4331"/>
                  <a:pt x="6275" y="3608"/>
                </a:cubicBezTo>
                <a:cubicBezTo>
                  <a:pt x="6535" y="2885"/>
                  <a:pt x="6887" y="2260"/>
                  <a:pt x="7331" y="1733"/>
                </a:cubicBezTo>
                <a:cubicBezTo>
                  <a:pt x="7778" y="1203"/>
                  <a:pt x="8299" y="786"/>
                  <a:pt x="8894" y="472"/>
                </a:cubicBezTo>
                <a:cubicBezTo>
                  <a:pt x="9494" y="158"/>
                  <a:pt x="10125" y="3"/>
                  <a:pt x="10802" y="3"/>
                </a:cubicBezTo>
                <a:cubicBezTo>
                  <a:pt x="11476" y="3"/>
                  <a:pt x="12112" y="158"/>
                  <a:pt x="12710" y="472"/>
                </a:cubicBezTo>
                <a:cubicBezTo>
                  <a:pt x="13307" y="786"/>
                  <a:pt x="13826" y="1203"/>
                  <a:pt x="14272" y="1733"/>
                </a:cubicBezTo>
                <a:cubicBezTo>
                  <a:pt x="14716" y="2260"/>
                  <a:pt x="15067" y="2885"/>
                  <a:pt x="15328" y="3608"/>
                </a:cubicBezTo>
                <a:cubicBezTo>
                  <a:pt x="15590" y="4331"/>
                  <a:pt x="15719" y="5097"/>
                  <a:pt x="15719" y="5903"/>
                </a:cubicBezTo>
                <a:cubicBezTo>
                  <a:pt x="15719" y="6939"/>
                  <a:pt x="15513" y="7890"/>
                  <a:pt x="15100" y="8757"/>
                </a:cubicBezTo>
                <a:cubicBezTo>
                  <a:pt x="14685" y="9620"/>
                  <a:pt x="14128" y="10320"/>
                  <a:pt x="13432" y="10853"/>
                </a:cubicBezTo>
                <a:cubicBezTo>
                  <a:pt x="13936" y="10945"/>
                  <a:pt x="14452" y="11031"/>
                  <a:pt x="14978" y="11115"/>
                </a:cubicBezTo>
                <a:cubicBezTo>
                  <a:pt x="15504" y="11198"/>
                  <a:pt x="16005" y="11288"/>
                  <a:pt x="16478" y="11388"/>
                </a:cubicBezTo>
                <a:cubicBezTo>
                  <a:pt x="16653" y="11426"/>
                  <a:pt x="16826" y="11449"/>
                  <a:pt x="16994" y="11455"/>
                </a:cubicBezTo>
                <a:cubicBezTo>
                  <a:pt x="17162" y="11466"/>
                  <a:pt x="17323" y="11495"/>
                  <a:pt x="17467" y="11553"/>
                </a:cubicBezTo>
                <a:cubicBezTo>
                  <a:pt x="17603" y="11590"/>
                  <a:pt x="17731" y="11659"/>
                  <a:pt x="17851" y="11766"/>
                </a:cubicBezTo>
                <a:cubicBezTo>
                  <a:pt x="17966" y="11869"/>
                  <a:pt x="18074" y="11970"/>
                  <a:pt x="18165" y="12062"/>
                </a:cubicBezTo>
                <a:moveTo>
                  <a:pt x="20474" y="5419"/>
                </a:moveTo>
                <a:cubicBezTo>
                  <a:pt x="20757" y="5419"/>
                  <a:pt x="20973" y="5505"/>
                  <a:pt x="21124" y="5687"/>
                </a:cubicBezTo>
                <a:cubicBezTo>
                  <a:pt x="21271" y="5865"/>
                  <a:pt x="21381" y="6078"/>
                  <a:pt x="21448" y="6326"/>
                </a:cubicBezTo>
                <a:cubicBezTo>
                  <a:pt x="21520" y="6574"/>
                  <a:pt x="21561" y="6836"/>
                  <a:pt x="21576" y="7106"/>
                </a:cubicBezTo>
                <a:cubicBezTo>
                  <a:pt x="21592" y="7377"/>
                  <a:pt x="21599" y="7596"/>
                  <a:pt x="21599" y="7760"/>
                </a:cubicBezTo>
                <a:lnTo>
                  <a:pt x="21599" y="9856"/>
                </a:lnTo>
                <a:cubicBezTo>
                  <a:pt x="21508" y="9928"/>
                  <a:pt x="21422" y="10015"/>
                  <a:pt x="21340" y="10110"/>
                </a:cubicBezTo>
                <a:cubicBezTo>
                  <a:pt x="21261" y="10208"/>
                  <a:pt x="21158" y="10257"/>
                  <a:pt x="21036" y="10257"/>
                </a:cubicBezTo>
                <a:lnTo>
                  <a:pt x="17268" y="10257"/>
                </a:lnTo>
                <a:cubicBezTo>
                  <a:pt x="17131" y="10257"/>
                  <a:pt x="17023" y="10208"/>
                  <a:pt x="16953" y="10110"/>
                </a:cubicBezTo>
                <a:cubicBezTo>
                  <a:pt x="16879" y="10015"/>
                  <a:pt x="16790" y="9928"/>
                  <a:pt x="16682" y="9856"/>
                </a:cubicBezTo>
                <a:lnTo>
                  <a:pt x="16682" y="7760"/>
                </a:lnTo>
                <a:cubicBezTo>
                  <a:pt x="16682" y="7596"/>
                  <a:pt x="16692" y="7377"/>
                  <a:pt x="16706" y="7106"/>
                </a:cubicBezTo>
                <a:cubicBezTo>
                  <a:pt x="16720" y="6836"/>
                  <a:pt x="16766" y="6574"/>
                  <a:pt x="16836" y="6326"/>
                </a:cubicBezTo>
                <a:cubicBezTo>
                  <a:pt x="16912" y="6078"/>
                  <a:pt x="17023" y="5865"/>
                  <a:pt x="17183" y="5687"/>
                </a:cubicBezTo>
                <a:cubicBezTo>
                  <a:pt x="17337" y="5508"/>
                  <a:pt x="17556" y="5419"/>
                  <a:pt x="17829" y="5419"/>
                </a:cubicBezTo>
                <a:cubicBezTo>
                  <a:pt x="17488" y="5151"/>
                  <a:pt x="17210" y="4803"/>
                  <a:pt x="16999" y="4377"/>
                </a:cubicBezTo>
                <a:cubicBezTo>
                  <a:pt x="16788" y="3950"/>
                  <a:pt x="16682" y="3469"/>
                  <a:pt x="16682" y="2937"/>
                </a:cubicBezTo>
                <a:cubicBezTo>
                  <a:pt x="16682" y="2539"/>
                  <a:pt x="16744" y="2162"/>
                  <a:pt x="16872" y="1805"/>
                </a:cubicBezTo>
                <a:cubicBezTo>
                  <a:pt x="16999" y="1448"/>
                  <a:pt x="17174" y="1134"/>
                  <a:pt x="17400" y="861"/>
                </a:cubicBezTo>
                <a:cubicBezTo>
                  <a:pt x="17625" y="590"/>
                  <a:pt x="17889" y="380"/>
                  <a:pt x="18187" y="227"/>
                </a:cubicBezTo>
                <a:cubicBezTo>
                  <a:pt x="18487" y="77"/>
                  <a:pt x="18808" y="0"/>
                  <a:pt x="19152" y="0"/>
                </a:cubicBezTo>
                <a:cubicBezTo>
                  <a:pt x="19480" y="0"/>
                  <a:pt x="19795" y="77"/>
                  <a:pt x="20095" y="227"/>
                </a:cubicBezTo>
                <a:cubicBezTo>
                  <a:pt x="20395" y="380"/>
                  <a:pt x="20656" y="590"/>
                  <a:pt x="20882" y="861"/>
                </a:cubicBezTo>
                <a:cubicBezTo>
                  <a:pt x="21108" y="1134"/>
                  <a:pt x="21285" y="1448"/>
                  <a:pt x="21412" y="1805"/>
                </a:cubicBezTo>
                <a:cubicBezTo>
                  <a:pt x="21537" y="2162"/>
                  <a:pt x="21599" y="2539"/>
                  <a:pt x="21599" y="2937"/>
                </a:cubicBezTo>
                <a:cubicBezTo>
                  <a:pt x="21599" y="3458"/>
                  <a:pt x="21499" y="3939"/>
                  <a:pt x="21295" y="4371"/>
                </a:cubicBezTo>
                <a:cubicBezTo>
                  <a:pt x="21093" y="4800"/>
                  <a:pt x="20820" y="5151"/>
                  <a:pt x="20474" y="5419"/>
                </a:cubicBezTo>
              </a:path>
            </a:pathLst>
          </a:custGeom>
          <a:solidFill>
            <a:srgbClr val="669B5B"/>
          </a:solidFill>
          <a:ln>
            <a:noFill/>
          </a:ln>
          <a:effectLst/>
        </p:spPr>
        <p:txBody>
          <a:bodyPr lIns="101578" tIns="101578" rIns="101578" bIns="101578" anchor="ctr"/>
          <a:lstStyle/>
          <a:p>
            <a:pPr defTabSz="91376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35" name="Freeform 21"/>
          <p:cNvSpPr>
            <a:spLocks noChangeArrowheads="1"/>
          </p:cNvSpPr>
          <p:nvPr/>
        </p:nvSpPr>
        <p:spPr bwMode="auto">
          <a:xfrm>
            <a:off x="1893578" y="4591574"/>
            <a:ext cx="676427" cy="377124"/>
          </a:xfrm>
          <a:custGeom>
            <a:avLst/>
            <a:gdLst>
              <a:gd name="T0" fmla="*/ 249 w 497"/>
              <a:gd name="T1" fmla="*/ 0 h 276"/>
              <a:gd name="T2" fmla="*/ 249 w 497"/>
              <a:gd name="T3" fmla="*/ 0 h 276"/>
              <a:gd name="T4" fmla="*/ 0 w 497"/>
              <a:gd name="T5" fmla="*/ 133 h 276"/>
              <a:gd name="T6" fmla="*/ 249 w 497"/>
              <a:gd name="T7" fmla="*/ 275 h 276"/>
              <a:gd name="T8" fmla="*/ 496 w 497"/>
              <a:gd name="T9" fmla="*/ 133 h 276"/>
              <a:gd name="T10" fmla="*/ 249 w 497"/>
              <a:gd name="T11" fmla="*/ 0 h 276"/>
              <a:gd name="T12" fmla="*/ 249 w 497"/>
              <a:gd name="T13" fmla="*/ 239 h 276"/>
              <a:gd name="T14" fmla="*/ 249 w 497"/>
              <a:gd name="T15" fmla="*/ 239 h 276"/>
              <a:gd name="T16" fmla="*/ 142 w 497"/>
              <a:gd name="T17" fmla="*/ 133 h 276"/>
              <a:gd name="T18" fmla="*/ 249 w 497"/>
              <a:gd name="T19" fmla="*/ 26 h 276"/>
              <a:gd name="T20" fmla="*/ 355 w 497"/>
              <a:gd name="T21" fmla="*/ 133 h 276"/>
              <a:gd name="T22" fmla="*/ 249 w 497"/>
              <a:gd name="T23" fmla="*/ 239 h 276"/>
              <a:gd name="T24" fmla="*/ 249 w 497"/>
              <a:gd name="T25" fmla="*/ 133 h 276"/>
              <a:gd name="T26" fmla="*/ 249 w 497"/>
              <a:gd name="T27" fmla="*/ 133 h 276"/>
              <a:gd name="T28" fmla="*/ 249 w 497"/>
              <a:gd name="T29" fmla="*/ 79 h 276"/>
              <a:gd name="T30" fmla="*/ 195 w 497"/>
              <a:gd name="T31" fmla="*/ 133 h 276"/>
              <a:gd name="T32" fmla="*/ 249 w 497"/>
              <a:gd name="T33" fmla="*/ 186 h 276"/>
              <a:gd name="T34" fmla="*/ 302 w 497"/>
              <a:gd name="T35" fmla="*/ 133 h 276"/>
              <a:gd name="T36" fmla="*/ 249 w 497"/>
              <a:gd name="T37" fmla="*/ 13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7" h="276">
                <a:moveTo>
                  <a:pt x="249" y="0"/>
                </a:moveTo>
                <a:lnTo>
                  <a:pt x="249" y="0"/>
                </a:lnTo>
                <a:cubicBezTo>
                  <a:pt x="89" y="0"/>
                  <a:pt x="0" y="115"/>
                  <a:pt x="0" y="133"/>
                </a:cubicBezTo>
                <a:cubicBezTo>
                  <a:pt x="0" y="151"/>
                  <a:pt x="89" y="275"/>
                  <a:pt x="249" y="275"/>
                </a:cubicBezTo>
                <a:cubicBezTo>
                  <a:pt x="408" y="275"/>
                  <a:pt x="496" y="151"/>
                  <a:pt x="496" y="133"/>
                </a:cubicBezTo>
                <a:cubicBezTo>
                  <a:pt x="496" y="115"/>
                  <a:pt x="408" y="0"/>
                  <a:pt x="249" y="0"/>
                </a:cubicBezTo>
                <a:close/>
                <a:moveTo>
                  <a:pt x="249" y="239"/>
                </a:moveTo>
                <a:lnTo>
                  <a:pt x="249" y="239"/>
                </a:lnTo>
                <a:cubicBezTo>
                  <a:pt x="186" y="239"/>
                  <a:pt x="142" y="195"/>
                  <a:pt x="142" y="133"/>
                </a:cubicBezTo>
                <a:cubicBezTo>
                  <a:pt x="142" y="79"/>
                  <a:pt x="186" y="26"/>
                  <a:pt x="249" y="26"/>
                </a:cubicBezTo>
                <a:cubicBezTo>
                  <a:pt x="310" y="26"/>
                  <a:pt x="355" y="79"/>
                  <a:pt x="355" y="133"/>
                </a:cubicBezTo>
                <a:cubicBezTo>
                  <a:pt x="355" y="195"/>
                  <a:pt x="310" y="239"/>
                  <a:pt x="249" y="239"/>
                </a:cubicBezTo>
                <a:close/>
                <a:moveTo>
                  <a:pt x="249" y="133"/>
                </a:moveTo>
                <a:lnTo>
                  <a:pt x="249" y="133"/>
                </a:lnTo>
                <a:cubicBezTo>
                  <a:pt x="239" y="123"/>
                  <a:pt x="266" y="79"/>
                  <a:pt x="249" y="79"/>
                </a:cubicBezTo>
                <a:cubicBezTo>
                  <a:pt x="221" y="79"/>
                  <a:pt x="195" y="107"/>
                  <a:pt x="195" y="133"/>
                </a:cubicBezTo>
                <a:cubicBezTo>
                  <a:pt x="195" y="168"/>
                  <a:pt x="221" y="186"/>
                  <a:pt x="249" y="186"/>
                </a:cubicBezTo>
                <a:cubicBezTo>
                  <a:pt x="274" y="186"/>
                  <a:pt x="302" y="168"/>
                  <a:pt x="302" y="133"/>
                </a:cubicBezTo>
                <a:cubicBezTo>
                  <a:pt x="302" y="123"/>
                  <a:pt x="257" y="142"/>
                  <a:pt x="249" y="133"/>
                </a:cubicBezTo>
                <a:close/>
              </a:path>
            </a:pathLst>
          </a:custGeom>
          <a:solidFill>
            <a:srgbClr val="669B5B"/>
          </a:solidFill>
          <a:ln>
            <a:noFill/>
          </a:ln>
          <a:effectLst/>
        </p:spPr>
        <p:txBody>
          <a:bodyPr wrap="none" anchor="ctr"/>
          <a:lstStyle/>
          <a:p>
            <a:endParaRPr lang="en-US" dirty="0">
              <a:latin typeface="Calibri Light" panose="020F0302020204030204"/>
            </a:endParaRPr>
          </a:p>
        </p:txBody>
      </p:sp>
      <p:grpSp>
        <p:nvGrpSpPr>
          <p:cNvPr id="36" name="Group 58"/>
          <p:cNvGrpSpPr>
            <a:grpSpLocks noChangeAspect="1"/>
          </p:cNvGrpSpPr>
          <p:nvPr/>
        </p:nvGrpSpPr>
        <p:grpSpPr>
          <a:xfrm>
            <a:off x="3607343" y="2106312"/>
            <a:ext cx="331866" cy="513708"/>
            <a:chOff x="8468294" y="8301267"/>
            <a:chExt cx="385047" cy="596031"/>
          </a:xfrm>
          <a:solidFill>
            <a:srgbClr val="669B5B"/>
          </a:solidFill>
        </p:grpSpPr>
        <p:sp>
          <p:nvSpPr>
            <p:cNvPr id="37" name="Freeform 40"/>
            <p:cNvSpPr>
              <a:spLocks noChangeArrowheads="1"/>
            </p:cNvSpPr>
            <p:nvPr/>
          </p:nvSpPr>
          <p:spPr bwMode="auto">
            <a:xfrm>
              <a:off x="8468294" y="8522801"/>
              <a:ext cx="385047" cy="374497"/>
            </a:xfrm>
            <a:custGeom>
              <a:avLst/>
              <a:gdLst>
                <a:gd name="T0" fmla="*/ 311 w 320"/>
                <a:gd name="T1" fmla="*/ 0 h 312"/>
                <a:gd name="T2" fmla="*/ 311 w 320"/>
                <a:gd name="T3" fmla="*/ 0 h 312"/>
                <a:gd name="T4" fmla="*/ 293 w 320"/>
                <a:gd name="T5" fmla="*/ 0 h 312"/>
                <a:gd name="T6" fmla="*/ 284 w 320"/>
                <a:gd name="T7" fmla="*/ 9 h 312"/>
                <a:gd name="T8" fmla="*/ 284 w 320"/>
                <a:gd name="T9" fmla="*/ 72 h 312"/>
                <a:gd name="T10" fmla="*/ 160 w 320"/>
                <a:gd name="T11" fmla="*/ 160 h 312"/>
                <a:gd name="T12" fmla="*/ 36 w 320"/>
                <a:gd name="T13" fmla="*/ 72 h 312"/>
                <a:gd name="T14" fmla="*/ 36 w 320"/>
                <a:gd name="T15" fmla="*/ 9 h 312"/>
                <a:gd name="T16" fmla="*/ 28 w 320"/>
                <a:gd name="T17" fmla="*/ 0 h 312"/>
                <a:gd name="T18" fmla="*/ 9 w 320"/>
                <a:gd name="T19" fmla="*/ 0 h 312"/>
                <a:gd name="T20" fmla="*/ 0 w 320"/>
                <a:gd name="T21" fmla="*/ 9 h 312"/>
                <a:gd name="T22" fmla="*/ 0 w 320"/>
                <a:gd name="T23" fmla="*/ 72 h 312"/>
                <a:gd name="T24" fmla="*/ 134 w 320"/>
                <a:gd name="T25" fmla="*/ 196 h 312"/>
                <a:gd name="T26" fmla="*/ 134 w 320"/>
                <a:gd name="T27" fmla="*/ 266 h 312"/>
                <a:gd name="T28" fmla="*/ 72 w 320"/>
                <a:gd name="T29" fmla="*/ 266 h 312"/>
                <a:gd name="T30" fmla="*/ 63 w 320"/>
                <a:gd name="T31" fmla="*/ 275 h 312"/>
                <a:gd name="T32" fmla="*/ 63 w 320"/>
                <a:gd name="T33" fmla="*/ 302 h 312"/>
                <a:gd name="T34" fmla="*/ 72 w 320"/>
                <a:gd name="T35" fmla="*/ 311 h 312"/>
                <a:gd name="T36" fmla="*/ 249 w 320"/>
                <a:gd name="T37" fmla="*/ 311 h 312"/>
                <a:gd name="T38" fmla="*/ 257 w 320"/>
                <a:gd name="T39" fmla="*/ 302 h 312"/>
                <a:gd name="T40" fmla="*/ 257 w 320"/>
                <a:gd name="T41" fmla="*/ 275 h 312"/>
                <a:gd name="T42" fmla="*/ 249 w 320"/>
                <a:gd name="T43" fmla="*/ 266 h 312"/>
                <a:gd name="T44" fmla="*/ 187 w 320"/>
                <a:gd name="T45" fmla="*/ 266 h 312"/>
                <a:gd name="T46" fmla="*/ 187 w 320"/>
                <a:gd name="T47" fmla="*/ 196 h 312"/>
                <a:gd name="T48" fmla="*/ 319 w 320"/>
                <a:gd name="T49" fmla="*/ 72 h 312"/>
                <a:gd name="T50" fmla="*/ 319 w 320"/>
                <a:gd name="T51" fmla="*/ 9 h 312"/>
                <a:gd name="T52" fmla="*/ 311 w 320"/>
                <a:gd name="T5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0" h="312">
                  <a:moveTo>
                    <a:pt x="311" y="0"/>
                  </a:moveTo>
                  <a:lnTo>
                    <a:pt x="311" y="0"/>
                  </a:lnTo>
                  <a:cubicBezTo>
                    <a:pt x="293" y="0"/>
                    <a:pt x="293" y="0"/>
                    <a:pt x="293" y="0"/>
                  </a:cubicBezTo>
                  <a:cubicBezTo>
                    <a:pt x="284" y="0"/>
                    <a:pt x="284" y="0"/>
                    <a:pt x="284" y="9"/>
                  </a:cubicBezTo>
                  <a:cubicBezTo>
                    <a:pt x="284" y="72"/>
                    <a:pt x="284" y="72"/>
                    <a:pt x="284" y="72"/>
                  </a:cubicBezTo>
                  <a:cubicBezTo>
                    <a:pt x="284" y="107"/>
                    <a:pt x="257" y="160"/>
                    <a:pt x="160" y="160"/>
                  </a:cubicBezTo>
                  <a:cubicBezTo>
                    <a:pt x="63" y="160"/>
                    <a:pt x="36" y="107"/>
                    <a:pt x="36" y="72"/>
                  </a:cubicBezTo>
                  <a:cubicBezTo>
                    <a:pt x="36" y="9"/>
                    <a:pt x="36" y="9"/>
                    <a:pt x="36" y="9"/>
                  </a:cubicBezTo>
                  <a:cubicBezTo>
                    <a:pt x="36" y="0"/>
                    <a:pt x="28" y="0"/>
                    <a:pt x="28" y="0"/>
                  </a:cubicBezTo>
                  <a:cubicBezTo>
                    <a:pt x="9" y="0"/>
                    <a:pt x="9" y="0"/>
                    <a:pt x="9" y="0"/>
                  </a:cubicBezTo>
                  <a:cubicBezTo>
                    <a:pt x="9" y="0"/>
                    <a:pt x="0" y="0"/>
                    <a:pt x="0" y="9"/>
                  </a:cubicBezTo>
                  <a:cubicBezTo>
                    <a:pt x="0" y="72"/>
                    <a:pt x="0" y="72"/>
                    <a:pt x="0" y="72"/>
                  </a:cubicBezTo>
                  <a:cubicBezTo>
                    <a:pt x="0" y="134"/>
                    <a:pt x="44" y="187"/>
                    <a:pt x="134" y="196"/>
                  </a:cubicBezTo>
                  <a:cubicBezTo>
                    <a:pt x="134" y="266"/>
                    <a:pt x="134" y="266"/>
                    <a:pt x="134" y="266"/>
                  </a:cubicBezTo>
                  <a:cubicBezTo>
                    <a:pt x="72" y="266"/>
                    <a:pt x="72" y="266"/>
                    <a:pt x="72" y="266"/>
                  </a:cubicBezTo>
                  <a:cubicBezTo>
                    <a:pt x="63" y="266"/>
                    <a:pt x="63" y="266"/>
                    <a:pt x="63" y="275"/>
                  </a:cubicBezTo>
                  <a:cubicBezTo>
                    <a:pt x="63" y="302"/>
                    <a:pt x="63" y="302"/>
                    <a:pt x="63" y="302"/>
                  </a:cubicBezTo>
                  <a:cubicBezTo>
                    <a:pt x="63" y="311"/>
                    <a:pt x="63" y="311"/>
                    <a:pt x="72" y="311"/>
                  </a:cubicBezTo>
                  <a:cubicBezTo>
                    <a:pt x="249" y="311"/>
                    <a:pt x="249" y="311"/>
                    <a:pt x="249" y="311"/>
                  </a:cubicBezTo>
                  <a:cubicBezTo>
                    <a:pt x="257" y="311"/>
                    <a:pt x="257" y="311"/>
                    <a:pt x="257" y="302"/>
                  </a:cubicBezTo>
                  <a:cubicBezTo>
                    <a:pt x="257" y="275"/>
                    <a:pt x="257" y="275"/>
                    <a:pt x="257" y="275"/>
                  </a:cubicBezTo>
                  <a:cubicBezTo>
                    <a:pt x="257" y="266"/>
                    <a:pt x="257" y="266"/>
                    <a:pt x="249" y="266"/>
                  </a:cubicBezTo>
                  <a:cubicBezTo>
                    <a:pt x="187" y="266"/>
                    <a:pt x="187" y="266"/>
                    <a:pt x="187" y="266"/>
                  </a:cubicBezTo>
                  <a:cubicBezTo>
                    <a:pt x="187" y="196"/>
                    <a:pt x="187" y="196"/>
                    <a:pt x="187" y="196"/>
                  </a:cubicBezTo>
                  <a:cubicBezTo>
                    <a:pt x="275" y="187"/>
                    <a:pt x="319" y="134"/>
                    <a:pt x="319" y="72"/>
                  </a:cubicBezTo>
                  <a:cubicBezTo>
                    <a:pt x="319" y="9"/>
                    <a:pt x="319" y="9"/>
                    <a:pt x="319" y="9"/>
                  </a:cubicBezTo>
                  <a:cubicBezTo>
                    <a:pt x="319" y="0"/>
                    <a:pt x="311" y="0"/>
                    <a:pt x="311" y="0"/>
                  </a:cubicBezTo>
                </a:path>
              </a:pathLst>
            </a:custGeom>
            <a:grpFill/>
            <a:ln>
              <a:noFill/>
            </a:ln>
            <a:effectLst/>
          </p:spPr>
          <p:txBody>
            <a:bodyPr wrap="none" anchor="ctr"/>
            <a:lstStyle/>
            <a:p>
              <a:endParaRPr lang="en-US" dirty="0">
                <a:latin typeface="Calibri Light" panose="020F0302020204030204"/>
              </a:endParaRPr>
            </a:p>
          </p:txBody>
        </p:sp>
        <p:sp>
          <p:nvSpPr>
            <p:cNvPr id="38" name="Freeform 41"/>
            <p:cNvSpPr>
              <a:spLocks noChangeArrowheads="1"/>
            </p:cNvSpPr>
            <p:nvPr/>
          </p:nvSpPr>
          <p:spPr bwMode="auto">
            <a:xfrm>
              <a:off x="8573786" y="8522801"/>
              <a:ext cx="168787" cy="142415"/>
            </a:xfrm>
            <a:custGeom>
              <a:avLst/>
              <a:gdLst>
                <a:gd name="T0" fmla="*/ 71 w 143"/>
                <a:gd name="T1" fmla="*/ 116 h 117"/>
                <a:gd name="T2" fmla="*/ 71 w 143"/>
                <a:gd name="T3" fmla="*/ 116 h 117"/>
                <a:gd name="T4" fmla="*/ 142 w 143"/>
                <a:gd name="T5" fmla="*/ 72 h 117"/>
                <a:gd name="T6" fmla="*/ 142 w 143"/>
                <a:gd name="T7" fmla="*/ 0 h 117"/>
                <a:gd name="T8" fmla="*/ 0 w 143"/>
                <a:gd name="T9" fmla="*/ 0 h 117"/>
                <a:gd name="T10" fmla="*/ 0 w 143"/>
                <a:gd name="T11" fmla="*/ 72 h 117"/>
                <a:gd name="T12" fmla="*/ 71 w 143"/>
                <a:gd name="T13" fmla="*/ 116 h 117"/>
              </a:gdLst>
              <a:ahLst/>
              <a:cxnLst>
                <a:cxn ang="0">
                  <a:pos x="T0" y="T1"/>
                </a:cxn>
                <a:cxn ang="0">
                  <a:pos x="T2" y="T3"/>
                </a:cxn>
                <a:cxn ang="0">
                  <a:pos x="T4" y="T5"/>
                </a:cxn>
                <a:cxn ang="0">
                  <a:pos x="T6" y="T7"/>
                </a:cxn>
                <a:cxn ang="0">
                  <a:pos x="T8" y="T9"/>
                </a:cxn>
                <a:cxn ang="0">
                  <a:pos x="T10" y="T11"/>
                </a:cxn>
                <a:cxn ang="0">
                  <a:pos x="T12" y="T13"/>
                </a:cxn>
              </a:cxnLst>
              <a:rect l="0" t="0" r="r" b="b"/>
              <a:pathLst>
                <a:path w="143" h="117">
                  <a:moveTo>
                    <a:pt x="71" y="116"/>
                  </a:moveTo>
                  <a:lnTo>
                    <a:pt x="71" y="116"/>
                  </a:lnTo>
                  <a:cubicBezTo>
                    <a:pt x="133" y="116"/>
                    <a:pt x="142" y="90"/>
                    <a:pt x="142" y="72"/>
                  </a:cubicBezTo>
                  <a:cubicBezTo>
                    <a:pt x="142" y="0"/>
                    <a:pt x="142" y="0"/>
                    <a:pt x="142" y="0"/>
                  </a:cubicBezTo>
                  <a:cubicBezTo>
                    <a:pt x="0" y="0"/>
                    <a:pt x="0" y="0"/>
                    <a:pt x="0" y="0"/>
                  </a:cubicBezTo>
                  <a:cubicBezTo>
                    <a:pt x="0" y="72"/>
                    <a:pt x="0" y="72"/>
                    <a:pt x="0" y="72"/>
                  </a:cubicBezTo>
                  <a:cubicBezTo>
                    <a:pt x="0" y="90"/>
                    <a:pt x="9" y="116"/>
                    <a:pt x="71" y="116"/>
                  </a:cubicBezTo>
                </a:path>
              </a:pathLst>
            </a:custGeom>
            <a:grpFill/>
            <a:ln>
              <a:noFill/>
            </a:ln>
            <a:effectLst/>
          </p:spPr>
          <p:txBody>
            <a:bodyPr wrap="none" anchor="ctr"/>
            <a:lstStyle/>
            <a:p>
              <a:endParaRPr lang="en-US" dirty="0">
                <a:latin typeface="Calibri Light" panose="020F0302020204030204"/>
              </a:endParaRPr>
            </a:p>
          </p:txBody>
        </p:sp>
        <p:sp>
          <p:nvSpPr>
            <p:cNvPr id="39" name="Freeform 42"/>
            <p:cNvSpPr>
              <a:spLocks noChangeArrowheads="1"/>
            </p:cNvSpPr>
            <p:nvPr/>
          </p:nvSpPr>
          <p:spPr bwMode="auto">
            <a:xfrm>
              <a:off x="8573786" y="8301267"/>
              <a:ext cx="168787" cy="179337"/>
            </a:xfrm>
            <a:custGeom>
              <a:avLst/>
              <a:gdLst>
                <a:gd name="T0" fmla="*/ 142 w 143"/>
                <a:gd name="T1" fmla="*/ 44 h 151"/>
                <a:gd name="T2" fmla="*/ 142 w 143"/>
                <a:gd name="T3" fmla="*/ 44 h 151"/>
                <a:gd name="T4" fmla="*/ 71 w 143"/>
                <a:gd name="T5" fmla="*/ 0 h 151"/>
                <a:gd name="T6" fmla="*/ 0 w 143"/>
                <a:gd name="T7" fmla="*/ 44 h 151"/>
                <a:gd name="T8" fmla="*/ 0 w 143"/>
                <a:gd name="T9" fmla="*/ 150 h 151"/>
                <a:gd name="T10" fmla="*/ 142 w 143"/>
                <a:gd name="T11" fmla="*/ 150 h 151"/>
                <a:gd name="T12" fmla="*/ 142 w 143"/>
                <a:gd name="T13" fmla="*/ 44 h 151"/>
              </a:gdLst>
              <a:ahLst/>
              <a:cxnLst>
                <a:cxn ang="0">
                  <a:pos x="T0" y="T1"/>
                </a:cxn>
                <a:cxn ang="0">
                  <a:pos x="T2" y="T3"/>
                </a:cxn>
                <a:cxn ang="0">
                  <a:pos x="T4" y="T5"/>
                </a:cxn>
                <a:cxn ang="0">
                  <a:pos x="T6" y="T7"/>
                </a:cxn>
                <a:cxn ang="0">
                  <a:pos x="T8" y="T9"/>
                </a:cxn>
                <a:cxn ang="0">
                  <a:pos x="T10" y="T11"/>
                </a:cxn>
                <a:cxn ang="0">
                  <a:pos x="T12" y="T13"/>
                </a:cxn>
              </a:cxnLst>
              <a:rect l="0" t="0" r="r" b="b"/>
              <a:pathLst>
                <a:path w="143" h="151">
                  <a:moveTo>
                    <a:pt x="142" y="44"/>
                  </a:moveTo>
                  <a:lnTo>
                    <a:pt x="142" y="44"/>
                  </a:lnTo>
                  <a:cubicBezTo>
                    <a:pt x="142" y="26"/>
                    <a:pt x="133" y="0"/>
                    <a:pt x="71" y="0"/>
                  </a:cubicBezTo>
                  <a:cubicBezTo>
                    <a:pt x="9" y="0"/>
                    <a:pt x="0" y="26"/>
                    <a:pt x="0" y="44"/>
                  </a:cubicBezTo>
                  <a:cubicBezTo>
                    <a:pt x="0" y="150"/>
                    <a:pt x="0" y="150"/>
                    <a:pt x="0" y="150"/>
                  </a:cubicBezTo>
                  <a:cubicBezTo>
                    <a:pt x="142" y="150"/>
                    <a:pt x="142" y="150"/>
                    <a:pt x="142" y="150"/>
                  </a:cubicBezTo>
                  <a:lnTo>
                    <a:pt x="142" y="44"/>
                  </a:lnTo>
                </a:path>
              </a:pathLst>
            </a:custGeom>
            <a:grpFill/>
            <a:ln>
              <a:noFill/>
            </a:ln>
            <a:effectLst/>
          </p:spPr>
          <p:txBody>
            <a:bodyPr wrap="none" anchor="ctr"/>
            <a:lstStyle/>
            <a:p>
              <a:endParaRPr lang="en-US" dirty="0">
                <a:latin typeface="Calibri Light" panose="020F0302020204030204"/>
              </a:endParaRPr>
            </a:p>
          </p:txBody>
        </p:sp>
      </p:grpSp>
      <p:sp>
        <p:nvSpPr>
          <p:cNvPr id="40" name="Freeform 141"/>
          <p:cNvSpPr>
            <a:spLocks noChangeArrowheads="1"/>
          </p:cNvSpPr>
          <p:nvPr/>
        </p:nvSpPr>
        <p:spPr bwMode="auto">
          <a:xfrm>
            <a:off x="5040347" y="4462768"/>
            <a:ext cx="545478" cy="555132"/>
          </a:xfrm>
          <a:custGeom>
            <a:avLst/>
            <a:gdLst>
              <a:gd name="T0" fmla="*/ 479 w 497"/>
              <a:gd name="T1" fmla="*/ 186 h 506"/>
              <a:gd name="T2" fmla="*/ 479 w 497"/>
              <a:gd name="T3" fmla="*/ 186 h 506"/>
              <a:gd name="T4" fmla="*/ 292 w 497"/>
              <a:gd name="T5" fmla="*/ 142 h 506"/>
              <a:gd name="T6" fmla="*/ 266 w 497"/>
              <a:gd name="T7" fmla="*/ 17 h 506"/>
              <a:gd name="T8" fmla="*/ 239 w 497"/>
              <a:gd name="T9" fmla="*/ 0 h 506"/>
              <a:gd name="T10" fmla="*/ 17 w 497"/>
              <a:gd name="T11" fmla="*/ 61 h 506"/>
              <a:gd name="T12" fmla="*/ 0 w 497"/>
              <a:gd name="T13" fmla="*/ 89 h 506"/>
              <a:gd name="T14" fmla="*/ 79 w 497"/>
              <a:gd name="T15" fmla="*/ 390 h 506"/>
              <a:gd name="T16" fmla="*/ 107 w 497"/>
              <a:gd name="T17" fmla="*/ 399 h 506"/>
              <a:gd name="T18" fmla="*/ 195 w 497"/>
              <a:gd name="T19" fmla="*/ 372 h 506"/>
              <a:gd name="T20" fmla="*/ 177 w 497"/>
              <a:gd name="T21" fmla="*/ 425 h 506"/>
              <a:gd name="T22" fmla="*/ 195 w 497"/>
              <a:gd name="T23" fmla="*/ 443 h 506"/>
              <a:gd name="T24" fmla="*/ 398 w 497"/>
              <a:gd name="T25" fmla="*/ 496 h 506"/>
              <a:gd name="T26" fmla="*/ 426 w 497"/>
              <a:gd name="T27" fmla="*/ 487 h 506"/>
              <a:gd name="T28" fmla="*/ 496 w 497"/>
              <a:gd name="T29" fmla="*/ 212 h 506"/>
              <a:gd name="T30" fmla="*/ 479 w 497"/>
              <a:gd name="T31" fmla="*/ 186 h 506"/>
              <a:gd name="T32" fmla="*/ 35 w 497"/>
              <a:gd name="T33" fmla="*/ 97 h 506"/>
              <a:gd name="T34" fmla="*/ 35 w 497"/>
              <a:gd name="T35" fmla="*/ 97 h 506"/>
              <a:gd name="T36" fmla="*/ 230 w 497"/>
              <a:gd name="T37" fmla="*/ 44 h 506"/>
              <a:gd name="T38" fmla="*/ 310 w 497"/>
              <a:gd name="T39" fmla="*/ 310 h 506"/>
              <a:gd name="T40" fmla="*/ 116 w 497"/>
              <a:gd name="T41" fmla="*/ 364 h 506"/>
              <a:gd name="T42" fmla="*/ 35 w 497"/>
              <a:gd name="T43" fmla="*/ 97 h 506"/>
              <a:gd name="T44" fmla="*/ 389 w 497"/>
              <a:gd name="T45" fmla="*/ 461 h 506"/>
              <a:gd name="T46" fmla="*/ 389 w 497"/>
              <a:gd name="T47" fmla="*/ 461 h 506"/>
              <a:gd name="T48" fmla="*/ 222 w 497"/>
              <a:gd name="T49" fmla="*/ 417 h 506"/>
              <a:gd name="T50" fmla="*/ 230 w 497"/>
              <a:gd name="T51" fmla="*/ 364 h 506"/>
              <a:gd name="T52" fmla="*/ 328 w 497"/>
              <a:gd name="T53" fmla="*/ 336 h 506"/>
              <a:gd name="T54" fmla="*/ 345 w 497"/>
              <a:gd name="T55" fmla="*/ 319 h 506"/>
              <a:gd name="T56" fmla="*/ 310 w 497"/>
              <a:gd name="T57" fmla="*/ 177 h 506"/>
              <a:gd name="T58" fmla="*/ 451 w 497"/>
              <a:gd name="T59" fmla="*/ 212 h 506"/>
              <a:gd name="T60" fmla="*/ 389 w 497"/>
              <a:gd name="T61" fmla="*/ 46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506">
                <a:moveTo>
                  <a:pt x="479" y="186"/>
                </a:moveTo>
                <a:lnTo>
                  <a:pt x="479" y="186"/>
                </a:lnTo>
                <a:cubicBezTo>
                  <a:pt x="292" y="142"/>
                  <a:pt x="292" y="142"/>
                  <a:pt x="292" y="142"/>
                </a:cubicBezTo>
                <a:cubicBezTo>
                  <a:pt x="266" y="17"/>
                  <a:pt x="266" y="17"/>
                  <a:pt x="266" y="17"/>
                </a:cubicBezTo>
                <a:cubicBezTo>
                  <a:pt x="257" y="8"/>
                  <a:pt x="248" y="0"/>
                  <a:pt x="239" y="0"/>
                </a:cubicBezTo>
                <a:cubicBezTo>
                  <a:pt x="17" y="61"/>
                  <a:pt x="17" y="61"/>
                  <a:pt x="17" y="61"/>
                </a:cubicBezTo>
                <a:cubicBezTo>
                  <a:pt x="0" y="71"/>
                  <a:pt x="0" y="80"/>
                  <a:pt x="0" y="89"/>
                </a:cubicBezTo>
                <a:cubicBezTo>
                  <a:pt x="79" y="390"/>
                  <a:pt x="79" y="390"/>
                  <a:pt x="79" y="390"/>
                </a:cubicBezTo>
                <a:cubicBezTo>
                  <a:pt x="79" y="399"/>
                  <a:pt x="97" y="399"/>
                  <a:pt x="107" y="399"/>
                </a:cubicBezTo>
                <a:cubicBezTo>
                  <a:pt x="195" y="372"/>
                  <a:pt x="195" y="372"/>
                  <a:pt x="195" y="372"/>
                </a:cubicBezTo>
                <a:cubicBezTo>
                  <a:pt x="177" y="425"/>
                  <a:pt x="177" y="425"/>
                  <a:pt x="177" y="425"/>
                </a:cubicBezTo>
                <a:cubicBezTo>
                  <a:pt x="177" y="434"/>
                  <a:pt x="186" y="443"/>
                  <a:pt x="195" y="443"/>
                </a:cubicBezTo>
                <a:cubicBezTo>
                  <a:pt x="398" y="496"/>
                  <a:pt x="398" y="496"/>
                  <a:pt x="398" y="496"/>
                </a:cubicBezTo>
                <a:cubicBezTo>
                  <a:pt x="407" y="505"/>
                  <a:pt x="416" y="496"/>
                  <a:pt x="426" y="487"/>
                </a:cubicBezTo>
                <a:cubicBezTo>
                  <a:pt x="496" y="212"/>
                  <a:pt x="496" y="212"/>
                  <a:pt x="496" y="212"/>
                </a:cubicBezTo>
                <a:cubicBezTo>
                  <a:pt x="496" y="204"/>
                  <a:pt x="488" y="186"/>
                  <a:pt x="479" y="186"/>
                </a:cubicBezTo>
                <a:close/>
                <a:moveTo>
                  <a:pt x="35" y="97"/>
                </a:moveTo>
                <a:lnTo>
                  <a:pt x="35" y="97"/>
                </a:lnTo>
                <a:cubicBezTo>
                  <a:pt x="230" y="44"/>
                  <a:pt x="230" y="44"/>
                  <a:pt x="230" y="44"/>
                </a:cubicBezTo>
                <a:cubicBezTo>
                  <a:pt x="310" y="310"/>
                  <a:pt x="310" y="310"/>
                  <a:pt x="310" y="310"/>
                </a:cubicBezTo>
                <a:cubicBezTo>
                  <a:pt x="116" y="364"/>
                  <a:pt x="116" y="364"/>
                  <a:pt x="116" y="364"/>
                </a:cubicBezTo>
                <a:lnTo>
                  <a:pt x="35" y="97"/>
                </a:lnTo>
                <a:close/>
                <a:moveTo>
                  <a:pt x="389" y="461"/>
                </a:moveTo>
                <a:lnTo>
                  <a:pt x="389" y="461"/>
                </a:lnTo>
                <a:cubicBezTo>
                  <a:pt x="222" y="417"/>
                  <a:pt x="222" y="417"/>
                  <a:pt x="222" y="417"/>
                </a:cubicBezTo>
                <a:cubicBezTo>
                  <a:pt x="230" y="364"/>
                  <a:pt x="230" y="364"/>
                  <a:pt x="230" y="364"/>
                </a:cubicBezTo>
                <a:cubicBezTo>
                  <a:pt x="328" y="336"/>
                  <a:pt x="328" y="336"/>
                  <a:pt x="328" y="336"/>
                </a:cubicBezTo>
                <a:cubicBezTo>
                  <a:pt x="336" y="336"/>
                  <a:pt x="345" y="327"/>
                  <a:pt x="345" y="319"/>
                </a:cubicBezTo>
                <a:cubicBezTo>
                  <a:pt x="310" y="177"/>
                  <a:pt x="310" y="177"/>
                  <a:pt x="310" y="177"/>
                </a:cubicBezTo>
                <a:cubicBezTo>
                  <a:pt x="451" y="212"/>
                  <a:pt x="451" y="212"/>
                  <a:pt x="451" y="212"/>
                </a:cubicBezTo>
                <a:lnTo>
                  <a:pt x="389" y="461"/>
                </a:lnTo>
                <a:close/>
              </a:path>
            </a:pathLst>
          </a:custGeom>
          <a:solidFill>
            <a:srgbClr val="669B5B"/>
          </a:solidFill>
          <a:ln>
            <a:noFill/>
          </a:ln>
          <a:effectLst/>
        </p:spPr>
        <p:txBody>
          <a:bodyPr wrap="none" anchor="ctr"/>
          <a:lstStyle/>
          <a:p>
            <a:endParaRPr lang="en-US" dirty="0">
              <a:latin typeface="Calibri Light" panose="020F0302020204030204"/>
            </a:endParaRPr>
          </a:p>
        </p:txBody>
      </p:sp>
      <p:sp>
        <p:nvSpPr>
          <p:cNvPr id="41" name="文本框 40"/>
          <p:cNvSpPr txBox="1"/>
          <p:nvPr/>
        </p:nvSpPr>
        <p:spPr>
          <a:xfrm>
            <a:off x="2888001" y="2699018"/>
            <a:ext cx="1716610" cy="1015663"/>
          </a:xfrm>
          <a:prstGeom prst="rect">
            <a:avLst/>
          </a:prstGeom>
          <a:noFill/>
        </p:spPr>
        <p:txBody>
          <a:bodyPr wrap="square" rtlCol="0">
            <a:spAutoFit/>
          </a:bodyPr>
          <a:lstStyle/>
          <a:p>
            <a:pPr algn="ct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5970290" y="2699018"/>
            <a:ext cx="1716610" cy="1015663"/>
          </a:xfrm>
          <a:prstGeom prst="rect">
            <a:avLst/>
          </a:prstGeom>
          <a:noFill/>
        </p:spPr>
        <p:txBody>
          <a:bodyPr wrap="square" rtlCol="0">
            <a:spAutoFit/>
          </a:bodyPr>
          <a:lstStyle/>
          <a:p>
            <a:pPr algn="ct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9052579" y="2699018"/>
            <a:ext cx="1716610" cy="1015663"/>
          </a:xfrm>
          <a:prstGeom prst="rect">
            <a:avLst/>
          </a:prstGeom>
          <a:noFill/>
        </p:spPr>
        <p:txBody>
          <a:bodyPr wrap="square" rtlCol="0">
            <a:spAutoFit/>
          </a:bodyPr>
          <a:lstStyle/>
          <a:p>
            <a:pPr algn="ct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1363094" y="5048959"/>
            <a:ext cx="1716610" cy="1015663"/>
          </a:xfrm>
          <a:prstGeom prst="rect">
            <a:avLst/>
          </a:prstGeom>
          <a:noFill/>
        </p:spPr>
        <p:txBody>
          <a:bodyPr wrap="square" rtlCol="0">
            <a:spAutoFit/>
          </a:bodyPr>
          <a:lstStyle/>
          <a:p>
            <a:pPr algn="ct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4445383" y="5048959"/>
            <a:ext cx="1716610" cy="1015663"/>
          </a:xfrm>
          <a:prstGeom prst="rect">
            <a:avLst/>
          </a:prstGeom>
          <a:noFill/>
        </p:spPr>
        <p:txBody>
          <a:bodyPr wrap="square" rtlCol="0">
            <a:spAutoFit/>
          </a:bodyPr>
          <a:lstStyle/>
          <a:p>
            <a:pPr algn="ct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7527672" y="5048959"/>
            <a:ext cx="1716610" cy="1015663"/>
          </a:xfrm>
          <a:prstGeom prst="rect">
            <a:avLst/>
          </a:prstGeom>
          <a:noFill/>
        </p:spPr>
        <p:txBody>
          <a:bodyPr wrap="square" rtlCol="0">
            <a:spAutoFit/>
          </a:bodyPr>
          <a:lstStyle/>
          <a:p>
            <a:pPr algn="ct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决策 6"/>
          <p:cNvSpPr/>
          <p:nvPr/>
        </p:nvSpPr>
        <p:spPr>
          <a:xfrm>
            <a:off x="880159" y="438948"/>
            <a:ext cx="599163" cy="599163"/>
          </a:xfrm>
          <a:prstGeom prst="ellipse">
            <a:avLst/>
          </a:prstGeom>
          <a:noFill/>
          <a:ln w="38100">
            <a:solidFill>
              <a:srgbClr val="669B5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E8F1"/>
              </a:solidFill>
            </a:endParaRPr>
          </a:p>
        </p:txBody>
      </p:sp>
      <p:sp>
        <p:nvSpPr>
          <p:cNvPr id="13" name="文本框 12"/>
          <p:cNvSpPr txBox="1"/>
          <p:nvPr/>
        </p:nvSpPr>
        <p:spPr>
          <a:xfrm>
            <a:off x="850562" y="507696"/>
            <a:ext cx="658356" cy="461665"/>
          </a:xfrm>
          <a:prstGeom prst="rect">
            <a:avLst/>
          </a:prstGeom>
          <a:noFill/>
        </p:spPr>
        <p:txBody>
          <a:bodyPr wrap="square" rtlCol="0">
            <a:spAutoFit/>
          </a:bodyPr>
          <a:lstStyle/>
          <a:p>
            <a:pPr algn="ctr"/>
            <a:r>
              <a:rPr lang="en-US" altLang="zh-CN" sz="2400" b="1" dirty="0">
                <a:ln w="28575">
                  <a:noFill/>
                </a:ln>
                <a:solidFill>
                  <a:srgbClr val="669B5B"/>
                </a:solidFill>
                <a:latin typeface="微软雅黑" panose="020B0503020204020204" pitchFamily="34" charset="-122"/>
                <a:ea typeface="微软雅黑" panose="020B0503020204020204" pitchFamily="34" charset="-122"/>
              </a:rPr>
              <a:t>04</a:t>
            </a:r>
            <a:endParaRPr lang="zh-CN" altLang="en-US" sz="4000" b="1" dirty="0">
              <a:ln w="28575">
                <a:noFill/>
              </a:ln>
              <a:solidFill>
                <a:srgbClr val="669B5B"/>
              </a:solidFill>
              <a:latin typeface="微软雅黑" panose="020B0503020204020204" pitchFamily="34" charset="-122"/>
              <a:ea typeface="微软雅黑" panose="020B0503020204020204" pitchFamily="34" charset="-122"/>
            </a:endParaRPr>
          </a:p>
        </p:txBody>
      </p:sp>
      <p:sp>
        <p:nvSpPr>
          <p:cNvPr id="14" name="矩形 13"/>
          <p:cNvSpPr/>
          <p:nvPr/>
        </p:nvSpPr>
        <p:spPr>
          <a:xfrm>
            <a:off x="0" y="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5" name="矩形 14"/>
          <p:cNvSpPr/>
          <p:nvPr/>
        </p:nvSpPr>
        <p:spPr>
          <a:xfrm>
            <a:off x="0" y="676275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6" name="矩形 15"/>
          <p:cNvSpPr/>
          <p:nvPr/>
        </p:nvSpPr>
        <p:spPr>
          <a:xfrm>
            <a:off x="1538514" y="319868"/>
            <a:ext cx="2764739" cy="464358"/>
          </a:xfrm>
          <a:prstGeom prst="rect">
            <a:avLst/>
          </a:prstGeom>
        </p:spPr>
        <p:txBody>
          <a:bodyPr wrap="square">
            <a:spAutoFit/>
          </a:bodyPr>
          <a:lstStyle/>
          <a:p>
            <a:pPr>
              <a:lnSpc>
                <a:spcPct val="175000"/>
              </a:lnSpc>
            </a:pPr>
            <a:r>
              <a:rPr lang="zh-CN" altLang="en-US"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点击文本框编辑标题</a:t>
            </a:r>
            <a:endParaRPr lang="en-US" altLang="zh-CN"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17" name="文本框 16"/>
          <p:cNvSpPr txBox="1"/>
          <p:nvPr/>
        </p:nvSpPr>
        <p:spPr>
          <a:xfrm>
            <a:off x="1538514" y="758799"/>
            <a:ext cx="4737379" cy="307777"/>
          </a:xfrm>
          <a:prstGeom prst="rect">
            <a:avLst/>
          </a:prstGeom>
          <a:noFill/>
        </p:spPr>
        <p:txBody>
          <a:bodyPr wrap="square" rtlCol="0">
            <a:spAutoFit/>
          </a:bodyPr>
          <a:lstStyle>
            <a:defPPr>
              <a:defRPr lang="zh-CN"/>
            </a:defPPr>
            <a:lvl1pPr algn="ctr">
              <a:defRPr sz="6000" b="1">
                <a:blipFill dpi="0" rotWithShape="1">
                  <a:blip r:embed="rId2"/>
                  <a:srcRect/>
                  <a:stretch>
                    <a:fillRect/>
                  </a:stretch>
                </a:blipFill>
              </a:defRPr>
            </a:lvl1pPr>
          </a:lstStyle>
          <a:p>
            <a:pPr algn="l"/>
            <a:r>
              <a:rPr lang="en-US" altLang="zh-CN"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PROFESSIONAL GENERATION POWERPOINT</a:t>
            </a:r>
            <a:endParaRPr lang="zh-CN" altLang="en-US"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grpSp>
        <p:nvGrpSpPr>
          <p:cNvPr id="8" name="Group 16"/>
          <p:cNvGrpSpPr/>
          <p:nvPr/>
        </p:nvGrpSpPr>
        <p:grpSpPr bwMode="auto">
          <a:xfrm>
            <a:off x="3765920" y="2532063"/>
            <a:ext cx="1831975" cy="684212"/>
            <a:chOff x="3789680" y="2137537"/>
            <a:chExt cx="1832445" cy="685507"/>
          </a:xfrm>
        </p:grpSpPr>
        <p:cxnSp>
          <p:nvCxnSpPr>
            <p:cNvPr id="9" name="Straight Connector 17"/>
            <p:cNvCxnSpPr/>
            <p:nvPr/>
          </p:nvCxnSpPr>
          <p:spPr>
            <a:xfrm flipH="1" flipV="1">
              <a:off x="4936149" y="2137537"/>
              <a:ext cx="685976" cy="685507"/>
            </a:xfrm>
            <a:prstGeom prst="line">
              <a:avLst/>
            </a:prstGeom>
            <a:ln w="19050">
              <a:solidFill>
                <a:srgbClr val="669B5B"/>
              </a:solidFill>
              <a:headEnd type="oval"/>
            </a:ln>
          </p:spPr>
          <p:style>
            <a:lnRef idx="1">
              <a:schemeClr val="accent1"/>
            </a:lnRef>
            <a:fillRef idx="0">
              <a:schemeClr val="accent1"/>
            </a:fillRef>
            <a:effectRef idx="0">
              <a:schemeClr val="accent1"/>
            </a:effectRef>
            <a:fontRef idx="minor">
              <a:schemeClr val="tx1"/>
            </a:fontRef>
          </p:style>
        </p:cxnSp>
        <p:cxnSp>
          <p:nvCxnSpPr>
            <p:cNvPr id="10" name="Straight Arrow Connector 18"/>
            <p:cNvCxnSpPr/>
            <p:nvPr/>
          </p:nvCxnSpPr>
          <p:spPr>
            <a:xfrm flipH="1">
              <a:off x="3789680" y="2139127"/>
              <a:ext cx="1152821" cy="0"/>
            </a:xfrm>
            <a:prstGeom prst="straightConnector1">
              <a:avLst/>
            </a:prstGeom>
            <a:ln w="19050">
              <a:solidFill>
                <a:srgbClr val="669B5B"/>
              </a:solidFill>
              <a:tailEnd type="diamond"/>
            </a:ln>
          </p:spPr>
          <p:style>
            <a:lnRef idx="1">
              <a:schemeClr val="accent1"/>
            </a:lnRef>
            <a:fillRef idx="0">
              <a:schemeClr val="accent1"/>
            </a:fillRef>
            <a:effectRef idx="0">
              <a:schemeClr val="accent1"/>
            </a:effectRef>
            <a:fontRef idx="minor">
              <a:schemeClr val="tx1"/>
            </a:fontRef>
          </p:style>
        </p:cxnSp>
      </p:grpSp>
      <p:cxnSp>
        <p:nvCxnSpPr>
          <p:cNvPr id="11" name="Straight Arrow Connector 19"/>
          <p:cNvCxnSpPr/>
          <p:nvPr/>
        </p:nvCxnSpPr>
        <p:spPr>
          <a:xfrm flipH="1" flipV="1">
            <a:off x="3503752" y="3448050"/>
            <a:ext cx="1154113" cy="0"/>
          </a:xfrm>
          <a:prstGeom prst="straightConnector1">
            <a:avLst/>
          </a:prstGeom>
          <a:ln w="19050">
            <a:solidFill>
              <a:srgbClr val="669B5B"/>
            </a:solidFill>
            <a:headEnd type="oval"/>
            <a:tailEnd type="diamond"/>
          </a:ln>
        </p:spPr>
        <p:style>
          <a:lnRef idx="1">
            <a:schemeClr val="accent1"/>
          </a:lnRef>
          <a:fillRef idx="0">
            <a:schemeClr val="accent1"/>
          </a:fillRef>
          <a:effectRef idx="0">
            <a:schemeClr val="accent1"/>
          </a:effectRef>
          <a:fontRef idx="minor">
            <a:schemeClr val="tx1"/>
          </a:fontRef>
        </p:style>
      </p:cxnSp>
      <p:cxnSp>
        <p:nvCxnSpPr>
          <p:cNvPr id="18" name="Straight Arrow Connector 20"/>
          <p:cNvCxnSpPr/>
          <p:nvPr/>
        </p:nvCxnSpPr>
        <p:spPr>
          <a:xfrm flipH="1" flipV="1">
            <a:off x="3503753" y="4786313"/>
            <a:ext cx="1154112" cy="0"/>
          </a:xfrm>
          <a:prstGeom prst="straightConnector1">
            <a:avLst/>
          </a:prstGeom>
          <a:ln w="19050">
            <a:solidFill>
              <a:srgbClr val="669B5B"/>
            </a:solidFill>
            <a:headEnd type="oval"/>
            <a:tailEnd type="diamond"/>
          </a:ln>
        </p:spPr>
        <p:style>
          <a:lnRef idx="1">
            <a:schemeClr val="accent1"/>
          </a:lnRef>
          <a:fillRef idx="0">
            <a:schemeClr val="accent1"/>
          </a:fillRef>
          <a:effectRef idx="0">
            <a:schemeClr val="accent1"/>
          </a:effectRef>
          <a:fontRef idx="minor">
            <a:schemeClr val="tx1"/>
          </a:fontRef>
        </p:style>
      </p:cxnSp>
      <p:cxnSp>
        <p:nvCxnSpPr>
          <p:cNvPr id="19" name="Straight Arrow Connector 21"/>
          <p:cNvCxnSpPr/>
          <p:nvPr/>
        </p:nvCxnSpPr>
        <p:spPr>
          <a:xfrm flipV="1">
            <a:off x="7731495" y="4159250"/>
            <a:ext cx="1154113" cy="0"/>
          </a:xfrm>
          <a:prstGeom prst="straightConnector1">
            <a:avLst/>
          </a:prstGeom>
          <a:ln w="19050">
            <a:solidFill>
              <a:srgbClr val="669B5B"/>
            </a:solidFill>
            <a:headEnd type="oval"/>
            <a:tailEnd type="diamond"/>
          </a:ln>
        </p:spPr>
        <p:style>
          <a:lnRef idx="1">
            <a:schemeClr val="accent1"/>
          </a:lnRef>
          <a:fillRef idx="0">
            <a:schemeClr val="accent1"/>
          </a:fillRef>
          <a:effectRef idx="0">
            <a:schemeClr val="accent1"/>
          </a:effectRef>
          <a:fontRef idx="minor">
            <a:schemeClr val="tx1"/>
          </a:fontRef>
        </p:style>
      </p:cxnSp>
      <p:graphicFrame>
        <p:nvGraphicFramePr>
          <p:cNvPr id="20" name="图表 19"/>
          <p:cNvGraphicFramePr/>
          <p:nvPr/>
        </p:nvGraphicFramePr>
        <p:xfrm>
          <a:off x="3391580" y="2406650"/>
          <a:ext cx="5257800" cy="3505200"/>
        </p:xfrm>
        <a:graphic>
          <a:graphicData uri="http://schemas.openxmlformats.org/drawingml/2006/chart">
            <c:chart xmlns:c="http://schemas.openxmlformats.org/drawingml/2006/chart" xmlns:r="http://schemas.openxmlformats.org/officeDocument/2006/relationships" r:id="rId1"/>
          </a:graphicData>
        </a:graphic>
      </p:graphicFrame>
      <p:sp>
        <p:nvSpPr>
          <p:cNvPr id="21" name="文本框 20"/>
          <p:cNvSpPr txBox="1"/>
          <p:nvPr/>
        </p:nvSpPr>
        <p:spPr>
          <a:xfrm>
            <a:off x="1450426" y="2261670"/>
            <a:ext cx="2255882" cy="784830"/>
          </a:xfrm>
          <a:prstGeom prst="rect">
            <a:avLst/>
          </a:prstGeom>
          <a:noFill/>
        </p:spPr>
        <p:txBody>
          <a:bodyPr wrap="square" rtlCol="0">
            <a:spAutoFit/>
          </a:bodyPr>
          <a:lstStyle/>
          <a:p>
            <a:pPr algn="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1072718" y="3069447"/>
            <a:ext cx="2255882" cy="784830"/>
          </a:xfrm>
          <a:prstGeom prst="rect">
            <a:avLst/>
          </a:prstGeom>
          <a:noFill/>
        </p:spPr>
        <p:txBody>
          <a:bodyPr wrap="square" rtlCol="0">
            <a:spAutoFit/>
          </a:bodyPr>
          <a:lstStyle/>
          <a:p>
            <a:pPr algn="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1135698" y="4407710"/>
            <a:ext cx="2255882" cy="784830"/>
          </a:xfrm>
          <a:prstGeom prst="rect">
            <a:avLst/>
          </a:prstGeom>
          <a:noFill/>
        </p:spPr>
        <p:txBody>
          <a:bodyPr wrap="square" rtlCol="0">
            <a:spAutoFit/>
          </a:bodyPr>
          <a:lstStyle/>
          <a:p>
            <a:pPr algn="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9022398" y="3826653"/>
            <a:ext cx="2255882" cy="784830"/>
          </a:xfrm>
          <a:prstGeom prst="rect">
            <a:avLst/>
          </a:prstGeom>
          <a:noFill/>
        </p:spPr>
        <p:txBody>
          <a:bodyPr wrap="square" rtlCol="0">
            <a:spAutoFit/>
          </a:bodyPr>
          <a:lstStyle/>
          <a:p>
            <a:pP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righ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935514" y="-2391229"/>
            <a:ext cx="6320972" cy="11640458"/>
          </a:xfrm>
          <a:prstGeom prst="rect">
            <a:avLst/>
          </a:prstGeom>
        </p:spPr>
      </p:pic>
      <p:sp>
        <p:nvSpPr>
          <p:cNvPr id="6" name="矩形 5"/>
          <p:cNvSpPr/>
          <p:nvPr/>
        </p:nvSpPr>
        <p:spPr>
          <a:xfrm>
            <a:off x="275771" y="268514"/>
            <a:ext cx="11640458" cy="6320972"/>
          </a:xfrm>
          <a:prstGeom prst="rect">
            <a:avLst/>
          </a:prstGeom>
          <a:noFill/>
          <a:ln w="38100">
            <a:solidFill>
              <a:srgbClr val="669B5B"/>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5400437" y="2144921"/>
            <a:ext cx="1262743" cy="1262743"/>
          </a:xfrm>
          <a:prstGeom prst="ellipse">
            <a:avLst/>
          </a:prstGeom>
          <a:solidFill>
            <a:srgbClr val="669B5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萝莉体 第二版" panose="02000500000000000000" pitchFamily="2" charset="-122"/>
              <a:ea typeface="萝莉体 第二版" panose="02000500000000000000" pitchFamily="2" charset="-122"/>
              <a:cs typeface="萝莉体 第二版" panose="02000500000000000000" pitchFamily="2" charset="-122"/>
            </a:endParaRPr>
          </a:p>
        </p:txBody>
      </p:sp>
      <p:sp>
        <p:nvSpPr>
          <p:cNvPr id="24" name="文本框 23"/>
          <p:cNvSpPr txBox="1"/>
          <p:nvPr/>
        </p:nvSpPr>
        <p:spPr>
          <a:xfrm>
            <a:off x="5366366" y="2268194"/>
            <a:ext cx="1296814" cy="1015663"/>
          </a:xfrm>
          <a:prstGeom prst="rect">
            <a:avLst/>
          </a:prstGeom>
          <a:noFill/>
          <a:ln>
            <a:noFill/>
          </a:ln>
        </p:spPr>
        <p:txBody>
          <a:bodyPr wrap="square" rtlCol="0">
            <a:spAutoFit/>
          </a:bodyPr>
          <a:lstStyle/>
          <a:p>
            <a:pPr algn="ctr"/>
            <a:r>
              <a:rPr lang="en-US" altLang="zh-CN" sz="6000" b="1" dirty="0">
                <a:ln w="28575">
                  <a:noFill/>
                </a:ln>
                <a:solidFill>
                  <a:schemeClr val="bg1"/>
                </a:solidFill>
                <a:latin typeface="华文仿宋" panose="02010600040101010101" pitchFamily="2" charset="-122"/>
                <a:ea typeface="华文仿宋" panose="02010600040101010101" pitchFamily="2" charset="-122"/>
                <a:cs typeface="萝莉体 第二版" panose="02000500000000000000" pitchFamily="2" charset="-122"/>
              </a:rPr>
              <a:t>05</a:t>
            </a:r>
            <a:endParaRPr lang="zh-CN" altLang="en-US" sz="6000" b="1" dirty="0">
              <a:ln w="28575">
                <a:noFill/>
              </a:ln>
              <a:solidFill>
                <a:schemeClr val="bg1"/>
              </a:solidFill>
              <a:latin typeface="华文仿宋" panose="02010600040101010101" pitchFamily="2" charset="-122"/>
              <a:ea typeface="华文仿宋" panose="02010600040101010101" pitchFamily="2" charset="-122"/>
              <a:cs typeface="萝莉体 第二版" panose="02000500000000000000" pitchFamily="2" charset="-122"/>
            </a:endParaRPr>
          </a:p>
        </p:txBody>
      </p:sp>
      <p:sp>
        <p:nvSpPr>
          <p:cNvPr id="25" name="矩形 24"/>
          <p:cNvSpPr/>
          <p:nvPr/>
        </p:nvSpPr>
        <p:spPr>
          <a:xfrm>
            <a:off x="4598067" y="3402426"/>
            <a:ext cx="2954655" cy="650306"/>
          </a:xfrm>
          <a:prstGeom prst="rect">
            <a:avLst/>
          </a:prstGeom>
        </p:spPr>
        <p:txBody>
          <a:bodyPr wrap="none">
            <a:spAutoFit/>
          </a:bodyPr>
          <a:lstStyle/>
          <a:p>
            <a:pPr algn="ctr">
              <a:lnSpc>
                <a:spcPct val="175000"/>
              </a:lnSpc>
            </a:pPr>
            <a:r>
              <a:rPr lang="zh-CN" altLang="en-US" sz="24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点击文本框编辑标题</a:t>
            </a:r>
            <a:endParaRPr lang="en-US" altLang="zh-CN" sz="12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26" name="文本框 25"/>
          <p:cNvSpPr txBox="1"/>
          <p:nvPr/>
        </p:nvSpPr>
        <p:spPr>
          <a:xfrm>
            <a:off x="3953701" y="4070173"/>
            <a:ext cx="4243386" cy="584775"/>
          </a:xfrm>
          <a:prstGeom prst="rect">
            <a:avLst/>
          </a:prstGeom>
          <a:noFill/>
        </p:spPr>
        <p:txBody>
          <a:bodyPr wrap="square" rtlCol="0">
            <a:spAutoFit/>
          </a:bodyPr>
          <a:lstStyle>
            <a:defPPr>
              <a:defRPr lang="zh-CN"/>
            </a:defPPr>
            <a:lvl1pPr algn="ctr">
              <a:defRPr sz="6000" b="1">
                <a:blipFill dpi="0" rotWithShape="1">
                  <a:blip r:embed="rId2"/>
                  <a:srcRect/>
                  <a:stretch>
                    <a:fillRect/>
                  </a:stretch>
                </a:blipFill>
              </a:defRPr>
            </a:lvl1pPr>
          </a:lstStyle>
          <a:p>
            <a:r>
              <a:rPr lang="en-US" altLang="zh-CN"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PROFESSIONAL GENERATION</a:t>
            </a:r>
            <a:endParaRPr lang="en-US" altLang="zh-CN"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a:p>
            <a:r>
              <a:rPr lang="en-US" altLang="zh-CN"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POWERPOINT</a:t>
            </a:r>
            <a:endParaRPr lang="zh-CN" altLang="en-US"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决策 6"/>
          <p:cNvSpPr/>
          <p:nvPr/>
        </p:nvSpPr>
        <p:spPr>
          <a:xfrm>
            <a:off x="880159" y="438948"/>
            <a:ext cx="599163" cy="599163"/>
          </a:xfrm>
          <a:prstGeom prst="ellipse">
            <a:avLst/>
          </a:prstGeom>
          <a:noFill/>
          <a:ln w="38100">
            <a:solidFill>
              <a:srgbClr val="669B5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E8F1"/>
              </a:solidFill>
            </a:endParaRPr>
          </a:p>
        </p:txBody>
      </p:sp>
      <p:sp>
        <p:nvSpPr>
          <p:cNvPr id="13" name="文本框 12"/>
          <p:cNvSpPr txBox="1"/>
          <p:nvPr/>
        </p:nvSpPr>
        <p:spPr>
          <a:xfrm>
            <a:off x="850562" y="507696"/>
            <a:ext cx="658356" cy="461665"/>
          </a:xfrm>
          <a:prstGeom prst="rect">
            <a:avLst/>
          </a:prstGeom>
          <a:noFill/>
        </p:spPr>
        <p:txBody>
          <a:bodyPr wrap="square" rtlCol="0">
            <a:spAutoFit/>
          </a:bodyPr>
          <a:lstStyle/>
          <a:p>
            <a:pPr algn="ctr"/>
            <a:r>
              <a:rPr lang="en-US" altLang="zh-CN" sz="2400" b="1" dirty="0">
                <a:ln w="28575">
                  <a:noFill/>
                </a:ln>
                <a:solidFill>
                  <a:srgbClr val="669B5B"/>
                </a:solidFill>
                <a:latin typeface="微软雅黑" panose="020B0503020204020204" pitchFamily="34" charset="-122"/>
                <a:ea typeface="微软雅黑" panose="020B0503020204020204" pitchFamily="34" charset="-122"/>
              </a:rPr>
              <a:t>05</a:t>
            </a:r>
            <a:endParaRPr lang="zh-CN" altLang="en-US" sz="4000" b="1" dirty="0">
              <a:ln w="28575">
                <a:noFill/>
              </a:ln>
              <a:solidFill>
                <a:srgbClr val="669B5B"/>
              </a:solidFill>
              <a:latin typeface="微软雅黑" panose="020B0503020204020204" pitchFamily="34" charset="-122"/>
              <a:ea typeface="微软雅黑" panose="020B0503020204020204" pitchFamily="34" charset="-122"/>
            </a:endParaRPr>
          </a:p>
        </p:txBody>
      </p:sp>
      <p:sp>
        <p:nvSpPr>
          <p:cNvPr id="14" name="矩形 13"/>
          <p:cNvSpPr/>
          <p:nvPr/>
        </p:nvSpPr>
        <p:spPr>
          <a:xfrm>
            <a:off x="0" y="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5" name="矩形 14"/>
          <p:cNvSpPr/>
          <p:nvPr/>
        </p:nvSpPr>
        <p:spPr>
          <a:xfrm>
            <a:off x="0" y="676275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6" name="矩形 15"/>
          <p:cNvSpPr/>
          <p:nvPr/>
        </p:nvSpPr>
        <p:spPr>
          <a:xfrm>
            <a:off x="1538514" y="319868"/>
            <a:ext cx="2764739" cy="464358"/>
          </a:xfrm>
          <a:prstGeom prst="rect">
            <a:avLst/>
          </a:prstGeom>
        </p:spPr>
        <p:txBody>
          <a:bodyPr wrap="square">
            <a:spAutoFit/>
          </a:bodyPr>
          <a:lstStyle/>
          <a:p>
            <a:pPr>
              <a:lnSpc>
                <a:spcPct val="175000"/>
              </a:lnSpc>
            </a:pPr>
            <a:r>
              <a:rPr lang="zh-CN" altLang="en-US"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点击文本框编辑标题</a:t>
            </a:r>
            <a:endParaRPr lang="en-US" altLang="zh-CN"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17" name="文本框 16"/>
          <p:cNvSpPr txBox="1"/>
          <p:nvPr/>
        </p:nvSpPr>
        <p:spPr>
          <a:xfrm>
            <a:off x="1538514" y="758799"/>
            <a:ext cx="4737379" cy="307777"/>
          </a:xfrm>
          <a:prstGeom prst="rect">
            <a:avLst/>
          </a:prstGeom>
          <a:noFill/>
        </p:spPr>
        <p:txBody>
          <a:bodyPr wrap="square" rtlCol="0">
            <a:spAutoFit/>
          </a:bodyPr>
          <a:lstStyle>
            <a:defPPr>
              <a:defRPr lang="zh-CN"/>
            </a:defPPr>
            <a:lvl1pPr algn="ctr">
              <a:defRPr sz="6000" b="1">
                <a:blipFill dpi="0" rotWithShape="1">
                  <a:blip r:embed="rId1"/>
                  <a:srcRect/>
                  <a:stretch>
                    <a:fillRect/>
                  </a:stretch>
                </a:blipFill>
              </a:defRPr>
            </a:lvl1pPr>
          </a:lstStyle>
          <a:p>
            <a:pPr algn="l"/>
            <a:r>
              <a:rPr lang="en-US" altLang="zh-CN"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PROFESSIONAL GENERATION POWERPOINT</a:t>
            </a:r>
            <a:endParaRPr lang="zh-CN" altLang="en-US"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cxnSp>
        <p:nvCxnSpPr>
          <p:cNvPr id="8" name="Straight Connector 3"/>
          <p:cNvCxnSpPr/>
          <p:nvPr/>
        </p:nvCxnSpPr>
        <p:spPr>
          <a:xfrm>
            <a:off x="3435927" y="4507071"/>
            <a:ext cx="3837709" cy="0"/>
          </a:xfrm>
          <a:prstGeom prst="line">
            <a:avLst/>
          </a:prstGeom>
          <a:ln w="22225">
            <a:solidFill>
              <a:srgbClr val="669B5B"/>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4"/>
          <p:cNvCxnSpPr/>
          <p:nvPr/>
        </p:nvCxnSpPr>
        <p:spPr>
          <a:xfrm>
            <a:off x="8977745" y="4507071"/>
            <a:ext cx="3214255" cy="0"/>
          </a:xfrm>
          <a:prstGeom prst="line">
            <a:avLst/>
          </a:prstGeom>
          <a:ln w="22225">
            <a:solidFill>
              <a:srgbClr val="669B5B"/>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0" name="Oval 5"/>
          <p:cNvSpPr/>
          <p:nvPr/>
        </p:nvSpPr>
        <p:spPr>
          <a:xfrm>
            <a:off x="10350256" y="4272455"/>
            <a:ext cx="469232" cy="469232"/>
          </a:xfrm>
          <a:prstGeom prst="ellipse">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6"/>
          <p:cNvSpPr/>
          <p:nvPr/>
        </p:nvSpPr>
        <p:spPr>
          <a:xfrm>
            <a:off x="5120165" y="4272455"/>
            <a:ext cx="469232" cy="469232"/>
          </a:xfrm>
          <a:prstGeom prst="ellipse">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2"/>
          <p:cNvSpPr txBox="1"/>
          <p:nvPr/>
        </p:nvSpPr>
        <p:spPr>
          <a:xfrm>
            <a:off x="1138680" y="4243017"/>
            <a:ext cx="782009" cy="461665"/>
          </a:xfrm>
          <a:prstGeom prst="rect">
            <a:avLst/>
          </a:prstGeom>
          <a:noFill/>
        </p:spPr>
        <p:txBody>
          <a:bodyPr wrap="none" rtlCol="0">
            <a:spAutoFit/>
          </a:bodyPr>
          <a:lstStyle/>
          <a:p>
            <a:r>
              <a:rPr lang="en-US" sz="2400" dirty="0">
                <a:solidFill>
                  <a:schemeClr val="tx1">
                    <a:lumMod val="75000"/>
                    <a:lumOff val="25000"/>
                  </a:schemeClr>
                </a:solidFill>
              </a:rPr>
              <a:t>Start</a:t>
            </a:r>
            <a:endParaRPr lang="en-GB" sz="2400" dirty="0">
              <a:solidFill>
                <a:schemeClr val="tx1">
                  <a:lumMod val="75000"/>
                  <a:lumOff val="25000"/>
                </a:schemeClr>
              </a:solidFill>
            </a:endParaRPr>
          </a:p>
        </p:txBody>
      </p:sp>
      <p:sp>
        <p:nvSpPr>
          <p:cNvPr id="19" name="TextBox 19"/>
          <p:cNvSpPr txBox="1"/>
          <p:nvPr/>
        </p:nvSpPr>
        <p:spPr>
          <a:xfrm>
            <a:off x="10310822" y="4304113"/>
            <a:ext cx="548099" cy="369332"/>
          </a:xfrm>
          <a:prstGeom prst="rect">
            <a:avLst/>
          </a:prstGeom>
          <a:noFill/>
        </p:spPr>
        <p:txBody>
          <a:bodyPr wrap="none" rtlCol="0">
            <a:spAutoFit/>
          </a:bodyPr>
          <a:lstStyle/>
          <a:p>
            <a:pPr algn="ctr"/>
            <a:r>
              <a:rPr lang="en-US" altLang="zh-CN" dirty="0">
                <a:solidFill>
                  <a:schemeClr val="bg1"/>
                </a:solidFill>
              </a:rPr>
              <a:t>text</a:t>
            </a:r>
            <a:endParaRPr lang="en-GB" altLang="zh-CN" dirty="0">
              <a:solidFill>
                <a:schemeClr val="bg1"/>
              </a:solidFill>
            </a:endParaRPr>
          </a:p>
        </p:txBody>
      </p:sp>
      <p:sp>
        <p:nvSpPr>
          <p:cNvPr id="20" name="TextBox 23"/>
          <p:cNvSpPr txBox="1"/>
          <p:nvPr/>
        </p:nvSpPr>
        <p:spPr>
          <a:xfrm>
            <a:off x="5080731" y="4296608"/>
            <a:ext cx="548099" cy="369332"/>
          </a:xfrm>
          <a:prstGeom prst="rect">
            <a:avLst/>
          </a:prstGeom>
          <a:noFill/>
        </p:spPr>
        <p:txBody>
          <a:bodyPr wrap="none" rtlCol="0">
            <a:spAutoFit/>
          </a:bodyPr>
          <a:lstStyle/>
          <a:p>
            <a:pPr algn="ctr"/>
            <a:r>
              <a:rPr lang="en-US" dirty="0">
                <a:solidFill>
                  <a:schemeClr val="bg1"/>
                </a:solidFill>
              </a:rPr>
              <a:t>text</a:t>
            </a:r>
            <a:endParaRPr lang="en-GB" dirty="0">
              <a:solidFill>
                <a:schemeClr val="bg1"/>
              </a:solidFill>
            </a:endParaRPr>
          </a:p>
        </p:txBody>
      </p:sp>
      <p:sp>
        <p:nvSpPr>
          <p:cNvPr id="21" name="Freeform 250"/>
          <p:cNvSpPr>
            <a:spLocks noEditPoints="1"/>
          </p:cNvSpPr>
          <p:nvPr/>
        </p:nvSpPr>
        <p:spPr bwMode="auto">
          <a:xfrm rot="2133741">
            <a:off x="2847660" y="3257828"/>
            <a:ext cx="565150" cy="758825"/>
          </a:xfrm>
          <a:custGeom>
            <a:avLst/>
            <a:gdLst>
              <a:gd name="T0" fmla="*/ 137 w 255"/>
              <a:gd name="T1" fmla="*/ 342 h 342"/>
              <a:gd name="T2" fmla="*/ 135 w 255"/>
              <a:gd name="T3" fmla="*/ 342 h 342"/>
              <a:gd name="T4" fmla="*/ 133 w 255"/>
              <a:gd name="T5" fmla="*/ 336 h 342"/>
              <a:gd name="T6" fmla="*/ 160 w 255"/>
              <a:gd name="T7" fmla="*/ 222 h 342"/>
              <a:gd name="T8" fmla="*/ 110 w 255"/>
              <a:gd name="T9" fmla="*/ 248 h 342"/>
              <a:gd name="T10" fmla="*/ 20 w 255"/>
              <a:gd name="T11" fmla="*/ 213 h 342"/>
              <a:gd name="T12" fmla="*/ 50 w 255"/>
              <a:gd name="T13" fmla="*/ 114 h 342"/>
              <a:gd name="T14" fmla="*/ 148 w 255"/>
              <a:gd name="T15" fmla="*/ 153 h 342"/>
              <a:gd name="T16" fmla="*/ 166 w 255"/>
              <a:gd name="T17" fmla="*/ 206 h 342"/>
              <a:gd name="T18" fmla="*/ 223 w 255"/>
              <a:gd name="T19" fmla="*/ 17 h 342"/>
              <a:gd name="T20" fmla="*/ 206 w 255"/>
              <a:gd name="T21" fmla="*/ 43 h 342"/>
              <a:gd name="T22" fmla="*/ 200 w 255"/>
              <a:gd name="T23" fmla="*/ 44 h 342"/>
              <a:gd name="T24" fmla="*/ 199 w 255"/>
              <a:gd name="T25" fmla="*/ 39 h 342"/>
              <a:gd name="T26" fmla="*/ 221 w 255"/>
              <a:gd name="T27" fmla="*/ 5 h 342"/>
              <a:gd name="T28" fmla="*/ 223 w 255"/>
              <a:gd name="T29" fmla="*/ 2 h 342"/>
              <a:gd name="T30" fmla="*/ 227 w 255"/>
              <a:gd name="T31" fmla="*/ 1 h 342"/>
              <a:gd name="T32" fmla="*/ 229 w 255"/>
              <a:gd name="T33" fmla="*/ 2 h 342"/>
              <a:gd name="T34" fmla="*/ 235 w 255"/>
              <a:gd name="T35" fmla="*/ 6 h 342"/>
              <a:gd name="T36" fmla="*/ 255 w 255"/>
              <a:gd name="T37" fmla="*/ 38 h 342"/>
              <a:gd name="T38" fmla="*/ 248 w 255"/>
              <a:gd name="T39" fmla="*/ 43 h 342"/>
              <a:gd name="T40" fmla="*/ 231 w 255"/>
              <a:gd name="T41" fmla="*/ 14 h 342"/>
              <a:gd name="T42" fmla="*/ 168 w 255"/>
              <a:gd name="T43" fmla="*/ 216 h 342"/>
              <a:gd name="T44" fmla="*/ 140 w 255"/>
              <a:gd name="T45" fmla="*/ 340 h 342"/>
              <a:gd name="T46" fmla="*/ 137 w 255"/>
              <a:gd name="T47" fmla="*/ 342 h 342"/>
              <a:gd name="T48" fmla="*/ 80 w 255"/>
              <a:gd name="T49" fmla="*/ 115 h 342"/>
              <a:gd name="T50" fmla="*/ 54 w 255"/>
              <a:gd name="T51" fmla="*/ 122 h 342"/>
              <a:gd name="T52" fmla="*/ 27 w 255"/>
              <a:gd name="T53" fmla="*/ 210 h 342"/>
              <a:gd name="T54" fmla="*/ 108 w 255"/>
              <a:gd name="T55" fmla="*/ 240 h 342"/>
              <a:gd name="T56" fmla="*/ 159 w 255"/>
              <a:gd name="T57" fmla="*/ 212 h 342"/>
              <a:gd name="T58" fmla="*/ 141 w 255"/>
              <a:gd name="T59" fmla="*/ 157 h 342"/>
              <a:gd name="T60" fmla="*/ 80 w 255"/>
              <a:gd name="T61" fmla="*/ 11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5" h="342">
                <a:moveTo>
                  <a:pt x="137" y="342"/>
                </a:moveTo>
                <a:cubicBezTo>
                  <a:pt x="136" y="342"/>
                  <a:pt x="135" y="342"/>
                  <a:pt x="135" y="342"/>
                </a:cubicBezTo>
                <a:cubicBezTo>
                  <a:pt x="133" y="341"/>
                  <a:pt x="132" y="338"/>
                  <a:pt x="133" y="336"/>
                </a:cubicBezTo>
                <a:cubicBezTo>
                  <a:pt x="134" y="336"/>
                  <a:pt x="165" y="284"/>
                  <a:pt x="160" y="222"/>
                </a:cubicBezTo>
                <a:cubicBezTo>
                  <a:pt x="145" y="235"/>
                  <a:pt x="127" y="243"/>
                  <a:pt x="110" y="248"/>
                </a:cubicBezTo>
                <a:cubicBezTo>
                  <a:pt x="70" y="259"/>
                  <a:pt x="34" y="245"/>
                  <a:pt x="20" y="213"/>
                </a:cubicBezTo>
                <a:cubicBezTo>
                  <a:pt x="0" y="168"/>
                  <a:pt x="20" y="130"/>
                  <a:pt x="50" y="114"/>
                </a:cubicBezTo>
                <a:cubicBezTo>
                  <a:pt x="80" y="100"/>
                  <a:pt x="121" y="106"/>
                  <a:pt x="148" y="153"/>
                </a:cubicBezTo>
                <a:cubicBezTo>
                  <a:pt x="158" y="170"/>
                  <a:pt x="164" y="188"/>
                  <a:pt x="166" y="206"/>
                </a:cubicBezTo>
                <a:cubicBezTo>
                  <a:pt x="203" y="169"/>
                  <a:pt x="229" y="106"/>
                  <a:pt x="223" y="17"/>
                </a:cubicBezTo>
                <a:cubicBezTo>
                  <a:pt x="206" y="43"/>
                  <a:pt x="206" y="43"/>
                  <a:pt x="206" y="43"/>
                </a:cubicBezTo>
                <a:cubicBezTo>
                  <a:pt x="204" y="45"/>
                  <a:pt x="202" y="45"/>
                  <a:pt x="200" y="44"/>
                </a:cubicBezTo>
                <a:cubicBezTo>
                  <a:pt x="198" y="43"/>
                  <a:pt x="198" y="41"/>
                  <a:pt x="199" y="39"/>
                </a:cubicBezTo>
                <a:cubicBezTo>
                  <a:pt x="203" y="30"/>
                  <a:pt x="212" y="12"/>
                  <a:pt x="221" y="5"/>
                </a:cubicBezTo>
                <a:cubicBezTo>
                  <a:pt x="223" y="2"/>
                  <a:pt x="223" y="2"/>
                  <a:pt x="223" y="2"/>
                </a:cubicBezTo>
                <a:cubicBezTo>
                  <a:pt x="224" y="1"/>
                  <a:pt x="225" y="0"/>
                  <a:pt x="227" y="1"/>
                </a:cubicBezTo>
                <a:cubicBezTo>
                  <a:pt x="228" y="1"/>
                  <a:pt x="228" y="1"/>
                  <a:pt x="229" y="2"/>
                </a:cubicBezTo>
                <a:cubicBezTo>
                  <a:pt x="230" y="2"/>
                  <a:pt x="233" y="3"/>
                  <a:pt x="235" y="6"/>
                </a:cubicBezTo>
                <a:cubicBezTo>
                  <a:pt x="243" y="19"/>
                  <a:pt x="255" y="38"/>
                  <a:pt x="255" y="38"/>
                </a:cubicBezTo>
                <a:cubicBezTo>
                  <a:pt x="248" y="43"/>
                  <a:pt x="248" y="43"/>
                  <a:pt x="248" y="43"/>
                </a:cubicBezTo>
                <a:cubicBezTo>
                  <a:pt x="248" y="43"/>
                  <a:pt x="238" y="27"/>
                  <a:pt x="231" y="14"/>
                </a:cubicBezTo>
                <a:cubicBezTo>
                  <a:pt x="238" y="110"/>
                  <a:pt x="209" y="178"/>
                  <a:pt x="168" y="216"/>
                </a:cubicBezTo>
                <a:cubicBezTo>
                  <a:pt x="175" y="283"/>
                  <a:pt x="140" y="340"/>
                  <a:pt x="140" y="340"/>
                </a:cubicBezTo>
                <a:cubicBezTo>
                  <a:pt x="139" y="342"/>
                  <a:pt x="138" y="342"/>
                  <a:pt x="137" y="342"/>
                </a:cubicBezTo>
                <a:close/>
                <a:moveTo>
                  <a:pt x="80" y="115"/>
                </a:moveTo>
                <a:cubicBezTo>
                  <a:pt x="71" y="115"/>
                  <a:pt x="62" y="118"/>
                  <a:pt x="54" y="122"/>
                </a:cubicBezTo>
                <a:cubicBezTo>
                  <a:pt x="27" y="135"/>
                  <a:pt x="10" y="170"/>
                  <a:pt x="27" y="210"/>
                </a:cubicBezTo>
                <a:cubicBezTo>
                  <a:pt x="40" y="238"/>
                  <a:pt x="72" y="250"/>
                  <a:pt x="108" y="240"/>
                </a:cubicBezTo>
                <a:cubicBezTo>
                  <a:pt x="126" y="236"/>
                  <a:pt x="143" y="226"/>
                  <a:pt x="159" y="212"/>
                </a:cubicBezTo>
                <a:cubicBezTo>
                  <a:pt x="157" y="194"/>
                  <a:pt x="151" y="175"/>
                  <a:pt x="141" y="157"/>
                </a:cubicBezTo>
                <a:cubicBezTo>
                  <a:pt x="124" y="127"/>
                  <a:pt x="101" y="115"/>
                  <a:pt x="80" y="115"/>
                </a:cubicBezTo>
                <a:close/>
              </a:path>
            </a:pathLst>
          </a:custGeom>
          <a:solidFill>
            <a:srgbClr val="669B5B"/>
          </a:solidFill>
          <a:ln>
            <a:noFill/>
          </a:ln>
        </p:spPr>
        <p:txBody>
          <a:bodyPr vert="horz" wrap="square" lIns="91440" tIns="45720" rIns="91440" bIns="45720" numCol="1" anchor="t" anchorCtr="0" compatLnSpc="1"/>
          <a:lstStyle/>
          <a:p>
            <a:endParaRPr lang="en-US"/>
          </a:p>
        </p:txBody>
      </p:sp>
      <p:sp>
        <p:nvSpPr>
          <p:cNvPr id="22" name="Oval Callout 27"/>
          <p:cNvSpPr/>
          <p:nvPr/>
        </p:nvSpPr>
        <p:spPr>
          <a:xfrm>
            <a:off x="3585397" y="1949075"/>
            <a:ext cx="1896075" cy="1270370"/>
          </a:xfrm>
          <a:prstGeom prst="wedgeEllipseCallout">
            <a:avLst>
              <a:gd name="adj1" fmla="val -52036"/>
              <a:gd name="adj2" fmla="val 66464"/>
            </a:avLst>
          </a:prstGeom>
          <a:solidFill>
            <a:srgbClr val="669B5B"/>
          </a:solidFill>
          <a:ln w="5715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3" name="Oval 8"/>
          <p:cNvSpPr/>
          <p:nvPr/>
        </p:nvSpPr>
        <p:spPr>
          <a:xfrm>
            <a:off x="2100415" y="3953859"/>
            <a:ext cx="1106424" cy="1106424"/>
          </a:xfrm>
          <a:prstGeom prst="ellipse">
            <a:avLst/>
          </a:prstGeom>
          <a:noFill/>
          <a:ln w="28575">
            <a:solidFill>
              <a:srgbClr val="669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utoShape 96"/>
          <p:cNvSpPr/>
          <p:nvPr/>
        </p:nvSpPr>
        <p:spPr bwMode="auto">
          <a:xfrm>
            <a:off x="2459867" y="4305030"/>
            <a:ext cx="399089" cy="3991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45" y="434"/>
                </a:moveTo>
                <a:cubicBezTo>
                  <a:pt x="19000" y="276"/>
                  <a:pt x="19186" y="194"/>
                  <a:pt x="19399" y="194"/>
                </a:cubicBezTo>
                <a:cubicBezTo>
                  <a:pt x="19670" y="194"/>
                  <a:pt x="19900" y="332"/>
                  <a:pt x="20087" y="602"/>
                </a:cubicBezTo>
                <a:cubicBezTo>
                  <a:pt x="20165" y="716"/>
                  <a:pt x="20282" y="872"/>
                  <a:pt x="20432" y="1072"/>
                </a:cubicBezTo>
                <a:cubicBezTo>
                  <a:pt x="20586" y="1274"/>
                  <a:pt x="20733" y="1483"/>
                  <a:pt x="20880" y="1692"/>
                </a:cubicBezTo>
                <a:cubicBezTo>
                  <a:pt x="21024" y="1903"/>
                  <a:pt x="21147" y="2127"/>
                  <a:pt x="21252" y="2359"/>
                </a:cubicBezTo>
                <a:cubicBezTo>
                  <a:pt x="21357" y="2597"/>
                  <a:pt x="21411" y="2796"/>
                  <a:pt x="21411" y="2967"/>
                </a:cubicBezTo>
                <a:cubicBezTo>
                  <a:pt x="21411" y="3334"/>
                  <a:pt x="21298" y="3616"/>
                  <a:pt x="21071" y="3825"/>
                </a:cubicBezTo>
                <a:lnTo>
                  <a:pt x="2568" y="21376"/>
                </a:lnTo>
                <a:cubicBezTo>
                  <a:pt x="2408" y="21526"/>
                  <a:pt x="2227" y="21599"/>
                  <a:pt x="2017" y="21599"/>
                </a:cubicBezTo>
                <a:cubicBezTo>
                  <a:pt x="1725" y="21599"/>
                  <a:pt x="1495" y="21464"/>
                  <a:pt x="1324" y="21194"/>
                </a:cubicBezTo>
                <a:cubicBezTo>
                  <a:pt x="1248" y="21082"/>
                  <a:pt x="1128" y="20924"/>
                  <a:pt x="971" y="20724"/>
                </a:cubicBezTo>
                <a:cubicBezTo>
                  <a:pt x="817" y="20521"/>
                  <a:pt x="668" y="20316"/>
                  <a:pt x="528" y="20104"/>
                </a:cubicBezTo>
                <a:cubicBezTo>
                  <a:pt x="386" y="19893"/>
                  <a:pt x="261" y="19672"/>
                  <a:pt x="156" y="19443"/>
                </a:cubicBezTo>
                <a:cubicBezTo>
                  <a:pt x="51" y="19214"/>
                  <a:pt x="0" y="19008"/>
                  <a:pt x="0" y="18832"/>
                </a:cubicBezTo>
                <a:cubicBezTo>
                  <a:pt x="0" y="18465"/>
                  <a:pt x="115" y="18177"/>
                  <a:pt x="337" y="17971"/>
                </a:cubicBezTo>
                <a:lnTo>
                  <a:pt x="18845" y="434"/>
                </a:lnTo>
                <a:close/>
                <a:moveTo>
                  <a:pt x="4372" y="9154"/>
                </a:moveTo>
                <a:lnTo>
                  <a:pt x="2998" y="8634"/>
                </a:lnTo>
                <a:lnTo>
                  <a:pt x="4372" y="8126"/>
                </a:lnTo>
                <a:lnTo>
                  <a:pt x="4805" y="6484"/>
                </a:lnTo>
                <a:lnTo>
                  <a:pt x="5204" y="8126"/>
                </a:lnTo>
                <a:lnTo>
                  <a:pt x="6597" y="8634"/>
                </a:lnTo>
                <a:lnTo>
                  <a:pt x="5204" y="9154"/>
                </a:lnTo>
                <a:lnTo>
                  <a:pt x="4805" y="10800"/>
                </a:lnTo>
                <a:lnTo>
                  <a:pt x="4372" y="9154"/>
                </a:lnTo>
                <a:close/>
                <a:moveTo>
                  <a:pt x="7126" y="5329"/>
                </a:moveTo>
                <a:lnTo>
                  <a:pt x="4372" y="4316"/>
                </a:lnTo>
                <a:lnTo>
                  <a:pt x="7126" y="3317"/>
                </a:lnTo>
                <a:lnTo>
                  <a:pt x="7971" y="0"/>
                </a:lnTo>
                <a:lnTo>
                  <a:pt x="8810" y="3317"/>
                </a:lnTo>
                <a:lnTo>
                  <a:pt x="11565" y="4316"/>
                </a:lnTo>
                <a:lnTo>
                  <a:pt x="8810" y="5329"/>
                </a:lnTo>
                <a:lnTo>
                  <a:pt x="7971" y="8634"/>
                </a:lnTo>
                <a:lnTo>
                  <a:pt x="7126" y="5329"/>
                </a:lnTo>
                <a:close/>
                <a:moveTo>
                  <a:pt x="12412" y="2670"/>
                </a:moveTo>
                <a:lnTo>
                  <a:pt x="11041" y="2162"/>
                </a:lnTo>
                <a:lnTo>
                  <a:pt x="12412" y="1642"/>
                </a:lnTo>
                <a:lnTo>
                  <a:pt x="12845" y="0"/>
                </a:lnTo>
                <a:lnTo>
                  <a:pt x="13278" y="1642"/>
                </a:lnTo>
                <a:lnTo>
                  <a:pt x="14637" y="2162"/>
                </a:lnTo>
                <a:lnTo>
                  <a:pt x="13278" y="2670"/>
                </a:lnTo>
                <a:lnTo>
                  <a:pt x="12845" y="4316"/>
                </a:lnTo>
                <a:lnTo>
                  <a:pt x="12412" y="2670"/>
                </a:lnTo>
                <a:close/>
                <a:moveTo>
                  <a:pt x="20498" y="2993"/>
                </a:moveTo>
                <a:lnTo>
                  <a:pt x="19399" y="1289"/>
                </a:lnTo>
                <a:lnTo>
                  <a:pt x="15070" y="5385"/>
                </a:lnTo>
                <a:lnTo>
                  <a:pt x="16172" y="7086"/>
                </a:lnTo>
                <a:lnTo>
                  <a:pt x="20498" y="2993"/>
                </a:lnTo>
                <a:close/>
                <a:moveTo>
                  <a:pt x="21599" y="9154"/>
                </a:moveTo>
                <a:lnTo>
                  <a:pt x="20229" y="9674"/>
                </a:lnTo>
                <a:lnTo>
                  <a:pt x="19807" y="11320"/>
                </a:lnTo>
                <a:lnTo>
                  <a:pt x="19374" y="9674"/>
                </a:lnTo>
                <a:lnTo>
                  <a:pt x="18001" y="9154"/>
                </a:lnTo>
                <a:lnTo>
                  <a:pt x="19374" y="8661"/>
                </a:lnTo>
                <a:lnTo>
                  <a:pt x="19807" y="7004"/>
                </a:lnTo>
                <a:lnTo>
                  <a:pt x="20229" y="8661"/>
                </a:lnTo>
                <a:lnTo>
                  <a:pt x="21599" y="9154"/>
                </a:lnTo>
                <a:close/>
              </a:path>
            </a:pathLst>
          </a:custGeom>
          <a:solidFill>
            <a:srgbClr val="669B5B"/>
          </a:solidFill>
          <a:ln>
            <a:noFill/>
          </a:ln>
          <a:effectLst/>
        </p:spPr>
        <p:txBody>
          <a:bodyPr lIns="50789" tIns="50789" rIns="50789" bIns="50789" anchor="ctr"/>
          <a:lstStyle/>
          <a:p>
            <a:pPr defTabSz="456565">
              <a:defRPr/>
            </a:pPr>
            <a:endParaRPr lang="es-ES" sz="290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25" name="Oval 14"/>
          <p:cNvSpPr/>
          <p:nvPr/>
        </p:nvSpPr>
        <p:spPr>
          <a:xfrm>
            <a:off x="7572478" y="3953859"/>
            <a:ext cx="1106424" cy="1106424"/>
          </a:xfrm>
          <a:prstGeom prst="ellipse">
            <a:avLst/>
          </a:prstGeom>
          <a:noFill/>
          <a:ln w="28575">
            <a:solidFill>
              <a:srgbClr val="669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100"/>
          <p:cNvSpPr>
            <a:spLocks noChangeArrowheads="1"/>
          </p:cNvSpPr>
          <p:nvPr/>
        </p:nvSpPr>
        <p:spPr bwMode="auto">
          <a:xfrm>
            <a:off x="7875699" y="4315844"/>
            <a:ext cx="520762" cy="336424"/>
          </a:xfrm>
          <a:custGeom>
            <a:avLst/>
            <a:gdLst>
              <a:gd name="T0" fmla="*/ 381 w 498"/>
              <a:gd name="T1" fmla="*/ 89 h 320"/>
              <a:gd name="T2" fmla="*/ 381 w 498"/>
              <a:gd name="T3" fmla="*/ 89 h 320"/>
              <a:gd name="T4" fmla="*/ 355 w 498"/>
              <a:gd name="T5" fmla="*/ 89 h 320"/>
              <a:gd name="T6" fmla="*/ 231 w 498"/>
              <a:gd name="T7" fmla="*/ 0 h 320"/>
              <a:gd name="T8" fmla="*/ 98 w 498"/>
              <a:gd name="T9" fmla="*/ 134 h 320"/>
              <a:gd name="T10" fmla="*/ 98 w 498"/>
              <a:gd name="T11" fmla="*/ 150 h 320"/>
              <a:gd name="T12" fmla="*/ 89 w 498"/>
              <a:gd name="T13" fmla="*/ 150 h 320"/>
              <a:gd name="T14" fmla="*/ 0 w 498"/>
              <a:gd name="T15" fmla="*/ 240 h 320"/>
              <a:gd name="T16" fmla="*/ 89 w 498"/>
              <a:gd name="T17" fmla="*/ 319 h 320"/>
              <a:gd name="T18" fmla="*/ 381 w 498"/>
              <a:gd name="T19" fmla="*/ 319 h 320"/>
              <a:gd name="T20" fmla="*/ 497 w 498"/>
              <a:gd name="T21" fmla="*/ 204 h 320"/>
              <a:gd name="T22" fmla="*/ 381 w 498"/>
              <a:gd name="T23" fmla="*/ 89 h 320"/>
              <a:gd name="T24" fmla="*/ 284 w 498"/>
              <a:gd name="T25" fmla="*/ 195 h 320"/>
              <a:gd name="T26" fmla="*/ 284 w 498"/>
              <a:gd name="T27" fmla="*/ 195 h 320"/>
              <a:gd name="T28" fmla="*/ 213 w 498"/>
              <a:gd name="T29" fmla="*/ 275 h 320"/>
              <a:gd name="T30" fmla="*/ 195 w 498"/>
              <a:gd name="T31" fmla="*/ 275 h 320"/>
              <a:gd name="T32" fmla="*/ 195 w 498"/>
              <a:gd name="T33" fmla="*/ 266 h 320"/>
              <a:gd name="T34" fmla="*/ 195 w 498"/>
              <a:gd name="T35" fmla="*/ 257 h 320"/>
              <a:gd name="T36" fmla="*/ 222 w 498"/>
              <a:gd name="T37" fmla="*/ 204 h 320"/>
              <a:gd name="T38" fmla="*/ 204 w 498"/>
              <a:gd name="T39" fmla="*/ 195 h 320"/>
              <a:gd name="T40" fmla="*/ 204 w 498"/>
              <a:gd name="T41" fmla="*/ 195 h 320"/>
              <a:gd name="T42" fmla="*/ 186 w 498"/>
              <a:gd name="T43" fmla="*/ 178 h 320"/>
              <a:gd name="T44" fmla="*/ 195 w 498"/>
              <a:gd name="T45" fmla="*/ 160 h 320"/>
              <a:gd name="T46" fmla="*/ 258 w 498"/>
              <a:gd name="T47" fmla="*/ 89 h 320"/>
              <a:gd name="T48" fmla="*/ 275 w 498"/>
              <a:gd name="T49" fmla="*/ 80 h 320"/>
              <a:gd name="T50" fmla="*/ 284 w 498"/>
              <a:gd name="T51" fmla="*/ 89 h 320"/>
              <a:gd name="T52" fmla="*/ 275 w 498"/>
              <a:gd name="T53" fmla="*/ 106 h 320"/>
              <a:gd name="T54" fmla="*/ 249 w 498"/>
              <a:gd name="T55" fmla="*/ 160 h 320"/>
              <a:gd name="T56" fmla="*/ 275 w 498"/>
              <a:gd name="T57" fmla="*/ 169 h 320"/>
              <a:gd name="T58" fmla="*/ 275 w 498"/>
              <a:gd name="T59" fmla="*/ 169 h 320"/>
              <a:gd name="T60" fmla="*/ 293 w 498"/>
              <a:gd name="T61" fmla="*/ 187 h 320"/>
              <a:gd name="T62" fmla="*/ 284 w 498"/>
              <a:gd name="T63" fmla="*/ 19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8" h="320">
                <a:moveTo>
                  <a:pt x="381" y="89"/>
                </a:moveTo>
                <a:lnTo>
                  <a:pt x="381" y="89"/>
                </a:lnTo>
                <a:cubicBezTo>
                  <a:pt x="372" y="89"/>
                  <a:pt x="364" y="89"/>
                  <a:pt x="355" y="89"/>
                </a:cubicBezTo>
                <a:cubicBezTo>
                  <a:pt x="337" y="36"/>
                  <a:pt x="293" y="0"/>
                  <a:pt x="231" y="0"/>
                </a:cubicBezTo>
                <a:cubicBezTo>
                  <a:pt x="160" y="0"/>
                  <a:pt x="98" y="62"/>
                  <a:pt x="98" y="134"/>
                </a:cubicBezTo>
                <a:cubicBezTo>
                  <a:pt x="98" y="134"/>
                  <a:pt x="98" y="142"/>
                  <a:pt x="98" y="150"/>
                </a:cubicBezTo>
                <a:cubicBezTo>
                  <a:pt x="98" y="150"/>
                  <a:pt x="98" y="150"/>
                  <a:pt x="89" y="150"/>
                </a:cubicBezTo>
                <a:cubicBezTo>
                  <a:pt x="45" y="150"/>
                  <a:pt x="0" y="187"/>
                  <a:pt x="0" y="240"/>
                </a:cubicBezTo>
                <a:cubicBezTo>
                  <a:pt x="0" y="284"/>
                  <a:pt x="45" y="319"/>
                  <a:pt x="89" y="319"/>
                </a:cubicBezTo>
                <a:cubicBezTo>
                  <a:pt x="381" y="319"/>
                  <a:pt x="381" y="319"/>
                  <a:pt x="381" y="319"/>
                </a:cubicBezTo>
                <a:cubicBezTo>
                  <a:pt x="443" y="319"/>
                  <a:pt x="497" y="275"/>
                  <a:pt x="497" y="204"/>
                </a:cubicBezTo>
                <a:cubicBezTo>
                  <a:pt x="497" y="142"/>
                  <a:pt x="443" y="89"/>
                  <a:pt x="381" y="89"/>
                </a:cubicBezTo>
                <a:close/>
                <a:moveTo>
                  <a:pt x="284" y="195"/>
                </a:moveTo>
                <a:lnTo>
                  <a:pt x="284" y="195"/>
                </a:lnTo>
                <a:cubicBezTo>
                  <a:pt x="266" y="213"/>
                  <a:pt x="222" y="266"/>
                  <a:pt x="213" y="275"/>
                </a:cubicBezTo>
                <a:cubicBezTo>
                  <a:pt x="213" y="275"/>
                  <a:pt x="204" y="284"/>
                  <a:pt x="195" y="275"/>
                </a:cubicBezTo>
                <a:cubicBezTo>
                  <a:pt x="195" y="275"/>
                  <a:pt x="195" y="275"/>
                  <a:pt x="195" y="266"/>
                </a:cubicBezTo>
                <a:lnTo>
                  <a:pt x="195" y="257"/>
                </a:lnTo>
                <a:cubicBezTo>
                  <a:pt x="222" y="204"/>
                  <a:pt x="222" y="204"/>
                  <a:pt x="222" y="204"/>
                </a:cubicBezTo>
                <a:cubicBezTo>
                  <a:pt x="222" y="195"/>
                  <a:pt x="213" y="195"/>
                  <a:pt x="204" y="195"/>
                </a:cubicBezTo>
                <a:lnTo>
                  <a:pt x="204" y="195"/>
                </a:lnTo>
                <a:cubicBezTo>
                  <a:pt x="195" y="187"/>
                  <a:pt x="186" y="187"/>
                  <a:pt x="186" y="178"/>
                </a:cubicBezTo>
                <a:cubicBezTo>
                  <a:pt x="186" y="169"/>
                  <a:pt x="186" y="169"/>
                  <a:pt x="195" y="160"/>
                </a:cubicBezTo>
                <a:cubicBezTo>
                  <a:pt x="204" y="142"/>
                  <a:pt x="258" y="89"/>
                  <a:pt x="258" y="89"/>
                </a:cubicBezTo>
                <a:cubicBezTo>
                  <a:pt x="266" y="80"/>
                  <a:pt x="266" y="80"/>
                  <a:pt x="275" y="80"/>
                </a:cubicBezTo>
                <a:cubicBezTo>
                  <a:pt x="275" y="89"/>
                  <a:pt x="284" y="89"/>
                  <a:pt x="284" y="89"/>
                </a:cubicBezTo>
                <a:cubicBezTo>
                  <a:pt x="284" y="97"/>
                  <a:pt x="275" y="97"/>
                  <a:pt x="275" y="106"/>
                </a:cubicBezTo>
                <a:cubicBezTo>
                  <a:pt x="249" y="160"/>
                  <a:pt x="249" y="160"/>
                  <a:pt x="249" y="160"/>
                </a:cubicBezTo>
                <a:cubicBezTo>
                  <a:pt x="258" y="160"/>
                  <a:pt x="266" y="169"/>
                  <a:pt x="275" y="169"/>
                </a:cubicBezTo>
                <a:lnTo>
                  <a:pt x="275" y="169"/>
                </a:lnTo>
                <a:cubicBezTo>
                  <a:pt x="284" y="169"/>
                  <a:pt x="293" y="178"/>
                  <a:pt x="293" y="187"/>
                </a:cubicBezTo>
                <a:lnTo>
                  <a:pt x="284" y="195"/>
                </a:lnTo>
                <a:close/>
              </a:path>
            </a:pathLst>
          </a:custGeom>
          <a:solidFill>
            <a:srgbClr val="669B5B"/>
          </a:solidFill>
          <a:ln>
            <a:noFill/>
          </a:ln>
          <a:effectLst/>
        </p:spPr>
        <p:txBody>
          <a:bodyPr wrap="none" anchor="ctr"/>
          <a:lstStyle/>
          <a:p>
            <a:endParaRPr lang="en-US" sz="900"/>
          </a:p>
        </p:txBody>
      </p:sp>
      <p:sp>
        <p:nvSpPr>
          <p:cNvPr id="27" name="Freeform 250"/>
          <p:cNvSpPr>
            <a:spLocks noEditPoints="1"/>
          </p:cNvSpPr>
          <p:nvPr/>
        </p:nvSpPr>
        <p:spPr bwMode="auto">
          <a:xfrm rot="2133741">
            <a:off x="8444168" y="3337388"/>
            <a:ext cx="565150" cy="758825"/>
          </a:xfrm>
          <a:custGeom>
            <a:avLst/>
            <a:gdLst>
              <a:gd name="T0" fmla="*/ 137 w 255"/>
              <a:gd name="T1" fmla="*/ 342 h 342"/>
              <a:gd name="T2" fmla="*/ 135 w 255"/>
              <a:gd name="T3" fmla="*/ 342 h 342"/>
              <a:gd name="T4" fmla="*/ 133 w 255"/>
              <a:gd name="T5" fmla="*/ 336 h 342"/>
              <a:gd name="T6" fmla="*/ 160 w 255"/>
              <a:gd name="T7" fmla="*/ 222 h 342"/>
              <a:gd name="T8" fmla="*/ 110 w 255"/>
              <a:gd name="T9" fmla="*/ 248 h 342"/>
              <a:gd name="T10" fmla="*/ 20 w 255"/>
              <a:gd name="T11" fmla="*/ 213 h 342"/>
              <a:gd name="T12" fmla="*/ 50 w 255"/>
              <a:gd name="T13" fmla="*/ 114 h 342"/>
              <a:gd name="T14" fmla="*/ 148 w 255"/>
              <a:gd name="T15" fmla="*/ 153 h 342"/>
              <a:gd name="T16" fmla="*/ 166 w 255"/>
              <a:gd name="T17" fmla="*/ 206 h 342"/>
              <a:gd name="T18" fmla="*/ 223 w 255"/>
              <a:gd name="T19" fmla="*/ 17 h 342"/>
              <a:gd name="T20" fmla="*/ 206 w 255"/>
              <a:gd name="T21" fmla="*/ 43 h 342"/>
              <a:gd name="T22" fmla="*/ 200 w 255"/>
              <a:gd name="T23" fmla="*/ 44 h 342"/>
              <a:gd name="T24" fmla="*/ 199 w 255"/>
              <a:gd name="T25" fmla="*/ 39 h 342"/>
              <a:gd name="T26" fmla="*/ 221 w 255"/>
              <a:gd name="T27" fmla="*/ 5 h 342"/>
              <a:gd name="T28" fmla="*/ 223 w 255"/>
              <a:gd name="T29" fmla="*/ 2 h 342"/>
              <a:gd name="T30" fmla="*/ 227 w 255"/>
              <a:gd name="T31" fmla="*/ 1 h 342"/>
              <a:gd name="T32" fmla="*/ 229 w 255"/>
              <a:gd name="T33" fmla="*/ 2 h 342"/>
              <a:gd name="T34" fmla="*/ 235 w 255"/>
              <a:gd name="T35" fmla="*/ 6 h 342"/>
              <a:gd name="T36" fmla="*/ 255 w 255"/>
              <a:gd name="T37" fmla="*/ 38 h 342"/>
              <a:gd name="T38" fmla="*/ 248 w 255"/>
              <a:gd name="T39" fmla="*/ 43 h 342"/>
              <a:gd name="T40" fmla="*/ 231 w 255"/>
              <a:gd name="T41" fmla="*/ 14 h 342"/>
              <a:gd name="T42" fmla="*/ 168 w 255"/>
              <a:gd name="T43" fmla="*/ 216 h 342"/>
              <a:gd name="T44" fmla="*/ 140 w 255"/>
              <a:gd name="T45" fmla="*/ 340 h 342"/>
              <a:gd name="T46" fmla="*/ 137 w 255"/>
              <a:gd name="T47" fmla="*/ 342 h 342"/>
              <a:gd name="T48" fmla="*/ 80 w 255"/>
              <a:gd name="T49" fmla="*/ 115 h 342"/>
              <a:gd name="T50" fmla="*/ 54 w 255"/>
              <a:gd name="T51" fmla="*/ 122 h 342"/>
              <a:gd name="T52" fmla="*/ 27 w 255"/>
              <a:gd name="T53" fmla="*/ 210 h 342"/>
              <a:gd name="T54" fmla="*/ 108 w 255"/>
              <a:gd name="T55" fmla="*/ 240 h 342"/>
              <a:gd name="T56" fmla="*/ 159 w 255"/>
              <a:gd name="T57" fmla="*/ 212 h 342"/>
              <a:gd name="T58" fmla="*/ 141 w 255"/>
              <a:gd name="T59" fmla="*/ 157 h 342"/>
              <a:gd name="T60" fmla="*/ 80 w 255"/>
              <a:gd name="T61" fmla="*/ 11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5" h="342">
                <a:moveTo>
                  <a:pt x="137" y="342"/>
                </a:moveTo>
                <a:cubicBezTo>
                  <a:pt x="136" y="342"/>
                  <a:pt x="135" y="342"/>
                  <a:pt x="135" y="342"/>
                </a:cubicBezTo>
                <a:cubicBezTo>
                  <a:pt x="133" y="341"/>
                  <a:pt x="132" y="338"/>
                  <a:pt x="133" y="336"/>
                </a:cubicBezTo>
                <a:cubicBezTo>
                  <a:pt x="134" y="336"/>
                  <a:pt x="165" y="284"/>
                  <a:pt x="160" y="222"/>
                </a:cubicBezTo>
                <a:cubicBezTo>
                  <a:pt x="145" y="235"/>
                  <a:pt x="127" y="243"/>
                  <a:pt x="110" y="248"/>
                </a:cubicBezTo>
                <a:cubicBezTo>
                  <a:pt x="70" y="259"/>
                  <a:pt x="34" y="245"/>
                  <a:pt x="20" y="213"/>
                </a:cubicBezTo>
                <a:cubicBezTo>
                  <a:pt x="0" y="168"/>
                  <a:pt x="20" y="130"/>
                  <a:pt x="50" y="114"/>
                </a:cubicBezTo>
                <a:cubicBezTo>
                  <a:pt x="80" y="100"/>
                  <a:pt x="121" y="106"/>
                  <a:pt x="148" y="153"/>
                </a:cubicBezTo>
                <a:cubicBezTo>
                  <a:pt x="158" y="170"/>
                  <a:pt x="164" y="188"/>
                  <a:pt x="166" y="206"/>
                </a:cubicBezTo>
                <a:cubicBezTo>
                  <a:pt x="203" y="169"/>
                  <a:pt x="229" y="106"/>
                  <a:pt x="223" y="17"/>
                </a:cubicBezTo>
                <a:cubicBezTo>
                  <a:pt x="206" y="43"/>
                  <a:pt x="206" y="43"/>
                  <a:pt x="206" y="43"/>
                </a:cubicBezTo>
                <a:cubicBezTo>
                  <a:pt x="204" y="45"/>
                  <a:pt x="202" y="45"/>
                  <a:pt x="200" y="44"/>
                </a:cubicBezTo>
                <a:cubicBezTo>
                  <a:pt x="198" y="43"/>
                  <a:pt x="198" y="41"/>
                  <a:pt x="199" y="39"/>
                </a:cubicBezTo>
                <a:cubicBezTo>
                  <a:pt x="203" y="30"/>
                  <a:pt x="212" y="12"/>
                  <a:pt x="221" y="5"/>
                </a:cubicBezTo>
                <a:cubicBezTo>
                  <a:pt x="223" y="2"/>
                  <a:pt x="223" y="2"/>
                  <a:pt x="223" y="2"/>
                </a:cubicBezTo>
                <a:cubicBezTo>
                  <a:pt x="224" y="1"/>
                  <a:pt x="225" y="0"/>
                  <a:pt x="227" y="1"/>
                </a:cubicBezTo>
                <a:cubicBezTo>
                  <a:pt x="228" y="1"/>
                  <a:pt x="228" y="1"/>
                  <a:pt x="229" y="2"/>
                </a:cubicBezTo>
                <a:cubicBezTo>
                  <a:pt x="230" y="2"/>
                  <a:pt x="233" y="3"/>
                  <a:pt x="235" y="6"/>
                </a:cubicBezTo>
                <a:cubicBezTo>
                  <a:pt x="243" y="19"/>
                  <a:pt x="255" y="38"/>
                  <a:pt x="255" y="38"/>
                </a:cubicBezTo>
                <a:cubicBezTo>
                  <a:pt x="248" y="43"/>
                  <a:pt x="248" y="43"/>
                  <a:pt x="248" y="43"/>
                </a:cubicBezTo>
                <a:cubicBezTo>
                  <a:pt x="248" y="43"/>
                  <a:pt x="238" y="27"/>
                  <a:pt x="231" y="14"/>
                </a:cubicBezTo>
                <a:cubicBezTo>
                  <a:pt x="238" y="110"/>
                  <a:pt x="209" y="178"/>
                  <a:pt x="168" y="216"/>
                </a:cubicBezTo>
                <a:cubicBezTo>
                  <a:pt x="175" y="283"/>
                  <a:pt x="140" y="340"/>
                  <a:pt x="140" y="340"/>
                </a:cubicBezTo>
                <a:cubicBezTo>
                  <a:pt x="139" y="342"/>
                  <a:pt x="138" y="342"/>
                  <a:pt x="137" y="342"/>
                </a:cubicBezTo>
                <a:close/>
                <a:moveTo>
                  <a:pt x="80" y="115"/>
                </a:moveTo>
                <a:cubicBezTo>
                  <a:pt x="71" y="115"/>
                  <a:pt x="62" y="118"/>
                  <a:pt x="54" y="122"/>
                </a:cubicBezTo>
                <a:cubicBezTo>
                  <a:pt x="27" y="135"/>
                  <a:pt x="10" y="170"/>
                  <a:pt x="27" y="210"/>
                </a:cubicBezTo>
                <a:cubicBezTo>
                  <a:pt x="40" y="238"/>
                  <a:pt x="72" y="250"/>
                  <a:pt x="108" y="240"/>
                </a:cubicBezTo>
                <a:cubicBezTo>
                  <a:pt x="126" y="236"/>
                  <a:pt x="143" y="226"/>
                  <a:pt x="159" y="212"/>
                </a:cubicBezTo>
                <a:cubicBezTo>
                  <a:pt x="157" y="194"/>
                  <a:pt x="151" y="175"/>
                  <a:pt x="141" y="157"/>
                </a:cubicBezTo>
                <a:cubicBezTo>
                  <a:pt x="124" y="127"/>
                  <a:pt x="101" y="115"/>
                  <a:pt x="80" y="115"/>
                </a:cubicBezTo>
                <a:close/>
              </a:path>
            </a:pathLst>
          </a:custGeom>
          <a:solidFill>
            <a:srgbClr val="669B5B"/>
          </a:solidFill>
          <a:ln>
            <a:noFill/>
          </a:ln>
        </p:spPr>
        <p:txBody>
          <a:bodyPr vert="horz" wrap="square" lIns="91440" tIns="45720" rIns="91440" bIns="45720" numCol="1" anchor="t" anchorCtr="0" compatLnSpc="1"/>
          <a:lstStyle/>
          <a:p>
            <a:endParaRPr lang="en-US"/>
          </a:p>
        </p:txBody>
      </p:sp>
      <p:sp>
        <p:nvSpPr>
          <p:cNvPr id="28" name="Oval Callout 35"/>
          <p:cNvSpPr/>
          <p:nvPr/>
        </p:nvSpPr>
        <p:spPr>
          <a:xfrm>
            <a:off x="9181905" y="2028635"/>
            <a:ext cx="1896075" cy="1270370"/>
          </a:xfrm>
          <a:prstGeom prst="wedgeEllipseCallout">
            <a:avLst>
              <a:gd name="adj1" fmla="val -52036"/>
              <a:gd name="adj2" fmla="val 66464"/>
            </a:avLst>
          </a:prstGeom>
          <a:solidFill>
            <a:srgbClr val="669B5B"/>
          </a:solidFill>
          <a:ln w="5715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9" name="文本框 28"/>
          <p:cNvSpPr txBox="1"/>
          <p:nvPr/>
        </p:nvSpPr>
        <p:spPr>
          <a:xfrm>
            <a:off x="3660449" y="2211113"/>
            <a:ext cx="1745969" cy="784830"/>
          </a:xfrm>
          <a:prstGeom prst="rect">
            <a:avLst/>
          </a:prstGeom>
          <a:noFill/>
        </p:spPr>
        <p:txBody>
          <a:bodyPr wrap="square" rtlCol="0">
            <a:spAutoFit/>
          </a:bodyPr>
          <a:lstStyle/>
          <a:p>
            <a:pPr algn="ctr">
              <a:lnSpc>
                <a:spcPct val="125000"/>
              </a:lnSpc>
            </a:pPr>
            <a:r>
              <a:rPr lang="zh-CN" altLang="en-US" sz="1200" dirty="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9261587" y="2284565"/>
            <a:ext cx="1745969" cy="784830"/>
          </a:xfrm>
          <a:prstGeom prst="rect">
            <a:avLst/>
          </a:prstGeom>
          <a:noFill/>
        </p:spPr>
        <p:txBody>
          <a:bodyPr wrap="square" rtlCol="0">
            <a:spAutoFit/>
          </a:bodyPr>
          <a:lstStyle/>
          <a:p>
            <a:pPr algn="ctr">
              <a:lnSpc>
                <a:spcPct val="125000"/>
              </a:lnSpc>
            </a:pPr>
            <a:r>
              <a:rPr lang="zh-CN" altLang="en-US" sz="1200" dirty="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6532121" y="5404966"/>
            <a:ext cx="3170680" cy="553998"/>
          </a:xfrm>
          <a:prstGeom prst="rect">
            <a:avLst/>
          </a:prstGeom>
          <a:noFill/>
        </p:spPr>
        <p:txBody>
          <a:bodyPr wrap="square" rtlCol="0">
            <a:spAutoFit/>
          </a:bodyPr>
          <a:lstStyle/>
          <a:p>
            <a:pPr algn="ct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7528010" y="5146783"/>
            <a:ext cx="1178901" cy="338554"/>
          </a:xfrm>
          <a:prstGeom prst="rect">
            <a:avLst/>
          </a:prstGeom>
          <a:noFill/>
        </p:spPr>
        <p:txBody>
          <a:bodyPr wrap="square" rtlCol="0">
            <a:sp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childTnLst>
                          </p:cTn>
                        </p:par>
                        <p:par>
                          <p:cTn id="37" fill="hold">
                            <p:stCondLst>
                              <p:cond delay="4000"/>
                            </p:stCondLst>
                            <p:childTnLst>
                              <p:par>
                                <p:cTn id="38" presetID="22" presetClass="entr" presetSubtype="8"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par>
                          <p:cTn id="41" fill="hold">
                            <p:stCondLst>
                              <p:cond delay="4500"/>
                            </p:stCondLst>
                            <p:childTnLst>
                              <p:par>
                                <p:cTn id="42" presetID="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0-#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par>
                          <p:cTn id="46" fill="hold">
                            <p:stCondLst>
                              <p:cond delay="5000"/>
                            </p:stCondLst>
                            <p:childTnLst>
                              <p:par>
                                <p:cTn id="47" presetID="10"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p:bldP spid="19" grpId="0"/>
      <p:bldP spid="20" grpId="0"/>
      <p:bldP spid="21" grpId="0" animBg="1"/>
      <p:bldP spid="22"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935514" y="-2391229"/>
            <a:ext cx="6320972" cy="11640458"/>
          </a:xfrm>
          <a:prstGeom prst="rect">
            <a:avLst/>
          </a:prstGeom>
        </p:spPr>
      </p:pic>
      <p:sp>
        <p:nvSpPr>
          <p:cNvPr id="6" name="矩形 5"/>
          <p:cNvSpPr/>
          <p:nvPr/>
        </p:nvSpPr>
        <p:spPr>
          <a:xfrm>
            <a:off x="275771" y="268514"/>
            <a:ext cx="11640458" cy="6320972"/>
          </a:xfrm>
          <a:prstGeom prst="rect">
            <a:avLst/>
          </a:prstGeom>
          <a:noFill/>
          <a:ln w="38100">
            <a:solidFill>
              <a:srgbClr val="669B5B"/>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3088437" y="2112563"/>
            <a:ext cx="2798015" cy="1686120"/>
            <a:chOff x="3590281" y="1735080"/>
            <a:chExt cx="2815576" cy="1696703"/>
          </a:xfrm>
        </p:grpSpPr>
        <p:sp>
          <p:nvSpPr>
            <p:cNvPr id="14" name="文本框 13"/>
            <p:cNvSpPr txBox="1"/>
            <p:nvPr/>
          </p:nvSpPr>
          <p:spPr>
            <a:xfrm>
              <a:off x="3590281" y="1999320"/>
              <a:ext cx="1930924" cy="923330"/>
            </a:xfrm>
            <a:prstGeom prst="rect">
              <a:avLst/>
            </a:prstGeom>
            <a:noFill/>
            <a:ln>
              <a:noFill/>
            </a:ln>
          </p:spPr>
          <p:txBody>
            <a:bodyPr wrap="square" rtlCol="0">
              <a:spAutoFit/>
            </a:bodyPr>
            <a:lstStyle/>
            <a:p>
              <a:pPr algn="ctr"/>
              <a:r>
                <a:rPr lang="zh-CN" altLang="en-US" sz="5400" dirty="0">
                  <a:solidFill>
                    <a:srgbClr val="669B5B"/>
                  </a:solidFill>
                  <a:latin typeface="禹卫书法行书简体" panose="02000603000000000000" pitchFamily="2" charset="-122"/>
                  <a:ea typeface="禹卫书法行书简体" panose="02000603000000000000" pitchFamily="2" charset="-122"/>
                </a:rPr>
                <a:t>目录</a:t>
              </a:r>
              <a:endParaRPr lang="zh-CN" altLang="en-US" sz="5400" dirty="0">
                <a:solidFill>
                  <a:srgbClr val="669B5B"/>
                </a:solidFill>
                <a:latin typeface="禹卫书法行书简体" panose="02000603000000000000" pitchFamily="2" charset="-122"/>
                <a:ea typeface="禹卫书法行书简体" panose="02000603000000000000" pitchFamily="2" charset="-122"/>
              </a:endParaRPr>
            </a:p>
          </p:txBody>
        </p:sp>
        <p:sp>
          <p:nvSpPr>
            <p:cNvPr id="15" name="文本框 14"/>
            <p:cNvSpPr txBox="1"/>
            <p:nvPr/>
          </p:nvSpPr>
          <p:spPr>
            <a:xfrm>
              <a:off x="4863337" y="2711490"/>
              <a:ext cx="1542520" cy="400110"/>
            </a:xfrm>
            <a:prstGeom prst="rect">
              <a:avLst/>
            </a:prstGeom>
            <a:noFill/>
            <a:ln>
              <a:noFill/>
            </a:ln>
          </p:spPr>
          <p:txBody>
            <a:bodyPr wrap="square" rtlCol="0">
              <a:spAutoFit/>
            </a:bodyPr>
            <a:lstStyle/>
            <a:p>
              <a:pPr algn="ctr"/>
              <a:r>
                <a:rPr lang="en-US" altLang="zh-CN" sz="2000" dirty="0">
                  <a:solidFill>
                    <a:srgbClr val="669B5B"/>
                  </a:solidFill>
                  <a:latin typeface="微软雅黑" panose="020B0503020204020204" pitchFamily="34" charset="-122"/>
                  <a:ea typeface="微软雅黑" panose="020B0503020204020204" pitchFamily="34" charset="-122"/>
                </a:rPr>
                <a:t>Contents</a:t>
              </a:r>
              <a:endParaRPr lang="zh-CN" altLang="en-US" sz="2000" dirty="0">
                <a:solidFill>
                  <a:srgbClr val="669B5B"/>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flipV="1">
              <a:off x="4555743" y="1737866"/>
              <a:ext cx="0" cy="334024"/>
            </a:xfrm>
            <a:prstGeom prst="line">
              <a:avLst/>
            </a:prstGeom>
            <a:ln w="38100" cap="rnd">
              <a:solidFill>
                <a:srgbClr val="669B5B"/>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555742" y="1735080"/>
              <a:ext cx="965464" cy="0"/>
            </a:xfrm>
            <a:prstGeom prst="line">
              <a:avLst/>
            </a:prstGeom>
            <a:ln w="38100" cap="rnd">
              <a:solidFill>
                <a:srgbClr val="669B5B"/>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5521206" y="1737863"/>
              <a:ext cx="1" cy="930280"/>
            </a:xfrm>
            <a:prstGeom prst="line">
              <a:avLst/>
            </a:prstGeom>
            <a:ln w="38100" cap="rnd">
              <a:solidFill>
                <a:srgbClr val="669B5B"/>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521206" y="3089974"/>
              <a:ext cx="0" cy="339026"/>
            </a:xfrm>
            <a:prstGeom prst="line">
              <a:avLst/>
            </a:prstGeom>
            <a:ln w="38100" cap="rnd">
              <a:solidFill>
                <a:srgbClr val="669B5B"/>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flipV="1">
              <a:off x="4555742" y="3431783"/>
              <a:ext cx="965464" cy="0"/>
            </a:xfrm>
            <a:prstGeom prst="line">
              <a:avLst/>
            </a:prstGeom>
            <a:ln w="38100" cap="rnd">
              <a:solidFill>
                <a:srgbClr val="669B5B"/>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4555742" y="2995220"/>
              <a:ext cx="1" cy="433785"/>
            </a:xfrm>
            <a:prstGeom prst="line">
              <a:avLst/>
            </a:prstGeom>
            <a:ln w="38100" cap="rnd">
              <a:solidFill>
                <a:srgbClr val="669B5B"/>
              </a:solidFill>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nvSpPr>
        <p:spPr>
          <a:xfrm>
            <a:off x="5835648" y="1803866"/>
            <a:ext cx="3380108" cy="3170099"/>
          </a:xfrm>
          <a:prstGeom prst="rect">
            <a:avLst/>
          </a:prstGeom>
          <a:noFill/>
        </p:spPr>
        <p:txBody>
          <a:bodyPr wrap="square" rtlCol="0">
            <a:spAutoFit/>
          </a:bodyPr>
          <a:lstStyle/>
          <a:p>
            <a:pPr>
              <a:lnSpc>
                <a:spcPct val="200000"/>
              </a:lnSpc>
            </a:pPr>
            <a:r>
              <a:rPr lang="en-US" altLang="zh-CN" sz="2000" dirty="0">
                <a:solidFill>
                  <a:srgbClr val="669B5B"/>
                </a:solidFill>
                <a:latin typeface="微软雅黑" panose="020B0503020204020204" pitchFamily="34" charset="-122"/>
                <a:ea typeface="微软雅黑" panose="020B0503020204020204" pitchFamily="34" charset="-122"/>
              </a:rPr>
              <a:t>01.</a:t>
            </a:r>
            <a:r>
              <a:rPr lang="zh-CN" altLang="en-US" sz="2000" dirty="0">
                <a:solidFill>
                  <a:srgbClr val="669B5B"/>
                </a:solidFill>
                <a:latin typeface="微软雅黑" panose="020B0503020204020204" pitchFamily="34" charset="-122"/>
                <a:ea typeface="微软雅黑" panose="020B0503020204020204" pitchFamily="34" charset="-122"/>
              </a:rPr>
              <a:t>单击文本框输入标题</a:t>
            </a:r>
            <a:endParaRPr lang="en-US" altLang="zh-CN" sz="2000" dirty="0">
              <a:solidFill>
                <a:srgbClr val="669B5B"/>
              </a:solidFill>
              <a:latin typeface="微软雅黑" panose="020B0503020204020204" pitchFamily="34" charset="-122"/>
              <a:ea typeface="微软雅黑" panose="020B0503020204020204" pitchFamily="34" charset="-122"/>
            </a:endParaRPr>
          </a:p>
          <a:p>
            <a:pPr>
              <a:lnSpc>
                <a:spcPct val="200000"/>
              </a:lnSpc>
            </a:pPr>
            <a:r>
              <a:rPr lang="en-US" altLang="zh-CN" sz="2000" dirty="0">
                <a:solidFill>
                  <a:srgbClr val="669B5B"/>
                </a:solidFill>
                <a:latin typeface="微软雅黑" panose="020B0503020204020204" pitchFamily="34" charset="-122"/>
                <a:ea typeface="微软雅黑" panose="020B0503020204020204" pitchFamily="34" charset="-122"/>
              </a:rPr>
              <a:t>02.</a:t>
            </a:r>
            <a:r>
              <a:rPr lang="zh-CN" altLang="en-US" sz="2000" dirty="0">
                <a:solidFill>
                  <a:srgbClr val="669B5B"/>
                </a:solidFill>
                <a:latin typeface="微软雅黑" panose="020B0503020204020204" pitchFamily="34" charset="-122"/>
                <a:ea typeface="微软雅黑" panose="020B0503020204020204" pitchFamily="34" charset="-122"/>
              </a:rPr>
              <a:t>单击文本框输入标题</a:t>
            </a:r>
            <a:endParaRPr lang="zh-CN" altLang="en-US" sz="2000" dirty="0">
              <a:solidFill>
                <a:srgbClr val="669B5B"/>
              </a:solidFill>
              <a:latin typeface="微软雅黑" panose="020B0503020204020204" pitchFamily="34" charset="-122"/>
              <a:ea typeface="微软雅黑" panose="020B0503020204020204" pitchFamily="34" charset="-122"/>
            </a:endParaRPr>
          </a:p>
          <a:p>
            <a:pPr>
              <a:lnSpc>
                <a:spcPct val="200000"/>
              </a:lnSpc>
            </a:pPr>
            <a:r>
              <a:rPr lang="en-US" altLang="zh-CN" sz="2000" dirty="0">
                <a:solidFill>
                  <a:srgbClr val="669B5B"/>
                </a:solidFill>
                <a:latin typeface="微软雅黑" panose="020B0503020204020204" pitchFamily="34" charset="-122"/>
                <a:ea typeface="微软雅黑" panose="020B0503020204020204" pitchFamily="34" charset="-122"/>
              </a:rPr>
              <a:t>03.</a:t>
            </a:r>
            <a:r>
              <a:rPr lang="zh-CN" altLang="en-US" sz="2000" dirty="0">
                <a:solidFill>
                  <a:srgbClr val="669B5B"/>
                </a:solidFill>
                <a:latin typeface="微软雅黑" panose="020B0503020204020204" pitchFamily="34" charset="-122"/>
                <a:ea typeface="微软雅黑" panose="020B0503020204020204" pitchFamily="34" charset="-122"/>
              </a:rPr>
              <a:t>单击文本框输入标题</a:t>
            </a:r>
            <a:endParaRPr lang="zh-CN" altLang="en-US" sz="2000" dirty="0">
              <a:solidFill>
                <a:srgbClr val="669B5B"/>
              </a:solidFill>
              <a:latin typeface="微软雅黑" panose="020B0503020204020204" pitchFamily="34" charset="-122"/>
              <a:ea typeface="微软雅黑" panose="020B0503020204020204" pitchFamily="34" charset="-122"/>
            </a:endParaRPr>
          </a:p>
          <a:p>
            <a:pPr>
              <a:lnSpc>
                <a:spcPct val="200000"/>
              </a:lnSpc>
            </a:pPr>
            <a:r>
              <a:rPr lang="en-US" altLang="zh-CN" sz="2000" dirty="0">
                <a:solidFill>
                  <a:srgbClr val="669B5B"/>
                </a:solidFill>
                <a:latin typeface="微软雅黑" panose="020B0503020204020204" pitchFamily="34" charset="-122"/>
                <a:ea typeface="微软雅黑" panose="020B0503020204020204" pitchFamily="34" charset="-122"/>
              </a:rPr>
              <a:t>04.</a:t>
            </a:r>
            <a:r>
              <a:rPr lang="zh-CN" altLang="en-US" sz="2000" dirty="0">
                <a:solidFill>
                  <a:srgbClr val="669B5B"/>
                </a:solidFill>
                <a:latin typeface="微软雅黑" panose="020B0503020204020204" pitchFamily="34" charset="-122"/>
                <a:ea typeface="微软雅黑" panose="020B0503020204020204" pitchFamily="34" charset="-122"/>
              </a:rPr>
              <a:t>单击文本框输入标题</a:t>
            </a:r>
            <a:endParaRPr lang="zh-CN" altLang="en-US" sz="2000" dirty="0">
              <a:solidFill>
                <a:srgbClr val="669B5B"/>
              </a:solidFill>
              <a:latin typeface="微软雅黑" panose="020B0503020204020204" pitchFamily="34" charset="-122"/>
              <a:ea typeface="微软雅黑" panose="020B0503020204020204" pitchFamily="34" charset="-122"/>
            </a:endParaRPr>
          </a:p>
          <a:p>
            <a:pPr>
              <a:lnSpc>
                <a:spcPct val="200000"/>
              </a:lnSpc>
            </a:pPr>
            <a:r>
              <a:rPr lang="en-US" altLang="zh-CN" sz="2000" dirty="0">
                <a:solidFill>
                  <a:srgbClr val="669B5B"/>
                </a:solidFill>
                <a:latin typeface="微软雅黑" panose="020B0503020204020204" pitchFamily="34" charset="-122"/>
                <a:ea typeface="微软雅黑" panose="020B0503020204020204" pitchFamily="34" charset="-122"/>
              </a:rPr>
              <a:t>05.</a:t>
            </a:r>
            <a:r>
              <a:rPr lang="zh-CN" altLang="en-US" sz="2000" dirty="0">
                <a:solidFill>
                  <a:srgbClr val="669B5B"/>
                </a:solidFill>
                <a:latin typeface="微软雅黑" panose="020B0503020204020204" pitchFamily="34" charset="-122"/>
                <a:ea typeface="微软雅黑" panose="020B0503020204020204" pitchFamily="34" charset="-122"/>
              </a:rPr>
              <a:t>单击文本框输入标题</a:t>
            </a:r>
            <a:endParaRPr lang="zh-CN" altLang="en-US" sz="2000" dirty="0">
              <a:solidFill>
                <a:srgbClr val="669B5B"/>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935514" y="-2391229"/>
            <a:ext cx="6320972" cy="11640458"/>
          </a:xfrm>
          <a:prstGeom prst="rect">
            <a:avLst/>
          </a:prstGeom>
        </p:spPr>
      </p:pic>
      <p:sp>
        <p:nvSpPr>
          <p:cNvPr id="6" name="矩形 5"/>
          <p:cNvSpPr/>
          <p:nvPr/>
        </p:nvSpPr>
        <p:spPr>
          <a:xfrm>
            <a:off x="275771" y="268514"/>
            <a:ext cx="11640458" cy="6320972"/>
          </a:xfrm>
          <a:prstGeom prst="rect">
            <a:avLst/>
          </a:prstGeom>
          <a:noFill/>
          <a:ln w="38100">
            <a:solidFill>
              <a:srgbClr val="669B5B"/>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329676" y="4004402"/>
            <a:ext cx="7424516" cy="646331"/>
          </a:xfrm>
          <a:prstGeom prst="rect">
            <a:avLst/>
          </a:prstGeom>
          <a:noFill/>
        </p:spPr>
        <p:txBody>
          <a:bodyPr wrap="square" rtlCol="0">
            <a:spAutoFit/>
          </a:bodyPr>
          <a:lstStyle/>
          <a:p>
            <a:pPr algn="ctr"/>
            <a:r>
              <a:rPr lang="zh-CN" altLang="en-US" sz="3600" dirty="0">
                <a:solidFill>
                  <a:srgbClr val="669B5B"/>
                </a:solidFill>
                <a:latin typeface="微软雅黑" panose="020B0503020204020204" pitchFamily="34" charset="-122"/>
                <a:ea typeface="微软雅黑" panose="020B0503020204020204" pitchFamily="34" charset="-122"/>
              </a:rPr>
              <a:t>谢谢观看</a:t>
            </a:r>
            <a:endParaRPr lang="zh-CN" altLang="en-US" sz="3600" dirty="0">
              <a:solidFill>
                <a:srgbClr val="669B5B"/>
              </a:solidFill>
              <a:latin typeface="微软雅黑" panose="020B0503020204020204" pitchFamily="34" charset="-122"/>
              <a:ea typeface="微软雅黑" panose="020B0503020204020204" pitchFamily="34" charset="-122"/>
            </a:endParaRPr>
          </a:p>
        </p:txBody>
      </p:sp>
      <p:sp>
        <p:nvSpPr>
          <p:cNvPr id="9" name="文本框 19"/>
          <p:cNvSpPr txBox="1"/>
          <p:nvPr/>
        </p:nvSpPr>
        <p:spPr>
          <a:xfrm>
            <a:off x="3565795" y="2261006"/>
            <a:ext cx="5060410" cy="175432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669B5B"/>
                </a:solidFill>
                <a:latin typeface="Road Rage" pitchFamily="50" charset="0"/>
              </a:rPr>
              <a:t>Report is </a:t>
            </a:r>
            <a:endParaRPr lang="en-US" altLang="zh-CN" sz="5400" b="1" dirty="0">
              <a:solidFill>
                <a:srgbClr val="669B5B"/>
              </a:solidFill>
              <a:latin typeface="Road Rage" pitchFamily="50" charset="0"/>
            </a:endParaRPr>
          </a:p>
          <a:p>
            <a:pPr algn="ctr"/>
            <a:r>
              <a:rPr lang="en-US" altLang="zh-CN" sz="5400" b="1" dirty="0">
                <a:solidFill>
                  <a:srgbClr val="669B5B"/>
                </a:solidFill>
                <a:latin typeface="Road Rage" pitchFamily="50" charset="0"/>
              </a:rPr>
              <a:t>completed</a:t>
            </a:r>
            <a:endParaRPr lang="zh-CN" altLang="en-US" sz="6000" dirty="0">
              <a:solidFill>
                <a:srgbClr val="669B5B"/>
              </a:solidFill>
              <a:latin typeface="Road Rage" pitchFamily="50" charset="0"/>
              <a:ea typeface="微软雅黑" panose="020B0503020204020204" pitchFamily="34" charset="-122"/>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935514" y="-2391229"/>
            <a:ext cx="6320972" cy="11640458"/>
          </a:xfrm>
          <a:prstGeom prst="rect">
            <a:avLst/>
          </a:prstGeom>
        </p:spPr>
      </p:pic>
      <p:sp>
        <p:nvSpPr>
          <p:cNvPr id="6" name="矩形 5"/>
          <p:cNvSpPr/>
          <p:nvPr/>
        </p:nvSpPr>
        <p:spPr>
          <a:xfrm>
            <a:off x="275771" y="268514"/>
            <a:ext cx="11640458" cy="6320972"/>
          </a:xfrm>
          <a:prstGeom prst="rect">
            <a:avLst/>
          </a:prstGeom>
          <a:noFill/>
          <a:ln w="38100">
            <a:solidFill>
              <a:srgbClr val="669B5B"/>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5400437" y="2144921"/>
            <a:ext cx="1262743" cy="1262743"/>
          </a:xfrm>
          <a:prstGeom prst="ellipse">
            <a:avLst/>
          </a:prstGeom>
          <a:solidFill>
            <a:srgbClr val="669B5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萝莉体 第二版" panose="02000500000000000000" pitchFamily="2" charset="-122"/>
              <a:ea typeface="萝莉体 第二版" panose="02000500000000000000" pitchFamily="2" charset="-122"/>
              <a:cs typeface="萝莉体 第二版" panose="02000500000000000000" pitchFamily="2" charset="-122"/>
            </a:endParaRPr>
          </a:p>
        </p:txBody>
      </p:sp>
      <p:sp>
        <p:nvSpPr>
          <p:cNvPr id="24" name="文本框 23"/>
          <p:cNvSpPr txBox="1"/>
          <p:nvPr/>
        </p:nvSpPr>
        <p:spPr>
          <a:xfrm>
            <a:off x="5366366" y="2268194"/>
            <a:ext cx="1296814" cy="1015663"/>
          </a:xfrm>
          <a:prstGeom prst="rect">
            <a:avLst/>
          </a:prstGeom>
          <a:noFill/>
          <a:ln>
            <a:noFill/>
          </a:ln>
        </p:spPr>
        <p:txBody>
          <a:bodyPr wrap="square" rtlCol="0">
            <a:spAutoFit/>
          </a:bodyPr>
          <a:lstStyle/>
          <a:p>
            <a:pPr algn="ctr"/>
            <a:r>
              <a:rPr lang="en-US" altLang="zh-CN" sz="6000" b="1" dirty="0">
                <a:ln w="28575">
                  <a:noFill/>
                </a:ln>
                <a:solidFill>
                  <a:schemeClr val="bg1"/>
                </a:solidFill>
                <a:latin typeface="华文仿宋" panose="02010600040101010101" pitchFamily="2" charset="-122"/>
                <a:ea typeface="华文仿宋" panose="02010600040101010101" pitchFamily="2" charset="-122"/>
                <a:cs typeface="萝莉体 第二版" panose="02000500000000000000" pitchFamily="2" charset="-122"/>
              </a:rPr>
              <a:t>01</a:t>
            </a:r>
            <a:endParaRPr lang="zh-CN" altLang="en-US" sz="6000" b="1" dirty="0">
              <a:ln w="28575">
                <a:noFill/>
              </a:ln>
              <a:solidFill>
                <a:schemeClr val="bg1"/>
              </a:solidFill>
              <a:latin typeface="华文仿宋" panose="02010600040101010101" pitchFamily="2" charset="-122"/>
              <a:ea typeface="华文仿宋" panose="02010600040101010101" pitchFamily="2" charset="-122"/>
              <a:cs typeface="萝莉体 第二版" panose="02000500000000000000" pitchFamily="2" charset="-122"/>
            </a:endParaRPr>
          </a:p>
        </p:txBody>
      </p:sp>
      <p:sp>
        <p:nvSpPr>
          <p:cNvPr id="25" name="矩形 24"/>
          <p:cNvSpPr/>
          <p:nvPr/>
        </p:nvSpPr>
        <p:spPr>
          <a:xfrm>
            <a:off x="4598067" y="3402426"/>
            <a:ext cx="2954655" cy="650306"/>
          </a:xfrm>
          <a:prstGeom prst="rect">
            <a:avLst/>
          </a:prstGeom>
        </p:spPr>
        <p:txBody>
          <a:bodyPr wrap="none">
            <a:spAutoFit/>
          </a:bodyPr>
          <a:lstStyle/>
          <a:p>
            <a:pPr algn="ctr">
              <a:lnSpc>
                <a:spcPct val="175000"/>
              </a:lnSpc>
            </a:pPr>
            <a:r>
              <a:rPr lang="zh-CN" altLang="en-US" sz="24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点击文本框编辑标题</a:t>
            </a:r>
            <a:endParaRPr lang="en-US" altLang="zh-CN" sz="12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26" name="文本框 25"/>
          <p:cNvSpPr txBox="1"/>
          <p:nvPr/>
        </p:nvSpPr>
        <p:spPr>
          <a:xfrm>
            <a:off x="3953701" y="4070173"/>
            <a:ext cx="4243386" cy="584775"/>
          </a:xfrm>
          <a:prstGeom prst="rect">
            <a:avLst/>
          </a:prstGeom>
          <a:noFill/>
        </p:spPr>
        <p:txBody>
          <a:bodyPr wrap="square" rtlCol="0">
            <a:spAutoFit/>
          </a:bodyPr>
          <a:lstStyle>
            <a:defPPr>
              <a:defRPr lang="zh-CN"/>
            </a:defPPr>
            <a:lvl1pPr algn="ctr">
              <a:defRPr sz="6000" b="1">
                <a:blipFill dpi="0" rotWithShape="1">
                  <a:blip r:embed="rId2"/>
                  <a:srcRect/>
                  <a:stretch>
                    <a:fillRect/>
                  </a:stretch>
                </a:blipFill>
              </a:defRPr>
            </a:lvl1pPr>
          </a:lstStyle>
          <a:p>
            <a:r>
              <a:rPr lang="en-US" altLang="zh-CN"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PROFESSIONAL GENERATION</a:t>
            </a:r>
            <a:endParaRPr lang="en-US" altLang="zh-CN"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a:p>
            <a:r>
              <a:rPr lang="en-US" altLang="zh-CN"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POWERPOINT</a:t>
            </a:r>
            <a:endParaRPr lang="zh-CN" altLang="en-US"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65674" y="3211057"/>
            <a:ext cx="5348690" cy="2608832"/>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8"/>
          <p:cNvSpPr txBox="1"/>
          <p:nvPr/>
        </p:nvSpPr>
        <p:spPr>
          <a:xfrm>
            <a:off x="6275893" y="3608281"/>
            <a:ext cx="3453219" cy="1015663"/>
          </a:xfrm>
          <a:prstGeom prst="rect">
            <a:avLst/>
          </a:prstGeom>
          <a:noFill/>
        </p:spPr>
        <p:txBody>
          <a:bodyPr wrap="square" rtlCol="0">
            <a:spAutoFit/>
          </a:bodyPr>
          <a:lstStyle/>
          <a:p>
            <a:pPr algn="just">
              <a:lnSpc>
                <a:spcPct val="125000"/>
              </a:lnSpc>
            </a:pPr>
            <a:r>
              <a:rPr lang="zh-CN" altLang="en-US" sz="1200" dirty="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点击文本框即可进行编辑输入相关内容点击文本框即可进行编辑输入相关内容点击文本框即可进行编辑输入相关内容点击文本框即可进行编辑输入相关内容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0" name="TextBox 38"/>
          <p:cNvSpPr txBox="1"/>
          <p:nvPr/>
        </p:nvSpPr>
        <p:spPr>
          <a:xfrm>
            <a:off x="6339087" y="4738134"/>
            <a:ext cx="3314944" cy="738664"/>
          </a:xfrm>
          <a:prstGeom prst="rect">
            <a:avLst/>
          </a:prstGeom>
          <a:noFill/>
        </p:spPr>
        <p:txBody>
          <a:bodyPr wrap="square" lIns="0" tIns="0" rIns="0" bIns="0" rtlCol="0">
            <a:spAutoFit/>
          </a:bodyPr>
          <a:lstStyle/>
          <a:p>
            <a:pPr algn="just"/>
            <a:r>
              <a:rPr lang="en-US" sz="1200" dirty="0">
                <a:solidFill>
                  <a:schemeClr val="bg1"/>
                </a:solidFill>
                <a:latin typeface="Arial" panose="020B0604020202020204" pitchFamily="34" charset="0"/>
                <a:cs typeface="Arial" panose="020B0604020202020204" pitchFamily="34" charset="0"/>
              </a:rPr>
              <a:t>PowerPoint offers word processing, outlining, drawing, graphing, and presentation management tools all designed to be easy to use and learn.</a:t>
            </a:r>
            <a:r>
              <a:rPr lang="en-US" altLang="zh-CN" sz="1200" dirty="0">
                <a:solidFill>
                  <a:schemeClr val="bg1"/>
                </a:solidFill>
                <a:latin typeface="Arial" panose="020B0604020202020204" pitchFamily="34" charset="0"/>
                <a:cs typeface="Arial" panose="020B0604020202020204" pitchFamily="34" charset="0"/>
              </a:rPr>
              <a:t> </a:t>
            </a:r>
            <a:endParaRPr lang="en-US" sz="1200" dirty="0">
              <a:solidFill>
                <a:schemeClr val="bg1"/>
              </a:solidFill>
              <a:latin typeface="Arial" panose="020B0604020202020204" pitchFamily="34" charset="0"/>
              <a:cs typeface="Arial" panose="020B0604020202020204" pitchFamily="34" charset="0"/>
            </a:endParaRPr>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08918" y="2261846"/>
            <a:ext cx="4429856" cy="2950285"/>
          </a:xfrm>
          <a:prstGeom prst="rect">
            <a:avLst/>
          </a:prstGeom>
          <a:effectLst>
            <a:outerShdw blurRad="50800" dist="38100" dir="2700000" algn="tl" rotWithShape="0">
              <a:prstClr val="black">
                <a:alpha val="40000"/>
              </a:prstClr>
            </a:outerShdw>
          </a:effectLst>
        </p:spPr>
      </p:pic>
      <p:sp>
        <p:nvSpPr>
          <p:cNvPr id="12" name="流程图: 决策 6"/>
          <p:cNvSpPr/>
          <p:nvPr/>
        </p:nvSpPr>
        <p:spPr>
          <a:xfrm>
            <a:off x="880159" y="438948"/>
            <a:ext cx="599163" cy="599163"/>
          </a:xfrm>
          <a:prstGeom prst="ellipse">
            <a:avLst/>
          </a:prstGeom>
          <a:noFill/>
          <a:ln w="38100">
            <a:solidFill>
              <a:srgbClr val="669B5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E8F1"/>
              </a:solidFill>
            </a:endParaRPr>
          </a:p>
        </p:txBody>
      </p:sp>
      <p:sp>
        <p:nvSpPr>
          <p:cNvPr id="13" name="文本框 12"/>
          <p:cNvSpPr txBox="1"/>
          <p:nvPr/>
        </p:nvSpPr>
        <p:spPr>
          <a:xfrm>
            <a:off x="850562" y="507696"/>
            <a:ext cx="658356" cy="461665"/>
          </a:xfrm>
          <a:prstGeom prst="rect">
            <a:avLst/>
          </a:prstGeom>
          <a:noFill/>
        </p:spPr>
        <p:txBody>
          <a:bodyPr wrap="square" rtlCol="0">
            <a:spAutoFit/>
          </a:bodyPr>
          <a:lstStyle/>
          <a:p>
            <a:pPr algn="ctr"/>
            <a:r>
              <a:rPr lang="en-US" altLang="zh-CN" sz="2400" b="1" dirty="0">
                <a:ln w="28575">
                  <a:noFill/>
                </a:ln>
                <a:solidFill>
                  <a:srgbClr val="669B5B"/>
                </a:solidFill>
                <a:latin typeface="微软雅黑" panose="020B0503020204020204" pitchFamily="34" charset="-122"/>
                <a:ea typeface="微软雅黑" panose="020B0503020204020204" pitchFamily="34" charset="-122"/>
              </a:rPr>
              <a:t>01</a:t>
            </a:r>
            <a:endParaRPr lang="zh-CN" altLang="en-US" sz="4000" b="1" dirty="0">
              <a:ln w="28575">
                <a:noFill/>
              </a:ln>
              <a:solidFill>
                <a:srgbClr val="669B5B"/>
              </a:solidFill>
              <a:latin typeface="微软雅黑" panose="020B0503020204020204" pitchFamily="34" charset="-122"/>
              <a:ea typeface="微软雅黑" panose="020B0503020204020204" pitchFamily="34" charset="-122"/>
            </a:endParaRPr>
          </a:p>
        </p:txBody>
      </p:sp>
      <p:sp>
        <p:nvSpPr>
          <p:cNvPr id="14" name="矩形 13"/>
          <p:cNvSpPr/>
          <p:nvPr/>
        </p:nvSpPr>
        <p:spPr>
          <a:xfrm>
            <a:off x="0" y="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5" name="矩形 14"/>
          <p:cNvSpPr/>
          <p:nvPr/>
        </p:nvSpPr>
        <p:spPr>
          <a:xfrm>
            <a:off x="0" y="676275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6" name="矩形 15"/>
          <p:cNvSpPr/>
          <p:nvPr/>
        </p:nvSpPr>
        <p:spPr>
          <a:xfrm>
            <a:off x="1538514" y="319868"/>
            <a:ext cx="2764739" cy="464358"/>
          </a:xfrm>
          <a:prstGeom prst="rect">
            <a:avLst/>
          </a:prstGeom>
        </p:spPr>
        <p:txBody>
          <a:bodyPr wrap="square">
            <a:spAutoFit/>
          </a:bodyPr>
          <a:lstStyle/>
          <a:p>
            <a:pPr>
              <a:lnSpc>
                <a:spcPct val="175000"/>
              </a:lnSpc>
            </a:pPr>
            <a:r>
              <a:rPr lang="zh-CN" altLang="en-US"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点击文本框编辑标题</a:t>
            </a:r>
            <a:endParaRPr lang="en-US" altLang="zh-CN"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17" name="文本框 16"/>
          <p:cNvSpPr txBox="1"/>
          <p:nvPr/>
        </p:nvSpPr>
        <p:spPr>
          <a:xfrm>
            <a:off x="1538514" y="758799"/>
            <a:ext cx="4737379" cy="307777"/>
          </a:xfrm>
          <a:prstGeom prst="rect">
            <a:avLst/>
          </a:prstGeom>
          <a:noFill/>
        </p:spPr>
        <p:txBody>
          <a:bodyPr wrap="square" rtlCol="0">
            <a:spAutoFit/>
          </a:bodyPr>
          <a:lstStyle>
            <a:defPPr>
              <a:defRPr lang="zh-CN"/>
            </a:defPPr>
            <a:lvl1pPr algn="ctr">
              <a:defRPr sz="6000" b="1">
                <a:blipFill dpi="0" rotWithShape="1">
                  <a:blip r:embed="rId2"/>
                  <a:srcRect/>
                  <a:stretch>
                    <a:fillRect/>
                  </a:stretch>
                </a:blipFill>
              </a:defRPr>
            </a:lvl1pPr>
          </a:lstStyle>
          <a:p>
            <a:pPr algn="l"/>
            <a:r>
              <a:rPr lang="en-US" altLang="zh-CN"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PROFESSIONAL GENERATION POWERPOINT</a:t>
            </a:r>
            <a:endParaRPr lang="zh-CN" altLang="en-US"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决策 6"/>
          <p:cNvSpPr/>
          <p:nvPr/>
        </p:nvSpPr>
        <p:spPr>
          <a:xfrm>
            <a:off x="880159" y="438948"/>
            <a:ext cx="599163" cy="599163"/>
          </a:xfrm>
          <a:prstGeom prst="ellipse">
            <a:avLst/>
          </a:prstGeom>
          <a:noFill/>
          <a:ln w="38100">
            <a:solidFill>
              <a:srgbClr val="669B5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E8F1"/>
              </a:solidFill>
            </a:endParaRPr>
          </a:p>
        </p:txBody>
      </p:sp>
      <p:sp>
        <p:nvSpPr>
          <p:cNvPr id="13" name="文本框 12"/>
          <p:cNvSpPr txBox="1"/>
          <p:nvPr/>
        </p:nvSpPr>
        <p:spPr>
          <a:xfrm>
            <a:off x="850562" y="507696"/>
            <a:ext cx="658356" cy="461665"/>
          </a:xfrm>
          <a:prstGeom prst="rect">
            <a:avLst/>
          </a:prstGeom>
          <a:noFill/>
        </p:spPr>
        <p:txBody>
          <a:bodyPr wrap="square" rtlCol="0">
            <a:spAutoFit/>
          </a:bodyPr>
          <a:lstStyle/>
          <a:p>
            <a:pPr algn="ctr"/>
            <a:r>
              <a:rPr lang="en-US" altLang="zh-CN" sz="2400" b="1" dirty="0">
                <a:ln w="28575">
                  <a:noFill/>
                </a:ln>
                <a:solidFill>
                  <a:srgbClr val="669B5B"/>
                </a:solidFill>
                <a:latin typeface="微软雅黑" panose="020B0503020204020204" pitchFamily="34" charset="-122"/>
                <a:ea typeface="微软雅黑" panose="020B0503020204020204" pitchFamily="34" charset="-122"/>
              </a:rPr>
              <a:t>01</a:t>
            </a:r>
            <a:endParaRPr lang="zh-CN" altLang="en-US" sz="4000" b="1" dirty="0">
              <a:ln w="28575">
                <a:noFill/>
              </a:ln>
              <a:solidFill>
                <a:srgbClr val="669B5B"/>
              </a:solidFill>
              <a:latin typeface="微软雅黑" panose="020B0503020204020204" pitchFamily="34" charset="-122"/>
              <a:ea typeface="微软雅黑" panose="020B0503020204020204" pitchFamily="34" charset="-122"/>
            </a:endParaRPr>
          </a:p>
        </p:txBody>
      </p:sp>
      <p:sp>
        <p:nvSpPr>
          <p:cNvPr id="14" name="矩形 13"/>
          <p:cNvSpPr/>
          <p:nvPr/>
        </p:nvSpPr>
        <p:spPr>
          <a:xfrm>
            <a:off x="0" y="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5" name="矩形 14"/>
          <p:cNvSpPr/>
          <p:nvPr/>
        </p:nvSpPr>
        <p:spPr>
          <a:xfrm>
            <a:off x="0" y="676275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6" name="矩形 15"/>
          <p:cNvSpPr/>
          <p:nvPr/>
        </p:nvSpPr>
        <p:spPr>
          <a:xfrm>
            <a:off x="1538514" y="319868"/>
            <a:ext cx="2764739" cy="464358"/>
          </a:xfrm>
          <a:prstGeom prst="rect">
            <a:avLst/>
          </a:prstGeom>
        </p:spPr>
        <p:txBody>
          <a:bodyPr wrap="square">
            <a:spAutoFit/>
          </a:bodyPr>
          <a:lstStyle/>
          <a:p>
            <a:pPr>
              <a:lnSpc>
                <a:spcPct val="175000"/>
              </a:lnSpc>
            </a:pPr>
            <a:r>
              <a:rPr lang="zh-CN" altLang="en-US"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点击文本框编辑标题</a:t>
            </a:r>
            <a:endParaRPr lang="en-US" altLang="zh-CN"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17" name="文本框 16"/>
          <p:cNvSpPr txBox="1"/>
          <p:nvPr/>
        </p:nvSpPr>
        <p:spPr>
          <a:xfrm>
            <a:off x="1538514" y="758799"/>
            <a:ext cx="4737379" cy="307777"/>
          </a:xfrm>
          <a:prstGeom prst="rect">
            <a:avLst/>
          </a:prstGeom>
          <a:noFill/>
        </p:spPr>
        <p:txBody>
          <a:bodyPr wrap="square" rtlCol="0">
            <a:spAutoFit/>
          </a:bodyPr>
          <a:lstStyle>
            <a:defPPr>
              <a:defRPr lang="zh-CN"/>
            </a:defPPr>
            <a:lvl1pPr algn="ctr">
              <a:defRPr sz="6000" b="1">
                <a:blipFill dpi="0" rotWithShape="1">
                  <a:blip r:embed="rId1"/>
                  <a:srcRect/>
                  <a:stretch>
                    <a:fillRect/>
                  </a:stretch>
                </a:blipFill>
              </a:defRPr>
            </a:lvl1pPr>
          </a:lstStyle>
          <a:p>
            <a:pPr algn="l"/>
            <a:r>
              <a:rPr lang="en-US" altLang="zh-CN"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PROFESSIONAL GENERATION POWERPOINT</a:t>
            </a:r>
            <a:endParaRPr lang="zh-CN" altLang="en-US"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grpSp>
        <p:nvGrpSpPr>
          <p:cNvPr id="29" name="Group 32"/>
          <p:cNvGrpSpPr/>
          <p:nvPr/>
        </p:nvGrpSpPr>
        <p:grpSpPr>
          <a:xfrm>
            <a:off x="4250764" y="2020472"/>
            <a:ext cx="3690472" cy="3715717"/>
            <a:chOff x="4250764" y="1958124"/>
            <a:chExt cx="3690472" cy="3715717"/>
          </a:xfrm>
        </p:grpSpPr>
        <p:sp>
          <p:nvSpPr>
            <p:cNvPr id="30" name="Freeform 5"/>
            <p:cNvSpPr/>
            <p:nvPr/>
          </p:nvSpPr>
          <p:spPr bwMode="auto">
            <a:xfrm rot="21562516">
              <a:off x="4890461" y="1964899"/>
              <a:ext cx="2377801" cy="649507"/>
            </a:xfrm>
            <a:custGeom>
              <a:avLst/>
              <a:gdLst/>
              <a:ahLst/>
              <a:cxnLst>
                <a:cxn ang="0">
                  <a:pos x="688" y="47"/>
                </a:cxn>
                <a:cxn ang="0">
                  <a:pos x="735" y="160"/>
                </a:cxn>
                <a:cxn ang="0">
                  <a:pos x="735" y="201"/>
                </a:cxn>
                <a:cxn ang="0">
                  <a:pos x="0" y="201"/>
                </a:cxn>
                <a:cxn ang="0">
                  <a:pos x="0" y="160"/>
                </a:cxn>
                <a:cxn ang="0">
                  <a:pos x="47" y="47"/>
                </a:cxn>
                <a:cxn ang="0">
                  <a:pos x="160" y="0"/>
                </a:cxn>
                <a:cxn ang="0">
                  <a:pos x="575" y="0"/>
                </a:cxn>
                <a:cxn ang="0">
                  <a:pos x="688" y="47"/>
                </a:cxn>
              </a:cxnLst>
              <a:rect l="0" t="0" r="r" b="b"/>
              <a:pathLst>
                <a:path w="735" h="201">
                  <a:moveTo>
                    <a:pt x="688" y="47"/>
                  </a:moveTo>
                  <a:cubicBezTo>
                    <a:pt x="720" y="78"/>
                    <a:pt x="735" y="116"/>
                    <a:pt x="735" y="160"/>
                  </a:cubicBezTo>
                  <a:cubicBezTo>
                    <a:pt x="735" y="201"/>
                    <a:pt x="735" y="201"/>
                    <a:pt x="735" y="201"/>
                  </a:cubicBezTo>
                  <a:cubicBezTo>
                    <a:pt x="0" y="201"/>
                    <a:pt x="0" y="201"/>
                    <a:pt x="0" y="201"/>
                  </a:cubicBezTo>
                  <a:cubicBezTo>
                    <a:pt x="0" y="160"/>
                    <a:pt x="0" y="160"/>
                    <a:pt x="0" y="160"/>
                  </a:cubicBezTo>
                  <a:cubicBezTo>
                    <a:pt x="0" y="116"/>
                    <a:pt x="16" y="78"/>
                    <a:pt x="47" y="47"/>
                  </a:cubicBezTo>
                  <a:cubicBezTo>
                    <a:pt x="78" y="16"/>
                    <a:pt x="116" y="0"/>
                    <a:pt x="160" y="0"/>
                  </a:cubicBezTo>
                  <a:cubicBezTo>
                    <a:pt x="575" y="0"/>
                    <a:pt x="575" y="0"/>
                    <a:pt x="575" y="0"/>
                  </a:cubicBezTo>
                  <a:cubicBezTo>
                    <a:pt x="619" y="0"/>
                    <a:pt x="657" y="16"/>
                    <a:pt x="688" y="47"/>
                  </a:cubicBezTo>
                  <a:close/>
                </a:path>
              </a:pathLst>
            </a:custGeom>
            <a:solidFill>
              <a:srgbClr val="669B5B"/>
            </a:solidFill>
            <a:ln w="9525">
              <a:noFill/>
              <a:round/>
            </a:ln>
          </p:spPr>
          <p:txBody>
            <a:bodyPr vert="horz" wrap="square" lIns="91440" tIns="45720" rIns="91440" bIns="45720" numCol="1" anchor="t" anchorCtr="0" compatLnSpc="1"/>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latin typeface="Roboto Condensed"/>
              </a:endParaRPr>
            </a:p>
          </p:txBody>
        </p:sp>
        <p:sp>
          <p:nvSpPr>
            <p:cNvPr id="31" name="Freeform 6"/>
            <p:cNvSpPr/>
            <p:nvPr/>
          </p:nvSpPr>
          <p:spPr bwMode="auto">
            <a:xfrm rot="21562516">
              <a:off x="7284955" y="2623344"/>
              <a:ext cx="649507" cy="2377801"/>
            </a:xfrm>
            <a:custGeom>
              <a:avLst/>
              <a:gdLst/>
              <a:ahLst/>
              <a:cxnLst>
                <a:cxn ang="0">
                  <a:pos x="154" y="688"/>
                </a:cxn>
                <a:cxn ang="0">
                  <a:pos x="41" y="735"/>
                </a:cxn>
                <a:cxn ang="0">
                  <a:pos x="0" y="735"/>
                </a:cxn>
                <a:cxn ang="0">
                  <a:pos x="0" y="0"/>
                </a:cxn>
                <a:cxn ang="0">
                  <a:pos x="41" y="0"/>
                </a:cxn>
                <a:cxn ang="0">
                  <a:pos x="154" y="47"/>
                </a:cxn>
                <a:cxn ang="0">
                  <a:pos x="201" y="160"/>
                </a:cxn>
                <a:cxn ang="0">
                  <a:pos x="201" y="575"/>
                </a:cxn>
                <a:cxn ang="0">
                  <a:pos x="154" y="688"/>
                </a:cxn>
              </a:cxnLst>
              <a:rect l="0" t="0" r="r" b="b"/>
              <a:pathLst>
                <a:path w="201" h="735">
                  <a:moveTo>
                    <a:pt x="154" y="688"/>
                  </a:moveTo>
                  <a:cubicBezTo>
                    <a:pt x="123" y="720"/>
                    <a:pt x="85" y="735"/>
                    <a:pt x="41" y="735"/>
                  </a:cubicBezTo>
                  <a:cubicBezTo>
                    <a:pt x="0" y="735"/>
                    <a:pt x="0" y="735"/>
                    <a:pt x="0" y="735"/>
                  </a:cubicBezTo>
                  <a:cubicBezTo>
                    <a:pt x="0" y="0"/>
                    <a:pt x="0" y="0"/>
                    <a:pt x="0" y="0"/>
                  </a:cubicBezTo>
                  <a:cubicBezTo>
                    <a:pt x="41" y="0"/>
                    <a:pt x="41" y="0"/>
                    <a:pt x="41" y="0"/>
                  </a:cubicBezTo>
                  <a:cubicBezTo>
                    <a:pt x="85" y="0"/>
                    <a:pt x="123" y="16"/>
                    <a:pt x="154" y="47"/>
                  </a:cubicBezTo>
                  <a:cubicBezTo>
                    <a:pt x="186" y="78"/>
                    <a:pt x="201" y="116"/>
                    <a:pt x="201" y="160"/>
                  </a:cubicBezTo>
                  <a:cubicBezTo>
                    <a:pt x="201" y="575"/>
                    <a:pt x="201" y="575"/>
                    <a:pt x="201" y="575"/>
                  </a:cubicBezTo>
                  <a:cubicBezTo>
                    <a:pt x="201" y="619"/>
                    <a:pt x="186" y="657"/>
                    <a:pt x="154" y="688"/>
                  </a:cubicBezTo>
                  <a:close/>
                </a:path>
              </a:pathLst>
            </a:custGeom>
            <a:solidFill>
              <a:srgbClr val="669B5B"/>
            </a:solidFill>
            <a:ln w="9525">
              <a:noFill/>
              <a:round/>
            </a:ln>
          </p:spPr>
          <p:txBody>
            <a:bodyPr vert="horz" wrap="square" lIns="91440" tIns="45720" rIns="91440" bIns="45720" numCol="1" anchor="t" anchorCtr="0" compatLnSpc="1"/>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latin typeface="Roboto Condensed"/>
              </a:endParaRPr>
            </a:p>
          </p:txBody>
        </p:sp>
        <p:sp>
          <p:nvSpPr>
            <p:cNvPr id="32" name="Freeform 9"/>
            <p:cNvSpPr/>
            <p:nvPr/>
          </p:nvSpPr>
          <p:spPr bwMode="auto">
            <a:xfrm rot="21562516">
              <a:off x="4923747" y="5017560"/>
              <a:ext cx="2377801" cy="649507"/>
            </a:xfrm>
            <a:custGeom>
              <a:avLst/>
              <a:gdLst/>
              <a:ahLst/>
              <a:cxnLst>
                <a:cxn ang="0">
                  <a:pos x="735" y="41"/>
                </a:cxn>
                <a:cxn ang="0">
                  <a:pos x="688" y="154"/>
                </a:cxn>
                <a:cxn ang="0">
                  <a:pos x="575" y="201"/>
                </a:cxn>
                <a:cxn ang="0">
                  <a:pos x="160" y="201"/>
                </a:cxn>
                <a:cxn ang="0">
                  <a:pos x="47" y="154"/>
                </a:cxn>
                <a:cxn ang="0">
                  <a:pos x="0" y="41"/>
                </a:cxn>
                <a:cxn ang="0">
                  <a:pos x="0" y="0"/>
                </a:cxn>
                <a:cxn ang="0">
                  <a:pos x="735" y="0"/>
                </a:cxn>
                <a:cxn ang="0">
                  <a:pos x="735" y="41"/>
                </a:cxn>
              </a:cxnLst>
              <a:rect l="0" t="0" r="r" b="b"/>
              <a:pathLst>
                <a:path w="735" h="201">
                  <a:moveTo>
                    <a:pt x="735" y="41"/>
                  </a:moveTo>
                  <a:cubicBezTo>
                    <a:pt x="735" y="85"/>
                    <a:pt x="720" y="123"/>
                    <a:pt x="688" y="154"/>
                  </a:cubicBezTo>
                  <a:cubicBezTo>
                    <a:pt x="657" y="186"/>
                    <a:pt x="619" y="201"/>
                    <a:pt x="575" y="201"/>
                  </a:cubicBezTo>
                  <a:cubicBezTo>
                    <a:pt x="160" y="201"/>
                    <a:pt x="160" y="201"/>
                    <a:pt x="160" y="201"/>
                  </a:cubicBezTo>
                  <a:cubicBezTo>
                    <a:pt x="116" y="201"/>
                    <a:pt x="78" y="186"/>
                    <a:pt x="47" y="154"/>
                  </a:cubicBezTo>
                  <a:cubicBezTo>
                    <a:pt x="16" y="123"/>
                    <a:pt x="0" y="85"/>
                    <a:pt x="0" y="41"/>
                  </a:cubicBezTo>
                  <a:cubicBezTo>
                    <a:pt x="0" y="0"/>
                    <a:pt x="0" y="0"/>
                    <a:pt x="0" y="0"/>
                  </a:cubicBezTo>
                  <a:cubicBezTo>
                    <a:pt x="735" y="0"/>
                    <a:pt x="735" y="0"/>
                    <a:pt x="735" y="0"/>
                  </a:cubicBezTo>
                  <a:lnTo>
                    <a:pt x="735" y="41"/>
                  </a:lnTo>
                  <a:close/>
                </a:path>
              </a:pathLst>
            </a:custGeom>
            <a:solidFill>
              <a:srgbClr val="669B5B"/>
            </a:solidFill>
            <a:ln w="9525">
              <a:noFill/>
              <a:round/>
            </a:ln>
          </p:spPr>
          <p:txBody>
            <a:bodyPr vert="horz" wrap="square" lIns="91440" tIns="45720" rIns="91440" bIns="45720" numCol="1" anchor="t" anchorCtr="0" compatLnSpc="1"/>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latin typeface="Roboto Condensed"/>
              </a:endParaRPr>
            </a:p>
          </p:txBody>
        </p:sp>
        <p:sp>
          <p:nvSpPr>
            <p:cNvPr id="33" name="Freeform 11"/>
            <p:cNvSpPr/>
            <p:nvPr/>
          </p:nvSpPr>
          <p:spPr bwMode="auto">
            <a:xfrm rot="21562516">
              <a:off x="4257548" y="2630821"/>
              <a:ext cx="649507" cy="2377801"/>
            </a:xfrm>
            <a:custGeom>
              <a:avLst/>
              <a:gdLst/>
              <a:ahLst/>
              <a:cxnLst>
                <a:cxn ang="0">
                  <a:pos x="160" y="735"/>
                </a:cxn>
                <a:cxn ang="0">
                  <a:pos x="47" y="688"/>
                </a:cxn>
                <a:cxn ang="0">
                  <a:pos x="0" y="575"/>
                </a:cxn>
                <a:cxn ang="0">
                  <a:pos x="0" y="160"/>
                </a:cxn>
                <a:cxn ang="0">
                  <a:pos x="47" y="47"/>
                </a:cxn>
                <a:cxn ang="0">
                  <a:pos x="160" y="0"/>
                </a:cxn>
                <a:cxn ang="0">
                  <a:pos x="201" y="0"/>
                </a:cxn>
                <a:cxn ang="0">
                  <a:pos x="201" y="735"/>
                </a:cxn>
                <a:cxn ang="0">
                  <a:pos x="160" y="735"/>
                </a:cxn>
              </a:cxnLst>
              <a:rect l="0" t="0" r="r" b="b"/>
              <a:pathLst>
                <a:path w="201" h="735">
                  <a:moveTo>
                    <a:pt x="160" y="735"/>
                  </a:moveTo>
                  <a:cubicBezTo>
                    <a:pt x="116" y="735"/>
                    <a:pt x="78" y="720"/>
                    <a:pt x="47" y="688"/>
                  </a:cubicBezTo>
                  <a:cubicBezTo>
                    <a:pt x="15" y="657"/>
                    <a:pt x="0" y="619"/>
                    <a:pt x="0" y="575"/>
                  </a:cubicBezTo>
                  <a:cubicBezTo>
                    <a:pt x="0" y="160"/>
                    <a:pt x="0" y="160"/>
                    <a:pt x="0" y="160"/>
                  </a:cubicBezTo>
                  <a:cubicBezTo>
                    <a:pt x="0" y="116"/>
                    <a:pt x="15" y="78"/>
                    <a:pt x="47" y="47"/>
                  </a:cubicBezTo>
                  <a:cubicBezTo>
                    <a:pt x="78" y="16"/>
                    <a:pt x="116" y="0"/>
                    <a:pt x="160" y="0"/>
                  </a:cubicBezTo>
                  <a:cubicBezTo>
                    <a:pt x="201" y="0"/>
                    <a:pt x="201" y="0"/>
                    <a:pt x="201" y="0"/>
                  </a:cubicBezTo>
                  <a:cubicBezTo>
                    <a:pt x="201" y="735"/>
                    <a:pt x="201" y="735"/>
                    <a:pt x="201" y="735"/>
                  </a:cubicBezTo>
                  <a:lnTo>
                    <a:pt x="160" y="735"/>
                  </a:lnTo>
                  <a:close/>
                </a:path>
              </a:pathLst>
            </a:custGeom>
            <a:solidFill>
              <a:srgbClr val="669B5B"/>
            </a:solidFill>
            <a:ln w="9525">
              <a:noFill/>
              <a:round/>
            </a:ln>
          </p:spPr>
          <p:txBody>
            <a:bodyPr vert="horz" wrap="square" lIns="91440" tIns="45720" rIns="91440" bIns="45720" numCol="1" anchor="t" anchorCtr="0" compatLnSpc="1"/>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latin typeface="Roboto Condensed"/>
              </a:endParaRPr>
            </a:p>
          </p:txBody>
        </p:sp>
        <p:sp>
          <p:nvSpPr>
            <p:cNvPr id="34" name="Freeform 8"/>
            <p:cNvSpPr/>
            <p:nvPr/>
          </p:nvSpPr>
          <p:spPr bwMode="auto">
            <a:xfrm rot="21562516">
              <a:off x="6089734" y="1958598"/>
              <a:ext cx="1139430" cy="1458597"/>
            </a:xfrm>
            <a:custGeom>
              <a:avLst/>
              <a:gdLst/>
              <a:ahLst/>
              <a:cxnLst>
                <a:cxn ang="0">
                  <a:pos x="192" y="0"/>
                </a:cxn>
                <a:cxn ang="0">
                  <a:pos x="305" y="47"/>
                </a:cxn>
                <a:cxn ang="0">
                  <a:pos x="352" y="160"/>
                </a:cxn>
                <a:cxn ang="0">
                  <a:pos x="352" y="451"/>
                </a:cxn>
                <a:cxn ang="0">
                  <a:pos x="108" y="451"/>
                </a:cxn>
                <a:cxn ang="0">
                  <a:pos x="108" y="152"/>
                </a:cxn>
                <a:cxn ang="0">
                  <a:pos x="61" y="39"/>
                </a:cxn>
                <a:cxn ang="0">
                  <a:pos x="0" y="0"/>
                </a:cxn>
                <a:cxn ang="0">
                  <a:pos x="192" y="0"/>
                </a:cxn>
              </a:cxnLst>
              <a:rect l="0" t="0" r="r" b="b"/>
              <a:pathLst>
                <a:path w="352" h="451">
                  <a:moveTo>
                    <a:pt x="192" y="0"/>
                  </a:moveTo>
                  <a:cubicBezTo>
                    <a:pt x="236" y="0"/>
                    <a:pt x="274" y="16"/>
                    <a:pt x="305" y="47"/>
                  </a:cubicBezTo>
                  <a:cubicBezTo>
                    <a:pt x="337" y="78"/>
                    <a:pt x="352" y="116"/>
                    <a:pt x="352" y="160"/>
                  </a:cubicBezTo>
                  <a:cubicBezTo>
                    <a:pt x="352" y="451"/>
                    <a:pt x="352" y="451"/>
                    <a:pt x="352" y="451"/>
                  </a:cubicBezTo>
                  <a:cubicBezTo>
                    <a:pt x="108" y="451"/>
                    <a:pt x="108" y="451"/>
                    <a:pt x="108" y="451"/>
                  </a:cubicBezTo>
                  <a:cubicBezTo>
                    <a:pt x="108" y="152"/>
                    <a:pt x="108" y="152"/>
                    <a:pt x="108" y="152"/>
                  </a:cubicBezTo>
                  <a:cubicBezTo>
                    <a:pt x="108" y="108"/>
                    <a:pt x="93" y="70"/>
                    <a:pt x="61" y="39"/>
                  </a:cubicBezTo>
                  <a:cubicBezTo>
                    <a:pt x="43" y="21"/>
                    <a:pt x="23" y="8"/>
                    <a:pt x="0" y="0"/>
                  </a:cubicBezTo>
                  <a:lnTo>
                    <a:pt x="192" y="0"/>
                  </a:lnTo>
                  <a:close/>
                </a:path>
              </a:pathLst>
            </a:custGeom>
            <a:solidFill>
              <a:srgbClr val="57844E"/>
            </a:solidFill>
            <a:ln w="9525">
              <a:noFill/>
              <a:round/>
            </a:ln>
          </p:spPr>
          <p:txBody>
            <a:bodyPr vert="horz" wrap="square" lIns="91440" tIns="45720" rIns="91440" bIns="45720" numCol="1" anchor="t" anchorCtr="0" compatLnSpc="1"/>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latin typeface="Roboto Condensed"/>
              </a:endParaRPr>
            </a:p>
          </p:txBody>
        </p:sp>
        <p:sp>
          <p:nvSpPr>
            <p:cNvPr id="35" name="Freeform 9"/>
            <p:cNvSpPr/>
            <p:nvPr/>
          </p:nvSpPr>
          <p:spPr bwMode="auto">
            <a:xfrm rot="21562516">
              <a:off x="6133207" y="1958124"/>
              <a:ext cx="1139430" cy="1458597"/>
            </a:xfrm>
            <a:custGeom>
              <a:avLst/>
              <a:gdLst/>
              <a:ahLst/>
              <a:cxnLst>
                <a:cxn ang="0">
                  <a:pos x="192" y="0"/>
                </a:cxn>
                <a:cxn ang="0">
                  <a:pos x="305" y="47"/>
                </a:cxn>
                <a:cxn ang="0">
                  <a:pos x="352" y="160"/>
                </a:cxn>
                <a:cxn ang="0">
                  <a:pos x="352" y="451"/>
                </a:cxn>
                <a:cxn ang="0">
                  <a:pos x="108" y="451"/>
                </a:cxn>
                <a:cxn ang="0">
                  <a:pos x="108" y="152"/>
                </a:cxn>
                <a:cxn ang="0">
                  <a:pos x="61" y="39"/>
                </a:cxn>
                <a:cxn ang="0">
                  <a:pos x="0" y="0"/>
                </a:cxn>
                <a:cxn ang="0">
                  <a:pos x="192" y="0"/>
                </a:cxn>
              </a:cxnLst>
              <a:rect l="0" t="0" r="r" b="b"/>
              <a:pathLst>
                <a:path w="352" h="451">
                  <a:moveTo>
                    <a:pt x="192" y="0"/>
                  </a:moveTo>
                  <a:cubicBezTo>
                    <a:pt x="236" y="0"/>
                    <a:pt x="274" y="16"/>
                    <a:pt x="305" y="47"/>
                  </a:cubicBezTo>
                  <a:cubicBezTo>
                    <a:pt x="337" y="78"/>
                    <a:pt x="352" y="116"/>
                    <a:pt x="352" y="160"/>
                  </a:cubicBezTo>
                  <a:cubicBezTo>
                    <a:pt x="352" y="451"/>
                    <a:pt x="352" y="451"/>
                    <a:pt x="352" y="451"/>
                  </a:cubicBezTo>
                  <a:cubicBezTo>
                    <a:pt x="108" y="451"/>
                    <a:pt x="108" y="451"/>
                    <a:pt x="108" y="451"/>
                  </a:cubicBezTo>
                  <a:cubicBezTo>
                    <a:pt x="108" y="152"/>
                    <a:pt x="108" y="152"/>
                    <a:pt x="108" y="152"/>
                  </a:cubicBezTo>
                  <a:cubicBezTo>
                    <a:pt x="108" y="108"/>
                    <a:pt x="93" y="70"/>
                    <a:pt x="61" y="39"/>
                  </a:cubicBezTo>
                  <a:cubicBezTo>
                    <a:pt x="43" y="21"/>
                    <a:pt x="23" y="8"/>
                    <a:pt x="0" y="0"/>
                  </a:cubicBezTo>
                  <a:lnTo>
                    <a:pt x="192" y="0"/>
                  </a:lnTo>
                  <a:close/>
                </a:path>
              </a:pathLst>
            </a:custGeom>
            <a:solidFill>
              <a:srgbClr val="669B5B"/>
            </a:solidFill>
            <a:ln w="9525">
              <a:noFill/>
              <a:round/>
            </a:ln>
          </p:spPr>
          <p:txBody>
            <a:bodyPr vert="horz" wrap="square" lIns="91440" tIns="45720" rIns="91440" bIns="45720" numCol="1" anchor="t" anchorCtr="0" compatLnSpc="1"/>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latin typeface="Roboto Condensed"/>
              </a:endParaRPr>
            </a:p>
          </p:txBody>
        </p:sp>
        <p:sp>
          <p:nvSpPr>
            <p:cNvPr id="36" name="Freeform 7"/>
            <p:cNvSpPr/>
            <p:nvPr/>
          </p:nvSpPr>
          <p:spPr bwMode="auto">
            <a:xfrm rot="21562516">
              <a:off x="6482197" y="3825516"/>
              <a:ext cx="1458597" cy="1139430"/>
            </a:xfrm>
            <a:custGeom>
              <a:avLst/>
              <a:gdLst/>
              <a:ahLst/>
              <a:cxnLst>
                <a:cxn ang="0">
                  <a:pos x="451" y="192"/>
                </a:cxn>
                <a:cxn ang="0">
                  <a:pos x="404" y="305"/>
                </a:cxn>
                <a:cxn ang="0">
                  <a:pos x="291" y="352"/>
                </a:cxn>
                <a:cxn ang="0">
                  <a:pos x="0" y="352"/>
                </a:cxn>
                <a:cxn ang="0">
                  <a:pos x="0" y="108"/>
                </a:cxn>
                <a:cxn ang="0">
                  <a:pos x="299" y="108"/>
                </a:cxn>
                <a:cxn ang="0">
                  <a:pos x="412" y="61"/>
                </a:cxn>
                <a:cxn ang="0">
                  <a:pos x="451" y="0"/>
                </a:cxn>
                <a:cxn ang="0">
                  <a:pos x="451" y="192"/>
                </a:cxn>
              </a:cxnLst>
              <a:rect l="0" t="0" r="r" b="b"/>
              <a:pathLst>
                <a:path w="451" h="352">
                  <a:moveTo>
                    <a:pt x="451" y="192"/>
                  </a:moveTo>
                  <a:cubicBezTo>
                    <a:pt x="451" y="236"/>
                    <a:pt x="436" y="274"/>
                    <a:pt x="404" y="305"/>
                  </a:cubicBezTo>
                  <a:cubicBezTo>
                    <a:pt x="373" y="337"/>
                    <a:pt x="335" y="352"/>
                    <a:pt x="291" y="352"/>
                  </a:cubicBezTo>
                  <a:cubicBezTo>
                    <a:pt x="0" y="352"/>
                    <a:pt x="0" y="352"/>
                    <a:pt x="0" y="352"/>
                  </a:cubicBezTo>
                  <a:cubicBezTo>
                    <a:pt x="0" y="108"/>
                    <a:pt x="0" y="108"/>
                    <a:pt x="0" y="108"/>
                  </a:cubicBezTo>
                  <a:cubicBezTo>
                    <a:pt x="299" y="108"/>
                    <a:pt x="299" y="108"/>
                    <a:pt x="299" y="108"/>
                  </a:cubicBezTo>
                  <a:cubicBezTo>
                    <a:pt x="344" y="108"/>
                    <a:pt x="381" y="93"/>
                    <a:pt x="412" y="61"/>
                  </a:cubicBezTo>
                  <a:cubicBezTo>
                    <a:pt x="431" y="43"/>
                    <a:pt x="444" y="23"/>
                    <a:pt x="451" y="0"/>
                  </a:cubicBezTo>
                  <a:lnTo>
                    <a:pt x="451" y="192"/>
                  </a:lnTo>
                  <a:close/>
                </a:path>
              </a:pathLst>
            </a:custGeom>
            <a:solidFill>
              <a:srgbClr val="57844E"/>
            </a:solidFill>
            <a:ln w="9525">
              <a:noFill/>
              <a:round/>
            </a:ln>
          </p:spPr>
          <p:txBody>
            <a:bodyPr vert="horz" wrap="square" lIns="91440" tIns="45720" rIns="91440" bIns="45720" numCol="1" anchor="t" anchorCtr="0" compatLnSpc="1"/>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latin typeface="Roboto Condensed"/>
              </a:endParaRPr>
            </a:p>
          </p:txBody>
        </p:sp>
        <p:sp>
          <p:nvSpPr>
            <p:cNvPr id="37" name="Freeform 7"/>
            <p:cNvSpPr/>
            <p:nvPr/>
          </p:nvSpPr>
          <p:spPr bwMode="auto">
            <a:xfrm rot="21562516">
              <a:off x="6482639" y="3866090"/>
              <a:ext cx="1458597" cy="1139430"/>
            </a:xfrm>
            <a:custGeom>
              <a:avLst/>
              <a:gdLst/>
              <a:ahLst/>
              <a:cxnLst>
                <a:cxn ang="0">
                  <a:pos x="451" y="192"/>
                </a:cxn>
                <a:cxn ang="0">
                  <a:pos x="404" y="305"/>
                </a:cxn>
                <a:cxn ang="0">
                  <a:pos x="291" y="352"/>
                </a:cxn>
                <a:cxn ang="0">
                  <a:pos x="0" y="352"/>
                </a:cxn>
                <a:cxn ang="0">
                  <a:pos x="0" y="108"/>
                </a:cxn>
                <a:cxn ang="0">
                  <a:pos x="299" y="108"/>
                </a:cxn>
                <a:cxn ang="0">
                  <a:pos x="412" y="61"/>
                </a:cxn>
                <a:cxn ang="0">
                  <a:pos x="451" y="0"/>
                </a:cxn>
                <a:cxn ang="0">
                  <a:pos x="451" y="192"/>
                </a:cxn>
              </a:cxnLst>
              <a:rect l="0" t="0" r="r" b="b"/>
              <a:pathLst>
                <a:path w="451" h="352">
                  <a:moveTo>
                    <a:pt x="451" y="192"/>
                  </a:moveTo>
                  <a:cubicBezTo>
                    <a:pt x="451" y="236"/>
                    <a:pt x="436" y="274"/>
                    <a:pt x="404" y="305"/>
                  </a:cubicBezTo>
                  <a:cubicBezTo>
                    <a:pt x="373" y="337"/>
                    <a:pt x="335" y="352"/>
                    <a:pt x="291" y="352"/>
                  </a:cubicBezTo>
                  <a:cubicBezTo>
                    <a:pt x="0" y="352"/>
                    <a:pt x="0" y="352"/>
                    <a:pt x="0" y="352"/>
                  </a:cubicBezTo>
                  <a:cubicBezTo>
                    <a:pt x="0" y="108"/>
                    <a:pt x="0" y="108"/>
                    <a:pt x="0" y="108"/>
                  </a:cubicBezTo>
                  <a:cubicBezTo>
                    <a:pt x="299" y="108"/>
                    <a:pt x="299" y="108"/>
                    <a:pt x="299" y="108"/>
                  </a:cubicBezTo>
                  <a:cubicBezTo>
                    <a:pt x="344" y="108"/>
                    <a:pt x="381" y="93"/>
                    <a:pt x="412" y="61"/>
                  </a:cubicBezTo>
                  <a:cubicBezTo>
                    <a:pt x="431" y="43"/>
                    <a:pt x="444" y="23"/>
                    <a:pt x="451" y="0"/>
                  </a:cubicBezTo>
                  <a:lnTo>
                    <a:pt x="451" y="192"/>
                  </a:lnTo>
                  <a:close/>
                </a:path>
              </a:pathLst>
            </a:custGeom>
            <a:solidFill>
              <a:srgbClr val="669B5B"/>
            </a:solidFill>
            <a:ln w="9525">
              <a:noFill/>
              <a:round/>
            </a:ln>
          </p:spPr>
          <p:txBody>
            <a:bodyPr vert="horz" wrap="square" lIns="91440" tIns="45720" rIns="91440" bIns="45720" numCol="1" anchor="t" anchorCtr="0" compatLnSpc="1"/>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latin typeface="Roboto Condensed"/>
              </a:endParaRPr>
            </a:p>
          </p:txBody>
        </p:sp>
        <p:sp>
          <p:nvSpPr>
            <p:cNvPr id="38" name="Freeform 10"/>
            <p:cNvSpPr/>
            <p:nvPr/>
          </p:nvSpPr>
          <p:spPr bwMode="auto">
            <a:xfrm rot="21562516">
              <a:off x="4974906" y="4214638"/>
              <a:ext cx="1139430" cy="1458597"/>
            </a:xfrm>
            <a:custGeom>
              <a:avLst/>
              <a:gdLst/>
              <a:ahLst/>
              <a:cxnLst>
                <a:cxn ang="0">
                  <a:pos x="291" y="412"/>
                </a:cxn>
                <a:cxn ang="0">
                  <a:pos x="352" y="451"/>
                </a:cxn>
                <a:cxn ang="0">
                  <a:pos x="160" y="451"/>
                </a:cxn>
                <a:cxn ang="0">
                  <a:pos x="47" y="404"/>
                </a:cxn>
                <a:cxn ang="0">
                  <a:pos x="0" y="291"/>
                </a:cxn>
                <a:cxn ang="0">
                  <a:pos x="0" y="0"/>
                </a:cxn>
                <a:cxn ang="0">
                  <a:pos x="244" y="0"/>
                </a:cxn>
                <a:cxn ang="0">
                  <a:pos x="244" y="299"/>
                </a:cxn>
                <a:cxn ang="0">
                  <a:pos x="291" y="412"/>
                </a:cxn>
              </a:cxnLst>
              <a:rect l="0" t="0" r="r" b="b"/>
              <a:pathLst>
                <a:path w="352" h="451">
                  <a:moveTo>
                    <a:pt x="291" y="412"/>
                  </a:moveTo>
                  <a:cubicBezTo>
                    <a:pt x="309" y="431"/>
                    <a:pt x="329" y="444"/>
                    <a:pt x="352" y="451"/>
                  </a:cubicBezTo>
                  <a:cubicBezTo>
                    <a:pt x="160" y="451"/>
                    <a:pt x="160" y="451"/>
                    <a:pt x="160" y="451"/>
                  </a:cubicBezTo>
                  <a:cubicBezTo>
                    <a:pt x="116" y="451"/>
                    <a:pt x="78" y="436"/>
                    <a:pt x="47" y="404"/>
                  </a:cubicBezTo>
                  <a:cubicBezTo>
                    <a:pt x="16" y="373"/>
                    <a:pt x="0" y="335"/>
                    <a:pt x="0" y="291"/>
                  </a:cubicBezTo>
                  <a:cubicBezTo>
                    <a:pt x="0" y="0"/>
                    <a:pt x="0" y="0"/>
                    <a:pt x="0" y="0"/>
                  </a:cubicBezTo>
                  <a:cubicBezTo>
                    <a:pt x="244" y="0"/>
                    <a:pt x="244" y="0"/>
                    <a:pt x="244" y="0"/>
                  </a:cubicBezTo>
                  <a:cubicBezTo>
                    <a:pt x="244" y="299"/>
                    <a:pt x="244" y="299"/>
                    <a:pt x="244" y="299"/>
                  </a:cubicBezTo>
                  <a:cubicBezTo>
                    <a:pt x="244" y="344"/>
                    <a:pt x="260" y="381"/>
                    <a:pt x="291" y="412"/>
                  </a:cubicBezTo>
                  <a:close/>
                </a:path>
              </a:pathLst>
            </a:custGeom>
            <a:solidFill>
              <a:srgbClr val="57844E"/>
            </a:solidFill>
            <a:ln w="9525">
              <a:noFill/>
              <a:round/>
            </a:ln>
          </p:spPr>
          <p:txBody>
            <a:bodyPr vert="horz" wrap="square" lIns="91440" tIns="45720" rIns="91440" bIns="45720" numCol="1" anchor="t" anchorCtr="0" compatLnSpc="1"/>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latin typeface="Roboto Condensed"/>
              </a:endParaRPr>
            </a:p>
          </p:txBody>
        </p:sp>
        <p:sp>
          <p:nvSpPr>
            <p:cNvPr id="39" name="Freeform 10"/>
            <p:cNvSpPr/>
            <p:nvPr/>
          </p:nvSpPr>
          <p:spPr bwMode="auto">
            <a:xfrm rot="21562516">
              <a:off x="4919375" y="4215244"/>
              <a:ext cx="1139430" cy="1458597"/>
            </a:xfrm>
            <a:custGeom>
              <a:avLst/>
              <a:gdLst/>
              <a:ahLst/>
              <a:cxnLst>
                <a:cxn ang="0">
                  <a:pos x="291" y="412"/>
                </a:cxn>
                <a:cxn ang="0">
                  <a:pos x="352" y="451"/>
                </a:cxn>
                <a:cxn ang="0">
                  <a:pos x="160" y="451"/>
                </a:cxn>
                <a:cxn ang="0">
                  <a:pos x="47" y="404"/>
                </a:cxn>
                <a:cxn ang="0">
                  <a:pos x="0" y="291"/>
                </a:cxn>
                <a:cxn ang="0">
                  <a:pos x="0" y="0"/>
                </a:cxn>
                <a:cxn ang="0">
                  <a:pos x="244" y="0"/>
                </a:cxn>
                <a:cxn ang="0">
                  <a:pos x="244" y="299"/>
                </a:cxn>
                <a:cxn ang="0">
                  <a:pos x="291" y="412"/>
                </a:cxn>
              </a:cxnLst>
              <a:rect l="0" t="0" r="r" b="b"/>
              <a:pathLst>
                <a:path w="352" h="451">
                  <a:moveTo>
                    <a:pt x="291" y="412"/>
                  </a:moveTo>
                  <a:cubicBezTo>
                    <a:pt x="309" y="431"/>
                    <a:pt x="329" y="444"/>
                    <a:pt x="352" y="451"/>
                  </a:cubicBezTo>
                  <a:cubicBezTo>
                    <a:pt x="160" y="451"/>
                    <a:pt x="160" y="451"/>
                    <a:pt x="160" y="451"/>
                  </a:cubicBezTo>
                  <a:cubicBezTo>
                    <a:pt x="116" y="451"/>
                    <a:pt x="78" y="436"/>
                    <a:pt x="47" y="404"/>
                  </a:cubicBezTo>
                  <a:cubicBezTo>
                    <a:pt x="16" y="373"/>
                    <a:pt x="0" y="335"/>
                    <a:pt x="0" y="291"/>
                  </a:cubicBezTo>
                  <a:cubicBezTo>
                    <a:pt x="0" y="0"/>
                    <a:pt x="0" y="0"/>
                    <a:pt x="0" y="0"/>
                  </a:cubicBezTo>
                  <a:cubicBezTo>
                    <a:pt x="244" y="0"/>
                    <a:pt x="244" y="0"/>
                    <a:pt x="244" y="0"/>
                  </a:cubicBezTo>
                  <a:cubicBezTo>
                    <a:pt x="244" y="299"/>
                    <a:pt x="244" y="299"/>
                    <a:pt x="244" y="299"/>
                  </a:cubicBezTo>
                  <a:cubicBezTo>
                    <a:pt x="244" y="344"/>
                    <a:pt x="260" y="381"/>
                    <a:pt x="291" y="412"/>
                  </a:cubicBezTo>
                  <a:close/>
                </a:path>
              </a:pathLst>
            </a:custGeom>
            <a:solidFill>
              <a:srgbClr val="669B5B"/>
            </a:solidFill>
            <a:ln w="9525">
              <a:noFill/>
              <a:round/>
            </a:ln>
          </p:spPr>
          <p:txBody>
            <a:bodyPr vert="horz" wrap="square" lIns="91440" tIns="45720" rIns="91440" bIns="45720" numCol="1" anchor="t" anchorCtr="0" compatLnSpc="1"/>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latin typeface="Roboto Condensed"/>
              </a:endParaRPr>
            </a:p>
          </p:txBody>
        </p:sp>
        <p:sp>
          <p:nvSpPr>
            <p:cNvPr id="40" name="Freeform 12"/>
            <p:cNvSpPr/>
            <p:nvPr/>
          </p:nvSpPr>
          <p:spPr bwMode="auto">
            <a:xfrm rot="21562516">
              <a:off x="4251931" y="2676677"/>
              <a:ext cx="1458598" cy="1137834"/>
            </a:xfrm>
            <a:custGeom>
              <a:avLst/>
              <a:gdLst/>
              <a:ahLst/>
              <a:cxnLst>
                <a:cxn ang="0">
                  <a:pos x="47" y="47"/>
                </a:cxn>
                <a:cxn ang="0">
                  <a:pos x="160" y="0"/>
                </a:cxn>
                <a:cxn ang="0">
                  <a:pos x="451" y="0"/>
                </a:cxn>
                <a:cxn ang="0">
                  <a:pos x="451" y="244"/>
                </a:cxn>
                <a:cxn ang="0">
                  <a:pos x="152" y="244"/>
                </a:cxn>
                <a:cxn ang="0">
                  <a:pos x="39" y="291"/>
                </a:cxn>
                <a:cxn ang="0">
                  <a:pos x="0" y="352"/>
                </a:cxn>
                <a:cxn ang="0">
                  <a:pos x="0" y="160"/>
                </a:cxn>
                <a:cxn ang="0">
                  <a:pos x="47" y="47"/>
                </a:cxn>
              </a:cxnLst>
              <a:rect l="0" t="0" r="r" b="b"/>
              <a:pathLst>
                <a:path w="451" h="352">
                  <a:moveTo>
                    <a:pt x="47" y="47"/>
                  </a:moveTo>
                  <a:cubicBezTo>
                    <a:pt x="78" y="16"/>
                    <a:pt x="116" y="0"/>
                    <a:pt x="160" y="0"/>
                  </a:cubicBezTo>
                  <a:cubicBezTo>
                    <a:pt x="451" y="0"/>
                    <a:pt x="451" y="0"/>
                    <a:pt x="451" y="0"/>
                  </a:cubicBezTo>
                  <a:cubicBezTo>
                    <a:pt x="451" y="244"/>
                    <a:pt x="451" y="244"/>
                    <a:pt x="451" y="244"/>
                  </a:cubicBezTo>
                  <a:cubicBezTo>
                    <a:pt x="152" y="244"/>
                    <a:pt x="152" y="244"/>
                    <a:pt x="152" y="244"/>
                  </a:cubicBezTo>
                  <a:cubicBezTo>
                    <a:pt x="107" y="244"/>
                    <a:pt x="70" y="260"/>
                    <a:pt x="39" y="291"/>
                  </a:cubicBezTo>
                  <a:cubicBezTo>
                    <a:pt x="20" y="309"/>
                    <a:pt x="7" y="329"/>
                    <a:pt x="0" y="352"/>
                  </a:cubicBezTo>
                  <a:cubicBezTo>
                    <a:pt x="0" y="160"/>
                    <a:pt x="0" y="160"/>
                    <a:pt x="0" y="160"/>
                  </a:cubicBezTo>
                  <a:cubicBezTo>
                    <a:pt x="0" y="116"/>
                    <a:pt x="15" y="78"/>
                    <a:pt x="47" y="47"/>
                  </a:cubicBezTo>
                  <a:close/>
                </a:path>
              </a:pathLst>
            </a:custGeom>
            <a:solidFill>
              <a:srgbClr val="57844E"/>
            </a:solidFill>
            <a:ln w="9525">
              <a:noFill/>
              <a:round/>
            </a:ln>
          </p:spPr>
          <p:txBody>
            <a:bodyPr vert="horz" wrap="square" lIns="91440" tIns="45720" rIns="91440" bIns="45720" numCol="1" anchor="t" anchorCtr="0" compatLnSpc="1"/>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latin typeface="Roboto Condensed"/>
              </a:endParaRPr>
            </a:p>
          </p:txBody>
        </p:sp>
        <p:sp>
          <p:nvSpPr>
            <p:cNvPr id="41" name="Freeform 12"/>
            <p:cNvSpPr/>
            <p:nvPr/>
          </p:nvSpPr>
          <p:spPr bwMode="auto">
            <a:xfrm rot="21562516">
              <a:off x="4250764" y="2626447"/>
              <a:ext cx="1458599" cy="1137834"/>
            </a:xfrm>
            <a:custGeom>
              <a:avLst/>
              <a:gdLst/>
              <a:ahLst/>
              <a:cxnLst>
                <a:cxn ang="0">
                  <a:pos x="47" y="47"/>
                </a:cxn>
                <a:cxn ang="0">
                  <a:pos x="160" y="0"/>
                </a:cxn>
                <a:cxn ang="0">
                  <a:pos x="451" y="0"/>
                </a:cxn>
                <a:cxn ang="0">
                  <a:pos x="451" y="244"/>
                </a:cxn>
                <a:cxn ang="0">
                  <a:pos x="152" y="244"/>
                </a:cxn>
                <a:cxn ang="0">
                  <a:pos x="39" y="291"/>
                </a:cxn>
                <a:cxn ang="0">
                  <a:pos x="0" y="352"/>
                </a:cxn>
                <a:cxn ang="0">
                  <a:pos x="0" y="160"/>
                </a:cxn>
                <a:cxn ang="0">
                  <a:pos x="47" y="47"/>
                </a:cxn>
              </a:cxnLst>
              <a:rect l="0" t="0" r="r" b="b"/>
              <a:pathLst>
                <a:path w="451" h="352">
                  <a:moveTo>
                    <a:pt x="47" y="47"/>
                  </a:moveTo>
                  <a:cubicBezTo>
                    <a:pt x="78" y="16"/>
                    <a:pt x="116" y="0"/>
                    <a:pt x="160" y="0"/>
                  </a:cubicBezTo>
                  <a:cubicBezTo>
                    <a:pt x="451" y="0"/>
                    <a:pt x="451" y="0"/>
                    <a:pt x="451" y="0"/>
                  </a:cubicBezTo>
                  <a:cubicBezTo>
                    <a:pt x="451" y="244"/>
                    <a:pt x="451" y="244"/>
                    <a:pt x="451" y="244"/>
                  </a:cubicBezTo>
                  <a:cubicBezTo>
                    <a:pt x="152" y="244"/>
                    <a:pt x="152" y="244"/>
                    <a:pt x="152" y="244"/>
                  </a:cubicBezTo>
                  <a:cubicBezTo>
                    <a:pt x="107" y="244"/>
                    <a:pt x="70" y="260"/>
                    <a:pt x="39" y="291"/>
                  </a:cubicBezTo>
                  <a:cubicBezTo>
                    <a:pt x="20" y="309"/>
                    <a:pt x="7" y="329"/>
                    <a:pt x="0" y="352"/>
                  </a:cubicBezTo>
                  <a:cubicBezTo>
                    <a:pt x="0" y="160"/>
                    <a:pt x="0" y="160"/>
                    <a:pt x="0" y="160"/>
                  </a:cubicBezTo>
                  <a:cubicBezTo>
                    <a:pt x="0" y="116"/>
                    <a:pt x="15" y="78"/>
                    <a:pt x="47" y="47"/>
                  </a:cubicBezTo>
                  <a:close/>
                </a:path>
              </a:pathLst>
            </a:custGeom>
            <a:solidFill>
              <a:srgbClr val="669B5B"/>
            </a:solidFill>
            <a:ln w="9525">
              <a:noFill/>
              <a:round/>
            </a:ln>
          </p:spPr>
          <p:txBody>
            <a:bodyPr vert="horz" wrap="square" lIns="91440" tIns="45720" rIns="91440" bIns="45720" numCol="1" anchor="t" anchorCtr="0" compatLnSpc="1"/>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latin typeface="Roboto Condensed"/>
              </a:endParaRPr>
            </a:p>
          </p:txBody>
        </p:sp>
        <p:sp>
          <p:nvSpPr>
            <p:cNvPr id="42" name="Text Placeholder 3"/>
            <p:cNvSpPr txBox="1"/>
            <p:nvPr/>
          </p:nvSpPr>
          <p:spPr>
            <a:xfrm rot="21562516">
              <a:off x="6659289" y="2811843"/>
              <a:ext cx="416781" cy="43088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b="0">
                  <a:solidFill>
                    <a:schemeClr val="bg1"/>
                  </a:solidFill>
                  <a:latin typeface="Lato Black" panose="020F0A02020204030203" pitchFamily="34" charset="0"/>
                </a:rPr>
                <a:t>02</a:t>
              </a:r>
              <a:endParaRPr lang="en-US" b="0">
                <a:solidFill>
                  <a:schemeClr val="bg1"/>
                </a:solidFill>
                <a:latin typeface="Lato Black" panose="020F0A02020204030203" pitchFamily="34" charset="0"/>
              </a:endParaRPr>
            </a:p>
          </p:txBody>
        </p:sp>
        <p:sp>
          <p:nvSpPr>
            <p:cNvPr id="43" name="Text Placeholder 3"/>
            <p:cNvSpPr txBox="1"/>
            <p:nvPr/>
          </p:nvSpPr>
          <p:spPr>
            <a:xfrm rot="21562516">
              <a:off x="6751304" y="4377905"/>
              <a:ext cx="416781" cy="43088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b="0">
                  <a:solidFill>
                    <a:schemeClr val="bg1"/>
                  </a:solidFill>
                  <a:latin typeface="Lato Black" panose="020F0A02020204030203" pitchFamily="34" charset="0"/>
                </a:rPr>
                <a:t>03</a:t>
              </a:r>
              <a:endParaRPr lang="en-US" b="0">
                <a:solidFill>
                  <a:schemeClr val="bg1"/>
                </a:solidFill>
                <a:latin typeface="Lato Black" panose="020F0A02020204030203" pitchFamily="34" charset="0"/>
              </a:endParaRPr>
            </a:p>
          </p:txBody>
        </p:sp>
        <p:sp>
          <p:nvSpPr>
            <p:cNvPr id="44" name="Text Placeholder 3"/>
            <p:cNvSpPr txBox="1"/>
            <p:nvPr/>
          </p:nvSpPr>
          <p:spPr>
            <a:xfrm rot="21562516">
              <a:off x="5037979" y="2807928"/>
              <a:ext cx="416781" cy="43088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buFont typeface="Arial" panose="020B0604020202020204" pitchFamily="34" charset="0"/>
                <a:buNone/>
                <a:defRPr/>
              </a:pPr>
              <a:r>
                <a:rPr lang="en-US" b="0">
                  <a:solidFill>
                    <a:schemeClr val="bg1"/>
                  </a:solidFill>
                  <a:latin typeface="Lato Black" panose="020F0A02020204030203" pitchFamily="34" charset="0"/>
                </a:rPr>
                <a:t>01</a:t>
              </a:r>
              <a:endParaRPr lang="en-US" b="0">
                <a:solidFill>
                  <a:schemeClr val="bg1"/>
                </a:solidFill>
                <a:latin typeface="Lato Black" panose="020F0A02020204030203" pitchFamily="34" charset="0"/>
              </a:endParaRPr>
            </a:p>
          </p:txBody>
        </p:sp>
        <p:sp>
          <p:nvSpPr>
            <p:cNvPr id="45" name="Text Placeholder 3"/>
            <p:cNvSpPr txBox="1"/>
            <p:nvPr/>
          </p:nvSpPr>
          <p:spPr>
            <a:xfrm rot="21562516">
              <a:off x="5115842" y="4423756"/>
              <a:ext cx="416781" cy="430887"/>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b="0">
                  <a:solidFill>
                    <a:schemeClr val="bg1"/>
                  </a:solidFill>
                  <a:latin typeface="Lato Black" panose="020F0A02020204030203" pitchFamily="34" charset="0"/>
                </a:rPr>
                <a:t>04</a:t>
              </a:r>
              <a:endParaRPr lang="en-US" b="0">
                <a:solidFill>
                  <a:schemeClr val="bg1"/>
                </a:solidFill>
                <a:latin typeface="Lato Black" panose="020F0A02020204030203" pitchFamily="34" charset="0"/>
              </a:endParaRPr>
            </a:p>
          </p:txBody>
        </p:sp>
        <p:sp>
          <p:nvSpPr>
            <p:cNvPr id="46" name="TextBox 24"/>
            <p:cNvSpPr txBox="1"/>
            <p:nvPr/>
          </p:nvSpPr>
          <p:spPr>
            <a:xfrm>
              <a:off x="4973296" y="2140302"/>
              <a:ext cx="966098" cy="338554"/>
            </a:xfrm>
            <a:prstGeom prst="rect">
              <a:avLst/>
            </a:prstGeom>
            <a:noFill/>
          </p:spPr>
          <p:txBody>
            <a:bodyPr wrap="none" rtlCol="0">
              <a:spAutoFit/>
            </a:bodyPr>
            <a:lstStyle/>
            <a:p>
              <a:r>
                <a:rPr lang="en-US" sz="1600" b="1" dirty="0">
                  <a:solidFill>
                    <a:schemeClr val="bg1"/>
                  </a:solidFill>
                </a:rPr>
                <a:t>Text here</a:t>
              </a:r>
              <a:endParaRPr lang="en-US" sz="1600" b="1" dirty="0">
                <a:solidFill>
                  <a:schemeClr val="bg1"/>
                </a:solidFill>
              </a:endParaRPr>
            </a:p>
          </p:txBody>
        </p:sp>
        <p:sp>
          <p:nvSpPr>
            <p:cNvPr id="47" name="TextBox 25"/>
            <p:cNvSpPr txBox="1"/>
            <p:nvPr/>
          </p:nvSpPr>
          <p:spPr>
            <a:xfrm>
              <a:off x="5832172" y="5161151"/>
              <a:ext cx="966098" cy="338554"/>
            </a:xfrm>
            <a:prstGeom prst="rect">
              <a:avLst/>
            </a:prstGeom>
            <a:noFill/>
          </p:spPr>
          <p:txBody>
            <a:bodyPr wrap="none" rtlCol="0">
              <a:spAutoFit/>
            </a:bodyPr>
            <a:lstStyle/>
            <a:p>
              <a:r>
                <a:rPr lang="en-US" altLang="zh-CN" sz="1600" b="1" dirty="0">
                  <a:solidFill>
                    <a:schemeClr val="bg1"/>
                  </a:solidFill>
                </a:rPr>
                <a:t>Text here</a:t>
              </a:r>
              <a:endParaRPr lang="en-US" altLang="zh-CN" sz="1600" b="1" dirty="0">
                <a:solidFill>
                  <a:schemeClr val="bg1"/>
                </a:solidFill>
              </a:endParaRPr>
            </a:p>
          </p:txBody>
        </p:sp>
        <p:sp>
          <p:nvSpPr>
            <p:cNvPr id="48" name="TextBox 26"/>
            <p:cNvSpPr txBox="1"/>
            <p:nvPr/>
          </p:nvSpPr>
          <p:spPr>
            <a:xfrm rot="16200000">
              <a:off x="7068707" y="3253613"/>
              <a:ext cx="966098" cy="338554"/>
            </a:xfrm>
            <a:prstGeom prst="rect">
              <a:avLst/>
            </a:prstGeom>
            <a:noFill/>
          </p:spPr>
          <p:txBody>
            <a:bodyPr wrap="none" rtlCol="0">
              <a:spAutoFit/>
            </a:bodyPr>
            <a:lstStyle/>
            <a:p>
              <a:r>
                <a:rPr lang="en-US" altLang="zh-CN" sz="1600" b="1" dirty="0">
                  <a:solidFill>
                    <a:schemeClr val="bg1"/>
                  </a:solidFill>
                </a:rPr>
                <a:t>Text here</a:t>
              </a:r>
              <a:endParaRPr lang="en-US" altLang="zh-CN" sz="1600" b="1" dirty="0">
                <a:solidFill>
                  <a:schemeClr val="bg1"/>
                </a:solidFill>
              </a:endParaRPr>
            </a:p>
          </p:txBody>
        </p:sp>
        <p:sp>
          <p:nvSpPr>
            <p:cNvPr id="49" name="TextBox 27"/>
            <p:cNvSpPr txBox="1"/>
            <p:nvPr/>
          </p:nvSpPr>
          <p:spPr>
            <a:xfrm rot="16200000">
              <a:off x="4124367" y="4009552"/>
              <a:ext cx="966098" cy="338554"/>
            </a:xfrm>
            <a:prstGeom prst="rect">
              <a:avLst/>
            </a:prstGeom>
            <a:noFill/>
          </p:spPr>
          <p:txBody>
            <a:bodyPr wrap="none" rtlCol="0">
              <a:spAutoFit/>
            </a:bodyPr>
            <a:lstStyle/>
            <a:p>
              <a:r>
                <a:rPr lang="en-US" altLang="zh-CN" sz="1600" b="1" dirty="0">
                  <a:solidFill>
                    <a:schemeClr val="bg1"/>
                  </a:solidFill>
                </a:rPr>
                <a:t>Text here</a:t>
              </a:r>
              <a:endParaRPr lang="en-US" altLang="zh-CN" sz="1600" b="1" dirty="0">
                <a:solidFill>
                  <a:schemeClr val="bg1"/>
                </a:solidFill>
              </a:endParaRPr>
            </a:p>
          </p:txBody>
        </p:sp>
        <p:sp>
          <p:nvSpPr>
            <p:cNvPr id="50" name="Freeform 27"/>
            <p:cNvSpPr>
              <a:spLocks noChangeArrowheads="1"/>
            </p:cNvSpPr>
            <p:nvPr/>
          </p:nvSpPr>
          <p:spPr bwMode="auto">
            <a:xfrm>
              <a:off x="7360400" y="4443591"/>
              <a:ext cx="382712" cy="299513"/>
            </a:xfrm>
            <a:custGeom>
              <a:avLst/>
              <a:gdLst>
                <a:gd name="T0" fmla="*/ 434 w 506"/>
                <a:gd name="T1" fmla="*/ 70 h 399"/>
                <a:gd name="T2" fmla="*/ 434 w 506"/>
                <a:gd name="T3" fmla="*/ 70 h 399"/>
                <a:gd name="T4" fmla="*/ 168 w 506"/>
                <a:gd name="T5" fmla="*/ 35 h 399"/>
                <a:gd name="T6" fmla="*/ 9 w 506"/>
                <a:gd name="T7" fmla="*/ 221 h 399"/>
                <a:gd name="T8" fmla="*/ 195 w 506"/>
                <a:gd name="T9" fmla="*/ 398 h 399"/>
                <a:gd name="T10" fmla="*/ 381 w 506"/>
                <a:gd name="T11" fmla="*/ 310 h 399"/>
                <a:gd name="T12" fmla="*/ 363 w 506"/>
                <a:gd name="T13" fmla="*/ 212 h 399"/>
                <a:gd name="T14" fmla="*/ 469 w 506"/>
                <a:gd name="T15" fmla="*/ 203 h 399"/>
                <a:gd name="T16" fmla="*/ 434 w 506"/>
                <a:gd name="T17" fmla="*/ 70 h 399"/>
                <a:gd name="T18" fmla="*/ 274 w 506"/>
                <a:gd name="T19" fmla="*/ 301 h 399"/>
                <a:gd name="T20" fmla="*/ 274 w 506"/>
                <a:gd name="T21" fmla="*/ 301 h 399"/>
                <a:gd name="T22" fmla="*/ 239 w 506"/>
                <a:gd name="T23" fmla="*/ 265 h 399"/>
                <a:gd name="T24" fmla="*/ 274 w 506"/>
                <a:gd name="T25" fmla="*/ 230 h 399"/>
                <a:gd name="T26" fmla="*/ 309 w 506"/>
                <a:gd name="T27" fmla="*/ 265 h 399"/>
                <a:gd name="T28" fmla="*/ 274 w 506"/>
                <a:gd name="T29" fmla="*/ 30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bg1"/>
            </a:solidFill>
            <a:ln>
              <a:noFill/>
            </a:ln>
            <a:effectLst/>
          </p:spPr>
          <p:txBody>
            <a:bodyPr wrap="none" anchor="ctr"/>
            <a:lstStyle/>
            <a:p>
              <a:endParaRPr lang="en-US" sz="900"/>
            </a:p>
          </p:txBody>
        </p:sp>
        <p:sp>
          <p:nvSpPr>
            <p:cNvPr id="51" name="Freeform 28"/>
            <p:cNvSpPr>
              <a:spLocks noChangeArrowheads="1"/>
            </p:cNvSpPr>
            <p:nvPr/>
          </p:nvSpPr>
          <p:spPr bwMode="auto">
            <a:xfrm>
              <a:off x="4505630" y="2865295"/>
              <a:ext cx="376056" cy="316152"/>
            </a:xfrm>
            <a:custGeom>
              <a:avLst/>
              <a:gdLst>
                <a:gd name="T0" fmla="*/ 124 w 498"/>
                <a:gd name="T1" fmla="*/ 81 h 418"/>
                <a:gd name="T2" fmla="*/ 124 w 498"/>
                <a:gd name="T3" fmla="*/ 81 h 418"/>
                <a:gd name="T4" fmla="*/ 36 w 498"/>
                <a:gd name="T5" fmla="*/ 258 h 418"/>
                <a:gd name="T6" fmla="*/ 346 w 498"/>
                <a:gd name="T7" fmla="*/ 116 h 418"/>
                <a:gd name="T8" fmla="*/ 9 w 498"/>
                <a:gd name="T9" fmla="*/ 382 h 418"/>
                <a:gd name="T10" fmla="*/ 44 w 498"/>
                <a:gd name="T11" fmla="*/ 400 h 418"/>
                <a:gd name="T12" fmla="*/ 97 w 498"/>
                <a:gd name="T13" fmla="*/ 311 h 418"/>
                <a:gd name="T14" fmla="*/ 293 w 498"/>
                <a:gd name="T15" fmla="*/ 311 h 418"/>
                <a:gd name="T16" fmla="*/ 469 w 498"/>
                <a:gd name="T17" fmla="*/ 72 h 418"/>
                <a:gd name="T18" fmla="*/ 124 w 498"/>
                <a:gd name="T19" fmla="*/ 8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chemeClr val="bg1"/>
            </a:solidFill>
            <a:ln>
              <a:noFill/>
            </a:ln>
            <a:effectLst/>
          </p:spPr>
          <p:txBody>
            <a:bodyPr wrap="none" anchor="ctr"/>
            <a:lstStyle/>
            <a:p>
              <a:endParaRPr lang="en-US" sz="900"/>
            </a:p>
          </p:txBody>
        </p:sp>
        <p:sp>
          <p:nvSpPr>
            <p:cNvPr id="52" name="Freeform 100"/>
            <p:cNvSpPr>
              <a:spLocks noChangeArrowheads="1"/>
            </p:cNvSpPr>
            <p:nvPr/>
          </p:nvSpPr>
          <p:spPr bwMode="auto">
            <a:xfrm>
              <a:off x="5136204" y="4956712"/>
              <a:ext cx="376055" cy="242941"/>
            </a:xfrm>
            <a:custGeom>
              <a:avLst/>
              <a:gdLst>
                <a:gd name="T0" fmla="*/ 381 w 498"/>
                <a:gd name="T1" fmla="*/ 89 h 320"/>
                <a:gd name="T2" fmla="*/ 381 w 498"/>
                <a:gd name="T3" fmla="*/ 89 h 320"/>
                <a:gd name="T4" fmla="*/ 355 w 498"/>
                <a:gd name="T5" fmla="*/ 89 h 320"/>
                <a:gd name="T6" fmla="*/ 231 w 498"/>
                <a:gd name="T7" fmla="*/ 0 h 320"/>
                <a:gd name="T8" fmla="*/ 98 w 498"/>
                <a:gd name="T9" fmla="*/ 134 h 320"/>
                <a:gd name="T10" fmla="*/ 98 w 498"/>
                <a:gd name="T11" fmla="*/ 150 h 320"/>
                <a:gd name="T12" fmla="*/ 89 w 498"/>
                <a:gd name="T13" fmla="*/ 150 h 320"/>
                <a:gd name="T14" fmla="*/ 0 w 498"/>
                <a:gd name="T15" fmla="*/ 240 h 320"/>
                <a:gd name="T16" fmla="*/ 89 w 498"/>
                <a:gd name="T17" fmla="*/ 319 h 320"/>
                <a:gd name="T18" fmla="*/ 381 w 498"/>
                <a:gd name="T19" fmla="*/ 319 h 320"/>
                <a:gd name="T20" fmla="*/ 497 w 498"/>
                <a:gd name="T21" fmla="*/ 204 h 320"/>
                <a:gd name="T22" fmla="*/ 381 w 498"/>
                <a:gd name="T23" fmla="*/ 89 h 320"/>
                <a:gd name="T24" fmla="*/ 284 w 498"/>
                <a:gd name="T25" fmla="*/ 195 h 320"/>
                <a:gd name="T26" fmla="*/ 284 w 498"/>
                <a:gd name="T27" fmla="*/ 195 h 320"/>
                <a:gd name="T28" fmla="*/ 213 w 498"/>
                <a:gd name="T29" fmla="*/ 275 h 320"/>
                <a:gd name="T30" fmla="*/ 195 w 498"/>
                <a:gd name="T31" fmla="*/ 275 h 320"/>
                <a:gd name="T32" fmla="*/ 195 w 498"/>
                <a:gd name="T33" fmla="*/ 266 h 320"/>
                <a:gd name="T34" fmla="*/ 195 w 498"/>
                <a:gd name="T35" fmla="*/ 257 h 320"/>
                <a:gd name="T36" fmla="*/ 222 w 498"/>
                <a:gd name="T37" fmla="*/ 204 h 320"/>
                <a:gd name="T38" fmla="*/ 204 w 498"/>
                <a:gd name="T39" fmla="*/ 195 h 320"/>
                <a:gd name="T40" fmla="*/ 204 w 498"/>
                <a:gd name="T41" fmla="*/ 195 h 320"/>
                <a:gd name="T42" fmla="*/ 186 w 498"/>
                <a:gd name="T43" fmla="*/ 178 h 320"/>
                <a:gd name="T44" fmla="*/ 195 w 498"/>
                <a:gd name="T45" fmla="*/ 160 h 320"/>
                <a:gd name="T46" fmla="*/ 258 w 498"/>
                <a:gd name="T47" fmla="*/ 89 h 320"/>
                <a:gd name="T48" fmla="*/ 275 w 498"/>
                <a:gd name="T49" fmla="*/ 80 h 320"/>
                <a:gd name="T50" fmla="*/ 284 w 498"/>
                <a:gd name="T51" fmla="*/ 89 h 320"/>
                <a:gd name="T52" fmla="*/ 275 w 498"/>
                <a:gd name="T53" fmla="*/ 106 h 320"/>
                <a:gd name="T54" fmla="*/ 249 w 498"/>
                <a:gd name="T55" fmla="*/ 160 h 320"/>
                <a:gd name="T56" fmla="*/ 275 w 498"/>
                <a:gd name="T57" fmla="*/ 169 h 320"/>
                <a:gd name="T58" fmla="*/ 275 w 498"/>
                <a:gd name="T59" fmla="*/ 169 h 320"/>
                <a:gd name="T60" fmla="*/ 293 w 498"/>
                <a:gd name="T61" fmla="*/ 187 h 320"/>
                <a:gd name="T62" fmla="*/ 284 w 498"/>
                <a:gd name="T63" fmla="*/ 19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8" h="320">
                  <a:moveTo>
                    <a:pt x="381" y="89"/>
                  </a:moveTo>
                  <a:lnTo>
                    <a:pt x="381" y="89"/>
                  </a:lnTo>
                  <a:cubicBezTo>
                    <a:pt x="372" y="89"/>
                    <a:pt x="364" y="89"/>
                    <a:pt x="355" y="89"/>
                  </a:cubicBezTo>
                  <a:cubicBezTo>
                    <a:pt x="337" y="36"/>
                    <a:pt x="293" y="0"/>
                    <a:pt x="231" y="0"/>
                  </a:cubicBezTo>
                  <a:cubicBezTo>
                    <a:pt x="160" y="0"/>
                    <a:pt x="98" y="62"/>
                    <a:pt x="98" y="134"/>
                  </a:cubicBezTo>
                  <a:cubicBezTo>
                    <a:pt x="98" y="134"/>
                    <a:pt x="98" y="142"/>
                    <a:pt x="98" y="150"/>
                  </a:cubicBezTo>
                  <a:cubicBezTo>
                    <a:pt x="98" y="150"/>
                    <a:pt x="98" y="150"/>
                    <a:pt x="89" y="150"/>
                  </a:cubicBezTo>
                  <a:cubicBezTo>
                    <a:pt x="45" y="150"/>
                    <a:pt x="0" y="187"/>
                    <a:pt x="0" y="240"/>
                  </a:cubicBezTo>
                  <a:cubicBezTo>
                    <a:pt x="0" y="284"/>
                    <a:pt x="45" y="319"/>
                    <a:pt x="89" y="319"/>
                  </a:cubicBezTo>
                  <a:cubicBezTo>
                    <a:pt x="381" y="319"/>
                    <a:pt x="381" y="319"/>
                    <a:pt x="381" y="319"/>
                  </a:cubicBezTo>
                  <a:cubicBezTo>
                    <a:pt x="443" y="319"/>
                    <a:pt x="497" y="275"/>
                    <a:pt x="497" y="204"/>
                  </a:cubicBezTo>
                  <a:cubicBezTo>
                    <a:pt x="497" y="142"/>
                    <a:pt x="443" y="89"/>
                    <a:pt x="381" y="89"/>
                  </a:cubicBezTo>
                  <a:close/>
                  <a:moveTo>
                    <a:pt x="284" y="195"/>
                  </a:moveTo>
                  <a:lnTo>
                    <a:pt x="284" y="195"/>
                  </a:lnTo>
                  <a:cubicBezTo>
                    <a:pt x="266" y="213"/>
                    <a:pt x="222" y="266"/>
                    <a:pt x="213" y="275"/>
                  </a:cubicBezTo>
                  <a:cubicBezTo>
                    <a:pt x="213" y="275"/>
                    <a:pt x="204" y="284"/>
                    <a:pt x="195" y="275"/>
                  </a:cubicBezTo>
                  <a:cubicBezTo>
                    <a:pt x="195" y="275"/>
                    <a:pt x="195" y="275"/>
                    <a:pt x="195" y="266"/>
                  </a:cubicBezTo>
                  <a:lnTo>
                    <a:pt x="195" y="257"/>
                  </a:lnTo>
                  <a:cubicBezTo>
                    <a:pt x="222" y="204"/>
                    <a:pt x="222" y="204"/>
                    <a:pt x="222" y="204"/>
                  </a:cubicBezTo>
                  <a:cubicBezTo>
                    <a:pt x="222" y="195"/>
                    <a:pt x="213" y="195"/>
                    <a:pt x="204" y="195"/>
                  </a:cubicBezTo>
                  <a:lnTo>
                    <a:pt x="204" y="195"/>
                  </a:lnTo>
                  <a:cubicBezTo>
                    <a:pt x="195" y="187"/>
                    <a:pt x="186" y="187"/>
                    <a:pt x="186" y="178"/>
                  </a:cubicBezTo>
                  <a:cubicBezTo>
                    <a:pt x="186" y="169"/>
                    <a:pt x="186" y="169"/>
                    <a:pt x="195" y="160"/>
                  </a:cubicBezTo>
                  <a:cubicBezTo>
                    <a:pt x="204" y="142"/>
                    <a:pt x="258" y="89"/>
                    <a:pt x="258" y="89"/>
                  </a:cubicBezTo>
                  <a:cubicBezTo>
                    <a:pt x="266" y="80"/>
                    <a:pt x="266" y="80"/>
                    <a:pt x="275" y="80"/>
                  </a:cubicBezTo>
                  <a:cubicBezTo>
                    <a:pt x="275" y="89"/>
                    <a:pt x="284" y="89"/>
                    <a:pt x="284" y="89"/>
                  </a:cubicBezTo>
                  <a:cubicBezTo>
                    <a:pt x="284" y="97"/>
                    <a:pt x="275" y="97"/>
                    <a:pt x="275" y="106"/>
                  </a:cubicBezTo>
                  <a:cubicBezTo>
                    <a:pt x="249" y="160"/>
                    <a:pt x="249" y="160"/>
                    <a:pt x="249" y="160"/>
                  </a:cubicBezTo>
                  <a:cubicBezTo>
                    <a:pt x="258" y="160"/>
                    <a:pt x="266" y="169"/>
                    <a:pt x="275" y="169"/>
                  </a:cubicBezTo>
                  <a:lnTo>
                    <a:pt x="275" y="169"/>
                  </a:lnTo>
                  <a:cubicBezTo>
                    <a:pt x="284" y="169"/>
                    <a:pt x="293" y="178"/>
                    <a:pt x="293" y="187"/>
                  </a:cubicBezTo>
                  <a:lnTo>
                    <a:pt x="284" y="195"/>
                  </a:lnTo>
                  <a:close/>
                </a:path>
              </a:pathLst>
            </a:custGeom>
            <a:solidFill>
              <a:schemeClr val="bg1"/>
            </a:solidFill>
            <a:ln>
              <a:noFill/>
            </a:ln>
            <a:effectLst/>
          </p:spPr>
          <p:txBody>
            <a:bodyPr wrap="none" anchor="ctr"/>
            <a:lstStyle/>
            <a:p>
              <a:endParaRPr lang="en-US" sz="900"/>
            </a:p>
          </p:txBody>
        </p:sp>
        <p:sp>
          <p:nvSpPr>
            <p:cNvPr id="53" name="Freeform 104"/>
            <p:cNvSpPr>
              <a:spLocks noChangeArrowheads="1"/>
            </p:cNvSpPr>
            <p:nvPr/>
          </p:nvSpPr>
          <p:spPr bwMode="auto">
            <a:xfrm>
              <a:off x="6677406" y="2508641"/>
              <a:ext cx="376058" cy="252923"/>
            </a:xfrm>
            <a:custGeom>
              <a:avLst/>
              <a:gdLst>
                <a:gd name="T0" fmla="*/ 203 w 497"/>
                <a:gd name="T1" fmla="*/ 257 h 337"/>
                <a:gd name="T2" fmla="*/ 203 w 497"/>
                <a:gd name="T3" fmla="*/ 257 h 337"/>
                <a:gd name="T4" fmla="*/ 221 w 497"/>
                <a:gd name="T5" fmla="*/ 327 h 337"/>
                <a:gd name="T6" fmla="*/ 283 w 497"/>
                <a:gd name="T7" fmla="*/ 310 h 337"/>
                <a:gd name="T8" fmla="*/ 398 w 497"/>
                <a:gd name="T9" fmla="*/ 9 h 337"/>
                <a:gd name="T10" fmla="*/ 203 w 497"/>
                <a:gd name="T11" fmla="*/ 257 h 337"/>
                <a:gd name="T12" fmla="*/ 248 w 497"/>
                <a:gd name="T13" fmla="*/ 71 h 337"/>
                <a:gd name="T14" fmla="*/ 248 w 497"/>
                <a:gd name="T15" fmla="*/ 71 h 337"/>
                <a:gd name="T16" fmla="*/ 274 w 497"/>
                <a:gd name="T17" fmla="*/ 71 h 337"/>
                <a:gd name="T18" fmla="*/ 310 w 497"/>
                <a:gd name="T19" fmla="*/ 26 h 337"/>
                <a:gd name="T20" fmla="*/ 248 w 497"/>
                <a:gd name="T21" fmla="*/ 17 h 337"/>
                <a:gd name="T22" fmla="*/ 0 w 497"/>
                <a:gd name="T23" fmla="*/ 283 h 337"/>
                <a:gd name="T24" fmla="*/ 0 w 497"/>
                <a:gd name="T25" fmla="*/ 310 h 337"/>
                <a:gd name="T26" fmla="*/ 26 w 497"/>
                <a:gd name="T27" fmla="*/ 336 h 337"/>
                <a:gd name="T28" fmla="*/ 53 w 497"/>
                <a:gd name="T29" fmla="*/ 310 h 337"/>
                <a:gd name="T30" fmla="*/ 53 w 497"/>
                <a:gd name="T31" fmla="*/ 283 h 337"/>
                <a:gd name="T32" fmla="*/ 248 w 497"/>
                <a:gd name="T33" fmla="*/ 71 h 337"/>
                <a:gd name="T34" fmla="*/ 425 w 497"/>
                <a:gd name="T35" fmla="*/ 98 h 337"/>
                <a:gd name="T36" fmla="*/ 425 w 497"/>
                <a:gd name="T37" fmla="*/ 98 h 337"/>
                <a:gd name="T38" fmla="*/ 407 w 497"/>
                <a:gd name="T39" fmla="*/ 151 h 337"/>
                <a:gd name="T40" fmla="*/ 442 w 497"/>
                <a:gd name="T41" fmla="*/ 283 h 337"/>
                <a:gd name="T42" fmla="*/ 442 w 497"/>
                <a:gd name="T43" fmla="*/ 310 h 337"/>
                <a:gd name="T44" fmla="*/ 469 w 497"/>
                <a:gd name="T45" fmla="*/ 336 h 337"/>
                <a:gd name="T46" fmla="*/ 469 w 497"/>
                <a:gd name="T47" fmla="*/ 336 h 337"/>
                <a:gd name="T48" fmla="*/ 496 w 497"/>
                <a:gd name="T49" fmla="*/ 310 h 337"/>
                <a:gd name="T50" fmla="*/ 496 w 497"/>
                <a:gd name="T51" fmla="*/ 283 h 337"/>
                <a:gd name="T52" fmla="*/ 425 w 497"/>
                <a:gd name="T53"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337">
                  <a:moveTo>
                    <a:pt x="203" y="257"/>
                  </a:moveTo>
                  <a:lnTo>
                    <a:pt x="203" y="257"/>
                  </a:lnTo>
                  <a:cubicBezTo>
                    <a:pt x="186" y="283"/>
                    <a:pt x="194" y="310"/>
                    <a:pt x="221" y="327"/>
                  </a:cubicBezTo>
                  <a:cubicBezTo>
                    <a:pt x="239" y="336"/>
                    <a:pt x="266" y="336"/>
                    <a:pt x="283" y="310"/>
                  </a:cubicBezTo>
                  <a:cubicBezTo>
                    <a:pt x="301" y="274"/>
                    <a:pt x="407" y="9"/>
                    <a:pt x="398" y="9"/>
                  </a:cubicBezTo>
                  <a:cubicBezTo>
                    <a:pt x="389" y="0"/>
                    <a:pt x="221" y="230"/>
                    <a:pt x="203" y="257"/>
                  </a:cubicBezTo>
                  <a:close/>
                  <a:moveTo>
                    <a:pt x="248" y="71"/>
                  </a:moveTo>
                  <a:lnTo>
                    <a:pt x="248" y="71"/>
                  </a:lnTo>
                  <a:cubicBezTo>
                    <a:pt x="257" y="71"/>
                    <a:pt x="266" y="71"/>
                    <a:pt x="274" y="71"/>
                  </a:cubicBezTo>
                  <a:cubicBezTo>
                    <a:pt x="292" y="53"/>
                    <a:pt x="301" y="44"/>
                    <a:pt x="310" y="26"/>
                  </a:cubicBezTo>
                  <a:cubicBezTo>
                    <a:pt x="292" y="17"/>
                    <a:pt x="274" y="17"/>
                    <a:pt x="248" y="17"/>
                  </a:cubicBezTo>
                  <a:cubicBezTo>
                    <a:pt x="106" y="17"/>
                    <a:pt x="0" y="133"/>
                    <a:pt x="0" y="283"/>
                  </a:cubicBezTo>
                  <a:cubicBezTo>
                    <a:pt x="0" y="292"/>
                    <a:pt x="0" y="301"/>
                    <a:pt x="0" y="310"/>
                  </a:cubicBezTo>
                  <a:cubicBezTo>
                    <a:pt x="0" y="327"/>
                    <a:pt x="17" y="336"/>
                    <a:pt x="26" y="336"/>
                  </a:cubicBezTo>
                  <a:cubicBezTo>
                    <a:pt x="44" y="336"/>
                    <a:pt x="53" y="319"/>
                    <a:pt x="53" y="310"/>
                  </a:cubicBezTo>
                  <a:cubicBezTo>
                    <a:pt x="53" y="301"/>
                    <a:pt x="53" y="292"/>
                    <a:pt x="53" y="283"/>
                  </a:cubicBezTo>
                  <a:cubicBezTo>
                    <a:pt x="53" y="160"/>
                    <a:pt x="132" y="71"/>
                    <a:pt x="248" y="71"/>
                  </a:cubicBezTo>
                  <a:close/>
                  <a:moveTo>
                    <a:pt x="425" y="98"/>
                  </a:moveTo>
                  <a:lnTo>
                    <a:pt x="425" y="98"/>
                  </a:lnTo>
                  <a:cubicBezTo>
                    <a:pt x="416" y="115"/>
                    <a:pt x="416" y="133"/>
                    <a:pt x="407" y="151"/>
                  </a:cubicBezTo>
                  <a:cubicBezTo>
                    <a:pt x="433" y="186"/>
                    <a:pt x="442" y="239"/>
                    <a:pt x="442" y="283"/>
                  </a:cubicBezTo>
                  <a:cubicBezTo>
                    <a:pt x="442" y="292"/>
                    <a:pt x="442" y="301"/>
                    <a:pt x="442" y="310"/>
                  </a:cubicBezTo>
                  <a:cubicBezTo>
                    <a:pt x="442" y="319"/>
                    <a:pt x="451" y="336"/>
                    <a:pt x="469" y="336"/>
                  </a:cubicBezTo>
                  <a:lnTo>
                    <a:pt x="469" y="336"/>
                  </a:lnTo>
                  <a:cubicBezTo>
                    <a:pt x="478" y="336"/>
                    <a:pt x="496" y="327"/>
                    <a:pt x="496" y="310"/>
                  </a:cubicBezTo>
                  <a:cubicBezTo>
                    <a:pt x="496" y="301"/>
                    <a:pt x="496" y="292"/>
                    <a:pt x="496" y="283"/>
                  </a:cubicBezTo>
                  <a:cubicBezTo>
                    <a:pt x="496" y="213"/>
                    <a:pt x="469" y="151"/>
                    <a:pt x="425" y="98"/>
                  </a:cubicBezTo>
                  <a:close/>
                </a:path>
              </a:pathLst>
            </a:custGeom>
            <a:solidFill>
              <a:schemeClr val="bg1"/>
            </a:solidFill>
            <a:ln>
              <a:noFill/>
            </a:ln>
            <a:effectLst/>
          </p:spPr>
          <p:txBody>
            <a:bodyPr wrap="none" anchor="ctr"/>
            <a:lstStyle/>
            <a:p>
              <a:endParaRPr lang="en-US" sz="900"/>
            </a:p>
          </p:txBody>
        </p:sp>
      </p:grpSp>
      <p:sp>
        <p:nvSpPr>
          <p:cNvPr id="54" name="Rectangle 36"/>
          <p:cNvSpPr/>
          <p:nvPr/>
        </p:nvSpPr>
        <p:spPr>
          <a:xfrm>
            <a:off x="3300003" y="2680876"/>
            <a:ext cx="507127" cy="507127"/>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j-lt"/>
              </a:rPr>
              <a:t>01</a:t>
            </a:r>
            <a:endParaRPr lang="en-US" sz="2000" dirty="0">
              <a:solidFill>
                <a:schemeClr val="bg1"/>
              </a:solidFill>
              <a:latin typeface="+mj-lt"/>
            </a:endParaRPr>
          </a:p>
        </p:txBody>
      </p:sp>
      <p:sp>
        <p:nvSpPr>
          <p:cNvPr id="55" name="Rectangle 56"/>
          <p:cNvSpPr/>
          <p:nvPr/>
        </p:nvSpPr>
        <p:spPr>
          <a:xfrm>
            <a:off x="3298135" y="4270817"/>
            <a:ext cx="507127" cy="507127"/>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j-lt"/>
              </a:rPr>
              <a:t>04</a:t>
            </a:r>
            <a:endParaRPr lang="en-US" sz="2000" dirty="0">
              <a:solidFill>
                <a:schemeClr val="bg1"/>
              </a:solidFill>
              <a:latin typeface="+mj-lt"/>
            </a:endParaRPr>
          </a:p>
        </p:txBody>
      </p:sp>
      <p:sp>
        <p:nvSpPr>
          <p:cNvPr id="56" name="Rectangle 64"/>
          <p:cNvSpPr/>
          <p:nvPr/>
        </p:nvSpPr>
        <p:spPr>
          <a:xfrm>
            <a:off x="8311128" y="2679522"/>
            <a:ext cx="507127" cy="507127"/>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j-lt"/>
              </a:rPr>
              <a:t>02</a:t>
            </a:r>
            <a:endParaRPr lang="en-US" sz="2000" dirty="0">
              <a:solidFill>
                <a:schemeClr val="bg1"/>
              </a:solidFill>
              <a:latin typeface="+mj-lt"/>
            </a:endParaRPr>
          </a:p>
        </p:txBody>
      </p:sp>
      <p:sp>
        <p:nvSpPr>
          <p:cNvPr id="57" name="Rectangle 68"/>
          <p:cNvSpPr/>
          <p:nvPr/>
        </p:nvSpPr>
        <p:spPr>
          <a:xfrm>
            <a:off x="8311128" y="4270817"/>
            <a:ext cx="507127" cy="507127"/>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j-lt"/>
              </a:rPr>
              <a:t>03</a:t>
            </a:r>
            <a:endParaRPr lang="en-US" sz="2000" dirty="0">
              <a:solidFill>
                <a:schemeClr val="bg1"/>
              </a:solidFill>
              <a:latin typeface="+mj-lt"/>
            </a:endParaRPr>
          </a:p>
        </p:txBody>
      </p:sp>
      <p:sp>
        <p:nvSpPr>
          <p:cNvPr id="58" name="文本框 57"/>
          <p:cNvSpPr txBox="1"/>
          <p:nvPr/>
        </p:nvSpPr>
        <p:spPr>
          <a:xfrm>
            <a:off x="8814085" y="2866817"/>
            <a:ext cx="2397099" cy="753955"/>
          </a:xfrm>
          <a:prstGeom prst="rect">
            <a:avLst/>
          </a:prstGeom>
          <a:noFill/>
        </p:spPr>
        <p:txBody>
          <a:bodyPr wrap="square" rtlCol="0">
            <a:spAutoFit/>
          </a:bodyPr>
          <a:lstStyle/>
          <a:p>
            <a:pP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9" name="文本框 58"/>
          <p:cNvSpPr txBox="1"/>
          <p:nvPr/>
        </p:nvSpPr>
        <p:spPr>
          <a:xfrm>
            <a:off x="8814084" y="2617506"/>
            <a:ext cx="998689" cy="325236"/>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0" name="文本框 59"/>
          <p:cNvSpPr txBox="1"/>
          <p:nvPr/>
        </p:nvSpPr>
        <p:spPr>
          <a:xfrm>
            <a:off x="8814085" y="4437993"/>
            <a:ext cx="2397099" cy="753955"/>
          </a:xfrm>
          <a:prstGeom prst="rect">
            <a:avLst/>
          </a:prstGeom>
          <a:noFill/>
        </p:spPr>
        <p:txBody>
          <a:bodyPr wrap="square" rtlCol="0">
            <a:spAutoFit/>
          </a:bodyPr>
          <a:lstStyle/>
          <a:p>
            <a:pP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1" name="文本框 60"/>
          <p:cNvSpPr txBox="1"/>
          <p:nvPr/>
        </p:nvSpPr>
        <p:spPr>
          <a:xfrm>
            <a:off x="8814084" y="4188682"/>
            <a:ext cx="998689" cy="325236"/>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784756" y="2866817"/>
            <a:ext cx="2397099" cy="763735"/>
          </a:xfrm>
          <a:prstGeom prst="rect">
            <a:avLst/>
          </a:prstGeom>
          <a:noFill/>
        </p:spPr>
        <p:txBody>
          <a:bodyPr wrap="square" rtlCol="0">
            <a:spAutoFit/>
          </a:bodyPr>
          <a:lstStyle/>
          <a:p>
            <a:pPr algn="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3" name="文本框 62"/>
          <p:cNvSpPr txBox="1"/>
          <p:nvPr/>
        </p:nvSpPr>
        <p:spPr>
          <a:xfrm>
            <a:off x="2183166" y="2617506"/>
            <a:ext cx="998689" cy="338554"/>
          </a:xfrm>
          <a:prstGeom prst="rect">
            <a:avLst/>
          </a:prstGeom>
          <a:noFill/>
        </p:spPr>
        <p:txBody>
          <a:bodyPr wrap="square" rtlCol="0">
            <a:spAutoFit/>
          </a:bodyPr>
          <a:lstStyle/>
          <a:p>
            <a:pPr algn="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4" name="文本框 63"/>
          <p:cNvSpPr txBox="1"/>
          <p:nvPr/>
        </p:nvSpPr>
        <p:spPr>
          <a:xfrm>
            <a:off x="784756" y="4437993"/>
            <a:ext cx="2397099" cy="784830"/>
          </a:xfrm>
          <a:prstGeom prst="rect">
            <a:avLst/>
          </a:prstGeom>
          <a:noFill/>
        </p:spPr>
        <p:txBody>
          <a:bodyPr wrap="square" rtlCol="0">
            <a:spAutoFit/>
          </a:bodyPr>
          <a:lstStyle/>
          <a:p>
            <a:pPr algn="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2183166" y="4188682"/>
            <a:ext cx="998689" cy="338554"/>
          </a:xfrm>
          <a:prstGeom prst="rect">
            <a:avLst/>
          </a:prstGeom>
          <a:noFill/>
        </p:spPr>
        <p:txBody>
          <a:bodyPr wrap="square" rtlCol="0">
            <a:spAutoFit/>
          </a:bodyPr>
          <a:lstStyle/>
          <a:p>
            <a:pPr algn="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决策 6"/>
          <p:cNvSpPr/>
          <p:nvPr/>
        </p:nvSpPr>
        <p:spPr>
          <a:xfrm>
            <a:off x="880159" y="438948"/>
            <a:ext cx="599163" cy="599163"/>
          </a:xfrm>
          <a:prstGeom prst="ellipse">
            <a:avLst/>
          </a:prstGeom>
          <a:noFill/>
          <a:ln w="38100">
            <a:solidFill>
              <a:srgbClr val="669B5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E8F1"/>
              </a:solidFill>
            </a:endParaRPr>
          </a:p>
        </p:txBody>
      </p:sp>
      <p:sp>
        <p:nvSpPr>
          <p:cNvPr id="13" name="文本框 12"/>
          <p:cNvSpPr txBox="1"/>
          <p:nvPr/>
        </p:nvSpPr>
        <p:spPr>
          <a:xfrm>
            <a:off x="850562" y="507696"/>
            <a:ext cx="658356" cy="461665"/>
          </a:xfrm>
          <a:prstGeom prst="rect">
            <a:avLst/>
          </a:prstGeom>
          <a:noFill/>
        </p:spPr>
        <p:txBody>
          <a:bodyPr wrap="square" rtlCol="0">
            <a:spAutoFit/>
          </a:bodyPr>
          <a:lstStyle/>
          <a:p>
            <a:pPr algn="ctr"/>
            <a:r>
              <a:rPr lang="en-US" altLang="zh-CN" sz="2400" b="1" dirty="0">
                <a:ln w="28575">
                  <a:noFill/>
                </a:ln>
                <a:solidFill>
                  <a:srgbClr val="669B5B"/>
                </a:solidFill>
                <a:latin typeface="微软雅黑" panose="020B0503020204020204" pitchFamily="34" charset="-122"/>
                <a:ea typeface="微软雅黑" panose="020B0503020204020204" pitchFamily="34" charset="-122"/>
              </a:rPr>
              <a:t>01</a:t>
            </a:r>
            <a:endParaRPr lang="zh-CN" altLang="en-US" sz="4000" b="1" dirty="0">
              <a:ln w="28575">
                <a:noFill/>
              </a:ln>
              <a:solidFill>
                <a:srgbClr val="669B5B"/>
              </a:solidFill>
              <a:latin typeface="微软雅黑" panose="020B0503020204020204" pitchFamily="34" charset="-122"/>
              <a:ea typeface="微软雅黑" panose="020B0503020204020204" pitchFamily="34" charset="-122"/>
            </a:endParaRPr>
          </a:p>
        </p:txBody>
      </p:sp>
      <p:sp>
        <p:nvSpPr>
          <p:cNvPr id="14" name="矩形 13"/>
          <p:cNvSpPr/>
          <p:nvPr/>
        </p:nvSpPr>
        <p:spPr>
          <a:xfrm>
            <a:off x="0" y="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5" name="矩形 14"/>
          <p:cNvSpPr/>
          <p:nvPr/>
        </p:nvSpPr>
        <p:spPr>
          <a:xfrm>
            <a:off x="0" y="676275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6" name="矩形 15"/>
          <p:cNvSpPr/>
          <p:nvPr/>
        </p:nvSpPr>
        <p:spPr>
          <a:xfrm>
            <a:off x="1538514" y="319868"/>
            <a:ext cx="2764739" cy="464358"/>
          </a:xfrm>
          <a:prstGeom prst="rect">
            <a:avLst/>
          </a:prstGeom>
        </p:spPr>
        <p:txBody>
          <a:bodyPr wrap="square">
            <a:spAutoFit/>
          </a:bodyPr>
          <a:lstStyle/>
          <a:p>
            <a:pPr>
              <a:lnSpc>
                <a:spcPct val="175000"/>
              </a:lnSpc>
            </a:pPr>
            <a:r>
              <a:rPr lang="zh-CN" altLang="en-US"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点击文本框编辑标题</a:t>
            </a:r>
            <a:endParaRPr lang="en-US" altLang="zh-CN"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17" name="文本框 16"/>
          <p:cNvSpPr txBox="1"/>
          <p:nvPr/>
        </p:nvSpPr>
        <p:spPr>
          <a:xfrm>
            <a:off x="1538514" y="758799"/>
            <a:ext cx="4737379" cy="307777"/>
          </a:xfrm>
          <a:prstGeom prst="rect">
            <a:avLst/>
          </a:prstGeom>
          <a:noFill/>
        </p:spPr>
        <p:txBody>
          <a:bodyPr wrap="square" rtlCol="0">
            <a:spAutoFit/>
          </a:bodyPr>
          <a:lstStyle>
            <a:defPPr>
              <a:defRPr lang="zh-CN"/>
            </a:defPPr>
            <a:lvl1pPr algn="ctr">
              <a:defRPr sz="6000" b="1">
                <a:blipFill dpi="0" rotWithShape="1">
                  <a:blip r:embed="rId1"/>
                  <a:srcRect/>
                  <a:stretch>
                    <a:fillRect/>
                  </a:stretch>
                </a:blipFill>
              </a:defRPr>
            </a:lvl1pPr>
          </a:lstStyle>
          <a:p>
            <a:pPr algn="l"/>
            <a:r>
              <a:rPr lang="en-US" altLang="zh-CN"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PROFESSIONAL GENERATION POWERPOINT</a:t>
            </a:r>
            <a:endParaRPr lang="zh-CN" altLang="en-US"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grpSp>
        <p:nvGrpSpPr>
          <p:cNvPr id="8" name="组合 7"/>
          <p:cNvGrpSpPr/>
          <p:nvPr/>
        </p:nvGrpSpPr>
        <p:grpSpPr>
          <a:xfrm>
            <a:off x="2744883" y="1595904"/>
            <a:ext cx="7124832" cy="5665860"/>
            <a:chOff x="2473424" y="1380031"/>
            <a:chExt cx="7667749" cy="6097605"/>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l="57680" t="7205" b="2766"/>
            <a:stretch>
              <a:fillRect/>
            </a:stretch>
          </p:blipFill>
          <p:spPr bwMode="auto">
            <a:xfrm>
              <a:off x="4599792" y="1380031"/>
              <a:ext cx="226443" cy="3268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l="57680" t="7205" b="2766"/>
            <a:stretch>
              <a:fillRect/>
            </a:stretch>
          </p:blipFill>
          <p:spPr bwMode="auto">
            <a:xfrm flipH="1">
              <a:off x="7788362" y="3277146"/>
              <a:ext cx="216725" cy="420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34"/>
            <p:cNvSpPr txBox="1"/>
            <p:nvPr/>
          </p:nvSpPr>
          <p:spPr>
            <a:xfrm>
              <a:off x="3796190" y="2219594"/>
              <a:ext cx="713657" cy="723275"/>
            </a:xfrm>
            <a:prstGeom prst="rect">
              <a:avLst/>
            </a:prstGeom>
            <a:noFill/>
          </p:spPr>
          <p:txBody>
            <a:bodyPr wrap="none" rtlCol="0">
              <a:spAutoFit/>
            </a:bodyPr>
            <a:lstStyle/>
            <a:p>
              <a:r>
                <a:rPr lang="en-US" altLang="zh-CN" sz="4100" b="1" dirty="0">
                  <a:solidFill>
                    <a:schemeClr val="bg1"/>
                  </a:solidFill>
                  <a:latin typeface="楷体" panose="02010609060101010101" pitchFamily="49" charset="-122"/>
                  <a:ea typeface="楷体" panose="02010609060101010101" pitchFamily="49" charset="-122"/>
                </a:rPr>
                <a:t>01</a:t>
              </a:r>
              <a:endParaRPr lang="zh-CN" altLang="en-US" sz="4100" b="1" dirty="0">
                <a:solidFill>
                  <a:schemeClr val="bg1"/>
                </a:solidFill>
                <a:latin typeface="楷体" panose="02010609060101010101" pitchFamily="49" charset="-122"/>
                <a:ea typeface="楷体" panose="02010609060101010101" pitchFamily="49" charset="-122"/>
              </a:endParaRPr>
            </a:p>
          </p:txBody>
        </p:sp>
        <p:sp>
          <p:nvSpPr>
            <p:cNvPr id="18" name="等腰三角形 16"/>
            <p:cNvSpPr/>
            <p:nvPr/>
          </p:nvSpPr>
          <p:spPr>
            <a:xfrm rot="5400000">
              <a:off x="3031557" y="1260135"/>
              <a:ext cx="1134126" cy="2250392"/>
            </a:xfrm>
            <a:custGeom>
              <a:avLst/>
              <a:gdLst/>
              <a:ahLst/>
              <a:cxnLst/>
              <a:rect l="l" t="t" r="r" b="b"/>
              <a:pathLst>
                <a:path w="1134126" h="2250392">
                  <a:moveTo>
                    <a:pt x="270030" y="108012"/>
                  </a:moveTo>
                  <a:lnTo>
                    <a:pt x="351039" y="0"/>
                  </a:lnTo>
                  <a:lnTo>
                    <a:pt x="432048" y="108012"/>
                  </a:lnTo>
                  <a:close/>
                  <a:moveTo>
                    <a:pt x="0" y="2250392"/>
                  </a:moveTo>
                  <a:lnTo>
                    <a:pt x="0" y="117536"/>
                  </a:lnTo>
                  <a:lnTo>
                    <a:pt x="1134126" y="117536"/>
                  </a:lnTo>
                  <a:lnTo>
                    <a:pt x="1134126" y="2250392"/>
                  </a:lnTo>
                  <a:close/>
                </a:path>
              </a:pathLst>
            </a:custGeom>
            <a:solidFill>
              <a:srgbClr val="669B5B"/>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9" name="TextBox 37"/>
            <p:cNvSpPr txBox="1"/>
            <p:nvPr/>
          </p:nvSpPr>
          <p:spPr>
            <a:xfrm>
              <a:off x="3842609" y="1818145"/>
              <a:ext cx="763671" cy="700192"/>
            </a:xfrm>
            <a:prstGeom prst="rect">
              <a:avLst/>
            </a:prstGeom>
            <a:noFill/>
          </p:spPr>
          <p:txBody>
            <a:bodyPr wrap="none" lIns="68580" tIns="34290" rIns="68580" bIns="34290" rtlCol="0">
              <a:spAutoFit/>
            </a:bodyPr>
            <a:lstStyle/>
            <a:p>
              <a:r>
                <a:rPr lang="en-US" altLang="zh-CN" sz="4000" dirty="0">
                  <a:solidFill>
                    <a:schemeClr val="bg1"/>
                  </a:solidFill>
                  <a:latin typeface="+mj-lt"/>
                  <a:ea typeface="楷体" panose="02010609060101010101" pitchFamily="49" charset="-122"/>
                </a:rPr>
                <a:t>01</a:t>
              </a:r>
              <a:endParaRPr lang="zh-CN" altLang="en-US" sz="4000" dirty="0">
                <a:solidFill>
                  <a:schemeClr val="bg1"/>
                </a:solidFill>
                <a:latin typeface="+mj-lt"/>
                <a:ea typeface="楷体" panose="02010609060101010101" pitchFamily="49" charset="-122"/>
              </a:endParaRPr>
            </a:p>
          </p:txBody>
        </p:sp>
        <p:sp>
          <p:nvSpPr>
            <p:cNvPr id="20" name="Freeform 27"/>
            <p:cNvSpPr>
              <a:spLocks noChangeArrowheads="1"/>
            </p:cNvSpPr>
            <p:nvPr/>
          </p:nvSpPr>
          <p:spPr bwMode="auto">
            <a:xfrm>
              <a:off x="4029465" y="2453796"/>
              <a:ext cx="383471" cy="300107"/>
            </a:xfrm>
            <a:custGeom>
              <a:avLst/>
              <a:gdLst>
                <a:gd name="T0" fmla="*/ 434 w 506"/>
                <a:gd name="T1" fmla="*/ 70 h 399"/>
                <a:gd name="T2" fmla="*/ 434 w 506"/>
                <a:gd name="T3" fmla="*/ 70 h 399"/>
                <a:gd name="T4" fmla="*/ 168 w 506"/>
                <a:gd name="T5" fmla="*/ 35 h 399"/>
                <a:gd name="T6" fmla="*/ 9 w 506"/>
                <a:gd name="T7" fmla="*/ 221 h 399"/>
                <a:gd name="T8" fmla="*/ 195 w 506"/>
                <a:gd name="T9" fmla="*/ 398 h 399"/>
                <a:gd name="T10" fmla="*/ 381 w 506"/>
                <a:gd name="T11" fmla="*/ 310 h 399"/>
                <a:gd name="T12" fmla="*/ 363 w 506"/>
                <a:gd name="T13" fmla="*/ 212 h 399"/>
                <a:gd name="T14" fmla="*/ 469 w 506"/>
                <a:gd name="T15" fmla="*/ 203 h 399"/>
                <a:gd name="T16" fmla="*/ 434 w 506"/>
                <a:gd name="T17" fmla="*/ 70 h 399"/>
                <a:gd name="T18" fmla="*/ 274 w 506"/>
                <a:gd name="T19" fmla="*/ 301 h 399"/>
                <a:gd name="T20" fmla="*/ 274 w 506"/>
                <a:gd name="T21" fmla="*/ 301 h 399"/>
                <a:gd name="T22" fmla="*/ 239 w 506"/>
                <a:gd name="T23" fmla="*/ 265 h 399"/>
                <a:gd name="T24" fmla="*/ 274 w 506"/>
                <a:gd name="T25" fmla="*/ 230 h 399"/>
                <a:gd name="T26" fmla="*/ 309 w 506"/>
                <a:gd name="T27" fmla="*/ 265 h 399"/>
                <a:gd name="T28" fmla="*/ 274 w 506"/>
                <a:gd name="T29" fmla="*/ 30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bg1"/>
            </a:solidFill>
            <a:ln>
              <a:noFill/>
            </a:ln>
            <a:effectLst/>
          </p:spPr>
          <p:txBody>
            <a:bodyPr wrap="none" anchor="ctr"/>
            <a:lstStyle/>
            <a:p>
              <a:endParaRPr lang="en-US" sz="900"/>
            </a:p>
          </p:txBody>
        </p:sp>
        <p:sp>
          <p:nvSpPr>
            <p:cNvPr id="21" name="等腰三角形 16"/>
            <p:cNvSpPr/>
            <p:nvPr/>
          </p:nvSpPr>
          <p:spPr>
            <a:xfrm rot="5400000">
              <a:off x="3031557" y="2420316"/>
              <a:ext cx="1134126" cy="2250392"/>
            </a:xfrm>
            <a:custGeom>
              <a:avLst/>
              <a:gdLst/>
              <a:ahLst/>
              <a:cxnLst/>
              <a:rect l="l" t="t" r="r" b="b"/>
              <a:pathLst>
                <a:path w="1134126" h="2250392">
                  <a:moveTo>
                    <a:pt x="270030" y="108012"/>
                  </a:moveTo>
                  <a:lnTo>
                    <a:pt x="351039" y="0"/>
                  </a:lnTo>
                  <a:lnTo>
                    <a:pt x="432048" y="108012"/>
                  </a:lnTo>
                  <a:close/>
                  <a:moveTo>
                    <a:pt x="0" y="2250392"/>
                  </a:moveTo>
                  <a:lnTo>
                    <a:pt x="0" y="117536"/>
                  </a:lnTo>
                  <a:lnTo>
                    <a:pt x="1134126" y="117536"/>
                  </a:lnTo>
                  <a:lnTo>
                    <a:pt x="1134126" y="2250392"/>
                  </a:lnTo>
                  <a:close/>
                </a:path>
              </a:pathLst>
            </a:custGeom>
            <a:solidFill>
              <a:srgbClr val="669B5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2" name="TextBox 32"/>
            <p:cNvSpPr txBox="1"/>
            <p:nvPr/>
          </p:nvSpPr>
          <p:spPr>
            <a:xfrm>
              <a:off x="3842609" y="2978326"/>
              <a:ext cx="763671" cy="700192"/>
            </a:xfrm>
            <a:prstGeom prst="rect">
              <a:avLst/>
            </a:prstGeom>
            <a:noFill/>
          </p:spPr>
          <p:txBody>
            <a:bodyPr wrap="none" lIns="68580" tIns="34290" rIns="68580" bIns="34290" rtlCol="0">
              <a:spAutoFit/>
            </a:bodyPr>
            <a:lstStyle/>
            <a:p>
              <a:r>
                <a:rPr lang="en-US" altLang="zh-CN" sz="4000" dirty="0">
                  <a:solidFill>
                    <a:schemeClr val="bg1"/>
                  </a:solidFill>
                  <a:latin typeface="+mj-lt"/>
                  <a:ea typeface="楷体" panose="02010609060101010101" pitchFamily="49" charset="-122"/>
                </a:rPr>
                <a:t>02</a:t>
              </a:r>
              <a:endParaRPr lang="zh-CN" altLang="en-US" sz="4000" dirty="0">
                <a:solidFill>
                  <a:schemeClr val="bg1"/>
                </a:solidFill>
                <a:latin typeface="+mj-lt"/>
                <a:ea typeface="楷体" panose="02010609060101010101" pitchFamily="49" charset="-122"/>
              </a:endParaRPr>
            </a:p>
          </p:txBody>
        </p:sp>
        <p:sp>
          <p:nvSpPr>
            <p:cNvPr id="23" name="Freeform 104"/>
            <p:cNvSpPr>
              <a:spLocks noChangeArrowheads="1"/>
            </p:cNvSpPr>
            <p:nvPr/>
          </p:nvSpPr>
          <p:spPr bwMode="auto">
            <a:xfrm>
              <a:off x="4032799" y="3644633"/>
              <a:ext cx="376802" cy="253424"/>
            </a:xfrm>
            <a:custGeom>
              <a:avLst/>
              <a:gdLst>
                <a:gd name="T0" fmla="*/ 203 w 497"/>
                <a:gd name="T1" fmla="*/ 257 h 337"/>
                <a:gd name="T2" fmla="*/ 203 w 497"/>
                <a:gd name="T3" fmla="*/ 257 h 337"/>
                <a:gd name="T4" fmla="*/ 221 w 497"/>
                <a:gd name="T5" fmla="*/ 327 h 337"/>
                <a:gd name="T6" fmla="*/ 283 w 497"/>
                <a:gd name="T7" fmla="*/ 310 h 337"/>
                <a:gd name="T8" fmla="*/ 398 w 497"/>
                <a:gd name="T9" fmla="*/ 9 h 337"/>
                <a:gd name="T10" fmla="*/ 203 w 497"/>
                <a:gd name="T11" fmla="*/ 257 h 337"/>
                <a:gd name="T12" fmla="*/ 248 w 497"/>
                <a:gd name="T13" fmla="*/ 71 h 337"/>
                <a:gd name="T14" fmla="*/ 248 w 497"/>
                <a:gd name="T15" fmla="*/ 71 h 337"/>
                <a:gd name="T16" fmla="*/ 274 w 497"/>
                <a:gd name="T17" fmla="*/ 71 h 337"/>
                <a:gd name="T18" fmla="*/ 310 w 497"/>
                <a:gd name="T19" fmla="*/ 26 h 337"/>
                <a:gd name="T20" fmla="*/ 248 w 497"/>
                <a:gd name="T21" fmla="*/ 17 h 337"/>
                <a:gd name="T22" fmla="*/ 0 w 497"/>
                <a:gd name="T23" fmla="*/ 283 h 337"/>
                <a:gd name="T24" fmla="*/ 0 w 497"/>
                <a:gd name="T25" fmla="*/ 310 h 337"/>
                <a:gd name="T26" fmla="*/ 26 w 497"/>
                <a:gd name="T27" fmla="*/ 336 h 337"/>
                <a:gd name="T28" fmla="*/ 53 w 497"/>
                <a:gd name="T29" fmla="*/ 310 h 337"/>
                <a:gd name="T30" fmla="*/ 53 w 497"/>
                <a:gd name="T31" fmla="*/ 283 h 337"/>
                <a:gd name="T32" fmla="*/ 248 w 497"/>
                <a:gd name="T33" fmla="*/ 71 h 337"/>
                <a:gd name="T34" fmla="*/ 425 w 497"/>
                <a:gd name="T35" fmla="*/ 98 h 337"/>
                <a:gd name="T36" fmla="*/ 425 w 497"/>
                <a:gd name="T37" fmla="*/ 98 h 337"/>
                <a:gd name="T38" fmla="*/ 407 w 497"/>
                <a:gd name="T39" fmla="*/ 151 h 337"/>
                <a:gd name="T40" fmla="*/ 442 w 497"/>
                <a:gd name="T41" fmla="*/ 283 h 337"/>
                <a:gd name="T42" fmla="*/ 442 w 497"/>
                <a:gd name="T43" fmla="*/ 310 h 337"/>
                <a:gd name="T44" fmla="*/ 469 w 497"/>
                <a:gd name="T45" fmla="*/ 336 h 337"/>
                <a:gd name="T46" fmla="*/ 469 w 497"/>
                <a:gd name="T47" fmla="*/ 336 h 337"/>
                <a:gd name="T48" fmla="*/ 496 w 497"/>
                <a:gd name="T49" fmla="*/ 310 h 337"/>
                <a:gd name="T50" fmla="*/ 496 w 497"/>
                <a:gd name="T51" fmla="*/ 283 h 337"/>
                <a:gd name="T52" fmla="*/ 425 w 497"/>
                <a:gd name="T53"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337">
                  <a:moveTo>
                    <a:pt x="203" y="257"/>
                  </a:moveTo>
                  <a:lnTo>
                    <a:pt x="203" y="257"/>
                  </a:lnTo>
                  <a:cubicBezTo>
                    <a:pt x="186" y="283"/>
                    <a:pt x="194" y="310"/>
                    <a:pt x="221" y="327"/>
                  </a:cubicBezTo>
                  <a:cubicBezTo>
                    <a:pt x="239" y="336"/>
                    <a:pt x="266" y="336"/>
                    <a:pt x="283" y="310"/>
                  </a:cubicBezTo>
                  <a:cubicBezTo>
                    <a:pt x="301" y="274"/>
                    <a:pt x="407" y="9"/>
                    <a:pt x="398" y="9"/>
                  </a:cubicBezTo>
                  <a:cubicBezTo>
                    <a:pt x="389" y="0"/>
                    <a:pt x="221" y="230"/>
                    <a:pt x="203" y="257"/>
                  </a:cubicBezTo>
                  <a:close/>
                  <a:moveTo>
                    <a:pt x="248" y="71"/>
                  </a:moveTo>
                  <a:lnTo>
                    <a:pt x="248" y="71"/>
                  </a:lnTo>
                  <a:cubicBezTo>
                    <a:pt x="257" y="71"/>
                    <a:pt x="266" y="71"/>
                    <a:pt x="274" y="71"/>
                  </a:cubicBezTo>
                  <a:cubicBezTo>
                    <a:pt x="292" y="53"/>
                    <a:pt x="301" y="44"/>
                    <a:pt x="310" y="26"/>
                  </a:cubicBezTo>
                  <a:cubicBezTo>
                    <a:pt x="292" y="17"/>
                    <a:pt x="274" y="17"/>
                    <a:pt x="248" y="17"/>
                  </a:cubicBezTo>
                  <a:cubicBezTo>
                    <a:pt x="106" y="17"/>
                    <a:pt x="0" y="133"/>
                    <a:pt x="0" y="283"/>
                  </a:cubicBezTo>
                  <a:cubicBezTo>
                    <a:pt x="0" y="292"/>
                    <a:pt x="0" y="301"/>
                    <a:pt x="0" y="310"/>
                  </a:cubicBezTo>
                  <a:cubicBezTo>
                    <a:pt x="0" y="327"/>
                    <a:pt x="17" y="336"/>
                    <a:pt x="26" y="336"/>
                  </a:cubicBezTo>
                  <a:cubicBezTo>
                    <a:pt x="44" y="336"/>
                    <a:pt x="53" y="319"/>
                    <a:pt x="53" y="310"/>
                  </a:cubicBezTo>
                  <a:cubicBezTo>
                    <a:pt x="53" y="301"/>
                    <a:pt x="53" y="292"/>
                    <a:pt x="53" y="283"/>
                  </a:cubicBezTo>
                  <a:cubicBezTo>
                    <a:pt x="53" y="160"/>
                    <a:pt x="132" y="71"/>
                    <a:pt x="248" y="71"/>
                  </a:cubicBezTo>
                  <a:close/>
                  <a:moveTo>
                    <a:pt x="425" y="98"/>
                  </a:moveTo>
                  <a:lnTo>
                    <a:pt x="425" y="98"/>
                  </a:lnTo>
                  <a:cubicBezTo>
                    <a:pt x="416" y="115"/>
                    <a:pt x="416" y="133"/>
                    <a:pt x="407" y="151"/>
                  </a:cubicBezTo>
                  <a:cubicBezTo>
                    <a:pt x="433" y="186"/>
                    <a:pt x="442" y="239"/>
                    <a:pt x="442" y="283"/>
                  </a:cubicBezTo>
                  <a:cubicBezTo>
                    <a:pt x="442" y="292"/>
                    <a:pt x="442" y="301"/>
                    <a:pt x="442" y="310"/>
                  </a:cubicBezTo>
                  <a:cubicBezTo>
                    <a:pt x="442" y="319"/>
                    <a:pt x="451" y="336"/>
                    <a:pt x="469" y="336"/>
                  </a:cubicBezTo>
                  <a:lnTo>
                    <a:pt x="469" y="336"/>
                  </a:lnTo>
                  <a:cubicBezTo>
                    <a:pt x="478" y="336"/>
                    <a:pt x="496" y="327"/>
                    <a:pt x="496" y="310"/>
                  </a:cubicBezTo>
                  <a:cubicBezTo>
                    <a:pt x="496" y="301"/>
                    <a:pt x="496" y="292"/>
                    <a:pt x="496" y="283"/>
                  </a:cubicBezTo>
                  <a:cubicBezTo>
                    <a:pt x="496" y="213"/>
                    <a:pt x="469" y="151"/>
                    <a:pt x="425" y="98"/>
                  </a:cubicBezTo>
                  <a:close/>
                </a:path>
              </a:pathLst>
            </a:custGeom>
            <a:solidFill>
              <a:schemeClr val="bg1"/>
            </a:solidFill>
            <a:ln>
              <a:noFill/>
            </a:ln>
            <a:effectLst/>
          </p:spPr>
          <p:txBody>
            <a:bodyPr wrap="none" anchor="ctr"/>
            <a:lstStyle/>
            <a:p>
              <a:endParaRPr lang="en-US" sz="900"/>
            </a:p>
          </p:txBody>
        </p:sp>
        <p:sp>
          <p:nvSpPr>
            <p:cNvPr id="24" name="等腰三角形 16"/>
            <p:cNvSpPr/>
            <p:nvPr/>
          </p:nvSpPr>
          <p:spPr>
            <a:xfrm rot="5400000" flipH="1" flipV="1">
              <a:off x="8448914" y="3503167"/>
              <a:ext cx="1134126" cy="2250392"/>
            </a:xfrm>
            <a:custGeom>
              <a:avLst/>
              <a:gdLst/>
              <a:ahLst/>
              <a:cxnLst/>
              <a:rect l="l" t="t" r="r" b="b"/>
              <a:pathLst>
                <a:path w="1134126" h="2250392">
                  <a:moveTo>
                    <a:pt x="270030" y="108012"/>
                  </a:moveTo>
                  <a:lnTo>
                    <a:pt x="351039" y="0"/>
                  </a:lnTo>
                  <a:lnTo>
                    <a:pt x="432048" y="108012"/>
                  </a:lnTo>
                  <a:close/>
                  <a:moveTo>
                    <a:pt x="0" y="2250392"/>
                  </a:moveTo>
                  <a:lnTo>
                    <a:pt x="0" y="117536"/>
                  </a:lnTo>
                  <a:lnTo>
                    <a:pt x="1134126" y="117536"/>
                  </a:lnTo>
                  <a:lnTo>
                    <a:pt x="1134126" y="2250392"/>
                  </a:lnTo>
                  <a:close/>
                </a:path>
              </a:pathLst>
            </a:custGeom>
            <a:solidFill>
              <a:srgbClr val="669B5B"/>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5" name="TextBox 42"/>
            <p:cNvSpPr txBox="1"/>
            <p:nvPr/>
          </p:nvSpPr>
          <p:spPr>
            <a:xfrm flipH="1">
              <a:off x="8008317" y="4495357"/>
              <a:ext cx="763671" cy="700192"/>
            </a:xfrm>
            <a:prstGeom prst="rect">
              <a:avLst/>
            </a:prstGeom>
            <a:noFill/>
          </p:spPr>
          <p:txBody>
            <a:bodyPr wrap="none" lIns="68580" tIns="34290" rIns="68580" bIns="34290" rtlCol="0">
              <a:spAutoFit/>
            </a:bodyPr>
            <a:lstStyle/>
            <a:p>
              <a:r>
                <a:rPr lang="en-US" altLang="zh-CN" sz="4000" dirty="0">
                  <a:solidFill>
                    <a:schemeClr val="bg1"/>
                  </a:solidFill>
                  <a:latin typeface="+mj-lt"/>
                  <a:ea typeface="楷体" panose="02010609060101010101" pitchFamily="49" charset="-122"/>
                </a:rPr>
                <a:t>03</a:t>
              </a:r>
              <a:endParaRPr lang="zh-CN" altLang="en-US" sz="4000" dirty="0">
                <a:solidFill>
                  <a:schemeClr val="bg1"/>
                </a:solidFill>
                <a:latin typeface="+mj-lt"/>
                <a:ea typeface="楷体" panose="02010609060101010101" pitchFamily="49" charset="-122"/>
              </a:endParaRPr>
            </a:p>
          </p:txBody>
        </p:sp>
        <p:sp>
          <p:nvSpPr>
            <p:cNvPr id="26" name="Freeform 28"/>
            <p:cNvSpPr>
              <a:spLocks noChangeArrowheads="1"/>
            </p:cNvSpPr>
            <p:nvPr/>
          </p:nvSpPr>
          <p:spPr bwMode="auto">
            <a:xfrm>
              <a:off x="8201752" y="4226066"/>
              <a:ext cx="376800" cy="316778"/>
            </a:xfrm>
            <a:custGeom>
              <a:avLst/>
              <a:gdLst>
                <a:gd name="T0" fmla="*/ 124 w 498"/>
                <a:gd name="T1" fmla="*/ 81 h 418"/>
                <a:gd name="T2" fmla="*/ 124 w 498"/>
                <a:gd name="T3" fmla="*/ 81 h 418"/>
                <a:gd name="T4" fmla="*/ 36 w 498"/>
                <a:gd name="T5" fmla="*/ 258 h 418"/>
                <a:gd name="T6" fmla="*/ 346 w 498"/>
                <a:gd name="T7" fmla="*/ 116 h 418"/>
                <a:gd name="T8" fmla="*/ 9 w 498"/>
                <a:gd name="T9" fmla="*/ 382 h 418"/>
                <a:gd name="T10" fmla="*/ 44 w 498"/>
                <a:gd name="T11" fmla="*/ 400 h 418"/>
                <a:gd name="T12" fmla="*/ 97 w 498"/>
                <a:gd name="T13" fmla="*/ 311 h 418"/>
                <a:gd name="T14" fmla="*/ 293 w 498"/>
                <a:gd name="T15" fmla="*/ 311 h 418"/>
                <a:gd name="T16" fmla="*/ 469 w 498"/>
                <a:gd name="T17" fmla="*/ 72 h 418"/>
                <a:gd name="T18" fmla="*/ 124 w 498"/>
                <a:gd name="T19" fmla="*/ 8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chemeClr val="bg1"/>
            </a:solidFill>
            <a:ln>
              <a:noFill/>
            </a:ln>
            <a:effectLst/>
          </p:spPr>
          <p:txBody>
            <a:bodyPr wrap="none" anchor="ctr"/>
            <a:lstStyle/>
            <a:p>
              <a:endParaRPr lang="en-US" sz="900"/>
            </a:p>
          </p:txBody>
        </p:sp>
        <p:cxnSp>
          <p:nvCxnSpPr>
            <p:cNvPr id="27" name="Straight Connector 5"/>
            <p:cNvCxnSpPr/>
            <p:nvPr/>
          </p:nvCxnSpPr>
          <p:spPr>
            <a:xfrm flipV="1">
              <a:off x="4928654" y="4059097"/>
              <a:ext cx="2757289" cy="1054"/>
            </a:xfrm>
            <a:prstGeom prst="line">
              <a:avLst/>
            </a:prstGeom>
            <a:ln w="19050">
              <a:solidFill>
                <a:srgbClr val="669B5B"/>
              </a:solidFill>
              <a:prstDash val="dash"/>
            </a:ln>
          </p:spPr>
          <p:style>
            <a:lnRef idx="1">
              <a:schemeClr val="accent1"/>
            </a:lnRef>
            <a:fillRef idx="0">
              <a:schemeClr val="accent1"/>
            </a:fillRef>
            <a:effectRef idx="0">
              <a:schemeClr val="accent1"/>
            </a:effectRef>
            <a:fontRef idx="minor">
              <a:schemeClr val="tx1"/>
            </a:fontRef>
          </p:style>
        </p:cxnSp>
        <p:sp>
          <p:nvSpPr>
            <p:cNvPr id="28" name="等腰三角形 16"/>
            <p:cNvSpPr/>
            <p:nvPr/>
          </p:nvSpPr>
          <p:spPr>
            <a:xfrm rot="5400000" flipH="1" flipV="1">
              <a:off x="8445166" y="4666967"/>
              <a:ext cx="1134126" cy="2250393"/>
            </a:xfrm>
            <a:custGeom>
              <a:avLst/>
              <a:gdLst/>
              <a:ahLst/>
              <a:cxnLst/>
              <a:rect l="l" t="t" r="r" b="b"/>
              <a:pathLst>
                <a:path w="1134126" h="2250392">
                  <a:moveTo>
                    <a:pt x="270030" y="108012"/>
                  </a:moveTo>
                  <a:lnTo>
                    <a:pt x="351039" y="0"/>
                  </a:lnTo>
                  <a:lnTo>
                    <a:pt x="432048" y="108012"/>
                  </a:lnTo>
                  <a:close/>
                  <a:moveTo>
                    <a:pt x="0" y="2250392"/>
                  </a:moveTo>
                  <a:lnTo>
                    <a:pt x="0" y="117536"/>
                  </a:lnTo>
                  <a:lnTo>
                    <a:pt x="1134126" y="117536"/>
                  </a:lnTo>
                  <a:lnTo>
                    <a:pt x="1134126" y="2250392"/>
                  </a:lnTo>
                  <a:close/>
                </a:path>
              </a:pathLst>
            </a:custGeom>
            <a:solidFill>
              <a:srgbClr val="669B5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9" name="TextBox 47"/>
            <p:cNvSpPr txBox="1"/>
            <p:nvPr/>
          </p:nvSpPr>
          <p:spPr>
            <a:xfrm flipH="1">
              <a:off x="8004568" y="5659157"/>
              <a:ext cx="763671" cy="700192"/>
            </a:xfrm>
            <a:prstGeom prst="rect">
              <a:avLst/>
            </a:prstGeom>
            <a:noFill/>
          </p:spPr>
          <p:txBody>
            <a:bodyPr wrap="none" lIns="68580" tIns="34290" rIns="68580" bIns="34290" rtlCol="0">
              <a:spAutoFit/>
            </a:bodyPr>
            <a:lstStyle/>
            <a:p>
              <a:r>
                <a:rPr lang="en-US" altLang="zh-CN" sz="4000" dirty="0">
                  <a:solidFill>
                    <a:schemeClr val="bg1"/>
                  </a:solidFill>
                  <a:latin typeface="+mj-lt"/>
                  <a:ea typeface="楷体" panose="02010609060101010101" pitchFamily="49" charset="-122"/>
                </a:rPr>
                <a:t>04</a:t>
              </a:r>
              <a:endParaRPr lang="zh-CN" altLang="en-US" sz="4000" dirty="0">
                <a:solidFill>
                  <a:schemeClr val="bg1"/>
                </a:solidFill>
                <a:latin typeface="+mj-lt"/>
                <a:ea typeface="楷体" panose="02010609060101010101" pitchFamily="49" charset="-122"/>
              </a:endParaRPr>
            </a:p>
          </p:txBody>
        </p:sp>
        <p:sp>
          <p:nvSpPr>
            <p:cNvPr id="30" name="Freeform 155"/>
            <p:cNvSpPr>
              <a:spLocks noChangeArrowheads="1"/>
            </p:cNvSpPr>
            <p:nvPr/>
          </p:nvSpPr>
          <p:spPr bwMode="auto">
            <a:xfrm>
              <a:off x="8201751" y="5394483"/>
              <a:ext cx="294913" cy="317381"/>
            </a:xfrm>
            <a:custGeom>
              <a:avLst/>
              <a:gdLst>
                <a:gd name="T0" fmla="*/ 79 w 461"/>
                <a:gd name="T1" fmla="*/ 9 h 497"/>
                <a:gd name="T2" fmla="*/ 79 w 461"/>
                <a:gd name="T3" fmla="*/ 9 h 497"/>
                <a:gd name="T4" fmla="*/ 71 w 461"/>
                <a:gd name="T5" fmla="*/ 9 h 497"/>
                <a:gd name="T6" fmla="*/ 0 w 461"/>
                <a:gd name="T7" fmla="*/ 195 h 497"/>
                <a:gd name="T8" fmla="*/ 79 w 461"/>
                <a:gd name="T9" fmla="*/ 274 h 497"/>
                <a:gd name="T10" fmla="*/ 159 w 461"/>
                <a:gd name="T11" fmla="*/ 195 h 497"/>
                <a:gd name="T12" fmla="*/ 79 w 461"/>
                <a:gd name="T13" fmla="*/ 9 h 497"/>
                <a:gd name="T14" fmla="*/ 390 w 461"/>
                <a:gd name="T15" fmla="*/ 9 h 497"/>
                <a:gd name="T16" fmla="*/ 390 w 461"/>
                <a:gd name="T17" fmla="*/ 9 h 497"/>
                <a:gd name="T18" fmla="*/ 381 w 461"/>
                <a:gd name="T19" fmla="*/ 9 h 497"/>
                <a:gd name="T20" fmla="*/ 301 w 461"/>
                <a:gd name="T21" fmla="*/ 195 h 497"/>
                <a:gd name="T22" fmla="*/ 381 w 461"/>
                <a:gd name="T23" fmla="*/ 274 h 497"/>
                <a:gd name="T24" fmla="*/ 460 w 461"/>
                <a:gd name="T25" fmla="*/ 195 h 497"/>
                <a:gd name="T26" fmla="*/ 390 w 461"/>
                <a:gd name="T27" fmla="*/ 9 h 497"/>
                <a:gd name="T28" fmla="*/ 230 w 461"/>
                <a:gd name="T29" fmla="*/ 221 h 497"/>
                <a:gd name="T30" fmla="*/ 230 w 461"/>
                <a:gd name="T31" fmla="*/ 221 h 497"/>
                <a:gd name="T32" fmla="*/ 150 w 461"/>
                <a:gd name="T33" fmla="*/ 417 h 497"/>
                <a:gd name="T34" fmla="*/ 230 w 461"/>
                <a:gd name="T35" fmla="*/ 496 h 497"/>
                <a:gd name="T36" fmla="*/ 310 w 461"/>
                <a:gd name="T37" fmla="*/ 417 h 497"/>
                <a:gd name="T38" fmla="*/ 230 w 461"/>
                <a:gd name="T39" fmla="*/ 22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97">
                  <a:moveTo>
                    <a:pt x="79" y="9"/>
                  </a:moveTo>
                  <a:lnTo>
                    <a:pt x="79" y="9"/>
                  </a:lnTo>
                  <a:cubicBezTo>
                    <a:pt x="79" y="0"/>
                    <a:pt x="71" y="0"/>
                    <a:pt x="71" y="9"/>
                  </a:cubicBezTo>
                  <a:cubicBezTo>
                    <a:pt x="62" y="107"/>
                    <a:pt x="0" y="124"/>
                    <a:pt x="0" y="195"/>
                  </a:cubicBezTo>
                  <a:cubicBezTo>
                    <a:pt x="0" y="239"/>
                    <a:pt x="35" y="274"/>
                    <a:pt x="79" y="274"/>
                  </a:cubicBezTo>
                  <a:cubicBezTo>
                    <a:pt x="124" y="274"/>
                    <a:pt x="159" y="239"/>
                    <a:pt x="159" y="195"/>
                  </a:cubicBezTo>
                  <a:cubicBezTo>
                    <a:pt x="159" y="124"/>
                    <a:pt x="88" y="107"/>
                    <a:pt x="79" y="9"/>
                  </a:cubicBezTo>
                  <a:close/>
                  <a:moveTo>
                    <a:pt x="390" y="9"/>
                  </a:moveTo>
                  <a:lnTo>
                    <a:pt x="390" y="9"/>
                  </a:lnTo>
                  <a:cubicBezTo>
                    <a:pt x="390" y="0"/>
                    <a:pt x="381" y="0"/>
                    <a:pt x="381" y="9"/>
                  </a:cubicBezTo>
                  <a:cubicBezTo>
                    <a:pt x="363" y="107"/>
                    <a:pt x="301" y="124"/>
                    <a:pt x="301" y="195"/>
                  </a:cubicBezTo>
                  <a:cubicBezTo>
                    <a:pt x="301" y="239"/>
                    <a:pt x="336" y="274"/>
                    <a:pt x="381" y="274"/>
                  </a:cubicBezTo>
                  <a:cubicBezTo>
                    <a:pt x="425" y="274"/>
                    <a:pt x="460" y="239"/>
                    <a:pt x="460" y="195"/>
                  </a:cubicBezTo>
                  <a:cubicBezTo>
                    <a:pt x="460" y="124"/>
                    <a:pt x="398" y="107"/>
                    <a:pt x="390" y="9"/>
                  </a:cubicBezTo>
                  <a:close/>
                  <a:moveTo>
                    <a:pt x="230" y="221"/>
                  </a:moveTo>
                  <a:lnTo>
                    <a:pt x="230" y="221"/>
                  </a:lnTo>
                  <a:cubicBezTo>
                    <a:pt x="212" y="328"/>
                    <a:pt x="150" y="345"/>
                    <a:pt x="150" y="417"/>
                  </a:cubicBezTo>
                  <a:cubicBezTo>
                    <a:pt x="150" y="461"/>
                    <a:pt x="185" y="496"/>
                    <a:pt x="230" y="496"/>
                  </a:cubicBezTo>
                  <a:cubicBezTo>
                    <a:pt x="275" y="496"/>
                    <a:pt x="310" y="461"/>
                    <a:pt x="310" y="417"/>
                  </a:cubicBezTo>
                  <a:cubicBezTo>
                    <a:pt x="310" y="345"/>
                    <a:pt x="247" y="328"/>
                    <a:pt x="230" y="221"/>
                  </a:cubicBezTo>
                  <a:close/>
                </a:path>
              </a:pathLst>
            </a:custGeom>
            <a:solidFill>
              <a:schemeClr val="bg1"/>
            </a:solidFill>
            <a:ln>
              <a:noFill/>
            </a:ln>
            <a:effectLst/>
          </p:spPr>
          <p:txBody>
            <a:bodyPr wrap="none" anchor="ctr"/>
            <a:lstStyle/>
            <a:p>
              <a:endParaRPr lang="en-US" sz="900"/>
            </a:p>
          </p:txBody>
        </p:sp>
        <p:sp>
          <p:nvSpPr>
            <p:cNvPr id="31" name="文本框 30"/>
            <p:cNvSpPr txBox="1"/>
            <p:nvPr/>
          </p:nvSpPr>
          <p:spPr>
            <a:xfrm>
              <a:off x="2654891" y="2062165"/>
              <a:ext cx="1291771" cy="646331"/>
            </a:xfrm>
            <a:prstGeom prst="rect">
              <a:avLst/>
            </a:prstGeom>
            <a:noFill/>
          </p:spPr>
          <p:txBody>
            <a:bodyPr wrap="square" rtlCol="0">
              <a:spAutoFit/>
            </a:bodyPr>
            <a:lstStyle/>
            <a:p>
              <a:pPr algn="ctr"/>
              <a:r>
                <a:rPr lang="en-US" altLang="zh-CN" dirty="0">
                  <a:solidFill>
                    <a:schemeClr val="bg1"/>
                  </a:solidFill>
                </a:rPr>
                <a:t>Add your title here </a:t>
              </a:r>
              <a:endParaRPr lang="zh-CN" altLang="en-US" dirty="0">
                <a:solidFill>
                  <a:schemeClr val="bg1"/>
                </a:solidFill>
              </a:endParaRPr>
            </a:p>
          </p:txBody>
        </p:sp>
        <p:sp>
          <p:nvSpPr>
            <p:cNvPr id="32" name="文本框 31"/>
            <p:cNvSpPr txBox="1"/>
            <p:nvPr/>
          </p:nvSpPr>
          <p:spPr>
            <a:xfrm>
              <a:off x="2654891" y="3222346"/>
              <a:ext cx="1291771" cy="646331"/>
            </a:xfrm>
            <a:prstGeom prst="rect">
              <a:avLst/>
            </a:prstGeom>
            <a:noFill/>
          </p:spPr>
          <p:txBody>
            <a:bodyPr wrap="square" rtlCol="0">
              <a:spAutoFit/>
            </a:bodyPr>
            <a:lstStyle/>
            <a:p>
              <a:pPr algn="ctr"/>
              <a:r>
                <a:rPr lang="en-US" altLang="zh-CN" dirty="0">
                  <a:solidFill>
                    <a:schemeClr val="bg1"/>
                  </a:solidFill>
                </a:rPr>
                <a:t>Add your title here </a:t>
              </a:r>
              <a:endParaRPr lang="zh-CN" altLang="en-US" dirty="0">
                <a:solidFill>
                  <a:schemeClr val="bg1"/>
                </a:solidFill>
              </a:endParaRPr>
            </a:p>
          </p:txBody>
        </p:sp>
        <p:sp>
          <p:nvSpPr>
            <p:cNvPr id="33" name="文本框 32"/>
            <p:cNvSpPr txBox="1"/>
            <p:nvPr/>
          </p:nvSpPr>
          <p:spPr>
            <a:xfrm>
              <a:off x="8709414" y="4325747"/>
              <a:ext cx="1291771" cy="646331"/>
            </a:xfrm>
            <a:prstGeom prst="rect">
              <a:avLst/>
            </a:prstGeom>
            <a:noFill/>
          </p:spPr>
          <p:txBody>
            <a:bodyPr wrap="square" rtlCol="0">
              <a:spAutoFit/>
            </a:bodyPr>
            <a:lstStyle/>
            <a:p>
              <a:pPr algn="ctr"/>
              <a:r>
                <a:rPr lang="en-US" altLang="zh-CN" dirty="0">
                  <a:solidFill>
                    <a:schemeClr val="bg1"/>
                  </a:solidFill>
                </a:rPr>
                <a:t>Add your title here </a:t>
              </a:r>
              <a:endParaRPr lang="zh-CN" altLang="en-US" dirty="0">
                <a:solidFill>
                  <a:schemeClr val="bg1"/>
                </a:solidFill>
              </a:endParaRPr>
            </a:p>
          </p:txBody>
        </p:sp>
        <p:sp>
          <p:nvSpPr>
            <p:cNvPr id="34" name="文本框 33"/>
            <p:cNvSpPr txBox="1"/>
            <p:nvPr/>
          </p:nvSpPr>
          <p:spPr>
            <a:xfrm>
              <a:off x="8709414" y="5485928"/>
              <a:ext cx="1291771" cy="646331"/>
            </a:xfrm>
            <a:prstGeom prst="rect">
              <a:avLst/>
            </a:prstGeom>
            <a:noFill/>
          </p:spPr>
          <p:txBody>
            <a:bodyPr wrap="square" rtlCol="0">
              <a:spAutoFit/>
            </a:bodyPr>
            <a:lstStyle/>
            <a:p>
              <a:pPr algn="ctr"/>
              <a:r>
                <a:rPr lang="en-US" altLang="zh-CN" dirty="0">
                  <a:solidFill>
                    <a:schemeClr val="bg1"/>
                  </a:solidFill>
                </a:rPr>
                <a:t>Add your title here </a:t>
              </a:r>
              <a:endParaRPr lang="zh-CN" altLang="en-US" dirty="0">
                <a:solidFill>
                  <a:schemeClr val="bg1"/>
                </a:solidFill>
              </a:endParaRPr>
            </a:p>
          </p:txBody>
        </p:sp>
        <p:sp>
          <p:nvSpPr>
            <p:cNvPr id="35" name="文本框 34"/>
            <p:cNvSpPr txBox="1"/>
            <p:nvPr/>
          </p:nvSpPr>
          <p:spPr>
            <a:xfrm>
              <a:off x="4850269" y="2119804"/>
              <a:ext cx="3154299" cy="596213"/>
            </a:xfrm>
            <a:prstGeom prst="rect">
              <a:avLst/>
            </a:prstGeom>
            <a:noFill/>
          </p:spPr>
          <p:txBody>
            <a:bodyPr wrap="square" rtlCol="0">
              <a:spAutoFit/>
            </a:bodyPr>
            <a:lstStyle/>
            <a:p>
              <a:pP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4850270" y="1840506"/>
              <a:ext cx="1118802" cy="294789"/>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4850269" y="3376611"/>
              <a:ext cx="3154299" cy="573511"/>
            </a:xfrm>
            <a:prstGeom prst="rect">
              <a:avLst/>
            </a:prstGeom>
            <a:noFill/>
          </p:spPr>
          <p:txBody>
            <a:bodyPr wrap="square" rtlCol="0">
              <a:spAutoFit/>
            </a:bodyPr>
            <a:lstStyle/>
            <a:p>
              <a:pP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4850270" y="3097313"/>
              <a:ext cx="1118802" cy="294789"/>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4599792" y="4505192"/>
              <a:ext cx="3188571" cy="596213"/>
            </a:xfrm>
            <a:prstGeom prst="rect">
              <a:avLst/>
            </a:prstGeom>
            <a:noFill/>
          </p:spPr>
          <p:txBody>
            <a:bodyPr wrap="square" rtlCol="0">
              <a:spAutoFit/>
            </a:bodyPr>
            <a:lstStyle/>
            <a:p>
              <a:pPr algn="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6669559" y="4225895"/>
              <a:ext cx="1118802" cy="338554"/>
            </a:xfrm>
            <a:prstGeom prst="rect">
              <a:avLst/>
            </a:prstGeom>
            <a:noFill/>
          </p:spPr>
          <p:txBody>
            <a:bodyPr wrap="square" rtlCol="0">
              <a:spAutoFit/>
            </a:bodyPr>
            <a:lstStyle/>
            <a:p>
              <a:pPr algn="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4599792" y="5682354"/>
              <a:ext cx="3188571" cy="573511"/>
            </a:xfrm>
            <a:prstGeom prst="rect">
              <a:avLst/>
            </a:prstGeom>
            <a:noFill/>
          </p:spPr>
          <p:txBody>
            <a:bodyPr wrap="square" rtlCol="0">
              <a:spAutoFit/>
            </a:bodyPr>
            <a:lstStyle/>
            <a:p>
              <a:pPr algn="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6669559" y="5403057"/>
              <a:ext cx="1118802" cy="338554"/>
            </a:xfrm>
            <a:prstGeom prst="rect">
              <a:avLst/>
            </a:prstGeom>
            <a:noFill/>
          </p:spPr>
          <p:txBody>
            <a:bodyPr wrap="square" rtlCol="0">
              <a:spAutoFit/>
            </a:bodyPr>
            <a:lstStyle/>
            <a:p>
              <a:pPr algn="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935514" y="-2391229"/>
            <a:ext cx="6320972" cy="11640458"/>
          </a:xfrm>
          <a:prstGeom prst="rect">
            <a:avLst/>
          </a:prstGeom>
        </p:spPr>
      </p:pic>
      <p:sp>
        <p:nvSpPr>
          <p:cNvPr id="6" name="矩形 5"/>
          <p:cNvSpPr/>
          <p:nvPr/>
        </p:nvSpPr>
        <p:spPr>
          <a:xfrm>
            <a:off x="275771" y="268514"/>
            <a:ext cx="11640458" cy="6320972"/>
          </a:xfrm>
          <a:prstGeom prst="rect">
            <a:avLst/>
          </a:prstGeom>
          <a:noFill/>
          <a:ln w="38100">
            <a:solidFill>
              <a:srgbClr val="669B5B"/>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5400437" y="2144921"/>
            <a:ext cx="1262743" cy="1262743"/>
          </a:xfrm>
          <a:prstGeom prst="ellipse">
            <a:avLst/>
          </a:prstGeom>
          <a:solidFill>
            <a:srgbClr val="669B5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萝莉体 第二版" panose="02000500000000000000" pitchFamily="2" charset="-122"/>
              <a:ea typeface="萝莉体 第二版" panose="02000500000000000000" pitchFamily="2" charset="-122"/>
              <a:cs typeface="萝莉体 第二版" panose="02000500000000000000" pitchFamily="2" charset="-122"/>
            </a:endParaRPr>
          </a:p>
        </p:txBody>
      </p:sp>
      <p:sp>
        <p:nvSpPr>
          <p:cNvPr id="24" name="文本框 23"/>
          <p:cNvSpPr txBox="1"/>
          <p:nvPr/>
        </p:nvSpPr>
        <p:spPr>
          <a:xfrm>
            <a:off x="5366366" y="2268194"/>
            <a:ext cx="1296814" cy="1015663"/>
          </a:xfrm>
          <a:prstGeom prst="rect">
            <a:avLst/>
          </a:prstGeom>
          <a:noFill/>
          <a:ln>
            <a:noFill/>
          </a:ln>
        </p:spPr>
        <p:txBody>
          <a:bodyPr wrap="square" rtlCol="0">
            <a:spAutoFit/>
          </a:bodyPr>
          <a:lstStyle/>
          <a:p>
            <a:pPr algn="ctr"/>
            <a:r>
              <a:rPr lang="en-US" altLang="zh-CN" sz="6000" b="1" dirty="0">
                <a:ln w="28575">
                  <a:noFill/>
                </a:ln>
                <a:solidFill>
                  <a:schemeClr val="bg1"/>
                </a:solidFill>
                <a:latin typeface="华文仿宋" panose="02010600040101010101" pitchFamily="2" charset="-122"/>
                <a:ea typeface="华文仿宋" panose="02010600040101010101" pitchFamily="2" charset="-122"/>
                <a:cs typeface="萝莉体 第二版" panose="02000500000000000000" pitchFamily="2" charset="-122"/>
              </a:rPr>
              <a:t>02</a:t>
            </a:r>
            <a:endParaRPr lang="zh-CN" altLang="en-US" sz="6000" b="1" dirty="0">
              <a:ln w="28575">
                <a:noFill/>
              </a:ln>
              <a:solidFill>
                <a:schemeClr val="bg1"/>
              </a:solidFill>
              <a:latin typeface="华文仿宋" panose="02010600040101010101" pitchFamily="2" charset="-122"/>
              <a:ea typeface="华文仿宋" panose="02010600040101010101" pitchFamily="2" charset="-122"/>
              <a:cs typeface="萝莉体 第二版" panose="02000500000000000000" pitchFamily="2" charset="-122"/>
            </a:endParaRPr>
          </a:p>
        </p:txBody>
      </p:sp>
      <p:sp>
        <p:nvSpPr>
          <p:cNvPr id="25" name="矩形 24"/>
          <p:cNvSpPr/>
          <p:nvPr/>
        </p:nvSpPr>
        <p:spPr>
          <a:xfrm>
            <a:off x="4598067" y="3402426"/>
            <a:ext cx="2954655" cy="650306"/>
          </a:xfrm>
          <a:prstGeom prst="rect">
            <a:avLst/>
          </a:prstGeom>
        </p:spPr>
        <p:txBody>
          <a:bodyPr wrap="none">
            <a:spAutoFit/>
          </a:bodyPr>
          <a:lstStyle/>
          <a:p>
            <a:pPr algn="ctr">
              <a:lnSpc>
                <a:spcPct val="175000"/>
              </a:lnSpc>
            </a:pPr>
            <a:r>
              <a:rPr lang="zh-CN" altLang="en-US" sz="24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点击文本框编辑标题</a:t>
            </a:r>
            <a:endParaRPr lang="en-US" altLang="zh-CN" sz="12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26" name="文本框 25"/>
          <p:cNvSpPr txBox="1"/>
          <p:nvPr/>
        </p:nvSpPr>
        <p:spPr>
          <a:xfrm>
            <a:off x="3953701" y="4070173"/>
            <a:ext cx="4243386" cy="584775"/>
          </a:xfrm>
          <a:prstGeom prst="rect">
            <a:avLst/>
          </a:prstGeom>
          <a:noFill/>
        </p:spPr>
        <p:txBody>
          <a:bodyPr wrap="square" rtlCol="0">
            <a:spAutoFit/>
          </a:bodyPr>
          <a:lstStyle>
            <a:defPPr>
              <a:defRPr lang="zh-CN"/>
            </a:defPPr>
            <a:lvl1pPr algn="ctr">
              <a:defRPr sz="6000" b="1">
                <a:blipFill dpi="0" rotWithShape="1">
                  <a:blip r:embed="rId2"/>
                  <a:srcRect/>
                  <a:stretch>
                    <a:fillRect/>
                  </a:stretch>
                </a:blipFill>
              </a:defRPr>
            </a:lvl1pPr>
          </a:lstStyle>
          <a:p>
            <a:r>
              <a:rPr lang="en-US" altLang="zh-CN"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PROFESSIONAL GENERATION</a:t>
            </a:r>
            <a:endParaRPr lang="en-US" altLang="zh-CN"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a:p>
            <a:r>
              <a:rPr lang="en-US" altLang="zh-CN"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POWERPOINT</a:t>
            </a:r>
            <a:endParaRPr lang="zh-CN" altLang="en-US" sz="16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决策 6"/>
          <p:cNvSpPr/>
          <p:nvPr/>
        </p:nvSpPr>
        <p:spPr>
          <a:xfrm>
            <a:off x="880159" y="438948"/>
            <a:ext cx="599163" cy="599163"/>
          </a:xfrm>
          <a:prstGeom prst="ellipse">
            <a:avLst/>
          </a:prstGeom>
          <a:noFill/>
          <a:ln w="38100">
            <a:solidFill>
              <a:srgbClr val="669B5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E8F1"/>
              </a:solidFill>
            </a:endParaRPr>
          </a:p>
        </p:txBody>
      </p:sp>
      <p:sp>
        <p:nvSpPr>
          <p:cNvPr id="13" name="文本框 12"/>
          <p:cNvSpPr txBox="1"/>
          <p:nvPr/>
        </p:nvSpPr>
        <p:spPr>
          <a:xfrm>
            <a:off x="850562" y="507696"/>
            <a:ext cx="658356" cy="461665"/>
          </a:xfrm>
          <a:prstGeom prst="rect">
            <a:avLst/>
          </a:prstGeom>
          <a:noFill/>
        </p:spPr>
        <p:txBody>
          <a:bodyPr wrap="square" rtlCol="0">
            <a:spAutoFit/>
          </a:bodyPr>
          <a:lstStyle/>
          <a:p>
            <a:pPr algn="ctr"/>
            <a:r>
              <a:rPr lang="en-US" altLang="zh-CN" sz="2400" b="1" dirty="0">
                <a:ln w="28575">
                  <a:noFill/>
                </a:ln>
                <a:solidFill>
                  <a:srgbClr val="669B5B"/>
                </a:solidFill>
                <a:latin typeface="微软雅黑" panose="020B0503020204020204" pitchFamily="34" charset="-122"/>
                <a:ea typeface="微软雅黑" panose="020B0503020204020204" pitchFamily="34" charset="-122"/>
              </a:rPr>
              <a:t>02</a:t>
            </a:r>
            <a:endParaRPr lang="zh-CN" altLang="en-US" sz="4000" b="1" dirty="0">
              <a:ln w="28575">
                <a:noFill/>
              </a:ln>
              <a:solidFill>
                <a:srgbClr val="669B5B"/>
              </a:solidFill>
              <a:latin typeface="微软雅黑" panose="020B0503020204020204" pitchFamily="34" charset="-122"/>
              <a:ea typeface="微软雅黑" panose="020B0503020204020204" pitchFamily="34" charset="-122"/>
            </a:endParaRPr>
          </a:p>
        </p:txBody>
      </p:sp>
      <p:sp>
        <p:nvSpPr>
          <p:cNvPr id="14" name="矩形 13"/>
          <p:cNvSpPr/>
          <p:nvPr/>
        </p:nvSpPr>
        <p:spPr>
          <a:xfrm>
            <a:off x="0" y="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5" name="矩形 14"/>
          <p:cNvSpPr/>
          <p:nvPr/>
        </p:nvSpPr>
        <p:spPr>
          <a:xfrm>
            <a:off x="0" y="676275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6" name="矩形 15"/>
          <p:cNvSpPr/>
          <p:nvPr/>
        </p:nvSpPr>
        <p:spPr>
          <a:xfrm>
            <a:off x="1538514" y="319868"/>
            <a:ext cx="2764739" cy="464358"/>
          </a:xfrm>
          <a:prstGeom prst="rect">
            <a:avLst/>
          </a:prstGeom>
        </p:spPr>
        <p:txBody>
          <a:bodyPr wrap="square">
            <a:spAutoFit/>
          </a:bodyPr>
          <a:lstStyle/>
          <a:p>
            <a:pPr>
              <a:lnSpc>
                <a:spcPct val="175000"/>
              </a:lnSpc>
            </a:pPr>
            <a:r>
              <a:rPr lang="zh-CN" altLang="en-US"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点击文本框编辑标题</a:t>
            </a:r>
            <a:endParaRPr lang="en-US" altLang="zh-CN"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17" name="文本框 16"/>
          <p:cNvSpPr txBox="1"/>
          <p:nvPr/>
        </p:nvSpPr>
        <p:spPr>
          <a:xfrm>
            <a:off x="1538514" y="758799"/>
            <a:ext cx="4737379" cy="307777"/>
          </a:xfrm>
          <a:prstGeom prst="rect">
            <a:avLst/>
          </a:prstGeom>
          <a:noFill/>
        </p:spPr>
        <p:txBody>
          <a:bodyPr wrap="square" rtlCol="0">
            <a:spAutoFit/>
          </a:bodyPr>
          <a:lstStyle>
            <a:defPPr>
              <a:defRPr lang="zh-CN"/>
            </a:defPPr>
            <a:lvl1pPr algn="ctr">
              <a:defRPr sz="6000" b="1">
                <a:blipFill dpi="0" rotWithShape="1">
                  <a:blip r:embed="rId1"/>
                  <a:srcRect/>
                  <a:stretch>
                    <a:fillRect/>
                  </a:stretch>
                </a:blipFill>
              </a:defRPr>
            </a:lvl1pPr>
          </a:lstStyle>
          <a:p>
            <a:pPr algn="l"/>
            <a:r>
              <a:rPr lang="en-US" altLang="zh-CN"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PROFESSIONAL GENERATION POWERPOINT</a:t>
            </a:r>
            <a:endParaRPr lang="zh-CN" altLang="en-US"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pic>
        <p:nvPicPr>
          <p:cNvPr id="8" name="图片 7"/>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71726" y="2458637"/>
            <a:ext cx="6376395" cy="348013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9592"/>
          <a:stretch>
            <a:fillRect/>
          </a:stretch>
        </p:blipFill>
        <p:spPr>
          <a:xfrm>
            <a:off x="1485551" y="2606040"/>
            <a:ext cx="4021372" cy="2396427"/>
          </a:xfrm>
          <a:prstGeom prst="rect">
            <a:avLst/>
          </a:prstGeom>
          <a:ln>
            <a:solidFill>
              <a:schemeClr val="bg1"/>
            </a:solidFill>
          </a:ln>
        </p:spPr>
      </p:pic>
      <p:sp>
        <p:nvSpPr>
          <p:cNvPr id="10" name="Oval 36"/>
          <p:cNvSpPr/>
          <p:nvPr/>
        </p:nvSpPr>
        <p:spPr>
          <a:xfrm>
            <a:off x="6717266" y="2422892"/>
            <a:ext cx="706812" cy="706812"/>
          </a:xfrm>
          <a:prstGeom prst="ellipse">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chemeClr val="tx1">
                  <a:lumMod val="75000"/>
                  <a:lumOff val="25000"/>
                </a:schemeClr>
              </a:solidFill>
            </a:endParaRPr>
          </a:p>
        </p:txBody>
      </p:sp>
      <p:sp>
        <p:nvSpPr>
          <p:cNvPr id="11" name="Shape 2480"/>
          <p:cNvSpPr/>
          <p:nvPr/>
        </p:nvSpPr>
        <p:spPr>
          <a:xfrm>
            <a:off x="6984150" y="2617686"/>
            <a:ext cx="173045" cy="317225"/>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chemeClr val="bg1"/>
          </a:solidFill>
          <a:ln w="12700">
            <a:miter lim="400000"/>
          </a:ln>
        </p:spPr>
        <p:txBody>
          <a:bodyPr lIns="19049" tIns="19049" rIns="19049" bIns="1904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27965" rtl="0" eaLnBrk="1" fontAlgn="auto" latinLnBrk="0" hangingPunct="0">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0" b="0" i="0" u="none" strike="noStrike" kern="0" cap="none" spc="0" normalizeH="0" baseline="0" noProof="0">
              <a:ln>
                <a:noFill/>
              </a:ln>
              <a:solidFill>
                <a:schemeClr val="tx1">
                  <a:lumMod val="75000"/>
                  <a:lumOff val="25000"/>
                </a:schemeClr>
              </a:solidFill>
              <a:effectLst>
                <a:outerShdw blurRad="38100" dist="12700" dir="5400000" rotWithShape="0">
                  <a:srgbClr val="000000">
                    <a:alpha val="50000"/>
                  </a:srgbClr>
                </a:outerShdw>
              </a:effectLst>
              <a:uLnTx/>
              <a:uFillTx/>
              <a:latin typeface="Arial" panose="020B0604020202020204"/>
              <a:ea typeface="Arial" panose="020B0604020202020204"/>
              <a:cs typeface="Arial" panose="020B0604020202020204"/>
              <a:sym typeface="Gill Sans"/>
            </a:endParaRPr>
          </a:p>
        </p:txBody>
      </p:sp>
      <p:sp>
        <p:nvSpPr>
          <p:cNvPr id="18" name="Oval 39"/>
          <p:cNvSpPr/>
          <p:nvPr/>
        </p:nvSpPr>
        <p:spPr>
          <a:xfrm>
            <a:off x="6717266" y="3740719"/>
            <a:ext cx="706812" cy="706812"/>
          </a:xfrm>
          <a:prstGeom prst="ellipse">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chemeClr val="tx1">
                  <a:lumMod val="75000"/>
                  <a:lumOff val="25000"/>
                </a:schemeClr>
              </a:solidFill>
            </a:endParaRPr>
          </a:p>
        </p:txBody>
      </p:sp>
      <p:sp>
        <p:nvSpPr>
          <p:cNvPr id="19" name="Shape 2481"/>
          <p:cNvSpPr/>
          <p:nvPr/>
        </p:nvSpPr>
        <p:spPr>
          <a:xfrm>
            <a:off x="6912102" y="3935418"/>
            <a:ext cx="317140" cy="317414"/>
          </a:xfrm>
          <a:custGeom>
            <a:avLst/>
            <a:gdLst/>
            <a:ahLst/>
            <a:cxnLst>
              <a:cxn ang="0">
                <a:pos x="wd2" y="hd2"/>
              </a:cxn>
              <a:cxn ang="5400000">
                <a:pos x="wd2" y="hd2"/>
              </a:cxn>
              <a:cxn ang="10800000">
                <a:pos x="wd2" y="hd2"/>
              </a:cxn>
              <a:cxn ang="16200000">
                <a:pos x="wd2" y="hd2"/>
              </a:cxn>
            </a:cxnLst>
            <a:rect l="0" t="0" r="r" b="b"/>
            <a:pathLst>
              <a:path w="21131" h="21132" extrusionOk="0">
                <a:moveTo>
                  <a:pt x="19045" y="7530"/>
                </a:moveTo>
                <a:cubicBezTo>
                  <a:pt x="17544" y="9030"/>
                  <a:pt x="15110" y="9030"/>
                  <a:pt x="13610" y="7530"/>
                </a:cubicBezTo>
                <a:cubicBezTo>
                  <a:pt x="12108" y="6031"/>
                  <a:pt x="12108" y="3600"/>
                  <a:pt x="13610" y="2100"/>
                </a:cubicBezTo>
                <a:cubicBezTo>
                  <a:pt x="15110" y="600"/>
                  <a:pt x="17544" y="600"/>
                  <a:pt x="19045" y="2100"/>
                </a:cubicBezTo>
                <a:cubicBezTo>
                  <a:pt x="20546" y="3600"/>
                  <a:pt x="20546" y="6031"/>
                  <a:pt x="19045" y="7530"/>
                </a:cubicBezTo>
                <a:moveTo>
                  <a:pt x="7605" y="16245"/>
                </a:moveTo>
                <a:cubicBezTo>
                  <a:pt x="7256" y="16593"/>
                  <a:pt x="6776" y="16807"/>
                  <a:pt x="6245" y="16807"/>
                </a:cubicBezTo>
                <a:cubicBezTo>
                  <a:pt x="5184" y="16807"/>
                  <a:pt x="4324" y="15948"/>
                  <a:pt x="4324" y="14888"/>
                </a:cubicBezTo>
                <a:cubicBezTo>
                  <a:pt x="4324" y="14358"/>
                  <a:pt x="4539" y="13878"/>
                  <a:pt x="4887" y="13530"/>
                </a:cubicBezTo>
                <a:lnTo>
                  <a:pt x="11678" y="5991"/>
                </a:lnTo>
                <a:cubicBezTo>
                  <a:pt x="11884" y="6798"/>
                  <a:pt x="12298" y="7563"/>
                  <a:pt x="12930" y="8194"/>
                </a:cubicBezTo>
                <a:cubicBezTo>
                  <a:pt x="13569" y="8832"/>
                  <a:pt x="14343" y="9248"/>
                  <a:pt x="15160" y="9451"/>
                </a:cubicBezTo>
                <a:cubicBezTo>
                  <a:pt x="15160" y="9451"/>
                  <a:pt x="7605" y="16245"/>
                  <a:pt x="7605" y="16245"/>
                </a:cubicBezTo>
                <a:close/>
                <a:moveTo>
                  <a:pt x="19724" y="1406"/>
                </a:moveTo>
                <a:cubicBezTo>
                  <a:pt x="17848" y="-468"/>
                  <a:pt x="14806" y="-468"/>
                  <a:pt x="12930" y="1406"/>
                </a:cubicBezTo>
                <a:cubicBezTo>
                  <a:pt x="12024" y="2312"/>
                  <a:pt x="11559" y="3489"/>
                  <a:pt x="11529" y="4676"/>
                </a:cubicBezTo>
                <a:lnTo>
                  <a:pt x="4207" y="12851"/>
                </a:lnTo>
                <a:cubicBezTo>
                  <a:pt x="3686" y="13373"/>
                  <a:pt x="3363" y="14093"/>
                  <a:pt x="3363" y="14888"/>
                </a:cubicBezTo>
                <a:cubicBezTo>
                  <a:pt x="3363" y="15420"/>
                  <a:pt x="3518" y="15912"/>
                  <a:pt x="3769" y="16340"/>
                </a:cubicBezTo>
                <a:cubicBezTo>
                  <a:pt x="2436" y="17104"/>
                  <a:pt x="1907" y="17813"/>
                  <a:pt x="2425" y="19364"/>
                </a:cubicBezTo>
                <a:cubicBezTo>
                  <a:pt x="2487" y="19550"/>
                  <a:pt x="2434" y="19622"/>
                  <a:pt x="2409" y="19658"/>
                </a:cubicBezTo>
                <a:cubicBezTo>
                  <a:pt x="2160" y="20003"/>
                  <a:pt x="1132" y="20167"/>
                  <a:pt x="500" y="20172"/>
                </a:cubicBezTo>
                <a:cubicBezTo>
                  <a:pt x="493" y="20171"/>
                  <a:pt x="487" y="20167"/>
                  <a:pt x="480" y="20167"/>
                </a:cubicBezTo>
                <a:cubicBezTo>
                  <a:pt x="215" y="20167"/>
                  <a:pt x="0" y="20383"/>
                  <a:pt x="0" y="20647"/>
                </a:cubicBezTo>
                <a:cubicBezTo>
                  <a:pt x="0" y="20912"/>
                  <a:pt x="214" y="21126"/>
                  <a:pt x="479" y="21127"/>
                </a:cubicBezTo>
                <a:lnTo>
                  <a:pt x="479" y="21132"/>
                </a:lnTo>
                <a:cubicBezTo>
                  <a:pt x="821" y="21132"/>
                  <a:pt x="2562" y="21088"/>
                  <a:pt x="3189" y="20219"/>
                </a:cubicBezTo>
                <a:cubicBezTo>
                  <a:pt x="3355" y="19988"/>
                  <a:pt x="3516" y="19599"/>
                  <a:pt x="3336" y="19060"/>
                </a:cubicBezTo>
                <a:cubicBezTo>
                  <a:pt x="3030" y="18141"/>
                  <a:pt x="3071" y="17806"/>
                  <a:pt x="4399" y="17082"/>
                </a:cubicBezTo>
                <a:cubicBezTo>
                  <a:pt x="4900" y="17504"/>
                  <a:pt x="5539" y="17767"/>
                  <a:pt x="6245" y="17767"/>
                </a:cubicBezTo>
                <a:cubicBezTo>
                  <a:pt x="7042" y="17767"/>
                  <a:pt x="7762" y="17445"/>
                  <a:pt x="8284" y="16924"/>
                </a:cubicBezTo>
                <a:lnTo>
                  <a:pt x="16485" y="9592"/>
                </a:lnTo>
                <a:cubicBezTo>
                  <a:pt x="17662" y="9554"/>
                  <a:pt x="18826" y="9091"/>
                  <a:pt x="19724" y="8194"/>
                </a:cubicBezTo>
                <a:cubicBezTo>
                  <a:pt x="21600" y="6320"/>
                  <a:pt x="21600" y="3281"/>
                  <a:pt x="19724" y="1406"/>
                </a:cubicBezTo>
                <a:moveTo>
                  <a:pt x="8953" y="11504"/>
                </a:moveTo>
                <a:lnTo>
                  <a:pt x="9633" y="12183"/>
                </a:lnTo>
                <a:lnTo>
                  <a:pt x="12690" y="9807"/>
                </a:lnTo>
                <a:lnTo>
                  <a:pt x="11331" y="8449"/>
                </a:lnTo>
                <a:cubicBezTo>
                  <a:pt x="11331" y="8449"/>
                  <a:pt x="8953" y="11504"/>
                  <a:pt x="8953" y="11504"/>
                </a:cubicBezTo>
                <a:close/>
              </a:path>
            </a:pathLst>
          </a:custGeom>
          <a:solidFill>
            <a:schemeClr val="bg1"/>
          </a:solidFill>
          <a:ln w="12700">
            <a:miter lim="400000"/>
          </a:ln>
        </p:spPr>
        <p:txBody>
          <a:bodyPr lIns="19049" tIns="19049" rIns="19049" bIns="1904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27965" rtl="0" eaLnBrk="1" fontAlgn="auto" latinLnBrk="0" hangingPunct="0">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0" b="0" i="0" u="none" strike="noStrike" kern="0" cap="none" spc="0" normalizeH="0" baseline="0" noProof="0">
              <a:ln>
                <a:noFill/>
              </a:ln>
              <a:solidFill>
                <a:schemeClr val="tx1">
                  <a:lumMod val="75000"/>
                  <a:lumOff val="25000"/>
                </a:schemeClr>
              </a:solidFill>
              <a:effectLst>
                <a:outerShdw blurRad="38100" dist="12700" dir="5400000" rotWithShape="0">
                  <a:srgbClr val="000000">
                    <a:alpha val="50000"/>
                  </a:srgbClr>
                </a:outerShdw>
              </a:effectLst>
              <a:uLnTx/>
              <a:uFillTx/>
              <a:latin typeface="Arial" panose="020B0604020202020204"/>
              <a:ea typeface="Arial" panose="020B0604020202020204"/>
              <a:cs typeface="Arial" panose="020B0604020202020204"/>
              <a:sym typeface="Gill Sans"/>
            </a:endParaRPr>
          </a:p>
        </p:txBody>
      </p:sp>
      <p:sp>
        <p:nvSpPr>
          <p:cNvPr id="20" name="Oval 42"/>
          <p:cNvSpPr/>
          <p:nvPr/>
        </p:nvSpPr>
        <p:spPr>
          <a:xfrm>
            <a:off x="6717266" y="4931547"/>
            <a:ext cx="706812" cy="706812"/>
          </a:xfrm>
          <a:prstGeom prst="ellipse">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chemeClr val="tx1">
                  <a:lumMod val="75000"/>
                  <a:lumOff val="25000"/>
                </a:schemeClr>
              </a:solidFill>
            </a:endParaRPr>
          </a:p>
        </p:txBody>
      </p:sp>
      <p:sp>
        <p:nvSpPr>
          <p:cNvPr id="21" name="Shape 2482"/>
          <p:cNvSpPr/>
          <p:nvPr/>
        </p:nvSpPr>
        <p:spPr>
          <a:xfrm>
            <a:off x="6912048" y="5184018"/>
            <a:ext cx="317249" cy="201870"/>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chemeClr val="bg1"/>
          </a:solidFill>
          <a:ln w="12700">
            <a:miter lim="400000"/>
          </a:ln>
        </p:spPr>
        <p:txBody>
          <a:bodyPr lIns="19049" tIns="19049" rIns="19049" bIns="1904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27965" rtl="0" eaLnBrk="1" fontAlgn="auto" latinLnBrk="0" hangingPunct="0">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0" b="0" i="0" u="none" strike="noStrike" kern="0" cap="none" spc="0" normalizeH="0" baseline="0" noProof="0">
              <a:ln>
                <a:noFill/>
              </a:ln>
              <a:solidFill>
                <a:schemeClr val="tx1">
                  <a:lumMod val="75000"/>
                  <a:lumOff val="25000"/>
                </a:schemeClr>
              </a:solidFill>
              <a:effectLst>
                <a:outerShdw blurRad="38100" dist="12700" dir="5400000" rotWithShape="0">
                  <a:srgbClr val="000000">
                    <a:alpha val="50000"/>
                  </a:srgbClr>
                </a:outerShdw>
              </a:effectLst>
              <a:uLnTx/>
              <a:uFillTx/>
              <a:latin typeface="Arial" panose="020B0604020202020204"/>
              <a:ea typeface="Arial" panose="020B0604020202020204"/>
              <a:cs typeface="Arial" panose="020B0604020202020204"/>
              <a:sym typeface="Gill Sans"/>
            </a:endParaRPr>
          </a:p>
        </p:txBody>
      </p:sp>
      <p:sp>
        <p:nvSpPr>
          <p:cNvPr id="22" name="文本框 16"/>
          <p:cNvSpPr txBox="1"/>
          <p:nvPr/>
        </p:nvSpPr>
        <p:spPr>
          <a:xfrm>
            <a:off x="7562366" y="2542496"/>
            <a:ext cx="3689173" cy="7848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文本框 19"/>
          <p:cNvSpPr txBox="1"/>
          <p:nvPr/>
        </p:nvSpPr>
        <p:spPr>
          <a:xfrm>
            <a:off x="7562368" y="2287398"/>
            <a:ext cx="1109587"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文本框 20"/>
          <p:cNvSpPr txBox="1"/>
          <p:nvPr/>
        </p:nvSpPr>
        <p:spPr>
          <a:xfrm>
            <a:off x="7562367" y="3808347"/>
            <a:ext cx="3689172" cy="7848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文本框 21"/>
          <p:cNvSpPr txBox="1"/>
          <p:nvPr/>
        </p:nvSpPr>
        <p:spPr>
          <a:xfrm>
            <a:off x="7562368" y="3553249"/>
            <a:ext cx="1109587"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22"/>
          <p:cNvSpPr txBox="1"/>
          <p:nvPr/>
        </p:nvSpPr>
        <p:spPr>
          <a:xfrm>
            <a:off x="7562366" y="4993473"/>
            <a:ext cx="3689171" cy="7848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5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点击文本框即可进行编辑输入相关内容点击文本框即可进行编辑输入相关内容点击文本框即可进行编辑输入相关内容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文本框 23"/>
          <p:cNvSpPr txBox="1"/>
          <p:nvPr/>
        </p:nvSpPr>
        <p:spPr>
          <a:xfrm>
            <a:off x="7562368" y="4738375"/>
            <a:ext cx="1109587"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编辑标题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决策 6"/>
          <p:cNvSpPr/>
          <p:nvPr/>
        </p:nvSpPr>
        <p:spPr>
          <a:xfrm>
            <a:off x="880159" y="438948"/>
            <a:ext cx="599163" cy="599163"/>
          </a:xfrm>
          <a:prstGeom prst="ellipse">
            <a:avLst/>
          </a:prstGeom>
          <a:noFill/>
          <a:ln w="38100">
            <a:solidFill>
              <a:srgbClr val="669B5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4E8F1"/>
              </a:solidFill>
            </a:endParaRPr>
          </a:p>
        </p:txBody>
      </p:sp>
      <p:sp>
        <p:nvSpPr>
          <p:cNvPr id="13" name="文本框 12"/>
          <p:cNvSpPr txBox="1"/>
          <p:nvPr/>
        </p:nvSpPr>
        <p:spPr>
          <a:xfrm>
            <a:off x="850562" y="507696"/>
            <a:ext cx="658356" cy="461665"/>
          </a:xfrm>
          <a:prstGeom prst="rect">
            <a:avLst/>
          </a:prstGeom>
          <a:noFill/>
        </p:spPr>
        <p:txBody>
          <a:bodyPr wrap="square" rtlCol="0">
            <a:spAutoFit/>
          </a:bodyPr>
          <a:lstStyle/>
          <a:p>
            <a:pPr algn="ctr"/>
            <a:r>
              <a:rPr lang="en-US" altLang="zh-CN" sz="2400" b="1" dirty="0">
                <a:ln w="28575">
                  <a:noFill/>
                </a:ln>
                <a:solidFill>
                  <a:srgbClr val="669B5B"/>
                </a:solidFill>
                <a:latin typeface="微软雅黑" panose="020B0503020204020204" pitchFamily="34" charset="-122"/>
                <a:ea typeface="微软雅黑" panose="020B0503020204020204" pitchFamily="34" charset="-122"/>
              </a:rPr>
              <a:t>02</a:t>
            </a:r>
            <a:endParaRPr lang="zh-CN" altLang="en-US" sz="4000" b="1" dirty="0">
              <a:ln w="28575">
                <a:noFill/>
              </a:ln>
              <a:solidFill>
                <a:srgbClr val="669B5B"/>
              </a:solidFill>
              <a:latin typeface="微软雅黑" panose="020B0503020204020204" pitchFamily="34" charset="-122"/>
              <a:ea typeface="微软雅黑" panose="020B0503020204020204" pitchFamily="34" charset="-122"/>
            </a:endParaRPr>
          </a:p>
        </p:txBody>
      </p:sp>
      <p:sp>
        <p:nvSpPr>
          <p:cNvPr id="14" name="矩形 13"/>
          <p:cNvSpPr/>
          <p:nvPr/>
        </p:nvSpPr>
        <p:spPr>
          <a:xfrm>
            <a:off x="0" y="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5" name="矩形 14"/>
          <p:cNvSpPr/>
          <p:nvPr/>
        </p:nvSpPr>
        <p:spPr>
          <a:xfrm>
            <a:off x="0" y="6762750"/>
            <a:ext cx="12192000" cy="95250"/>
          </a:xfrm>
          <a:prstGeom prst="rect">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895C"/>
              </a:solidFill>
            </a:endParaRPr>
          </a:p>
        </p:txBody>
      </p:sp>
      <p:sp>
        <p:nvSpPr>
          <p:cNvPr id="16" name="矩形 15"/>
          <p:cNvSpPr/>
          <p:nvPr/>
        </p:nvSpPr>
        <p:spPr>
          <a:xfrm>
            <a:off x="1538514" y="319868"/>
            <a:ext cx="2764739" cy="464358"/>
          </a:xfrm>
          <a:prstGeom prst="rect">
            <a:avLst/>
          </a:prstGeom>
        </p:spPr>
        <p:txBody>
          <a:bodyPr wrap="square">
            <a:spAutoFit/>
          </a:bodyPr>
          <a:lstStyle/>
          <a:p>
            <a:pPr>
              <a:lnSpc>
                <a:spcPct val="175000"/>
              </a:lnSpc>
            </a:pPr>
            <a:r>
              <a:rPr lang="zh-CN" altLang="en-US"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点击文本框编辑标题</a:t>
            </a:r>
            <a:endParaRPr lang="en-US" altLang="zh-CN" sz="160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17" name="文本框 16"/>
          <p:cNvSpPr txBox="1"/>
          <p:nvPr/>
        </p:nvSpPr>
        <p:spPr>
          <a:xfrm>
            <a:off x="1538514" y="758799"/>
            <a:ext cx="4737379" cy="307777"/>
          </a:xfrm>
          <a:prstGeom prst="rect">
            <a:avLst/>
          </a:prstGeom>
          <a:noFill/>
        </p:spPr>
        <p:txBody>
          <a:bodyPr wrap="square" rtlCol="0">
            <a:spAutoFit/>
          </a:bodyPr>
          <a:lstStyle>
            <a:defPPr>
              <a:defRPr lang="zh-CN"/>
            </a:defPPr>
            <a:lvl1pPr algn="ctr">
              <a:defRPr sz="6000" b="1">
                <a:blipFill dpi="0" rotWithShape="1">
                  <a:blip r:embed="rId1"/>
                  <a:srcRect/>
                  <a:stretch>
                    <a:fillRect/>
                  </a:stretch>
                </a:blipFill>
              </a:defRPr>
            </a:lvl1pPr>
          </a:lstStyle>
          <a:p>
            <a:pPr algn="l"/>
            <a:r>
              <a:rPr lang="en-US" altLang="zh-CN"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rPr>
              <a:t>PROFESSIONAL GENERATION POWERPOINT</a:t>
            </a:r>
            <a:endParaRPr lang="zh-CN" altLang="en-US" sz="1400" b="0" dirty="0">
              <a:solidFill>
                <a:srgbClr val="669B5B"/>
              </a:solidFill>
              <a:latin typeface="微软雅黑" panose="020B0503020204020204" pitchFamily="34" charset="-122"/>
              <a:ea typeface="微软雅黑" panose="020B0503020204020204" pitchFamily="34" charset="-122"/>
              <a:cs typeface="萝莉体 第二版" panose="02000500000000000000" pitchFamily="2" charset="-122"/>
            </a:endParaRPr>
          </a:p>
        </p:txBody>
      </p:sp>
      <p:sp>
        <p:nvSpPr>
          <p:cNvPr id="8" name="Oval 24"/>
          <p:cNvSpPr/>
          <p:nvPr/>
        </p:nvSpPr>
        <p:spPr>
          <a:xfrm>
            <a:off x="4804783" y="3227655"/>
            <a:ext cx="2582437" cy="2582435"/>
          </a:xfrm>
          <a:prstGeom prst="ellipse">
            <a:avLst/>
          </a:prstGeom>
          <a:solidFill>
            <a:srgbClr val="669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ardrop 25"/>
          <p:cNvSpPr>
            <a:spLocks noChangeAspect="1"/>
          </p:cNvSpPr>
          <p:nvPr/>
        </p:nvSpPr>
        <p:spPr>
          <a:xfrm rot="13976589">
            <a:off x="7114391" y="3909267"/>
            <a:ext cx="1986328" cy="1986328"/>
          </a:xfrm>
          <a:prstGeom prst="teardrop">
            <a:avLst/>
          </a:prstGeom>
          <a:solidFill>
            <a:srgbClr val="669B5B">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b="1" dirty="0">
              <a:solidFill>
                <a:schemeClr val="bg1"/>
              </a:solidFill>
              <a:latin typeface="+mj-lt"/>
            </a:endParaRPr>
          </a:p>
        </p:txBody>
      </p:sp>
      <p:sp>
        <p:nvSpPr>
          <p:cNvPr id="10" name="Teardrop 28"/>
          <p:cNvSpPr>
            <a:spLocks noChangeAspect="1"/>
          </p:cNvSpPr>
          <p:nvPr/>
        </p:nvSpPr>
        <p:spPr>
          <a:xfrm rot="7461556" flipH="1">
            <a:off x="3091281" y="3986535"/>
            <a:ext cx="1986328" cy="1986328"/>
          </a:xfrm>
          <a:prstGeom prst="teardrop">
            <a:avLst/>
          </a:prstGeom>
          <a:solidFill>
            <a:srgbClr val="669B5B">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b="1" dirty="0">
              <a:solidFill>
                <a:schemeClr val="bg1"/>
              </a:solidFill>
              <a:latin typeface="+mj-lt"/>
            </a:endParaRPr>
          </a:p>
        </p:txBody>
      </p:sp>
      <p:sp>
        <p:nvSpPr>
          <p:cNvPr id="11" name="Teardrop 79"/>
          <p:cNvSpPr>
            <a:spLocks noChangeAspect="1"/>
          </p:cNvSpPr>
          <p:nvPr/>
        </p:nvSpPr>
        <p:spPr>
          <a:xfrm rot="8068996">
            <a:off x="5102836" y="1536045"/>
            <a:ext cx="1986328" cy="1986328"/>
          </a:xfrm>
          <a:prstGeom prst="teardrop">
            <a:avLst/>
          </a:prstGeom>
          <a:solidFill>
            <a:srgbClr val="669B5B">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b="1" dirty="0">
              <a:solidFill>
                <a:schemeClr val="bg1"/>
              </a:solidFill>
              <a:latin typeface="+mj-lt"/>
            </a:endParaRPr>
          </a:p>
        </p:txBody>
      </p:sp>
      <p:sp>
        <p:nvSpPr>
          <p:cNvPr id="18" name="Rectangle 31"/>
          <p:cNvSpPr/>
          <p:nvPr/>
        </p:nvSpPr>
        <p:spPr>
          <a:xfrm>
            <a:off x="5616513" y="4889604"/>
            <a:ext cx="958980" cy="287323"/>
          </a:xfrm>
          <a:prstGeom prst="rect">
            <a:avLst/>
          </a:prstGeom>
        </p:spPr>
        <p:txBody>
          <a:bodyPr wrap="none" lIns="0" tIns="0" rIns="0" bIns="0">
            <a:spAutoFit/>
          </a:bodyPr>
          <a:lstStyle/>
          <a:p>
            <a:pPr algn="ctr"/>
            <a:r>
              <a:rPr lang="en-US" altLang="zh-CN" sz="1865" b="1" dirty="0">
                <a:solidFill>
                  <a:schemeClr val="bg1"/>
                </a:solidFill>
              </a:rPr>
              <a:t>Key Word</a:t>
            </a:r>
            <a:endParaRPr lang="en-US" sz="1865" b="1" dirty="0">
              <a:solidFill>
                <a:schemeClr val="bg1"/>
              </a:solidFill>
            </a:endParaRPr>
          </a:p>
        </p:txBody>
      </p:sp>
      <p:sp>
        <p:nvSpPr>
          <p:cNvPr id="19" name="Arc 33"/>
          <p:cNvSpPr/>
          <p:nvPr/>
        </p:nvSpPr>
        <p:spPr>
          <a:xfrm rot="19552821">
            <a:off x="7082847" y="3665048"/>
            <a:ext cx="2181771" cy="2181771"/>
          </a:xfrm>
          <a:prstGeom prst="arc">
            <a:avLst/>
          </a:prstGeom>
          <a:ln w="28575">
            <a:solidFill>
              <a:srgbClr val="669B5B"/>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20" name="Arc 35"/>
          <p:cNvSpPr/>
          <p:nvPr/>
        </p:nvSpPr>
        <p:spPr>
          <a:xfrm rot="9363247">
            <a:off x="2950885" y="4047543"/>
            <a:ext cx="2181771" cy="2181771"/>
          </a:xfrm>
          <a:prstGeom prst="arc">
            <a:avLst/>
          </a:prstGeom>
          <a:ln w="28575">
            <a:solidFill>
              <a:srgbClr val="669B5B"/>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21" name="Freeform 105"/>
          <p:cNvSpPr>
            <a:spLocks noEditPoints="1"/>
          </p:cNvSpPr>
          <p:nvPr/>
        </p:nvSpPr>
        <p:spPr bwMode="auto">
          <a:xfrm>
            <a:off x="5835622" y="1865763"/>
            <a:ext cx="520759" cy="513212"/>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ln>
        </p:spPr>
        <p:txBody>
          <a:bodyPr vert="horz" wrap="square" lIns="121920" tIns="60960" rIns="121920" bIns="60960" numCol="1" anchor="t" anchorCtr="0" compatLnSpc="1"/>
          <a:lstStyle/>
          <a:p>
            <a:endParaRPr lang="en-US" sz="2400" dirty="0">
              <a:solidFill>
                <a:schemeClr val="accent3">
                  <a:lumMod val="50000"/>
                </a:schemeClr>
              </a:solidFill>
            </a:endParaRPr>
          </a:p>
        </p:txBody>
      </p:sp>
      <p:sp>
        <p:nvSpPr>
          <p:cNvPr id="22" name="Freeform 137"/>
          <p:cNvSpPr>
            <a:spLocks noEditPoints="1"/>
          </p:cNvSpPr>
          <p:nvPr/>
        </p:nvSpPr>
        <p:spPr bwMode="auto">
          <a:xfrm>
            <a:off x="3791721" y="4222494"/>
            <a:ext cx="567455" cy="581073"/>
          </a:xfrm>
          <a:custGeom>
            <a:avLst/>
            <a:gdLst/>
            <a:ahLst/>
            <a:cxnLst>
              <a:cxn ang="0">
                <a:pos x="46" y="30"/>
              </a:cxn>
              <a:cxn ang="0">
                <a:pos x="39" y="36"/>
              </a:cxn>
              <a:cxn ang="0">
                <a:pos x="39" y="50"/>
              </a:cxn>
              <a:cxn ang="0">
                <a:pos x="38" y="50"/>
              </a:cxn>
              <a:cxn ang="0">
                <a:pos x="24" y="58"/>
              </a:cxn>
              <a:cxn ang="0">
                <a:pos x="24" y="59"/>
              </a:cxn>
              <a:cxn ang="0">
                <a:pos x="23" y="58"/>
              </a:cxn>
              <a:cxn ang="0">
                <a:pos x="21" y="56"/>
              </a:cxn>
              <a:cxn ang="0">
                <a:pos x="21" y="55"/>
              </a:cxn>
              <a:cxn ang="0">
                <a:pos x="24" y="45"/>
              </a:cxn>
              <a:cxn ang="0">
                <a:pos x="14" y="35"/>
              </a:cxn>
              <a:cxn ang="0">
                <a:pos x="4" y="38"/>
              </a:cxn>
              <a:cxn ang="0">
                <a:pos x="3" y="38"/>
              </a:cxn>
              <a:cxn ang="0">
                <a:pos x="3" y="38"/>
              </a:cxn>
              <a:cxn ang="0">
                <a:pos x="0" y="35"/>
              </a:cxn>
              <a:cxn ang="0">
                <a:pos x="0" y="34"/>
              </a:cxn>
              <a:cxn ang="0">
                <a:pos x="8" y="20"/>
              </a:cxn>
              <a:cxn ang="0">
                <a:pos x="9" y="20"/>
              </a:cxn>
              <a:cxn ang="0">
                <a:pos x="23" y="19"/>
              </a:cxn>
              <a:cxn ang="0">
                <a:pos x="29" y="12"/>
              </a:cxn>
              <a:cxn ang="0">
                <a:pos x="57" y="0"/>
              </a:cxn>
              <a:cxn ang="0">
                <a:pos x="58" y="1"/>
              </a:cxn>
              <a:cxn ang="0">
                <a:pos x="46" y="30"/>
              </a:cxn>
              <a:cxn ang="0">
                <a:pos x="47" y="8"/>
              </a:cxn>
              <a:cxn ang="0">
                <a:pos x="43" y="12"/>
              </a:cxn>
              <a:cxn ang="0">
                <a:pos x="47" y="15"/>
              </a:cxn>
              <a:cxn ang="0">
                <a:pos x="50" y="12"/>
              </a:cxn>
              <a:cxn ang="0">
                <a:pos x="47" y="8"/>
              </a:cxn>
            </a:cxnLst>
            <a:rect l="0" t="0" r="r" b="b"/>
            <a:pathLst>
              <a:path w="58" h="59">
                <a:moveTo>
                  <a:pt x="46" y="30"/>
                </a:moveTo>
                <a:cubicBezTo>
                  <a:pt x="44" y="32"/>
                  <a:pt x="42" y="34"/>
                  <a:pt x="39" y="36"/>
                </a:cubicBezTo>
                <a:cubicBezTo>
                  <a:pt x="39" y="50"/>
                  <a:pt x="39" y="50"/>
                  <a:pt x="39" y="50"/>
                </a:cubicBezTo>
                <a:cubicBezTo>
                  <a:pt x="39" y="50"/>
                  <a:pt x="39" y="50"/>
                  <a:pt x="38" y="50"/>
                </a:cubicBezTo>
                <a:cubicBezTo>
                  <a:pt x="24" y="58"/>
                  <a:pt x="24" y="58"/>
                  <a:pt x="24" y="58"/>
                </a:cubicBezTo>
                <a:cubicBezTo>
                  <a:pt x="24" y="59"/>
                  <a:pt x="24" y="59"/>
                  <a:pt x="24" y="59"/>
                </a:cubicBezTo>
                <a:cubicBezTo>
                  <a:pt x="24" y="59"/>
                  <a:pt x="23" y="58"/>
                  <a:pt x="23" y="58"/>
                </a:cubicBezTo>
                <a:cubicBezTo>
                  <a:pt x="21" y="56"/>
                  <a:pt x="21" y="56"/>
                  <a:pt x="21" y="56"/>
                </a:cubicBezTo>
                <a:cubicBezTo>
                  <a:pt x="21" y="56"/>
                  <a:pt x="20" y="55"/>
                  <a:pt x="21" y="55"/>
                </a:cubicBezTo>
                <a:cubicBezTo>
                  <a:pt x="24" y="45"/>
                  <a:pt x="24" y="45"/>
                  <a:pt x="24" y="45"/>
                </a:cubicBezTo>
                <a:cubicBezTo>
                  <a:pt x="14" y="35"/>
                  <a:pt x="14" y="35"/>
                  <a:pt x="14" y="35"/>
                </a:cubicBezTo>
                <a:cubicBezTo>
                  <a:pt x="4" y="38"/>
                  <a:pt x="4" y="38"/>
                  <a:pt x="4" y="38"/>
                </a:cubicBezTo>
                <a:cubicBezTo>
                  <a:pt x="4" y="38"/>
                  <a:pt x="3" y="38"/>
                  <a:pt x="3" y="38"/>
                </a:cubicBezTo>
                <a:cubicBezTo>
                  <a:pt x="3" y="38"/>
                  <a:pt x="3" y="38"/>
                  <a:pt x="3" y="38"/>
                </a:cubicBezTo>
                <a:cubicBezTo>
                  <a:pt x="0" y="35"/>
                  <a:pt x="0" y="35"/>
                  <a:pt x="0" y="35"/>
                </a:cubicBezTo>
                <a:cubicBezTo>
                  <a:pt x="0" y="35"/>
                  <a:pt x="0" y="34"/>
                  <a:pt x="0" y="34"/>
                </a:cubicBezTo>
                <a:cubicBezTo>
                  <a:pt x="8" y="20"/>
                  <a:pt x="8" y="20"/>
                  <a:pt x="8" y="20"/>
                </a:cubicBezTo>
                <a:cubicBezTo>
                  <a:pt x="8" y="20"/>
                  <a:pt x="9" y="20"/>
                  <a:pt x="9" y="20"/>
                </a:cubicBezTo>
                <a:cubicBezTo>
                  <a:pt x="23" y="19"/>
                  <a:pt x="23" y="19"/>
                  <a:pt x="23" y="19"/>
                </a:cubicBezTo>
                <a:cubicBezTo>
                  <a:pt x="25" y="17"/>
                  <a:pt x="27" y="14"/>
                  <a:pt x="29" y="12"/>
                </a:cubicBezTo>
                <a:cubicBezTo>
                  <a:pt x="38" y="3"/>
                  <a:pt x="45" y="0"/>
                  <a:pt x="57" y="0"/>
                </a:cubicBezTo>
                <a:cubicBezTo>
                  <a:pt x="58" y="0"/>
                  <a:pt x="58" y="1"/>
                  <a:pt x="58" y="1"/>
                </a:cubicBezTo>
                <a:cubicBezTo>
                  <a:pt x="58" y="13"/>
                  <a:pt x="55" y="21"/>
                  <a:pt x="46" y="30"/>
                </a:cubicBezTo>
                <a:close/>
                <a:moveTo>
                  <a:pt x="47" y="8"/>
                </a:moveTo>
                <a:cubicBezTo>
                  <a:pt x="45" y="8"/>
                  <a:pt x="43" y="10"/>
                  <a:pt x="43" y="12"/>
                </a:cubicBezTo>
                <a:cubicBezTo>
                  <a:pt x="43" y="14"/>
                  <a:pt x="45" y="15"/>
                  <a:pt x="47" y="15"/>
                </a:cubicBezTo>
                <a:cubicBezTo>
                  <a:pt x="49" y="15"/>
                  <a:pt x="50" y="14"/>
                  <a:pt x="50" y="12"/>
                </a:cubicBezTo>
                <a:cubicBezTo>
                  <a:pt x="50" y="10"/>
                  <a:pt x="49" y="8"/>
                  <a:pt x="47" y="8"/>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p>
        </p:txBody>
      </p:sp>
      <p:sp>
        <p:nvSpPr>
          <p:cNvPr id="23" name="Freeform 55"/>
          <p:cNvSpPr>
            <a:spLocks noEditPoints="1"/>
          </p:cNvSpPr>
          <p:nvPr/>
        </p:nvSpPr>
        <p:spPr bwMode="auto">
          <a:xfrm>
            <a:off x="7862615" y="4230961"/>
            <a:ext cx="562347" cy="419780"/>
          </a:xfrm>
          <a:custGeom>
            <a:avLst/>
            <a:gdLst/>
            <a:ahLst/>
            <a:cxnLst>
              <a:cxn ang="0">
                <a:pos x="19" y="42"/>
              </a:cxn>
              <a:cxn ang="0">
                <a:pos x="17" y="42"/>
              </a:cxn>
              <a:cxn ang="0">
                <a:pos x="1" y="25"/>
              </a:cxn>
              <a:cxn ang="0">
                <a:pos x="1" y="24"/>
              </a:cxn>
              <a:cxn ang="0">
                <a:pos x="17" y="7"/>
              </a:cxn>
              <a:cxn ang="0">
                <a:pos x="19" y="7"/>
              </a:cxn>
              <a:cxn ang="0">
                <a:pos x="21" y="9"/>
              </a:cxn>
              <a:cxn ang="0">
                <a:pos x="21" y="11"/>
              </a:cxn>
              <a:cxn ang="0">
                <a:pos x="7" y="25"/>
              </a:cxn>
              <a:cxn ang="0">
                <a:pos x="21" y="39"/>
              </a:cxn>
              <a:cxn ang="0">
                <a:pos x="21" y="40"/>
              </a:cxn>
              <a:cxn ang="0">
                <a:pos x="19" y="42"/>
              </a:cxn>
              <a:cxn ang="0">
                <a:pos x="29" y="48"/>
              </a:cxn>
              <a:cxn ang="0">
                <a:pos x="27" y="49"/>
              </a:cxn>
              <a:cxn ang="0">
                <a:pos x="25" y="48"/>
              </a:cxn>
              <a:cxn ang="0">
                <a:pos x="24" y="47"/>
              </a:cxn>
              <a:cxn ang="0">
                <a:pos x="38" y="1"/>
              </a:cxn>
              <a:cxn ang="0">
                <a:pos x="39" y="0"/>
              </a:cxn>
              <a:cxn ang="0">
                <a:pos x="41" y="1"/>
              </a:cxn>
              <a:cxn ang="0">
                <a:pos x="42" y="2"/>
              </a:cxn>
              <a:cxn ang="0">
                <a:pos x="29" y="48"/>
              </a:cxn>
              <a:cxn ang="0">
                <a:pos x="49" y="42"/>
              </a:cxn>
              <a:cxn ang="0">
                <a:pos x="47" y="42"/>
              </a:cxn>
              <a:cxn ang="0">
                <a:pos x="45" y="40"/>
              </a:cxn>
              <a:cxn ang="0">
                <a:pos x="45" y="39"/>
              </a:cxn>
              <a:cxn ang="0">
                <a:pos x="59" y="25"/>
              </a:cxn>
              <a:cxn ang="0">
                <a:pos x="45" y="11"/>
              </a:cxn>
              <a:cxn ang="0">
                <a:pos x="45" y="9"/>
              </a:cxn>
              <a:cxn ang="0">
                <a:pos x="47" y="7"/>
              </a:cxn>
              <a:cxn ang="0">
                <a:pos x="49" y="7"/>
              </a:cxn>
              <a:cxn ang="0">
                <a:pos x="65" y="24"/>
              </a:cxn>
              <a:cxn ang="0">
                <a:pos x="65" y="25"/>
              </a:cxn>
              <a:cxn ang="0">
                <a:pos x="49" y="42"/>
              </a:cxn>
            </a:cxnLst>
            <a:rect l="0" t="0" r="r" b="b"/>
            <a:pathLst>
              <a:path w="66" h="49">
                <a:moveTo>
                  <a:pt x="19" y="42"/>
                </a:moveTo>
                <a:cubicBezTo>
                  <a:pt x="19" y="43"/>
                  <a:pt x="18" y="43"/>
                  <a:pt x="17" y="42"/>
                </a:cubicBezTo>
                <a:cubicBezTo>
                  <a:pt x="1" y="25"/>
                  <a:pt x="1" y="25"/>
                  <a:pt x="1" y="25"/>
                </a:cubicBezTo>
                <a:cubicBezTo>
                  <a:pt x="0" y="25"/>
                  <a:pt x="0" y="24"/>
                  <a:pt x="1" y="24"/>
                </a:cubicBezTo>
                <a:cubicBezTo>
                  <a:pt x="17" y="7"/>
                  <a:pt x="17" y="7"/>
                  <a:pt x="17" y="7"/>
                </a:cubicBezTo>
                <a:cubicBezTo>
                  <a:pt x="18" y="7"/>
                  <a:pt x="19" y="7"/>
                  <a:pt x="19" y="7"/>
                </a:cubicBezTo>
                <a:cubicBezTo>
                  <a:pt x="21" y="9"/>
                  <a:pt x="21" y="9"/>
                  <a:pt x="21" y="9"/>
                </a:cubicBezTo>
                <a:cubicBezTo>
                  <a:pt x="21" y="9"/>
                  <a:pt x="21" y="10"/>
                  <a:pt x="21" y="11"/>
                </a:cubicBezTo>
                <a:cubicBezTo>
                  <a:pt x="7" y="25"/>
                  <a:pt x="7" y="25"/>
                  <a:pt x="7" y="25"/>
                </a:cubicBezTo>
                <a:cubicBezTo>
                  <a:pt x="21" y="39"/>
                  <a:pt x="21" y="39"/>
                  <a:pt x="21" y="39"/>
                </a:cubicBezTo>
                <a:cubicBezTo>
                  <a:pt x="21" y="39"/>
                  <a:pt x="21" y="40"/>
                  <a:pt x="21" y="40"/>
                </a:cubicBezTo>
                <a:lnTo>
                  <a:pt x="19" y="42"/>
                </a:lnTo>
                <a:close/>
                <a:moveTo>
                  <a:pt x="29" y="48"/>
                </a:moveTo>
                <a:cubicBezTo>
                  <a:pt x="28" y="49"/>
                  <a:pt x="28" y="49"/>
                  <a:pt x="27" y="49"/>
                </a:cubicBezTo>
                <a:cubicBezTo>
                  <a:pt x="25" y="48"/>
                  <a:pt x="25" y="48"/>
                  <a:pt x="25" y="48"/>
                </a:cubicBezTo>
                <a:cubicBezTo>
                  <a:pt x="24" y="48"/>
                  <a:pt x="24" y="48"/>
                  <a:pt x="24" y="47"/>
                </a:cubicBezTo>
                <a:cubicBezTo>
                  <a:pt x="38" y="1"/>
                  <a:pt x="38" y="1"/>
                  <a:pt x="38" y="1"/>
                </a:cubicBezTo>
                <a:cubicBezTo>
                  <a:pt x="38" y="0"/>
                  <a:pt x="38" y="0"/>
                  <a:pt x="39" y="0"/>
                </a:cubicBezTo>
                <a:cubicBezTo>
                  <a:pt x="41" y="1"/>
                  <a:pt x="41" y="1"/>
                  <a:pt x="41" y="1"/>
                </a:cubicBezTo>
                <a:cubicBezTo>
                  <a:pt x="42" y="1"/>
                  <a:pt x="42" y="2"/>
                  <a:pt x="42" y="2"/>
                </a:cubicBezTo>
                <a:lnTo>
                  <a:pt x="29" y="48"/>
                </a:lnTo>
                <a:close/>
                <a:moveTo>
                  <a:pt x="49" y="42"/>
                </a:moveTo>
                <a:cubicBezTo>
                  <a:pt x="48" y="43"/>
                  <a:pt x="48" y="43"/>
                  <a:pt x="47" y="42"/>
                </a:cubicBezTo>
                <a:cubicBezTo>
                  <a:pt x="45" y="40"/>
                  <a:pt x="45" y="40"/>
                  <a:pt x="45" y="40"/>
                </a:cubicBezTo>
                <a:cubicBezTo>
                  <a:pt x="45" y="40"/>
                  <a:pt x="45" y="39"/>
                  <a:pt x="45" y="39"/>
                </a:cubicBezTo>
                <a:cubicBezTo>
                  <a:pt x="59" y="25"/>
                  <a:pt x="59" y="25"/>
                  <a:pt x="59" y="25"/>
                </a:cubicBezTo>
                <a:cubicBezTo>
                  <a:pt x="45" y="11"/>
                  <a:pt x="45" y="11"/>
                  <a:pt x="45" y="11"/>
                </a:cubicBezTo>
                <a:cubicBezTo>
                  <a:pt x="45" y="10"/>
                  <a:pt x="45" y="9"/>
                  <a:pt x="45" y="9"/>
                </a:cubicBezTo>
                <a:cubicBezTo>
                  <a:pt x="47" y="7"/>
                  <a:pt x="47" y="7"/>
                  <a:pt x="47" y="7"/>
                </a:cubicBezTo>
                <a:cubicBezTo>
                  <a:pt x="48" y="7"/>
                  <a:pt x="48" y="7"/>
                  <a:pt x="49" y="7"/>
                </a:cubicBezTo>
                <a:cubicBezTo>
                  <a:pt x="65" y="24"/>
                  <a:pt x="65" y="24"/>
                  <a:pt x="65" y="24"/>
                </a:cubicBezTo>
                <a:cubicBezTo>
                  <a:pt x="66" y="24"/>
                  <a:pt x="66" y="25"/>
                  <a:pt x="65" y="25"/>
                </a:cubicBezTo>
                <a:lnTo>
                  <a:pt x="49" y="42"/>
                </a:lnTo>
                <a:close/>
              </a:path>
            </a:pathLst>
          </a:custGeom>
          <a:solidFill>
            <a:schemeClr val="bg1"/>
          </a:solidFill>
          <a:ln w="9525">
            <a:noFill/>
            <a:round/>
          </a:ln>
        </p:spPr>
        <p:txBody>
          <a:bodyPr vert="horz" wrap="square" lIns="121920" tIns="60960" rIns="121920" bIns="60960" numCol="1" anchor="t" anchorCtr="0" compatLnSpc="1"/>
          <a:lstStyle/>
          <a:p>
            <a:endParaRPr lang="en-US" sz="2400"/>
          </a:p>
        </p:txBody>
      </p:sp>
      <p:sp>
        <p:nvSpPr>
          <p:cNvPr id="24" name="Freeform 52"/>
          <p:cNvSpPr>
            <a:spLocks noEditPoints="1"/>
          </p:cNvSpPr>
          <p:nvPr/>
        </p:nvSpPr>
        <p:spPr bwMode="auto">
          <a:xfrm>
            <a:off x="5808911" y="4231782"/>
            <a:ext cx="574181" cy="574181"/>
          </a:xfrm>
          <a:custGeom>
            <a:avLst/>
            <a:gdLst/>
            <a:ahLst/>
            <a:cxnLst>
              <a:cxn ang="0">
                <a:pos x="27" y="55"/>
              </a:cxn>
              <a:cxn ang="0">
                <a:pos x="0" y="27"/>
              </a:cxn>
              <a:cxn ang="0">
                <a:pos x="27" y="0"/>
              </a:cxn>
              <a:cxn ang="0">
                <a:pos x="55" y="27"/>
              </a:cxn>
              <a:cxn ang="0">
                <a:pos x="27" y="55"/>
              </a:cxn>
              <a:cxn ang="0">
                <a:pos x="27" y="8"/>
              </a:cxn>
              <a:cxn ang="0">
                <a:pos x="8" y="27"/>
              </a:cxn>
              <a:cxn ang="0">
                <a:pos x="27" y="47"/>
              </a:cxn>
              <a:cxn ang="0">
                <a:pos x="47" y="27"/>
              </a:cxn>
              <a:cxn ang="0">
                <a:pos x="27" y="8"/>
              </a:cxn>
              <a:cxn ang="0">
                <a:pos x="32" y="31"/>
              </a:cxn>
              <a:cxn ang="0">
                <a:pos x="31" y="32"/>
              </a:cxn>
              <a:cxn ang="0">
                <a:pos x="19" y="32"/>
              </a:cxn>
              <a:cxn ang="0">
                <a:pos x="18" y="31"/>
              </a:cxn>
              <a:cxn ang="0">
                <a:pos x="18" y="28"/>
              </a:cxn>
              <a:cxn ang="0">
                <a:pos x="19" y="27"/>
              </a:cxn>
              <a:cxn ang="0">
                <a:pos x="27" y="27"/>
              </a:cxn>
              <a:cxn ang="0">
                <a:pos x="27" y="15"/>
              </a:cxn>
              <a:cxn ang="0">
                <a:pos x="28" y="14"/>
              </a:cxn>
              <a:cxn ang="0">
                <a:pos x="31" y="14"/>
              </a:cxn>
              <a:cxn ang="0">
                <a:pos x="32" y="15"/>
              </a:cxn>
              <a:cxn ang="0">
                <a:pos x="32" y="31"/>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27" y="8"/>
                </a:moveTo>
                <a:cubicBezTo>
                  <a:pt x="16" y="8"/>
                  <a:pt x="8" y="17"/>
                  <a:pt x="8" y="27"/>
                </a:cubicBezTo>
                <a:cubicBezTo>
                  <a:pt x="8" y="38"/>
                  <a:pt x="16" y="47"/>
                  <a:pt x="27" y="47"/>
                </a:cubicBezTo>
                <a:cubicBezTo>
                  <a:pt x="38" y="47"/>
                  <a:pt x="47" y="38"/>
                  <a:pt x="47" y="27"/>
                </a:cubicBezTo>
                <a:cubicBezTo>
                  <a:pt x="47" y="17"/>
                  <a:pt x="38" y="8"/>
                  <a:pt x="27" y="8"/>
                </a:cubicBezTo>
                <a:close/>
                <a:moveTo>
                  <a:pt x="32" y="31"/>
                </a:moveTo>
                <a:cubicBezTo>
                  <a:pt x="32" y="31"/>
                  <a:pt x="31" y="32"/>
                  <a:pt x="31" y="32"/>
                </a:cubicBezTo>
                <a:cubicBezTo>
                  <a:pt x="19" y="32"/>
                  <a:pt x="19" y="32"/>
                  <a:pt x="19" y="32"/>
                </a:cubicBezTo>
                <a:cubicBezTo>
                  <a:pt x="19" y="32"/>
                  <a:pt x="18" y="31"/>
                  <a:pt x="18" y="31"/>
                </a:cubicBezTo>
                <a:cubicBezTo>
                  <a:pt x="18" y="28"/>
                  <a:pt x="18" y="28"/>
                  <a:pt x="18" y="28"/>
                </a:cubicBezTo>
                <a:cubicBezTo>
                  <a:pt x="18" y="28"/>
                  <a:pt x="19" y="27"/>
                  <a:pt x="19" y="27"/>
                </a:cubicBezTo>
                <a:cubicBezTo>
                  <a:pt x="27" y="27"/>
                  <a:pt x="27" y="27"/>
                  <a:pt x="27" y="27"/>
                </a:cubicBezTo>
                <a:cubicBezTo>
                  <a:pt x="27" y="15"/>
                  <a:pt x="27" y="15"/>
                  <a:pt x="27" y="15"/>
                </a:cubicBezTo>
                <a:cubicBezTo>
                  <a:pt x="27" y="14"/>
                  <a:pt x="28" y="14"/>
                  <a:pt x="28" y="14"/>
                </a:cubicBezTo>
                <a:cubicBezTo>
                  <a:pt x="31" y="14"/>
                  <a:pt x="31" y="14"/>
                  <a:pt x="31" y="14"/>
                </a:cubicBezTo>
                <a:cubicBezTo>
                  <a:pt x="31" y="14"/>
                  <a:pt x="32" y="14"/>
                  <a:pt x="32" y="15"/>
                </a:cubicBezTo>
                <a:lnTo>
                  <a:pt x="32" y="31"/>
                </a:lnTo>
                <a:close/>
              </a:path>
            </a:pathLst>
          </a:custGeom>
          <a:solidFill>
            <a:schemeClr val="bg1"/>
          </a:solidFill>
          <a:ln w="9525">
            <a:noFill/>
            <a:round/>
          </a:ln>
        </p:spPr>
        <p:txBody>
          <a:bodyPr vert="horz" wrap="square" lIns="121920" tIns="60960" rIns="121920" bIns="60960" numCol="1" anchor="t" anchorCtr="0" compatLnSpc="1"/>
          <a:lstStyle/>
          <a:p>
            <a:endParaRPr lang="en-US" sz="2400"/>
          </a:p>
        </p:txBody>
      </p:sp>
      <p:sp>
        <p:nvSpPr>
          <p:cNvPr id="25" name="文本框 24"/>
          <p:cNvSpPr txBox="1"/>
          <p:nvPr/>
        </p:nvSpPr>
        <p:spPr>
          <a:xfrm>
            <a:off x="7387220" y="4750977"/>
            <a:ext cx="1561440" cy="1015663"/>
          </a:xfrm>
          <a:prstGeom prst="rect">
            <a:avLst/>
          </a:prstGeom>
          <a:noFill/>
        </p:spPr>
        <p:txBody>
          <a:bodyPr wrap="square" rtlCol="0">
            <a:spAutoFit/>
          </a:bodyPr>
          <a:lstStyle/>
          <a:p>
            <a:pPr algn="ctr">
              <a:lnSpc>
                <a:spcPct val="125000"/>
              </a:lnSpc>
            </a:pPr>
            <a:r>
              <a:rPr lang="zh-CN" altLang="en-US" sz="1200" dirty="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3277179" y="4765491"/>
            <a:ext cx="1561440" cy="1015663"/>
          </a:xfrm>
          <a:prstGeom prst="rect">
            <a:avLst/>
          </a:prstGeom>
          <a:noFill/>
        </p:spPr>
        <p:txBody>
          <a:bodyPr wrap="square" rtlCol="0">
            <a:spAutoFit/>
          </a:bodyPr>
          <a:lstStyle/>
          <a:p>
            <a:pPr algn="ctr">
              <a:lnSpc>
                <a:spcPct val="125000"/>
              </a:lnSpc>
            </a:pPr>
            <a:r>
              <a:rPr lang="zh-CN" altLang="en-US" sz="1200" dirty="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5315280" y="2384309"/>
            <a:ext cx="1561440" cy="1015663"/>
          </a:xfrm>
          <a:prstGeom prst="rect">
            <a:avLst/>
          </a:prstGeom>
          <a:noFill/>
        </p:spPr>
        <p:txBody>
          <a:bodyPr wrap="square" rtlCol="0">
            <a:spAutoFit/>
          </a:bodyPr>
          <a:lstStyle/>
          <a:p>
            <a:pPr algn="ctr">
              <a:lnSpc>
                <a:spcPct val="125000"/>
              </a:lnSpc>
            </a:pPr>
            <a:r>
              <a:rPr lang="zh-CN" altLang="en-US" sz="1200" dirty="0">
                <a:solidFill>
                  <a:schemeClr val="bg1"/>
                </a:solidFill>
                <a:latin typeface="微软雅黑" panose="020B0503020204020204" pitchFamily="34" charset="-122"/>
                <a:ea typeface="微软雅黑" panose="020B0503020204020204" pitchFamily="34" charset="-122"/>
              </a:rPr>
              <a:t>点击文本框即可进行编辑输入相关内容点击文本框即可进行编辑输入相关内容</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8" name="Arc 34"/>
          <p:cNvSpPr/>
          <p:nvPr/>
        </p:nvSpPr>
        <p:spPr>
          <a:xfrm rot="14322164">
            <a:off x="4812037" y="1389561"/>
            <a:ext cx="2181771" cy="2181771"/>
          </a:xfrm>
          <a:prstGeom prst="arc">
            <a:avLst/>
          </a:prstGeom>
          <a:ln w="28575">
            <a:solidFill>
              <a:srgbClr val="669B5B"/>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childTnLst>
                          </p:cTn>
                        </p:par>
                        <p:par>
                          <p:cTn id="33" fill="hold">
                            <p:stCondLst>
                              <p:cond delay="2500"/>
                            </p:stCondLst>
                            <p:childTnLst>
                              <p:par>
                                <p:cTn id="34" presetID="53" presetClass="entr" presetSubtype="16"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par>
                          <p:cTn id="39" fill="hold">
                            <p:stCondLst>
                              <p:cond delay="3000"/>
                            </p:stCondLst>
                            <p:childTnLst>
                              <p:par>
                                <p:cTn id="40" presetID="53" presetClass="entr" presetSubtype="16"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par>
                          <p:cTn id="45" fill="hold">
                            <p:stCondLst>
                              <p:cond delay="3500"/>
                            </p:stCondLst>
                            <p:childTnLst>
                              <p:par>
                                <p:cTn id="46" presetID="53" presetClass="entr" presetSubtype="16"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par>
                          <p:cTn id="51" fill="hold">
                            <p:stCondLst>
                              <p:cond delay="4000"/>
                            </p:stCondLst>
                            <p:childTnLst>
                              <p:par>
                                <p:cTn id="52" presetID="53" presetClass="entr" presetSubtype="16"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par>
                          <p:cTn id="57" fill="hold">
                            <p:stCondLst>
                              <p:cond delay="4500"/>
                            </p:stCondLst>
                            <p:childTnLst>
                              <p:par>
                                <p:cTn id="58" presetID="18" presetClass="entr" presetSubtype="6"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strips(downRight)">
                                      <p:cBhvr>
                                        <p:cTn id="60" dur="1000"/>
                                        <p:tgtEl>
                                          <p:spTgt spid="19"/>
                                        </p:tgtEl>
                                      </p:cBhvr>
                                    </p:animEffect>
                                  </p:childTnLst>
                                </p:cTn>
                              </p:par>
                            </p:childTnLst>
                          </p:cTn>
                        </p:par>
                        <p:par>
                          <p:cTn id="61" fill="hold">
                            <p:stCondLst>
                              <p:cond delay="5500"/>
                            </p:stCondLst>
                            <p:childTnLst>
                              <p:par>
                                <p:cTn id="62" presetID="18" presetClass="entr" presetSubtype="12"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strips(downLeft)">
                                      <p:cBhvr>
                                        <p:cTn id="64" dur="1000"/>
                                        <p:tgtEl>
                                          <p:spTgt spid="20"/>
                                        </p:tgtEl>
                                      </p:cBhvr>
                                    </p:animEffect>
                                  </p:childTnLst>
                                </p:cTn>
                              </p:par>
                            </p:childTnLst>
                          </p:cTn>
                        </p:par>
                        <p:par>
                          <p:cTn id="65" fill="hold">
                            <p:stCondLst>
                              <p:cond delay="6500"/>
                            </p:stCondLst>
                            <p:childTnLst>
                              <p:par>
                                <p:cTn id="66" presetID="18" presetClass="entr" presetSubtype="3"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strips(upRight)">
                                      <p:cBhvr>
                                        <p:cTn id="6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8" grpId="0"/>
      <p:bldP spid="19" grpId="0" animBg="1"/>
      <p:bldP spid="20" grpId="0" animBg="1"/>
      <p:bldP spid="21" grpId="0" animBg="1"/>
      <p:bldP spid="22" grpId="0" animBg="1"/>
      <p:bldP spid="23" grpId="0" animBg="1"/>
      <p:bldP spid="24" grpId="0" animBg="1"/>
      <p:bldP spid="2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3021</Words>
  <Application>WPS 演示</Application>
  <PresentationFormat>宽屏</PresentationFormat>
  <Paragraphs>337</Paragraphs>
  <Slides>20</Slides>
  <Notes>0</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20</vt:i4>
      </vt:variant>
    </vt:vector>
  </HeadingPairs>
  <TitlesOfParts>
    <vt:vector size="44" baseType="lpstr">
      <vt:lpstr>Arial</vt:lpstr>
      <vt:lpstr>宋体</vt:lpstr>
      <vt:lpstr>Wingdings</vt:lpstr>
      <vt:lpstr>微软雅黑</vt:lpstr>
      <vt:lpstr>微软雅黑 Light</vt:lpstr>
      <vt:lpstr>禹卫书法行书简体</vt:lpstr>
      <vt:lpstr>萝莉体 第二版</vt:lpstr>
      <vt:lpstr>华文仿宋</vt:lpstr>
      <vt:lpstr>Roboto Condensed</vt:lpstr>
      <vt:lpstr>Lato Black</vt:lpstr>
      <vt:lpstr>楷体</vt:lpstr>
      <vt:lpstr>Gill Sans</vt:lpstr>
      <vt:lpstr>Arial</vt:lpstr>
      <vt:lpstr>等线</vt:lpstr>
      <vt:lpstr>黑体</vt:lpstr>
      <vt:lpstr>Arial Unicode MS</vt:lpstr>
      <vt:lpstr>等线 Light</vt:lpstr>
      <vt:lpstr>Calibri</vt:lpstr>
      <vt:lpstr>Calibri Light</vt:lpstr>
      <vt:lpstr>Gill Sans</vt:lpstr>
      <vt:lpstr>Road Rage</vt:lpstr>
      <vt:lpstr>Segoe Print</vt:lpstr>
      <vt:lpstr>Gill Sans MT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WWW</dc:creator>
  <cp:lastModifiedBy>Moment123</cp:lastModifiedBy>
  <cp:revision>9</cp:revision>
  <dcterms:created xsi:type="dcterms:W3CDTF">2017-12-11T05:09:00Z</dcterms:created>
  <dcterms:modified xsi:type="dcterms:W3CDTF">2017-12-17T13:19:52Z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2052-10.1.0.7022</vt:lpwstr>
  </property>
</Properties>
</file>