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3"/>
    <p:sldId id="257" r:id="rId4"/>
    <p:sldId id="258" r:id="rId5"/>
    <p:sldId id="259" r:id="rId6"/>
    <p:sldId id="265" r:id="rId7"/>
    <p:sldId id="261" r:id="rId8"/>
    <p:sldId id="271" r:id="rId9"/>
    <p:sldId id="260" r:id="rId10"/>
    <p:sldId id="264" r:id="rId11"/>
    <p:sldId id="276" r:id="rId12"/>
    <p:sldId id="263" r:id="rId13"/>
    <p:sldId id="266" r:id="rId14"/>
    <p:sldId id="267" r:id="rId15"/>
    <p:sldId id="268" r:id="rId16"/>
    <p:sldId id="277" r:id="rId17"/>
    <p:sldId id="280" r:id="rId18"/>
    <p:sldId id="269" r:id="rId19"/>
    <p:sldId id="270" r:id="rId20"/>
    <p:sldId id="262" r:id="rId21"/>
    <p:sldId id="278" r:id="rId22"/>
    <p:sldId id="272" r:id="rId23"/>
    <p:sldId id="273" r:id="rId24"/>
    <p:sldId id="274" r:id="rId25"/>
    <p:sldId id="275" r:id="rId26"/>
    <p:sldId id="281" r:id="rId27"/>
    <p:sldId id="279" r:id="rId28"/>
    <p:sldId id="28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9063"/>
    <a:srgbClr val="E99285"/>
    <a:srgbClr val="E95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
        <p:nvSpPr>
          <p:cNvPr id="9" name="矩形 8"/>
          <p:cNvSpPr/>
          <p:nvPr userDrawn="1"/>
        </p:nvSpPr>
        <p:spPr>
          <a:xfrm>
            <a:off x="484505" y="267335"/>
            <a:ext cx="11349355" cy="6235700"/>
          </a:xfrm>
          <a:prstGeom prst="rect">
            <a:avLst/>
          </a:prstGeom>
          <a:noFill/>
          <a:ln>
            <a:solidFill>
              <a:srgbClr val="E9928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0" name="图片 9"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6"/>
          <p:cNvPicPr>
            <a:picLocks noChangeAspect="1"/>
          </p:cNvPicPr>
          <p:nvPr userDrawn="1"/>
        </p:nvPicPr>
        <p:blipFill>
          <a:blip r:embed="rId2"/>
          <a:stretch>
            <a:fillRect/>
          </a:stretch>
        </p:blipFill>
        <p:spPr>
          <a:xfrm rot="16200000">
            <a:off x="2647315" y="-2701290"/>
            <a:ext cx="6897370" cy="122605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3"/>
          <p:cNvPicPr>
            <a:picLocks noChangeAspect="1"/>
          </p:cNvPicPr>
          <p:nvPr/>
        </p:nvPicPr>
        <p:blipFill>
          <a:blip r:embed="rId1"/>
          <a:stretch>
            <a:fillRect/>
          </a:stretch>
        </p:blipFill>
        <p:spPr>
          <a:xfrm>
            <a:off x="9066530" y="2966720"/>
            <a:ext cx="3703320" cy="4150360"/>
          </a:xfrm>
          <a:prstGeom prst="rect">
            <a:avLst/>
          </a:prstGeom>
        </p:spPr>
      </p:pic>
      <p:pic>
        <p:nvPicPr>
          <p:cNvPr id="7" name="图片 6" descr="4"/>
          <p:cNvPicPr>
            <a:picLocks noChangeAspect="1"/>
          </p:cNvPicPr>
          <p:nvPr/>
        </p:nvPicPr>
        <p:blipFill>
          <a:blip r:embed="rId2"/>
          <a:stretch>
            <a:fillRect/>
          </a:stretch>
        </p:blipFill>
        <p:spPr>
          <a:xfrm>
            <a:off x="2225675" y="1074420"/>
            <a:ext cx="7128510" cy="2620010"/>
          </a:xfrm>
          <a:prstGeom prst="rect">
            <a:avLst/>
          </a:prstGeom>
        </p:spPr>
      </p:pic>
      <p:sp>
        <p:nvSpPr>
          <p:cNvPr id="67" name="文本框 66"/>
          <p:cNvSpPr txBox="1"/>
          <p:nvPr/>
        </p:nvSpPr>
        <p:spPr>
          <a:xfrm>
            <a:off x="2611755" y="4029075"/>
            <a:ext cx="6243320" cy="275590"/>
          </a:xfrm>
          <a:prstGeom prst="rect">
            <a:avLst/>
          </a:prstGeom>
          <a:noFill/>
        </p:spPr>
        <p:txBody>
          <a:bodyPr wrap="square" rtlCol="0">
            <a:spAutoFit/>
          </a:bodyPr>
          <a:p>
            <a:pPr algn="dist"/>
            <a:r>
              <a:rPr lang="zh-CN" altLang="en-US" sz="1200" dirty="0">
                <a:solidFill>
                  <a:schemeClr val="tx1">
                    <a:lumMod val="75000"/>
                    <a:lumOff val="25000"/>
                  </a:schemeClr>
                </a:solidFill>
                <a:latin typeface="微软雅黑" panose="020B0503020204020204" charset="-122"/>
                <a:ea typeface="微软雅黑" panose="020B0503020204020204" charset="-122"/>
              </a:rPr>
              <a:t>Ｍ</a:t>
            </a:r>
            <a:r>
              <a:rPr lang="en-US" altLang="zh-CN" sz="1200" dirty="0">
                <a:solidFill>
                  <a:schemeClr val="tx1">
                    <a:lumMod val="75000"/>
                    <a:lumOff val="25000"/>
                  </a:schemeClr>
                </a:solidFill>
                <a:latin typeface="微软雅黑" panose="020B0503020204020204" charset="-122"/>
                <a:ea typeface="微软雅黑" panose="020B0503020204020204" charset="-122"/>
              </a:rPr>
              <a:t>ERRY CHRISTMAS </a:t>
            </a:r>
            <a:r>
              <a:rPr lang="zh-CN" altLang="en-US" sz="1200" dirty="0">
                <a:solidFill>
                  <a:schemeClr val="tx1">
                    <a:lumMod val="75000"/>
                    <a:lumOff val="25000"/>
                  </a:schemeClr>
                </a:solidFill>
                <a:latin typeface="微软雅黑" panose="020B0503020204020204" charset="-122"/>
                <a:ea typeface="微软雅黑" panose="020B0503020204020204" charset="-122"/>
              </a:rPr>
              <a:t>＆ </a:t>
            </a:r>
            <a:r>
              <a:rPr lang="en-US" altLang="zh-CN" sz="1200" dirty="0">
                <a:solidFill>
                  <a:schemeClr val="tx1">
                    <a:lumMod val="75000"/>
                    <a:lumOff val="25000"/>
                  </a:schemeClr>
                </a:solidFill>
                <a:latin typeface="微软雅黑" panose="020B0503020204020204" charset="-122"/>
                <a:ea typeface="微软雅黑" panose="020B0503020204020204" charset="-122"/>
              </a:rPr>
              <a:t>HAPPY YEW YEAR</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p:txBody>
      </p:sp>
      <p:sp>
        <p:nvSpPr>
          <p:cNvPr id="11" name="文本框 10"/>
          <p:cNvSpPr txBox="1"/>
          <p:nvPr/>
        </p:nvSpPr>
        <p:spPr>
          <a:xfrm>
            <a:off x="2419350" y="4304665"/>
            <a:ext cx="6503035" cy="645160"/>
          </a:xfrm>
          <a:prstGeom prst="rect">
            <a:avLst/>
          </a:prstGeom>
          <a:noFill/>
        </p:spPr>
        <p:txBody>
          <a:bodyPr wrap="square" rtlCol="0">
            <a:spAutoFit/>
          </a:bodyPr>
          <a:p>
            <a:pPr lvl="0" algn="ctr" defTabSz="1216025" fontAlgn="auto">
              <a:lnSpc>
                <a:spcPct val="150000"/>
              </a:lnSpc>
              <a:spcBef>
                <a:spcPts val="0"/>
              </a:spcBef>
            </a:pPr>
            <a:r>
              <a:rPr lang="en-US" altLang="zh-CN" sz="800">
                <a:solidFill>
                  <a:schemeClr val="tx1">
                    <a:lumMod val="75000"/>
                    <a:lumOff val="25000"/>
                  </a:schemeClr>
                </a:solidFill>
                <a:latin typeface="Verdana" panose="020B0604030504040204" charset="0"/>
              </a:rPr>
              <a:t> </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7" name="文本占位符 10"/>
          <p:cNvSpPr txBox="1"/>
          <p:nvPr/>
        </p:nvSpPr>
        <p:spPr>
          <a:xfrm>
            <a:off x="2473325" y="3499485"/>
            <a:ext cx="6520815" cy="427355"/>
          </a:xfrm>
          <a:prstGeom prst="rect">
            <a:avLst/>
          </a:prstGeom>
        </p:spPr>
        <p:txBody>
          <a:bodyPr vert="horz" wrap="square" lIns="96435" tIns="48217" rIns="96435" bIns="48217" rtlCol="0" anchor="ctr">
            <a:sp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rgbClr val="212122"/>
                </a:solidFill>
                <a:latin typeface="微软雅黑" panose="020B0503020204020204" charset="-122"/>
                <a:ea typeface="微软雅黑" panose="020B0503020204020204" charset="-122"/>
              </a:rPr>
              <a:t>圣诞快乐  </a:t>
            </a:r>
            <a:r>
              <a:rPr lang="en-US" altLang="zh-CN" sz="2400" dirty="0">
                <a:solidFill>
                  <a:srgbClr val="212122"/>
                </a:solidFill>
                <a:latin typeface="微软雅黑" panose="020B0503020204020204" charset="-122"/>
                <a:ea typeface="微软雅黑" panose="020B0503020204020204" charset="-122"/>
              </a:rPr>
              <a:t>|  </a:t>
            </a:r>
            <a:r>
              <a:rPr lang="zh-CN" altLang="en-US" sz="2400" dirty="0">
                <a:solidFill>
                  <a:srgbClr val="212122"/>
                </a:solidFill>
                <a:latin typeface="微软雅黑" panose="020B0503020204020204" charset="-122"/>
                <a:ea typeface="微软雅黑" panose="020B0503020204020204" charset="-122"/>
              </a:rPr>
              <a:t>活动策划  </a:t>
            </a:r>
            <a:r>
              <a:rPr lang="en-US" altLang="zh-CN" sz="2400" dirty="0">
                <a:solidFill>
                  <a:srgbClr val="212122"/>
                </a:solidFill>
                <a:latin typeface="微软雅黑" panose="020B0503020204020204" charset="-122"/>
                <a:ea typeface="微软雅黑" panose="020B0503020204020204" charset="-122"/>
              </a:rPr>
              <a:t>|  </a:t>
            </a:r>
            <a:r>
              <a:rPr lang="zh-CN" altLang="en-US" sz="2400" dirty="0">
                <a:solidFill>
                  <a:srgbClr val="212122"/>
                </a:solidFill>
                <a:latin typeface="微软雅黑" panose="020B0503020204020204" charset="-122"/>
                <a:ea typeface="微软雅黑" panose="020B0503020204020204" charset="-122"/>
              </a:rPr>
              <a:t>部门汇报 </a:t>
            </a:r>
            <a:r>
              <a:rPr lang="en-US" altLang="zh-CN" sz="2400" dirty="0">
                <a:solidFill>
                  <a:srgbClr val="212122"/>
                </a:solidFill>
                <a:latin typeface="微软雅黑" panose="020B0503020204020204" charset="-122"/>
                <a:ea typeface="微软雅黑" panose="020B0503020204020204" charset="-122"/>
              </a:rPr>
              <a:t>|  </a:t>
            </a:r>
            <a:r>
              <a:rPr lang="zh-CN" altLang="en-US" sz="2400" dirty="0">
                <a:solidFill>
                  <a:srgbClr val="212122"/>
                </a:solidFill>
                <a:latin typeface="微软雅黑" panose="020B0503020204020204" charset="-122"/>
                <a:ea typeface="微软雅黑" panose="020B0503020204020204" charset="-122"/>
              </a:rPr>
              <a:t>新年计划</a:t>
            </a:r>
            <a:endParaRPr lang="zh-CN" altLang="en-US" sz="2400" dirty="0">
              <a:solidFill>
                <a:srgbClr val="212122"/>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5"/>
          <p:cNvPicPr>
            <a:picLocks noChangeAspect="1"/>
          </p:cNvPicPr>
          <p:nvPr/>
        </p:nvPicPr>
        <p:blipFill>
          <a:blip r:embed="rId1"/>
          <a:stretch>
            <a:fillRect/>
          </a:stretch>
        </p:blipFill>
        <p:spPr>
          <a:xfrm>
            <a:off x="4779645" y="1570355"/>
            <a:ext cx="2103755" cy="1864360"/>
          </a:xfrm>
          <a:prstGeom prst="rect">
            <a:avLst/>
          </a:prstGeom>
        </p:spPr>
      </p:pic>
      <p:pic>
        <p:nvPicPr>
          <p:cNvPr id="2" name="图片 1" descr="1"/>
          <p:cNvPicPr>
            <a:picLocks noChangeAspect="1"/>
          </p:cNvPicPr>
          <p:nvPr/>
        </p:nvPicPr>
        <p:blipFill>
          <a:blip r:embed="rId2"/>
          <a:stretch>
            <a:fillRect/>
          </a:stretch>
        </p:blipFill>
        <p:spPr>
          <a:xfrm rot="420000">
            <a:off x="4792980" y="1614805"/>
            <a:ext cx="2077720" cy="1623695"/>
          </a:xfrm>
          <a:prstGeom prst="rect">
            <a:avLst/>
          </a:prstGeom>
        </p:spPr>
      </p:pic>
      <p:sp>
        <p:nvSpPr>
          <p:cNvPr id="12" name="文本框 11"/>
          <p:cNvSpPr txBox="1"/>
          <p:nvPr/>
        </p:nvSpPr>
        <p:spPr>
          <a:xfrm>
            <a:off x="2044700" y="3344545"/>
            <a:ext cx="7574280" cy="768350"/>
          </a:xfrm>
          <a:prstGeom prst="rect">
            <a:avLst/>
          </a:prstGeom>
          <a:noFill/>
        </p:spPr>
        <p:txBody>
          <a:bodyPr wrap="square" rtlCol="0">
            <a:spAutoFit/>
          </a:bodyPr>
          <a:p>
            <a:pPr lvl="0" algn="ctr"/>
            <a:r>
              <a:rPr lang="zh-CN" altLang="en-US" sz="4400" noProof="0" dirty="0">
                <a:ln>
                  <a:noFill/>
                </a:ln>
                <a:solidFill>
                  <a:srgbClr val="E99285"/>
                </a:solidFill>
                <a:uLnTx/>
                <a:uFillTx/>
                <a:latin typeface="微软雅黑" panose="020B0503020204020204" charset="-122"/>
                <a:ea typeface="微软雅黑" panose="020B0503020204020204" charset="-122"/>
                <a:sym typeface="+mn-ea"/>
              </a:rPr>
              <a:t> </a:t>
            </a:r>
            <a:r>
              <a:rPr lang="zh-CN" altLang="en-US" sz="4400" kern="0" noProof="0" dirty="0">
                <a:ln>
                  <a:noFill/>
                </a:ln>
                <a:solidFill>
                  <a:srgbClr val="E99285"/>
                </a:solidFill>
                <a:uLnTx/>
                <a:uFillTx/>
                <a:latin typeface="微软雅黑" panose="020B0503020204020204" charset="-122"/>
                <a:ea typeface="微软雅黑" panose="020B0503020204020204" charset="-122"/>
                <a:sym typeface="+mn-ea"/>
              </a:rPr>
              <a:t>在此输入您的标题</a:t>
            </a:r>
            <a:endParaRPr lang="zh-CN" altLang="en-US" sz="4400" kern="0" noProof="0" dirty="0">
              <a:ln>
                <a:noFill/>
              </a:ln>
              <a:solidFill>
                <a:srgbClr val="E99285"/>
              </a:solidFill>
              <a:uLnTx/>
              <a:uFillTx/>
              <a:latin typeface="微软雅黑" panose="020B0503020204020204" charset="-122"/>
              <a:ea typeface="微软雅黑" panose="020B0503020204020204" charset="-122"/>
              <a:sym typeface="+mn-ea"/>
            </a:endParaRPr>
          </a:p>
        </p:txBody>
      </p:sp>
      <p:sp>
        <p:nvSpPr>
          <p:cNvPr id="3" name="文本框 2"/>
          <p:cNvSpPr txBox="1"/>
          <p:nvPr/>
        </p:nvSpPr>
        <p:spPr>
          <a:xfrm>
            <a:off x="2754630" y="4051300"/>
            <a:ext cx="6154420" cy="477520"/>
          </a:xfrm>
          <a:prstGeom prst="rect">
            <a:avLst/>
          </a:prstGeom>
          <a:noFill/>
        </p:spPr>
        <p:txBody>
          <a:bodyPr wrap="square" rtlCol="0">
            <a:spAutoFit/>
          </a:bodyPr>
          <a:p>
            <a:pPr lvl="0" algn="ctr" defTabSz="1216025" eaLnBrk="1" hangingPunct="1">
              <a:lnSpc>
                <a:spcPct val="120000"/>
              </a:lnSpc>
              <a:spcBef>
                <a:spcPct val="20000"/>
              </a:spcBef>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4045585" y="1903095"/>
            <a:ext cx="3572510" cy="1198880"/>
          </a:xfrm>
          <a:prstGeom prst="rect">
            <a:avLst/>
          </a:prstGeom>
          <a:noFill/>
        </p:spPr>
        <p:txBody>
          <a:bodyPr wrap="square" rtlCol="0">
            <a:spAutoFit/>
          </a:bodyPr>
          <a:p>
            <a:pPr algn="ctr"/>
            <a:r>
              <a:rPr lang="en-US" altLang="zh-CN" sz="7200">
                <a:solidFill>
                  <a:schemeClr val="bg1"/>
                </a:solidFill>
                <a:latin typeface="Impact" panose="020B0806030902050204" charset="0"/>
              </a:rPr>
              <a:t>02</a:t>
            </a:r>
            <a:endParaRPr lang="en-US" altLang="zh-CN" sz="7200">
              <a:solidFill>
                <a:schemeClr val="bg1"/>
              </a:solidFill>
              <a:latin typeface="Impact" panose="020B0806030902050204" charset="0"/>
            </a:endParaRPr>
          </a:p>
        </p:txBody>
      </p:sp>
      <p:pic>
        <p:nvPicPr>
          <p:cNvPr id="4" name="图片 3" descr="3"/>
          <p:cNvPicPr>
            <a:picLocks noChangeAspect="1"/>
          </p:cNvPicPr>
          <p:nvPr/>
        </p:nvPicPr>
        <p:blipFill>
          <a:blip r:embed="rId3"/>
          <a:stretch>
            <a:fillRect/>
          </a:stretch>
        </p:blipFill>
        <p:spPr>
          <a:xfrm>
            <a:off x="9066530" y="2966720"/>
            <a:ext cx="3703320" cy="4150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六边形 3"/>
          <p:cNvSpPr/>
          <p:nvPr/>
        </p:nvSpPr>
        <p:spPr>
          <a:xfrm>
            <a:off x="6409055" y="1438910"/>
            <a:ext cx="972820" cy="840105"/>
          </a:xfrm>
          <a:prstGeom prst="hexagon">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六边形 4"/>
          <p:cNvSpPr/>
          <p:nvPr/>
        </p:nvSpPr>
        <p:spPr>
          <a:xfrm>
            <a:off x="4731385" y="2456815"/>
            <a:ext cx="972820" cy="840105"/>
          </a:xfrm>
          <a:prstGeom prst="hexagon">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六边形 5"/>
          <p:cNvSpPr/>
          <p:nvPr/>
        </p:nvSpPr>
        <p:spPr>
          <a:xfrm>
            <a:off x="6409055" y="3679825"/>
            <a:ext cx="972820" cy="840105"/>
          </a:xfrm>
          <a:prstGeom prst="hexagon">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六边形 7"/>
          <p:cNvSpPr/>
          <p:nvPr/>
        </p:nvSpPr>
        <p:spPr>
          <a:xfrm>
            <a:off x="4731385" y="4759325"/>
            <a:ext cx="972820" cy="840105"/>
          </a:xfrm>
          <a:prstGeom prst="hexagon">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Rectangle 64"/>
          <p:cNvSpPr/>
          <p:nvPr/>
        </p:nvSpPr>
        <p:spPr>
          <a:xfrm>
            <a:off x="7592060" y="1635125"/>
            <a:ext cx="4253230"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4" name="TextBox 65"/>
          <p:cNvSpPr txBox="1"/>
          <p:nvPr/>
        </p:nvSpPr>
        <p:spPr>
          <a:xfrm>
            <a:off x="7592060" y="1355725"/>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9" name="Rectangle 64"/>
          <p:cNvSpPr/>
          <p:nvPr/>
        </p:nvSpPr>
        <p:spPr>
          <a:xfrm>
            <a:off x="7592060" y="3874770"/>
            <a:ext cx="4253230"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65"/>
          <p:cNvSpPr txBox="1"/>
          <p:nvPr/>
        </p:nvSpPr>
        <p:spPr>
          <a:xfrm>
            <a:off x="7592060" y="3595370"/>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Rectangle 64"/>
          <p:cNvSpPr/>
          <p:nvPr/>
        </p:nvSpPr>
        <p:spPr>
          <a:xfrm>
            <a:off x="114935" y="2715895"/>
            <a:ext cx="4253230"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TextBox 65"/>
          <p:cNvSpPr txBox="1"/>
          <p:nvPr/>
        </p:nvSpPr>
        <p:spPr>
          <a:xfrm>
            <a:off x="1991360" y="2436495"/>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 name="Rectangle 64"/>
          <p:cNvSpPr/>
          <p:nvPr/>
        </p:nvSpPr>
        <p:spPr>
          <a:xfrm>
            <a:off x="114935" y="5038725"/>
            <a:ext cx="4253230"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TextBox 65"/>
          <p:cNvSpPr txBox="1"/>
          <p:nvPr/>
        </p:nvSpPr>
        <p:spPr>
          <a:xfrm>
            <a:off x="1991360" y="4759325"/>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15" name="Group 11"/>
          <p:cNvGrpSpPr>
            <a:grpSpLocks noChangeAspect="1"/>
          </p:cNvGrpSpPr>
          <p:nvPr/>
        </p:nvGrpSpPr>
        <p:grpSpPr bwMode="auto">
          <a:xfrm>
            <a:off x="4984115" y="2711450"/>
            <a:ext cx="391795" cy="364490"/>
            <a:chOff x="3605" y="1602"/>
            <a:chExt cx="447" cy="415"/>
          </a:xfrm>
          <a:solidFill>
            <a:schemeClr val="bg1"/>
          </a:solidFill>
        </p:grpSpPr>
        <p:sp>
          <p:nvSpPr>
            <p:cNvPr id="98" name="Freeform 13"/>
            <p:cNvSpPr>
              <a:spLocks noEditPoints="1"/>
            </p:cNvSpPr>
            <p:nvPr/>
          </p:nvSpPr>
          <p:spPr bwMode="auto">
            <a:xfrm>
              <a:off x="3691" y="1602"/>
              <a:ext cx="361" cy="353"/>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99" name="Freeform 14"/>
            <p:cNvSpPr/>
            <p:nvPr/>
          </p:nvSpPr>
          <p:spPr bwMode="auto">
            <a:xfrm>
              <a:off x="3694" y="1890"/>
              <a:ext cx="129" cy="127"/>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100" name="Freeform 15"/>
            <p:cNvSpPr/>
            <p:nvPr/>
          </p:nvSpPr>
          <p:spPr bwMode="auto">
            <a:xfrm>
              <a:off x="3605" y="1719"/>
              <a:ext cx="60" cy="12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grpSp>
      <p:grpSp>
        <p:nvGrpSpPr>
          <p:cNvPr id="16" name="Group 18"/>
          <p:cNvGrpSpPr>
            <a:grpSpLocks noChangeAspect="1"/>
          </p:cNvGrpSpPr>
          <p:nvPr/>
        </p:nvGrpSpPr>
        <p:grpSpPr bwMode="auto">
          <a:xfrm>
            <a:off x="6744335" y="1674495"/>
            <a:ext cx="341630" cy="321945"/>
            <a:chOff x="2647" y="2985"/>
            <a:chExt cx="518" cy="487"/>
          </a:xfrm>
          <a:solidFill>
            <a:schemeClr val="bg1"/>
          </a:solidFill>
        </p:grpSpPr>
        <p:sp>
          <p:nvSpPr>
            <p:cNvPr id="17"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95"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96"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97"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grpSp>
      <p:grpSp>
        <p:nvGrpSpPr>
          <p:cNvPr id="90" name="Group 70"/>
          <p:cNvGrpSpPr>
            <a:grpSpLocks noChangeAspect="1"/>
          </p:cNvGrpSpPr>
          <p:nvPr/>
        </p:nvGrpSpPr>
        <p:grpSpPr bwMode="auto">
          <a:xfrm>
            <a:off x="6774815" y="3874770"/>
            <a:ext cx="311150" cy="405130"/>
            <a:chOff x="1122" y="2793"/>
            <a:chExt cx="319" cy="415"/>
          </a:xfrm>
          <a:solidFill>
            <a:schemeClr val="bg1"/>
          </a:solidFill>
        </p:grpSpPr>
        <p:sp>
          <p:nvSpPr>
            <p:cNvPr id="107" name="Freeform 72"/>
            <p:cNvSpPr>
              <a:spLocks noEditPoints="1"/>
            </p:cNvSpPr>
            <p:nvPr/>
          </p:nvSpPr>
          <p:spPr bwMode="auto">
            <a:xfrm>
              <a:off x="1122" y="2793"/>
              <a:ext cx="319" cy="338"/>
            </a:xfrm>
            <a:custGeom>
              <a:avLst/>
              <a:gdLst>
                <a:gd name="T0" fmla="*/ 110 w 133"/>
                <a:gd name="T1" fmla="*/ 91 h 141"/>
                <a:gd name="T2" fmla="*/ 117 w 133"/>
                <a:gd name="T3" fmla="*/ 91 h 141"/>
                <a:gd name="T4" fmla="*/ 117 w 133"/>
                <a:gd name="T5" fmla="*/ 95 h 141"/>
                <a:gd name="T6" fmla="*/ 120 w 133"/>
                <a:gd name="T7" fmla="*/ 104 h 141"/>
                <a:gd name="T8" fmla="*/ 132 w 133"/>
                <a:gd name="T9" fmla="*/ 119 h 141"/>
                <a:gd name="T10" fmla="*/ 133 w 133"/>
                <a:gd name="T11" fmla="*/ 124 h 141"/>
                <a:gd name="T12" fmla="*/ 133 w 133"/>
                <a:gd name="T13" fmla="*/ 133 h 141"/>
                <a:gd name="T14" fmla="*/ 125 w 133"/>
                <a:gd name="T15" fmla="*/ 141 h 141"/>
                <a:gd name="T16" fmla="*/ 124 w 133"/>
                <a:gd name="T17" fmla="*/ 141 h 141"/>
                <a:gd name="T18" fmla="*/ 10 w 133"/>
                <a:gd name="T19" fmla="*/ 141 h 141"/>
                <a:gd name="T20" fmla="*/ 1 w 133"/>
                <a:gd name="T21" fmla="*/ 137 h 141"/>
                <a:gd name="T22" fmla="*/ 0 w 133"/>
                <a:gd name="T23" fmla="*/ 133 h 141"/>
                <a:gd name="T24" fmla="*/ 0 w 133"/>
                <a:gd name="T25" fmla="*/ 123 h 141"/>
                <a:gd name="T26" fmla="*/ 2 w 133"/>
                <a:gd name="T27" fmla="*/ 119 h 141"/>
                <a:gd name="T28" fmla="*/ 16 w 133"/>
                <a:gd name="T29" fmla="*/ 101 h 141"/>
                <a:gd name="T30" fmla="*/ 16 w 133"/>
                <a:gd name="T31" fmla="*/ 99 h 141"/>
                <a:gd name="T32" fmla="*/ 16 w 133"/>
                <a:gd name="T33" fmla="*/ 67 h 141"/>
                <a:gd name="T34" fmla="*/ 23 w 133"/>
                <a:gd name="T35" fmla="*/ 39 h 141"/>
                <a:gd name="T36" fmla="*/ 49 w 133"/>
                <a:gd name="T37" fmla="*/ 16 h 141"/>
                <a:gd name="T38" fmla="*/ 51 w 133"/>
                <a:gd name="T39" fmla="*/ 14 h 141"/>
                <a:gd name="T40" fmla="*/ 69 w 133"/>
                <a:gd name="T41" fmla="*/ 1 h 141"/>
                <a:gd name="T42" fmla="*/ 83 w 133"/>
                <a:gd name="T43" fmla="*/ 15 h 141"/>
                <a:gd name="T44" fmla="*/ 84 w 133"/>
                <a:gd name="T45" fmla="*/ 16 h 141"/>
                <a:gd name="T46" fmla="*/ 97 w 133"/>
                <a:gd name="T47" fmla="*/ 23 h 141"/>
                <a:gd name="T48" fmla="*/ 115 w 133"/>
                <a:gd name="T49" fmla="*/ 50 h 141"/>
                <a:gd name="T50" fmla="*/ 117 w 133"/>
                <a:gd name="T51" fmla="*/ 67 h 141"/>
                <a:gd name="T52" fmla="*/ 117 w 133"/>
                <a:gd name="T53" fmla="*/ 74 h 141"/>
                <a:gd name="T54" fmla="*/ 117 w 133"/>
                <a:gd name="T55" fmla="*/ 75 h 141"/>
                <a:gd name="T56" fmla="*/ 110 w 133"/>
                <a:gd name="T57" fmla="*/ 75 h 141"/>
                <a:gd name="T58" fmla="*/ 110 w 133"/>
                <a:gd name="T59" fmla="*/ 73 h 141"/>
                <a:gd name="T60" fmla="*/ 110 w 133"/>
                <a:gd name="T61" fmla="*/ 61 h 141"/>
                <a:gd name="T62" fmla="*/ 99 w 133"/>
                <a:gd name="T63" fmla="*/ 34 h 141"/>
                <a:gd name="T64" fmla="*/ 72 w 133"/>
                <a:gd name="T65" fmla="*/ 20 h 141"/>
                <a:gd name="T66" fmla="*/ 47 w 133"/>
                <a:gd name="T67" fmla="*/ 24 h 141"/>
                <a:gd name="T68" fmla="*/ 27 w 133"/>
                <a:gd name="T69" fmla="*/ 47 h 141"/>
                <a:gd name="T70" fmla="*/ 23 w 133"/>
                <a:gd name="T71" fmla="*/ 67 h 141"/>
                <a:gd name="T72" fmla="*/ 23 w 133"/>
                <a:gd name="T73" fmla="*/ 98 h 141"/>
                <a:gd name="T74" fmla="*/ 21 w 133"/>
                <a:gd name="T75" fmla="*/ 106 h 141"/>
                <a:gd name="T76" fmla="*/ 8 w 133"/>
                <a:gd name="T77" fmla="*/ 123 h 141"/>
                <a:gd name="T78" fmla="*/ 7 w 133"/>
                <a:gd name="T79" fmla="*/ 125 h 141"/>
                <a:gd name="T80" fmla="*/ 7 w 133"/>
                <a:gd name="T81" fmla="*/ 132 h 141"/>
                <a:gd name="T82" fmla="*/ 10 w 133"/>
                <a:gd name="T83" fmla="*/ 135 h 141"/>
                <a:gd name="T84" fmla="*/ 88 w 133"/>
                <a:gd name="T85" fmla="*/ 135 h 141"/>
                <a:gd name="T86" fmla="*/ 124 w 133"/>
                <a:gd name="T87" fmla="*/ 135 h 141"/>
                <a:gd name="T88" fmla="*/ 126 w 133"/>
                <a:gd name="T89" fmla="*/ 132 h 141"/>
                <a:gd name="T90" fmla="*/ 126 w 133"/>
                <a:gd name="T91" fmla="*/ 125 h 141"/>
                <a:gd name="T92" fmla="*/ 126 w 133"/>
                <a:gd name="T93" fmla="*/ 123 h 141"/>
                <a:gd name="T94" fmla="*/ 112 w 133"/>
                <a:gd name="T95" fmla="*/ 104 h 141"/>
                <a:gd name="T96" fmla="*/ 110 w 133"/>
                <a:gd name="T97" fmla="*/ 100 h 141"/>
                <a:gd name="T98" fmla="*/ 110 w 133"/>
                <a:gd name="T99" fmla="*/ 91 h 141"/>
                <a:gd name="T100" fmla="*/ 58 w 133"/>
                <a:gd name="T101" fmla="*/ 13 h 141"/>
                <a:gd name="T102" fmla="*/ 67 w 133"/>
                <a:gd name="T103" fmla="*/ 13 h 141"/>
                <a:gd name="T104" fmla="*/ 76 w 133"/>
                <a:gd name="T105" fmla="*/ 13 h 141"/>
                <a:gd name="T106" fmla="*/ 67 w 133"/>
                <a:gd name="T107" fmla="*/ 8 h 141"/>
                <a:gd name="T108" fmla="*/ 58 w 133"/>
                <a:gd name="T109"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41">
                  <a:moveTo>
                    <a:pt x="110" y="91"/>
                  </a:moveTo>
                  <a:cubicBezTo>
                    <a:pt x="113" y="91"/>
                    <a:pt x="115" y="91"/>
                    <a:pt x="117" y="91"/>
                  </a:cubicBezTo>
                  <a:cubicBezTo>
                    <a:pt x="117" y="92"/>
                    <a:pt x="117" y="94"/>
                    <a:pt x="117" y="95"/>
                  </a:cubicBezTo>
                  <a:cubicBezTo>
                    <a:pt x="117" y="98"/>
                    <a:pt x="118" y="101"/>
                    <a:pt x="120" y="104"/>
                  </a:cubicBezTo>
                  <a:cubicBezTo>
                    <a:pt x="124" y="109"/>
                    <a:pt x="128" y="114"/>
                    <a:pt x="132" y="119"/>
                  </a:cubicBezTo>
                  <a:cubicBezTo>
                    <a:pt x="133" y="121"/>
                    <a:pt x="133" y="122"/>
                    <a:pt x="133" y="124"/>
                  </a:cubicBezTo>
                  <a:cubicBezTo>
                    <a:pt x="133" y="127"/>
                    <a:pt x="133" y="130"/>
                    <a:pt x="133" y="133"/>
                  </a:cubicBezTo>
                  <a:cubicBezTo>
                    <a:pt x="133" y="138"/>
                    <a:pt x="130" y="141"/>
                    <a:pt x="125" y="141"/>
                  </a:cubicBezTo>
                  <a:cubicBezTo>
                    <a:pt x="125" y="141"/>
                    <a:pt x="124" y="141"/>
                    <a:pt x="124" y="141"/>
                  </a:cubicBezTo>
                  <a:cubicBezTo>
                    <a:pt x="86" y="141"/>
                    <a:pt x="48" y="141"/>
                    <a:pt x="10" y="141"/>
                  </a:cubicBezTo>
                  <a:cubicBezTo>
                    <a:pt x="6" y="141"/>
                    <a:pt x="3" y="140"/>
                    <a:pt x="1" y="137"/>
                  </a:cubicBezTo>
                  <a:cubicBezTo>
                    <a:pt x="1" y="135"/>
                    <a:pt x="0" y="134"/>
                    <a:pt x="0" y="133"/>
                  </a:cubicBezTo>
                  <a:cubicBezTo>
                    <a:pt x="0" y="130"/>
                    <a:pt x="0" y="126"/>
                    <a:pt x="0" y="123"/>
                  </a:cubicBezTo>
                  <a:cubicBezTo>
                    <a:pt x="0" y="122"/>
                    <a:pt x="1" y="120"/>
                    <a:pt x="2" y="119"/>
                  </a:cubicBezTo>
                  <a:cubicBezTo>
                    <a:pt x="7" y="113"/>
                    <a:pt x="11" y="107"/>
                    <a:pt x="16" y="101"/>
                  </a:cubicBezTo>
                  <a:cubicBezTo>
                    <a:pt x="16" y="100"/>
                    <a:pt x="16" y="99"/>
                    <a:pt x="16" y="99"/>
                  </a:cubicBezTo>
                  <a:cubicBezTo>
                    <a:pt x="16" y="88"/>
                    <a:pt x="16" y="78"/>
                    <a:pt x="16" y="67"/>
                  </a:cubicBezTo>
                  <a:cubicBezTo>
                    <a:pt x="16" y="57"/>
                    <a:pt x="18" y="48"/>
                    <a:pt x="23" y="39"/>
                  </a:cubicBezTo>
                  <a:cubicBezTo>
                    <a:pt x="29" y="28"/>
                    <a:pt x="37" y="20"/>
                    <a:pt x="49" y="16"/>
                  </a:cubicBezTo>
                  <a:cubicBezTo>
                    <a:pt x="50" y="16"/>
                    <a:pt x="50" y="15"/>
                    <a:pt x="51" y="14"/>
                  </a:cubicBezTo>
                  <a:cubicBezTo>
                    <a:pt x="52" y="6"/>
                    <a:pt x="60" y="0"/>
                    <a:pt x="69" y="1"/>
                  </a:cubicBezTo>
                  <a:cubicBezTo>
                    <a:pt x="76" y="2"/>
                    <a:pt x="82" y="7"/>
                    <a:pt x="83" y="15"/>
                  </a:cubicBezTo>
                  <a:cubicBezTo>
                    <a:pt x="83" y="15"/>
                    <a:pt x="84" y="16"/>
                    <a:pt x="84" y="16"/>
                  </a:cubicBezTo>
                  <a:cubicBezTo>
                    <a:pt x="89" y="17"/>
                    <a:pt x="93" y="20"/>
                    <a:pt x="97" y="23"/>
                  </a:cubicBezTo>
                  <a:cubicBezTo>
                    <a:pt x="106" y="30"/>
                    <a:pt x="112" y="39"/>
                    <a:pt x="115" y="50"/>
                  </a:cubicBezTo>
                  <a:cubicBezTo>
                    <a:pt x="117" y="55"/>
                    <a:pt x="117" y="61"/>
                    <a:pt x="117" y="67"/>
                  </a:cubicBezTo>
                  <a:cubicBezTo>
                    <a:pt x="117" y="69"/>
                    <a:pt x="117" y="72"/>
                    <a:pt x="117" y="74"/>
                  </a:cubicBezTo>
                  <a:cubicBezTo>
                    <a:pt x="117" y="74"/>
                    <a:pt x="117" y="75"/>
                    <a:pt x="117" y="75"/>
                  </a:cubicBezTo>
                  <a:cubicBezTo>
                    <a:pt x="115" y="75"/>
                    <a:pt x="113" y="75"/>
                    <a:pt x="110" y="75"/>
                  </a:cubicBezTo>
                  <a:cubicBezTo>
                    <a:pt x="110" y="74"/>
                    <a:pt x="110" y="74"/>
                    <a:pt x="110" y="73"/>
                  </a:cubicBezTo>
                  <a:cubicBezTo>
                    <a:pt x="110" y="69"/>
                    <a:pt x="110" y="65"/>
                    <a:pt x="110" y="61"/>
                  </a:cubicBezTo>
                  <a:cubicBezTo>
                    <a:pt x="109" y="51"/>
                    <a:pt x="105" y="42"/>
                    <a:pt x="99" y="34"/>
                  </a:cubicBezTo>
                  <a:cubicBezTo>
                    <a:pt x="92" y="26"/>
                    <a:pt x="82" y="21"/>
                    <a:pt x="72" y="20"/>
                  </a:cubicBezTo>
                  <a:cubicBezTo>
                    <a:pt x="63" y="19"/>
                    <a:pt x="55" y="20"/>
                    <a:pt x="47" y="24"/>
                  </a:cubicBezTo>
                  <a:cubicBezTo>
                    <a:pt x="38" y="29"/>
                    <a:pt x="31" y="37"/>
                    <a:pt x="27" y="47"/>
                  </a:cubicBezTo>
                  <a:cubicBezTo>
                    <a:pt x="24" y="53"/>
                    <a:pt x="23" y="60"/>
                    <a:pt x="23" y="67"/>
                  </a:cubicBezTo>
                  <a:cubicBezTo>
                    <a:pt x="23" y="78"/>
                    <a:pt x="23" y="88"/>
                    <a:pt x="23" y="98"/>
                  </a:cubicBezTo>
                  <a:cubicBezTo>
                    <a:pt x="23" y="101"/>
                    <a:pt x="23" y="103"/>
                    <a:pt x="21" y="106"/>
                  </a:cubicBezTo>
                  <a:cubicBezTo>
                    <a:pt x="16" y="111"/>
                    <a:pt x="12" y="117"/>
                    <a:pt x="8" y="123"/>
                  </a:cubicBezTo>
                  <a:cubicBezTo>
                    <a:pt x="7" y="123"/>
                    <a:pt x="7" y="124"/>
                    <a:pt x="7" y="125"/>
                  </a:cubicBezTo>
                  <a:cubicBezTo>
                    <a:pt x="7" y="127"/>
                    <a:pt x="7" y="130"/>
                    <a:pt x="7" y="132"/>
                  </a:cubicBezTo>
                  <a:cubicBezTo>
                    <a:pt x="7" y="134"/>
                    <a:pt x="8" y="135"/>
                    <a:pt x="10" y="135"/>
                  </a:cubicBezTo>
                  <a:cubicBezTo>
                    <a:pt x="36" y="135"/>
                    <a:pt x="62" y="135"/>
                    <a:pt x="88" y="135"/>
                  </a:cubicBezTo>
                  <a:cubicBezTo>
                    <a:pt x="100" y="135"/>
                    <a:pt x="112" y="135"/>
                    <a:pt x="124" y="135"/>
                  </a:cubicBezTo>
                  <a:cubicBezTo>
                    <a:pt x="126" y="135"/>
                    <a:pt x="126" y="134"/>
                    <a:pt x="126" y="132"/>
                  </a:cubicBezTo>
                  <a:cubicBezTo>
                    <a:pt x="126" y="130"/>
                    <a:pt x="127" y="127"/>
                    <a:pt x="126" y="125"/>
                  </a:cubicBezTo>
                  <a:cubicBezTo>
                    <a:pt x="126" y="124"/>
                    <a:pt x="126" y="123"/>
                    <a:pt x="126" y="123"/>
                  </a:cubicBezTo>
                  <a:cubicBezTo>
                    <a:pt x="121" y="117"/>
                    <a:pt x="117" y="110"/>
                    <a:pt x="112" y="104"/>
                  </a:cubicBezTo>
                  <a:cubicBezTo>
                    <a:pt x="111" y="103"/>
                    <a:pt x="110" y="102"/>
                    <a:pt x="110" y="100"/>
                  </a:cubicBezTo>
                  <a:cubicBezTo>
                    <a:pt x="110" y="97"/>
                    <a:pt x="110" y="94"/>
                    <a:pt x="110" y="91"/>
                  </a:cubicBezTo>
                  <a:close/>
                  <a:moveTo>
                    <a:pt x="58" y="13"/>
                  </a:moveTo>
                  <a:cubicBezTo>
                    <a:pt x="61" y="13"/>
                    <a:pt x="64" y="13"/>
                    <a:pt x="67" y="13"/>
                  </a:cubicBezTo>
                  <a:cubicBezTo>
                    <a:pt x="70" y="13"/>
                    <a:pt x="73" y="13"/>
                    <a:pt x="76" y="13"/>
                  </a:cubicBezTo>
                  <a:cubicBezTo>
                    <a:pt x="75" y="10"/>
                    <a:pt x="71" y="8"/>
                    <a:pt x="67" y="8"/>
                  </a:cubicBezTo>
                  <a:cubicBezTo>
                    <a:pt x="63" y="8"/>
                    <a:pt x="59" y="10"/>
                    <a:pt x="5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108" name="Freeform 73"/>
            <p:cNvSpPr>
              <a:spLocks noEditPoints="1"/>
            </p:cNvSpPr>
            <p:nvPr/>
          </p:nvSpPr>
          <p:spPr bwMode="auto">
            <a:xfrm>
              <a:off x="1225" y="3138"/>
              <a:ext cx="113" cy="70"/>
            </a:xfrm>
            <a:custGeom>
              <a:avLst/>
              <a:gdLst>
                <a:gd name="T0" fmla="*/ 24 w 47"/>
                <a:gd name="T1" fmla="*/ 0 h 29"/>
                <a:gd name="T2" fmla="*/ 41 w 47"/>
                <a:gd name="T3" fmla="*/ 0 h 29"/>
                <a:gd name="T4" fmla="*/ 47 w 47"/>
                <a:gd name="T5" fmla="*/ 7 h 29"/>
                <a:gd name="T6" fmla="*/ 20 w 47"/>
                <a:gd name="T7" fmla="*/ 27 h 29"/>
                <a:gd name="T8" fmla="*/ 1 w 47"/>
                <a:gd name="T9" fmla="*/ 7 h 29"/>
                <a:gd name="T10" fmla="*/ 7 w 47"/>
                <a:gd name="T11" fmla="*/ 0 h 29"/>
                <a:gd name="T12" fmla="*/ 24 w 47"/>
                <a:gd name="T13" fmla="*/ 0 h 29"/>
                <a:gd name="T14" fmla="*/ 8 w 47"/>
                <a:gd name="T15" fmla="*/ 7 h 29"/>
                <a:gd name="T16" fmla="*/ 25 w 47"/>
                <a:gd name="T17" fmla="*/ 20 h 29"/>
                <a:gd name="T18" fmla="*/ 40 w 47"/>
                <a:gd name="T19" fmla="*/ 7 h 29"/>
                <a:gd name="T20" fmla="*/ 8 w 47"/>
                <a:gd name="T2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9">
                  <a:moveTo>
                    <a:pt x="24" y="0"/>
                  </a:moveTo>
                  <a:cubicBezTo>
                    <a:pt x="30" y="0"/>
                    <a:pt x="35" y="0"/>
                    <a:pt x="41" y="0"/>
                  </a:cubicBezTo>
                  <a:cubicBezTo>
                    <a:pt x="45" y="0"/>
                    <a:pt x="47" y="3"/>
                    <a:pt x="47" y="7"/>
                  </a:cubicBezTo>
                  <a:cubicBezTo>
                    <a:pt x="45" y="19"/>
                    <a:pt x="33" y="29"/>
                    <a:pt x="20" y="27"/>
                  </a:cubicBezTo>
                  <a:cubicBezTo>
                    <a:pt x="10" y="25"/>
                    <a:pt x="2" y="17"/>
                    <a:pt x="1" y="7"/>
                  </a:cubicBezTo>
                  <a:cubicBezTo>
                    <a:pt x="0" y="3"/>
                    <a:pt x="2" y="0"/>
                    <a:pt x="7" y="0"/>
                  </a:cubicBezTo>
                  <a:cubicBezTo>
                    <a:pt x="12" y="0"/>
                    <a:pt x="18" y="0"/>
                    <a:pt x="24" y="0"/>
                  </a:cubicBezTo>
                  <a:close/>
                  <a:moveTo>
                    <a:pt x="8" y="7"/>
                  </a:moveTo>
                  <a:cubicBezTo>
                    <a:pt x="10" y="15"/>
                    <a:pt x="17" y="21"/>
                    <a:pt x="25" y="20"/>
                  </a:cubicBezTo>
                  <a:cubicBezTo>
                    <a:pt x="34" y="19"/>
                    <a:pt x="39" y="13"/>
                    <a:pt x="40" y="7"/>
                  </a:cubicBezTo>
                  <a:cubicBezTo>
                    <a:pt x="29" y="7"/>
                    <a:pt x="19"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grpSp>
      <p:grpSp>
        <p:nvGrpSpPr>
          <p:cNvPr id="18" name="Group 628"/>
          <p:cNvGrpSpPr/>
          <p:nvPr/>
        </p:nvGrpSpPr>
        <p:grpSpPr>
          <a:xfrm>
            <a:off x="5037455" y="4999355"/>
            <a:ext cx="360680" cy="360680"/>
            <a:chOff x="4439444" y="2582069"/>
            <a:chExt cx="464344" cy="464344"/>
          </a:xfrm>
          <a:solidFill>
            <a:schemeClr val="bg1"/>
          </a:solidFill>
        </p:grpSpPr>
        <p:sp>
          <p:nvSpPr>
            <p:cNvPr id="63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sym typeface="Gill Sans" charset="0"/>
              </a:endParaRPr>
            </a:p>
          </p:txBody>
        </p:sp>
        <p:sp>
          <p:nvSpPr>
            <p:cNvPr id="63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sym typeface="Gill Sans" charset="0"/>
              </a:endParaRPr>
            </a:p>
          </p:txBody>
        </p:sp>
        <p:sp>
          <p:nvSpPr>
            <p:cNvPr id="63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sym typeface="Gill Sans" charset="0"/>
              </a:endParaRPr>
            </a:p>
          </p:txBody>
        </p:sp>
      </p:grpSp>
      <p:sp>
        <p:nvSpPr>
          <p:cNvPr id="19" name="椭圆 18"/>
          <p:cNvSpPr/>
          <p:nvPr/>
        </p:nvSpPr>
        <p:spPr>
          <a:xfrm>
            <a:off x="5970270" y="1837055"/>
            <a:ext cx="175260" cy="175260"/>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5970270" y="2788920"/>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5970270" y="4036060"/>
            <a:ext cx="175260" cy="175260"/>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5970270" y="5130165"/>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4499610" y="1714500"/>
            <a:ext cx="3085465" cy="3103880"/>
            <a:chOff x="2588" y="2329"/>
            <a:chExt cx="7827" cy="7873"/>
          </a:xfrm>
        </p:grpSpPr>
        <p:sp>
          <p:nvSpPr>
            <p:cNvPr id="4" name="矩形 3"/>
            <p:cNvSpPr/>
            <p:nvPr/>
          </p:nvSpPr>
          <p:spPr>
            <a:xfrm rot="2700000">
              <a:off x="4920" y="2329"/>
              <a:ext cx="3188" cy="3188"/>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rot="2700000">
              <a:off x="4920" y="7014"/>
              <a:ext cx="3188" cy="3188"/>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rot="2700000">
              <a:off x="2588" y="4678"/>
              <a:ext cx="3188" cy="3188"/>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2700000">
              <a:off x="7227" y="4678"/>
              <a:ext cx="3188" cy="3188"/>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50" name="摄影机"/>
          <p:cNvSpPr/>
          <p:nvPr/>
        </p:nvSpPr>
        <p:spPr bwMode="auto">
          <a:xfrm>
            <a:off x="6936105" y="2988310"/>
            <a:ext cx="518160" cy="421005"/>
          </a:xfrm>
          <a:custGeom>
            <a:avLst/>
            <a:gdLst>
              <a:gd name="T0" fmla="*/ 293283150 w 6361"/>
              <a:gd name="T1" fmla="*/ 212252054 h 5554"/>
              <a:gd name="T2" fmla="*/ 271937028 w 6361"/>
              <a:gd name="T3" fmla="*/ 183646839 h 5554"/>
              <a:gd name="T4" fmla="*/ 259380679 w 6361"/>
              <a:gd name="T5" fmla="*/ 149392412 h 5554"/>
              <a:gd name="T6" fmla="*/ 257228008 w 6361"/>
              <a:gd name="T7" fmla="*/ 114868989 h 5554"/>
              <a:gd name="T8" fmla="*/ 265569159 w 6361"/>
              <a:gd name="T9" fmla="*/ 78731292 h 5554"/>
              <a:gd name="T10" fmla="*/ 283417341 w 6361"/>
              <a:gd name="T11" fmla="*/ 47615549 h 5554"/>
              <a:gd name="T12" fmla="*/ 306825990 w 6361"/>
              <a:gd name="T13" fmla="*/ 24749410 h 5554"/>
              <a:gd name="T14" fmla="*/ 338486246 w 6361"/>
              <a:gd name="T15" fmla="*/ 7532481 h 5554"/>
              <a:gd name="T16" fmla="*/ 374810322 w 6361"/>
              <a:gd name="T17" fmla="*/ 179430 h 5554"/>
              <a:gd name="T18" fmla="*/ 409250961 w 6361"/>
              <a:gd name="T19" fmla="*/ 3228249 h 5554"/>
              <a:gd name="T20" fmla="*/ 443063588 w 6361"/>
              <a:gd name="T21" fmla="*/ 16499507 h 5554"/>
              <a:gd name="T22" fmla="*/ 469163077 w 6361"/>
              <a:gd name="T23" fmla="*/ 36496258 h 5554"/>
              <a:gd name="T24" fmla="*/ 490509199 w 6361"/>
              <a:gd name="T25" fmla="*/ 65101474 h 5554"/>
              <a:gd name="T26" fmla="*/ 502976003 w 6361"/>
              <a:gd name="T27" fmla="*/ 99266035 h 5554"/>
              <a:gd name="T28" fmla="*/ 505128374 w 6361"/>
              <a:gd name="T29" fmla="*/ 133968888 h 5554"/>
              <a:gd name="T30" fmla="*/ 496877068 w 6361"/>
              <a:gd name="T31" fmla="*/ 169927155 h 5554"/>
              <a:gd name="T32" fmla="*/ 478939341 w 6361"/>
              <a:gd name="T33" fmla="*/ 201132763 h 5554"/>
              <a:gd name="T34" fmla="*/ 445395648 w 6361"/>
              <a:gd name="T35" fmla="*/ 230903827 h 5554"/>
              <a:gd name="T36" fmla="*/ 493737906 w 6361"/>
              <a:gd name="T37" fmla="*/ 469160405 h 5554"/>
              <a:gd name="T38" fmla="*/ 488894696 w 6361"/>
              <a:gd name="T39" fmla="*/ 485211485 h 5554"/>
              <a:gd name="T40" fmla="*/ 476069113 w 6361"/>
              <a:gd name="T41" fmla="*/ 495792785 h 5554"/>
              <a:gd name="T42" fmla="*/ 139825083 w 6361"/>
              <a:gd name="T43" fmla="*/ 497945051 h 5554"/>
              <a:gd name="T44" fmla="*/ 124398507 w 6361"/>
              <a:gd name="T45" fmla="*/ 491488553 h 5554"/>
              <a:gd name="T46" fmla="*/ 115070865 w 6361"/>
              <a:gd name="T47" fmla="*/ 477679303 h 5554"/>
              <a:gd name="T48" fmla="*/ 40539574 w 6361"/>
              <a:gd name="T49" fmla="*/ 287755397 h 5554"/>
              <a:gd name="T50" fmla="*/ 116954601 w 6361"/>
              <a:gd name="T51" fmla="*/ 251617700 h 5554"/>
              <a:gd name="T52" fmla="*/ 113187427 w 6361"/>
              <a:gd name="T53" fmla="*/ 235566620 h 5554"/>
              <a:gd name="T54" fmla="*/ 79912968 w 6361"/>
              <a:gd name="T55" fmla="*/ 200774202 h 5554"/>
              <a:gd name="T56" fmla="*/ 68881278 w 6361"/>
              <a:gd name="T57" fmla="*/ 161767117 h 5554"/>
              <a:gd name="T58" fmla="*/ 71661362 w 6361"/>
              <a:gd name="T59" fmla="*/ 134237884 h 5554"/>
              <a:gd name="T60" fmla="*/ 95608479 w 6361"/>
              <a:gd name="T61" fmla="*/ 92361411 h 5554"/>
              <a:gd name="T62" fmla="*/ 141887910 w 6361"/>
              <a:gd name="T63" fmla="*/ 67432870 h 5554"/>
              <a:gd name="T64" fmla="*/ 167449230 w 6361"/>
              <a:gd name="T65" fmla="*/ 65818896 h 5554"/>
              <a:gd name="T66" fmla="*/ 207898960 w 6361"/>
              <a:gd name="T67" fmla="*/ 78731292 h 5554"/>
              <a:gd name="T68" fmla="*/ 240904785 w 6361"/>
              <a:gd name="T69" fmla="*/ 113524010 h 5554"/>
              <a:gd name="T70" fmla="*/ 251846630 w 6361"/>
              <a:gd name="T71" fmla="*/ 152351665 h 5554"/>
              <a:gd name="T72" fmla="*/ 249156091 w 6361"/>
              <a:gd name="T73" fmla="*/ 180060028 h 5554"/>
              <a:gd name="T74" fmla="*/ 225119429 w 6361"/>
              <a:gd name="T75" fmla="*/ 221846936 h 5554"/>
              <a:gd name="T76" fmla="*/ 397950038 w 6361"/>
              <a:gd name="T77" fmla="*/ 210638079 h 5554"/>
              <a:gd name="T78" fmla="*/ 430955563 w 6361"/>
              <a:gd name="T79" fmla="*/ 196828531 h 5554"/>
              <a:gd name="T80" fmla="*/ 296332468 w 6361"/>
              <a:gd name="T81" fmla="*/ 101507867 h 5554"/>
              <a:gd name="T82" fmla="*/ 294717965 w 6361"/>
              <a:gd name="T83" fmla="*/ 140245956 h 5554"/>
              <a:gd name="T84" fmla="*/ 357679697 w 6361"/>
              <a:gd name="T85" fmla="*/ 39724507 h 5554"/>
              <a:gd name="T86" fmla="*/ 323777226 w 6361"/>
              <a:gd name="T87" fmla="*/ 57837988 h 5554"/>
              <a:gd name="T88" fmla="*/ 466831316 w 6361"/>
              <a:gd name="T89" fmla="*/ 144101762 h 5554"/>
              <a:gd name="T90" fmla="*/ 466831316 w 6361"/>
              <a:gd name="T91" fmla="*/ 104556685 h 5554"/>
              <a:gd name="T92" fmla="*/ 326198831 w 6361"/>
              <a:gd name="T93" fmla="*/ 192883159 h 5554"/>
              <a:gd name="T94" fmla="*/ 360908404 w 6361"/>
              <a:gd name="T95" fmla="*/ 209920658 h 5554"/>
              <a:gd name="T96" fmla="*/ 436068007 w 6361"/>
              <a:gd name="T97" fmla="*/ 55775587 h 5554"/>
              <a:gd name="T98" fmla="*/ 401178745 w 6361"/>
              <a:gd name="T99" fmla="*/ 38738089 h 5554"/>
              <a:gd name="T100" fmla="*/ 184400466 w 6361"/>
              <a:gd name="T101" fmla="*/ 217273708 h 5554"/>
              <a:gd name="T102" fmla="*/ 206194912 w 6361"/>
              <a:gd name="T103" fmla="*/ 202836603 h 5554"/>
              <a:gd name="T104" fmla="*/ 95698024 w 6361"/>
              <a:gd name="T105" fmla="*/ 154683062 h 5554"/>
              <a:gd name="T106" fmla="*/ 135340652 w 6361"/>
              <a:gd name="T107" fmla="*/ 159256290 h 5554"/>
              <a:gd name="T108" fmla="*/ 129690340 w 6361"/>
              <a:gd name="T109" fmla="*/ 100073322 h 5554"/>
              <a:gd name="T110" fmla="*/ 110317499 w 6361"/>
              <a:gd name="T111" fmla="*/ 116124403 h 5554"/>
              <a:gd name="T112" fmla="*/ 225119429 w 6361"/>
              <a:gd name="T113" fmla="*/ 157104323 h 5554"/>
              <a:gd name="T114" fmla="*/ 112828649 w 6361"/>
              <a:gd name="T115" fmla="*/ 201043197 h 5554"/>
              <a:gd name="T116" fmla="*/ 131842711 w 6361"/>
              <a:gd name="T117" fmla="*/ 215211307 h 5554"/>
              <a:gd name="T118" fmla="*/ 210320565 w 6361"/>
              <a:gd name="T119" fmla="*/ 115855407 h 5554"/>
              <a:gd name="T120" fmla="*/ 188795353 w 6361"/>
              <a:gd name="T121" fmla="*/ 98907474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91" name="座机"/>
          <p:cNvSpPr/>
          <p:nvPr/>
        </p:nvSpPr>
        <p:spPr bwMode="auto">
          <a:xfrm>
            <a:off x="4787265" y="3011170"/>
            <a:ext cx="468630" cy="398145"/>
          </a:xfrm>
          <a:custGeom>
            <a:avLst/>
            <a:gdLst>
              <a:gd name="T0" fmla="*/ 55794940 w 6786"/>
              <a:gd name="T1" fmla="*/ 405983972 h 6192"/>
              <a:gd name="T2" fmla="*/ 60050451 w 6786"/>
              <a:gd name="T3" fmla="*/ 422485485 h 6192"/>
              <a:gd name="T4" fmla="*/ 68640356 w 6786"/>
              <a:gd name="T5" fmla="*/ 436618520 h 6192"/>
              <a:gd name="T6" fmla="*/ 80855544 w 6786"/>
              <a:gd name="T7" fmla="*/ 447672168 h 6192"/>
              <a:gd name="T8" fmla="*/ 95828855 w 6786"/>
              <a:gd name="T9" fmla="*/ 454856842 h 6192"/>
              <a:gd name="T10" fmla="*/ 112850897 w 6786"/>
              <a:gd name="T11" fmla="*/ 457462477 h 6192"/>
              <a:gd name="T12" fmla="*/ 286461638 w 6786"/>
              <a:gd name="T13" fmla="*/ 456278097 h 6192"/>
              <a:gd name="T14" fmla="*/ 302222944 w 6786"/>
              <a:gd name="T15" fmla="*/ 450593356 h 6192"/>
              <a:gd name="T16" fmla="*/ 315462498 w 6786"/>
              <a:gd name="T17" fmla="*/ 440645130 h 6192"/>
              <a:gd name="T18" fmla="*/ 325313420 w 6786"/>
              <a:gd name="T19" fmla="*/ 427459599 h 6192"/>
              <a:gd name="T20" fmla="*/ 331066317 w 6786"/>
              <a:gd name="T21" fmla="*/ 411668714 h 6192"/>
              <a:gd name="T22" fmla="*/ 504125433 w 6786"/>
              <a:gd name="T23" fmla="*/ 355690129 h 6192"/>
              <a:gd name="T24" fmla="*/ 23563216 w 6786"/>
              <a:gd name="T25" fmla="*/ 355690129 h 6192"/>
              <a:gd name="T26" fmla="*/ 107413254 w 6786"/>
              <a:gd name="T27" fmla="*/ 473752 h 6192"/>
              <a:gd name="T28" fmla="*/ 100163249 w 6786"/>
              <a:gd name="T29" fmla="*/ 3158065 h 6192"/>
              <a:gd name="T30" fmla="*/ 94016214 w 6786"/>
              <a:gd name="T31" fmla="*/ 7816624 h 6192"/>
              <a:gd name="T32" fmla="*/ 89445449 w 6786"/>
              <a:gd name="T33" fmla="*/ 13895878 h 6192"/>
              <a:gd name="T34" fmla="*/ 86765928 w 6786"/>
              <a:gd name="T35" fmla="*/ 21317709 h 6192"/>
              <a:gd name="T36" fmla="*/ 86135420 w 6786"/>
              <a:gd name="T37" fmla="*/ 400141595 h 6192"/>
              <a:gd name="T38" fmla="*/ 87396437 w 6786"/>
              <a:gd name="T39" fmla="*/ 408115856 h 6192"/>
              <a:gd name="T40" fmla="*/ 90706466 w 6786"/>
              <a:gd name="T41" fmla="*/ 414984976 h 6192"/>
              <a:gd name="T42" fmla="*/ 95907458 w 6786"/>
              <a:gd name="T43" fmla="*/ 420669718 h 6192"/>
              <a:gd name="T44" fmla="*/ 102448632 w 6786"/>
              <a:gd name="T45" fmla="*/ 424775286 h 6192"/>
              <a:gd name="T46" fmla="*/ 110092774 w 6786"/>
              <a:gd name="T47" fmla="*/ 426670293 h 6192"/>
              <a:gd name="T48" fmla="*/ 277714246 w 6786"/>
              <a:gd name="T49" fmla="*/ 426670293 h 6192"/>
              <a:gd name="T50" fmla="*/ 285358389 w 6786"/>
              <a:gd name="T51" fmla="*/ 424775286 h 6192"/>
              <a:gd name="T52" fmla="*/ 291978165 w 6786"/>
              <a:gd name="T53" fmla="*/ 420669718 h 6192"/>
              <a:gd name="T54" fmla="*/ 297100555 w 6786"/>
              <a:gd name="T55" fmla="*/ 414984976 h 6192"/>
              <a:gd name="T56" fmla="*/ 300410584 w 6786"/>
              <a:gd name="T57" fmla="*/ 408115856 h 6192"/>
              <a:gd name="T58" fmla="*/ 301671320 w 6786"/>
              <a:gd name="T59" fmla="*/ 400141595 h 6192"/>
              <a:gd name="T60" fmla="*/ 301041092 w 6786"/>
              <a:gd name="T61" fmla="*/ 21317709 h 6192"/>
              <a:gd name="T62" fmla="*/ 298361572 w 6786"/>
              <a:gd name="T63" fmla="*/ 13895878 h 6192"/>
              <a:gd name="T64" fmla="*/ 293790807 w 6786"/>
              <a:gd name="T65" fmla="*/ 7816624 h 6192"/>
              <a:gd name="T66" fmla="*/ 287643771 w 6786"/>
              <a:gd name="T67" fmla="*/ 3158065 h 6192"/>
              <a:gd name="T68" fmla="*/ 280393767 w 6786"/>
              <a:gd name="T69" fmla="*/ 473752 h 6192"/>
              <a:gd name="T70" fmla="*/ 112850897 w 6786"/>
              <a:gd name="T71" fmla="*/ 0 h 6192"/>
              <a:gd name="T72" fmla="*/ 122701819 w 6786"/>
              <a:gd name="T73" fmla="*/ 34740116 h 6192"/>
              <a:gd name="T74" fmla="*/ 122622935 w 6786"/>
              <a:gd name="T75" fmla="*/ 261418289 h 6192"/>
              <a:gd name="T76" fmla="*/ 217978769 w 6786"/>
              <a:gd name="T77" fmla="*/ 261418289 h 6192"/>
              <a:gd name="T78" fmla="*/ 199301852 w 6786"/>
              <a:gd name="T79" fmla="*/ 260707661 h 6192"/>
              <a:gd name="T80" fmla="*/ 204266474 w 6786"/>
              <a:gd name="T81" fmla="*/ 264655593 h 6192"/>
              <a:gd name="T82" fmla="*/ 206236603 w 6786"/>
              <a:gd name="T83" fmla="*/ 270656169 h 6192"/>
              <a:gd name="T84" fmla="*/ 204896983 w 6786"/>
              <a:gd name="T85" fmla="*/ 275867158 h 6192"/>
              <a:gd name="T86" fmla="*/ 200326218 w 6786"/>
              <a:gd name="T87" fmla="*/ 280288561 h 6192"/>
              <a:gd name="T88" fmla="*/ 194888574 w 6786"/>
              <a:gd name="T89" fmla="*/ 281551899 h 6192"/>
              <a:gd name="T90" fmla="*/ 188662935 w 6786"/>
              <a:gd name="T91" fmla="*/ 279735851 h 6192"/>
              <a:gd name="T92" fmla="*/ 184564912 w 6786"/>
              <a:gd name="T93" fmla="*/ 274998613 h 6192"/>
              <a:gd name="T94" fmla="*/ 183698033 w 6786"/>
              <a:gd name="T95" fmla="*/ 269550748 h 6192"/>
              <a:gd name="T96" fmla="*/ 186219786 w 6786"/>
              <a:gd name="T97" fmla="*/ 263787048 h 6192"/>
              <a:gd name="T98" fmla="*/ 191657429 w 6786"/>
              <a:gd name="T99" fmla="*/ 260313149 h 6192"/>
              <a:gd name="T100" fmla="*/ 161474717 w 6786"/>
              <a:gd name="T101" fmla="*/ 296474239 h 6192"/>
              <a:gd name="T102" fmla="*/ 214747905 w 6786"/>
              <a:gd name="T103" fmla="*/ 296474239 h 6192"/>
              <a:gd name="T104" fmla="*/ 267233097 w 6786"/>
              <a:gd name="T105" fmla="*/ 296474239 h 6192"/>
              <a:gd name="T106" fmla="*/ 161474717 w 6786"/>
              <a:gd name="T107" fmla="*/ 327503299 h 6192"/>
              <a:gd name="T108" fmla="*/ 214747905 w 6786"/>
              <a:gd name="T109" fmla="*/ 327503299 h 6192"/>
              <a:gd name="T110" fmla="*/ 267233097 w 6786"/>
              <a:gd name="T111" fmla="*/ 327503299 h 6192"/>
              <a:gd name="T112" fmla="*/ 122622935 w 6786"/>
              <a:gd name="T113" fmla="*/ 377165755 h 6192"/>
              <a:gd name="T114" fmla="*/ 175896123 w 6786"/>
              <a:gd name="T115" fmla="*/ 377165755 h 6192"/>
              <a:gd name="T116" fmla="*/ 228381315 w 6786"/>
              <a:gd name="T117" fmla="*/ 377165755 h 6192"/>
              <a:gd name="T118" fmla="*/ 387412882 w 6786"/>
              <a:gd name="T119" fmla="*/ 421301387 h 6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86" h="6192">
                <a:moveTo>
                  <a:pt x="299" y="4505"/>
                </a:moveTo>
                <a:lnTo>
                  <a:pt x="705" y="4505"/>
                </a:lnTo>
                <a:lnTo>
                  <a:pt x="705" y="5068"/>
                </a:lnTo>
                <a:lnTo>
                  <a:pt x="706" y="5105"/>
                </a:lnTo>
                <a:lnTo>
                  <a:pt x="708" y="5142"/>
                </a:lnTo>
                <a:lnTo>
                  <a:pt x="714" y="5178"/>
                </a:lnTo>
                <a:lnTo>
                  <a:pt x="720" y="5214"/>
                </a:lnTo>
                <a:lnTo>
                  <a:pt x="728" y="5249"/>
                </a:lnTo>
                <a:lnTo>
                  <a:pt x="737" y="5283"/>
                </a:lnTo>
                <a:lnTo>
                  <a:pt x="749" y="5318"/>
                </a:lnTo>
                <a:lnTo>
                  <a:pt x="762" y="5351"/>
                </a:lnTo>
                <a:lnTo>
                  <a:pt x="777" y="5383"/>
                </a:lnTo>
                <a:lnTo>
                  <a:pt x="793" y="5414"/>
                </a:lnTo>
                <a:lnTo>
                  <a:pt x="810" y="5444"/>
                </a:lnTo>
                <a:lnTo>
                  <a:pt x="829" y="5474"/>
                </a:lnTo>
                <a:lnTo>
                  <a:pt x="850" y="5502"/>
                </a:lnTo>
                <a:lnTo>
                  <a:pt x="871" y="5530"/>
                </a:lnTo>
                <a:lnTo>
                  <a:pt x="894" y="5556"/>
                </a:lnTo>
                <a:lnTo>
                  <a:pt x="918" y="5581"/>
                </a:lnTo>
                <a:lnTo>
                  <a:pt x="943" y="5606"/>
                </a:lnTo>
                <a:lnTo>
                  <a:pt x="970" y="5628"/>
                </a:lnTo>
                <a:lnTo>
                  <a:pt x="998" y="5650"/>
                </a:lnTo>
                <a:lnTo>
                  <a:pt x="1026" y="5670"/>
                </a:lnTo>
                <a:lnTo>
                  <a:pt x="1056" y="5689"/>
                </a:lnTo>
                <a:lnTo>
                  <a:pt x="1086" y="5707"/>
                </a:lnTo>
                <a:lnTo>
                  <a:pt x="1117" y="5723"/>
                </a:lnTo>
                <a:lnTo>
                  <a:pt x="1149" y="5738"/>
                </a:lnTo>
                <a:lnTo>
                  <a:pt x="1182" y="5750"/>
                </a:lnTo>
                <a:lnTo>
                  <a:pt x="1216" y="5761"/>
                </a:lnTo>
                <a:lnTo>
                  <a:pt x="1251" y="5772"/>
                </a:lnTo>
                <a:lnTo>
                  <a:pt x="1285" y="5779"/>
                </a:lnTo>
                <a:lnTo>
                  <a:pt x="1321" y="5786"/>
                </a:lnTo>
                <a:lnTo>
                  <a:pt x="1358" y="5791"/>
                </a:lnTo>
                <a:lnTo>
                  <a:pt x="1394" y="5793"/>
                </a:lnTo>
                <a:lnTo>
                  <a:pt x="1432" y="5794"/>
                </a:lnTo>
                <a:lnTo>
                  <a:pt x="3489" y="5794"/>
                </a:lnTo>
                <a:lnTo>
                  <a:pt x="3527" y="5793"/>
                </a:lnTo>
                <a:lnTo>
                  <a:pt x="3563" y="5791"/>
                </a:lnTo>
                <a:lnTo>
                  <a:pt x="3600" y="5786"/>
                </a:lnTo>
                <a:lnTo>
                  <a:pt x="3635" y="5779"/>
                </a:lnTo>
                <a:lnTo>
                  <a:pt x="3670" y="5772"/>
                </a:lnTo>
                <a:lnTo>
                  <a:pt x="3705" y="5761"/>
                </a:lnTo>
                <a:lnTo>
                  <a:pt x="3739" y="5750"/>
                </a:lnTo>
                <a:lnTo>
                  <a:pt x="3772" y="5738"/>
                </a:lnTo>
                <a:lnTo>
                  <a:pt x="3804" y="5723"/>
                </a:lnTo>
                <a:lnTo>
                  <a:pt x="3835" y="5707"/>
                </a:lnTo>
                <a:lnTo>
                  <a:pt x="3866" y="5689"/>
                </a:lnTo>
                <a:lnTo>
                  <a:pt x="3896" y="5670"/>
                </a:lnTo>
                <a:lnTo>
                  <a:pt x="3923" y="5650"/>
                </a:lnTo>
                <a:lnTo>
                  <a:pt x="3951" y="5628"/>
                </a:lnTo>
                <a:lnTo>
                  <a:pt x="3978" y="5606"/>
                </a:lnTo>
                <a:lnTo>
                  <a:pt x="4003" y="5581"/>
                </a:lnTo>
                <a:lnTo>
                  <a:pt x="4027" y="5556"/>
                </a:lnTo>
                <a:lnTo>
                  <a:pt x="4050" y="5530"/>
                </a:lnTo>
                <a:lnTo>
                  <a:pt x="4071" y="5502"/>
                </a:lnTo>
                <a:lnTo>
                  <a:pt x="4092" y="5474"/>
                </a:lnTo>
                <a:lnTo>
                  <a:pt x="4111" y="5444"/>
                </a:lnTo>
                <a:lnTo>
                  <a:pt x="4128" y="5414"/>
                </a:lnTo>
                <a:lnTo>
                  <a:pt x="4144" y="5383"/>
                </a:lnTo>
                <a:lnTo>
                  <a:pt x="4159" y="5351"/>
                </a:lnTo>
                <a:lnTo>
                  <a:pt x="4172" y="5318"/>
                </a:lnTo>
                <a:lnTo>
                  <a:pt x="4184" y="5283"/>
                </a:lnTo>
                <a:lnTo>
                  <a:pt x="4193" y="5249"/>
                </a:lnTo>
                <a:lnTo>
                  <a:pt x="4201" y="5214"/>
                </a:lnTo>
                <a:lnTo>
                  <a:pt x="4207" y="5178"/>
                </a:lnTo>
                <a:lnTo>
                  <a:pt x="4213" y="5142"/>
                </a:lnTo>
                <a:lnTo>
                  <a:pt x="4215" y="5105"/>
                </a:lnTo>
                <a:lnTo>
                  <a:pt x="4216" y="5068"/>
                </a:lnTo>
                <a:lnTo>
                  <a:pt x="4216" y="4505"/>
                </a:lnTo>
                <a:lnTo>
                  <a:pt x="6397" y="4505"/>
                </a:lnTo>
                <a:lnTo>
                  <a:pt x="6786" y="5455"/>
                </a:lnTo>
                <a:lnTo>
                  <a:pt x="6786" y="6192"/>
                </a:lnTo>
                <a:lnTo>
                  <a:pt x="0" y="6192"/>
                </a:lnTo>
                <a:lnTo>
                  <a:pt x="0" y="5442"/>
                </a:lnTo>
                <a:lnTo>
                  <a:pt x="299" y="4505"/>
                </a:lnTo>
                <a:close/>
                <a:moveTo>
                  <a:pt x="1432" y="0"/>
                </a:moveTo>
                <a:lnTo>
                  <a:pt x="1432" y="0"/>
                </a:lnTo>
                <a:lnTo>
                  <a:pt x="1415" y="0"/>
                </a:lnTo>
                <a:lnTo>
                  <a:pt x="1397" y="2"/>
                </a:lnTo>
                <a:lnTo>
                  <a:pt x="1380" y="4"/>
                </a:lnTo>
                <a:lnTo>
                  <a:pt x="1363" y="6"/>
                </a:lnTo>
                <a:lnTo>
                  <a:pt x="1347" y="10"/>
                </a:lnTo>
                <a:lnTo>
                  <a:pt x="1331" y="15"/>
                </a:lnTo>
                <a:lnTo>
                  <a:pt x="1316" y="20"/>
                </a:lnTo>
                <a:lnTo>
                  <a:pt x="1300" y="26"/>
                </a:lnTo>
                <a:lnTo>
                  <a:pt x="1285" y="33"/>
                </a:lnTo>
                <a:lnTo>
                  <a:pt x="1271" y="40"/>
                </a:lnTo>
                <a:lnTo>
                  <a:pt x="1257" y="49"/>
                </a:lnTo>
                <a:lnTo>
                  <a:pt x="1243" y="57"/>
                </a:lnTo>
                <a:lnTo>
                  <a:pt x="1229" y="67"/>
                </a:lnTo>
                <a:lnTo>
                  <a:pt x="1216" y="77"/>
                </a:lnTo>
                <a:lnTo>
                  <a:pt x="1205" y="87"/>
                </a:lnTo>
                <a:lnTo>
                  <a:pt x="1193" y="99"/>
                </a:lnTo>
                <a:lnTo>
                  <a:pt x="1182" y="111"/>
                </a:lnTo>
                <a:lnTo>
                  <a:pt x="1171" y="123"/>
                </a:lnTo>
                <a:lnTo>
                  <a:pt x="1161" y="136"/>
                </a:lnTo>
                <a:lnTo>
                  <a:pt x="1151" y="149"/>
                </a:lnTo>
                <a:lnTo>
                  <a:pt x="1142" y="162"/>
                </a:lnTo>
                <a:lnTo>
                  <a:pt x="1135" y="176"/>
                </a:lnTo>
                <a:lnTo>
                  <a:pt x="1127" y="191"/>
                </a:lnTo>
                <a:lnTo>
                  <a:pt x="1120" y="206"/>
                </a:lnTo>
                <a:lnTo>
                  <a:pt x="1115" y="221"/>
                </a:lnTo>
                <a:lnTo>
                  <a:pt x="1109" y="237"/>
                </a:lnTo>
                <a:lnTo>
                  <a:pt x="1104" y="254"/>
                </a:lnTo>
                <a:lnTo>
                  <a:pt x="1101" y="270"/>
                </a:lnTo>
                <a:lnTo>
                  <a:pt x="1097" y="287"/>
                </a:lnTo>
                <a:lnTo>
                  <a:pt x="1095" y="303"/>
                </a:lnTo>
                <a:lnTo>
                  <a:pt x="1094" y="320"/>
                </a:lnTo>
                <a:lnTo>
                  <a:pt x="1093" y="337"/>
                </a:lnTo>
                <a:lnTo>
                  <a:pt x="1093" y="5068"/>
                </a:lnTo>
                <a:lnTo>
                  <a:pt x="1094" y="5085"/>
                </a:lnTo>
                <a:lnTo>
                  <a:pt x="1095" y="5102"/>
                </a:lnTo>
                <a:lnTo>
                  <a:pt x="1097" y="5119"/>
                </a:lnTo>
                <a:lnTo>
                  <a:pt x="1101" y="5135"/>
                </a:lnTo>
                <a:lnTo>
                  <a:pt x="1104" y="5152"/>
                </a:lnTo>
                <a:lnTo>
                  <a:pt x="1109" y="5169"/>
                </a:lnTo>
                <a:lnTo>
                  <a:pt x="1115" y="5184"/>
                </a:lnTo>
                <a:lnTo>
                  <a:pt x="1120" y="5199"/>
                </a:lnTo>
                <a:lnTo>
                  <a:pt x="1127" y="5214"/>
                </a:lnTo>
                <a:lnTo>
                  <a:pt x="1135" y="5229"/>
                </a:lnTo>
                <a:lnTo>
                  <a:pt x="1142" y="5242"/>
                </a:lnTo>
                <a:lnTo>
                  <a:pt x="1151" y="5256"/>
                </a:lnTo>
                <a:lnTo>
                  <a:pt x="1161" y="5269"/>
                </a:lnTo>
                <a:lnTo>
                  <a:pt x="1171" y="5282"/>
                </a:lnTo>
                <a:lnTo>
                  <a:pt x="1182" y="5295"/>
                </a:lnTo>
                <a:lnTo>
                  <a:pt x="1193" y="5307"/>
                </a:lnTo>
                <a:lnTo>
                  <a:pt x="1205" y="5318"/>
                </a:lnTo>
                <a:lnTo>
                  <a:pt x="1217" y="5328"/>
                </a:lnTo>
                <a:lnTo>
                  <a:pt x="1229" y="5339"/>
                </a:lnTo>
                <a:lnTo>
                  <a:pt x="1243" y="5348"/>
                </a:lnTo>
                <a:lnTo>
                  <a:pt x="1257" y="5357"/>
                </a:lnTo>
                <a:lnTo>
                  <a:pt x="1271" y="5365"/>
                </a:lnTo>
                <a:lnTo>
                  <a:pt x="1285" y="5372"/>
                </a:lnTo>
                <a:lnTo>
                  <a:pt x="1300" y="5380"/>
                </a:lnTo>
                <a:lnTo>
                  <a:pt x="1316" y="5385"/>
                </a:lnTo>
                <a:lnTo>
                  <a:pt x="1331" y="5390"/>
                </a:lnTo>
                <a:lnTo>
                  <a:pt x="1347" y="5396"/>
                </a:lnTo>
                <a:lnTo>
                  <a:pt x="1364" y="5399"/>
                </a:lnTo>
                <a:lnTo>
                  <a:pt x="1380" y="5402"/>
                </a:lnTo>
                <a:lnTo>
                  <a:pt x="1397" y="5404"/>
                </a:lnTo>
                <a:lnTo>
                  <a:pt x="1415" y="5405"/>
                </a:lnTo>
                <a:lnTo>
                  <a:pt x="1432" y="5406"/>
                </a:lnTo>
                <a:lnTo>
                  <a:pt x="3489" y="5406"/>
                </a:lnTo>
                <a:lnTo>
                  <a:pt x="3506" y="5405"/>
                </a:lnTo>
                <a:lnTo>
                  <a:pt x="3524" y="5404"/>
                </a:lnTo>
                <a:lnTo>
                  <a:pt x="3541" y="5402"/>
                </a:lnTo>
                <a:lnTo>
                  <a:pt x="3557" y="5399"/>
                </a:lnTo>
                <a:lnTo>
                  <a:pt x="3574" y="5396"/>
                </a:lnTo>
                <a:lnTo>
                  <a:pt x="3590" y="5390"/>
                </a:lnTo>
                <a:lnTo>
                  <a:pt x="3605" y="5385"/>
                </a:lnTo>
                <a:lnTo>
                  <a:pt x="3621" y="5380"/>
                </a:lnTo>
                <a:lnTo>
                  <a:pt x="3636" y="5372"/>
                </a:lnTo>
                <a:lnTo>
                  <a:pt x="3650" y="5365"/>
                </a:lnTo>
                <a:lnTo>
                  <a:pt x="3664" y="5357"/>
                </a:lnTo>
                <a:lnTo>
                  <a:pt x="3678" y="5348"/>
                </a:lnTo>
                <a:lnTo>
                  <a:pt x="3692" y="5339"/>
                </a:lnTo>
                <a:lnTo>
                  <a:pt x="3705" y="5328"/>
                </a:lnTo>
                <a:lnTo>
                  <a:pt x="3717" y="5318"/>
                </a:lnTo>
                <a:lnTo>
                  <a:pt x="3728" y="5307"/>
                </a:lnTo>
                <a:lnTo>
                  <a:pt x="3739" y="5295"/>
                </a:lnTo>
                <a:lnTo>
                  <a:pt x="3750" y="5282"/>
                </a:lnTo>
                <a:lnTo>
                  <a:pt x="3760" y="5269"/>
                </a:lnTo>
                <a:lnTo>
                  <a:pt x="3770" y="5256"/>
                </a:lnTo>
                <a:lnTo>
                  <a:pt x="3779" y="5242"/>
                </a:lnTo>
                <a:lnTo>
                  <a:pt x="3786" y="5229"/>
                </a:lnTo>
                <a:lnTo>
                  <a:pt x="3794" y="5214"/>
                </a:lnTo>
                <a:lnTo>
                  <a:pt x="3801" y="5199"/>
                </a:lnTo>
                <a:lnTo>
                  <a:pt x="3807" y="5184"/>
                </a:lnTo>
                <a:lnTo>
                  <a:pt x="3812" y="5169"/>
                </a:lnTo>
                <a:lnTo>
                  <a:pt x="3817" y="5152"/>
                </a:lnTo>
                <a:lnTo>
                  <a:pt x="3820" y="5135"/>
                </a:lnTo>
                <a:lnTo>
                  <a:pt x="3824" y="5119"/>
                </a:lnTo>
                <a:lnTo>
                  <a:pt x="3826" y="5102"/>
                </a:lnTo>
                <a:lnTo>
                  <a:pt x="3827" y="5085"/>
                </a:lnTo>
                <a:lnTo>
                  <a:pt x="3828" y="5068"/>
                </a:lnTo>
                <a:lnTo>
                  <a:pt x="3828" y="337"/>
                </a:lnTo>
                <a:lnTo>
                  <a:pt x="3827" y="320"/>
                </a:lnTo>
                <a:lnTo>
                  <a:pt x="3826" y="303"/>
                </a:lnTo>
                <a:lnTo>
                  <a:pt x="3824" y="287"/>
                </a:lnTo>
                <a:lnTo>
                  <a:pt x="3820" y="270"/>
                </a:lnTo>
                <a:lnTo>
                  <a:pt x="3817" y="254"/>
                </a:lnTo>
                <a:lnTo>
                  <a:pt x="3812" y="237"/>
                </a:lnTo>
                <a:lnTo>
                  <a:pt x="3807" y="221"/>
                </a:lnTo>
                <a:lnTo>
                  <a:pt x="3801" y="206"/>
                </a:lnTo>
                <a:lnTo>
                  <a:pt x="3794" y="191"/>
                </a:lnTo>
                <a:lnTo>
                  <a:pt x="3786" y="176"/>
                </a:lnTo>
                <a:lnTo>
                  <a:pt x="3779" y="162"/>
                </a:lnTo>
                <a:lnTo>
                  <a:pt x="3770" y="149"/>
                </a:lnTo>
                <a:lnTo>
                  <a:pt x="3760" y="136"/>
                </a:lnTo>
                <a:lnTo>
                  <a:pt x="3750" y="123"/>
                </a:lnTo>
                <a:lnTo>
                  <a:pt x="3739" y="111"/>
                </a:lnTo>
                <a:lnTo>
                  <a:pt x="3728" y="99"/>
                </a:lnTo>
                <a:lnTo>
                  <a:pt x="3717" y="87"/>
                </a:lnTo>
                <a:lnTo>
                  <a:pt x="3705" y="77"/>
                </a:lnTo>
                <a:lnTo>
                  <a:pt x="3692" y="67"/>
                </a:lnTo>
                <a:lnTo>
                  <a:pt x="3678" y="57"/>
                </a:lnTo>
                <a:lnTo>
                  <a:pt x="3664" y="49"/>
                </a:lnTo>
                <a:lnTo>
                  <a:pt x="3650" y="40"/>
                </a:lnTo>
                <a:lnTo>
                  <a:pt x="3636" y="33"/>
                </a:lnTo>
                <a:lnTo>
                  <a:pt x="3621" y="26"/>
                </a:lnTo>
                <a:lnTo>
                  <a:pt x="3605" y="20"/>
                </a:lnTo>
                <a:lnTo>
                  <a:pt x="3590" y="15"/>
                </a:lnTo>
                <a:lnTo>
                  <a:pt x="3574" y="10"/>
                </a:lnTo>
                <a:lnTo>
                  <a:pt x="3558" y="6"/>
                </a:lnTo>
                <a:lnTo>
                  <a:pt x="3541" y="4"/>
                </a:lnTo>
                <a:lnTo>
                  <a:pt x="3524" y="2"/>
                </a:lnTo>
                <a:lnTo>
                  <a:pt x="3506" y="0"/>
                </a:lnTo>
                <a:lnTo>
                  <a:pt x="3489" y="0"/>
                </a:lnTo>
                <a:lnTo>
                  <a:pt x="1432" y="0"/>
                </a:lnTo>
                <a:close/>
                <a:moveTo>
                  <a:pt x="1557" y="440"/>
                </a:moveTo>
                <a:lnTo>
                  <a:pt x="3380" y="440"/>
                </a:lnTo>
                <a:lnTo>
                  <a:pt x="3380" y="2954"/>
                </a:lnTo>
                <a:lnTo>
                  <a:pt x="1557" y="2954"/>
                </a:lnTo>
                <a:lnTo>
                  <a:pt x="1557" y="440"/>
                </a:lnTo>
                <a:close/>
                <a:moveTo>
                  <a:pt x="1556" y="3311"/>
                </a:moveTo>
                <a:lnTo>
                  <a:pt x="2181" y="3311"/>
                </a:lnTo>
                <a:lnTo>
                  <a:pt x="2181" y="3539"/>
                </a:lnTo>
                <a:lnTo>
                  <a:pt x="1556" y="3539"/>
                </a:lnTo>
                <a:lnTo>
                  <a:pt x="1556" y="3311"/>
                </a:lnTo>
                <a:close/>
                <a:moveTo>
                  <a:pt x="2766" y="3311"/>
                </a:moveTo>
                <a:lnTo>
                  <a:pt x="3391" y="3311"/>
                </a:lnTo>
                <a:lnTo>
                  <a:pt x="3391" y="3539"/>
                </a:lnTo>
                <a:lnTo>
                  <a:pt x="2766" y="3539"/>
                </a:lnTo>
                <a:lnTo>
                  <a:pt x="2766" y="3311"/>
                </a:lnTo>
                <a:close/>
                <a:moveTo>
                  <a:pt x="2473" y="3291"/>
                </a:moveTo>
                <a:lnTo>
                  <a:pt x="2473" y="3291"/>
                </a:lnTo>
                <a:lnTo>
                  <a:pt x="2488" y="3292"/>
                </a:lnTo>
                <a:lnTo>
                  <a:pt x="2502" y="3294"/>
                </a:lnTo>
                <a:lnTo>
                  <a:pt x="2516" y="3297"/>
                </a:lnTo>
                <a:lnTo>
                  <a:pt x="2529" y="3302"/>
                </a:lnTo>
                <a:lnTo>
                  <a:pt x="2542" y="3308"/>
                </a:lnTo>
                <a:lnTo>
                  <a:pt x="2554" y="3314"/>
                </a:lnTo>
                <a:lnTo>
                  <a:pt x="2564" y="3322"/>
                </a:lnTo>
                <a:lnTo>
                  <a:pt x="2575" y="3332"/>
                </a:lnTo>
                <a:lnTo>
                  <a:pt x="2584" y="3341"/>
                </a:lnTo>
                <a:lnTo>
                  <a:pt x="2592" y="3352"/>
                </a:lnTo>
                <a:lnTo>
                  <a:pt x="2600" y="3363"/>
                </a:lnTo>
                <a:lnTo>
                  <a:pt x="2605" y="3376"/>
                </a:lnTo>
                <a:lnTo>
                  <a:pt x="2611" y="3387"/>
                </a:lnTo>
                <a:lnTo>
                  <a:pt x="2614" y="3401"/>
                </a:lnTo>
                <a:lnTo>
                  <a:pt x="2616" y="3414"/>
                </a:lnTo>
                <a:lnTo>
                  <a:pt x="2617" y="3428"/>
                </a:lnTo>
                <a:lnTo>
                  <a:pt x="2616" y="3443"/>
                </a:lnTo>
                <a:lnTo>
                  <a:pt x="2614" y="3456"/>
                </a:lnTo>
                <a:lnTo>
                  <a:pt x="2611" y="3470"/>
                </a:lnTo>
                <a:lnTo>
                  <a:pt x="2605" y="3483"/>
                </a:lnTo>
                <a:lnTo>
                  <a:pt x="2600" y="3494"/>
                </a:lnTo>
                <a:lnTo>
                  <a:pt x="2592" y="3505"/>
                </a:lnTo>
                <a:lnTo>
                  <a:pt x="2584" y="3516"/>
                </a:lnTo>
                <a:lnTo>
                  <a:pt x="2575" y="3527"/>
                </a:lnTo>
                <a:lnTo>
                  <a:pt x="2564" y="3535"/>
                </a:lnTo>
                <a:lnTo>
                  <a:pt x="2554" y="3543"/>
                </a:lnTo>
                <a:lnTo>
                  <a:pt x="2542" y="3550"/>
                </a:lnTo>
                <a:lnTo>
                  <a:pt x="2529" y="3556"/>
                </a:lnTo>
                <a:lnTo>
                  <a:pt x="2516" y="3560"/>
                </a:lnTo>
                <a:lnTo>
                  <a:pt x="2502" y="3564"/>
                </a:lnTo>
                <a:lnTo>
                  <a:pt x="2488" y="3565"/>
                </a:lnTo>
                <a:lnTo>
                  <a:pt x="2473" y="3566"/>
                </a:lnTo>
                <a:lnTo>
                  <a:pt x="2459" y="3565"/>
                </a:lnTo>
                <a:lnTo>
                  <a:pt x="2444" y="3564"/>
                </a:lnTo>
                <a:lnTo>
                  <a:pt x="2432" y="3560"/>
                </a:lnTo>
                <a:lnTo>
                  <a:pt x="2418" y="3556"/>
                </a:lnTo>
                <a:lnTo>
                  <a:pt x="2406" y="3550"/>
                </a:lnTo>
                <a:lnTo>
                  <a:pt x="2394" y="3543"/>
                </a:lnTo>
                <a:lnTo>
                  <a:pt x="2382" y="3535"/>
                </a:lnTo>
                <a:lnTo>
                  <a:pt x="2373" y="3527"/>
                </a:lnTo>
                <a:lnTo>
                  <a:pt x="2363" y="3516"/>
                </a:lnTo>
                <a:lnTo>
                  <a:pt x="2356" y="3505"/>
                </a:lnTo>
                <a:lnTo>
                  <a:pt x="2348" y="3494"/>
                </a:lnTo>
                <a:lnTo>
                  <a:pt x="2342" y="3483"/>
                </a:lnTo>
                <a:lnTo>
                  <a:pt x="2337" y="3470"/>
                </a:lnTo>
                <a:lnTo>
                  <a:pt x="2334" y="3456"/>
                </a:lnTo>
                <a:lnTo>
                  <a:pt x="2331" y="3443"/>
                </a:lnTo>
                <a:lnTo>
                  <a:pt x="2331" y="3428"/>
                </a:lnTo>
                <a:lnTo>
                  <a:pt x="2331" y="3414"/>
                </a:lnTo>
                <a:lnTo>
                  <a:pt x="2334" y="3401"/>
                </a:lnTo>
                <a:lnTo>
                  <a:pt x="2337" y="3387"/>
                </a:lnTo>
                <a:lnTo>
                  <a:pt x="2342" y="3376"/>
                </a:lnTo>
                <a:lnTo>
                  <a:pt x="2348" y="3363"/>
                </a:lnTo>
                <a:lnTo>
                  <a:pt x="2356" y="3352"/>
                </a:lnTo>
                <a:lnTo>
                  <a:pt x="2363" y="3341"/>
                </a:lnTo>
                <a:lnTo>
                  <a:pt x="2373" y="3332"/>
                </a:lnTo>
                <a:lnTo>
                  <a:pt x="2382" y="3322"/>
                </a:lnTo>
                <a:lnTo>
                  <a:pt x="2394" y="3314"/>
                </a:lnTo>
                <a:lnTo>
                  <a:pt x="2406" y="3308"/>
                </a:lnTo>
                <a:lnTo>
                  <a:pt x="2418" y="3302"/>
                </a:lnTo>
                <a:lnTo>
                  <a:pt x="2432" y="3297"/>
                </a:lnTo>
                <a:lnTo>
                  <a:pt x="2444" y="3294"/>
                </a:lnTo>
                <a:lnTo>
                  <a:pt x="2459" y="3292"/>
                </a:lnTo>
                <a:lnTo>
                  <a:pt x="2473" y="3291"/>
                </a:lnTo>
                <a:close/>
                <a:moveTo>
                  <a:pt x="1556" y="3755"/>
                </a:moveTo>
                <a:lnTo>
                  <a:pt x="2049" y="3755"/>
                </a:lnTo>
                <a:lnTo>
                  <a:pt x="2049" y="3983"/>
                </a:lnTo>
                <a:lnTo>
                  <a:pt x="1556" y="3983"/>
                </a:lnTo>
                <a:lnTo>
                  <a:pt x="1556" y="3755"/>
                </a:lnTo>
                <a:close/>
                <a:moveTo>
                  <a:pt x="2232" y="3755"/>
                </a:moveTo>
                <a:lnTo>
                  <a:pt x="2725" y="3755"/>
                </a:lnTo>
                <a:lnTo>
                  <a:pt x="2725" y="3983"/>
                </a:lnTo>
                <a:lnTo>
                  <a:pt x="2232" y="3983"/>
                </a:lnTo>
                <a:lnTo>
                  <a:pt x="2232" y="3755"/>
                </a:lnTo>
                <a:close/>
                <a:moveTo>
                  <a:pt x="2898" y="3755"/>
                </a:moveTo>
                <a:lnTo>
                  <a:pt x="3391" y="3755"/>
                </a:lnTo>
                <a:lnTo>
                  <a:pt x="3391" y="3983"/>
                </a:lnTo>
                <a:lnTo>
                  <a:pt x="2898" y="3983"/>
                </a:lnTo>
                <a:lnTo>
                  <a:pt x="2898" y="3755"/>
                </a:lnTo>
                <a:close/>
                <a:moveTo>
                  <a:pt x="1556" y="4148"/>
                </a:moveTo>
                <a:lnTo>
                  <a:pt x="2049" y="4148"/>
                </a:lnTo>
                <a:lnTo>
                  <a:pt x="2049" y="4377"/>
                </a:lnTo>
                <a:lnTo>
                  <a:pt x="1556" y="4377"/>
                </a:lnTo>
                <a:lnTo>
                  <a:pt x="1556" y="4148"/>
                </a:lnTo>
                <a:close/>
                <a:moveTo>
                  <a:pt x="2232" y="4148"/>
                </a:moveTo>
                <a:lnTo>
                  <a:pt x="2725" y="4148"/>
                </a:lnTo>
                <a:lnTo>
                  <a:pt x="2725" y="4377"/>
                </a:lnTo>
                <a:lnTo>
                  <a:pt x="2232" y="4377"/>
                </a:lnTo>
                <a:lnTo>
                  <a:pt x="2232" y="4148"/>
                </a:lnTo>
                <a:close/>
                <a:moveTo>
                  <a:pt x="2898" y="4148"/>
                </a:moveTo>
                <a:lnTo>
                  <a:pt x="3391" y="4148"/>
                </a:lnTo>
                <a:lnTo>
                  <a:pt x="3391" y="4377"/>
                </a:lnTo>
                <a:lnTo>
                  <a:pt x="2898" y="4377"/>
                </a:lnTo>
                <a:lnTo>
                  <a:pt x="2898" y="4148"/>
                </a:lnTo>
                <a:close/>
                <a:moveTo>
                  <a:pt x="1556" y="4549"/>
                </a:moveTo>
                <a:lnTo>
                  <a:pt x="1556" y="4777"/>
                </a:lnTo>
                <a:lnTo>
                  <a:pt x="2049" y="4777"/>
                </a:lnTo>
                <a:lnTo>
                  <a:pt x="2049" y="4549"/>
                </a:lnTo>
                <a:lnTo>
                  <a:pt x="1556" y="4549"/>
                </a:lnTo>
                <a:close/>
                <a:moveTo>
                  <a:pt x="2232" y="4549"/>
                </a:moveTo>
                <a:lnTo>
                  <a:pt x="2232" y="4777"/>
                </a:lnTo>
                <a:lnTo>
                  <a:pt x="2725" y="4777"/>
                </a:lnTo>
                <a:lnTo>
                  <a:pt x="2725" y="4549"/>
                </a:lnTo>
                <a:lnTo>
                  <a:pt x="2232" y="4549"/>
                </a:lnTo>
                <a:close/>
                <a:moveTo>
                  <a:pt x="2898" y="4549"/>
                </a:moveTo>
                <a:lnTo>
                  <a:pt x="2898" y="4777"/>
                </a:lnTo>
                <a:lnTo>
                  <a:pt x="3391" y="4777"/>
                </a:lnTo>
                <a:lnTo>
                  <a:pt x="3391" y="4549"/>
                </a:lnTo>
                <a:lnTo>
                  <a:pt x="2898" y="4549"/>
                </a:lnTo>
                <a:close/>
                <a:moveTo>
                  <a:pt x="4916" y="4986"/>
                </a:moveTo>
                <a:lnTo>
                  <a:pt x="4916" y="5336"/>
                </a:lnTo>
                <a:lnTo>
                  <a:pt x="5666" y="5336"/>
                </a:lnTo>
                <a:lnTo>
                  <a:pt x="5666" y="4986"/>
                </a:lnTo>
                <a:lnTo>
                  <a:pt x="4916" y="49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55" name="IE浏览器"/>
          <p:cNvSpPr/>
          <p:nvPr/>
        </p:nvSpPr>
        <p:spPr>
          <a:xfrm>
            <a:off x="7051675" y="4362450"/>
            <a:ext cx="461010" cy="46101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3" name="收音机"/>
          <p:cNvSpPr>
            <a:spLocks noChangeArrowheads="1"/>
          </p:cNvSpPr>
          <p:nvPr/>
        </p:nvSpPr>
        <p:spPr bwMode="auto">
          <a:xfrm>
            <a:off x="5817235" y="2112645"/>
            <a:ext cx="461010" cy="461010"/>
          </a:xfrm>
          <a:custGeom>
            <a:avLst/>
            <a:gdLst>
              <a:gd name="T0" fmla="*/ 111125 w 1635125"/>
              <a:gd name="T1" fmla="*/ 1527175 h 1633538"/>
              <a:gd name="T2" fmla="*/ 379941 w 1635125"/>
              <a:gd name="T3" fmla="*/ 988093 h 1633538"/>
              <a:gd name="T4" fmla="*/ 340783 w 1635125"/>
              <a:gd name="T5" fmla="*/ 1023907 h 1633538"/>
              <a:gd name="T6" fmla="*/ 322526 w 1635125"/>
              <a:gd name="T7" fmla="*/ 1074310 h 1633538"/>
              <a:gd name="T8" fmla="*/ 330729 w 1635125"/>
              <a:gd name="T9" fmla="*/ 1129224 h 1633538"/>
              <a:gd name="T10" fmla="*/ 362214 w 1635125"/>
              <a:gd name="T11" fmla="*/ 1171404 h 1633538"/>
              <a:gd name="T12" fmla="*/ 410368 w 1635125"/>
              <a:gd name="T13" fmla="*/ 1194749 h 1633538"/>
              <a:gd name="T14" fmla="*/ 465666 w 1635125"/>
              <a:gd name="T15" fmla="*/ 1191831 h 1633538"/>
              <a:gd name="T16" fmla="*/ 510910 w 1635125"/>
              <a:gd name="T17" fmla="*/ 1164241 h 1633538"/>
              <a:gd name="T18" fmla="*/ 538163 w 1635125"/>
              <a:gd name="T19" fmla="*/ 1118613 h 1633538"/>
              <a:gd name="T20" fmla="*/ 541073 w 1635125"/>
              <a:gd name="T21" fmla="*/ 1063434 h 1633538"/>
              <a:gd name="T22" fmla="*/ 518054 w 1635125"/>
              <a:gd name="T23" fmla="*/ 1015417 h 1633538"/>
              <a:gd name="T24" fmla="*/ 475720 w 1635125"/>
              <a:gd name="T25" fmla="*/ 983318 h 1633538"/>
              <a:gd name="T26" fmla="*/ 432593 w 1635125"/>
              <a:gd name="T27" fmla="*/ 835025 h 1633538"/>
              <a:gd name="T28" fmla="*/ 551921 w 1635125"/>
              <a:gd name="T29" fmla="*/ 865533 h 1633538"/>
              <a:gd name="T30" fmla="*/ 640292 w 1635125"/>
              <a:gd name="T31" fmla="*/ 945648 h 1633538"/>
              <a:gd name="T32" fmla="*/ 681567 w 1635125"/>
              <a:gd name="T33" fmla="*/ 1060250 h 1633538"/>
              <a:gd name="T34" fmla="*/ 663311 w 1635125"/>
              <a:gd name="T35" fmla="*/ 1183342 h 1633538"/>
              <a:gd name="T36" fmla="*/ 591873 w 1635125"/>
              <a:gd name="T37" fmla="*/ 1279374 h 1633538"/>
              <a:gd name="T38" fmla="*/ 483129 w 1635125"/>
              <a:gd name="T39" fmla="*/ 1331635 h 1633538"/>
              <a:gd name="T40" fmla="*/ 358245 w 1635125"/>
              <a:gd name="T41" fmla="*/ 1325268 h 1633538"/>
              <a:gd name="T42" fmla="*/ 255851 w 1635125"/>
              <a:gd name="T43" fmla="*/ 1263192 h 1633538"/>
              <a:gd name="T44" fmla="*/ 193939 w 1635125"/>
              <a:gd name="T45" fmla="*/ 1160527 h 1633538"/>
              <a:gd name="T46" fmla="*/ 187853 w 1635125"/>
              <a:gd name="T47" fmla="*/ 1035314 h 1633538"/>
              <a:gd name="T48" fmla="*/ 239712 w 1635125"/>
              <a:gd name="T49" fmla="*/ 926282 h 1633538"/>
              <a:gd name="T50" fmla="*/ 335226 w 1635125"/>
              <a:gd name="T51" fmla="*/ 854656 h 1633538"/>
              <a:gd name="T52" fmla="*/ 151846 w 1635125"/>
              <a:gd name="T53" fmla="*/ 771695 h 1633538"/>
              <a:gd name="T54" fmla="*/ 90208 w 1635125"/>
              <a:gd name="T55" fmla="*/ 827753 h 1633538"/>
              <a:gd name="T56" fmla="*/ 91002 w 1635125"/>
              <a:gd name="T57" fmla="*/ 854460 h 1633538"/>
              <a:gd name="T58" fmla="*/ 144703 w 1635125"/>
              <a:gd name="T59" fmla="*/ 994076 h 1633538"/>
              <a:gd name="T60" fmla="*/ 130683 w 1635125"/>
              <a:gd name="T61" fmla="*/ 1077370 h 1633538"/>
              <a:gd name="T62" fmla="*/ 139413 w 1635125"/>
              <a:gd name="T63" fmla="*/ 1158549 h 1633538"/>
              <a:gd name="T64" fmla="*/ 92324 w 1635125"/>
              <a:gd name="T65" fmla="*/ 1306098 h 1633538"/>
              <a:gd name="T66" fmla="*/ 89150 w 1635125"/>
              <a:gd name="T67" fmla="*/ 1332805 h 1633538"/>
              <a:gd name="T68" fmla="*/ 149465 w 1635125"/>
              <a:gd name="T69" fmla="*/ 1391243 h 1633538"/>
              <a:gd name="T70" fmla="*/ 260837 w 1635125"/>
              <a:gd name="T71" fmla="*/ 1334392 h 1633538"/>
              <a:gd name="T72" fmla="*/ 362949 w 1635125"/>
              <a:gd name="T73" fmla="*/ 1379608 h 1633538"/>
              <a:gd name="T74" fmla="*/ 480406 w 1635125"/>
              <a:gd name="T75" fmla="*/ 1383839 h 1633538"/>
              <a:gd name="T76" fmla="*/ 589397 w 1635125"/>
              <a:gd name="T77" fmla="*/ 1343382 h 1633538"/>
              <a:gd name="T78" fmla="*/ 721138 w 1635125"/>
              <a:gd name="T79" fmla="*/ 1391772 h 1633538"/>
              <a:gd name="T80" fmla="*/ 784363 w 1635125"/>
              <a:gd name="T81" fmla="*/ 1337829 h 1633538"/>
              <a:gd name="T82" fmla="*/ 785950 w 1635125"/>
              <a:gd name="T83" fmla="*/ 1311387 h 1633538"/>
              <a:gd name="T84" fmla="*/ 713466 w 1635125"/>
              <a:gd name="T85" fmla="*/ 1195833 h 1633538"/>
              <a:gd name="T86" fmla="*/ 731455 w 1635125"/>
              <a:gd name="T87" fmla="*/ 1123909 h 1633538"/>
              <a:gd name="T88" fmla="*/ 731190 w 1635125"/>
              <a:gd name="T89" fmla="*/ 1045110 h 1633538"/>
              <a:gd name="T90" fmla="*/ 710556 w 1635125"/>
              <a:gd name="T91" fmla="*/ 969485 h 1633538"/>
              <a:gd name="T92" fmla="*/ 785950 w 1635125"/>
              <a:gd name="T93" fmla="*/ 851551 h 1633538"/>
              <a:gd name="T94" fmla="*/ 784363 w 1635125"/>
              <a:gd name="T95" fmla="*/ 825109 h 1633538"/>
              <a:gd name="T96" fmla="*/ 721138 w 1635125"/>
              <a:gd name="T97" fmla="*/ 771430 h 1633538"/>
              <a:gd name="T98" fmla="*/ 592571 w 1635125"/>
              <a:gd name="T99" fmla="*/ 830397 h 1633538"/>
              <a:gd name="T100" fmla="*/ 489665 w 1635125"/>
              <a:gd name="T101" fmla="*/ 789676 h 1633538"/>
              <a:gd name="T102" fmla="*/ 376705 w 1635125"/>
              <a:gd name="T103" fmla="*/ 789411 h 1633538"/>
              <a:gd name="T104" fmla="*/ 276974 w 1635125"/>
              <a:gd name="T105" fmla="*/ 827224 h 1633538"/>
              <a:gd name="T106" fmla="*/ 856847 w 1635125"/>
              <a:gd name="T107" fmla="*/ 768786 h 1633538"/>
              <a:gd name="T108" fmla="*/ 77775 w 1635125"/>
              <a:gd name="T109" fmla="*/ 612775 h 1633538"/>
              <a:gd name="T110" fmla="*/ 0 w 1635125"/>
              <a:gd name="T111" fmla="*/ 1497013 h 1633538"/>
              <a:gd name="T112" fmla="*/ 684212 w 1635125"/>
              <a:gd name="T113" fmla="*/ 584201 h 1633538"/>
              <a:gd name="T114" fmla="*/ 284162 w 1635125"/>
              <a:gd name="T115" fmla="*/ 584201 h 1633538"/>
              <a:gd name="T116" fmla="*/ 1520825 w 1635125"/>
              <a:gd name="T117" fmla="*/ 284163 h 1633538"/>
              <a:gd name="T118" fmla="*/ 465158 w 1635125"/>
              <a:gd name="T119" fmla="*/ 106363 h 163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5125" h="1633538">
                <a:moveTo>
                  <a:pt x="1381125" y="1527175"/>
                </a:moveTo>
                <a:lnTo>
                  <a:pt x="1484313" y="1527175"/>
                </a:lnTo>
                <a:lnTo>
                  <a:pt x="1484313" y="1633538"/>
                </a:lnTo>
                <a:lnTo>
                  <a:pt x="1381125" y="1633538"/>
                </a:lnTo>
                <a:lnTo>
                  <a:pt x="1381125" y="1527175"/>
                </a:lnTo>
                <a:close/>
                <a:moveTo>
                  <a:pt x="111125" y="1527175"/>
                </a:moveTo>
                <a:lnTo>
                  <a:pt x="214313" y="1527175"/>
                </a:lnTo>
                <a:lnTo>
                  <a:pt x="214313" y="1633538"/>
                </a:lnTo>
                <a:lnTo>
                  <a:pt x="111125" y="1633538"/>
                </a:lnTo>
                <a:lnTo>
                  <a:pt x="111125" y="1527175"/>
                </a:lnTo>
                <a:close/>
                <a:moveTo>
                  <a:pt x="427037" y="974829"/>
                </a:moveTo>
                <a:lnTo>
                  <a:pt x="421481" y="975625"/>
                </a:lnTo>
                <a:lnTo>
                  <a:pt x="415924" y="976156"/>
                </a:lnTo>
                <a:lnTo>
                  <a:pt x="410368" y="977217"/>
                </a:lnTo>
                <a:lnTo>
                  <a:pt x="405077" y="978278"/>
                </a:lnTo>
                <a:lnTo>
                  <a:pt x="399785" y="979870"/>
                </a:lnTo>
                <a:lnTo>
                  <a:pt x="394758" y="981461"/>
                </a:lnTo>
                <a:lnTo>
                  <a:pt x="389731" y="983318"/>
                </a:lnTo>
                <a:lnTo>
                  <a:pt x="384704" y="985706"/>
                </a:lnTo>
                <a:lnTo>
                  <a:pt x="379941" y="988093"/>
                </a:lnTo>
                <a:lnTo>
                  <a:pt x="375179" y="991011"/>
                </a:lnTo>
                <a:lnTo>
                  <a:pt x="370681" y="993930"/>
                </a:lnTo>
                <a:lnTo>
                  <a:pt x="366447" y="996848"/>
                </a:lnTo>
                <a:lnTo>
                  <a:pt x="362214" y="1000031"/>
                </a:lnTo>
                <a:lnTo>
                  <a:pt x="358245" y="1003745"/>
                </a:lnTo>
                <a:lnTo>
                  <a:pt x="354541" y="1007459"/>
                </a:lnTo>
                <a:lnTo>
                  <a:pt x="350837" y="1011173"/>
                </a:lnTo>
                <a:lnTo>
                  <a:pt x="347397" y="1015417"/>
                </a:lnTo>
                <a:lnTo>
                  <a:pt x="343958" y="1019397"/>
                </a:lnTo>
                <a:lnTo>
                  <a:pt x="340783" y="1023907"/>
                </a:lnTo>
                <a:lnTo>
                  <a:pt x="338137" y="1028416"/>
                </a:lnTo>
                <a:lnTo>
                  <a:pt x="335491" y="1032926"/>
                </a:lnTo>
                <a:lnTo>
                  <a:pt x="333110" y="1037701"/>
                </a:lnTo>
                <a:lnTo>
                  <a:pt x="330729" y="1042742"/>
                </a:lnTo>
                <a:lnTo>
                  <a:pt x="328876" y="1047782"/>
                </a:lnTo>
                <a:lnTo>
                  <a:pt x="327024" y="1052822"/>
                </a:lnTo>
                <a:lnTo>
                  <a:pt x="325701" y="1057863"/>
                </a:lnTo>
                <a:lnTo>
                  <a:pt x="324379" y="1063434"/>
                </a:lnTo>
                <a:lnTo>
                  <a:pt x="323320" y="1069005"/>
                </a:lnTo>
                <a:lnTo>
                  <a:pt x="322526" y="1074310"/>
                </a:lnTo>
                <a:lnTo>
                  <a:pt x="322262" y="1079881"/>
                </a:lnTo>
                <a:lnTo>
                  <a:pt x="321997" y="1085983"/>
                </a:lnTo>
                <a:lnTo>
                  <a:pt x="322262" y="1091554"/>
                </a:lnTo>
                <a:lnTo>
                  <a:pt x="322526" y="1097125"/>
                </a:lnTo>
                <a:lnTo>
                  <a:pt x="323320" y="1102696"/>
                </a:lnTo>
                <a:lnTo>
                  <a:pt x="324379" y="1108266"/>
                </a:lnTo>
                <a:lnTo>
                  <a:pt x="325701" y="1113572"/>
                </a:lnTo>
                <a:lnTo>
                  <a:pt x="327024" y="1118613"/>
                </a:lnTo>
                <a:lnTo>
                  <a:pt x="328876" y="1123918"/>
                </a:lnTo>
                <a:lnTo>
                  <a:pt x="330729" y="1129224"/>
                </a:lnTo>
                <a:lnTo>
                  <a:pt x="333110" y="1133999"/>
                </a:lnTo>
                <a:lnTo>
                  <a:pt x="335491" y="1138774"/>
                </a:lnTo>
                <a:lnTo>
                  <a:pt x="338137" y="1143284"/>
                </a:lnTo>
                <a:lnTo>
                  <a:pt x="340783" y="1147794"/>
                </a:lnTo>
                <a:lnTo>
                  <a:pt x="343958" y="1152303"/>
                </a:lnTo>
                <a:lnTo>
                  <a:pt x="347397" y="1156283"/>
                </a:lnTo>
                <a:lnTo>
                  <a:pt x="350837" y="1160527"/>
                </a:lnTo>
                <a:lnTo>
                  <a:pt x="354541" y="1164241"/>
                </a:lnTo>
                <a:lnTo>
                  <a:pt x="358245" y="1167690"/>
                </a:lnTo>
                <a:lnTo>
                  <a:pt x="362214" y="1171404"/>
                </a:lnTo>
                <a:lnTo>
                  <a:pt x="366447" y="1174587"/>
                </a:lnTo>
                <a:lnTo>
                  <a:pt x="370681" y="1177771"/>
                </a:lnTo>
                <a:lnTo>
                  <a:pt x="375179" y="1180689"/>
                </a:lnTo>
                <a:lnTo>
                  <a:pt x="379941" y="1183342"/>
                </a:lnTo>
                <a:lnTo>
                  <a:pt x="384704" y="1185994"/>
                </a:lnTo>
                <a:lnTo>
                  <a:pt x="389731" y="1188117"/>
                </a:lnTo>
                <a:lnTo>
                  <a:pt x="394758" y="1190239"/>
                </a:lnTo>
                <a:lnTo>
                  <a:pt x="399785" y="1191831"/>
                </a:lnTo>
                <a:lnTo>
                  <a:pt x="405077" y="1193157"/>
                </a:lnTo>
                <a:lnTo>
                  <a:pt x="410368" y="1194749"/>
                </a:lnTo>
                <a:lnTo>
                  <a:pt x="415924" y="1195545"/>
                </a:lnTo>
                <a:lnTo>
                  <a:pt x="421481" y="1196075"/>
                </a:lnTo>
                <a:lnTo>
                  <a:pt x="427037" y="1196606"/>
                </a:lnTo>
                <a:lnTo>
                  <a:pt x="432593" y="1196606"/>
                </a:lnTo>
                <a:lnTo>
                  <a:pt x="438414" y="1196606"/>
                </a:lnTo>
                <a:lnTo>
                  <a:pt x="443970" y="1196075"/>
                </a:lnTo>
                <a:lnTo>
                  <a:pt x="449527" y="1195545"/>
                </a:lnTo>
                <a:lnTo>
                  <a:pt x="454818" y="1194749"/>
                </a:lnTo>
                <a:lnTo>
                  <a:pt x="460375" y="1193157"/>
                </a:lnTo>
                <a:lnTo>
                  <a:pt x="465666" y="1191831"/>
                </a:lnTo>
                <a:lnTo>
                  <a:pt x="470693" y="1190239"/>
                </a:lnTo>
                <a:lnTo>
                  <a:pt x="475720" y="1188117"/>
                </a:lnTo>
                <a:lnTo>
                  <a:pt x="480483" y="1185994"/>
                </a:lnTo>
                <a:lnTo>
                  <a:pt x="485246" y="1183342"/>
                </a:lnTo>
                <a:lnTo>
                  <a:pt x="490273" y="1180689"/>
                </a:lnTo>
                <a:lnTo>
                  <a:pt x="494771" y="1177771"/>
                </a:lnTo>
                <a:lnTo>
                  <a:pt x="499004" y="1174587"/>
                </a:lnTo>
                <a:lnTo>
                  <a:pt x="502973" y="1171404"/>
                </a:lnTo>
                <a:lnTo>
                  <a:pt x="506942" y="1167690"/>
                </a:lnTo>
                <a:lnTo>
                  <a:pt x="510910" y="1164241"/>
                </a:lnTo>
                <a:lnTo>
                  <a:pt x="514615" y="1160527"/>
                </a:lnTo>
                <a:lnTo>
                  <a:pt x="518054" y="1156283"/>
                </a:lnTo>
                <a:lnTo>
                  <a:pt x="521494" y="1152303"/>
                </a:lnTo>
                <a:lnTo>
                  <a:pt x="524404" y="1147794"/>
                </a:lnTo>
                <a:lnTo>
                  <a:pt x="527315" y="1143284"/>
                </a:lnTo>
                <a:lnTo>
                  <a:pt x="530225" y="1138774"/>
                </a:lnTo>
                <a:lnTo>
                  <a:pt x="532342" y="1133999"/>
                </a:lnTo>
                <a:lnTo>
                  <a:pt x="534723" y="1129224"/>
                </a:lnTo>
                <a:lnTo>
                  <a:pt x="536575" y="1123918"/>
                </a:lnTo>
                <a:lnTo>
                  <a:pt x="538163" y="1118613"/>
                </a:lnTo>
                <a:lnTo>
                  <a:pt x="540015" y="1113572"/>
                </a:lnTo>
                <a:lnTo>
                  <a:pt x="541073" y="1108266"/>
                </a:lnTo>
                <a:lnTo>
                  <a:pt x="541867" y="1102696"/>
                </a:lnTo>
                <a:lnTo>
                  <a:pt x="542925" y="1097125"/>
                </a:lnTo>
                <a:lnTo>
                  <a:pt x="543454" y="1091554"/>
                </a:lnTo>
                <a:lnTo>
                  <a:pt x="543454" y="1085983"/>
                </a:lnTo>
                <a:lnTo>
                  <a:pt x="543454" y="1079881"/>
                </a:lnTo>
                <a:lnTo>
                  <a:pt x="542925" y="1074310"/>
                </a:lnTo>
                <a:lnTo>
                  <a:pt x="541867" y="1069005"/>
                </a:lnTo>
                <a:lnTo>
                  <a:pt x="541073" y="1063434"/>
                </a:lnTo>
                <a:lnTo>
                  <a:pt x="540015" y="1057863"/>
                </a:lnTo>
                <a:lnTo>
                  <a:pt x="538163" y="1052822"/>
                </a:lnTo>
                <a:lnTo>
                  <a:pt x="536575" y="1047782"/>
                </a:lnTo>
                <a:lnTo>
                  <a:pt x="534723" y="1042742"/>
                </a:lnTo>
                <a:lnTo>
                  <a:pt x="532342" y="1037701"/>
                </a:lnTo>
                <a:lnTo>
                  <a:pt x="530225" y="1032926"/>
                </a:lnTo>
                <a:lnTo>
                  <a:pt x="527315" y="1028416"/>
                </a:lnTo>
                <a:lnTo>
                  <a:pt x="524404" y="1023907"/>
                </a:lnTo>
                <a:lnTo>
                  <a:pt x="521494" y="1019397"/>
                </a:lnTo>
                <a:lnTo>
                  <a:pt x="518054" y="1015417"/>
                </a:lnTo>
                <a:lnTo>
                  <a:pt x="514615" y="1011173"/>
                </a:lnTo>
                <a:lnTo>
                  <a:pt x="510910" y="1007459"/>
                </a:lnTo>
                <a:lnTo>
                  <a:pt x="506942" y="1003745"/>
                </a:lnTo>
                <a:lnTo>
                  <a:pt x="502973" y="1000031"/>
                </a:lnTo>
                <a:lnTo>
                  <a:pt x="499004" y="996848"/>
                </a:lnTo>
                <a:lnTo>
                  <a:pt x="494771" y="993930"/>
                </a:lnTo>
                <a:lnTo>
                  <a:pt x="490273" y="991011"/>
                </a:lnTo>
                <a:lnTo>
                  <a:pt x="485246" y="988093"/>
                </a:lnTo>
                <a:lnTo>
                  <a:pt x="480483" y="985706"/>
                </a:lnTo>
                <a:lnTo>
                  <a:pt x="475720" y="983318"/>
                </a:lnTo>
                <a:lnTo>
                  <a:pt x="470693" y="981461"/>
                </a:lnTo>
                <a:lnTo>
                  <a:pt x="465666" y="979870"/>
                </a:lnTo>
                <a:lnTo>
                  <a:pt x="460375" y="978278"/>
                </a:lnTo>
                <a:lnTo>
                  <a:pt x="454818" y="977217"/>
                </a:lnTo>
                <a:lnTo>
                  <a:pt x="449527" y="976156"/>
                </a:lnTo>
                <a:lnTo>
                  <a:pt x="443970" y="975625"/>
                </a:lnTo>
                <a:lnTo>
                  <a:pt x="438414" y="974829"/>
                </a:lnTo>
                <a:lnTo>
                  <a:pt x="432593" y="974829"/>
                </a:lnTo>
                <a:lnTo>
                  <a:pt x="427037" y="974829"/>
                </a:lnTo>
                <a:close/>
                <a:moveTo>
                  <a:pt x="432593" y="835025"/>
                </a:moveTo>
                <a:lnTo>
                  <a:pt x="445558" y="835556"/>
                </a:lnTo>
                <a:lnTo>
                  <a:pt x="458258" y="836351"/>
                </a:lnTo>
                <a:lnTo>
                  <a:pt x="470693" y="837943"/>
                </a:lnTo>
                <a:lnTo>
                  <a:pt x="483129" y="840065"/>
                </a:lnTo>
                <a:lnTo>
                  <a:pt x="495300" y="842718"/>
                </a:lnTo>
                <a:lnTo>
                  <a:pt x="506942" y="846167"/>
                </a:lnTo>
                <a:lnTo>
                  <a:pt x="518583" y="850146"/>
                </a:lnTo>
                <a:lnTo>
                  <a:pt x="530225" y="854656"/>
                </a:lnTo>
                <a:lnTo>
                  <a:pt x="541073" y="859696"/>
                </a:lnTo>
                <a:lnTo>
                  <a:pt x="551921" y="865533"/>
                </a:lnTo>
                <a:lnTo>
                  <a:pt x="562504" y="871369"/>
                </a:lnTo>
                <a:lnTo>
                  <a:pt x="572558" y="877736"/>
                </a:lnTo>
                <a:lnTo>
                  <a:pt x="582348" y="884898"/>
                </a:lnTo>
                <a:lnTo>
                  <a:pt x="591873" y="892326"/>
                </a:lnTo>
                <a:lnTo>
                  <a:pt x="600869" y="900019"/>
                </a:lnTo>
                <a:lnTo>
                  <a:pt x="609600" y="908243"/>
                </a:lnTo>
                <a:lnTo>
                  <a:pt x="618067" y="916997"/>
                </a:lnTo>
                <a:lnTo>
                  <a:pt x="625475" y="926282"/>
                </a:lnTo>
                <a:lnTo>
                  <a:pt x="633148" y="935833"/>
                </a:lnTo>
                <a:lnTo>
                  <a:pt x="640292" y="945648"/>
                </a:lnTo>
                <a:lnTo>
                  <a:pt x="646642" y="955729"/>
                </a:lnTo>
                <a:lnTo>
                  <a:pt x="652727" y="966075"/>
                </a:lnTo>
                <a:lnTo>
                  <a:pt x="658284" y="976951"/>
                </a:lnTo>
                <a:lnTo>
                  <a:pt x="663311" y="988093"/>
                </a:lnTo>
                <a:lnTo>
                  <a:pt x="667544" y="999500"/>
                </a:lnTo>
                <a:lnTo>
                  <a:pt x="671513" y="1011173"/>
                </a:lnTo>
                <a:lnTo>
                  <a:pt x="674952" y="1023111"/>
                </a:lnTo>
                <a:lnTo>
                  <a:pt x="677598" y="1035314"/>
                </a:lnTo>
                <a:lnTo>
                  <a:pt x="679979" y="1047517"/>
                </a:lnTo>
                <a:lnTo>
                  <a:pt x="681567" y="1060250"/>
                </a:lnTo>
                <a:lnTo>
                  <a:pt x="682361" y="1072984"/>
                </a:lnTo>
                <a:lnTo>
                  <a:pt x="682625" y="1085983"/>
                </a:lnTo>
                <a:lnTo>
                  <a:pt x="682361" y="1098716"/>
                </a:lnTo>
                <a:lnTo>
                  <a:pt x="681567" y="1111450"/>
                </a:lnTo>
                <a:lnTo>
                  <a:pt x="679979" y="1123918"/>
                </a:lnTo>
                <a:lnTo>
                  <a:pt x="677598" y="1136386"/>
                </a:lnTo>
                <a:lnTo>
                  <a:pt x="674952" y="1148589"/>
                </a:lnTo>
                <a:lnTo>
                  <a:pt x="671513" y="1160527"/>
                </a:lnTo>
                <a:lnTo>
                  <a:pt x="667544" y="1171934"/>
                </a:lnTo>
                <a:lnTo>
                  <a:pt x="663311" y="1183342"/>
                </a:lnTo>
                <a:lnTo>
                  <a:pt x="658284" y="1194749"/>
                </a:lnTo>
                <a:lnTo>
                  <a:pt x="652727" y="1205360"/>
                </a:lnTo>
                <a:lnTo>
                  <a:pt x="646642" y="1215706"/>
                </a:lnTo>
                <a:lnTo>
                  <a:pt x="640292" y="1226052"/>
                </a:lnTo>
                <a:lnTo>
                  <a:pt x="633148" y="1235868"/>
                </a:lnTo>
                <a:lnTo>
                  <a:pt x="625475" y="1245418"/>
                </a:lnTo>
                <a:lnTo>
                  <a:pt x="618067" y="1254437"/>
                </a:lnTo>
                <a:lnTo>
                  <a:pt x="609600" y="1263192"/>
                </a:lnTo>
                <a:lnTo>
                  <a:pt x="600869" y="1271415"/>
                </a:lnTo>
                <a:lnTo>
                  <a:pt x="591873" y="1279374"/>
                </a:lnTo>
                <a:lnTo>
                  <a:pt x="582348" y="1286802"/>
                </a:lnTo>
                <a:lnTo>
                  <a:pt x="572558" y="1293699"/>
                </a:lnTo>
                <a:lnTo>
                  <a:pt x="562504" y="1300331"/>
                </a:lnTo>
                <a:lnTo>
                  <a:pt x="551921" y="1306433"/>
                </a:lnTo>
                <a:lnTo>
                  <a:pt x="541073" y="1311738"/>
                </a:lnTo>
                <a:lnTo>
                  <a:pt x="530225" y="1316779"/>
                </a:lnTo>
                <a:lnTo>
                  <a:pt x="518583" y="1321289"/>
                </a:lnTo>
                <a:lnTo>
                  <a:pt x="506942" y="1325268"/>
                </a:lnTo>
                <a:lnTo>
                  <a:pt x="495300" y="1328717"/>
                </a:lnTo>
                <a:lnTo>
                  <a:pt x="483129" y="1331635"/>
                </a:lnTo>
                <a:lnTo>
                  <a:pt x="470693" y="1333757"/>
                </a:lnTo>
                <a:lnTo>
                  <a:pt x="458258" y="1335349"/>
                </a:lnTo>
                <a:lnTo>
                  <a:pt x="445558" y="1336410"/>
                </a:lnTo>
                <a:lnTo>
                  <a:pt x="432593" y="1336675"/>
                </a:lnTo>
                <a:lnTo>
                  <a:pt x="419629" y="1336410"/>
                </a:lnTo>
                <a:lnTo>
                  <a:pt x="407193" y="1335349"/>
                </a:lnTo>
                <a:lnTo>
                  <a:pt x="394758" y="1333757"/>
                </a:lnTo>
                <a:lnTo>
                  <a:pt x="382322" y="1331635"/>
                </a:lnTo>
                <a:lnTo>
                  <a:pt x="370152" y="1328717"/>
                </a:lnTo>
                <a:lnTo>
                  <a:pt x="358245" y="1325268"/>
                </a:lnTo>
                <a:lnTo>
                  <a:pt x="346868" y="1321289"/>
                </a:lnTo>
                <a:lnTo>
                  <a:pt x="335226" y="1316779"/>
                </a:lnTo>
                <a:lnTo>
                  <a:pt x="324379" y="1311738"/>
                </a:lnTo>
                <a:lnTo>
                  <a:pt x="313531" y="1306433"/>
                </a:lnTo>
                <a:lnTo>
                  <a:pt x="303212" y="1300331"/>
                </a:lnTo>
                <a:lnTo>
                  <a:pt x="292629" y="1293699"/>
                </a:lnTo>
                <a:lnTo>
                  <a:pt x="283104" y="1286802"/>
                </a:lnTo>
                <a:lnTo>
                  <a:pt x="273579" y="1279374"/>
                </a:lnTo>
                <a:lnTo>
                  <a:pt x="264583" y="1271415"/>
                </a:lnTo>
                <a:lnTo>
                  <a:pt x="255851" y="1263192"/>
                </a:lnTo>
                <a:lnTo>
                  <a:pt x="247649" y="1254437"/>
                </a:lnTo>
                <a:lnTo>
                  <a:pt x="239712" y="1245418"/>
                </a:lnTo>
                <a:lnTo>
                  <a:pt x="232303" y="1235868"/>
                </a:lnTo>
                <a:lnTo>
                  <a:pt x="225424" y="1226052"/>
                </a:lnTo>
                <a:lnTo>
                  <a:pt x="218810" y="1215706"/>
                </a:lnTo>
                <a:lnTo>
                  <a:pt x="212724" y="1205360"/>
                </a:lnTo>
                <a:lnTo>
                  <a:pt x="207168" y="1194749"/>
                </a:lnTo>
                <a:lnTo>
                  <a:pt x="202406" y="1183342"/>
                </a:lnTo>
                <a:lnTo>
                  <a:pt x="197908" y="1171934"/>
                </a:lnTo>
                <a:lnTo>
                  <a:pt x="193939" y="1160527"/>
                </a:lnTo>
                <a:lnTo>
                  <a:pt x="190499" y="1148589"/>
                </a:lnTo>
                <a:lnTo>
                  <a:pt x="187853" y="1136386"/>
                </a:lnTo>
                <a:lnTo>
                  <a:pt x="185472" y="1123918"/>
                </a:lnTo>
                <a:lnTo>
                  <a:pt x="183885" y="1111450"/>
                </a:lnTo>
                <a:lnTo>
                  <a:pt x="182826" y="1098716"/>
                </a:lnTo>
                <a:lnTo>
                  <a:pt x="182562" y="1085983"/>
                </a:lnTo>
                <a:lnTo>
                  <a:pt x="182826" y="1072984"/>
                </a:lnTo>
                <a:lnTo>
                  <a:pt x="183885" y="1060250"/>
                </a:lnTo>
                <a:lnTo>
                  <a:pt x="185472" y="1047517"/>
                </a:lnTo>
                <a:lnTo>
                  <a:pt x="187853" y="1035314"/>
                </a:lnTo>
                <a:lnTo>
                  <a:pt x="190499" y="1023111"/>
                </a:lnTo>
                <a:lnTo>
                  <a:pt x="193939" y="1011173"/>
                </a:lnTo>
                <a:lnTo>
                  <a:pt x="197908" y="999500"/>
                </a:lnTo>
                <a:lnTo>
                  <a:pt x="202406" y="988093"/>
                </a:lnTo>
                <a:lnTo>
                  <a:pt x="207168" y="976951"/>
                </a:lnTo>
                <a:lnTo>
                  <a:pt x="212724" y="966075"/>
                </a:lnTo>
                <a:lnTo>
                  <a:pt x="218810" y="955729"/>
                </a:lnTo>
                <a:lnTo>
                  <a:pt x="225424" y="945648"/>
                </a:lnTo>
                <a:lnTo>
                  <a:pt x="232303" y="935833"/>
                </a:lnTo>
                <a:lnTo>
                  <a:pt x="239712" y="926282"/>
                </a:lnTo>
                <a:lnTo>
                  <a:pt x="247649" y="916997"/>
                </a:lnTo>
                <a:lnTo>
                  <a:pt x="255851" y="908243"/>
                </a:lnTo>
                <a:lnTo>
                  <a:pt x="264583" y="900019"/>
                </a:lnTo>
                <a:lnTo>
                  <a:pt x="273579" y="892326"/>
                </a:lnTo>
                <a:lnTo>
                  <a:pt x="283104" y="884898"/>
                </a:lnTo>
                <a:lnTo>
                  <a:pt x="292629" y="877736"/>
                </a:lnTo>
                <a:lnTo>
                  <a:pt x="303212" y="871369"/>
                </a:lnTo>
                <a:lnTo>
                  <a:pt x="313531" y="865533"/>
                </a:lnTo>
                <a:lnTo>
                  <a:pt x="324379" y="859696"/>
                </a:lnTo>
                <a:lnTo>
                  <a:pt x="335226" y="854656"/>
                </a:lnTo>
                <a:lnTo>
                  <a:pt x="346868" y="850146"/>
                </a:lnTo>
                <a:lnTo>
                  <a:pt x="358245" y="846167"/>
                </a:lnTo>
                <a:lnTo>
                  <a:pt x="370152" y="842718"/>
                </a:lnTo>
                <a:lnTo>
                  <a:pt x="382322" y="840065"/>
                </a:lnTo>
                <a:lnTo>
                  <a:pt x="394758" y="837943"/>
                </a:lnTo>
                <a:lnTo>
                  <a:pt x="407193" y="836351"/>
                </a:lnTo>
                <a:lnTo>
                  <a:pt x="419629" y="835556"/>
                </a:lnTo>
                <a:lnTo>
                  <a:pt x="432593" y="835025"/>
                </a:lnTo>
                <a:close/>
                <a:moveTo>
                  <a:pt x="154491" y="771430"/>
                </a:moveTo>
                <a:lnTo>
                  <a:pt x="151846" y="771695"/>
                </a:lnTo>
                <a:lnTo>
                  <a:pt x="149465" y="771959"/>
                </a:lnTo>
                <a:lnTo>
                  <a:pt x="146820" y="772752"/>
                </a:lnTo>
                <a:lnTo>
                  <a:pt x="144439" y="773810"/>
                </a:lnTo>
                <a:lnTo>
                  <a:pt x="141793" y="775132"/>
                </a:lnTo>
                <a:lnTo>
                  <a:pt x="139677" y="776719"/>
                </a:lnTo>
                <a:lnTo>
                  <a:pt x="137296" y="778570"/>
                </a:lnTo>
                <a:lnTo>
                  <a:pt x="95499" y="820613"/>
                </a:lnTo>
                <a:lnTo>
                  <a:pt x="93383" y="822993"/>
                </a:lnTo>
                <a:lnTo>
                  <a:pt x="91795" y="825109"/>
                </a:lnTo>
                <a:lnTo>
                  <a:pt x="90208" y="827753"/>
                </a:lnTo>
                <a:lnTo>
                  <a:pt x="89150" y="830133"/>
                </a:lnTo>
                <a:lnTo>
                  <a:pt x="88356" y="832777"/>
                </a:lnTo>
                <a:lnTo>
                  <a:pt x="87827" y="835157"/>
                </a:lnTo>
                <a:lnTo>
                  <a:pt x="87563" y="838065"/>
                </a:lnTo>
                <a:lnTo>
                  <a:pt x="87563" y="840710"/>
                </a:lnTo>
                <a:lnTo>
                  <a:pt x="87827" y="843354"/>
                </a:lnTo>
                <a:lnTo>
                  <a:pt x="88356" y="846263"/>
                </a:lnTo>
                <a:lnTo>
                  <a:pt x="88885" y="849171"/>
                </a:lnTo>
                <a:lnTo>
                  <a:pt x="89679" y="851551"/>
                </a:lnTo>
                <a:lnTo>
                  <a:pt x="91002" y="854460"/>
                </a:lnTo>
                <a:lnTo>
                  <a:pt x="92324" y="856840"/>
                </a:lnTo>
                <a:lnTo>
                  <a:pt x="93647" y="859748"/>
                </a:lnTo>
                <a:lnTo>
                  <a:pt x="95499" y="862392"/>
                </a:lnTo>
                <a:lnTo>
                  <a:pt x="159253" y="954941"/>
                </a:lnTo>
                <a:lnTo>
                  <a:pt x="159782" y="955735"/>
                </a:lnTo>
                <a:lnTo>
                  <a:pt x="156608" y="963139"/>
                </a:lnTo>
                <a:lnTo>
                  <a:pt x="153169" y="970542"/>
                </a:lnTo>
                <a:lnTo>
                  <a:pt x="150259" y="978211"/>
                </a:lnTo>
                <a:lnTo>
                  <a:pt x="147084" y="986144"/>
                </a:lnTo>
                <a:lnTo>
                  <a:pt x="144703" y="994076"/>
                </a:lnTo>
                <a:lnTo>
                  <a:pt x="142323" y="1002009"/>
                </a:lnTo>
                <a:lnTo>
                  <a:pt x="140206" y="1009942"/>
                </a:lnTo>
                <a:lnTo>
                  <a:pt x="138090" y="1018139"/>
                </a:lnTo>
                <a:lnTo>
                  <a:pt x="136238" y="1026336"/>
                </a:lnTo>
                <a:lnTo>
                  <a:pt x="134915" y="1034533"/>
                </a:lnTo>
                <a:lnTo>
                  <a:pt x="133328" y="1042995"/>
                </a:lnTo>
                <a:lnTo>
                  <a:pt x="132270" y="1051457"/>
                </a:lnTo>
                <a:lnTo>
                  <a:pt x="131476" y="1059918"/>
                </a:lnTo>
                <a:lnTo>
                  <a:pt x="130947" y="1068644"/>
                </a:lnTo>
                <a:lnTo>
                  <a:pt x="130683" y="1077370"/>
                </a:lnTo>
                <a:lnTo>
                  <a:pt x="130418" y="1086096"/>
                </a:lnTo>
                <a:lnTo>
                  <a:pt x="130683" y="1094293"/>
                </a:lnTo>
                <a:lnTo>
                  <a:pt x="130947" y="1102755"/>
                </a:lnTo>
                <a:lnTo>
                  <a:pt x="131476" y="1110688"/>
                </a:lnTo>
                <a:lnTo>
                  <a:pt x="132270" y="1118885"/>
                </a:lnTo>
                <a:lnTo>
                  <a:pt x="133064" y="1127082"/>
                </a:lnTo>
                <a:lnTo>
                  <a:pt x="134651" y="1135015"/>
                </a:lnTo>
                <a:lnTo>
                  <a:pt x="135974" y="1142948"/>
                </a:lnTo>
                <a:lnTo>
                  <a:pt x="137296" y="1150880"/>
                </a:lnTo>
                <a:lnTo>
                  <a:pt x="139413" y="1158549"/>
                </a:lnTo>
                <a:lnTo>
                  <a:pt x="141264" y="1166482"/>
                </a:lnTo>
                <a:lnTo>
                  <a:pt x="143645" y="1174150"/>
                </a:lnTo>
                <a:lnTo>
                  <a:pt x="145762" y="1181818"/>
                </a:lnTo>
                <a:lnTo>
                  <a:pt x="148672" y="1188958"/>
                </a:lnTo>
                <a:lnTo>
                  <a:pt x="151317" y="1196362"/>
                </a:lnTo>
                <a:lnTo>
                  <a:pt x="154227" y="1203766"/>
                </a:lnTo>
                <a:lnTo>
                  <a:pt x="157666" y="1210905"/>
                </a:lnTo>
                <a:lnTo>
                  <a:pt x="95499" y="1300810"/>
                </a:lnTo>
                <a:lnTo>
                  <a:pt x="93647" y="1303189"/>
                </a:lnTo>
                <a:lnTo>
                  <a:pt x="92324" y="1306098"/>
                </a:lnTo>
                <a:lnTo>
                  <a:pt x="91002" y="1308742"/>
                </a:lnTo>
                <a:lnTo>
                  <a:pt x="89679" y="1311387"/>
                </a:lnTo>
                <a:lnTo>
                  <a:pt x="88885" y="1314031"/>
                </a:lnTo>
                <a:lnTo>
                  <a:pt x="88356" y="1316940"/>
                </a:lnTo>
                <a:lnTo>
                  <a:pt x="87827" y="1319584"/>
                </a:lnTo>
                <a:lnTo>
                  <a:pt x="87563" y="1322492"/>
                </a:lnTo>
                <a:lnTo>
                  <a:pt x="87563" y="1324872"/>
                </a:lnTo>
                <a:lnTo>
                  <a:pt x="87827" y="1327781"/>
                </a:lnTo>
                <a:lnTo>
                  <a:pt x="88356" y="1330425"/>
                </a:lnTo>
                <a:lnTo>
                  <a:pt x="89150" y="1332805"/>
                </a:lnTo>
                <a:lnTo>
                  <a:pt x="90208" y="1335449"/>
                </a:lnTo>
                <a:lnTo>
                  <a:pt x="91795" y="1337829"/>
                </a:lnTo>
                <a:lnTo>
                  <a:pt x="93383" y="1340209"/>
                </a:lnTo>
                <a:lnTo>
                  <a:pt x="95499" y="1342324"/>
                </a:lnTo>
                <a:lnTo>
                  <a:pt x="137296" y="1384368"/>
                </a:lnTo>
                <a:lnTo>
                  <a:pt x="139677" y="1386219"/>
                </a:lnTo>
                <a:lnTo>
                  <a:pt x="141793" y="1388070"/>
                </a:lnTo>
                <a:lnTo>
                  <a:pt x="144439" y="1389128"/>
                </a:lnTo>
                <a:lnTo>
                  <a:pt x="146820" y="1390185"/>
                </a:lnTo>
                <a:lnTo>
                  <a:pt x="149465" y="1391243"/>
                </a:lnTo>
                <a:lnTo>
                  <a:pt x="151846" y="1391507"/>
                </a:lnTo>
                <a:lnTo>
                  <a:pt x="154491" y="1391772"/>
                </a:lnTo>
                <a:lnTo>
                  <a:pt x="157401" y="1391772"/>
                </a:lnTo>
                <a:lnTo>
                  <a:pt x="159782" y="1391507"/>
                </a:lnTo>
                <a:lnTo>
                  <a:pt x="162692" y="1390714"/>
                </a:lnTo>
                <a:lnTo>
                  <a:pt x="165602" y="1390185"/>
                </a:lnTo>
                <a:lnTo>
                  <a:pt x="168248" y="1389392"/>
                </a:lnTo>
                <a:lnTo>
                  <a:pt x="173538" y="1387277"/>
                </a:lnTo>
                <a:lnTo>
                  <a:pt x="179094" y="1384368"/>
                </a:lnTo>
                <a:lnTo>
                  <a:pt x="260837" y="1334392"/>
                </a:lnTo>
                <a:lnTo>
                  <a:pt x="270096" y="1340473"/>
                </a:lnTo>
                <a:lnTo>
                  <a:pt x="279884" y="1346291"/>
                </a:lnTo>
                <a:lnTo>
                  <a:pt x="289407" y="1351844"/>
                </a:lnTo>
                <a:lnTo>
                  <a:pt x="299195" y="1356868"/>
                </a:lnTo>
                <a:lnTo>
                  <a:pt x="309248" y="1361627"/>
                </a:lnTo>
                <a:lnTo>
                  <a:pt x="319829" y="1365858"/>
                </a:lnTo>
                <a:lnTo>
                  <a:pt x="330146" y="1370089"/>
                </a:lnTo>
                <a:lnTo>
                  <a:pt x="340993" y="1373262"/>
                </a:lnTo>
                <a:lnTo>
                  <a:pt x="351839" y="1376700"/>
                </a:lnTo>
                <a:lnTo>
                  <a:pt x="362949" y="1379608"/>
                </a:lnTo>
                <a:lnTo>
                  <a:pt x="374060" y="1381724"/>
                </a:lnTo>
                <a:lnTo>
                  <a:pt x="385435" y="1383839"/>
                </a:lnTo>
                <a:lnTo>
                  <a:pt x="396811" y="1385426"/>
                </a:lnTo>
                <a:lnTo>
                  <a:pt x="408450" y="1386483"/>
                </a:lnTo>
                <a:lnTo>
                  <a:pt x="420355" y="1387277"/>
                </a:lnTo>
                <a:lnTo>
                  <a:pt x="431994" y="1387541"/>
                </a:lnTo>
                <a:lnTo>
                  <a:pt x="444428" y="1387277"/>
                </a:lnTo>
                <a:lnTo>
                  <a:pt x="456597" y="1386483"/>
                </a:lnTo>
                <a:lnTo>
                  <a:pt x="468766" y="1385161"/>
                </a:lnTo>
                <a:lnTo>
                  <a:pt x="480406" y="1383839"/>
                </a:lnTo>
                <a:lnTo>
                  <a:pt x="492310" y="1381459"/>
                </a:lnTo>
                <a:lnTo>
                  <a:pt x="503950" y="1379079"/>
                </a:lnTo>
                <a:lnTo>
                  <a:pt x="515061" y="1375906"/>
                </a:lnTo>
                <a:lnTo>
                  <a:pt x="526436" y="1372469"/>
                </a:lnTo>
                <a:lnTo>
                  <a:pt x="537282" y="1368502"/>
                </a:lnTo>
                <a:lnTo>
                  <a:pt x="548393" y="1364272"/>
                </a:lnTo>
                <a:lnTo>
                  <a:pt x="558974" y="1359512"/>
                </a:lnTo>
                <a:lnTo>
                  <a:pt x="569291" y="1354488"/>
                </a:lnTo>
                <a:lnTo>
                  <a:pt x="579609" y="1349199"/>
                </a:lnTo>
                <a:lnTo>
                  <a:pt x="589397" y="1343382"/>
                </a:lnTo>
                <a:lnTo>
                  <a:pt x="599185" y="1337036"/>
                </a:lnTo>
                <a:lnTo>
                  <a:pt x="608708" y="1330690"/>
                </a:lnTo>
                <a:lnTo>
                  <a:pt x="697065" y="1384368"/>
                </a:lnTo>
                <a:lnTo>
                  <a:pt x="702355" y="1387277"/>
                </a:lnTo>
                <a:lnTo>
                  <a:pt x="707646" y="1389392"/>
                </a:lnTo>
                <a:lnTo>
                  <a:pt x="710292" y="1390185"/>
                </a:lnTo>
                <a:lnTo>
                  <a:pt x="713201" y="1390714"/>
                </a:lnTo>
                <a:lnTo>
                  <a:pt x="715847" y="1391507"/>
                </a:lnTo>
                <a:lnTo>
                  <a:pt x="718757" y="1391772"/>
                </a:lnTo>
                <a:lnTo>
                  <a:pt x="721138" y="1391772"/>
                </a:lnTo>
                <a:lnTo>
                  <a:pt x="724048" y="1391507"/>
                </a:lnTo>
                <a:lnTo>
                  <a:pt x="726693" y="1391243"/>
                </a:lnTo>
                <a:lnTo>
                  <a:pt x="729074" y="1390185"/>
                </a:lnTo>
                <a:lnTo>
                  <a:pt x="731719" y="1389128"/>
                </a:lnTo>
                <a:lnTo>
                  <a:pt x="733836" y="1388070"/>
                </a:lnTo>
                <a:lnTo>
                  <a:pt x="736217" y="1386219"/>
                </a:lnTo>
                <a:lnTo>
                  <a:pt x="738333" y="1384368"/>
                </a:lnTo>
                <a:lnTo>
                  <a:pt x="780659" y="1342324"/>
                </a:lnTo>
                <a:lnTo>
                  <a:pt x="782511" y="1340209"/>
                </a:lnTo>
                <a:lnTo>
                  <a:pt x="784363" y="1337829"/>
                </a:lnTo>
                <a:lnTo>
                  <a:pt x="785421" y="1335449"/>
                </a:lnTo>
                <a:lnTo>
                  <a:pt x="786479" y="1332805"/>
                </a:lnTo>
                <a:lnTo>
                  <a:pt x="787273" y="1330425"/>
                </a:lnTo>
                <a:lnTo>
                  <a:pt x="788066" y="1327781"/>
                </a:lnTo>
                <a:lnTo>
                  <a:pt x="788331" y="1324872"/>
                </a:lnTo>
                <a:lnTo>
                  <a:pt x="788331" y="1322492"/>
                </a:lnTo>
                <a:lnTo>
                  <a:pt x="788066" y="1319584"/>
                </a:lnTo>
                <a:lnTo>
                  <a:pt x="787802" y="1316940"/>
                </a:lnTo>
                <a:lnTo>
                  <a:pt x="786744" y="1314031"/>
                </a:lnTo>
                <a:lnTo>
                  <a:pt x="785950" y="1311387"/>
                </a:lnTo>
                <a:lnTo>
                  <a:pt x="784892" y="1308742"/>
                </a:lnTo>
                <a:lnTo>
                  <a:pt x="783834" y="1306098"/>
                </a:lnTo>
                <a:lnTo>
                  <a:pt x="782247" y="1303189"/>
                </a:lnTo>
                <a:lnTo>
                  <a:pt x="780659" y="1300810"/>
                </a:lnTo>
                <a:lnTo>
                  <a:pt x="716376" y="1208261"/>
                </a:lnTo>
                <a:lnTo>
                  <a:pt x="715053" y="1206410"/>
                </a:lnTo>
                <a:lnTo>
                  <a:pt x="713731" y="1205088"/>
                </a:lnTo>
                <a:lnTo>
                  <a:pt x="712143" y="1203766"/>
                </a:lnTo>
                <a:lnTo>
                  <a:pt x="710556" y="1202443"/>
                </a:lnTo>
                <a:lnTo>
                  <a:pt x="713466" y="1195833"/>
                </a:lnTo>
                <a:lnTo>
                  <a:pt x="715847" y="1188693"/>
                </a:lnTo>
                <a:lnTo>
                  <a:pt x="718228" y="1182083"/>
                </a:lnTo>
                <a:lnTo>
                  <a:pt x="720344" y="1174943"/>
                </a:lnTo>
                <a:lnTo>
                  <a:pt x="722725" y="1167804"/>
                </a:lnTo>
                <a:lnTo>
                  <a:pt x="724577" y="1160664"/>
                </a:lnTo>
                <a:lnTo>
                  <a:pt x="726429" y="1153525"/>
                </a:lnTo>
                <a:lnTo>
                  <a:pt x="727751" y="1146385"/>
                </a:lnTo>
                <a:lnTo>
                  <a:pt x="729074" y="1138981"/>
                </a:lnTo>
                <a:lnTo>
                  <a:pt x="730661" y="1131313"/>
                </a:lnTo>
                <a:lnTo>
                  <a:pt x="731455" y="1123909"/>
                </a:lnTo>
                <a:lnTo>
                  <a:pt x="732248" y="1116505"/>
                </a:lnTo>
                <a:lnTo>
                  <a:pt x="733042" y="1108837"/>
                </a:lnTo>
                <a:lnTo>
                  <a:pt x="733307" y="1101168"/>
                </a:lnTo>
                <a:lnTo>
                  <a:pt x="733571" y="1093500"/>
                </a:lnTo>
                <a:lnTo>
                  <a:pt x="733836" y="1086096"/>
                </a:lnTo>
                <a:lnTo>
                  <a:pt x="733571" y="1077635"/>
                </a:lnTo>
                <a:lnTo>
                  <a:pt x="733307" y="1069437"/>
                </a:lnTo>
                <a:lnTo>
                  <a:pt x="732777" y="1061240"/>
                </a:lnTo>
                <a:lnTo>
                  <a:pt x="732248" y="1053308"/>
                </a:lnTo>
                <a:lnTo>
                  <a:pt x="731190" y="1045110"/>
                </a:lnTo>
                <a:lnTo>
                  <a:pt x="729868" y="1037442"/>
                </a:lnTo>
                <a:lnTo>
                  <a:pt x="728545" y="1029509"/>
                </a:lnTo>
                <a:lnTo>
                  <a:pt x="726958" y="1021576"/>
                </a:lnTo>
                <a:lnTo>
                  <a:pt x="725106" y="1013908"/>
                </a:lnTo>
                <a:lnTo>
                  <a:pt x="723254" y="1006504"/>
                </a:lnTo>
                <a:lnTo>
                  <a:pt x="720873" y="998836"/>
                </a:lnTo>
                <a:lnTo>
                  <a:pt x="718757" y="991168"/>
                </a:lnTo>
                <a:lnTo>
                  <a:pt x="716111" y="983764"/>
                </a:lnTo>
                <a:lnTo>
                  <a:pt x="713466" y="976624"/>
                </a:lnTo>
                <a:lnTo>
                  <a:pt x="710556" y="969485"/>
                </a:lnTo>
                <a:lnTo>
                  <a:pt x="707382" y="962081"/>
                </a:lnTo>
                <a:lnTo>
                  <a:pt x="710027" y="961023"/>
                </a:lnTo>
                <a:lnTo>
                  <a:pt x="712143" y="959437"/>
                </a:lnTo>
                <a:lnTo>
                  <a:pt x="714524" y="957057"/>
                </a:lnTo>
                <a:lnTo>
                  <a:pt x="716376" y="954941"/>
                </a:lnTo>
                <a:lnTo>
                  <a:pt x="780659" y="862392"/>
                </a:lnTo>
                <a:lnTo>
                  <a:pt x="782247" y="859748"/>
                </a:lnTo>
                <a:lnTo>
                  <a:pt x="783834" y="856840"/>
                </a:lnTo>
                <a:lnTo>
                  <a:pt x="784892" y="854460"/>
                </a:lnTo>
                <a:lnTo>
                  <a:pt x="785950" y="851551"/>
                </a:lnTo>
                <a:lnTo>
                  <a:pt x="786744" y="849171"/>
                </a:lnTo>
                <a:lnTo>
                  <a:pt x="787802" y="846263"/>
                </a:lnTo>
                <a:lnTo>
                  <a:pt x="788066" y="843354"/>
                </a:lnTo>
                <a:lnTo>
                  <a:pt x="788331" y="840710"/>
                </a:lnTo>
                <a:lnTo>
                  <a:pt x="788331" y="838065"/>
                </a:lnTo>
                <a:lnTo>
                  <a:pt x="788066" y="835157"/>
                </a:lnTo>
                <a:lnTo>
                  <a:pt x="787273" y="832777"/>
                </a:lnTo>
                <a:lnTo>
                  <a:pt x="786479" y="830133"/>
                </a:lnTo>
                <a:lnTo>
                  <a:pt x="785421" y="827753"/>
                </a:lnTo>
                <a:lnTo>
                  <a:pt x="784363" y="825109"/>
                </a:lnTo>
                <a:lnTo>
                  <a:pt x="782511" y="822993"/>
                </a:lnTo>
                <a:lnTo>
                  <a:pt x="780659" y="820613"/>
                </a:lnTo>
                <a:lnTo>
                  <a:pt x="738333" y="778570"/>
                </a:lnTo>
                <a:lnTo>
                  <a:pt x="736217" y="776719"/>
                </a:lnTo>
                <a:lnTo>
                  <a:pt x="733836" y="775132"/>
                </a:lnTo>
                <a:lnTo>
                  <a:pt x="731719" y="773810"/>
                </a:lnTo>
                <a:lnTo>
                  <a:pt x="729074" y="772752"/>
                </a:lnTo>
                <a:lnTo>
                  <a:pt x="726693" y="771959"/>
                </a:lnTo>
                <a:lnTo>
                  <a:pt x="724048" y="771695"/>
                </a:lnTo>
                <a:lnTo>
                  <a:pt x="721138" y="771430"/>
                </a:lnTo>
                <a:lnTo>
                  <a:pt x="718757" y="771430"/>
                </a:lnTo>
                <a:lnTo>
                  <a:pt x="715847" y="771695"/>
                </a:lnTo>
                <a:lnTo>
                  <a:pt x="713201" y="771959"/>
                </a:lnTo>
                <a:lnTo>
                  <a:pt x="710292" y="772752"/>
                </a:lnTo>
                <a:lnTo>
                  <a:pt x="707646" y="773546"/>
                </a:lnTo>
                <a:lnTo>
                  <a:pt x="702355" y="775925"/>
                </a:lnTo>
                <a:lnTo>
                  <a:pt x="697065" y="778570"/>
                </a:lnTo>
                <a:lnTo>
                  <a:pt x="602359" y="836214"/>
                </a:lnTo>
                <a:lnTo>
                  <a:pt x="601830" y="836743"/>
                </a:lnTo>
                <a:lnTo>
                  <a:pt x="592571" y="830397"/>
                </a:lnTo>
                <a:lnTo>
                  <a:pt x="583312" y="824844"/>
                </a:lnTo>
                <a:lnTo>
                  <a:pt x="573789" y="819556"/>
                </a:lnTo>
                <a:lnTo>
                  <a:pt x="563736" y="814532"/>
                </a:lnTo>
                <a:lnTo>
                  <a:pt x="553684" y="810036"/>
                </a:lnTo>
                <a:lnTo>
                  <a:pt x="543631" y="805541"/>
                </a:lnTo>
                <a:lnTo>
                  <a:pt x="533049" y="801575"/>
                </a:lnTo>
                <a:lnTo>
                  <a:pt x="522468" y="798137"/>
                </a:lnTo>
                <a:lnTo>
                  <a:pt x="511886" y="794964"/>
                </a:lnTo>
                <a:lnTo>
                  <a:pt x="500775" y="792320"/>
                </a:lnTo>
                <a:lnTo>
                  <a:pt x="489665" y="789676"/>
                </a:lnTo>
                <a:lnTo>
                  <a:pt x="478289" y="787825"/>
                </a:lnTo>
                <a:lnTo>
                  <a:pt x="466914" y="786238"/>
                </a:lnTo>
                <a:lnTo>
                  <a:pt x="455539" y="785180"/>
                </a:lnTo>
                <a:lnTo>
                  <a:pt x="443899" y="784651"/>
                </a:lnTo>
                <a:lnTo>
                  <a:pt x="431994" y="784387"/>
                </a:lnTo>
                <a:lnTo>
                  <a:pt x="420884" y="784651"/>
                </a:lnTo>
                <a:lnTo>
                  <a:pt x="409509" y="785180"/>
                </a:lnTo>
                <a:lnTo>
                  <a:pt x="398662" y="785974"/>
                </a:lnTo>
                <a:lnTo>
                  <a:pt x="387552" y="787825"/>
                </a:lnTo>
                <a:lnTo>
                  <a:pt x="376705" y="789411"/>
                </a:lnTo>
                <a:lnTo>
                  <a:pt x="365859" y="791527"/>
                </a:lnTo>
                <a:lnTo>
                  <a:pt x="355542" y="794171"/>
                </a:lnTo>
                <a:lnTo>
                  <a:pt x="345225" y="797079"/>
                </a:lnTo>
                <a:lnTo>
                  <a:pt x="334644" y="800253"/>
                </a:lnTo>
                <a:lnTo>
                  <a:pt x="324591" y="803955"/>
                </a:lnTo>
                <a:lnTo>
                  <a:pt x="314803" y="807921"/>
                </a:lnTo>
                <a:lnTo>
                  <a:pt x="305015" y="812152"/>
                </a:lnTo>
                <a:lnTo>
                  <a:pt x="295492" y="816911"/>
                </a:lnTo>
                <a:lnTo>
                  <a:pt x="285968" y="821935"/>
                </a:lnTo>
                <a:lnTo>
                  <a:pt x="276974" y="827224"/>
                </a:lnTo>
                <a:lnTo>
                  <a:pt x="267979" y="832777"/>
                </a:lnTo>
                <a:lnTo>
                  <a:pt x="179094" y="778570"/>
                </a:lnTo>
                <a:lnTo>
                  <a:pt x="173538" y="775925"/>
                </a:lnTo>
                <a:lnTo>
                  <a:pt x="168248" y="773546"/>
                </a:lnTo>
                <a:lnTo>
                  <a:pt x="165602" y="772752"/>
                </a:lnTo>
                <a:lnTo>
                  <a:pt x="162692" y="771959"/>
                </a:lnTo>
                <a:lnTo>
                  <a:pt x="159782" y="771695"/>
                </a:lnTo>
                <a:lnTo>
                  <a:pt x="157401" y="771430"/>
                </a:lnTo>
                <a:lnTo>
                  <a:pt x="154491" y="771430"/>
                </a:lnTo>
                <a:close/>
                <a:moveTo>
                  <a:pt x="856847" y="768786"/>
                </a:moveTo>
                <a:lnTo>
                  <a:pt x="856847" y="1013115"/>
                </a:lnTo>
                <a:lnTo>
                  <a:pt x="969541" y="1013115"/>
                </a:lnTo>
                <a:lnTo>
                  <a:pt x="969541" y="907874"/>
                </a:lnTo>
                <a:lnTo>
                  <a:pt x="1016629" y="907874"/>
                </a:lnTo>
                <a:lnTo>
                  <a:pt x="1016629" y="1013115"/>
                </a:lnTo>
                <a:lnTo>
                  <a:pt x="1545181" y="1013115"/>
                </a:lnTo>
                <a:lnTo>
                  <a:pt x="1545181" y="768786"/>
                </a:lnTo>
                <a:lnTo>
                  <a:pt x="856847" y="768786"/>
                </a:lnTo>
                <a:close/>
                <a:moveTo>
                  <a:pt x="0" y="612775"/>
                </a:moveTo>
                <a:lnTo>
                  <a:pt x="77775" y="612775"/>
                </a:lnTo>
                <a:lnTo>
                  <a:pt x="107139" y="612775"/>
                </a:lnTo>
                <a:lnTo>
                  <a:pt x="234118" y="612775"/>
                </a:lnTo>
                <a:lnTo>
                  <a:pt x="267450" y="612775"/>
                </a:lnTo>
                <a:lnTo>
                  <a:pt x="1370849" y="612775"/>
                </a:lnTo>
                <a:lnTo>
                  <a:pt x="1393335" y="612775"/>
                </a:lnTo>
                <a:lnTo>
                  <a:pt x="1520579" y="612775"/>
                </a:lnTo>
                <a:lnTo>
                  <a:pt x="1560525" y="612775"/>
                </a:lnTo>
                <a:lnTo>
                  <a:pt x="1635125" y="612775"/>
                </a:lnTo>
                <a:lnTo>
                  <a:pt x="1635125" y="1497013"/>
                </a:lnTo>
                <a:lnTo>
                  <a:pt x="0" y="1497013"/>
                </a:lnTo>
                <a:lnTo>
                  <a:pt x="0" y="612775"/>
                </a:lnTo>
                <a:close/>
                <a:moveTo>
                  <a:pt x="879475" y="509588"/>
                </a:moveTo>
                <a:lnTo>
                  <a:pt x="1025525" y="509588"/>
                </a:lnTo>
                <a:lnTo>
                  <a:pt x="1025525" y="584201"/>
                </a:lnTo>
                <a:lnTo>
                  <a:pt x="879475" y="584201"/>
                </a:lnTo>
                <a:lnTo>
                  <a:pt x="879475" y="509588"/>
                </a:lnTo>
                <a:close/>
                <a:moveTo>
                  <a:pt x="684212" y="509588"/>
                </a:moveTo>
                <a:lnTo>
                  <a:pt x="830262" y="509588"/>
                </a:lnTo>
                <a:lnTo>
                  <a:pt x="830262" y="584201"/>
                </a:lnTo>
                <a:lnTo>
                  <a:pt x="684212" y="584201"/>
                </a:lnTo>
                <a:lnTo>
                  <a:pt x="684212" y="509588"/>
                </a:lnTo>
                <a:close/>
                <a:moveTo>
                  <a:pt x="479425" y="509588"/>
                </a:moveTo>
                <a:lnTo>
                  <a:pt x="625475" y="509588"/>
                </a:lnTo>
                <a:lnTo>
                  <a:pt x="625475" y="584201"/>
                </a:lnTo>
                <a:lnTo>
                  <a:pt x="479425" y="584201"/>
                </a:lnTo>
                <a:lnTo>
                  <a:pt x="479425" y="509588"/>
                </a:lnTo>
                <a:close/>
                <a:moveTo>
                  <a:pt x="284162" y="509588"/>
                </a:moveTo>
                <a:lnTo>
                  <a:pt x="430212" y="509588"/>
                </a:lnTo>
                <a:lnTo>
                  <a:pt x="430212" y="584201"/>
                </a:lnTo>
                <a:lnTo>
                  <a:pt x="284162" y="584201"/>
                </a:lnTo>
                <a:lnTo>
                  <a:pt x="284162" y="509588"/>
                </a:lnTo>
                <a:close/>
                <a:moveTo>
                  <a:pt x="915987" y="436563"/>
                </a:moveTo>
                <a:lnTo>
                  <a:pt x="1074414" y="436563"/>
                </a:lnTo>
                <a:lnTo>
                  <a:pt x="1323975" y="571501"/>
                </a:lnTo>
                <a:lnTo>
                  <a:pt x="1141175" y="571501"/>
                </a:lnTo>
                <a:lnTo>
                  <a:pt x="915987" y="436563"/>
                </a:lnTo>
                <a:close/>
                <a:moveTo>
                  <a:pt x="107950" y="284163"/>
                </a:moveTo>
                <a:lnTo>
                  <a:pt x="171679" y="284163"/>
                </a:lnTo>
                <a:lnTo>
                  <a:pt x="1457096" y="284163"/>
                </a:lnTo>
                <a:lnTo>
                  <a:pt x="1520825" y="284163"/>
                </a:lnTo>
                <a:lnTo>
                  <a:pt x="1520825" y="347605"/>
                </a:lnTo>
                <a:lnTo>
                  <a:pt x="1520825" y="571501"/>
                </a:lnTo>
                <a:lnTo>
                  <a:pt x="1393632" y="571501"/>
                </a:lnTo>
                <a:lnTo>
                  <a:pt x="1393632" y="411311"/>
                </a:lnTo>
                <a:lnTo>
                  <a:pt x="234878" y="411311"/>
                </a:lnTo>
                <a:lnTo>
                  <a:pt x="234878" y="571501"/>
                </a:lnTo>
                <a:lnTo>
                  <a:pt x="107950" y="571501"/>
                </a:lnTo>
                <a:lnTo>
                  <a:pt x="107950" y="347605"/>
                </a:lnTo>
                <a:lnTo>
                  <a:pt x="107950" y="284163"/>
                </a:lnTo>
                <a:close/>
                <a:moveTo>
                  <a:pt x="465158" y="106363"/>
                </a:moveTo>
                <a:lnTo>
                  <a:pt x="746125" y="258763"/>
                </a:lnTo>
                <a:lnTo>
                  <a:pt x="620074" y="258763"/>
                </a:lnTo>
                <a:lnTo>
                  <a:pt x="441325" y="151420"/>
                </a:lnTo>
                <a:lnTo>
                  <a:pt x="465158" y="106363"/>
                </a:lnTo>
                <a:close/>
                <a:moveTo>
                  <a:pt x="331641" y="0"/>
                </a:moveTo>
                <a:lnTo>
                  <a:pt x="447675" y="61709"/>
                </a:lnTo>
                <a:lnTo>
                  <a:pt x="395696" y="160338"/>
                </a:lnTo>
                <a:lnTo>
                  <a:pt x="279400" y="98629"/>
                </a:lnTo>
                <a:lnTo>
                  <a:pt x="3316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9" name="图片 8" descr="2"/>
          <p:cNvPicPr>
            <a:picLocks noChangeAspect="1"/>
          </p:cNvPicPr>
          <p:nvPr/>
        </p:nvPicPr>
        <p:blipFill>
          <a:blip r:embed="rId1"/>
          <a:srcRect l="18465" r="17645" b="15601"/>
          <a:stretch>
            <a:fillRect/>
          </a:stretch>
        </p:blipFill>
        <p:spPr>
          <a:xfrm>
            <a:off x="5774690" y="3945255"/>
            <a:ext cx="546100" cy="607695"/>
          </a:xfrm>
          <a:prstGeom prst="rect">
            <a:avLst/>
          </a:prstGeom>
        </p:spPr>
      </p:pic>
      <p:sp>
        <p:nvSpPr>
          <p:cNvPr id="83" name="Rectangle 64"/>
          <p:cNvSpPr/>
          <p:nvPr/>
        </p:nvSpPr>
        <p:spPr>
          <a:xfrm>
            <a:off x="7454265" y="2076450"/>
            <a:ext cx="4253230"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4" name="TextBox 65"/>
          <p:cNvSpPr txBox="1"/>
          <p:nvPr/>
        </p:nvSpPr>
        <p:spPr>
          <a:xfrm>
            <a:off x="7454265" y="1797050"/>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Rectangle 64"/>
          <p:cNvSpPr/>
          <p:nvPr/>
        </p:nvSpPr>
        <p:spPr>
          <a:xfrm>
            <a:off x="7454265" y="4451350"/>
            <a:ext cx="4253230"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65"/>
          <p:cNvSpPr txBox="1"/>
          <p:nvPr/>
        </p:nvSpPr>
        <p:spPr>
          <a:xfrm>
            <a:off x="7454265" y="4171950"/>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2" name="Rectangle 64"/>
          <p:cNvSpPr/>
          <p:nvPr/>
        </p:nvSpPr>
        <p:spPr>
          <a:xfrm>
            <a:off x="534035" y="2018665"/>
            <a:ext cx="4253230"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TextBox 65"/>
          <p:cNvSpPr txBox="1"/>
          <p:nvPr/>
        </p:nvSpPr>
        <p:spPr>
          <a:xfrm>
            <a:off x="2410460" y="1739265"/>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4" name="Rectangle 64"/>
          <p:cNvSpPr/>
          <p:nvPr/>
        </p:nvSpPr>
        <p:spPr>
          <a:xfrm>
            <a:off x="534035" y="4451350"/>
            <a:ext cx="4253230"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65"/>
          <p:cNvSpPr txBox="1"/>
          <p:nvPr/>
        </p:nvSpPr>
        <p:spPr>
          <a:xfrm>
            <a:off x="2410460" y="4171950"/>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p:cTn id="12" dur="500" fill="hold"/>
                                        <p:tgtEl>
                                          <p:spTgt spid="93"/>
                                        </p:tgtEl>
                                        <p:attrNameLst>
                                          <p:attrName>ppt_w</p:attrName>
                                        </p:attrNameLst>
                                      </p:cBhvr>
                                      <p:tavLst>
                                        <p:tav tm="0">
                                          <p:val>
                                            <p:fltVal val="0"/>
                                          </p:val>
                                        </p:tav>
                                        <p:tav tm="100000">
                                          <p:val>
                                            <p:strVal val="#ppt_w"/>
                                          </p:val>
                                        </p:tav>
                                      </p:tavLst>
                                    </p:anim>
                                    <p:anim calcmode="lin" valueType="num">
                                      <p:cBhvr>
                                        <p:cTn id="13" dur="500" fill="hold"/>
                                        <p:tgtEl>
                                          <p:spTgt spid="93"/>
                                        </p:tgtEl>
                                        <p:attrNameLst>
                                          <p:attrName>ppt_h</p:attrName>
                                        </p:attrNameLst>
                                      </p:cBhvr>
                                      <p:tavLst>
                                        <p:tav tm="0">
                                          <p:val>
                                            <p:fltVal val="0"/>
                                          </p:val>
                                        </p:tav>
                                        <p:tav tm="100000">
                                          <p:val>
                                            <p:strVal val="#ppt_h"/>
                                          </p:val>
                                        </p:tav>
                                      </p:tavLst>
                                    </p:anim>
                                    <p:animEffect transition="in" filter="fade">
                                      <p:cBhvr>
                                        <p:cTn id="14" dur="500"/>
                                        <p:tgtEl>
                                          <p:spTgt spid="9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5"/>
                                        </p:tgtEl>
                                        <p:attrNameLst>
                                          <p:attrName>style.visibility</p:attrName>
                                        </p:attrNameLst>
                                      </p:cBhvr>
                                      <p:to>
                                        <p:strVal val="visible"/>
                                      </p:to>
                                    </p:set>
                                    <p:anim calcmode="lin" valueType="num">
                                      <p:cBhvr>
                                        <p:cTn id="17" dur="500" fill="hold"/>
                                        <p:tgtEl>
                                          <p:spTgt spid="355"/>
                                        </p:tgtEl>
                                        <p:attrNameLst>
                                          <p:attrName>ppt_w</p:attrName>
                                        </p:attrNameLst>
                                      </p:cBhvr>
                                      <p:tavLst>
                                        <p:tav tm="0">
                                          <p:val>
                                            <p:fltVal val="0"/>
                                          </p:val>
                                        </p:tav>
                                        <p:tav tm="100000">
                                          <p:val>
                                            <p:strVal val="#ppt_w"/>
                                          </p:val>
                                        </p:tav>
                                      </p:tavLst>
                                    </p:anim>
                                    <p:anim calcmode="lin" valueType="num">
                                      <p:cBhvr>
                                        <p:cTn id="18" dur="500" fill="hold"/>
                                        <p:tgtEl>
                                          <p:spTgt spid="355"/>
                                        </p:tgtEl>
                                        <p:attrNameLst>
                                          <p:attrName>ppt_h</p:attrName>
                                        </p:attrNameLst>
                                      </p:cBhvr>
                                      <p:tavLst>
                                        <p:tav tm="0">
                                          <p:val>
                                            <p:fltVal val="0"/>
                                          </p:val>
                                        </p:tav>
                                        <p:tav tm="100000">
                                          <p:val>
                                            <p:strVal val="#ppt_h"/>
                                          </p:val>
                                        </p:tav>
                                      </p:tavLst>
                                    </p:anim>
                                    <p:animEffect transition="in" filter="fade">
                                      <p:cBhvr>
                                        <p:cTn id="19" dur="500"/>
                                        <p:tgtEl>
                                          <p:spTgt spid="35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P spid="91" grpId="0" bldLvl="0" animBg="1"/>
      <p:bldP spid="355" grpId="0" bldLvl="0" animBg="1"/>
      <p:bldP spid="9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手绘星星"/>
          <p:cNvPicPr>
            <a:picLocks noChangeAspect="1"/>
          </p:cNvPicPr>
          <p:nvPr/>
        </p:nvPicPr>
        <p:blipFill>
          <a:blip r:embed="rId1"/>
          <a:stretch>
            <a:fillRect/>
          </a:stretch>
        </p:blipFill>
        <p:spPr>
          <a:xfrm>
            <a:off x="1719580" y="1384935"/>
            <a:ext cx="459105" cy="466090"/>
          </a:xfrm>
          <a:prstGeom prst="rect">
            <a:avLst/>
          </a:prstGeom>
        </p:spPr>
      </p:pic>
      <p:pic>
        <p:nvPicPr>
          <p:cNvPr id="5" name="图片 4" descr="手绘星星"/>
          <p:cNvPicPr>
            <a:picLocks noChangeAspect="1"/>
          </p:cNvPicPr>
          <p:nvPr/>
        </p:nvPicPr>
        <p:blipFill>
          <a:blip r:embed="rId1"/>
          <a:stretch>
            <a:fillRect/>
          </a:stretch>
        </p:blipFill>
        <p:spPr>
          <a:xfrm>
            <a:off x="1654810" y="3080385"/>
            <a:ext cx="459105" cy="466090"/>
          </a:xfrm>
          <a:prstGeom prst="rect">
            <a:avLst/>
          </a:prstGeom>
        </p:spPr>
      </p:pic>
      <p:pic>
        <p:nvPicPr>
          <p:cNvPr id="6" name="图片 5" descr="手绘星星"/>
          <p:cNvPicPr>
            <a:picLocks noChangeAspect="1"/>
          </p:cNvPicPr>
          <p:nvPr/>
        </p:nvPicPr>
        <p:blipFill>
          <a:blip r:embed="rId1"/>
          <a:stretch>
            <a:fillRect/>
          </a:stretch>
        </p:blipFill>
        <p:spPr>
          <a:xfrm>
            <a:off x="1654810" y="4615815"/>
            <a:ext cx="459105" cy="466090"/>
          </a:xfrm>
          <a:prstGeom prst="rect">
            <a:avLst/>
          </a:prstGeom>
        </p:spPr>
      </p:pic>
      <p:sp>
        <p:nvSpPr>
          <p:cNvPr id="14" name="文本框 13"/>
          <p:cNvSpPr txBox="1"/>
          <p:nvPr/>
        </p:nvSpPr>
        <p:spPr>
          <a:xfrm>
            <a:off x="2178685" y="1632585"/>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2178685" y="1264285"/>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7" name="文本框 6"/>
          <p:cNvSpPr txBox="1"/>
          <p:nvPr/>
        </p:nvSpPr>
        <p:spPr>
          <a:xfrm>
            <a:off x="2178685" y="3340100"/>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2178685" y="2971800"/>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9" name="文本框 8"/>
          <p:cNvSpPr txBox="1"/>
          <p:nvPr/>
        </p:nvSpPr>
        <p:spPr>
          <a:xfrm>
            <a:off x="2178685" y="4761230"/>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2178685" y="4392930"/>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pic>
        <p:nvPicPr>
          <p:cNvPr id="11" name="图片 10" descr="手绘星星"/>
          <p:cNvPicPr>
            <a:picLocks noChangeAspect="1"/>
          </p:cNvPicPr>
          <p:nvPr/>
        </p:nvPicPr>
        <p:blipFill>
          <a:blip r:embed="rId1"/>
          <a:stretch>
            <a:fillRect/>
          </a:stretch>
        </p:blipFill>
        <p:spPr>
          <a:xfrm>
            <a:off x="6800215" y="1384935"/>
            <a:ext cx="459105" cy="466090"/>
          </a:xfrm>
          <a:prstGeom prst="rect">
            <a:avLst/>
          </a:prstGeom>
        </p:spPr>
      </p:pic>
      <p:pic>
        <p:nvPicPr>
          <p:cNvPr id="12" name="图片 11" descr="手绘星星"/>
          <p:cNvPicPr>
            <a:picLocks noChangeAspect="1"/>
          </p:cNvPicPr>
          <p:nvPr/>
        </p:nvPicPr>
        <p:blipFill>
          <a:blip r:embed="rId1"/>
          <a:stretch>
            <a:fillRect/>
          </a:stretch>
        </p:blipFill>
        <p:spPr>
          <a:xfrm>
            <a:off x="6735445" y="3080385"/>
            <a:ext cx="459105" cy="466090"/>
          </a:xfrm>
          <a:prstGeom prst="rect">
            <a:avLst/>
          </a:prstGeom>
        </p:spPr>
      </p:pic>
      <p:pic>
        <p:nvPicPr>
          <p:cNvPr id="13" name="图片 12" descr="手绘星星"/>
          <p:cNvPicPr>
            <a:picLocks noChangeAspect="1"/>
          </p:cNvPicPr>
          <p:nvPr/>
        </p:nvPicPr>
        <p:blipFill>
          <a:blip r:embed="rId1"/>
          <a:stretch>
            <a:fillRect/>
          </a:stretch>
        </p:blipFill>
        <p:spPr>
          <a:xfrm>
            <a:off x="6735445" y="4615815"/>
            <a:ext cx="459105" cy="466090"/>
          </a:xfrm>
          <a:prstGeom prst="rect">
            <a:avLst/>
          </a:prstGeom>
        </p:spPr>
      </p:pic>
      <p:sp>
        <p:nvSpPr>
          <p:cNvPr id="16" name="文本框 15"/>
          <p:cNvSpPr txBox="1"/>
          <p:nvPr/>
        </p:nvSpPr>
        <p:spPr>
          <a:xfrm>
            <a:off x="7259320" y="1632585"/>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7259320" y="1264285"/>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8" name="文本框 17"/>
          <p:cNvSpPr txBox="1"/>
          <p:nvPr/>
        </p:nvSpPr>
        <p:spPr>
          <a:xfrm>
            <a:off x="7259320" y="3340100"/>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7259320" y="2971800"/>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0" name="文本框 19"/>
          <p:cNvSpPr txBox="1"/>
          <p:nvPr/>
        </p:nvSpPr>
        <p:spPr>
          <a:xfrm>
            <a:off x="7259320" y="4761230"/>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nvSpPr>
        <p:spPr>
          <a:xfrm>
            <a:off x="7259320" y="4392930"/>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Freeform 60"/>
          <p:cNvSpPr/>
          <p:nvPr/>
        </p:nvSpPr>
        <p:spPr bwMode="auto">
          <a:xfrm>
            <a:off x="1296670" y="2609850"/>
            <a:ext cx="1973580" cy="1113790"/>
          </a:xfrm>
          <a:custGeom>
            <a:avLst/>
            <a:gdLst>
              <a:gd name="T0" fmla="*/ 0 w 72"/>
              <a:gd name="T1" fmla="*/ 44 h 44"/>
              <a:gd name="T2" fmla="*/ 16 w 72"/>
              <a:gd name="T3" fmla="*/ 34 h 44"/>
              <a:gd name="T4" fmla="*/ 56 w 72"/>
              <a:gd name="T5" fmla="*/ 34 h 44"/>
              <a:gd name="T6" fmla="*/ 72 w 72"/>
              <a:gd name="T7" fmla="*/ 18 h 44"/>
              <a:gd name="T8" fmla="*/ 72 w 72"/>
              <a:gd name="T9" fmla="*/ 16 h 44"/>
              <a:gd name="T10" fmla="*/ 56 w 72"/>
              <a:gd name="T11" fmla="*/ 0 h 44"/>
              <a:gd name="T12" fmla="*/ 16 w 72"/>
              <a:gd name="T13" fmla="*/ 0 h 44"/>
              <a:gd name="T14" fmla="*/ 0 w 72"/>
              <a:gd name="T15" fmla="*/ 16 h 44"/>
              <a:gd name="T16" fmla="*/ 0 w 7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4">
                <a:moveTo>
                  <a:pt x="0" y="44"/>
                </a:moveTo>
                <a:cubicBezTo>
                  <a:pt x="3" y="38"/>
                  <a:pt x="9" y="34"/>
                  <a:pt x="16" y="34"/>
                </a:cubicBezTo>
                <a:cubicBezTo>
                  <a:pt x="56" y="34"/>
                  <a:pt x="56" y="34"/>
                  <a:pt x="56" y="34"/>
                </a:cubicBezTo>
                <a:cubicBezTo>
                  <a:pt x="65" y="34"/>
                  <a:pt x="72" y="27"/>
                  <a:pt x="72" y="18"/>
                </a:cubicBezTo>
                <a:cubicBezTo>
                  <a:pt x="72" y="16"/>
                  <a:pt x="72" y="16"/>
                  <a:pt x="72" y="16"/>
                </a:cubicBezTo>
                <a:cubicBezTo>
                  <a:pt x="72" y="7"/>
                  <a:pt x="65" y="0"/>
                  <a:pt x="56" y="0"/>
                </a:cubicBezTo>
                <a:cubicBezTo>
                  <a:pt x="16" y="0"/>
                  <a:pt x="16" y="0"/>
                  <a:pt x="16" y="0"/>
                </a:cubicBezTo>
                <a:cubicBezTo>
                  <a:pt x="7" y="0"/>
                  <a:pt x="0" y="7"/>
                  <a:pt x="0" y="16"/>
                </a:cubicBezTo>
                <a:lnTo>
                  <a:pt x="0" y="44"/>
                </a:lnTo>
                <a:close/>
              </a:path>
            </a:pathLst>
          </a:custGeom>
          <a:solidFill>
            <a:srgbClr val="E99285"/>
          </a:solidFill>
          <a:ln>
            <a:noFill/>
          </a:ln>
        </p:spPr>
        <p:txBody>
          <a:bodyPr vert="horz" wrap="square" lIns="91440" tIns="45720" rIns="91440" bIns="45720" numCol="1" anchor="t" anchorCtr="0" compatLnSpc="1"/>
          <a:p>
            <a:endParaRPr lang="en-US"/>
          </a:p>
        </p:txBody>
      </p:sp>
      <p:sp>
        <p:nvSpPr>
          <p:cNvPr id="5" name="Freeform 60"/>
          <p:cNvSpPr/>
          <p:nvPr/>
        </p:nvSpPr>
        <p:spPr bwMode="auto">
          <a:xfrm>
            <a:off x="3590925" y="2609850"/>
            <a:ext cx="1973580" cy="1113790"/>
          </a:xfrm>
          <a:custGeom>
            <a:avLst/>
            <a:gdLst>
              <a:gd name="T0" fmla="*/ 0 w 72"/>
              <a:gd name="T1" fmla="*/ 44 h 44"/>
              <a:gd name="T2" fmla="*/ 16 w 72"/>
              <a:gd name="T3" fmla="*/ 34 h 44"/>
              <a:gd name="T4" fmla="*/ 56 w 72"/>
              <a:gd name="T5" fmla="*/ 34 h 44"/>
              <a:gd name="T6" fmla="*/ 72 w 72"/>
              <a:gd name="T7" fmla="*/ 18 h 44"/>
              <a:gd name="T8" fmla="*/ 72 w 72"/>
              <a:gd name="T9" fmla="*/ 16 h 44"/>
              <a:gd name="T10" fmla="*/ 56 w 72"/>
              <a:gd name="T11" fmla="*/ 0 h 44"/>
              <a:gd name="T12" fmla="*/ 16 w 72"/>
              <a:gd name="T13" fmla="*/ 0 h 44"/>
              <a:gd name="T14" fmla="*/ 0 w 72"/>
              <a:gd name="T15" fmla="*/ 16 h 44"/>
              <a:gd name="T16" fmla="*/ 0 w 7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4">
                <a:moveTo>
                  <a:pt x="0" y="44"/>
                </a:moveTo>
                <a:cubicBezTo>
                  <a:pt x="3" y="38"/>
                  <a:pt x="9" y="34"/>
                  <a:pt x="16" y="34"/>
                </a:cubicBezTo>
                <a:cubicBezTo>
                  <a:pt x="56" y="34"/>
                  <a:pt x="56" y="34"/>
                  <a:pt x="56" y="34"/>
                </a:cubicBezTo>
                <a:cubicBezTo>
                  <a:pt x="65" y="34"/>
                  <a:pt x="72" y="27"/>
                  <a:pt x="72" y="18"/>
                </a:cubicBezTo>
                <a:cubicBezTo>
                  <a:pt x="72" y="16"/>
                  <a:pt x="72" y="16"/>
                  <a:pt x="72" y="16"/>
                </a:cubicBezTo>
                <a:cubicBezTo>
                  <a:pt x="72" y="7"/>
                  <a:pt x="65" y="0"/>
                  <a:pt x="56" y="0"/>
                </a:cubicBezTo>
                <a:cubicBezTo>
                  <a:pt x="16" y="0"/>
                  <a:pt x="16" y="0"/>
                  <a:pt x="16" y="0"/>
                </a:cubicBezTo>
                <a:cubicBezTo>
                  <a:pt x="7" y="0"/>
                  <a:pt x="0" y="7"/>
                  <a:pt x="0" y="16"/>
                </a:cubicBezTo>
                <a:lnTo>
                  <a:pt x="0" y="44"/>
                </a:lnTo>
                <a:close/>
              </a:path>
            </a:pathLst>
          </a:custGeom>
          <a:solidFill>
            <a:srgbClr val="6E9063"/>
          </a:solidFill>
          <a:ln>
            <a:noFill/>
          </a:ln>
        </p:spPr>
        <p:txBody>
          <a:bodyPr vert="horz" wrap="square" lIns="91440" tIns="45720" rIns="91440" bIns="45720" numCol="1" anchor="t" anchorCtr="0" compatLnSpc="1"/>
          <a:p>
            <a:endParaRPr lang="en-US"/>
          </a:p>
        </p:txBody>
      </p:sp>
      <p:sp>
        <p:nvSpPr>
          <p:cNvPr id="6" name="Freeform 60"/>
          <p:cNvSpPr/>
          <p:nvPr/>
        </p:nvSpPr>
        <p:spPr bwMode="auto">
          <a:xfrm>
            <a:off x="5981700" y="2609850"/>
            <a:ext cx="1973580" cy="1113790"/>
          </a:xfrm>
          <a:custGeom>
            <a:avLst/>
            <a:gdLst>
              <a:gd name="T0" fmla="*/ 0 w 72"/>
              <a:gd name="T1" fmla="*/ 44 h 44"/>
              <a:gd name="T2" fmla="*/ 16 w 72"/>
              <a:gd name="T3" fmla="*/ 34 h 44"/>
              <a:gd name="T4" fmla="*/ 56 w 72"/>
              <a:gd name="T5" fmla="*/ 34 h 44"/>
              <a:gd name="T6" fmla="*/ 72 w 72"/>
              <a:gd name="T7" fmla="*/ 18 h 44"/>
              <a:gd name="T8" fmla="*/ 72 w 72"/>
              <a:gd name="T9" fmla="*/ 16 h 44"/>
              <a:gd name="T10" fmla="*/ 56 w 72"/>
              <a:gd name="T11" fmla="*/ 0 h 44"/>
              <a:gd name="T12" fmla="*/ 16 w 72"/>
              <a:gd name="T13" fmla="*/ 0 h 44"/>
              <a:gd name="T14" fmla="*/ 0 w 72"/>
              <a:gd name="T15" fmla="*/ 16 h 44"/>
              <a:gd name="T16" fmla="*/ 0 w 7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4">
                <a:moveTo>
                  <a:pt x="0" y="44"/>
                </a:moveTo>
                <a:cubicBezTo>
                  <a:pt x="3" y="38"/>
                  <a:pt x="9" y="34"/>
                  <a:pt x="16" y="34"/>
                </a:cubicBezTo>
                <a:cubicBezTo>
                  <a:pt x="56" y="34"/>
                  <a:pt x="56" y="34"/>
                  <a:pt x="56" y="34"/>
                </a:cubicBezTo>
                <a:cubicBezTo>
                  <a:pt x="65" y="34"/>
                  <a:pt x="72" y="27"/>
                  <a:pt x="72" y="18"/>
                </a:cubicBezTo>
                <a:cubicBezTo>
                  <a:pt x="72" y="16"/>
                  <a:pt x="72" y="16"/>
                  <a:pt x="72" y="16"/>
                </a:cubicBezTo>
                <a:cubicBezTo>
                  <a:pt x="72" y="7"/>
                  <a:pt x="65" y="0"/>
                  <a:pt x="56" y="0"/>
                </a:cubicBezTo>
                <a:cubicBezTo>
                  <a:pt x="16" y="0"/>
                  <a:pt x="16" y="0"/>
                  <a:pt x="16" y="0"/>
                </a:cubicBezTo>
                <a:cubicBezTo>
                  <a:pt x="7" y="0"/>
                  <a:pt x="0" y="7"/>
                  <a:pt x="0" y="16"/>
                </a:cubicBezTo>
                <a:lnTo>
                  <a:pt x="0" y="44"/>
                </a:lnTo>
                <a:close/>
              </a:path>
            </a:pathLst>
          </a:custGeom>
          <a:solidFill>
            <a:srgbClr val="E99285"/>
          </a:solidFill>
          <a:ln>
            <a:noFill/>
          </a:ln>
        </p:spPr>
        <p:txBody>
          <a:bodyPr vert="horz" wrap="square" lIns="91440" tIns="45720" rIns="91440" bIns="45720" numCol="1" anchor="t" anchorCtr="0" compatLnSpc="1"/>
          <a:p>
            <a:endParaRPr lang="en-US"/>
          </a:p>
        </p:txBody>
      </p:sp>
      <p:sp>
        <p:nvSpPr>
          <p:cNvPr id="7" name="Freeform 60"/>
          <p:cNvSpPr/>
          <p:nvPr/>
        </p:nvSpPr>
        <p:spPr bwMode="auto">
          <a:xfrm>
            <a:off x="8331200" y="2609850"/>
            <a:ext cx="1973580" cy="1113790"/>
          </a:xfrm>
          <a:custGeom>
            <a:avLst/>
            <a:gdLst>
              <a:gd name="T0" fmla="*/ 0 w 72"/>
              <a:gd name="T1" fmla="*/ 44 h 44"/>
              <a:gd name="T2" fmla="*/ 16 w 72"/>
              <a:gd name="T3" fmla="*/ 34 h 44"/>
              <a:gd name="T4" fmla="*/ 56 w 72"/>
              <a:gd name="T5" fmla="*/ 34 h 44"/>
              <a:gd name="T6" fmla="*/ 72 w 72"/>
              <a:gd name="T7" fmla="*/ 18 h 44"/>
              <a:gd name="T8" fmla="*/ 72 w 72"/>
              <a:gd name="T9" fmla="*/ 16 h 44"/>
              <a:gd name="T10" fmla="*/ 56 w 72"/>
              <a:gd name="T11" fmla="*/ 0 h 44"/>
              <a:gd name="T12" fmla="*/ 16 w 72"/>
              <a:gd name="T13" fmla="*/ 0 h 44"/>
              <a:gd name="T14" fmla="*/ 0 w 72"/>
              <a:gd name="T15" fmla="*/ 16 h 44"/>
              <a:gd name="T16" fmla="*/ 0 w 7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4">
                <a:moveTo>
                  <a:pt x="0" y="44"/>
                </a:moveTo>
                <a:cubicBezTo>
                  <a:pt x="3" y="38"/>
                  <a:pt x="9" y="34"/>
                  <a:pt x="16" y="34"/>
                </a:cubicBezTo>
                <a:cubicBezTo>
                  <a:pt x="56" y="34"/>
                  <a:pt x="56" y="34"/>
                  <a:pt x="56" y="34"/>
                </a:cubicBezTo>
                <a:cubicBezTo>
                  <a:pt x="65" y="34"/>
                  <a:pt x="72" y="27"/>
                  <a:pt x="72" y="18"/>
                </a:cubicBezTo>
                <a:cubicBezTo>
                  <a:pt x="72" y="16"/>
                  <a:pt x="72" y="16"/>
                  <a:pt x="72" y="16"/>
                </a:cubicBezTo>
                <a:cubicBezTo>
                  <a:pt x="72" y="7"/>
                  <a:pt x="65" y="0"/>
                  <a:pt x="56" y="0"/>
                </a:cubicBezTo>
                <a:cubicBezTo>
                  <a:pt x="16" y="0"/>
                  <a:pt x="16" y="0"/>
                  <a:pt x="16" y="0"/>
                </a:cubicBezTo>
                <a:cubicBezTo>
                  <a:pt x="7" y="0"/>
                  <a:pt x="0" y="7"/>
                  <a:pt x="0" y="16"/>
                </a:cubicBezTo>
                <a:lnTo>
                  <a:pt x="0" y="44"/>
                </a:lnTo>
                <a:close/>
              </a:path>
            </a:pathLst>
          </a:custGeom>
          <a:solidFill>
            <a:srgbClr val="6E9063"/>
          </a:solidFill>
          <a:ln>
            <a:noFill/>
          </a:ln>
        </p:spPr>
        <p:txBody>
          <a:bodyPr vert="horz" wrap="square" lIns="91440" tIns="45720" rIns="91440" bIns="45720" numCol="1" anchor="t" anchorCtr="0" compatLnSpc="1"/>
          <a:p>
            <a:endParaRPr lang="en-US"/>
          </a:p>
        </p:txBody>
      </p:sp>
      <p:cxnSp>
        <p:nvCxnSpPr>
          <p:cNvPr id="8" name="直接连接符 7"/>
          <p:cNvCxnSpPr/>
          <p:nvPr/>
        </p:nvCxnSpPr>
        <p:spPr>
          <a:xfrm>
            <a:off x="1302385" y="3110230"/>
            <a:ext cx="0" cy="2227580"/>
          </a:xfrm>
          <a:prstGeom prst="line">
            <a:avLst/>
          </a:prstGeom>
          <a:ln>
            <a:solidFill>
              <a:srgbClr val="E99285"/>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90925" y="1349375"/>
            <a:ext cx="0" cy="2227580"/>
          </a:xfrm>
          <a:prstGeom prst="line">
            <a:avLst/>
          </a:prstGeom>
          <a:ln>
            <a:solidFill>
              <a:srgbClr val="6E906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981700" y="3110230"/>
            <a:ext cx="0" cy="2227580"/>
          </a:xfrm>
          <a:prstGeom prst="line">
            <a:avLst/>
          </a:prstGeom>
          <a:ln>
            <a:solidFill>
              <a:srgbClr val="E99285"/>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331200" y="1349375"/>
            <a:ext cx="0" cy="2227580"/>
          </a:xfrm>
          <a:prstGeom prst="line">
            <a:avLst/>
          </a:prstGeom>
          <a:ln>
            <a:solidFill>
              <a:srgbClr val="6E9063"/>
            </a:solidFill>
          </a:ln>
        </p:spPr>
        <p:style>
          <a:lnRef idx="1">
            <a:schemeClr val="accent1"/>
          </a:lnRef>
          <a:fillRef idx="0">
            <a:schemeClr val="accent1"/>
          </a:fillRef>
          <a:effectRef idx="0">
            <a:schemeClr val="accent1"/>
          </a:effectRef>
          <a:fontRef idx="minor">
            <a:schemeClr val="tx1"/>
          </a:fontRef>
        </p:style>
      </p:cxnSp>
      <p:sp>
        <p:nvSpPr>
          <p:cNvPr id="12" name="TextBox 5"/>
          <p:cNvSpPr txBox="1"/>
          <p:nvPr/>
        </p:nvSpPr>
        <p:spPr>
          <a:xfrm>
            <a:off x="1400810" y="4163695"/>
            <a:ext cx="2014855" cy="245745"/>
          </a:xfrm>
          <a:prstGeom prst="rect">
            <a:avLst/>
          </a:prstGeom>
          <a:noFill/>
        </p:spPr>
        <p:txBody>
          <a:bodyPr wrap="square" lIns="0" tIns="0" rIns="0" bIns="0" rtlCol="0" anchor="ctr">
            <a:spAutoFit/>
          </a:bodyPr>
          <a:p>
            <a:pPr algn="l"/>
            <a:r>
              <a:rPr lang="en-US" altLang="zh-CN" sz="1600" spc="42" noProof="0" dirty="0">
                <a:ln>
                  <a:noFill/>
                </a:ln>
                <a:solidFill>
                  <a:srgbClr val="E99285"/>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E99285"/>
              </a:solidFill>
              <a:effectLst/>
              <a:uLnTx/>
              <a:latin typeface="Verdana" panose="020B0604030504040204" charset="0"/>
              <a:ea typeface="方正舒体" panose="02010601030101010101" pitchFamily="2" charset="-122"/>
              <a:cs typeface="Oswald Light"/>
              <a:sym typeface="+mn-ea"/>
            </a:endParaRPr>
          </a:p>
        </p:txBody>
      </p:sp>
      <p:sp>
        <p:nvSpPr>
          <p:cNvPr id="14" name="TextBox 8"/>
          <p:cNvSpPr txBox="1"/>
          <p:nvPr/>
        </p:nvSpPr>
        <p:spPr>
          <a:xfrm>
            <a:off x="1400810" y="4485640"/>
            <a:ext cx="2873375" cy="738505"/>
          </a:xfrm>
          <a:prstGeom prst="rect">
            <a:avLst/>
          </a:prstGeom>
          <a:noFill/>
        </p:spPr>
        <p:txBody>
          <a:bodyPr wrap="square" lIns="0" tIns="0" rIns="0" bIns="0" rtlCol="0" anchor="t">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TextBox 5"/>
          <p:cNvSpPr txBox="1"/>
          <p:nvPr/>
        </p:nvSpPr>
        <p:spPr>
          <a:xfrm>
            <a:off x="3699510" y="1349375"/>
            <a:ext cx="2014855" cy="245745"/>
          </a:xfrm>
          <a:prstGeom prst="rect">
            <a:avLst/>
          </a:prstGeom>
          <a:noFill/>
        </p:spPr>
        <p:txBody>
          <a:bodyPr wrap="square" lIns="0" tIns="0" rIns="0" bIns="0" rtlCol="0" anchor="ctr">
            <a:spAutoFit/>
          </a:bodyPr>
          <a:p>
            <a:pPr algn="l"/>
            <a:r>
              <a:rPr lang="en-US" altLang="zh-CN" sz="1600" spc="42" noProof="0" dirty="0">
                <a:ln>
                  <a:noFill/>
                </a:ln>
                <a:solidFill>
                  <a:srgbClr val="6E9063"/>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6E9063"/>
              </a:solidFill>
              <a:effectLst/>
              <a:uLnTx/>
              <a:latin typeface="Verdana" panose="020B0604030504040204" charset="0"/>
              <a:ea typeface="方正舒体" panose="02010601030101010101" pitchFamily="2" charset="-122"/>
              <a:cs typeface="Oswald Light"/>
              <a:sym typeface="+mn-ea"/>
            </a:endParaRPr>
          </a:p>
        </p:txBody>
      </p:sp>
      <p:sp>
        <p:nvSpPr>
          <p:cNvPr id="16" name="TextBox 8"/>
          <p:cNvSpPr txBox="1"/>
          <p:nvPr/>
        </p:nvSpPr>
        <p:spPr>
          <a:xfrm>
            <a:off x="3699510" y="1671320"/>
            <a:ext cx="2873375" cy="738505"/>
          </a:xfrm>
          <a:prstGeom prst="rect">
            <a:avLst/>
          </a:prstGeom>
          <a:noFill/>
        </p:spPr>
        <p:txBody>
          <a:bodyPr wrap="square" lIns="0" tIns="0" rIns="0" bIns="0" rtlCol="0" anchor="t">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5"/>
          <p:cNvSpPr txBox="1"/>
          <p:nvPr/>
        </p:nvSpPr>
        <p:spPr>
          <a:xfrm>
            <a:off x="6127750" y="4163695"/>
            <a:ext cx="2014855" cy="245745"/>
          </a:xfrm>
          <a:prstGeom prst="rect">
            <a:avLst/>
          </a:prstGeom>
          <a:noFill/>
        </p:spPr>
        <p:txBody>
          <a:bodyPr wrap="square" lIns="0" tIns="0" rIns="0" bIns="0" rtlCol="0" anchor="ctr">
            <a:spAutoFit/>
          </a:bodyPr>
          <a:p>
            <a:pPr algn="l"/>
            <a:r>
              <a:rPr lang="en-US" altLang="zh-CN" sz="1600" spc="42" noProof="0" dirty="0">
                <a:ln>
                  <a:noFill/>
                </a:ln>
                <a:solidFill>
                  <a:srgbClr val="E99285"/>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E99285"/>
              </a:solidFill>
              <a:effectLst/>
              <a:uLnTx/>
              <a:latin typeface="Verdana" panose="020B0604030504040204" charset="0"/>
              <a:ea typeface="方正舒体" panose="02010601030101010101" pitchFamily="2" charset="-122"/>
              <a:cs typeface="Oswald Light"/>
              <a:sym typeface="+mn-ea"/>
            </a:endParaRPr>
          </a:p>
        </p:txBody>
      </p:sp>
      <p:sp>
        <p:nvSpPr>
          <p:cNvPr id="18" name="TextBox 8"/>
          <p:cNvSpPr txBox="1"/>
          <p:nvPr/>
        </p:nvSpPr>
        <p:spPr>
          <a:xfrm>
            <a:off x="6127750" y="4485640"/>
            <a:ext cx="2873375" cy="738505"/>
          </a:xfrm>
          <a:prstGeom prst="rect">
            <a:avLst/>
          </a:prstGeom>
          <a:noFill/>
        </p:spPr>
        <p:txBody>
          <a:bodyPr wrap="square" lIns="0" tIns="0" rIns="0" bIns="0" rtlCol="0" anchor="t">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TextBox 5"/>
          <p:cNvSpPr txBox="1"/>
          <p:nvPr/>
        </p:nvSpPr>
        <p:spPr>
          <a:xfrm>
            <a:off x="8482330" y="1349375"/>
            <a:ext cx="2014855" cy="245745"/>
          </a:xfrm>
          <a:prstGeom prst="rect">
            <a:avLst/>
          </a:prstGeom>
          <a:noFill/>
        </p:spPr>
        <p:txBody>
          <a:bodyPr wrap="square" lIns="0" tIns="0" rIns="0" bIns="0" rtlCol="0" anchor="ctr">
            <a:spAutoFit/>
          </a:bodyPr>
          <a:p>
            <a:pPr algn="l"/>
            <a:r>
              <a:rPr lang="en-US" altLang="zh-CN" sz="1600" spc="42" noProof="0" dirty="0">
                <a:ln>
                  <a:noFill/>
                </a:ln>
                <a:solidFill>
                  <a:srgbClr val="6E9063"/>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6E9063"/>
              </a:solidFill>
              <a:effectLst/>
              <a:uLnTx/>
              <a:latin typeface="Verdana" panose="020B0604030504040204" charset="0"/>
              <a:ea typeface="方正舒体" panose="02010601030101010101" pitchFamily="2" charset="-122"/>
              <a:cs typeface="Oswald Light"/>
              <a:sym typeface="+mn-ea"/>
            </a:endParaRPr>
          </a:p>
        </p:txBody>
      </p:sp>
      <p:sp>
        <p:nvSpPr>
          <p:cNvPr id="20" name="TextBox 8"/>
          <p:cNvSpPr txBox="1"/>
          <p:nvPr/>
        </p:nvSpPr>
        <p:spPr>
          <a:xfrm>
            <a:off x="8482330" y="1671320"/>
            <a:ext cx="2873375" cy="738505"/>
          </a:xfrm>
          <a:prstGeom prst="rect">
            <a:avLst/>
          </a:prstGeom>
          <a:noFill/>
        </p:spPr>
        <p:txBody>
          <a:bodyPr wrap="square" lIns="0" tIns="0" rIns="0" bIns="0" rtlCol="0" anchor="t">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489" name="Freeform 132"/>
          <p:cNvSpPr>
            <a:spLocks noEditPoints="1"/>
          </p:cNvSpPr>
          <p:nvPr/>
        </p:nvSpPr>
        <p:spPr>
          <a:xfrm>
            <a:off x="4332605" y="2815590"/>
            <a:ext cx="287020" cy="398780"/>
          </a:xfrm>
          <a:custGeom>
            <a:avLst/>
            <a:gdLst/>
            <a:ahLst/>
            <a:cxnLst>
              <a:cxn ang="0">
                <a:pos x="69148" y="0"/>
              </a:cxn>
              <a:cxn ang="0">
                <a:pos x="69148" y="0"/>
              </a:cxn>
              <a:cxn ang="0">
                <a:pos x="69148" y="48617"/>
              </a:cxn>
              <a:cxn ang="0">
                <a:pos x="69148" y="70611"/>
              </a:cxn>
              <a:cxn ang="0">
                <a:pos x="47251" y="70611"/>
              </a:cxn>
              <a:cxn ang="0">
                <a:pos x="0" y="70611"/>
              </a:cxn>
              <a:cxn ang="0">
                <a:pos x="0" y="333375"/>
              </a:cxn>
              <a:cxn ang="0">
                <a:pos x="239712" y="333375"/>
              </a:cxn>
              <a:cxn ang="0">
                <a:pos x="239712" y="0"/>
              </a:cxn>
              <a:cxn ang="0">
                <a:pos x="69148" y="0"/>
              </a:cxn>
              <a:cxn ang="0">
                <a:pos x="187851" y="193311"/>
              </a:cxn>
              <a:cxn ang="0">
                <a:pos x="154430" y="193311"/>
              </a:cxn>
              <a:cxn ang="0">
                <a:pos x="140600" y="193311"/>
              </a:cxn>
              <a:cxn ang="0">
                <a:pos x="140600" y="266237"/>
              </a:cxn>
              <a:cxn ang="0">
                <a:pos x="127923" y="278970"/>
              </a:cxn>
              <a:cxn ang="0">
                <a:pos x="111789" y="278970"/>
              </a:cxn>
              <a:cxn ang="0">
                <a:pos x="99112" y="266237"/>
              </a:cxn>
              <a:cxn ang="0">
                <a:pos x="99112" y="193311"/>
              </a:cxn>
              <a:cxn ang="0">
                <a:pos x="85282" y="193311"/>
              </a:cxn>
              <a:cxn ang="0">
                <a:pos x="51861" y="193311"/>
              </a:cxn>
              <a:cxn ang="0">
                <a:pos x="46098" y="182893"/>
              </a:cxn>
              <a:cxn ang="0">
                <a:pos x="111789" y="105337"/>
              </a:cxn>
              <a:cxn ang="0">
                <a:pos x="127923" y="105337"/>
              </a:cxn>
              <a:cxn ang="0">
                <a:pos x="192461" y="182893"/>
              </a:cxn>
              <a:cxn ang="0">
                <a:pos x="187851" y="193311"/>
              </a:cxn>
            </a:cxnLst>
            <a:rect l="0" t="0" r="0" b="0"/>
            <a:pathLst>
              <a:path w="208" h="288">
                <a:moveTo>
                  <a:pt x="60" y="0"/>
                </a:moveTo>
                <a:cubicBezTo>
                  <a:pt x="60" y="0"/>
                  <a:pt x="60" y="0"/>
                  <a:pt x="60" y="0"/>
                </a:cubicBezTo>
                <a:cubicBezTo>
                  <a:pt x="60" y="42"/>
                  <a:pt x="60" y="42"/>
                  <a:pt x="60" y="42"/>
                </a:cubicBezTo>
                <a:cubicBezTo>
                  <a:pt x="60" y="61"/>
                  <a:pt x="60" y="61"/>
                  <a:pt x="60" y="61"/>
                </a:cubicBezTo>
                <a:cubicBezTo>
                  <a:pt x="41" y="61"/>
                  <a:pt x="41" y="61"/>
                  <a:pt x="41" y="61"/>
                </a:cubicBezTo>
                <a:cubicBezTo>
                  <a:pt x="0" y="61"/>
                  <a:pt x="0" y="61"/>
                  <a:pt x="0" y="61"/>
                </a:cubicBezTo>
                <a:cubicBezTo>
                  <a:pt x="0" y="288"/>
                  <a:pt x="0" y="288"/>
                  <a:pt x="0" y="288"/>
                </a:cubicBezTo>
                <a:cubicBezTo>
                  <a:pt x="208" y="288"/>
                  <a:pt x="208" y="288"/>
                  <a:pt x="208" y="288"/>
                </a:cubicBezTo>
                <a:cubicBezTo>
                  <a:pt x="208" y="0"/>
                  <a:pt x="208" y="0"/>
                  <a:pt x="208" y="0"/>
                </a:cubicBezTo>
                <a:lnTo>
                  <a:pt x="60" y="0"/>
                </a:lnTo>
                <a:close/>
                <a:moveTo>
                  <a:pt x="163" y="167"/>
                </a:moveTo>
                <a:cubicBezTo>
                  <a:pt x="134" y="167"/>
                  <a:pt x="134" y="167"/>
                  <a:pt x="134" y="167"/>
                </a:cubicBezTo>
                <a:cubicBezTo>
                  <a:pt x="131" y="167"/>
                  <a:pt x="126" y="167"/>
                  <a:pt x="122" y="167"/>
                </a:cubicBezTo>
                <a:cubicBezTo>
                  <a:pt x="122" y="230"/>
                  <a:pt x="122" y="230"/>
                  <a:pt x="122" y="230"/>
                </a:cubicBezTo>
                <a:cubicBezTo>
                  <a:pt x="122" y="236"/>
                  <a:pt x="117" y="241"/>
                  <a:pt x="111" y="241"/>
                </a:cubicBezTo>
                <a:cubicBezTo>
                  <a:pt x="97" y="241"/>
                  <a:pt x="97" y="241"/>
                  <a:pt x="97" y="241"/>
                </a:cubicBezTo>
                <a:cubicBezTo>
                  <a:pt x="91" y="241"/>
                  <a:pt x="86" y="236"/>
                  <a:pt x="86" y="230"/>
                </a:cubicBezTo>
                <a:cubicBezTo>
                  <a:pt x="86" y="167"/>
                  <a:pt x="86" y="167"/>
                  <a:pt x="86" y="167"/>
                </a:cubicBezTo>
                <a:cubicBezTo>
                  <a:pt x="81" y="167"/>
                  <a:pt x="77" y="167"/>
                  <a:pt x="74" y="167"/>
                </a:cubicBezTo>
                <a:cubicBezTo>
                  <a:pt x="45" y="167"/>
                  <a:pt x="45" y="167"/>
                  <a:pt x="45" y="167"/>
                </a:cubicBezTo>
                <a:cubicBezTo>
                  <a:pt x="38" y="167"/>
                  <a:pt x="36" y="163"/>
                  <a:pt x="40" y="158"/>
                </a:cubicBezTo>
                <a:cubicBezTo>
                  <a:pt x="97" y="91"/>
                  <a:pt x="97" y="91"/>
                  <a:pt x="97" y="91"/>
                </a:cubicBezTo>
                <a:cubicBezTo>
                  <a:pt x="101" y="86"/>
                  <a:pt x="107" y="86"/>
                  <a:pt x="111" y="91"/>
                </a:cubicBezTo>
                <a:cubicBezTo>
                  <a:pt x="167" y="158"/>
                  <a:pt x="167" y="158"/>
                  <a:pt x="167" y="158"/>
                </a:cubicBezTo>
                <a:cubicBezTo>
                  <a:pt x="172" y="163"/>
                  <a:pt x="170" y="167"/>
                  <a:pt x="163" y="167"/>
                </a:cubicBezTo>
                <a:close/>
              </a:path>
            </a:pathLst>
          </a:custGeom>
          <a:solidFill>
            <a:schemeClr val="bg1">
              <a:alpha val="100000"/>
            </a:schemeClr>
          </a:solidFill>
          <a:ln w="9525">
            <a:noFill/>
          </a:ln>
        </p:spPr>
        <p:txBody>
          <a:bodyPr/>
          <a:p>
            <a:endParaRPr lang="zh-CN" altLang="en-US"/>
          </a:p>
        </p:txBody>
      </p:sp>
      <p:sp>
        <p:nvSpPr>
          <p:cNvPr id="20490" name="Freeform 220"/>
          <p:cNvSpPr/>
          <p:nvPr/>
        </p:nvSpPr>
        <p:spPr>
          <a:xfrm>
            <a:off x="2047240" y="2838450"/>
            <a:ext cx="503555" cy="375920"/>
          </a:xfrm>
          <a:custGeom>
            <a:avLst/>
            <a:gdLst/>
            <a:ahLst/>
            <a:cxnLst>
              <a:cxn ang="0">
                <a:pos x="384421" y="282893"/>
              </a:cxn>
              <a:cxn ang="0">
                <a:pos x="384421" y="0"/>
              </a:cxn>
              <a:cxn ang="0">
                <a:pos x="299800" y="0"/>
              </a:cxn>
              <a:cxn ang="0">
                <a:pos x="299800" y="282893"/>
              </a:cxn>
              <a:cxn ang="0">
                <a:pos x="251445" y="282893"/>
              </a:cxn>
              <a:cxn ang="0">
                <a:pos x="251445" y="174088"/>
              </a:cxn>
              <a:cxn ang="0">
                <a:pos x="166824" y="174088"/>
              </a:cxn>
              <a:cxn ang="0">
                <a:pos x="166824" y="282893"/>
              </a:cxn>
              <a:cxn ang="0">
                <a:pos x="120887" y="282893"/>
              </a:cxn>
              <a:cxn ang="0">
                <a:pos x="120887" y="77372"/>
              </a:cxn>
              <a:cxn ang="0">
                <a:pos x="36266" y="77372"/>
              </a:cxn>
              <a:cxn ang="0">
                <a:pos x="36266" y="282893"/>
              </a:cxn>
              <a:cxn ang="0">
                <a:pos x="0" y="282893"/>
              </a:cxn>
              <a:cxn ang="0">
                <a:pos x="0" y="314325"/>
              </a:cxn>
              <a:cxn ang="0">
                <a:pos x="420687" y="314325"/>
              </a:cxn>
              <a:cxn ang="0">
                <a:pos x="420687" y="282893"/>
              </a:cxn>
              <a:cxn ang="0">
                <a:pos x="384421" y="282893"/>
              </a:cxn>
            </a:cxnLst>
            <a:rect l="0" t="0" r="0" b="0"/>
            <a:pathLst>
              <a:path w="174" h="130">
                <a:moveTo>
                  <a:pt x="159" y="117"/>
                </a:moveTo>
                <a:lnTo>
                  <a:pt x="159" y="0"/>
                </a:lnTo>
                <a:lnTo>
                  <a:pt x="124" y="0"/>
                </a:lnTo>
                <a:lnTo>
                  <a:pt x="124" y="117"/>
                </a:lnTo>
                <a:lnTo>
                  <a:pt x="104" y="117"/>
                </a:lnTo>
                <a:lnTo>
                  <a:pt x="104" y="72"/>
                </a:lnTo>
                <a:lnTo>
                  <a:pt x="69" y="72"/>
                </a:lnTo>
                <a:lnTo>
                  <a:pt x="69" y="117"/>
                </a:lnTo>
                <a:lnTo>
                  <a:pt x="50" y="117"/>
                </a:lnTo>
                <a:lnTo>
                  <a:pt x="50" y="32"/>
                </a:lnTo>
                <a:lnTo>
                  <a:pt x="15" y="32"/>
                </a:lnTo>
                <a:lnTo>
                  <a:pt x="15" y="117"/>
                </a:lnTo>
                <a:lnTo>
                  <a:pt x="0" y="117"/>
                </a:lnTo>
                <a:lnTo>
                  <a:pt x="0" y="130"/>
                </a:lnTo>
                <a:lnTo>
                  <a:pt x="174" y="130"/>
                </a:lnTo>
                <a:lnTo>
                  <a:pt x="174" y="117"/>
                </a:lnTo>
                <a:lnTo>
                  <a:pt x="159" y="117"/>
                </a:lnTo>
                <a:close/>
              </a:path>
            </a:pathLst>
          </a:custGeom>
          <a:solidFill>
            <a:schemeClr val="bg1">
              <a:alpha val="100000"/>
            </a:schemeClr>
          </a:solidFill>
          <a:ln w="9525">
            <a:noFill/>
          </a:ln>
        </p:spPr>
        <p:txBody>
          <a:bodyPr/>
          <a:p>
            <a:endParaRPr lang="zh-CN" altLang="en-US"/>
          </a:p>
        </p:txBody>
      </p:sp>
      <p:pic>
        <p:nvPicPr>
          <p:cNvPr id="20491" name="组合 10"/>
          <p:cNvPicPr/>
          <p:nvPr/>
        </p:nvPicPr>
        <p:blipFill>
          <a:blip r:embed="rId1"/>
          <a:stretch>
            <a:fillRect/>
          </a:stretch>
        </p:blipFill>
        <p:spPr>
          <a:xfrm>
            <a:off x="6782435" y="2826385"/>
            <a:ext cx="372110" cy="400685"/>
          </a:xfrm>
          <a:prstGeom prst="rect">
            <a:avLst/>
          </a:prstGeom>
          <a:noFill/>
          <a:ln w="9525">
            <a:noFill/>
            <a:miter/>
          </a:ln>
        </p:spPr>
      </p:pic>
      <p:sp>
        <p:nvSpPr>
          <p:cNvPr id="20492" name="Freeform 289"/>
          <p:cNvSpPr>
            <a:spLocks noEditPoints="1"/>
          </p:cNvSpPr>
          <p:nvPr/>
        </p:nvSpPr>
        <p:spPr>
          <a:xfrm>
            <a:off x="9121775" y="2815590"/>
            <a:ext cx="393065" cy="398780"/>
          </a:xfrm>
          <a:custGeom>
            <a:avLst/>
            <a:gdLst/>
            <a:ahLst/>
            <a:cxnLst>
              <a:cxn ang="0">
                <a:pos x="244146" y="20836"/>
              </a:cxn>
              <a:cxn ang="0">
                <a:pos x="163149" y="0"/>
              </a:cxn>
              <a:cxn ang="0">
                <a:pos x="0" y="0"/>
              </a:cxn>
              <a:cxn ang="0">
                <a:pos x="0" y="77556"/>
              </a:cxn>
              <a:cxn ang="0">
                <a:pos x="161992" y="77556"/>
              </a:cxn>
              <a:cxn ang="0">
                <a:pos x="208276" y="90289"/>
              </a:cxn>
              <a:cxn ang="0">
                <a:pos x="251088" y="167845"/>
              </a:cxn>
              <a:cxn ang="0">
                <a:pos x="210590" y="243086"/>
              </a:cxn>
              <a:cxn ang="0">
                <a:pos x="161992" y="255819"/>
              </a:cxn>
              <a:cxn ang="0">
                <a:pos x="0" y="255819"/>
              </a:cxn>
              <a:cxn ang="0">
                <a:pos x="0" y="333375"/>
              </a:cxn>
              <a:cxn ang="0">
                <a:pos x="161992" y="333375"/>
              </a:cxn>
              <a:cxn ang="0">
                <a:pos x="242988" y="313697"/>
              </a:cxn>
              <a:cxn ang="0">
                <a:pos x="328613" y="167845"/>
              </a:cxn>
              <a:cxn ang="0">
                <a:pos x="244146" y="20836"/>
              </a:cxn>
              <a:cxn ang="0">
                <a:pos x="60169" y="57878"/>
              </a:cxn>
              <a:cxn ang="0">
                <a:pos x="21985" y="57878"/>
              </a:cxn>
              <a:cxn ang="0">
                <a:pos x="21985" y="19678"/>
              </a:cxn>
              <a:cxn ang="0">
                <a:pos x="60169" y="19678"/>
              </a:cxn>
              <a:cxn ang="0">
                <a:pos x="60169" y="57878"/>
              </a:cxn>
              <a:cxn ang="0">
                <a:pos x="60169" y="314854"/>
              </a:cxn>
              <a:cxn ang="0">
                <a:pos x="21985" y="314854"/>
              </a:cxn>
              <a:cxn ang="0">
                <a:pos x="21985" y="275497"/>
              </a:cxn>
              <a:cxn ang="0">
                <a:pos x="60169" y="275497"/>
              </a:cxn>
              <a:cxn ang="0">
                <a:pos x="60169" y="314854"/>
              </a:cxn>
            </a:cxnLst>
            <a:rect l="0" t="0" r="0" b="0"/>
            <a:pathLst>
              <a:path w="284" h="288">
                <a:moveTo>
                  <a:pt x="211" y="18"/>
                </a:moveTo>
                <a:cubicBezTo>
                  <a:pt x="177" y="1"/>
                  <a:pt x="144" y="0"/>
                  <a:pt x="141" y="0"/>
                </a:cubicBezTo>
                <a:cubicBezTo>
                  <a:pt x="0" y="0"/>
                  <a:pt x="0" y="0"/>
                  <a:pt x="0" y="0"/>
                </a:cubicBezTo>
                <a:cubicBezTo>
                  <a:pt x="0" y="67"/>
                  <a:pt x="0" y="67"/>
                  <a:pt x="0" y="67"/>
                </a:cubicBezTo>
                <a:cubicBezTo>
                  <a:pt x="140" y="67"/>
                  <a:pt x="140" y="67"/>
                  <a:pt x="140" y="67"/>
                </a:cubicBezTo>
                <a:cubicBezTo>
                  <a:pt x="141" y="67"/>
                  <a:pt x="161" y="68"/>
                  <a:pt x="180" y="78"/>
                </a:cubicBezTo>
                <a:cubicBezTo>
                  <a:pt x="205" y="91"/>
                  <a:pt x="217" y="112"/>
                  <a:pt x="217" y="145"/>
                </a:cubicBezTo>
                <a:cubicBezTo>
                  <a:pt x="217" y="177"/>
                  <a:pt x="206" y="198"/>
                  <a:pt x="182" y="210"/>
                </a:cubicBezTo>
                <a:cubicBezTo>
                  <a:pt x="162" y="221"/>
                  <a:pt x="140" y="221"/>
                  <a:pt x="140" y="221"/>
                </a:cubicBezTo>
                <a:cubicBezTo>
                  <a:pt x="0" y="221"/>
                  <a:pt x="0" y="221"/>
                  <a:pt x="0" y="221"/>
                </a:cubicBezTo>
                <a:cubicBezTo>
                  <a:pt x="0" y="288"/>
                  <a:pt x="0" y="288"/>
                  <a:pt x="0" y="288"/>
                </a:cubicBezTo>
                <a:cubicBezTo>
                  <a:pt x="140" y="288"/>
                  <a:pt x="140" y="288"/>
                  <a:pt x="140" y="288"/>
                </a:cubicBezTo>
                <a:cubicBezTo>
                  <a:pt x="144" y="288"/>
                  <a:pt x="177" y="288"/>
                  <a:pt x="210" y="271"/>
                </a:cubicBezTo>
                <a:cubicBezTo>
                  <a:pt x="258" y="247"/>
                  <a:pt x="284" y="203"/>
                  <a:pt x="284" y="145"/>
                </a:cubicBezTo>
                <a:cubicBezTo>
                  <a:pt x="284" y="87"/>
                  <a:pt x="258" y="42"/>
                  <a:pt x="211" y="18"/>
                </a:cubicBezTo>
                <a:close/>
                <a:moveTo>
                  <a:pt x="52" y="50"/>
                </a:moveTo>
                <a:cubicBezTo>
                  <a:pt x="19" y="50"/>
                  <a:pt x="19" y="50"/>
                  <a:pt x="19" y="50"/>
                </a:cubicBezTo>
                <a:cubicBezTo>
                  <a:pt x="19" y="17"/>
                  <a:pt x="19" y="17"/>
                  <a:pt x="19" y="17"/>
                </a:cubicBezTo>
                <a:cubicBezTo>
                  <a:pt x="52" y="17"/>
                  <a:pt x="52" y="17"/>
                  <a:pt x="52" y="17"/>
                </a:cubicBezTo>
                <a:lnTo>
                  <a:pt x="52" y="50"/>
                </a:lnTo>
                <a:close/>
                <a:moveTo>
                  <a:pt x="52" y="272"/>
                </a:moveTo>
                <a:cubicBezTo>
                  <a:pt x="19" y="272"/>
                  <a:pt x="19" y="272"/>
                  <a:pt x="19" y="272"/>
                </a:cubicBezTo>
                <a:cubicBezTo>
                  <a:pt x="19" y="238"/>
                  <a:pt x="19" y="238"/>
                  <a:pt x="19" y="238"/>
                </a:cubicBezTo>
                <a:cubicBezTo>
                  <a:pt x="52" y="238"/>
                  <a:pt x="52" y="238"/>
                  <a:pt x="52" y="238"/>
                </a:cubicBezTo>
                <a:lnTo>
                  <a:pt x="52" y="272"/>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5"/>
          <p:cNvPicPr>
            <a:picLocks noChangeAspect="1"/>
          </p:cNvPicPr>
          <p:nvPr/>
        </p:nvPicPr>
        <p:blipFill>
          <a:blip r:embed="rId1"/>
          <a:stretch>
            <a:fillRect/>
          </a:stretch>
        </p:blipFill>
        <p:spPr>
          <a:xfrm>
            <a:off x="4779645" y="1570355"/>
            <a:ext cx="2103755" cy="1864360"/>
          </a:xfrm>
          <a:prstGeom prst="rect">
            <a:avLst/>
          </a:prstGeom>
        </p:spPr>
      </p:pic>
      <p:pic>
        <p:nvPicPr>
          <p:cNvPr id="2" name="图片 1" descr="1"/>
          <p:cNvPicPr>
            <a:picLocks noChangeAspect="1"/>
          </p:cNvPicPr>
          <p:nvPr/>
        </p:nvPicPr>
        <p:blipFill>
          <a:blip r:embed="rId2"/>
          <a:stretch>
            <a:fillRect/>
          </a:stretch>
        </p:blipFill>
        <p:spPr>
          <a:xfrm rot="420000">
            <a:off x="4792980" y="1614805"/>
            <a:ext cx="2077720" cy="1623695"/>
          </a:xfrm>
          <a:prstGeom prst="rect">
            <a:avLst/>
          </a:prstGeom>
        </p:spPr>
      </p:pic>
      <p:sp>
        <p:nvSpPr>
          <p:cNvPr id="12" name="文本框 11"/>
          <p:cNvSpPr txBox="1"/>
          <p:nvPr/>
        </p:nvSpPr>
        <p:spPr>
          <a:xfrm>
            <a:off x="2044700" y="3344545"/>
            <a:ext cx="7574280" cy="768350"/>
          </a:xfrm>
          <a:prstGeom prst="rect">
            <a:avLst/>
          </a:prstGeom>
          <a:noFill/>
        </p:spPr>
        <p:txBody>
          <a:bodyPr wrap="square" rtlCol="0">
            <a:spAutoFit/>
          </a:bodyPr>
          <a:p>
            <a:pPr lvl="0" algn="ctr"/>
            <a:r>
              <a:rPr lang="zh-CN" altLang="en-US" sz="4400" noProof="0" dirty="0">
                <a:ln>
                  <a:noFill/>
                </a:ln>
                <a:solidFill>
                  <a:srgbClr val="E99285"/>
                </a:solidFill>
                <a:uLnTx/>
                <a:uFillTx/>
                <a:latin typeface="微软雅黑" panose="020B0503020204020204" charset="-122"/>
                <a:ea typeface="微软雅黑" panose="020B0503020204020204" charset="-122"/>
                <a:sym typeface="+mn-ea"/>
              </a:rPr>
              <a:t> </a:t>
            </a:r>
            <a:r>
              <a:rPr lang="zh-CN" altLang="en-US" sz="4400" kern="0" noProof="0" dirty="0">
                <a:ln>
                  <a:noFill/>
                </a:ln>
                <a:solidFill>
                  <a:srgbClr val="E99285"/>
                </a:solidFill>
                <a:uLnTx/>
                <a:uFillTx/>
                <a:latin typeface="微软雅黑" panose="020B0503020204020204" charset="-122"/>
                <a:ea typeface="微软雅黑" panose="020B0503020204020204" charset="-122"/>
                <a:sym typeface="+mn-ea"/>
              </a:rPr>
              <a:t>在此输入您的标题</a:t>
            </a:r>
            <a:endParaRPr lang="zh-CN" altLang="en-US" sz="4400" kern="0" noProof="0" dirty="0">
              <a:ln>
                <a:noFill/>
              </a:ln>
              <a:solidFill>
                <a:srgbClr val="E99285"/>
              </a:solidFill>
              <a:uLnTx/>
              <a:uFillTx/>
              <a:latin typeface="微软雅黑" panose="020B0503020204020204" charset="-122"/>
              <a:ea typeface="微软雅黑" panose="020B0503020204020204" charset="-122"/>
              <a:sym typeface="+mn-ea"/>
            </a:endParaRPr>
          </a:p>
        </p:txBody>
      </p:sp>
      <p:sp>
        <p:nvSpPr>
          <p:cNvPr id="3" name="文本框 2"/>
          <p:cNvSpPr txBox="1"/>
          <p:nvPr/>
        </p:nvSpPr>
        <p:spPr>
          <a:xfrm>
            <a:off x="2754630" y="4051300"/>
            <a:ext cx="6154420" cy="477520"/>
          </a:xfrm>
          <a:prstGeom prst="rect">
            <a:avLst/>
          </a:prstGeom>
          <a:noFill/>
        </p:spPr>
        <p:txBody>
          <a:bodyPr wrap="square" rtlCol="0">
            <a:spAutoFit/>
          </a:bodyPr>
          <a:p>
            <a:pPr lvl="0" algn="ctr" defTabSz="1216025" eaLnBrk="1" hangingPunct="1">
              <a:lnSpc>
                <a:spcPct val="120000"/>
              </a:lnSpc>
              <a:spcBef>
                <a:spcPct val="20000"/>
              </a:spcBef>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4045585" y="1903095"/>
            <a:ext cx="3572510" cy="1198880"/>
          </a:xfrm>
          <a:prstGeom prst="rect">
            <a:avLst/>
          </a:prstGeom>
          <a:noFill/>
        </p:spPr>
        <p:txBody>
          <a:bodyPr wrap="square" rtlCol="0">
            <a:spAutoFit/>
          </a:bodyPr>
          <a:p>
            <a:pPr algn="ctr"/>
            <a:r>
              <a:rPr lang="en-US" altLang="zh-CN" sz="7200">
                <a:solidFill>
                  <a:schemeClr val="bg1"/>
                </a:solidFill>
                <a:latin typeface="Impact" panose="020B0806030902050204" charset="0"/>
              </a:rPr>
              <a:t>03</a:t>
            </a:r>
            <a:endParaRPr lang="en-US" altLang="zh-CN" sz="7200">
              <a:solidFill>
                <a:schemeClr val="bg1"/>
              </a:solidFill>
              <a:latin typeface="Impact" panose="020B0806030902050204" charset="0"/>
            </a:endParaRPr>
          </a:p>
        </p:txBody>
      </p:sp>
      <p:pic>
        <p:nvPicPr>
          <p:cNvPr id="4" name="图片 3" descr="3"/>
          <p:cNvPicPr>
            <a:picLocks noChangeAspect="1"/>
          </p:cNvPicPr>
          <p:nvPr/>
        </p:nvPicPr>
        <p:blipFill>
          <a:blip r:embed="rId3"/>
          <a:stretch>
            <a:fillRect/>
          </a:stretch>
        </p:blipFill>
        <p:spPr>
          <a:xfrm>
            <a:off x="9066530" y="2966720"/>
            <a:ext cx="3703320" cy="41503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Group 24"/>
          <p:cNvGrpSpPr/>
          <p:nvPr/>
        </p:nvGrpSpPr>
        <p:grpSpPr>
          <a:xfrm>
            <a:off x="5918835" y="1339850"/>
            <a:ext cx="648970" cy="650240"/>
            <a:chOff x="9052748" y="3315269"/>
            <a:chExt cx="831273" cy="831273"/>
          </a:xfrm>
        </p:grpSpPr>
        <p:sp>
          <p:nvSpPr>
            <p:cNvPr id="40" name="Oval 39"/>
            <p:cNvSpPr/>
            <p:nvPr/>
          </p:nvSpPr>
          <p:spPr>
            <a:xfrm>
              <a:off x="9052748" y="3315269"/>
              <a:ext cx="831273" cy="831273"/>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15" name="Group 40"/>
            <p:cNvGrpSpPr/>
            <p:nvPr/>
          </p:nvGrpSpPr>
          <p:grpSpPr>
            <a:xfrm>
              <a:off x="9333949" y="3573991"/>
              <a:ext cx="263709" cy="384412"/>
              <a:chOff x="3582988" y="3510757"/>
              <a:chExt cx="319088" cy="465138"/>
            </a:xfrm>
            <a:solidFill>
              <a:schemeClr val="bg2"/>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grpSp>
      <p:grpSp>
        <p:nvGrpSpPr>
          <p:cNvPr id="25" name="Group 12"/>
          <p:cNvGrpSpPr/>
          <p:nvPr/>
        </p:nvGrpSpPr>
        <p:grpSpPr>
          <a:xfrm>
            <a:off x="2238375" y="1340485"/>
            <a:ext cx="648970" cy="649605"/>
            <a:chOff x="9052748" y="1688394"/>
            <a:chExt cx="831273" cy="831273"/>
          </a:xfrm>
        </p:grpSpPr>
        <p:sp>
          <p:nvSpPr>
            <p:cNvPr id="45" name="Oval 44"/>
            <p:cNvSpPr/>
            <p:nvPr/>
          </p:nvSpPr>
          <p:spPr>
            <a:xfrm>
              <a:off x="9052748" y="1688394"/>
              <a:ext cx="831273" cy="831273"/>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27" name="Group 45"/>
            <p:cNvGrpSpPr/>
            <p:nvPr/>
          </p:nvGrpSpPr>
          <p:grpSpPr>
            <a:xfrm>
              <a:off x="9276506" y="1911824"/>
              <a:ext cx="383755" cy="383755"/>
              <a:chOff x="4439444" y="1652588"/>
              <a:chExt cx="464344" cy="464344"/>
            </a:xfrm>
            <a:solidFill>
              <a:schemeClr val="bg2"/>
            </a:solidFill>
          </p:grpSpPr>
          <p:sp>
            <p:nvSpPr>
              <p:cNvPr id="47"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48"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49"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grpSp>
      <p:grpSp>
        <p:nvGrpSpPr>
          <p:cNvPr id="152576" name="Group 33"/>
          <p:cNvGrpSpPr/>
          <p:nvPr/>
        </p:nvGrpSpPr>
        <p:grpSpPr>
          <a:xfrm>
            <a:off x="2238375" y="3440430"/>
            <a:ext cx="648970" cy="650240"/>
            <a:chOff x="9052748" y="4942144"/>
            <a:chExt cx="831273" cy="831273"/>
          </a:xfrm>
        </p:grpSpPr>
        <p:sp>
          <p:nvSpPr>
            <p:cNvPr id="51" name="Oval 50"/>
            <p:cNvSpPr/>
            <p:nvPr/>
          </p:nvSpPr>
          <p:spPr>
            <a:xfrm>
              <a:off x="9052748" y="4942144"/>
              <a:ext cx="831273" cy="831273"/>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152577" name="Group 51"/>
            <p:cNvGrpSpPr/>
            <p:nvPr/>
          </p:nvGrpSpPr>
          <p:grpSpPr>
            <a:xfrm>
              <a:off x="9288641" y="5207558"/>
              <a:ext cx="383755" cy="299788"/>
              <a:chOff x="2581275" y="1710532"/>
              <a:chExt cx="464344" cy="362744"/>
            </a:xfrm>
            <a:solidFill>
              <a:schemeClr val="bg2"/>
            </a:solidFill>
          </p:grpSpPr>
          <p:sp>
            <p:nvSpPr>
              <p:cNvPr id="5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5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5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5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5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5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5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grpSp>
      <p:grpSp>
        <p:nvGrpSpPr>
          <p:cNvPr id="5" name="Group 8"/>
          <p:cNvGrpSpPr/>
          <p:nvPr/>
        </p:nvGrpSpPr>
        <p:grpSpPr>
          <a:xfrm>
            <a:off x="9797415" y="3435985"/>
            <a:ext cx="650875" cy="650875"/>
            <a:chOff x="2288371" y="4942144"/>
            <a:chExt cx="831273" cy="831273"/>
          </a:xfrm>
        </p:grpSpPr>
        <p:sp>
          <p:nvSpPr>
            <p:cNvPr id="14" name="Oval 13"/>
            <p:cNvSpPr/>
            <p:nvPr/>
          </p:nvSpPr>
          <p:spPr>
            <a:xfrm>
              <a:off x="2288371" y="4942144"/>
              <a:ext cx="831273" cy="831273"/>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4" name="Group 14"/>
            <p:cNvGrpSpPr/>
            <p:nvPr/>
          </p:nvGrpSpPr>
          <p:grpSpPr>
            <a:xfrm>
              <a:off x="2517978" y="5165574"/>
              <a:ext cx="383755" cy="384412"/>
              <a:chOff x="9145588" y="4435475"/>
              <a:chExt cx="464344" cy="465138"/>
            </a:xfrm>
            <a:solidFill>
              <a:schemeClr val="bg2"/>
            </a:solidFill>
          </p:grpSpPr>
          <p:sp>
            <p:nvSpPr>
              <p:cNvPr id="1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grpSp>
      <p:grpSp>
        <p:nvGrpSpPr>
          <p:cNvPr id="6" name="Group 6"/>
          <p:cNvGrpSpPr/>
          <p:nvPr/>
        </p:nvGrpSpPr>
        <p:grpSpPr>
          <a:xfrm>
            <a:off x="9797415" y="1340485"/>
            <a:ext cx="650875" cy="649605"/>
            <a:chOff x="2288371" y="1688394"/>
            <a:chExt cx="831273" cy="831273"/>
          </a:xfrm>
        </p:grpSpPr>
        <p:sp>
          <p:nvSpPr>
            <p:cNvPr id="26" name="Oval 25"/>
            <p:cNvSpPr/>
            <p:nvPr/>
          </p:nvSpPr>
          <p:spPr>
            <a:xfrm>
              <a:off x="2288371" y="1688394"/>
              <a:ext cx="831273" cy="831273"/>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8" name="Group 26"/>
            <p:cNvGrpSpPr/>
            <p:nvPr/>
          </p:nvGrpSpPr>
          <p:grpSpPr>
            <a:xfrm>
              <a:off x="2512129" y="1911824"/>
              <a:ext cx="383755" cy="384412"/>
              <a:chOff x="7287419" y="3505994"/>
              <a:chExt cx="464344" cy="465138"/>
            </a:xfrm>
            <a:solidFill>
              <a:schemeClr val="bg2"/>
            </a:solidFill>
          </p:grpSpPr>
          <p:sp>
            <p:nvSpPr>
              <p:cNvPr id="29"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30"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1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sp>
            <p:nvSpPr>
              <p:cNvPr id="2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Gill Sans" charset="0"/>
                </a:endParaRPr>
              </a:p>
            </p:txBody>
          </p:sp>
        </p:grpSp>
      </p:grpSp>
      <p:grpSp>
        <p:nvGrpSpPr>
          <p:cNvPr id="11" name="Group 7"/>
          <p:cNvGrpSpPr/>
          <p:nvPr/>
        </p:nvGrpSpPr>
        <p:grpSpPr>
          <a:xfrm>
            <a:off x="5918835" y="3439795"/>
            <a:ext cx="650875" cy="650875"/>
            <a:chOff x="2288371" y="3315269"/>
            <a:chExt cx="831273" cy="831273"/>
          </a:xfrm>
        </p:grpSpPr>
        <p:sp>
          <p:nvSpPr>
            <p:cNvPr id="35" name="Oval 34"/>
            <p:cNvSpPr/>
            <p:nvPr/>
          </p:nvSpPr>
          <p:spPr>
            <a:xfrm>
              <a:off x="2288371" y="3315269"/>
              <a:ext cx="831273" cy="831273"/>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12" name="Group 35"/>
            <p:cNvGrpSpPr/>
            <p:nvPr/>
          </p:nvGrpSpPr>
          <p:grpSpPr>
            <a:xfrm>
              <a:off x="2512129" y="3550835"/>
              <a:ext cx="384412" cy="360140"/>
              <a:chOff x="5368132" y="3540125"/>
              <a:chExt cx="465138" cy="435769"/>
            </a:xfrm>
            <a:solidFill>
              <a:schemeClr val="bg2"/>
            </a:solidFill>
          </p:grpSpPr>
          <p:sp>
            <p:nvSpPr>
              <p:cNvPr id="3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3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sp>
        <p:nvSpPr>
          <p:cNvPr id="31" name="文本框 30"/>
          <p:cNvSpPr txBox="1"/>
          <p:nvPr/>
        </p:nvSpPr>
        <p:spPr>
          <a:xfrm>
            <a:off x="1302385" y="2167890"/>
            <a:ext cx="2540635" cy="306705"/>
          </a:xfrm>
          <a:prstGeom prst="rect">
            <a:avLst/>
          </a:prstGeom>
          <a:noFill/>
        </p:spPr>
        <p:txBody>
          <a:bodyPr wrap="square" rtlCol="0">
            <a:spAutoFit/>
          </a:bodyPr>
          <a:p>
            <a:pPr algn="ctr"/>
            <a:r>
              <a:rPr lang="en-US" altLang="zh-CN" sz="1400">
                <a:solidFill>
                  <a:schemeClr val="tx1">
                    <a:lumMod val="75000"/>
                    <a:lumOff val="25000"/>
                  </a:schemeClr>
                </a:solidFill>
                <a:ea typeface="微软雅黑" panose="020B0503020204020204" charset="-122"/>
              </a:rPr>
              <a:t>ADD YOUR TEXT HERE</a:t>
            </a:r>
            <a:endParaRPr lang="en-US" altLang="zh-CN" sz="1400">
              <a:solidFill>
                <a:schemeClr val="tx1">
                  <a:lumMod val="75000"/>
                  <a:lumOff val="25000"/>
                </a:schemeClr>
              </a:solidFill>
              <a:ea typeface="微软雅黑" panose="020B0503020204020204" charset="-122"/>
            </a:endParaRPr>
          </a:p>
        </p:txBody>
      </p:sp>
      <p:sp>
        <p:nvSpPr>
          <p:cNvPr id="34" name="文本框 33"/>
          <p:cNvSpPr txBox="1"/>
          <p:nvPr/>
        </p:nvSpPr>
        <p:spPr>
          <a:xfrm>
            <a:off x="1501775" y="2467610"/>
            <a:ext cx="2141855" cy="783590"/>
          </a:xfrm>
          <a:prstGeom prst="rect">
            <a:avLst/>
          </a:prstGeom>
          <a:noFill/>
        </p:spPr>
        <p:txBody>
          <a:bodyPr wrap="square" rtlCol="0">
            <a:spAutoFit/>
          </a:bodyPr>
          <a:p>
            <a:pPr algn="ctr"/>
            <a:r>
              <a:rPr lang="en-US" altLang="zh-CN" sz="900">
                <a:solidFill>
                  <a:schemeClr val="tx1">
                    <a:lumMod val="75000"/>
                    <a:lumOff val="25000"/>
                  </a:schemeClr>
                </a:solidFill>
                <a:ea typeface="微软雅黑" panose="020B0503020204020204" charset="-122"/>
              </a:rPr>
              <a:t>C</a:t>
            </a:r>
            <a:r>
              <a:rPr lang="zh-CN" altLang="en-US" sz="900">
                <a:solidFill>
                  <a:schemeClr val="tx1">
                    <a:lumMod val="75000"/>
                    <a:lumOff val="25000"/>
                  </a:schemeClr>
                </a:solidFill>
                <a:ea typeface="微软雅黑" panose="020B0503020204020204" charset="-122"/>
              </a:rPr>
              <a:t>lick here to add your text</a:t>
            </a:r>
            <a:r>
              <a:rPr lang="en-US" altLang="zh-CN" sz="900">
                <a:solidFill>
                  <a:schemeClr val="tx1">
                    <a:lumMod val="75000"/>
                    <a:lumOff val="25000"/>
                  </a:schemeClr>
                </a:solidFill>
                <a:ea typeface="微软雅黑" panose="020B0503020204020204" charset="-122"/>
              </a:rPr>
              <a: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a:t>
            </a:r>
            <a:endParaRPr lang="en-US" altLang="zh-CN" sz="900">
              <a:solidFill>
                <a:schemeClr val="tx1">
                  <a:lumMod val="75000"/>
                  <a:lumOff val="25000"/>
                </a:schemeClr>
              </a:solidFill>
              <a:ea typeface="微软雅黑" panose="020B0503020204020204" charset="-122"/>
              <a:sym typeface="+mn-ea"/>
            </a:endParaRPr>
          </a:p>
        </p:txBody>
      </p:sp>
      <p:sp>
        <p:nvSpPr>
          <p:cNvPr id="36" name="文本框 35"/>
          <p:cNvSpPr txBox="1"/>
          <p:nvPr/>
        </p:nvSpPr>
        <p:spPr>
          <a:xfrm>
            <a:off x="4909820" y="2167890"/>
            <a:ext cx="2540635" cy="306705"/>
          </a:xfrm>
          <a:prstGeom prst="rect">
            <a:avLst/>
          </a:prstGeom>
          <a:noFill/>
        </p:spPr>
        <p:txBody>
          <a:bodyPr wrap="square" rtlCol="0">
            <a:spAutoFit/>
          </a:bodyPr>
          <a:p>
            <a:pPr algn="ctr"/>
            <a:r>
              <a:rPr lang="en-US" altLang="zh-CN" sz="1400">
                <a:solidFill>
                  <a:schemeClr val="tx1">
                    <a:lumMod val="75000"/>
                    <a:lumOff val="25000"/>
                  </a:schemeClr>
                </a:solidFill>
                <a:ea typeface="微软雅黑" panose="020B0503020204020204" charset="-122"/>
              </a:rPr>
              <a:t>ADD YOUR TEXT HERE</a:t>
            </a:r>
            <a:endParaRPr lang="en-US" altLang="zh-CN" sz="1400">
              <a:solidFill>
                <a:schemeClr val="tx1">
                  <a:lumMod val="75000"/>
                  <a:lumOff val="25000"/>
                </a:schemeClr>
              </a:solidFill>
              <a:ea typeface="微软雅黑" panose="020B0503020204020204" charset="-122"/>
            </a:endParaRPr>
          </a:p>
        </p:txBody>
      </p:sp>
      <p:sp>
        <p:nvSpPr>
          <p:cNvPr id="39" name="文本框 38"/>
          <p:cNvSpPr txBox="1"/>
          <p:nvPr/>
        </p:nvSpPr>
        <p:spPr>
          <a:xfrm>
            <a:off x="5109210" y="2467610"/>
            <a:ext cx="2141855" cy="783590"/>
          </a:xfrm>
          <a:prstGeom prst="rect">
            <a:avLst/>
          </a:prstGeom>
          <a:noFill/>
        </p:spPr>
        <p:txBody>
          <a:bodyPr wrap="square" rtlCol="0">
            <a:spAutoFit/>
          </a:bodyPr>
          <a:p>
            <a:pPr algn="ctr"/>
            <a:r>
              <a:rPr lang="en-US" altLang="zh-CN" sz="900">
                <a:solidFill>
                  <a:schemeClr val="tx1">
                    <a:lumMod val="75000"/>
                    <a:lumOff val="25000"/>
                  </a:schemeClr>
                </a:solidFill>
                <a:ea typeface="微软雅黑" panose="020B0503020204020204" charset="-122"/>
              </a:rPr>
              <a:t>C</a:t>
            </a:r>
            <a:r>
              <a:rPr lang="zh-CN" altLang="en-US" sz="900">
                <a:solidFill>
                  <a:schemeClr val="tx1">
                    <a:lumMod val="75000"/>
                    <a:lumOff val="25000"/>
                  </a:schemeClr>
                </a:solidFill>
                <a:ea typeface="微软雅黑" panose="020B0503020204020204" charset="-122"/>
              </a:rPr>
              <a:t>lick here to add your text</a:t>
            </a:r>
            <a:r>
              <a:rPr lang="en-US" altLang="zh-CN" sz="900">
                <a:solidFill>
                  <a:schemeClr val="tx1">
                    <a:lumMod val="75000"/>
                    <a:lumOff val="25000"/>
                  </a:schemeClr>
                </a:solidFill>
                <a:ea typeface="微软雅黑" panose="020B0503020204020204" charset="-122"/>
              </a:rPr>
              <a: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a:t>
            </a:r>
            <a:endParaRPr lang="en-US" altLang="zh-CN" sz="900">
              <a:solidFill>
                <a:schemeClr val="tx1">
                  <a:lumMod val="75000"/>
                  <a:lumOff val="25000"/>
                </a:schemeClr>
              </a:solidFill>
              <a:ea typeface="微软雅黑" panose="020B0503020204020204" charset="-122"/>
              <a:sym typeface="+mn-ea"/>
            </a:endParaRPr>
          </a:p>
        </p:txBody>
      </p:sp>
      <p:sp>
        <p:nvSpPr>
          <p:cNvPr id="41" name="文本框 40"/>
          <p:cNvSpPr txBox="1"/>
          <p:nvPr/>
        </p:nvSpPr>
        <p:spPr>
          <a:xfrm>
            <a:off x="8883015" y="2167890"/>
            <a:ext cx="2540635" cy="306705"/>
          </a:xfrm>
          <a:prstGeom prst="rect">
            <a:avLst/>
          </a:prstGeom>
          <a:noFill/>
        </p:spPr>
        <p:txBody>
          <a:bodyPr wrap="square" rtlCol="0">
            <a:spAutoFit/>
          </a:bodyPr>
          <a:p>
            <a:pPr algn="ctr"/>
            <a:r>
              <a:rPr lang="en-US" altLang="zh-CN" sz="1400">
                <a:solidFill>
                  <a:schemeClr val="tx1">
                    <a:lumMod val="75000"/>
                    <a:lumOff val="25000"/>
                  </a:schemeClr>
                </a:solidFill>
                <a:ea typeface="微软雅黑" panose="020B0503020204020204" charset="-122"/>
              </a:rPr>
              <a:t>ADD YOUR TEXT HERE</a:t>
            </a:r>
            <a:endParaRPr lang="en-US" altLang="zh-CN" sz="1400">
              <a:solidFill>
                <a:schemeClr val="tx1">
                  <a:lumMod val="75000"/>
                  <a:lumOff val="25000"/>
                </a:schemeClr>
              </a:solidFill>
              <a:ea typeface="微软雅黑" panose="020B0503020204020204" charset="-122"/>
            </a:endParaRPr>
          </a:p>
        </p:txBody>
      </p:sp>
      <p:sp>
        <p:nvSpPr>
          <p:cNvPr id="44" name="文本框 43"/>
          <p:cNvSpPr txBox="1"/>
          <p:nvPr/>
        </p:nvSpPr>
        <p:spPr>
          <a:xfrm>
            <a:off x="9082405" y="2467610"/>
            <a:ext cx="2141855" cy="783590"/>
          </a:xfrm>
          <a:prstGeom prst="rect">
            <a:avLst/>
          </a:prstGeom>
          <a:noFill/>
        </p:spPr>
        <p:txBody>
          <a:bodyPr wrap="square" rtlCol="0">
            <a:spAutoFit/>
          </a:bodyPr>
          <a:p>
            <a:pPr algn="ctr"/>
            <a:r>
              <a:rPr lang="en-US" altLang="zh-CN" sz="900">
                <a:solidFill>
                  <a:schemeClr val="tx1">
                    <a:lumMod val="75000"/>
                    <a:lumOff val="25000"/>
                  </a:schemeClr>
                </a:solidFill>
                <a:ea typeface="微软雅黑" panose="020B0503020204020204" charset="-122"/>
              </a:rPr>
              <a:t>C</a:t>
            </a:r>
            <a:r>
              <a:rPr lang="zh-CN" altLang="en-US" sz="900">
                <a:solidFill>
                  <a:schemeClr val="tx1">
                    <a:lumMod val="75000"/>
                    <a:lumOff val="25000"/>
                  </a:schemeClr>
                </a:solidFill>
                <a:ea typeface="微软雅黑" panose="020B0503020204020204" charset="-122"/>
              </a:rPr>
              <a:t>lick here to add your text</a:t>
            </a:r>
            <a:r>
              <a:rPr lang="en-US" altLang="zh-CN" sz="900">
                <a:solidFill>
                  <a:schemeClr val="tx1">
                    <a:lumMod val="75000"/>
                    <a:lumOff val="25000"/>
                  </a:schemeClr>
                </a:solidFill>
                <a:ea typeface="微软雅黑" panose="020B0503020204020204" charset="-122"/>
              </a:rPr>
              <a: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a:t>
            </a:r>
            <a:endParaRPr lang="en-US" altLang="zh-CN" sz="900">
              <a:solidFill>
                <a:schemeClr val="tx1">
                  <a:lumMod val="75000"/>
                  <a:lumOff val="25000"/>
                </a:schemeClr>
              </a:solidFill>
              <a:ea typeface="微软雅黑" panose="020B0503020204020204" charset="-122"/>
              <a:sym typeface="+mn-ea"/>
            </a:endParaRPr>
          </a:p>
        </p:txBody>
      </p:sp>
      <p:sp>
        <p:nvSpPr>
          <p:cNvPr id="46" name="文本框 45"/>
          <p:cNvSpPr txBox="1"/>
          <p:nvPr/>
        </p:nvSpPr>
        <p:spPr>
          <a:xfrm>
            <a:off x="1293495" y="4279900"/>
            <a:ext cx="2540635" cy="306705"/>
          </a:xfrm>
          <a:prstGeom prst="rect">
            <a:avLst/>
          </a:prstGeom>
          <a:noFill/>
        </p:spPr>
        <p:txBody>
          <a:bodyPr wrap="square" rtlCol="0">
            <a:spAutoFit/>
          </a:bodyPr>
          <a:p>
            <a:pPr algn="ctr"/>
            <a:r>
              <a:rPr lang="en-US" altLang="zh-CN" sz="1400">
                <a:solidFill>
                  <a:schemeClr val="tx1">
                    <a:lumMod val="75000"/>
                    <a:lumOff val="25000"/>
                  </a:schemeClr>
                </a:solidFill>
                <a:ea typeface="微软雅黑" panose="020B0503020204020204" charset="-122"/>
              </a:rPr>
              <a:t>ADD YOUR TEXT HERE</a:t>
            </a:r>
            <a:endParaRPr lang="en-US" altLang="zh-CN" sz="1400">
              <a:solidFill>
                <a:schemeClr val="tx1">
                  <a:lumMod val="75000"/>
                  <a:lumOff val="25000"/>
                </a:schemeClr>
              </a:solidFill>
              <a:ea typeface="微软雅黑" panose="020B0503020204020204" charset="-122"/>
            </a:endParaRPr>
          </a:p>
        </p:txBody>
      </p:sp>
      <p:sp>
        <p:nvSpPr>
          <p:cNvPr id="50" name="文本框 49"/>
          <p:cNvSpPr txBox="1"/>
          <p:nvPr/>
        </p:nvSpPr>
        <p:spPr>
          <a:xfrm>
            <a:off x="1492885" y="4579620"/>
            <a:ext cx="2141855" cy="783590"/>
          </a:xfrm>
          <a:prstGeom prst="rect">
            <a:avLst/>
          </a:prstGeom>
          <a:noFill/>
        </p:spPr>
        <p:txBody>
          <a:bodyPr wrap="square" rtlCol="0">
            <a:spAutoFit/>
          </a:bodyPr>
          <a:p>
            <a:pPr algn="ctr"/>
            <a:r>
              <a:rPr lang="en-US" altLang="zh-CN" sz="900">
                <a:solidFill>
                  <a:schemeClr val="tx1">
                    <a:lumMod val="75000"/>
                    <a:lumOff val="25000"/>
                  </a:schemeClr>
                </a:solidFill>
                <a:ea typeface="微软雅黑" panose="020B0503020204020204" charset="-122"/>
              </a:rPr>
              <a:t>C</a:t>
            </a:r>
            <a:r>
              <a:rPr lang="zh-CN" altLang="en-US" sz="900">
                <a:solidFill>
                  <a:schemeClr val="tx1">
                    <a:lumMod val="75000"/>
                    <a:lumOff val="25000"/>
                  </a:schemeClr>
                </a:solidFill>
                <a:ea typeface="微软雅黑" panose="020B0503020204020204" charset="-122"/>
              </a:rPr>
              <a:t>lick here to add your text</a:t>
            </a:r>
            <a:r>
              <a:rPr lang="en-US" altLang="zh-CN" sz="900">
                <a:solidFill>
                  <a:schemeClr val="tx1">
                    <a:lumMod val="75000"/>
                    <a:lumOff val="25000"/>
                  </a:schemeClr>
                </a:solidFill>
                <a:ea typeface="微软雅黑" panose="020B0503020204020204" charset="-122"/>
              </a:rPr>
              <a: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a:t>
            </a:r>
            <a:endParaRPr lang="en-US" altLang="zh-CN" sz="900">
              <a:solidFill>
                <a:schemeClr val="tx1">
                  <a:lumMod val="75000"/>
                  <a:lumOff val="25000"/>
                </a:schemeClr>
              </a:solidFill>
              <a:ea typeface="微软雅黑" panose="020B0503020204020204" charset="-122"/>
              <a:sym typeface="+mn-ea"/>
            </a:endParaRPr>
          </a:p>
        </p:txBody>
      </p:sp>
      <p:sp>
        <p:nvSpPr>
          <p:cNvPr id="52" name="文本框 51"/>
          <p:cNvSpPr txBox="1"/>
          <p:nvPr/>
        </p:nvSpPr>
        <p:spPr>
          <a:xfrm>
            <a:off x="5020945" y="4279900"/>
            <a:ext cx="2540635" cy="306705"/>
          </a:xfrm>
          <a:prstGeom prst="rect">
            <a:avLst/>
          </a:prstGeom>
          <a:noFill/>
        </p:spPr>
        <p:txBody>
          <a:bodyPr wrap="square" rtlCol="0">
            <a:spAutoFit/>
          </a:bodyPr>
          <a:p>
            <a:pPr algn="ctr"/>
            <a:r>
              <a:rPr lang="en-US" altLang="zh-CN" sz="1400">
                <a:solidFill>
                  <a:schemeClr val="tx1">
                    <a:lumMod val="75000"/>
                    <a:lumOff val="25000"/>
                  </a:schemeClr>
                </a:solidFill>
                <a:ea typeface="微软雅黑" panose="020B0503020204020204" charset="-122"/>
              </a:rPr>
              <a:t>ADD YOUR TEXT HERE</a:t>
            </a:r>
            <a:endParaRPr lang="en-US" altLang="zh-CN" sz="1400">
              <a:solidFill>
                <a:schemeClr val="tx1">
                  <a:lumMod val="75000"/>
                  <a:lumOff val="25000"/>
                </a:schemeClr>
              </a:solidFill>
              <a:ea typeface="微软雅黑" panose="020B0503020204020204" charset="-122"/>
            </a:endParaRPr>
          </a:p>
        </p:txBody>
      </p:sp>
      <p:sp>
        <p:nvSpPr>
          <p:cNvPr id="60" name="文本框 59"/>
          <p:cNvSpPr txBox="1"/>
          <p:nvPr/>
        </p:nvSpPr>
        <p:spPr>
          <a:xfrm>
            <a:off x="5220335" y="4579620"/>
            <a:ext cx="2141855" cy="783590"/>
          </a:xfrm>
          <a:prstGeom prst="rect">
            <a:avLst/>
          </a:prstGeom>
          <a:noFill/>
        </p:spPr>
        <p:txBody>
          <a:bodyPr wrap="square" rtlCol="0">
            <a:spAutoFit/>
          </a:bodyPr>
          <a:p>
            <a:pPr algn="ctr"/>
            <a:r>
              <a:rPr lang="en-US" altLang="zh-CN" sz="900">
                <a:solidFill>
                  <a:schemeClr val="tx1">
                    <a:lumMod val="75000"/>
                    <a:lumOff val="25000"/>
                  </a:schemeClr>
                </a:solidFill>
                <a:ea typeface="微软雅黑" panose="020B0503020204020204" charset="-122"/>
              </a:rPr>
              <a:t>C</a:t>
            </a:r>
            <a:r>
              <a:rPr lang="zh-CN" altLang="en-US" sz="900">
                <a:solidFill>
                  <a:schemeClr val="tx1">
                    <a:lumMod val="75000"/>
                    <a:lumOff val="25000"/>
                  </a:schemeClr>
                </a:solidFill>
                <a:ea typeface="微软雅黑" panose="020B0503020204020204" charset="-122"/>
              </a:rPr>
              <a:t>lick here to add your text</a:t>
            </a:r>
            <a:r>
              <a:rPr lang="en-US" altLang="zh-CN" sz="900">
                <a:solidFill>
                  <a:schemeClr val="tx1">
                    <a:lumMod val="75000"/>
                    <a:lumOff val="25000"/>
                  </a:schemeClr>
                </a:solidFill>
                <a:ea typeface="微软雅黑" panose="020B0503020204020204" charset="-122"/>
              </a:rPr>
              <a: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a:t>
            </a:r>
            <a:endParaRPr lang="en-US" altLang="zh-CN" sz="900">
              <a:solidFill>
                <a:schemeClr val="tx1">
                  <a:lumMod val="75000"/>
                  <a:lumOff val="25000"/>
                </a:schemeClr>
              </a:solidFill>
              <a:ea typeface="微软雅黑" panose="020B0503020204020204" charset="-122"/>
              <a:sym typeface="+mn-ea"/>
            </a:endParaRPr>
          </a:p>
        </p:txBody>
      </p:sp>
      <p:sp>
        <p:nvSpPr>
          <p:cNvPr id="61" name="文本框 60"/>
          <p:cNvSpPr txBox="1"/>
          <p:nvPr/>
        </p:nvSpPr>
        <p:spPr>
          <a:xfrm>
            <a:off x="8867140" y="4279900"/>
            <a:ext cx="2540635" cy="306705"/>
          </a:xfrm>
          <a:prstGeom prst="rect">
            <a:avLst/>
          </a:prstGeom>
          <a:noFill/>
        </p:spPr>
        <p:txBody>
          <a:bodyPr wrap="square" rtlCol="0">
            <a:spAutoFit/>
          </a:bodyPr>
          <a:p>
            <a:pPr algn="ctr"/>
            <a:r>
              <a:rPr lang="en-US" altLang="zh-CN" sz="1400">
                <a:solidFill>
                  <a:schemeClr val="tx1">
                    <a:lumMod val="75000"/>
                    <a:lumOff val="25000"/>
                  </a:schemeClr>
                </a:solidFill>
                <a:ea typeface="微软雅黑" panose="020B0503020204020204" charset="-122"/>
              </a:rPr>
              <a:t>ADD YOUR TEXT HERE</a:t>
            </a:r>
            <a:endParaRPr lang="en-US" altLang="zh-CN" sz="1400">
              <a:solidFill>
                <a:schemeClr val="tx1">
                  <a:lumMod val="75000"/>
                  <a:lumOff val="25000"/>
                </a:schemeClr>
              </a:solidFill>
              <a:ea typeface="微软雅黑" panose="020B0503020204020204" charset="-122"/>
            </a:endParaRPr>
          </a:p>
        </p:txBody>
      </p:sp>
      <p:sp>
        <p:nvSpPr>
          <p:cNvPr id="62" name="文本框 61"/>
          <p:cNvSpPr txBox="1"/>
          <p:nvPr/>
        </p:nvSpPr>
        <p:spPr>
          <a:xfrm>
            <a:off x="9066530" y="4579620"/>
            <a:ext cx="2141855" cy="783590"/>
          </a:xfrm>
          <a:prstGeom prst="rect">
            <a:avLst/>
          </a:prstGeom>
          <a:noFill/>
        </p:spPr>
        <p:txBody>
          <a:bodyPr wrap="square" rtlCol="0">
            <a:spAutoFit/>
          </a:bodyPr>
          <a:p>
            <a:pPr algn="ctr"/>
            <a:r>
              <a:rPr lang="en-US" altLang="zh-CN" sz="900">
                <a:solidFill>
                  <a:schemeClr val="tx1">
                    <a:lumMod val="75000"/>
                    <a:lumOff val="25000"/>
                  </a:schemeClr>
                </a:solidFill>
                <a:ea typeface="微软雅黑" panose="020B0503020204020204" charset="-122"/>
              </a:rPr>
              <a:t>C</a:t>
            </a:r>
            <a:r>
              <a:rPr lang="zh-CN" altLang="en-US" sz="900">
                <a:solidFill>
                  <a:schemeClr val="tx1">
                    <a:lumMod val="75000"/>
                    <a:lumOff val="25000"/>
                  </a:schemeClr>
                </a:solidFill>
                <a:ea typeface="微软雅黑" panose="020B0503020204020204" charset="-122"/>
              </a:rPr>
              <a:t>lick here to add your text</a:t>
            </a:r>
            <a:r>
              <a:rPr lang="en-US" altLang="zh-CN" sz="900">
                <a:solidFill>
                  <a:schemeClr val="tx1">
                    <a:lumMod val="75000"/>
                    <a:lumOff val="25000"/>
                  </a:schemeClr>
                </a:solidFill>
                <a:ea typeface="微软雅黑" panose="020B0503020204020204" charset="-122"/>
              </a:rPr>
              <a: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.C</a:t>
            </a:r>
            <a:r>
              <a:rPr lang="zh-CN" altLang="en-US" sz="900">
                <a:solidFill>
                  <a:schemeClr val="tx1">
                    <a:lumMod val="75000"/>
                    <a:lumOff val="25000"/>
                  </a:schemeClr>
                </a:solidFill>
                <a:ea typeface="微软雅黑" panose="020B0503020204020204" charset="-122"/>
                <a:sym typeface="+mn-ea"/>
              </a:rPr>
              <a:t>lick here to add your text</a:t>
            </a:r>
            <a:r>
              <a:rPr lang="en-US" altLang="zh-CN" sz="900">
                <a:solidFill>
                  <a:schemeClr val="tx1">
                    <a:lumMod val="75000"/>
                    <a:lumOff val="25000"/>
                  </a:schemeClr>
                </a:solidFill>
                <a:ea typeface="微软雅黑" panose="020B0503020204020204" charset="-122"/>
                <a:sym typeface="+mn-ea"/>
              </a:rPr>
              <a:t>.</a:t>
            </a:r>
            <a:endParaRPr lang="en-US" altLang="zh-CN" sz="900">
              <a:solidFill>
                <a:schemeClr val="tx1">
                  <a:lumMod val="75000"/>
                  <a:lumOff val="25000"/>
                </a:schemeClr>
              </a:solidFill>
              <a:ea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圣诞主题边框"/>
          <p:cNvPicPr>
            <a:picLocks noChangeAspect="1"/>
          </p:cNvPicPr>
          <p:nvPr/>
        </p:nvPicPr>
        <p:blipFill>
          <a:blip r:embed="rId1"/>
          <a:stretch>
            <a:fillRect/>
          </a:stretch>
        </p:blipFill>
        <p:spPr>
          <a:xfrm>
            <a:off x="1584325" y="683895"/>
            <a:ext cx="9023985" cy="4533900"/>
          </a:xfrm>
          <a:prstGeom prst="rect">
            <a:avLst/>
          </a:prstGeom>
        </p:spPr>
      </p:pic>
      <p:sp>
        <p:nvSpPr>
          <p:cNvPr id="83" name="Rectangle 64"/>
          <p:cNvSpPr/>
          <p:nvPr/>
        </p:nvSpPr>
        <p:spPr>
          <a:xfrm>
            <a:off x="3039745" y="2499360"/>
            <a:ext cx="6443980" cy="1568450"/>
          </a:xfrm>
          <a:prstGeom prst="rect">
            <a:avLst/>
          </a:prstGeom>
          <a:noFill/>
          <a:ln w="9525">
            <a:noFill/>
          </a:ln>
        </p:spPr>
        <p:txBody>
          <a:bodyPr wrap="square">
            <a:spAutoFit/>
          </a:bodyPr>
          <a:p>
            <a:pPr algn="ct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4" name="TextBox 65"/>
          <p:cNvSpPr txBox="1"/>
          <p:nvPr/>
        </p:nvSpPr>
        <p:spPr>
          <a:xfrm>
            <a:off x="4525010" y="1910080"/>
            <a:ext cx="3473450" cy="460375"/>
          </a:xfrm>
          <a:prstGeom prst="rect">
            <a:avLst/>
          </a:prstGeom>
          <a:noFill/>
          <a:ln w="9525">
            <a:noFill/>
          </a:ln>
        </p:spPr>
        <p:txBody>
          <a:bodyPr wrap="none">
            <a:spAutoFit/>
          </a:bodyPr>
          <a:p>
            <a:pPr lvl="0" algn="l" eaLnBrk="1" hangingPunct="1"/>
            <a:r>
              <a:rPr lang="en-US" altLang="zh-CN" sz="24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24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8" name="椭圆 7"/>
          <p:cNvSpPr/>
          <p:nvPr/>
        </p:nvSpPr>
        <p:spPr>
          <a:xfrm>
            <a:off x="2837180" y="5217795"/>
            <a:ext cx="785495" cy="785495"/>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681855" y="5217795"/>
            <a:ext cx="785495" cy="785495"/>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6685280" y="5217795"/>
            <a:ext cx="785495" cy="785495"/>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8722360" y="5220335"/>
            <a:ext cx="785495" cy="785495"/>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489" name="Freeform 132"/>
          <p:cNvSpPr>
            <a:spLocks noEditPoints="1"/>
          </p:cNvSpPr>
          <p:nvPr/>
        </p:nvSpPr>
        <p:spPr>
          <a:xfrm>
            <a:off x="4931410" y="5410835"/>
            <a:ext cx="287020" cy="398780"/>
          </a:xfrm>
          <a:custGeom>
            <a:avLst/>
            <a:gdLst/>
            <a:ahLst/>
            <a:cxnLst>
              <a:cxn ang="0">
                <a:pos x="69148" y="0"/>
              </a:cxn>
              <a:cxn ang="0">
                <a:pos x="69148" y="0"/>
              </a:cxn>
              <a:cxn ang="0">
                <a:pos x="69148" y="48617"/>
              </a:cxn>
              <a:cxn ang="0">
                <a:pos x="69148" y="70611"/>
              </a:cxn>
              <a:cxn ang="0">
                <a:pos x="47251" y="70611"/>
              </a:cxn>
              <a:cxn ang="0">
                <a:pos x="0" y="70611"/>
              </a:cxn>
              <a:cxn ang="0">
                <a:pos x="0" y="333375"/>
              </a:cxn>
              <a:cxn ang="0">
                <a:pos x="239712" y="333375"/>
              </a:cxn>
              <a:cxn ang="0">
                <a:pos x="239712" y="0"/>
              </a:cxn>
              <a:cxn ang="0">
                <a:pos x="69148" y="0"/>
              </a:cxn>
              <a:cxn ang="0">
                <a:pos x="187851" y="193311"/>
              </a:cxn>
              <a:cxn ang="0">
                <a:pos x="154430" y="193311"/>
              </a:cxn>
              <a:cxn ang="0">
                <a:pos x="140600" y="193311"/>
              </a:cxn>
              <a:cxn ang="0">
                <a:pos x="140600" y="266237"/>
              </a:cxn>
              <a:cxn ang="0">
                <a:pos x="127923" y="278970"/>
              </a:cxn>
              <a:cxn ang="0">
                <a:pos x="111789" y="278970"/>
              </a:cxn>
              <a:cxn ang="0">
                <a:pos x="99112" y="266237"/>
              </a:cxn>
              <a:cxn ang="0">
                <a:pos x="99112" y="193311"/>
              </a:cxn>
              <a:cxn ang="0">
                <a:pos x="85282" y="193311"/>
              </a:cxn>
              <a:cxn ang="0">
                <a:pos x="51861" y="193311"/>
              </a:cxn>
              <a:cxn ang="0">
                <a:pos x="46098" y="182893"/>
              </a:cxn>
              <a:cxn ang="0">
                <a:pos x="111789" y="105337"/>
              </a:cxn>
              <a:cxn ang="0">
                <a:pos x="127923" y="105337"/>
              </a:cxn>
              <a:cxn ang="0">
                <a:pos x="192461" y="182893"/>
              </a:cxn>
              <a:cxn ang="0">
                <a:pos x="187851" y="193311"/>
              </a:cxn>
            </a:cxnLst>
            <a:rect l="0" t="0" r="0" b="0"/>
            <a:pathLst>
              <a:path w="208" h="288">
                <a:moveTo>
                  <a:pt x="60" y="0"/>
                </a:moveTo>
                <a:cubicBezTo>
                  <a:pt x="60" y="0"/>
                  <a:pt x="60" y="0"/>
                  <a:pt x="60" y="0"/>
                </a:cubicBezTo>
                <a:cubicBezTo>
                  <a:pt x="60" y="42"/>
                  <a:pt x="60" y="42"/>
                  <a:pt x="60" y="42"/>
                </a:cubicBezTo>
                <a:cubicBezTo>
                  <a:pt x="60" y="61"/>
                  <a:pt x="60" y="61"/>
                  <a:pt x="60" y="61"/>
                </a:cubicBezTo>
                <a:cubicBezTo>
                  <a:pt x="41" y="61"/>
                  <a:pt x="41" y="61"/>
                  <a:pt x="41" y="61"/>
                </a:cubicBezTo>
                <a:cubicBezTo>
                  <a:pt x="0" y="61"/>
                  <a:pt x="0" y="61"/>
                  <a:pt x="0" y="61"/>
                </a:cubicBezTo>
                <a:cubicBezTo>
                  <a:pt x="0" y="288"/>
                  <a:pt x="0" y="288"/>
                  <a:pt x="0" y="288"/>
                </a:cubicBezTo>
                <a:cubicBezTo>
                  <a:pt x="208" y="288"/>
                  <a:pt x="208" y="288"/>
                  <a:pt x="208" y="288"/>
                </a:cubicBezTo>
                <a:cubicBezTo>
                  <a:pt x="208" y="0"/>
                  <a:pt x="208" y="0"/>
                  <a:pt x="208" y="0"/>
                </a:cubicBezTo>
                <a:lnTo>
                  <a:pt x="60" y="0"/>
                </a:lnTo>
                <a:close/>
                <a:moveTo>
                  <a:pt x="163" y="167"/>
                </a:moveTo>
                <a:cubicBezTo>
                  <a:pt x="134" y="167"/>
                  <a:pt x="134" y="167"/>
                  <a:pt x="134" y="167"/>
                </a:cubicBezTo>
                <a:cubicBezTo>
                  <a:pt x="131" y="167"/>
                  <a:pt x="126" y="167"/>
                  <a:pt x="122" y="167"/>
                </a:cubicBezTo>
                <a:cubicBezTo>
                  <a:pt x="122" y="230"/>
                  <a:pt x="122" y="230"/>
                  <a:pt x="122" y="230"/>
                </a:cubicBezTo>
                <a:cubicBezTo>
                  <a:pt x="122" y="236"/>
                  <a:pt x="117" y="241"/>
                  <a:pt x="111" y="241"/>
                </a:cubicBezTo>
                <a:cubicBezTo>
                  <a:pt x="97" y="241"/>
                  <a:pt x="97" y="241"/>
                  <a:pt x="97" y="241"/>
                </a:cubicBezTo>
                <a:cubicBezTo>
                  <a:pt x="91" y="241"/>
                  <a:pt x="86" y="236"/>
                  <a:pt x="86" y="230"/>
                </a:cubicBezTo>
                <a:cubicBezTo>
                  <a:pt x="86" y="167"/>
                  <a:pt x="86" y="167"/>
                  <a:pt x="86" y="167"/>
                </a:cubicBezTo>
                <a:cubicBezTo>
                  <a:pt x="81" y="167"/>
                  <a:pt x="77" y="167"/>
                  <a:pt x="74" y="167"/>
                </a:cubicBezTo>
                <a:cubicBezTo>
                  <a:pt x="45" y="167"/>
                  <a:pt x="45" y="167"/>
                  <a:pt x="45" y="167"/>
                </a:cubicBezTo>
                <a:cubicBezTo>
                  <a:pt x="38" y="167"/>
                  <a:pt x="36" y="163"/>
                  <a:pt x="40" y="158"/>
                </a:cubicBezTo>
                <a:cubicBezTo>
                  <a:pt x="97" y="91"/>
                  <a:pt x="97" y="91"/>
                  <a:pt x="97" y="91"/>
                </a:cubicBezTo>
                <a:cubicBezTo>
                  <a:pt x="101" y="86"/>
                  <a:pt x="107" y="86"/>
                  <a:pt x="111" y="91"/>
                </a:cubicBezTo>
                <a:cubicBezTo>
                  <a:pt x="167" y="158"/>
                  <a:pt x="167" y="158"/>
                  <a:pt x="167" y="158"/>
                </a:cubicBezTo>
                <a:cubicBezTo>
                  <a:pt x="172" y="163"/>
                  <a:pt x="170" y="167"/>
                  <a:pt x="163" y="167"/>
                </a:cubicBezTo>
                <a:close/>
              </a:path>
            </a:pathLst>
          </a:custGeom>
          <a:solidFill>
            <a:schemeClr val="bg1">
              <a:alpha val="100000"/>
            </a:schemeClr>
          </a:solidFill>
          <a:ln w="9525">
            <a:noFill/>
          </a:ln>
        </p:spPr>
        <p:txBody>
          <a:bodyPr/>
          <a:p>
            <a:endParaRPr lang="zh-CN" altLang="en-US"/>
          </a:p>
        </p:txBody>
      </p:sp>
      <p:sp>
        <p:nvSpPr>
          <p:cNvPr id="20490" name="Freeform 220"/>
          <p:cNvSpPr/>
          <p:nvPr/>
        </p:nvSpPr>
        <p:spPr>
          <a:xfrm>
            <a:off x="2989580" y="5364480"/>
            <a:ext cx="503555" cy="375920"/>
          </a:xfrm>
          <a:custGeom>
            <a:avLst/>
            <a:gdLst/>
            <a:ahLst/>
            <a:cxnLst>
              <a:cxn ang="0">
                <a:pos x="384421" y="282893"/>
              </a:cxn>
              <a:cxn ang="0">
                <a:pos x="384421" y="0"/>
              </a:cxn>
              <a:cxn ang="0">
                <a:pos x="299800" y="0"/>
              </a:cxn>
              <a:cxn ang="0">
                <a:pos x="299800" y="282893"/>
              </a:cxn>
              <a:cxn ang="0">
                <a:pos x="251445" y="282893"/>
              </a:cxn>
              <a:cxn ang="0">
                <a:pos x="251445" y="174088"/>
              </a:cxn>
              <a:cxn ang="0">
                <a:pos x="166824" y="174088"/>
              </a:cxn>
              <a:cxn ang="0">
                <a:pos x="166824" y="282893"/>
              </a:cxn>
              <a:cxn ang="0">
                <a:pos x="120887" y="282893"/>
              </a:cxn>
              <a:cxn ang="0">
                <a:pos x="120887" y="77372"/>
              </a:cxn>
              <a:cxn ang="0">
                <a:pos x="36266" y="77372"/>
              </a:cxn>
              <a:cxn ang="0">
                <a:pos x="36266" y="282893"/>
              </a:cxn>
              <a:cxn ang="0">
                <a:pos x="0" y="282893"/>
              </a:cxn>
              <a:cxn ang="0">
                <a:pos x="0" y="314325"/>
              </a:cxn>
              <a:cxn ang="0">
                <a:pos x="420687" y="314325"/>
              </a:cxn>
              <a:cxn ang="0">
                <a:pos x="420687" y="282893"/>
              </a:cxn>
              <a:cxn ang="0">
                <a:pos x="384421" y="282893"/>
              </a:cxn>
            </a:cxnLst>
            <a:rect l="0" t="0" r="0" b="0"/>
            <a:pathLst>
              <a:path w="174" h="130">
                <a:moveTo>
                  <a:pt x="159" y="117"/>
                </a:moveTo>
                <a:lnTo>
                  <a:pt x="159" y="0"/>
                </a:lnTo>
                <a:lnTo>
                  <a:pt x="124" y="0"/>
                </a:lnTo>
                <a:lnTo>
                  <a:pt x="124" y="117"/>
                </a:lnTo>
                <a:lnTo>
                  <a:pt x="104" y="117"/>
                </a:lnTo>
                <a:lnTo>
                  <a:pt x="104" y="72"/>
                </a:lnTo>
                <a:lnTo>
                  <a:pt x="69" y="72"/>
                </a:lnTo>
                <a:lnTo>
                  <a:pt x="69" y="117"/>
                </a:lnTo>
                <a:lnTo>
                  <a:pt x="50" y="117"/>
                </a:lnTo>
                <a:lnTo>
                  <a:pt x="50" y="32"/>
                </a:lnTo>
                <a:lnTo>
                  <a:pt x="15" y="32"/>
                </a:lnTo>
                <a:lnTo>
                  <a:pt x="15" y="117"/>
                </a:lnTo>
                <a:lnTo>
                  <a:pt x="0" y="117"/>
                </a:lnTo>
                <a:lnTo>
                  <a:pt x="0" y="130"/>
                </a:lnTo>
                <a:lnTo>
                  <a:pt x="174" y="130"/>
                </a:lnTo>
                <a:lnTo>
                  <a:pt x="174" y="117"/>
                </a:lnTo>
                <a:lnTo>
                  <a:pt x="159" y="117"/>
                </a:lnTo>
                <a:close/>
              </a:path>
            </a:pathLst>
          </a:custGeom>
          <a:solidFill>
            <a:schemeClr val="bg1">
              <a:alpha val="100000"/>
            </a:schemeClr>
          </a:solidFill>
          <a:ln w="9525">
            <a:noFill/>
          </a:ln>
        </p:spPr>
        <p:txBody>
          <a:bodyPr/>
          <a:p>
            <a:endParaRPr lang="zh-CN" altLang="en-US"/>
          </a:p>
        </p:txBody>
      </p:sp>
      <p:pic>
        <p:nvPicPr>
          <p:cNvPr id="20491" name="组合 10"/>
          <p:cNvPicPr/>
          <p:nvPr/>
        </p:nvPicPr>
        <p:blipFill>
          <a:blip r:embed="rId2"/>
          <a:stretch>
            <a:fillRect/>
          </a:stretch>
        </p:blipFill>
        <p:spPr>
          <a:xfrm>
            <a:off x="6892290" y="5408930"/>
            <a:ext cx="372110" cy="400685"/>
          </a:xfrm>
          <a:prstGeom prst="rect">
            <a:avLst/>
          </a:prstGeom>
          <a:noFill/>
          <a:ln w="9525">
            <a:noFill/>
            <a:miter/>
          </a:ln>
        </p:spPr>
      </p:pic>
      <p:sp>
        <p:nvSpPr>
          <p:cNvPr id="20492" name="Freeform 289"/>
          <p:cNvSpPr>
            <a:spLocks noEditPoints="1"/>
          </p:cNvSpPr>
          <p:nvPr/>
        </p:nvSpPr>
        <p:spPr>
          <a:xfrm>
            <a:off x="8945880" y="5414010"/>
            <a:ext cx="393065" cy="398780"/>
          </a:xfrm>
          <a:custGeom>
            <a:avLst/>
            <a:gdLst/>
            <a:ahLst/>
            <a:cxnLst>
              <a:cxn ang="0">
                <a:pos x="244146" y="20836"/>
              </a:cxn>
              <a:cxn ang="0">
                <a:pos x="163149" y="0"/>
              </a:cxn>
              <a:cxn ang="0">
                <a:pos x="0" y="0"/>
              </a:cxn>
              <a:cxn ang="0">
                <a:pos x="0" y="77556"/>
              </a:cxn>
              <a:cxn ang="0">
                <a:pos x="161992" y="77556"/>
              </a:cxn>
              <a:cxn ang="0">
                <a:pos x="208276" y="90289"/>
              </a:cxn>
              <a:cxn ang="0">
                <a:pos x="251088" y="167845"/>
              </a:cxn>
              <a:cxn ang="0">
                <a:pos x="210590" y="243086"/>
              </a:cxn>
              <a:cxn ang="0">
                <a:pos x="161992" y="255819"/>
              </a:cxn>
              <a:cxn ang="0">
                <a:pos x="0" y="255819"/>
              </a:cxn>
              <a:cxn ang="0">
                <a:pos x="0" y="333375"/>
              </a:cxn>
              <a:cxn ang="0">
                <a:pos x="161992" y="333375"/>
              </a:cxn>
              <a:cxn ang="0">
                <a:pos x="242988" y="313697"/>
              </a:cxn>
              <a:cxn ang="0">
                <a:pos x="328613" y="167845"/>
              </a:cxn>
              <a:cxn ang="0">
                <a:pos x="244146" y="20836"/>
              </a:cxn>
              <a:cxn ang="0">
                <a:pos x="60169" y="57878"/>
              </a:cxn>
              <a:cxn ang="0">
                <a:pos x="21985" y="57878"/>
              </a:cxn>
              <a:cxn ang="0">
                <a:pos x="21985" y="19678"/>
              </a:cxn>
              <a:cxn ang="0">
                <a:pos x="60169" y="19678"/>
              </a:cxn>
              <a:cxn ang="0">
                <a:pos x="60169" y="57878"/>
              </a:cxn>
              <a:cxn ang="0">
                <a:pos x="60169" y="314854"/>
              </a:cxn>
              <a:cxn ang="0">
                <a:pos x="21985" y="314854"/>
              </a:cxn>
              <a:cxn ang="0">
                <a:pos x="21985" y="275497"/>
              </a:cxn>
              <a:cxn ang="0">
                <a:pos x="60169" y="275497"/>
              </a:cxn>
              <a:cxn ang="0">
                <a:pos x="60169" y="314854"/>
              </a:cxn>
            </a:cxnLst>
            <a:rect l="0" t="0" r="0" b="0"/>
            <a:pathLst>
              <a:path w="284" h="288">
                <a:moveTo>
                  <a:pt x="211" y="18"/>
                </a:moveTo>
                <a:cubicBezTo>
                  <a:pt x="177" y="1"/>
                  <a:pt x="144" y="0"/>
                  <a:pt x="141" y="0"/>
                </a:cubicBezTo>
                <a:cubicBezTo>
                  <a:pt x="0" y="0"/>
                  <a:pt x="0" y="0"/>
                  <a:pt x="0" y="0"/>
                </a:cubicBezTo>
                <a:cubicBezTo>
                  <a:pt x="0" y="67"/>
                  <a:pt x="0" y="67"/>
                  <a:pt x="0" y="67"/>
                </a:cubicBezTo>
                <a:cubicBezTo>
                  <a:pt x="140" y="67"/>
                  <a:pt x="140" y="67"/>
                  <a:pt x="140" y="67"/>
                </a:cubicBezTo>
                <a:cubicBezTo>
                  <a:pt x="141" y="67"/>
                  <a:pt x="161" y="68"/>
                  <a:pt x="180" y="78"/>
                </a:cubicBezTo>
                <a:cubicBezTo>
                  <a:pt x="205" y="91"/>
                  <a:pt x="217" y="112"/>
                  <a:pt x="217" y="145"/>
                </a:cubicBezTo>
                <a:cubicBezTo>
                  <a:pt x="217" y="177"/>
                  <a:pt x="206" y="198"/>
                  <a:pt x="182" y="210"/>
                </a:cubicBezTo>
                <a:cubicBezTo>
                  <a:pt x="162" y="221"/>
                  <a:pt x="140" y="221"/>
                  <a:pt x="140" y="221"/>
                </a:cubicBezTo>
                <a:cubicBezTo>
                  <a:pt x="0" y="221"/>
                  <a:pt x="0" y="221"/>
                  <a:pt x="0" y="221"/>
                </a:cubicBezTo>
                <a:cubicBezTo>
                  <a:pt x="0" y="288"/>
                  <a:pt x="0" y="288"/>
                  <a:pt x="0" y="288"/>
                </a:cubicBezTo>
                <a:cubicBezTo>
                  <a:pt x="140" y="288"/>
                  <a:pt x="140" y="288"/>
                  <a:pt x="140" y="288"/>
                </a:cubicBezTo>
                <a:cubicBezTo>
                  <a:pt x="144" y="288"/>
                  <a:pt x="177" y="288"/>
                  <a:pt x="210" y="271"/>
                </a:cubicBezTo>
                <a:cubicBezTo>
                  <a:pt x="258" y="247"/>
                  <a:pt x="284" y="203"/>
                  <a:pt x="284" y="145"/>
                </a:cubicBezTo>
                <a:cubicBezTo>
                  <a:pt x="284" y="87"/>
                  <a:pt x="258" y="42"/>
                  <a:pt x="211" y="18"/>
                </a:cubicBezTo>
                <a:close/>
                <a:moveTo>
                  <a:pt x="52" y="50"/>
                </a:moveTo>
                <a:cubicBezTo>
                  <a:pt x="19" y="50"/>
                  <a:pt x="19" y="50"/>
                  <a:pt x="19" y="50"/>
                </a:cubicBezTo>
                <a:cubicBezTo>
                  <a:pt x="19" y="17"/>
                  <a:pt x="19" y="17"/>
                  <a:pt x="19" y="17"/>
                </a:cubicBezTo>
                <a:cubicBezTo>
                  <a:pt x="52" y="17"/>
                  <a:pt x="52" y="17"/>
                  <a:pt x="52" y="17"/>
                </a:cubicBezTo>
                <a:lnTo>
                  <a:pt x="52" y="50"/>
                </a:lnTo>
                <a:close/>
                <a:moveTo>
                  <a:pt x="52" y="272"/>
                </a:moveTo>
                <a:cubicBezTo>
                  <a:pt x="19" y="272"/>
                  <a:pt x="19" y="272"/>
                  <a:pt x="19" y="272"/>
                </a:cubicBezTo>
                <a:cubicBezTo>
                  <a:pt x="19" y="238"/>
                  <a:pt x="19" y="238"/>
                  <a:pt x="19" y="238"/>
                </a:cubicBezTo>
                <a:cubicBezTo>
                  <a:pt x="52" y="238"/>
                  <a:pt x="52" y="238"/>
                  <a:pt x="52" y="238"/>
                </a:cubicBezTo>
                <a:lnTo>
                  <a:pt x="52" y="272"/>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209165" y="3437255"/>
            <a:ext cx="1925955" cy="388620"/>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4135120" y="3048635"/>
            <a:ext cx="1925955" cy="388620"/>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061075" y="2660015"/>
            <a:ext cx="1925955" cy="388620"/>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987030" y="2271395"/>
            <a:ext cx="1925955" cy="388620"/>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6" name="组合 245"/>
          <p:cNvGrpSpPr/>
          <p:nvPr/>
        </p:nvGrpSpPr>
        <p:grpSpPr>
          <a:xfrm>
            <a:off x="4909185" y="2660015"/>
            <a:ext cx="377825" cy="283210"/>
            <a:chOff x="8818" y="8512"/>
            <a:chExt cx="464" cy="348"/>
          </a:xfrm>
          <a:solidFill>
            <a:srgbClr val="6E9063"/>
          </a:solidFill>
        </p:grpSpPr>
        <p:sp>
          <p:nvSpPr>
            <p:cNvPr id="61" name="Freeform 59"/>
            <p:cNvSpPr/>
            <p:nvPr/>
          </p:nvSpPr>
          <p:spPr bwMode="auto">
            <a:xfrm>
              <a:off x="8818" y="8582"/>
              <a:ext cx="464" cy="278"/>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p:spPr>
          <p:txBody>
            <a:bodyPr vert="horz" wrap="square" lIns="91440" tIns="45720" rIns="91440" bIns="45720" numCol="1" anchor="t" anchorCtr="0" compatLnSpc="1"/>
            <a:p>
              <a:endParaRPr lang="zh-CN" altLang="en-US"/>
            </a:p>
          </p:txBody>
        </p:sp>
        <p:sp>
          <p:nvSpPr>
            <p:cNvPr id="62" name="Freeform 60"/>
            <p:cNvSpPr/>
            <p:nvPr/>
          </p:nvSpPr>
          <p:spPr bwMode="auto">
            <a:xfrm>
              <a:off x="8818" y="8512"/>
              <a:ext cx="464" cy="175"/>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p>
              <a:endParaRPr lang="zh-CN" altLang="en-US"/>
            </a:p>
          </p:txBody>
        </p:sp>
      </p:grpSp>
      <p:sp>
        <p:nvSpPr>
          <p:cNvPr id="98" name="Freeform 96"/>
          <p:cNvSpPr>
            <a:spLocks noEditPoints="1"/>
          </p:cNvSpPr>
          <p:nvPr/>
        </p:nvSpPr>
        <p:spPr bwMode="auto">
          <a:xfrm>
            <a:off x="3027680" y="2854960"/>
            <a:ext cx="288925" cy="432435"/>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rgbClr val="E99285"/>
          </a:solidFill>
          <a:ln>
            <a:noFill/>
          </a:ln>
        </p:spPr>
        <p:txBody>
          <a:bodyPr vert="horz" wrap="square" lIns="91440" tIns="45720" rIns="91440" bIns="45720" numCol="1" anchor="t" anchorCtr="0" compatLnSpc="1"/>
          <a:p>
            <a:endParaRPr lang="zh-CN" altLang="en-US"/>
          </a:p>
        </p:txBody>
      </p:sp>
      <p:grpSp>
        <p:nvGrpSpPr>
          <p:cNvPr id="247" name="组合 246"/>
          <p:cNvGrpSpPr/>
          <p:nvPr/>
        </p:nvGrpSpPr>
        <p:grpSpPr>
          <a:xfrm>
            <a:off x="6874510" y="2169795"/>
            <a:ext cx="295275" cy="348615"/>
            <a:chOff x="10006" y="8455"/>
            <a:chExt cx="392" cy="463"/>
          </a:xfrm>
          <a:solidFill>
            <a:srgbClr val="E99285"/>
          </a:solidFill>
        </p:grpSpPr>
        <p:sp>
          <p:nvSpPr>
            <p:cNvPr id="111" name="Freeform 109"/>
            <p:cNvSpPr/>
            <p:nvPr/>
          </p:nvSpPr>
          <p:spPr bwMode="auto">
            <a:xfrm>
              <a:off x="10006" y="8455"/>
              <a:ext cx="393" cy="116"/>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p:spPr>
          <p:txBody>
            <a:bodyPr vert="horz" wrap="square" lIns="91440" tIns="45720" rIns="91440" bIns="45720" numCol="1" anchor="t" anchorCtr="0" compatLnSpc="1"/>
            <a:p>
              <a:endParaRPr lang="zh-CN" altLang="en-US"/>
            </a:p>
          </p:txBody>
        </p:sp>
        <p:sp>
          <p:nvSpPr>
            <p:cNvPr id="112" name="Freeform 110"/>
            <p:cNvSpPr>
              <a:spLocks noEditPoints="1"/>
            </p:cNvSpPr>
            <p:nvPr/>
          </p:nvSpPr>
          <p:spPr bwMode="auto">
            <a:xfrm>
              <a:off x="10048" y="8590"/>
              <a:ext cx="312" cy="329"/>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p:spPr>
          <p:txBody>
            <a:bodyPr vert="horz" wrap="square" lIns="91440" tIns="45720" rIns="91440" bIns="45720" numCol="1" anchor="t" anchorCtr="0" compatLnSpc="1"/>
            <a:p>
              <a:endParaRPr lang="zh-CN" altLang="en-US"/>
            </a:p>
          </p:txBody>
        </p:sp>
      </p:grpSp>
      <p:sp>
        <p:nvSpPr>
          <p:cNvPr id="164" name="Freeform 409"/>
          <p:cNvSpPr>
            <a:spLocks noEditPoints="1"/>
          </p:cNvSpPr>
          <p:nvPr/>
        </p:nvSpPr>
        <p:spPr bwMode="auto">
          <a:xfrm>
            <a:off x="8735695" y="1818640"/>
            <a:ext cx="427990" cy="351155"/>
          </a:xfrm>
          <a:custGeom>
            <a:avLst/>
            <a:gdLst>
              <a:gd name="T0" fmla="*/ 110 w 156"/>
              <a:gd name="T1" fmla="*/ 55 h 128"/>
              <a:gd name="T2" fmla="*/ 127 w 156"/>
              <a:gd name="T3" fmla="*/ 62 h 128"/>
              <a:gd name="T4" fmla="*/ 140 w 156"/>
              <a:gd name="T5" fmla="*/ 72 h 128"/>
              <a:gd name="T6" fmla="*/ 153 w 156"/>
              <a:gd name="T7" fmla="*/ 90 h 128"/>
              <a:gd name="T8" fmla="*/ 156 w 156"/>
              <a:gd name="T9" fmla="*/ 114 h 128"/>
              <a:gd name="T10" fmla="*/ 125 w 156"/>
              <a:gd name="T11" fmla="*/ 128 h 128"/>
              <a:gd name="T12" fmla="*/ 125 w 156"/>
              <a:gd name="T13" fmla="*/ 114 h 128"/>
              <a:gd name="T14" fmla="*/ 123 w 156"/>
              <a:gd name="T15" fmla="*/ 103 h 128"/>
              <a:gd name="T16" fmla="*/ 116 w 156"/>
              <a:gd name="T17" fmla="*/ 94 h 128"/>
              <a:gd name="T18" fmla="*/ 110 w 156"/>
              <a:gd name="T19" fmla="*/ 99 h 128"/>
              <a:gd name="T20" fmla="*/ 48 w 156"/>
              <a:gd name="T21" fmla="*/ 42 h 128"/>
              <a:gd name="T22" fmla="*/ 59 w 156"/>
              <a:gd name="T23" fmla="*/ 33 h 128"/>
              <a:gd name="T24" fmla="*/ 70 w 156"/>
              <a:gd name="T25" fmla="*/ 20 h 128"/>
              <a:gd name="T26" fmla="*/ 37 w 156"/>
              <a:gd name="T27" fmla="*/ 20 h 128"/>
              <a:gd name="T28" fmla="*/ 31 w 156"/>
              <a:gd name="T29" fmla="*/ 18 h 128"/>
              <a:gd name="T30" fmla="*/ 30 w 156"/>
              <a:gd name="T31" fmla="*/ 13 h 128"/>
              <a:gd name="T32" fmla="*/ 30 w 156"/>
              <a:gd name="T33" fmla="*/ 13 h 128"/>
              <a:gd name="T34" fmla="*/ 31 w 156"/>
              <a:gd name="T35" fmla="*/ 7 h 128"/>
              <a:gd name="T36" fmla="*/ 37 w 156"/>
              <a:gd name="T37" fmla="*/ 6 h 128"/>
              <a:gd name="T38" fmla="*/ 70 w 156"/>
              <a:gd name="T39" fmla="*/ 0 h 128"/>
              <a:gd name="T40" fmla="*/ 86 w 156"/>
              <a:gd name="T41" fmla="*/ 6 h 128"/>
              <a:gd name="T42" fmla="*/ 121 w 156"/>
              <a:gd name="T43" fmla="*/ 6 h 128"/>
              <a:gd name="T44" fmla="*/ 125 w 156"/>
              <a:gd name="T45" fmla="*/ 7 h 128"/>
              <a:gd name="T46" fmla="*/ 129 w 156"/>
              <a:gd name="T47" fmla="*/ 13 h 128"/>
              <a:gd name="T48" fmla="*/ 129 w 156"/>
              <a:gd name="T49" fmla="*/ 13 h 128"/>
              <a:gd name="T50" fmla="*/ 125 w 156"/>
              <a:gd name="T51" fmla="*/ 18 h 128"/>
              <a:gd name="T52" fmla="*/ 121 w 156"/>
              <a:gd name="T53" fmla="*/ 20 h 128"/>
              <a:gd name="T54" fmla="*/ 86 w 156"/>
              <a:gd name="T55" fmla="*/ 33 h 128"/>
              <a:gd name="T56" fmla="*/ 99 w 156"/>
              <a:gd name="T57" fmla="*/ 42 h 128"/>
              <a:gd name="T58" fmla="*/ 110 w 156"/>
              <a:gd name="T59" fmla="*/ 55 h 128"/>
              <a:gd name="T60" fmla="*/ 42 w 156"/>
              <a:gd name="T61" fmla="*/ 92 h 128"/>
              <a:gd name="T62" fmla="*/ 42 w 156"/>
              <a:gd name="T63" fmla="*/ 57 h 128"/>
              <a:gd name="T64" fmla="*/ 17 w 156"/>
              <a:gd name="T65" fmla="*/ 72 h 128"/>
              <a:gd name="T66" fmla="*/ 9 w 156"/>
              <a:gd name="T67" fmla="*/ 81 h 128"/>
              <a:gd name="T68" fmla="*/ 0 w 156"/>
              <a:gd name="T69" fmla="*/ 103 h 128"/>
              <a:gd name="T70" fmla="*/ 0 w 156"/>
              <a:gd name="T71" fmla="*/ 128 h 128"/>
              <a:gd name="T72" fmla="*/ 31 w 156"/>
              <a:gd name="T73" fmla="*/ 114 h 128"/>
              <a:gd name="T74" fmla="*/ 31 w 156"/>
              <a:gd name="T75" fmla="*/ 108 h 128"/>
              <a:gd name="T76" fmla="*/ 41 w 156"/>
              <a:gd name="T77" fmla="*/ 94 h 128"/>
              <a:gd name="T78" fmla="*/ 42 w 156"/>
              <a:gd name="T79"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28">
                <a:moveTo>
                  <a:pt x="110" y="55"/>
                </a:moveTo>
                <a:lnTo>
                  <a:pt x="110" y="55"/>
                </a:lnTo>
                <a:lnTo>
                  <a:pt x="119" y="59"/>
                </a:lnTo>
                <a:lnTo>
                  <a:pt x="127" y="62"/>
                </a:lnTo>
                <a:lnTo>
                  <a:pt x="140" y="72"/>
                </a:lnTo>
                <a:lnTo>
                  <a:pt x="140" y="72"/>
                </a:lnTo>
                <a:lnTo>
                  <a:pt x="147" y="81"/>
                </a:lnTo>
                <a:lnTo>
                  <a:pt x="153" y="90"/>
                </a:lnTo>
                <a:lnTo>
                  <a:pt x="156" y="103"/>
                </a:lnTo>
                <a:lnTo>
                  <a:pt x="156" y="114"/>
                </a:lnTo>
                <a:lnTo>
                  <a:pt x="156" y="128"/>
                </a:lnTo>
                <a:lnTo>
                  <a:pt x="125" y="128"/>
                </a:lnTo>
                <a:lnTo>
                  <a:pt x="125" y="114"/>
                </a:lnTo>
                <a:lnTo>
                  <a:pt x="125" y="114"/>
                </a:lnTo>
                <a:lnTo>
                  <a:pt x="125" y="108"/>
                </a:lnTo>
                <a:lnTo>
                  <a:pt x="123" y="103"/>
                </a:lnTo>
                <a:lnTo>
                  <a:pt x="116" y="94"/>
                </a:lnTo>
                <a:lnTo>
                  <a:pt x="116" y="94"/>
                </a:lnTo>
                <a:lnTo>
                  <a:pt x="110" y="90"/>
                </a:lnTo>
                <a:lnTo>
                  <a:pt x="110" y="99"/>
                </a:lnTo>
                <a:lnTo>
                  <a:pt x="48" y="99"/>
                </a:lnTo>
                <a:lnTo>
                  <a:pt x="48" y="42"/>
                </a:lnTo>
                <a:lnTo>
                  <a:pt x="59" y="42"/>
                </a:lnTo>
                <a:lnTo>
                  <a:pt x="59" y="33"/>
                </a:lnTo>
                <a:lnTo>
                  <a:pt x="70" y="33"/>
                </a:lnTo>
                <a:lnTo>
                  <a:pt x="70" y="20"/>
                </a:lnTo>
                <a:lnTo>
                  <a:pt x="37" y="20"/>
                </a:lnTo>
                <a:lnTo>
                  <a:pt x="37" y="20"/>
                </a:lnTo>
                <a:lnTo>
                  <a:pt x="35" y="20"/>
                </a:lnTo>
                <a:lnTo>
                  <a:pt x="31" y="18"/>
                </a:lnTo>
                <a:lnTo>
                  <a:pt x="30" y="17"/>
                </a:lnTo>
                <a:lnTo>
                  <a:pt x="30" y="13"/>
                </a:lnTo>
                <a:lnTo>
                  <a:pt x="30" y="13"/>
                </a:lnTo>
                <a:lnTo>
                  <a:pt x="30" y="13"/>
                </a:lnTo>
                <a:lnTo>
                  <a:pt x="30" y="11"/>
                </a:lnTo>
                <a:lnTo>
                  <a:pt x="31" y="7"/>
                </a:lnTo>
                <a:lnTo>
                  <a:pt x="35" y="6"/>
                </a:lnTo>
                <a:lnTo>
                  <a:pt x="37" y="6"/>
                </a:lnTo>
                <a:lnTo>
                  <a:pt x="70" y="6"/>
                </a:lnTo>
                <a:lnTo>
                  <a:pt x="70" y="0"/>
                </a:lnTo>
                <a:lnTo>
                  <a:pt x="86" y="0"/>
                </a:lnTo>
                <a:lnTo>
                  <a:pt x="86" y="6"/>
                </a:lnTo>
                <a:lnTo>
                  <a:pt x="121" y="6"/>
                </a:lnTo>
                <a:lnTo>
                  <a:pt x="121" y="6"/>
                </a:lnTo>
                <a:lnTo>
                  <a:pt x="123" y="6"/>
                </a:lnTo>
                <a:lnTo>
                  <a:pt x="125" y="7"/>
                </a:lnTo>
                <a:lnTo>
                  <a:pt x="127" y="11"/>
                </a:lnTo>
                <a:lnTo>
                  <a:pt x="129" y="13"/>
                </a:lnTo>
                <a:lnTo>
                  <a:pt x="129" y="13"/>
                </a:lnTo>
                <a:lnTo>
                  <a:pt x="129" y="13"/>
                </a:lnTo>
                <a:lnTo>
                  <a:pt x="127" y="17"/>
                </a:lnTo>
                <a:lnTo>
                  <a:pt x="125" y="18"/>
                </a:lnTo>
                <a:lnTo>
                  <a:pt x="123" y="20"/>
                </a:lnTo>
                <a:lnTo>
                  <a:pt x="121" y="20"/>
                </a:lnTo>
                <a:lnTo>
                  <a:pt x="86" y="20"/>
                </a:lnTo>
                <a:lnTo>
                  <a:pt x="86" y="33"/>
                </a:lnTo>
                <a:lnTo>
                  <a:pt x="99" y="33"/>
                </a:lnTo>
                <a:lnTo>
                  <a:pt x="99" y="42"/>
                </a:lnTo>
                <a:lnTo>
                  <a:pt x="110" y="42"/>
                </a:lnTo>
                <a:lnTo>
                  <a:pt x="110" y="55"/>
                </a:lnTo>
                <a:lnTo>
                  <a:pt x="110" y="55"/>
                </a:lnTo>
                <a:close/>
                <a:moveTo>
                  <a:pt x="42" y="92"/>
                </a:moveTo>
                <a:lnTo>
                  <a:pt x="42" y="57"/>
                </a:lnTo>
                <a:lnTo>
                  <a:pt x="42" y="57"/>
                </a:lnTo>
                <a:lnTo>
                  <a:pt x="30" y="62"/>
                </a:lnTo>
                <a:lnTo>
                  <a:pt x="17" y="72"/>
                </a:lnTo>
                <a:lnTo>
                  <a:pt x="17" y="72"/>
                </a:lnTo>
                <a:lnTo>
                  <a:pt x="9" y="81"/>
                </a:lnTo>
                <a:lnTo>
                  <a:pt x="4" y="90"/>
                </a:lnTo>
                <a:lnTo>
                  <a:pt x="0" y="103"/>
                </a:lnTo>
                <a:lnTo>
                  <a:pt x="0" y="114"/>
                </a:lnTo>
                <a:lnTo>
                  <a:pt x="0" y="128"/>
                </a:lnTo>
                <a:lnTo>
                  <a:pt x="31" y="128"/>
                </a:lnTo>
                <a:lnTo>
                  <a:pt x="31" y="114"/>
                </a:lnTo>
                <a:lnTo>
                  <a:pt x="31" y="114"/>
                </a:lnTo>
                <a:lnTo>
                  <a:pt x="31" y="108"/>
                </a:lnTo>
                <a:lnTo>
                  <a:pt x="33" y="103"/>
                </a:lnTo>
                <a:lnTo>
                  <a:pt x="41" y="94"/>
                </a:lnTo>
                <a:lnTo>
                  <a:pt x="41" y="94"/>
                </a:lnTo>
                <a:lnTo>
                  <a:pt x="42" y="92"/>
                </a:lnTo>
                <a:lnTo>
                  <a:pt x="42" y="92"/>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TextBox 5"/>
          <p:cNvSpPr txBox="1"/>
          <p:nvPr/>
        </p:nvSpPr>
        <p:spPr>
          <a:xfrm>
            <a:off x="2120265" y="4042410"/>
            <a:ext cx="2014855" cy="245745"/>
          </a:xfrm>
          <a:prstGeom prst="rect">
            <a:avLst/>
          </a:prstGeom>
          <a:noFill/>
        </p:spPr>
        <p:txBody>
          <a:bodyPr wrap="square" lIns="0" tIns="0" rIns="0" bIns="0" rtlCol="0" anchor="ctr">
            <a:spAutoFit/>
          </a:bodyPr>
          <a:p>
            <a:pPr algn="ctr"/>
            <a:r>
              <a:rPr lang="en-US" altLang="zh-CN" sz="1600" spc="42" noProof="0" dirty="0">
                <a:ln>
                  <a:noFill/>
                </a:ln>
                <a:solidFill>
                  <a:srgbClr val="E99285"/>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E99285"/>
              </a:solidFill>
              <a:effectLst/>
              <a:uLnTx/>
              <a:latin typeface="Verdana" panose="020B0604030504040204" charset="0"/>
              <a:ea typeface="方正舒体" panose="02010601030101010101" pitchFamily="2" charset="-122"/>
              <a:cs typeface="Oswald Light"/>
              <a:sym typeface="+mn-ea"/>
            </a:endParaRPr>
          </a:p>
        </p:txBody>
      </p:sp>
      <p:sp>
        <p:nvSpPr>
          <p:cNvPr id="18" name="TextBox 8"/>
          <p:cNvSpPr txBox="1"/>
          <p:nvPr/>
        </p:nvSpPr>
        <p:spPr>
          <a:xfrm>
            <a:off x="2157730" y="4373880"/>
            <a:ext cx="1939925" cy="807720"/>
          </a:xfrm>
          <a:prstGeom prst="rect">
            <a:avLst/>
          </a:prstGeom>
          <a:noFill/>
        </p:spPr>
        <p:txBody>
          <a:bodyPr wrap="square" lIns="0" tIns="0" rIns="0" bIns="0" rtlCol="0" anchor="t">
            <a:spAutoFit/>
          </a:bodyPr>
          <a:p>
            <a:pPr algn="ctr">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7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TextBox 5"/>
          <p:cNvSpPr txBox="1"/>
          <p:nvPr/>
        </p:nvSpPr>
        <p:spPr>
          <a:xfrm>
            <a:off x="4135120" y="3580130"/>
            <a:ext cx="2014855" cy="245745"/>
          </a:xfrm>
          <a:prstGeom prst="rect">
            <a:avLst/>
          </a:prstGeom>
          <a:noFill/>
        </p:spPr>
        <p:txBody>
          <a:bodyPr wrap="square" lIns="0" tIns="0" rIns="0" bIns="0" rtlCol="0" anchor="ctr">
            <a:spAutoFit/>
          </a:bodyPr>
          <a:p>
            <a:pPr algn="ctr"/>
            <a:r>
              <a:rPr lang="en-US" altLang="zh-CN" sz="1600" spc="42" noProof="0" dirty="0">
                <a:ln>
                  <a:noFill/>
                </a:ln>
                <a:solidFill>
                  <a:srgbClr val="6E9063"/>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6E9063"/>
              </a:solidFill>
              <a:effectLst/>
              <a:uLnTx/>
              <a:latin typeface="Verdana" panose="020B0604030504040204" charset="0"/>
              <a:ea typeface="方正舒体" panose="02010601030101010101" pitchFamily="2" charset="-122"/>
              <a:cs typeface="Oswald Light"/>
              <a:sym typeface="+mn-ea"/>
            </a:endParaRPr>
          </a:p>
        </p:txBody>
      </p:sp>
      <p:sp>
        <p:nvSpPr>
          <p:cNvPr id="9" name="TextBox 8"/>
          <p:cNvSpPr txBox="1"/>
          <p:nvPr/>
        </p:nvSpPr>
        <p:spPr>
          <a:xfrm>
            <a:off x="4172585" y="3911600"/>
            <a:ext cx="1939925" cy="807720"/>
          </a:xfrm>
          <a:prstGeom prst="rect">
            <a:avLst/>
          </a:prstGeom>
          <a:noFill/>
        </p:spPr>
        <p:txBody>
          <a:bodyPr wrap="square" lIns="0" tIns="0" rIns="0" bIns="0" rtlCol="0" anchor="t">
            <a:spAutoFit/>
          </a:bodyPr>
          <a:p>
            <a:pPr algn="ctr">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7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5"/>
          <p:cNvSpPr txBox="1"/>
          <p:nvPr/>
        </p:nvSpPr>
        <p:spPr>
          <a:xfrm>
            <a:off x="6061075" y="3287395"/>
            <a:ext cx="2014855" cy="245745"/>
          </a:xfrm>
          <a:prstGeom prst="rect">
            <a:avLst/>
          </a:prstGeom>
          <a:noFill/>
        </p:spPr>
        <p:txBody>
          <a:bodyPr wrap="square" lIns="0" tIns="0" rIns="0" bIns="0" rtlCol="0" anchor="ctr">
            <a:spAutoFit/>
          </a:bodyPr>
          <a:p>
            <a:pPr algn="ctr"/>
            <a:r>
              <a:rPr lang="en-US" altLang="zh-CN" sz="1600" spc="42" noProof="0" dirty="0">
                <a:ln>
                  <a:noFill/>
                </a:ln>
                <a:solidFill>
                  <a:srgbClr val="E99285"/>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E99285"/>
              </a:solidFill>
              <a:effectLst/>
              <a:uLnTx/>
              <a:latin typeface="Verdana" panose="020B0604030504040204" charset="0"/>
              <a:ea typeface="方正舒体" panose="02010601030101010101" pitchFamily="2" charset="-122"/>
              <a:cs typeface="Oswald Light"/>
              <a:sym typeface="+mn-ea"/>
            </a:endParaRPr>
          </a:p>
        </p:txBody>
      </p:sp>
      <p:sp>
        <p:nvSpPr>
          <p:cNvPr id="11" name="TextBox 8"/>
          <p:cNvSpPr txBox="1"/>
          <p:nvPr/>
        </p:nvSpPr>
        <p:spPr>
          <a:xfrm>
            <a:off x="6098540" y="3618865"/>
            <a:ext cx="1939925" cy="807720"/>
          </a:xfrm>
          <a:prstGeom prst="rect">
            <a:avLst/>
          </a:prstGeom>
          <a:noFill/>
        </p:spPr>
        <p:txBody>
          <a:bodyPr wrap="square" lIns="0" tIns="0" rIns="0" bIns="0" rtlCol="0" anchor="t">
            <a:spAutoFit/>
          </a:bodyPr>
          <a:p>
            <a:pPr algn="ctr">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7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TextBox 5"/>
          <p:cNvSpPr txBox="1"/>
          <p:nvPr/>
        </p:nvSpPr>
        <p:spPr>
          <a:xfrm>
            <a:off x="7941945" y="2854960"/>
            <a:ext cx="2014855" cy="245745"/>
          </a:xfrm>
          <a:prstGeom prst="rect">
            <a:avLst/>
          </a:prstGeom>
          <a:noFill/>
        </p:spPr>
        <p:txBody>
          <a:bodyPr wrap="square" lIns="0" tIns="0" rIns="0" bIns="0" rtlCol="0" anchor="ctr">
            <a:spAutoFit/>
          </a:bodyPr>
          <a:p>
            <a:pPr algn="ctr"/>
            <a:r>
              <a:rPr lang="en-US" altLang="zh-CN" sz="1600" spc="42" noProof="0" dirty="0">
                <a:ln>
                  <a:noFill/>
                </a:ln>
                <a:solidFill>
                  <a:srgbClr val="6E9063"/>
                </a:solidFill>
                <a:effectLst/>
                <a:uLnTx/>
                <a:latin typeface="Verdana" panose="020B0604030504040204" charset="0"/>
                <a:ea typeface="方正舒体" panose="02010601030101010101" pitchFamily="2" charset="-122"/>
                <a:cs typeface="Oswald Light"/>
                <a:sym typeface="+mn-ea"/>
              </a:rPr>
              <a:t>KEYWORD</a:t>
            </a:r>
            <a:endParaRPr lang="en-US" altLang="zh-CN" sz="1600" b="1" spc="42" noProof="0" dirty="0" smtClean="0">
              <a:ln>
                <a:noFill/>
              </a:ln>
              <a:solidFill>
                <a:srgbClr val="6E9063"/>
              </a:solidFill>
              <a:effectLst/>
              <a:uLnTx/>
              <a:latin typeface="Verdana" panose="020B0604030504040204" charset="0"/>
              <a:ea typeface="方正舒体" panose="02010601030101010101" pitchFamily="2" charset="-122"/>
              <a:cs typeface="Oswald Light"/>
              <a:sym typeface="+mn-ea"/>
            </a:endParaRPr>
          </a:p>
        </p:txBody>
      </p:sp>
      <p:sp>
        <p:nvSpPr>
          <p:cNvPr id="13" name="TextBox 8"/>
          <p:cNvSpPr txBox="1"/>
          <p:nvPr/>
        </p:nvSpPr>
        <p:spPr>
          <a:xfrm>
            <a:off x="7979410" y="3186430"/>
            <a:ext cx="1939925" cy="807720"/>
          </a:xfrm>
          <a:prstGeom prst="rect">
            <a:avLst/>
          </a:prstGeom>
          <a:noFill/>
        </p:spPr>
        <p:txBody>
          <a:bodyPr wrap="square" lIns="0" tIns="0" rIns="0" bIns="0" rtlCol="0" anchor="t">
            <a:spAutoFit/>
          </a:bodyPr>
          <a:p>
            <a:pPr algn="ctr">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70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nvSpPr>
        <p:spPr>
          <a:xfrm>
            <a:off x="9912985" y="1882775"/>
            <a:ext cx="1925955" cy="388620"/>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231775" y="3828415"/>
            <a:ext cx="1925955" cy="388620"/>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教师节手绘礼盒花束"/>
          <p:cNvPicPr>
            <a:picLocks noChangeAspect="1"/>
          </p:cNvPicPr>
          <p:nvPr/>
        </p:nvPicPr>
        <p:blipFill>
          <a:blip r:embed="rId1"/>
          <a:stretch>
            <a:fillRect/>
          </a:stretch>
        </p:blipFill>
        <p:spPr>
          <a:xfrm>
            <a:off x="4380230" y="1599565"/>
            <a:ext cx="3197860" cy="3197860"/>
          </a:xfrm>
          <a:prstGeom prst="rect">
            <a:avLst/>
          </a:prstGeom>
        </p:spPr>
      </p:pic>
      <p:grpSp>
        <p:nvGrpSpPr>
          <p:cNvPr id="18" name="组合 17"/>
          <p:cNvGrpSpPr/>
          <p:nvPr/>
        </p:nvGrpSpPr>
        <p:grpSpPr>
          <a:xfrm>
            <a:off x="7935595" y="1864360"/>
            <a:ext cx="554990" cy="554990"/>
            <a:chOff x="12343" y="3230"/>
            <a:chExt cx="874" cy="874"/>
          </a:xfrm>
        </p:grpSpPr>
        <p:sp>
          <p:nvSpPr>
            <p:cNvPr id="183" name="圆角矩形"/>
            <p:cNvSpPr/>
            <p:nvPr/>
          </p:nvSpPr>
          <p:spPr>
            <a:xfrm>
              <a:off x="12343" y="3230"/>
              <a:ext cx="874" cy="874"/>
            </a:xfrm>
            <a:prstGeom prst="roundRect">
              <a:avLst>
                <a:gd name="adj" fmla="val 34303"/>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1" name="Freeform 127"/>
            <p:cNvSpPr/>
            <p:nvPr/>
          </p:nvSpPr>
          <p:spPr bwMode="auto">
            <a:xfrm flipH="1" flipV="1">
              <a:off x="12596" y="3464"/>
              <a:ext cx="368" cy="406"/>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91440" tIns="45720" rIns="91440" bIns="45720" numCol="1" anchor="t" anchorCtr="0" compatLnSpc="1"/>
            <a:p>
              <a:endParaRPr lang="en-US" dirty="0"/>
            </a:p>
          </p:txBody>
        </p:sp>
      </p:grpSp>
      <p:grpSp>
        <p:nvGrpSpPr>
          <p:cNvPr id="19" name="组合 18"/>
          <p:cNvGrpSpPr/>
          <p:nvPr/>
        </p:nvGrpSpPr>
        <p:grpSpPr>
          <a:xfrm>
            <a:off x="7935595" y="3242310"/>
            <a:ext cx="554990" cy="554990"/>
            <a:chOff x="12343" y="5148"/>
            <a:chExt cx="874" cy="874"/>
          </a:xfrm>
        </p:grpSpPr>
        <p:sp>
          <p:nvSpPr>
            <p:cNvPr id="8" name="圆角矩形"/>
            <p:cNvSpPr/>
            <p:nvPr/>
          </p:nvSpPr>
          <p:spPr>
            <a:xfrm>
              <a:off x="12343" y="5148"/>
              <a:ext cx="874" cy="874"/>
            </a:xfrm>
            <a:prstGeom prst="roundRect">
              <a:avLst>
                <a:gd name="adj" fmla="val 34303"/>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Freeform 126"/>
            <p:cNvSpPr/>
            <p:nvPr/>
          </p:nvSpPr>
          <p:spPr bwMode="auto">
            <a:xfrm flipH="1" flipV="1">
              <a:off x="12551" y="5319"/>
              <a:ext cx="413" cy="532"/>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bg1"/>
            </a:solidFill>
            <a:ln w="9525">
              <a:noFill/>
              <a:round/>
            </a:ln>
          </p:spPr>
          <p:txBody>
            <a:bodyPr vert="horz" wrap="square" lIns="91440" tIns="45720" rIns="91440" bIns="45720" numCol="1" anchor="t" anchorCtr="0" compatLnSpc="1"/>
            <a:p>
              <a:endParaRPr lang="en-US"/>
            </a:p>
          </p:txBody>
        </p:sp>
      </p:grpSp>
      <p:grpSp>
        <p:nvGrpSpPr>
          <p:cNvPr id="20" name="组合 19"/>
          <p:cNvGrpSpPr/>
          <p:nvPr/>
        </p:nvGrpSpPr>
        <p:grpSpPr>
          <a:xfrm>
            <a:off x="7935595" y="4538980"/>
            <a:ext cx="554990" cy="554990"/>
            <a:chOff x="12343" y="6952"/>
            <a:chExt cx="874" cy="874"/>
          </a:xfrm>
        </p:grpSpPr>
        <p:sp>
          <p:nvSpPr>
            <p:cNvPr id="10" name="圆角矩形"/>
            <p:cNvSpPr/>
            <p:nvPr/>
          </p:nvSpPr>
          <p:spPr>
            <a:xfrm>
              <a:off x="12343" y="6952"/>
              <a:ext cx="874" cy="874"/>
            </a:xfrm>
            <a:prstGeom prst="roundRect">
              <a:avLst>
                <a:gd name="adj" fmla="val 34303"/>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Freeform 24"/>
            <p:cNvSpPr>
              <a:spLocks noEditPoints="1"/>
            </p:cNvSpPr>
            <p:nvPr/>
          </p:nvSpPr>
          <p:spPr bwMode="auto">
            <a:xfrm flipH="1" flipV="1">
              <a:off x="12596" y="7149"/>
              <a:ext cx="442" cy="480"/>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91440" tIns="45720" rIns="91440" bIns="45720" numCol="1" anchor="t" anchorCtr="0" compatLnSpc="1"/>
            <a:p>
              <a:endParaRPr lang="en-US"/>
            </a:p>
          </p:txBody>
        </p:sp>
      </p:grpSp>
      <p:grpSp>
        <p:nvGrpSpPr>
          <p:cNvPr id="21" name="组合 20"/>
          <p:cNvGrpSpPr/>
          <p:nvPr/>
        </p:nvGrpSpPr>
        <p:grpSpPr>
          <a:xfrm>
            <a:off x="3616960" y="1864360"/>
            <a:ext cx="554990" cy="554990"/>
            <a:chOff x="5542" y="3230"/>
            <a:chExt cx="874" cy="874"/>
          </a:xfrm>
        </p:grpSpPr>
        <p:sp>
          <p:nvSpPr>
            <p:cNvPr id="6" name="圆角矩形"/>
            <p:cNvSpPr/>
            <p:nvPr/>
          </p:nvSpPr>
          <p:spPr>
            <a:xfrm>
              <a:off x="5542" y="3230"/>
              <a:ext cx="874" cy="874"/>
            </a:xfrm>
            <a:prstGeom prst="roundRect">
              <a:avLst>
                <a:gd name="adj" fmla="val 34303"/>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任意多边形 55"/>
            <p:cNvSpPr/>
            <p:nvPr/>
          </p:nvSpPr>
          <p:spPr>
            <a:xfrm>
              <a:off x="5795" y="3492"/>
              <a:ext cx="386" cy="289"/>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latin typeface="FontAwesome" pitchFamily="2" charset="0"/>
                <a:ea typeface="微软雅黑" panose="020B0503020204020204" charset="-122"/>
                <a:cs typeface="+mn-cs"/>
              </a:endParaRPr>
            </a:p>
          </p:txBody>
        </p:sp>
      </p:grpSp>
      <p:grpSp>
        <p:nvGrpSpPr>
          <p:cNvPr id="22" name="组合 21"/>
          <p:cNvGrpSpPr/>
          <p:nvPr/>
        </p:nvGrpSpPr>
        <p:grpSpPr>
          <a:xfrm>
            <a:off x="3616960" y="3242310"/>
            <a:ext cx="554990" cy="554990"/>
            <a:chOff x="5542" y="5148"/>
            <a:chExt cx="874" cy="874"/>
          </a:xfrm>
        </p:grpSpPr>
        <p:sp>
          <p:nvSpPr>
            <p:cNvPr id="7" name="圆角矩形"/>
            <p:cNvSpPr/>
            <p:nvPr/>
          </p:nvSpPr>
          <p:spPr>
            <a:xfrm>
              <a:off x="5542" y="5148"/>
              <a:ext cx="874" cy="874"/>
            </a:xfrm>
            <a:prstGeom prst="roundRect">
              <a:avLst>
                <a:gd name="adj" fmla="val 34303"/>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任意多边形 10"/>
            <p:cNvSpPr/>
            <p:nvPr/>
          </p:nvSpPr>
          <p:spPr>
            <a:xfrm>
              <a:off x="5795" y="5428"/>
              <a:ext cx="368" cy="315"/>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latin typeface="FontAwesome" pitchFamily="2" charset="0"/>
                <a:ea typeface="微软雅黑" panose="020B0503020204020204" charset="-122"/>
                <a:cs typeface="+mn-cs"/>
              </a:endParaRPr>
            </a:p>
          </p:txBody>
        </p:sp>
      </p:grpSp>
      <p:grpSp>
        <p:nvGrpSpPr>
          <p:cNvPr id="23" name="组合 22"/>
          <p:cNvGrpSpPr/>
          <p:nvPr/>
        </p:nvGrpSpPr>
        <p:grpSpPr>
          <a:xfrm>
            <a:off x="3616960" y="4538980"/>
            <a:ext cx="554990" cy="554990"/>
            <a:chOff x="5542" y="6952"/>
            <a:chExt cx="874" cy="874"/>
          </a:xfrm>
        </p:grpSpPr>
        <p:sp>
          <p:nvSpPr>
            <p:cNvPr id="9" name="圆角矩形"/>
            <p:cNvSpPr/>
            <p:nvPr/>
          </p:nvSpPr>
          <p:spPr>
            <a:xfrm>
              <a:off x="5542" y="6952"/>
              <a:ext cx="874" cy="874"/>
            </a:xfrm>
            <a:prstGeom prst="roundRect">
              <a:avLst>
                <a:gd name="adj" fmla="val 34303"/>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任意多边形 64"/>
            <p:cNvSpPr/>
            <p:nvPr/>
          </p:nvSpPr>
          <p:spPr>
            <a:xfrm>
              <a:off x="5743" y="7149"/>
              <a:ext cx="438" cy="414"/>
            </a:xfrm>
            <a:custGeom>
              <a:avLst/>
              <a:gdLst/>
              <a:ahLst/>
              <a:cxnLst/>
              <a:rect l="l" t="t" r="r" b="b"/>
              <a:pathLst>
                <a:path w="214695" h="203086">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white"/>
                </a:solidFill>
                <a:effectLst/>
                <a:uLnTx/>
                <a:uFillTx/>
                <a:latin typeface="FontAwesome" pitchFamily="2" charset="0"/>
                <a:ea typeface="微软雅黑" panose="020B0503020204020204" charset="-122"/>
                <a:cs typeface="+mn-cs"/>
              </a:endParaRPr>
            </a:p>
          </p:txBody>
        </p:sp>
      </p:grpSp>
      <p:sp>
        <p:nvSpPr>
          <p:cNvPr id="14" name="文本框 13"/>
          <p:cNvSpPr txBox="1"/>
          <p:nvPr/>
        </p:nvSpPr>
        <p:spPr>
          <a:xfrm>
            <a:off x="8685530" y="2172970"/>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8685213" y="1804670"/>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2" name="文本框 11"/>
          <p:cNvSpPr txBox="1"/>
          <p:nvPr/>
        </p:nvSpPr>
        <p:spPr>
          <a:xfrm>
            <a:off x="8685530" y="3394710"/>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8685213" y="3133090"/>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6" name="文本框 15"/>
          <p:cNvSpPr txBox="1"/>
          <p:nvPr/>
        </p:nvSpPr>
        <p:spPr>
          <a:xfrm>
            <a:off x="8685530" y="4797425"/>
            <a:ext cx="3171825" cy="575945"/>
          </a:xfrm>
          <a:prstGeom prst="rect">
            <a:avLst/>
          </a:prstGeom>
          <a:noFill/>
        </p:spPr>
        <p:txBody>
          <a:bodyPr wrap="square" rtlCol="0">
            <a:spAutoFit/>
          </a:bodyPr>
          <a:p>
            <a:pPr indent="0" algn="l"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8685213" y="4429125"/>
            <a:ext cx="1595120" cy="368300"/>
          </a:xfrm>
          <a:prstGeom prst="rect">
            <a:avLst/>
          </a:prstGeom>
          <a:noFill/>
        </p:spPr>
        <p:txBody>
          <a:bodyPr wrap="square" rtlCol="0">
            <a:spAutoFit/>
          </a:bodyPr>
          <a:p>
            <a:pPr algn="l"/>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4" name="文本框 23"/>
          <p:cNvSpPr txBox="1"/>
          <p:nvPr/>
        </p:nvSpPr>
        <p:spPr>
          <a:xfrm>
            <a:off x="284798" y="2172970"/>
            <a:ext cx="3171825" cy="575945"/>
          </a:xfrm>
          <a:prstGeom prst="rect">
            <a:avLst/>
          </a:prstGeom>
          <a:noFill/>
        </p:spPr>
        <p:txBody>
          <a:bodyPr wrap="square" rtlCol="0">
            <a:spAutoFit/>
          </a:bodyPr>
          <a:p>
            <a:pPr indent="0" algn="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nvSpPr>
        <p:spPr>
          <a:xfrm>
            <a:off x="1861503" y="1804670"/>
            <a:ext cx="1595120" cy="368300"/>
          </a:xfrm>
          <a:prstGeom prst="rect">
            <a:avLst/>
          </a:prstGeom>
          <a:noFill/>
        </p:spPr>
        <p:txBody>
          <a:bodyPr wrap="square" rtlCol="0">
            <a:spAutoFit/>
          </a:bodyPr>
          <a:p>
            <a:pPr algn="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6" name="文本框 25"/>
          <p:cNvSpPr txBox="1"/>
          <p:nvPr/>
        </p:nvSpPr>
        <p:spPr>
          <a:xfrm>
            <a:off x="284798" y="4797425"/>
            <a:ext cx="3171825" cy="575945"/>
          </a:xfrm>
          <a:prstGeom prst="rect">
            <a:avLst/>
          </a:prstGeom>
          <a:noFill/>
        </p:spPr>
        <p:txBody>
          <a:bodyPr wrap="square" rtlCol="0">
            <a:spAutoFit/>
          </a:bodyPr>
          <a:p>
            <a:pPr indent="0" algn="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1861503" y="4429125"/>
            <a:ext cx="1595120" cy="368300"/>
          </a:xfrm>
          <a:prstGeom prst="rect">
            <a:avLst/>
          </a:prstGeom>
          <a:noFill/>
        </p:spPr>
        <p:txBody>
          <a:bodyPr wrap="square" rtlCol="0">
            <a:spAutoFit/>
          </a:bodyPr>
          <a:p>
            <a:pPr algn="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8" name="文本框 27"/>
          <p:cNvSpPr txBox="1"/>
          <p:nvPr/>
        </p:nvSpPr>
        <p:spPr>
          <a:xfrm>
            <a:off x="284798" y="3501390"/>
            <a:ext cx="3171825" cy="575945"/>
          </a:xfrm>
          <a:prstGeom prst="rect">
            <a:avLst/>
          </a:prstGeom>
          <a:noFill/>
        </p:spPr>
        <p:txBody>
          <a:bodyPr wrap="square" rtlCol="0">
            <a:spAutoFit/>
          </a:bodyPr>
          <a:p>
            <a:pPr indent="0" algn="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nvSpPr>
        <p:spPr>
          <a:xfrm>
            <a:off x="1861503" y="3133090"/>
            <a:ext cx="1595120" cy="368300"/>
          </a:xfrm>
          <a:prstGeom prst="rect">
            <a:avLst/>
          </a:prstGeom>
          <a:noFill/>
        </p:spPr>
        <p:txBody>
          <a:bodyPr wrap="square" rtlCol="0">
            <a:spAutoFit/>
          </a:bodyPr>
          <a:p>
            <a:pPr algn="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p:cNvPicPr>
            <a:picLocks noChangeAspect="1"/>
          </p:cNvPicPr>
          <p:nvPr/>
        </p:nvPicPr>
        <p:blipFill>
          <a:blip r:embed="rId1"/>
          <a:stretch>
            <a:fillRect/>
          </a:stretch>
        </p:blipFill>
        <p:spPr>
          <a:xfrm rot="420000">
            <a:off x="1086485" y="2040255"/>
            <a:ext cx="2902585" cy="2268220"/>
          </a:xfrm>
          <a:prstGeom prst="rect">
            <a:avLst/>
          </a:prstGeom>
        </p:spPr>
      </p:pic>
      <p:sp>
        <p:nvSpPr>
          <p:cNvPr id="33" name="文本框 32"/>
          <p:cNvSpPr txBox="1"/>
          <p:nvPr/>
        </p:nvSpPr>
        <p:spPr>
          <a:xfrm>
            <a:off x="1637665" y="2697480"/>
            <a:ext cx="1798955" cy="768350"/>
          </a:xfrm>
          <a:prstGeom prst="rect">
            <a:avLst/>
          </a:prstGeom>
          <a:noFill/>
        </p:spPr>
        <p:txBody>
          <a:bodyPr wrap="square" rtlCol="0">
            <a:spAutoFit/>
          </a:bodyPr>
          <a:p>
            <a:pPr algn="ctr"/>
            <a:r>
              <a:rPr lang="zh-CN" altLang="en-US" sz="4400" b="1">
                <a:solidFill>
                  <a:srgbClr val="E99285"/>
                </a:solidFill>
                <a:latin typeface="微软雅黑" panose="020B0503020204020204" charset="-122"/>
                <a:ea typeface="微软雅黑" panose="020B0503020204020204" charset="-122"/>
                <a:sym typeface="+mn-ea"/>
              </a:rPr>
              <a:t>目 录</a:t>
            </a:r>
            <a:endParaRPr lang="zh-CN" altLang="en-US" sz="4400" b="1">
              <a:solidFill>
                <a:srgbClr val="E99285"/>
              </a:solidFill>
              <a:latin typeface="微软雅黑" panose="020B0503020204020204" charset="-122"/>
              <a:ea typeface="微软雅黑" panose="020B0503020204020204" charset="-122"/>
              <a:sym typeface="+mn-ea"/>
            </a:endParaRPr>
          </a:p>
        </p:txBody>
      </p:sp>
      <p:sp>
        <p:nvSpPr>
          <p:cNvPr id="5" name="文本框 4"/>
          <p:cNvSpPr txBox="1"/>
          <p:nvPr/>
        </p:nvSpPr>
        <p:spPr>
          <a:xfrm>
            <a:off x="1875790" y="3465830"/>
            <a:ext cx="1322705" cy="306705"/>
          </a:xfrm>
          <a:prstGeom prst="rect">
            <a:avLst/>
          </a:prstGeom>
          <a:noFill/>
        </p:spPr>
        <p:txBody>
          <a:bodyPr wrap="square" rtlCol="0">
            <a:spAutoFit/>
          </a:bodyPr>
          <a:p>
            <a:pPr algn="dist"/>
            <a:r>
              <a:rPr lang="en-US" altLang="zh-CN" sz="1400">
                <a:solidFill>
                  <a:srgbClr val="E99285"/>
                </a:solidFill>
                <a:ea typeface="Arial Unicode MS" panose="020B0604020202020204" charset="-122"/>
                <a:sym typeface="+mn-ea"/>
              </a:rPr>
              <a:t>CONTENTS</a:t>
            </a:r>
            <a:endParaRPr lang="en-US" altLang="zh-CN" sz="1400">
              <a:solidFill>
                <a:srgbClr val="E99285"/>
              </a:solidFill>
              <a:ea typeface="Arial Unicode MS" panose="020B0604020202020204" charset="-122"/>
              <a:sym typeface="+mn-ea"/>
            </a:endParaRPr>
          </a:p>
        </p:txBody>
      </p:sp>
      <p:sp>
        <p:nvSpPr>
          <p:cNvPr id="24" name="文本框 23"/>
          <p:cNvSpPr txBox="1"/>
          <p:nvPr/>
        </p:nvSpPr>
        <p:spPr>
          <a:xfrm>
            <a:off x="6014720" y="1319530"/>
            <a:ext cx="3221990" cy="713740"/>
          </a:xfrm>
          <a:prstGeom prst="rect">
            <a:avLst/>
          </a:prstGeom>
          <a:noFill/>
        </p:spPr>
        <p:txBody>
          <a:bodyPr anchor="ctr"/>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9" name="文本框 8"/>
          <p:cNvSpPr txBox="1"/>
          <p:nvPr/>
        </p:nvSpPr>
        <p:spPr>
          <a:xfrm>
            <a:off x="5123815" y="1463675"/>
            <a:ext cx="795655" cy="644525"/>
          </a:xfrm>
          <a:prstGeom prst="rect">
            <a:avLst/>
          </a:prstGeom>
          <a:noFill/>
        </p:spPr>
        <p:txBody>
          <a:bodyPr wrap="square" rtlCol="0">
            <a:spAutoFit/>
          </a:bodyPr>
          <a:p>
            <a:pPr marL="0" marR="0" lvl="0" algn="l" defTabSz="914400" rtl="0" eaLnBrk="1" latinLnBrk="0" hangingPunct="1">
              <a:spcBef>
                <a:spcPts val="0"/>
              </a:spcBef>
              <a:spcAft>
                <a:spcPts val="0"/>
              </a:spcAft>
              <a:buClrTx/>
              <a:buSzTx/>
              <a:buFontTx/>
              <a:buNone/>
              <a:defRPr/>
            </a:pPr>
            <a:r>
              <a:rPr lang="en-US" altLang="zh-CN" sz="3600" noProof="0" dirty="0">
                <a:ln>
                  <a:noFill/>
                </a:ln>
                <a:solidFill>
                  <a:srgbClr val="E99285"/>
                </a:solidFill>
                <a:uLnTx/>
                <a:uFillTx/>
                <a:latin typeface="Impact" panose="020B0806030902050204" charset="0"/>
                <a:ea typeface="方正舒体" panose="02010601030101010101" pitchFamily="2" charset="-122"/>
                <a:sym typeface="+mn-ea"/>
              </a:rPr>
              <a:t>01</a:t>
            </a:r>
            <a:endParaRPr lang="en-US" altLang="zh-CN" sz="3600" noProof="0" dirty="0">
              <a:ln>
                <a:noFill/>
              </a:ln>
              <a:solidFill>
                <a:srgbClr val="E99285"/>
              </a:solidFill>
              <a:uLnTx/>
              <a:uFillTx/>
              <a:latin typeface="Impact" panose="020B0806030902050204" charset="0"/>
              <a:ea typeface="方正舒体" panose="02010601030101010101" pitchFamily="2" charset="-122"/>
              <a:sym typeface="+mn-ea"/>
            </a:endParaRPr>
          </a:p>
        </p:txBody>
      </p:sp>
      <p:sp>
        <p:nvSpPr>
          <p:cNvPr id="26" name="文本框 25"/>
          <p:cNvSpPr txBox="1"/>
          <p:nvPr/>
        </p:nvSpPr>
        <p:spPr>
          <a:xfrm>
            <a:off x="5123815" y="2484755"/>
            <a:ext cx="795655" cy="640080"/>
          </a:xfrm>
          <a:prstGeom prst="rect">
            <a:avLst/>
          </a:prstGeom>
          <a:noFill/>
        </p:spPr>
        <p:txBody>
          <a:bodyPr wrap="square" rtlCol="0">
            <a:spAutoFit/>
          </a:bodyPr>
          <a:p>
            <a:pPr marL="0" marR="0" lvl="0" algn="l" defTabSz="914400" rtl="0" eaLnBrk="1" latinLnBrk="0" hangingPunct="1">
              <a:spcBef>
                <a:spcPts val="0"/>
              </a:spcBef>
              <a:spcAft>
                <a:spcPts val="0"/>
              </a:spcAft>
              <a:buClrTx/>
              <a:buSzTx/>
              <a:buFontTx/>
              <a:buNone/>
              <a:defRPr/>
            </a:pPr>
            <a:r>
              <a:rPr lang="en-US" altLang="zh-CN" sz="3600" noProof="0" dirty="0">
                <a:ln>
                  <a:noFill/>
                </a:ln>
                <a:solidFill>
                  <a:srgbClr val="E99285"/>
                </a:solidFill>
                <a:uLnTx/>
                <a:uFillTx/>
                <a:latin typeface="Impact" panose="020B0806030902050204" charset="0"/>
                <a:ea typeface="方正舒体" panose="02010601030101010101" pitchFamily="2" charset="-122"/>
                <a:sym typeface="+mn-ea"/>
              </a:rPr>
              <a:t>02</a:t>
            </a:r>
            <a:endParaRPr lang="en-US" altLang="zh-CN" sz="3600" noProof="0" dirty="0">
              <a:ln>
                <a:noFill/>
              </a:ln>
              <a:solidFill>
                <a:srgbClr val="E99285"/>
              </a:solidFill>
              <a:uLnTx/>
              <a:uFillTx/>
              <a:latin typeface="Impact" panose="020B0806030902050204" charset="0"/>
              <a:ea typeface="方正舒体" panose="02010601030101010101" pitchFamily="2" charset="-122"/>
              <a:sym typeface="+mn-ea"/>
            </a:endParaRPr>
          </a:p>
        </p:txBody>
      </p:sp>
      <p:sp>
        <p:nvSpPr>
          <p:cNvPr id="28" name="文本框 27"/>
          <p:cNvSpPr txBox="1"/>
          <p:nvPr/>
        </p:nvSpPr>
        <p:spPr>
          <a:xfrm>
            <a:off x="5123815" y="3652520"/>
            <a:ext cx="795655" cy="640080"/>
          </a:xfrm>
          <a:prstGeom prst="rect">
            <a:avLst/>
          </a:prstGeom>
          <a:noFill/>
        </p:spPr>
        <p:txBody>
          <a:bodyPr wrap="square" rtlCol="0">
            <a:spAutoFit/>
          </a:bodyPr>
          <a:p>
            <a:pPr marL="0" marR="0" lvl="0" algn="l" defTabSz="914400" rtl="0" eaLnBrk="1" latinLnBrk="0" hangingPunct="1">
              <a:spcBef>
                <a:spcPts val="0"/>
              </a:spcBef>
              <a:spcAft>
                <a:spcPts val="0"/>
              </a:spcAft>
              <a:buClrTx/>
              <a:buSzTx/>
              <a:buFontTx/>
              <a:buNone/>
              <a:defRPr/>
            </a:pPr>
            <a:r>
              <a:rPr lang="en-US" altLang="zh-CN" sz="3600" noProof="0" dirty="0">
                <a:ln>
                  <a:noFill/>
                </a:ln>
                <a:solidFill>
                  <a:srgbClr val="E99285"/>
                </a:solidFill>
                <a:uLnTx/>
                <a:uFillTx/>
                <a:latin typeface="Impact" panose="020B0806030902050204" charset="0"/>
                <a:ea typeface="方正舒体" panose="02010601030101010101" pitchFamily="2" charset="-122"/>
                <a:sym typeface="+mn-ea"/>
              </a:rPr>
              <a:t>03</a:t>
            </a:r>
            <a:endParaRPr lang="en-US" altLang="zh-CN" sz="3600" noProof="0" dirty="0">
              <a:ln>
                <a:noFill/>
              </a:ln>
              <a:solidFill>
                <a:srgbClr val="E99285"/>
              </a:solidFill>
              <a:uLnTx/>
              <a:uFillTx/>
              <a:latin typeface="Impact" panose="020B0806030902050204" charset="0"/>
              <a:ea typeface="方正舒体" panose="02010601030101010101" pitchFamily="2" charset="-122"/>
              <a:sym typeface="+mn-ea"/>
            </a:endParaRPr>
          </a:p>
        </p:txBody>
      </p:sp>
      <p:sp>
        <p:nvSpPr>
          <p:cNvPr id="30" name="文本框 29"/>
          <p:cNvSpPr txBox="1"/>
          <p:nvPr/>
        </p:nvSpPr>
        <p:spPr>
          <a:xfrm>
            <a:off x="5123815" y="4740275"/>
            <a:ext cx="795655" cy="640080"/>
          </a:xfrm>
          <a:prstGeom prst="rect">
            <a:avLst/>
          </a:prstGeom>
          <a:noFill/>
        </p:spPr>
        <p:txBody>
          <a:bodyPr wrap="square" rtlCol="0">
            <a:spAutoFit/>
          </a:bodyPr>
          <a:p>
            <a:pPr marL="0" marR="0" lvl="0" algn="l" defTabSz="914400" rtl="0" eaLnBrk="1" latinLnBrk="0" hangingPunct="1">
              <a:spcBef>
                <a:spcPts val="0"/>
              </a:spcBef>
              <a:spcAft>
                <a:spcPts val="0"/>
              </a:spcAft>
              <a:buClrTx/>
              <a:buSzTx/>
              <a:buFontTx/>
              <a:buNone/>
              <a:defRPr/>
            </a:pPr>
            <a:r>
              <a:rPr lang="en-US" altLang="zh-CN" sz="3600" noProof="0" dirty="0">
                <a:ln>
                  <a:noFill/>
                </a:ln>
                <a:solidFill>
                  <a:srgbClr val="E99285"/>
                </a:solidFill>
                <a:uLnTx/>
                <a:uFillTx/>
                <a:latin typeface="Impact" panose="020B0806030902050204" charset="0"/>
                <a:ea typeface="方正舒体" panose="02010601030101010101" pitchFamily="2" charset="-122"/>
                <a:sym typeface="+mn-ea"/>
              </a:rPr>
              <a:t>04</a:t>
            </a:r>
            <a:endParaRPr lang="en-US" altLang="zh-CN" sz="3600" noProof="0" dirty="0">
              <a:ln>
                <a:noFill/>
              </a:ln>
              <a:solidFill>
                <a:srgbClr val="E99285"/>
              </a:solidFill>
              <a:uLnTx/>
              <a:uFillTx/>
              <a:latin typeface="Impact" panose="020B0806030902050204" charset="0"/>
              <a:ea typeface="方正舒体" panose="02010601030101010101" pitchFamily="2" charset="-122"/>
              <a:sym typeface="+mn-ea"/>
            </a:endParaRPr>
          </a:p>
        </p:txBody>
      </p:sp>
      <p:sp>
        <p:nvSpPr>
          <p:cNvPr id="10" name="文本框 9"/>
          <p:cNvSpPr txBox="1"/>
          <p:nvPr/>
        </p:nvSpPr>
        <p:spPr>
          <a:xfrm>
            <a:off x="6014720" y="1772920"/>
            <a:ext cx="4138930" cy="396240"/>
          </a:xfrm>
          <a:prstGeom prst="rect">
            <a:avLst/>
          </a:prstGeom>
          <a:noFill/>
        </p:spPr>
        <p:txBody>
          <a:bodyPr anchor="ctr"/>
          <a:p>
            <a:pPr algn="l"/>
            <a:r>
              <a:rPr lang="en-US" altLang="zh-CN" sz="1200" noProof="0" dirty="0">
                <a:ln>
                  <a:noFill/>
                </a:ln>
                <a:solidFill>
                  <a:srgbClr val="425B6D"/>
                </a:solidFill>
                <a:uLnTx/>
                <a:uFillTx/>
                <a:ea typeface="方正舒体" panose="02010601030101010101" pitchFamily="2" charset="-122"/>
                <a:sym typeface="+mn-ea"/>
              </a:rPr>
              <a:t>ADD YOUR TEXT HERE  ADD YOUR TEXT HERE</a:t>
            </a:r>
            <a:endParaRPr kumimoji="0" lang="en-US" altLang="zh-CN" sz="1200" i="0" u="none" strike="noStrike" kern="0" cap="none" spc="0" normalizeH="0" baseline="0" noProof="0" dirty="0">
              <a:ln>
                <a:noFill/>
              </a:ln>
              <a:solidFill>
                <a:srgbClr val="425B6D"/>
              </a:solidFill>
              <a:effectLst/>
              <a:uLnTx/>
              <a:uFillTx/>
              <a:ea typeface="方正舒体" panose="02010601030101010101" pitchFamily="2" charset="-122"/>
              <a:sym typeface="+mn-ea"/>
            </a:endParaRPr>
          </a:p>
        </p:txBody>
      </p:sp>
      <p:sp>
        <p:nvSpPr>
          <p:cNvPr id="16" name="文本框 15"/>
          <p:cNvSpPr txBox="1"/>
          <p:nvPr/>
        </p:nvSpPr>
        <p:spPr>
          <a:xfrm>
            <a:off x="6014720" y="2381885"/>
            <a:ext cx="3221990" cy="713740"/>
          </a:xfrm>
          <a:prstGeom prst="rect">
            <a:avLst/>
          </a:prstGeom>
          <a:noFill/>
        </p:spPr>
        <p:txBody>
          <a:bodyPr anchor="ctr"/>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6014720" y="2898140"/>
            <a:ext cx="4138930" cy="396240"/>
          </a:xfrm>
          <a:prstGeom prst="rect">
            <a:avLst/>
          </a:prstGeom>
          <a:noFill/>
        </p:spPr>
        <p:txBody>
          <a:bodyPr anchor="ctr"/>
          <a:p>
            <a:pPr algn="l"/>
            <a:r>
              <a:rPr lang="en-US" altLang="zh-CN" sz="1200" noProof="0" dirty="0">
                <a:ln>
                  <a:noFill/>
                </a:ln>
                <a:solidFill>
                  <a:srgbClr val="425B6D"/>
                </a:solidFill>
                <a:uLnTx/>
                <a:uFillTx/>
                <a:ea typeface="方正舒体" panose="02010601030101010101" pitchFamily="2" charset="-122"/>
                <a:sym typeface="+mn-ea"/>
              </a:rPr>
              <a:t>ADD YOUR TEXT HERE  ADD YOUR TEXT HERE</a:t>
            </a:r>
            <a:endParaRPr kumimoji="0" lang="en-US" altLang="zh-CN" sz="1200" i="0" u="none" strike="noStrike" kern="0" cap="none" spc="0" normalizeH="0" baseline="0" noProof="0" dirty="0">
              <a:ln>
                <a:noFill/>
              </a:ln>
              <a:solidFill>
                <a:srgbClr val="425B6D"/>
              </a:solidFill>
              <a:effectLst/>
              <a:uLnTx/>
              <a:uFillTx/>
              <a:ea typeface="方正舒体" panose="02010601030101010101" pitchFamily="2" charset="-122"/>
              <a:sym typeface="+mn-ea"/>
            </a:endParaRPr>
          </a:p>
        </p:txBody>
      </p:sp>
      <p:sp>
        <p:nvSpPr>
          <p:cNvPr id="18" name="文本框 17"/>
          <p:cNvSpPr txBox="1"/>
          <p:nvPr/>
        </p:nvSpPr>
        <p:spPr>
          <a:xfrm>
            <a:off x="6014720" y="3512820"/>
            <a:ext cx="3221990" cy="713740"/>
          </a:xfrm>
          <a:prstGeom prst="rect">
            <a:avLst/>
          </a:prstGeom>
          <a:noFill/>
        </p:spPr>
        <p:txBody>
          <a:bodyPr anchor="ctr"/>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014720" y="3975735"/>
            <a:ext cx="4138930" cy="396240"/>
          </a:xfrm>
          <a:prstGeom prst="rect">
            <a:avLst/>
          </a:prstGeom>
          <a:noFill/>
        </p:spPr>
        <p:txBody>
          <a:bodyPr anchor="ctr"/>
          <a:p>
            <a:pPr algn="l"/>
            <a:r>
              <a:rPr lang="en-US" altLang="zh-CN" sz="1200" noProof="0" dirty="0">
                <a:ln>
                  <a:noFill/>
                </a:ln>
                <a:solidFill>
                  <a:srgbClr val="425B6D"/>
                </a:solidFill>
                <a:uLnTx/>
                <a:uFillTx/>
                <a:ea typeface="方正舒体" panose="02010601030101010101" pitchFamily="2" charset="-122"/>
                <a:sym typeface="+mn-ea"/>
              </a:rPr>
              <a:t>ADD YOUR TEXT HERE  ADD YOUR TEXT HERE</a:t>
            </a:r>
            <a:endParaRPr kumimoji="0" lang="en-US" altLang="zh-CN" sz="1200" i="0" u="none" strike="noStrike" kern="0" cap="none" spc="0" normalizeH="0" baseline="0" noProof="0" dirty="0">
              <a:ln>
                <a:noFill/>
              </a:ln>
              <a:solidFill>
                <a:srgbClr val="425B6D"/>
              </a:solidFill>
              <a:effectLst/>
              <a:uLnTx/>
              <a:uFillTx/>
              <a:ea typeface="方正舒体" panose="02010601030101010101" pitchFamily="2" charset="-122"/>
              <a:sym typeface="+mn-ea"/>
            </a:endParaRPr>
          </a:p>
        </p:txBody>
      </p:sp>
      <p:sp>
        <p:nvSpPr>
          <p:cNvPr id="11" name="文本框 10"/>
          <p:cNvSpPr txBox="1"/>
          <p:nvPr/>
        </p:nvSpPr>
        <p:spPr>
          <a:xfrm>
            <a:off x="6014720" y="4587875"/>
            <a:ext cx="3221990" cy="713740"/>
          </a:xfrm>
          <a:prstGeom prst="rect">
            <a:avLst/>
          </a:prstGeom>
          <a:noFill/>
        </p:spPr>
        <p:txBody>
          <a:bodyPr anchor="ctr"/>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6014720" y="5050790"/>
            <a:ext cx="4138930" cy="396240"/>
          </a:xfrm>
          <a:prstGeom prst="rect">
            <a:avLst/>
          </a:prstGeom>
          <a:noFill/>
        </p:spPr>
        <p:txBody>
          <a:bodyPr anchor="ctr"/>
          <a:p>
            <a:pPr algn="l"/>
            <a:r>
              <a:rPr lang="en-US" altLang="zh-CN" sz="1200" noProof="0" dirty="0">
                <a:ln>
                  <a:noFill/>
                </a:ln>
                <a:solidFill>
                  <a:srgbClr val="425B6D"/>
                </a:solidFill>
                <a:uLnTx/>
                <a:uFillTx/>
                <a:ea typeface="方正舒体" panose="02010601030101010101" pitchFamily="2" charset="-122"/>
                <a:sym typeface="+mn-ea"/>
              </a:rPr>
              <a:t>ADD YOUR TEXT HERE  ADD YOUR TEXT HERE</a:t>
            </a:r>
            <a:endParaRPr kumimoji="0" lang="en-US" altLang="zh-CN" sz="1200" i="0" u="none" strike="noStrike" kern="0" cap="none" spc="0" normalizeH="0" baseline="0" noProof="0" dirty="0">
              <a:ln>
                <a:noFill/>
              </a:ln>
              <a:solidFill>
                <a:srgbClr val="425B6D"/>
              </a:solidFill>
              <a:effectLst/>
              <a:uLnTx/>
              <a:uFillTx/>
              <a:ea typeface="方正舒体" panose="02010601030101010101" pitchFamily="2" charset="-122"/>
              <a:sym typeface="+mn-ea"/>
            </a:endParaRPr>
          </a:p>
        </p:txBody>
      </p:sp>
      <p:pic>
        <p:nvPicPr>
          <p:cNvPr id="13" name="图片 12" descr="卡通手绘圣诞树"/>
          <p:cNvPicPr>
            <a:picLocks noChangeAspect="1"/>
          </p:cNvPicPr>
          <p:nvPr/>
        </p:nvPicPr>
        <p:blipFill>
          <a:blip r:embed="rId2"/>
          <a:stretch>
            <a:fillRect/>
          </a:stretch>
        </p:blipFill>
        <p:spPr>
          <a:xfrm>
            <a:off x="9398000" y="2059940"/>
            <a:ext cx="3284855" cy="49295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5"/>
          <p:cNvPicPr>
            <a:picLocks noChangeAspect="1"/>
          </p:cNvPicPr>
          <p:nvPr/>
        </p:nvPicPr>
        <p:blipFill>
          <a:blip r:embed="rId1"/>
          <a:stretch>
            <a:fillRect/>
          </a:stretch>
        </p:blipFill>
        <p:spPr>
          <a:xfrm>
            <a:off x="4779645" y="1570355"/>
            <a:ext cx="2103755" cy="1864360"/>
          </a:xfrm>
          <a:prstGeom prst="rect">
            <a:avLst/>
          </a:prstGeom>
        </p:spPr>
      </p:pic>
      <p:pic>
        <p:nvPicPr>
          <p:cNvPr id="2" name="图片 1" descr="1"/>
          <p:cNvPicPr>
            <a:picLocks noChangeAspect="1"/>
          </p:cNvPicPr>
          <p:nvPr/>
        </p:nvPicPr>
        <p:blipFill>
          <a:blip r:embed="rId2"/>
          <a:stretch>
            <a:fillRect/>
          </a:stretch>
        </p:blipFill>
        <p:spPr>
          <a:xfrm rot="420000">
            <a:off x="4792980" y="1614805"/>
            <a:ext cx="2077720" cy="1623695"/>
          </a:xfrm>
          <a:prstGeom prst="rect">
            <a:avLst/>
          </a:prstGeom>
        </p:spPr>
      </p:pic>
      <p:sp>
        <p:nvSpPr>
          <p:cNvPr id="12" name="文本框 11"/>
          <p:cNvSpPr txBox="1"/>
          <p:nvPr/>
        </p:nvSpPr>
        <p:spPr>
          <a:xfrm>
            <a:off x="2044700" y="3344545"/>
            <a:ext cx="7574280" cy="768350"/>
          </a:xfrm>
          <a:prstGeom prst="rect">
            <a:avLst/>
          </a:prstGeom>
          <a:noFill/>
        </p:spPr>
        <p:txBody>
          <a:bodyPr wrap="square" rtlCol="0">
            <a:spAutoFit/>
          </a:bodyPr>
          <a:p>
            <a:pPr lvl="0" algn="ctr"/>
            <a:r>
              <a:rPr lang="zh-CN" altLang="en-US" sz="4400" noProof="0" dirty="0">
                <a:ln>
                  <a:noFill/>
                </a:ln>
                <a:solidFill>
                  <a:srgbClr val="E99285"/>
                </a:solidFill>
                <a:uLnTx/>
                <a:uFillTx/>
                <a:latin typeface="微软雅黑" panose="020B0503020204020204" charset="-122"/>
                <a:ea typeface="微软雅黑" panose="020B0503020204020204" charset="-122"/>
                <a:sym typeface="+mn-ea"/>
              </a:rPr>
              <a:t> </a:t>
            </a:r>
            <a:r>
              <a:rPr lang="zh-CN" altLang="en-US" sz="4400" kern="0" noProof="0" dirty="0">
                <a:ln>
                  <a:noFill/>
                </a:ln>
                <a:solidFill>
                  <a:srgbClr val="E99285"/>
                </a:solidFill>
                <a:uLnTx/>
                <a:uFillTx/>
                <a:latin typeface="微软雅黑" panose="020B0503020204020204" charset="-122"/>
                <a:ea typeface="微软雅黑" panose="020B0503020204020204" charset="-122"/>
                <a:sym typeface="+mn-ea"/>
              </a:rPr>
              <a:t>在此输入您的标题</a:t>
            </a:r>
            <a:endParaRPr lang="zh-CN" altLang="en-US" sz="4400" kern="0" noProof="0" dirty="0">
              <a:ln>
                <a:noFill/>
              </a:ln>
              <a:solidFill>
                <a:srgbClr val="E99285"/>
              </a:solidFill>
              <a:uLnTx/>
              <a:uFillTx/>
              <a:latin typeface="微软雅黑" panose="020B0503020204020204" charset="-122"/>
              <a:ea typeface="微软雅黑" panose="020B0503020204020204" charset="-122"/>
              <a:sym typeface="+mn-ea"/>
            </a:endParaRPr>
          </a:p>
        </p:txBody>
      </p:sp>
      <p:sp>
        <p:nvSpPr>
          <p:cNvPr id="3" name="文本框 2"/>
          <p:cNvSpPr txBox="1"/>
          <p:nvPr/>
        </p:nvSpPr>
        <p:spPr>
          <a:xfrm>
            <a:off x="2754630" y="4051300"/>
            <a:ext cx="6154420" cy="477520"/>
          </a:xfrm>
          <a:prstGeom prst="rect">
            <a:avLst/>
          </a:prstGeom>
          <a:noFill/>
        </p:spPr>
        <p:txBody>
          <a:bodyPr wrap="square" rtlCol="0">
            <a:spAutoFit/>
          </a:bodyPr>
          <a:p>
            <a:pPr lvl="0" algn="ctr" defTabSz="1216025" eaLnBrk="1" hangingPunct="1">
              <a:lnSpc>
                <a:spcPct val="120000"/>
              </a:lnSpc>
              <a:spcBef>
                <a:spcPct val="20000"/>
              </a:spcBef>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4045585" y="1903095"/>
            <a:ext cx="3572510" cy="1198880"/>
          </a:xfrm>
          <a:prstGeom prst="rect">
            <a:avLst/>
          </a:prstGeom>
          <a:noFill/>
        </p:spPr>
        <p:txBody>
          <a:bodyPr wrap="square" rtlCol="0">
            <a:spAutoFit/>
          </a:bodyPr>
          <a:p>
            <a:pPr algn="ctr"/>
            <a:r>
              <a:rPr lang="en-US" altLang="zh-CN" sz="7200">
                <a:solidFill>
                  <a:schemeClr val="bg1"/>
                </a:solidFill>
                <a:latin typeface="Impact" panose="020B0806030902050204" charset="0"/>
              </a:rPr>
              <a:t>04</a:t>
            </a:r>
            <a:endParaRPr lang="en-US" altLang="zh-CN" sz="7200">
              <a:solidFill>
                <a:schemeClr val="bg1"/>
              </a:solidFill>
              <a:latin typeface="Impact" panose="020B0806030902050204" charset="0"/>
            </a:endParaRPr>
          </a:p>
        </p:txBody>
      </p:sp>
      <p:pic>
        <p:nvPicPr>
          <p:cNvPr id="4" name="图片 3" descr="3"/>
          <p:cNvPicPr>
            <a:picLocks noChangeAspect="1"/>
          </p:cNvPicPr>
          <p:nvPr/>
        </p:nvPicPr>
        <p:blipFill>
          <a:blip r:embed="rId3"/>
          <a:stretch>
            <a:fillRect/>
          </a:stretch>
        </p:blipFill>
        <p:spPr>
          <a:xfrm>
            <a:off x="9066530" y="2966720"/>
            <a:ext cx="3703320" cy="41503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六边形 4"/>
          <p:cNvSpPr/>
          <p:nvPr/>
        </p:nvSpPr>
        <p:spPr>
          <a:xfrm>
            <a:off x="1939290" y="2135505"/>
            <a:ext cx="972820" cy="840105"/>
          </a:xfrm>
          <a:prstGeom prst="hexagon">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Group 11"/>
          <p:cNvGrpSpPr>
            <a:grpSpLocks noChangeAspect="1"/>
          </p:cNvGrpSpPr>
          <p:nvPr/>
        </p:nvGrpSpPr>
        <p:grpSpPr bwMode="auto">
          <a:xfrm>
            <a:off x="2192020" y="2373313"/>
            <a:ext cx="391795" cy="364490"/>
            <a:chOff x="3605" y="1602"/>
            <a:chExt cx="447" cy="415"/>
          </a:xfrm>
          <a:solidFill>
            <a:schemeClr val="bg1"/>
          </a:solidFill>
        </p:grpSpPr>
        <p:sp>
          <p:nvSpPr>
            <p:cNvPr id="98" name="Freeform 13"/>
            <p:cNvSpPr>
              <a:spLocks noEditPoints="1"/>
            </p:cNvSpPr>
            <p:nvPr/>
          </p:nvSpPr>
          <p:spPr bwMode="auto">
            <a:xfrm>
              <a:off x="3691" y="1602"/>
              <a:ext cx="361" cy="353"/>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99" name="Freeform 14"/>
            <p:cNvSpPr/>
            <p:nvPr/>
          </p:nvSpPr>
          <p:spPr bwMode="auto">
            <a:xfrm>
              <a:off x="3694" y="1890"/>
              <a:ext cx="129" cy="127"/>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sp>
          <p:nvSpPr>
            <p:cNvPr id="100" name="Freeform 15"/>
            <p:cNvSpPr/>
            <p:nvPr/>
          </p:nvSpPr>
          <p:spPr bwMode="auto">
            <a:xfrm>
              <a:off x="3605" y="1719"/>
              <a:ext cx="60" cy="12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tx1">
                    <a:lumMod val="75000"/>
                    <a:lumOff val="25000"/>
                  </a:schemeClr>
                </a:solidFill>
              </a:endParaRPr>
            </a:p>
          </p:txBody>
        </p:sp>
      </p:grpSp>
      <p:sp>
        <p:nvSpPr>
          <p:cNvPr id="4" name="椭圆 3"/>
          <p:cNvSpPr/>
          <p:nvPr/>
        </p:nvSpPr>
        <p:spPr>
          <a:xfrm>
            <a:off x="3254375" y="2467928"/>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六边形 5"/>
          <p:cNvSpPr/>
          <p:nvPr/>
        </p:nvSpPr>
        <p:spPr>
          <a:xfrm>
            <a:off x="3695700" y="2135505"/>
            <a:ext cx="972820" cy="840105"/>
          </a:xfrm>
          <a:prstGeom prst="hexagon">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017135" y="2467928"/>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六边形 11"/>
          <p:cNvSpPr/>
          <p:nvPr/>
        </p:nvSpPr>
        <p:spPr>
          <a:xfrm>
            <a:off x="5458460" y="2135505"/>
            <a:ext cx="972820" cy="840105"/>
          </a:xfrm>
          <a:prstGeom prst="hexagon">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6831965" y="2467928"/>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六边形 13"/>
          <p:cNvSpPr/>
          <p:nvPr/>
        </p:nvSpPr>
        <p:spPr>
          <a:xfrm>
            <a:off x="7424420" y="2135505"/>
            <a:ext cx="972820" cy="840105"/>
          </a:xfrm>
          <a:prstGeom prst="hexagon">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8847455" y="2467928"/>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六边形 16"/>
          <p:cNvSpPr/>
          <p:nvPr/>
        </p:nvSpPr>
        <p:spPr>
          <a:xfrm>
            <a:off x="9288780" y="2135505"/>
            <a:ext cx="972820" cy="840105"/>
          </a:xfrm>
          <a:prstGeom prst="hexagon">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0" name="Freeform 494"/>
          <p:cNvSpPr>
            <a:spLocks noEditPoints="1"/>
          </p:cNvSpPr>
          <p:nvPr/>
        </p:nvSpPr>
        <p:spPr bwMode="auto">
          <a:xfrm>
            <a:off x="7749540" y="2318385"/>
            <a:ext cx="323215" cy="365125"/>
          </a:xfrm>
          <a:custGeom>
            <a:avLst/>
            <a:gdLst>
              <a:gd name="T0" fmla="*/ 68 w 125"/>
              <a:gd name="T1" fmla="*/ 27 h 141"/>
              <a:gd name="T2" fmla="*/ 77 w 125"/>
              <a:gd name="T3" fmla="*/ 40 h 141"/>
              <a:gd name="T4" fmla="*/ 74 w 125"/>
              <a:gd name="T5" fmla="*/ 51 h 141"/>
              <a:gd name="T6" fmla="*/ 107 w 125"/>
              <a:gd name="T7" fmla="*/ 141 h 141"/>
              <a:gd name="T8" fmla="*/ 29 w 125"/>
              <a:gd name="T9" fmla="*/ 141 h 141"/>
              <a:gd name="T10" fmla="*/ 40 w 125"/>
              <a:gd name="T11" fmla="*/ 86 h 141"/>
              <a:gd name="T12" fmla="*/ 50 w 125"/>
              <a:gd name="T13" fmla="*/ 46 h 141"/>
              <a:gd name="T14" fmla="*/ 50 w 125"/>
              <a:gd name="T15" fmla="*/ 35 h 141"/>
              <a:gd name="T16" fmla="*/ 63 w 125"/>
              <a:gd name="T17" fmla="*/ 25 h 141"/>
              <a:gd name="T18" fmla="*/ 66 w 125"/>
              <a:gd name="T19" fmla="*/ 68 h 141"/>
              <a:gd name="T20" fmla="*/ 66 w 125"/>
              <a:gd name="T21" fmla="*/ 68 h 141"/>
              <a:gd name="T22" fmla="*/ 55 w 125"/>
              <a:gd name="T23" fmla="*/ 86 h 141"/>
              <a:gd name="T24" fmla="*/ 68 w 125"/>
              <a:gd name="T25" fmla="*/ 75 h 141"/>
              <a:gd name="T26" fmla="*/ 81 w 125"/>
              <a:gd name="T27" fmla="*/ 110 h 141"/>
              <a:gd name="T28" fmla="*/ 85 w 125"/>
              <a:gd name="T29" fmla="*/ 117 h 141"/>
              <a:gd name="T30" fmla="*/ 85 w 125"/>
              <a:gd name="T31" fmla="*/ 117 h 141"/>
              <a:gd name="T32" fmla="*/ 70 w 125"/>
              <a:gd name="T33" fmla="*/ 115 h 141"/>
              <a:gd name="T34" fmla="*/ 44 w 125"/>
              <a:gd name="T35" fmla="*/ 128 h 141"/>
              <a:gd name="T36" fmla="*/ 66 w 125"/>
              <a:gd name="T37" fmla="*/ 93 h 141"/>
              <a:gd name="T38" fmla="*/ 48 w 125"/>
              <a:gd name="T39" fmla="*/ 104 h 141"/>
              <a:gd name="T40" fmla="*/ 101 w 125"/>
              <a:gd name="T41" fmla="*/ 7 h 141"/>
              <a:gd name="T42" fmla="*/ 112 w 125"/>
              <a:gd name="T43" fmla="*/ 31 h 141"/>
              <a:gd name="T44" fmla="*/ 112 w 125"/>
              <a:gd name="T45" fmla="*/ 49 h 141"/>
              <a:gd name="T46" fmla="*/ 99 w 125"/>
              <a:gd name="T47" fmla="*/ 73 h 141"/>
              <a:gd name="T48" fmla="*/ 116 w 125"/>
              <a:gd name="T49" fmla="*/ 73 h 141"/>
              <a:gd name="T50" fmla="*/ 125 w 125"/>
              <a:gd name="T51" fmla="*/ 40 h 141"/>
              <a:gd name="T52" fmla="*/ 121 w 125"/>
              <a:gd name="T53" fmla="*/ 18 h 141"/>
              <a:gd name="T54" fmla="*/ 110 w 125"/>
              <a:gd name="T55" fmla="*/ 0 h 141"/>
              <a:gd name="T56" fmla="*/ 26 w 125"/>
              <a:gd name="T57" fmla="*/ 73 h 141"/>
              <a:gd name="T58" fmla="*/ 15 w 125"/>
              <a:gd name="T59" fmla="*/ 49 h 141"/>
              <a:gd name="T60" fmla="*/ 15 w 125"/>
              <a:gd name="T61" fmla="*/ 31 h 141"/>
              <a:gd name="T62" fmla="*/ 26 w 125"/>
              <a:gd name="T63" fmla="*/ 7 h 141"/>
              <a:gd name="T64" fmla="*/ 9 w 125"/>
              <a:gd name="T65" fmla="*/ 9 h 141"/>
              <a:gd name="T66" fmla="*/ 0 w 125"/>
              <a:gd name="T67" fmla="*/ 40 h 141"/>
              <a:gd name="T68" fmla="*/ 6 w 125"/>
              <a:gd name="T69" fmla="*/ 62 h 141"/>
              <a:gd name="T70" fmla="*/ 17 w 125"/>
              <a:gd name="T71" fmla="*/ 80 h 141"/>
              <a:gd name="T72" fmla="*/ 83 w 125"/>
              <a:gd name="T73" fmla="*/ 22 h 141"/>
              <a:gd name="T74" fmla="*/ 90 w 125"/>
              <a:gd name="T75" fmla="*/ 40 h 141"/>
              <a:gd name="T76" fmla="*/ 92 w 125"/>
              <a:gd name="T77" fmla="*/ 66 h 141"/>
              <a:gd name="T78" fmla="*/ 99 w 125"/>
              <a:gd name="T79" fmla="*/ 55 h 141"/>
              <a:gd name="T80" fmla="*/ 103 w 125"/>
              <a:gd name="T81" fmla="*/ 40 h 141"/>
              <a:gd name="T82" fmla="*/ 96 w 125"/>
              <a:gd name="T83" fmla="*/ 20 h 141"/>
              <a:gd name="T84" fmla="*/ 35 w 125"/>
              <a:gd name="T85" fmla="*/ 66 h 141"/>
              <a:gd name="T86" fmla="*/ 39 w 125"/>
              <a:gd name="T87" fmla="*/ 49 h 141"/>
              <a:gd name="T88" fmla="*/ 39 w 125"/>
              <a:gd name="T89" fmla="*/ 31 h 141"/>
              <a:gd name="T90" fmla="*/ 33 w 125"/>
              <a:gd name="T91" fmla="*/ 14 h 141"/>
              <a:gd name="T92" fmla="*/ 24 w 125"/>
              <a:gd name="T93" fmla="*/ 33 h 141"/>
              <a:gd name="T94" fmla="*/ 24 w 125"/>
              <a:gd name="T95" fmla="*/ 47 h 141"/>
              <a:gd name="T96" fmla="*/ 35 w 125"/>
              <a:gd name="T97"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1">
                <a:moveTo>
                  <a:pt x="63" y="25"/>
                </a:moveTo>
                <a:lnTo>
                  <a:pt x="63" y="25"/>
                </a:lnTo>
                <a:lnTo>
                  <a:pt x="68" y="27"/>
                </a:lnTo>
                <a:lnTo>
                  <a:pt x="74" y="29"/>
                </a:lnTo>
                <a:lnTo>
                  <a:pt x="77" y="35"/>
                </a:lnTo>
                <a:lnTo>
                  <a:pt x="77" y="40"/>
                </a:lnTo>
                <a:lnTo>
                  <a:pt x="77" y="40"/>
                </a:lnTo>
                <a:lnTo>
                  <a:pt x="77" y="46"/>
                </a:lnTo>
                <a:lnTo>
                  <a:pt x="74" y="51"/>
                </a:lnTo>
                <a:lnTo>
                  <a:pt x="86" y="86"/>
                </a:lnTo>
                <a:lnTo>
                  <a:pt x="103" y="132"/>
                </a:lnTo>
                <a:lnTo>
                  <a:pt x="107" y="141"/>
                </a:lnTo>
                <a:lnTo>
                  <a:pt x="97" y="141"/>
                </a:lnTo>
                <a:lnTo>
                  <a:pt x="97" y="141"/>
                </a:lnTo>
                <a:lnTo>
                  <a:pt x="29" y="141"/>
                </a:lnTo>
                <a:lnTo>
                  <a:pt x="20" y="141"/>
                </a:lnTo>
                <a:lnTo>
                  <a:pt x="24" y="132"/>
                </a:lnTo>
                <a:lnTo>
                  <a:pt x="40" y="86"/>
                </a:lnTo>
                <a:lnTo>
                  <a:pt x="53" y="51"/>
                </a:lnTo>
                <a:lnTo>
                  <a:pt x="53" y="51"/>
                </a:lnTo>
                <a:lnTo>
                  <a:pt x="50" y="46"/>
                </a:lnTo>
                <a:lnTo>
                  <a:pt x="48" y="40"/>
                </a:lnTo>
                <a:lnTo>
                  <a:pt x="48" y="40"/>
                </a:lnTo>
                <a:lnTo>
                  <a:pt x="50" y="35"/>
                </a:lnTo>
                <a:lnTo>
                  <a:pt x="53" y="29"/>
                </a:lnTo>
                <a:lnTo>
                  <a:pt x="57" y="27"/>
                </a:lnTo>
                <a:lnTo>
                  <a:pt x="63" y="25"/>
                </a:lnTo>
                <a:lnTo>
                  <a:pt x="63" y="25"/>
                </a:lnTo>
                <a:close/>
                <a:moveTo>
                  <a:pt x="66" y="68"/>
                </a:moveTo>
                <a:lnTo>
                  <a:pt x="66" y="68"/>
                </a:lnTo>
                <a:lnTo>
                  <a:pt x="64" y="60"/>
                </a:lnTo>
                <a:lnTo>
                  <a:pt x="59" y="75"/>
                </a:lnTo>
                <a:lnTo>
                  <a:pt x="66" y="68"/>
                </a:lnTo>
                <a:lnTo>
                  <a:pt x="66" y="68"/>
                </a:lnTo>
                <a:close/>
                <a:moveTo>
                  <a:pt x="68" y="75"/>
                </a:moveTo>
                <a:lnTo>
                  <a:pt x="55" y="86"/>
                </a:lnTo>
                <a:lnTo>
                  <a:pt x="74" y="86"/>
                </a:lnTo>
                <a:lnTo>
                  <a:pt x="68" y="75"/>
                </a:lnTo>
                <a:lnTo>
                  <a:pt x="68" y="75"/>
                </a:lnTo>
                <a:close/>
                <a:moveTo>
                  <a:pt x="75" y="95"/>
                </a:moveTo>
                <a:lnTo>
                  <a:pt x="53" y="110"/>
                </a:lnTo>
                <a:lnTo>
                  <a:pt x="81" y="110"/>
                </a:lnTo>
                <a:lnTo>
                  <a:pt x="75" y="95"/>
                </a:lnTo>
                <a:lnTo>
                  <a:pt x="75" y="95"/>
                </a:lnTo>
                <a:close/>
                <a:moveTo>
                  <a:pt x="85" y="117"/>
                </a:moveTo>
                <a:lnTo>
                  <a:pt x="61" y="128"/>
                </a:lnTo>
                <a:lnTo>
                  <a:pt x="88" y="128"/>
                </a:lnTo>
                <a:lnTo>
                  <a:pt x="85" y="117"/>
                </a:lnTo>
                <a:lnTo>
                  <a:pt x="85" y="117"/>
                </a:lnTo>
                <a:close/>
                <a:moveTo>
                  <a:pt x="44" y="128"/>
                </a:moveTo>
                <a:lnTo>
                  <a:pt x="70" y="115"/>
                </a:lnTo>
                <a:lnTo>
                  <a:pt x="44" y="115"/>
                </a:lnTo>
                <a:lnTo>
                  <a:pt x="39" y="128"/>
                </a:lnTo>
                <a:lnTo>
                  <a:pt x="44" y="128"/>
                </a:lnTo>
                <a:lnTo>
                  <a:pt x="44" y="128"/>
                </a:lnTo>
                <a:close/>
                <a:moveTo>
                  <a:pt x="48" y="104"/>
                </a:moveTo>
                <a:lnTo>
                  <a:pt x="66" y="93"/>
                </a:lnTo>
                <a:lnTo>
                  <a:pt x="52" y="93"/>
                </a:lnTo>
                <a:lnTo>
                  <a:pt x="48" y="104"/>
                </a:lnTo>
                <a:lnTo>
                  <a:pt x="48" y="104"/>
                </a:lnTo>
                <a:close/>
                <a:moveTo>
                  <a:pt x="110" y="0"/>
                </a:moveTo>
                <a:lnTo>
                  <a:pt x="101" y="7"/>
                </a:lnTo>
                <a:lnTo>
                  <a:pt x="101" y="7"/>
                </a:lnTo>
                <a:lnTo>
                  <a:pt x="105" y="14"/>
                </a:lnTo>
                <a:lnTo>
                  <a:pt x="110" y="22"/>
                </a:lnTo>
                <a:lnTo>
                  <a:pt x="112" y="31"/>
                </a:lnTo>
                <a:lnTo>
                  <a:pt x="112" y="40"/>
                </a:lnTo>
                <a:lnTo>
                  <a:pt x="112" y="40"/>
                </a:lnTo>
                <a:lnTo>
                  <a:pt x="112" y="49"/>
                </a:lnTo>
                <a:lnTo>
                  <a:pt x="108" y="58"/>
                </a:lnTo>
                <a:lnTo>
                  <a:pt x="105" y="66"/>
                </a:lnTo>
                <a:lnTo>
                  <a:pt x="99" y="73"/>
                </a:lnTo>
                <a:lnTo>
                  <a:pt x="110" y="80"/>
                </a:lnTo>
                <a:lnTo>
                  <a:pt x="110" y="80"/>
                </a:lnTo>
                <a:lnTo>
                  <a:pt x="116" y="73"/>
                </a:lnTo>
                <a:lnTo>
                  <a:pt x="121" y="62"/>
                </a:lnTo>
                <a:lnTo>
                  <a:pt x="125" y="51"/>
                </a:lnTo>
                <a:lnTo>
                  <a:pt x="125" y="40"/>
                </a:lnTo>
                <a:lnTo>
                  <a:pt x="125" y="40"/>
                </a:lnTo>
                <a:lnTo>
                  <a:pt x="125" y="29"/>
                </a:lnTo>
                <a:lnTo>
                  <a:pt x="121" y="18"/>
                </a:lnTo>
                <a:lnTo>
                  <a:pt x="116" y="7"/>
                </a:lnTo>
                <a:lnTo>
                  <a:pt x="110" y="0"/>
                </a:lnTo>
                <a:lnTo>
                  <a:pt x="110" y="0"/>
                </a:lnTo>
                <a:close/>
                <a:moveTo>
                  <a:pt x="17" y="80"/>
                </a:moveTo>
                <a:lnTo>
                  <a:pt x="26" y="73"/>
                </a:lnTo>
                <a:lnTo>
                  <a:pt x="26" y="73"/>
                </a:lnTo>
                <a:lnTo>
                  <a:pt x="20" y="66"/>
                </a:lnTo>
                <a:lnTo>
                  <a:pt x="17" y="58"/>
                </a:lnTo>
                <a:lnTo>
                  <a:pt x="15" y="49"/>
                </a:lnTo>
                <a:lnTo>
                  <a:pt x="13" y="40"/>
                </a:lnTo>
                <a:lnTo>
                  <a:pt x="13" y="40"/>
                </a:lnTo>
                <a:lnTo>
                  <a:pt x="15" y="31"/>
                </a:lnTo>
                <a:lnTo>
                  <a:pt x="17" y="22"/>
                </a:lnTo>
                <a:lnTo>
                  <a:pt x="20" y="14"/>
                </a:lnTo>
                <a:lnTo>
                  <a:pt x="26" y="7"/>
                </a:lnTo>
                <a:lnTo>
                  <a:pt x="17" y="0"/>
                </a:lnTo>
                <a:lnTo>
                  <a:pt x="17" y="0"/>
                </a:lnTo>
                <a:lnTo>
                  <a:pt x="9" y="9"/>
                </a:lnTo>
                <a:lnTo>
                  <a:pt x="6" y="18"/>
                </a:lnTo>
                <a:lnTo>
                  <a:pt x="2" y="29"/>
                </a:lnTo>
                <a:lnTo>
                  <a:pt x="0" y="40"/>
                </a:lnTo>
                <a:lnTo>
                  <a:pt x="0" y="40"/>
                </a:lnTo>
                <a:lnTo>
                  <a:pt x="2" y="51"/>
                </a:lnTo>
                <a:lnTo>
                  <a:pt x="6" y="62"/>
                </a:lnTo>
                <a:lnTo>
                  <a:pt x="9" y="71"/>
                </a:lnTo>
                <a:lnTo>
                  <a:pt x="17" y="80"/>
                </a:lnTo>
                <a:lnTo>
                  <a:pt x="17" y="80"/>
                </a:lnTo>
                <a:close/>
                <a:moveTo>
                  <a:pt x="92" y="14"/>
                </a:moveTo>
                <a:lnTo>
                  <a:pt x="83" y="22"/>
                </a:lnTo>
                <a:lnTo>
                  <a:pt x="83" y="22"/>
                </a:lnTo>
                <a:lnTo>
                  <a:pt x="88" y="31"/>
                </a:lnTo>
                <a:lnTo>
                  <a:pt x="90" y="40"/>
                </a:lnTo>
                <a:lnTo>
                  <a:pt x="90" y="40"/>
                </a:lnTo>
                <a:lnTo>
                  <a:pt x="88" y="49"/>
                </a:lnTo>
                <a:lnTo>
                  <a:pt x="83" y="58"/>
                </a:lnTo>
                <a:lnTo>
                  <a:pt x="92" y="66"/>
                </a:lnTo>
                <a:lnTo>
                  <a:pt x="92" y="66"/>
                </a:lnTo>
                <a:lnTo>
                  <a:pt x="96" y="60"/>
                </a:lnTo>
                <a:lnTo>
                  <a:pt x="99" y="55"/>
                </a:lnTo>
                <a:lnTo>
                  <a:pt x="101" y="47"/>
                </a:lnTo>
                <a:lnTo>
                  <a:pt x="103" y="40"/>
                </a:lnTo>
                <a:lnTo>
                  <a:pt x="103" y="40"/>
                </a:lnTo>
                <a:lnTo>
                  <a:pt x="101" y="33"/>
                </a:lnTo>
                <a:lnTo>
                  <a:pt x="99" y="25"/>
                </a:lnTo>
                <a:lnTo>
                  <a:pt x="96" y="20"/>
                </a:lnTo>
                <a:lnTo>
                  <a:pt x="92" y="14"/>
                </a:lnTo>
                <a:lnTo>
                  <a:pt x="92" y="14"/>
                </a:lnTo>
                <a:close/>
                <a:moveTo>
                  <a:pt x="35" y="66"/>
                </a:moveTo>
                <a:lnTo>
                  <a:pt x="44" y="58"/>
                </a:lnTo>
                <a:lnTo>
                  <a:pt x="44" y="58"/>
                </a:lnTo>
                <a:lnTo>
                  <a:pt x="39" y="49"/>
                </a:lnTo>
                <a:lnTo>
                  <a:pt x="37" y="40"/>
                </a:lnTo>
                <a:lnTo>
                  <a:pt x="37" y="40"/>
                </a:lnTo>
                <a:lnTo>
                  <a:pt x="39" y="31"/>
                </a:lnTo>
                <a:lnTo>
                  <a:pt x="44" y="22"/>
                </a:lnTo>
                <a:lnTo>
                  <a:pt x="33" y="14"/>
                </a:lnTo>
                <a:lnTo>
                  <a:pt x="33" y="14"/>
                </a:lnTo>
                <a:lnTo>
                  <a:pt x="29" y="20"/>
                </a:lnTo>
                <a:lnTo>
                  <a:pt x="26" y="25"/>
                </a:lnTo>
                <a:lnTo>
                  <a:pt x="24" y="33"/>
                </a:lnTo>
                <a:lnTo>
                  <a:pt x="24" y="40"/>
                </a:lnTo>
                <a:lnTo>
                  <a:pt x="24" y="40"/>
                </a:lnTo>
                <a:lnTo>
                  <a:pt x="24" y="47"/>
                </a:lnTo>
                <a:lnTo>
                  <a:pt x="28" y="55"/>
                </a:lnTo>
                <a:lnTo>
                  <a:pt x="29" y="60"/>
                </a:lnTo>
                <a:lnTo>
                  <a:pt x="35" y="66"/>
                </a:lnTo>
                <a:lnTo>
                  <a:pt x="35"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Freeform 413"/>
          <p:cNvSpPr>
            <a:spLocks noEditPoints="1"/>
          </p:cNvSpPr>
          <p:nvPr/>
        </p:nvSpPr>
        <p:spPr bwMode="auto">
          <a:xfrm>
            <a:off x="5822950" y="2326640"/>
            <a:ext cx="243205" cy="403225"/>
          </a:xfrm>
          <a:custGeom>
            <a:avLst/>
            <a:gdLst>
              <a:gd name="T0" fmla="*/ 51 w 102"/>
              <a:gd name="T1" fmla="*/ 0 h 169"/>
              <a:gd name="T2" fmla="*/ 46 w 102"/>
              <a:gd name="T3" fmla="*/ 33 h 169"/>
              <a:gd name="T4" fmla="*/ 46 w 102"/>
              <a:gd name="T5" fmla="*/ 57 h 169"/>
              <a:gd name="T6" fmla="*/ 47 w 102"/>
              <a:gd name="T7" fmla="*/ 86 h 169"/>
              <a:gd name="T8" fmla="*/ 66 w 102"/>
              <a:gd name="T9" fmla="*/ 53 h 169"/>
              <a:gd name="T10" fmla="*/ 73 w 102"/>
              <a:gd name="T11" fmla="*/ 27 h 169"/>
              <a:gd name="T12" fmla="*/ 82 w 102"/>
              <a:gd name="T13" fmla="*/ 11 h 169"/>
              <a:gd name="T14" fmla="*/ 88 w 102"/>
              <a:gd name="T15" fmla="*/ 16 h 169"/>
              <a:gd name="T16" fmla="*/ 99 w 102"/>
              <a:gd name="T17" fmla="*/ 33 h 169"/>
              <a:gd name="T18" fmla="*/ 102 w 102"/>
              <a:gd name="T19" fmla="*/ 53 h 169"/>
              <a:gd name="T20" fmla="*/ 101 w 102"/>
              <a:gd name="T21" fmla="*/ 66 h 169"/>
              <a:gd name="T22" fmla="*/ 95 w 102"/>
              <a:gd name="T23" fmla="*/ 79 h 169"/>
              <a:gd name="T24" fmla="*/ 79 w 102"/>
              <a:gd name="T25" fmla="*/ 95 h 169"/>
              <a:gd name="T26" fmla="*/ 80 w 102"/>
              <a:gd name="T27" fmla="*/ 101 h 169"/>
              <a:gd name="T28" fmla="*/ 86 w 102"/>
              <a:gd name="T29" fmla="*/ 104 h 169"/>
              <a:gd name="T30" fmla="*/ 88 w 102"/>
              <a:gd name="T31" fmla="*/ 114 h 169"/>
              <a:gd name="T32" fmla="*/ 86 w 102"/>
              <a:gd name="T33" fmla="*/ 121 h 169"/>
              <a:gd name="T34" fmla="*/ 86 w 102"/>
              <a:gd name="T35" fmla="*/ 123 h 169"/>
              <a:gd name="T36" fmla="*/ 88 w 102"/>
              <a:gd name="T37" fmla="*/ 132 h 169"/>
              <a:gd name="T38" fmla="*/ 86 w 102"/>
              <a:gd name="T39" fmla="*/ 141 h 169"/>
              <a:gd name="T40" fmla="*/ 82 w 102"/>
              <a:gd name="T41" fmla="*/ 143 h 169"/>
              <a:gd name="T42" fmla="*/ 20 w 102"/>
              <a:gd name="T43" fmla="*/ 149 h 169"/>
              <a:gd name="T44" fmla="*/ 18 w 102"/>
              <a:gd name="T45" fmla="*/ 145 h 169"/>
              <a:gd name="T46" fmla="*/ 16 w 102"/>
              <a:gd name="T47" fmla="*/ 138 h 169"/>
              <a:gd name="T48" fmla="*/ 18 w 102"/>
              <a:gd name="T49" fmla="*/ 128 h 169"/>
              <a:gd name="T50" fmla="*/ 18 w 102"/>
              <a:gd name="T51" fmla="*/ 127 h 169"/>
              <a:gd name="T52" fmla="*/ 16 w 102"/>
              <a:gd name="T53" fmla="*/ 119 h 169"/>
              <a:gd name="T54" fmla="*/ 16 w 102"/>
              <a:gd name="T55" fmla="*/ 114 h 169"/>
              <a:gd name="T56" fmla="*/ 20 w 102"/>
              <a:gd name="T57" fmla="*/ 106 h 169"/>
              <a:gd name="T58" fmla="*/ 25 w 102"/>
              <a:gd name="T59" fmla="*/ 106 h 169"/>
              <a:gd name="T60" fmla="*/ 25 w 102"/>
              <a:gd name="T61" fmla="*/ 97 h 169"/>
              <a:gd name="T62" fmla="*/ 7 w 102"/>
              <a:gd name="T63" fmla="*/ 79 h 169"/>
              <a:gd name="T64" fmla="*/ 2 w 102"/>
              <a:gd name="T65" fmla="*/ 66 h 169"/>
              <a:gd name="T66" fmla="*/ 0 w 102"/>
              <a:gd name="T67" fmla="*/ 53 h 169"/>
              <a:gd name="T68" fmla="*/ 3 w 102"/>
              <a:gd name="T69" fmla="*/ 33 h 169"/>
              <a:gd name="T70" fmla="*/ 14 w 102"/>
              <a:gd name="T71" fmla="*/ 16 h 169"/>
              <a:gd name="T72" fmla="*/ 22 w 102"/>
              <a:gd name="T73" fmla="*/ 9 h 169"/>
              <a:gd name="T74" fmla="*/ 40 w 102"/>
              <a:gd name="T75" fmla="*/ 2 h 169"/>
              <a:gd name="T76" fmla="*/ 51 w 102"/>
              <a:gd name="T77" fmla="*/ 0 h 169"/>
              <a:gd name="T78" fmla="*/ 66 w 102"/>
              <a:gd name="T79" fmla="*/ 152 h 169"/>
              <a:gd name="T80" fmla="*/ 66 w 102"/>
              <a:gd name="T81" fmla="*/ 154 h 169"/>
              <a:gd name="T82" fmla="*/ 62 w 102"/>
              <a:gd name="T83" fmla="*/ 163 h 169"/>
              <a:gd name="T84" fmla="*/ 51 w 102"/>
              <a:gd name="T85" fmla="*/ 169 h 169"/>
              <a:gd name="T86" fmla="*/ 46 w 102"/>
              <a:gd name="T87" fmla="*/ 167 h 169"/>
              <a:gd name="T88" fmla="*/ 38 w 102"/>
              <a:gd name="T89" fmla="*/ 160 h 169"/>
              <a:gd name="T90" fmla="*/ 66 w 102"/>
              <a:gd name="T91" fmla="*/ 152 h 169"/>
              <a:gd name="T92" fmla="*/ 77 w 102"/>
              <a:gd name="T93" fmla="*/ 132 h 169"/>
              <a:gd name="T94" fmla="*/ 27 w 102"/>
              <a:gd name="T95" fmla="*/ 136 h 169"/>
              <a:gd name="T96" fmla="*/ 27 w 102"/>
              <a:gd name="T97" fmla="*/ 138 h 169"/>
              <a:gd name="T98" fmla="*/ 77 w 102"/>
              <a:gd name="T99" fmla="*/ 134 h 169"/>
              <a:gd name="T100" fmla="*/ 77 w 102"/>
              <a:gd name="T101" fmla="*/ 132 h 169"/>
              <a:gd name="T102" fmla="*/ 77 w 102"/>
              <a:gd name="T103" fmla="*/ 132 h 169"/>
              <a:gd name="T104" fmla="*/ 77 w 102"/>
              <a:gd name="T105" fmla="*/ 112 h 169"/>
              <a:gd name="T106" fmla="*/ 27 w 102"/>
              <a:gd name="T107" fmla="*/ 116 h 169"/>
              <a:gd name="T108" fmla="*/ 27 w 102"/>
              <a:gd name="T109" fmla="*/ 117 h 169"/>
              <a:gd name="T110" fmla="*/ 77 w 102"/>
              <a:gd name="T111" fmla="*/ 114 h 169"/>
              <a:gd name="T112" fmla="*/ 77 w 102"/>
              <a:gd name="T113" fmla="*/ 114 h 169"/>
              <a:gd name="T114" fmla="*/ 77 w 102"/>
              <a:gd name="T115" fmla="*/ 1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9">
                <a:moveTo>
                  <a:pt x="51" y="0"/>
                </a:moveTo>
                <a:lnTo>
                  <a:pt x="51" y="0"/>
                </a:lnTo>
                <a:lnTo>
                  <a:pt x="57" y="2"/>
                </a:lnTo>
                <a:lnTo>
                  <a:pt x="46" y="33"/>
                </a:lnTo>
                <a:lnTo>
                  <a:pt x="62" y="40"/>
                </a:lnTo>
                <a:lnTo>
                  <a:pt x="46" y="57"/>
                </a:lnTo>
                <a:lnTo>
                  <a:pt x="55" y="64"/>
                </a:lnTo>
                <a:lnTo>
                  <a:pt x="47" y="86"/>
                </a:lnTo>
                <a:lnTo>
                  <a:pt x="69" y="62"/>
                </a:lnTo>
                <a:lnTo>
                  <a:pt x="66" y="53"/>
                </a:lnTo>
                <a:lnTo>
                  <a:pt x="80" y="44"/>
                </a:lnTo>
                <a:lnTo>
                  <a:pt x="73" y="27"/>
                </a:lnTo>
                <a:lnTo>
                  <a:pt x="82" y="11"/>
                </a:lnTo>
                <a:lnTo>
                  <a:pt x="82" y="11"/>
                </a:lnTo>
                <a:lnTo>
                  <a:pt x="88" y="16"/>
                </a:lnTo>
                <a:lnTo>
                  <a:pt x="88" y="16"/>
                </a:lnTo>
                <a:lnTo>
                  <a:pt x="93" y="24"/>
                </a:lnTo>
                <a:lnTo>
                  <a:pt x="99" y="33"/>
                </a:lnTo>
                <a:lnTo>
                  <a:pt x="102" y="42"/>
                </a:lnTo>
                <a:lnTo>
                  <a:pt x="102" y="53"/>
                </a:lnTo>
                <a:lnTo>
                  <a:pt x="102" y="53"/>
                </a:lnTo>
                <a:lnTo>
                  <a:pt x="101" y="66"/>
                </a:lnTo>
                <a:lnTo>
                  <a:pt x="95" y="79"/>
                </a:lnTo>
                <a:lnTo>
                  <a:pt x="95" y="79"/>
                </a:lnTo>
                <a:lnTo>
                  <a:pt x="88" y="88"/>
                </a:lnTo>
                <a:lnTo>
                  <a:pt x="79" y="95"/>
                </a:lnTo>
                <a:lnTo>
                  <a:pt x="79" y="101"/>
                </a:lnTo>
                <a:lnTo>
                  <a:pt x="80" y="101"/>
                </a:lnTo>
                <a:lnTo>
                  <a:pt x="84" y="101"/>
                </a:lnTo>
                <a:lnTo>
                  <a:pt x="86" y="104"/>
                </a:lnTo>
                <a:lnTo>
                  <a:pt x="86" y="104"/>
                </a:lnTo>
                <a:lnTo>
                  <a:pt x="88" y="114"/>
                </a:lnTo>
                <a:lnTo>
                  <a:pt x="88" y="114"/>
                </a:lnTo>
                <a:lnTo>
                  <a:pt x="86" y="121"/>
                </a:lnTo>
                <a:lnTo>
                  <a:pt x="86" y="123"/>
                </a:lnTo>
                <a:lnTo>
                  <a:pt x="86" y="123"/>
                </a:lnTo>
                <a:lnTo>
                  <a:pt x="86" y="123"/>
                </a:lnTo>
                <a:lnTo>
                  <a:pt x="88" y="132"/>
                </a:lnTo>
                <a:lnTo>
                  <a:pt x="88" y="132"/>
                </a:lnTo>
                <a:lnTo>
                  <a:pt x="86" y="141"/>
                </a:lnTo>
                <a:lnTo>
                  <a:pt x="84" y="143"/>
                </a:lnTo>
                <a:lnTo>
                  <a:pt x="82" y="143"/>
                </a:lnTo>
                <a:lnTo>
                  <a:pt x="24" y="149"/>
                </a:lnTo>
                <a:lnTo>
                  <a:pt x="20" y="149"/>
                </a:lnTo>
                <a:lnTo>
                  <a:pt x="18" y="145"/>
                </a:lnTo>
                <a:lnTo>
                  <a:pt x="18" y="145"/>
                </a:lnTo>
                <a:lnTo>
                  <a:pt x="16" y="138"/>
                </a:lnTo>
                <a:lnTo>
                  <a:pt x="16" y="138"/>
                </a:lnTo>
                <a:lnTo>
                  <a:pt x="16" y="134"/>
                </a:lnTo>
                <a:lnTo>
                  <a:pt x="18" y="128"/>
                </a:lnTo>
                <a:lnTo>
                  <a:pt x="18" y="128"/>
                </a:lnTo>
                <a:lnTo>
                  <a:pt x="18" y="127"/>
                </a:lnTo>
                <a:lnTo>
                  <a:pt x="18" y="127"/>
                </a:lnTo>
                <a:lnTo>
                  <a:pt x="16" y="119"/>
                </a:lnTo>
                <a:lnTo>
                  <a:pt x="16" y="119"/>
                </a:lnTo>
                <a:lnTo>
                  <a:pt x="16" y="114"/>
                </a:lnTo>
                <a:lnTo>
                  <a:pt x="18" y="110"/>
                </a:lnTo>
                <a:lnTo>
                  <a:pt x="20" y="106"/>
                </a:lnTo>
                <a:lnTo>
                  <a:pt x="22" y="106"/>
                </a:lnTo>
                <a:lnTo>
                  <a:pt x="25" y="106"/>
                </a:lnTo>
                <a:lnTo>
                  <a:pt x="25" y="97"/>
                </a:lnTo>
                <a:lnTo>
                  <a:pt x="25" y="97"/>
                </a:lnTo>
                <a:lnTo>
                  <a:pt x="14" y="88"/>
                </a:lnTo>
                <a:lnTo>
                  <a:pt x="7" y="79"/>
                </a:lnTo>
                <a:lnTo>
                  <a:pt x="7" y="79"/>
                </a:lnTo>
                <a:lnTo>
                  <a:pt x="2" y="66"/>
                </a:lnTo>
                <a:lnTo>
                  <a:pt x="0" y="53"/>
                </a:lnTo>
                <a:lnTo>
                  <a:pt x="0" y="53"/>
                </a:lnTo>
                <a:lnTo>
                  <a:pt x="2" y="42"/>
                </a:lnTo>
                <a:lnTo>
                  <a:pt x="3" y="33"/>
                </a:lnTo>
                <a:lnTo>
                  <a:pt x="9" y="24"/>
                </a:lnTo>
                <a:lnTo>
                  <a:pt x="14" y="16"/>
                </a:lnTo>
                <a:lnTo>
                  <a:pt x="14" y="16"/>
                </a:lnTo>
                <a:lnTo>
                  <a:pt x="22" y="9"/>
                </a:lnTo>
                <a:lnTo>
                  <a:pt x="31" y="5"/>
                </a:lnTo>
                <a:lnTo>
                  <a:pt x="40" y="2"/>
                </a:lnTo>
                <a:lnTo>
                  <a:pt x="51" y="0"/>
                </a:lnTo>
                <a:lnTo>
                  <a:pt x="51" y="0"/>
                </a:lnTo>
                <a:close/>
                <a:moveTo>
                  <a:pt x="66" y="152"/>
                </a:moveTo>
                <a:lnTo>
                  <a:pt x="66" y="152"/>
                </a:lnTo>
                <a:lnTo>
                  <a:pt x="66" y="154"/>
                </a:lnTo>
                <a:lnTo>
                  <a:pt x="66" y="154"/>
                </a:lnTo>
                <a:lnTo>
                  <a:pt x="66" y="160"/>
                </a:lnTo>
                <a:lnTo>
                  <a:pt x="62" y="163"/>
                </a:lnTo>
                <a:lnTo>
                  <a:pt x="57" y="167"/>
                </a:lnTo>
                <a:lnTo>
                  <a:pt x="51" y="169"/>
                </a:lnTo>
                <a:lnTo>
                  <a:pt x="51" y="169"/>
                </a:lnTo>
                <a:lnTo>
                  <a:pt x="46" y="167"/>
                </a:lnTo>
                <a:lnTo>
                  <a:pt x="42" y="165"/>
                </a:lnTo>
                <a:lnTo>
                  <a:pt x="38" y="160"/>
                </a:lnTo>
                <a:lnTo>
                  <a:pt x="36" y="156"/>
                </a:lnTo>
                <a:lnTo>
                  <a:pt x="66" y="152"/>
                </a:lnTo>
                <a:lnTo>
                  <a:pt x="66" y="152"/>
                </a:lnTo>
                <a:close/>
                <a:moveTo>
                  <a:pt x="77" y="132"/>
                </a:moveTo>
                <a:lnTo>
                  <a:pt x="27" y="136"/>
                </a:lnTo>
                <a:lnTo>
                  <a:pt x="27" y="136"/>
                </a:lnTo>
                <a:lnTo>
                  <a:pt x="27" y="138"/>
                </a:lnTo>
                <a:lnTo>
                  <a:pt x="27" y="138"/>
                </a:lnTo>
                <a:lnTo>
                  <a:pt x="27" y="138"/>
                </a:lnTo>
                <a:lnTo>
                  <a:pt x="77" y="134"/>
                </a:lnTo>
                <a:lnTo>
                  <a:pt x="77" y="134"/>
                </a:lnTo>
                <a:lnTo>
                  <a:pt x="77" y="132"/>
                </a:lnTo>
                <a:lnTo>
                  <a:pt x="77" y="132"/>
                </a:lnTo>
                <a:lnTo>
                  <a:pt x="77" y="132"/>
                </a:lnTo>
                <a:lnTo>
                  <a:pt x="77" y="132"/>
                </a:lnTo>
                <a:close/>
                <a:moveTo>
                  <a:pt x="77" y="112"/>
                </a:moveTo>
                <a:lnTo>
                  <a:pt x="27" y="116"/>
                </a:lnTo>
                <a:lnTo>
                  <a:pt x="27" y="116"/>
                </a:lnTo>
                <a:lnTo>
                  <a:pt x="27" y="117"/>
                </a:lnTo>
                <a:lnTo>
                  <a:pt x="27" y="117"/>
                </a:lnTo>
                <a:lnTo>
                  <a:pt x="27" y="119"/>
                </a:lnTo>
                <a:lnTo>
                  <a:pt x="77" y="114"/>
                </a:lnTo>
                <a:lnTo>
                  <a:pt x="77" y="114"/>
                </a:lnTo>
                <a:lnTo>
                  <a:pt x="77" y="114"/>
                </a:lnTo>
                <a:lnTo>
                  <a:pt x="77" y="114"/>
                </a:lnTo>
                <a:lnTo>
                  <a:pt x="77" y="112"/>
                </a:lnTo>
                <a:lnTo>
                  <a:pt x="77" y="1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Freeform 414"/>
          <p:cNvSpPr>
            <a:spLocks noEditPoints="1"/>
          </p:cNvSpPr>
          <p:nvPr/>
        </p:nvSpPr>
        <p:spPr bwMode="auto">
          <a:xfrm>
            <a:off x="4087495" y="2334895"/>
            <a:ext cx="189230" cy="394970"/>
          </a:xfrm>
          <a:custGeom>
            <a:avLst/>
            <a:gdLst>
              <a:gd name="T0" fmla="*/ 4 w 79"/>
              <a:gd name="T1" fmla="*/ 93 h 165"/>
              <a:gd name="T2" fmla="*/ 4 w 79"/>
              <a:gd name="T3" fmla="*/ 22 h 165"/>
              <a:gd name="T4" fmla="*/ 9 w 79"/>
              <a:gd name="T5" fmla="*/ 13 h 165"/>
              <a:gd name="T6" fmla="*/ 9 w 79"/>
              <a:gd name="T7" fmla="*/ 13 h 165"/>
              <a:gd name="T8" fmla="*/ 19 w 79"/>
              <a:gd name="T9" fmla="*/ 7 h 165"/>
              <a:gd name="T10" fmla="*/ 22 w 79"/>
              <a:gd name="T11" fmla="*/ 7 h 165"/>
              <a:gd name="T12" fmla="*/ 26 w 79"/>
              <a:gd name="T13" fmla="*/ 3 h 165"/>
              <a:gd name="T14" fmla="*/ 31 w 79"/>
              <a:gd name="T15" fmla="*/ 0 h 165"/>
              <a:gd name="T16" fmla="*/ 42 w 79"/>
              <a:gd name="T17" fmla="*/ 0 h 165"/>
              <a:gd name="T18" fmla="*/ 50 w 79"/>
              <a:gd name="T19" fmla="*/ 0 h 165"/>
              <a:gd name="T20" fmla="*/ 57 w 79"/>
              <a:gd name="T21" fmla="*/ 5 h 165"/>
              <a:gd name="T22" fmla="*/ 57 w 79"/>
              <a:gd name="T23" fmla="*/ 7 h 165"/>
              <a:gd name="T24" fmla="*/ 61 w 79"/>
              <a:gd name="T25" fmla="*/ 7 h 165"/>
              <a:gd name="T26" fmla="*/ 66 w 79"/>
              <a:gd name="T27" fmla="*/ 9 h 165"/>
              <a:gd name="T28" fmla="*/ 70 w 79"/>
              <a:gd name="T29" fmla="*/ 13 h 165"/>
              <a:gd name="T30" fmla="*/ 74 w 79"/>
              <a:gd name="T31" fmla="*/ 16 h 165"/>
              <a:gd name="T32" fmla="*/ 75 w 79"/>
              <a:gd name="T33" fmla="*/ 93 h 165"/>
              <a:gd name="T34" fmla="*/ 79 w 79"/>
              <a:gd name="T35" fmla="*/ 110 h 165"/>
              <a:gd name="T36" fmla="*/ 66 w 79"/>
              <a:gd name="T37" fmla="*/ 126 h 165"/>
              <a:gd name="T38" fmla="*/ 66 w 79"/>
              <a:gd name="T39" fmla="*/ 159 h 165"/>
              <a:gd name="T40" fmla="*/ 50 w 79"/>
              <a:gd name="T41" fmla="*/ 159 h 165"/>
              <a:gd name="T42" fmla="*/ 46 w 79"/>
              <a:gd name="T43" fmla="*/ 163 h 165"/>
              <a:gd name="T44" fmla="*/ 39 w 79"/>
              <a:gd name="T45" fmla="*/ 165 h 165"/>
              <a:gd name="T46" fmla="*/ 30 w 79"/>
              <a:gd name="T47" fmla="*/ 159 h 165"/>
              <a:gd name="T48" fmla="*/ 15 w 79"/>
              <a:gd name="T49" fmla="*/ 159 h 165"/>
              <a:gd name="T50" fmla="*/ 15 w 79"/>
              <a:gd name="T51" fmla="*/ 126 h 165"/>
              <a:gd name="T52" fmla="*/ 0 w 79"/>
              <a:gd name="T53" fmla="*/ 93 h 165"/>
              <a:gd name="T54" fmla="*/ 59 w 79"/>
              <a:gd name="T55" fmla="*/ 16 h 165"/>
              <a:gd name="T56" fmla="*/ 66 w 79"/>
              <a:gd name="T57" fmla="*/ 93 h 165"/>
              <a:gd name="T58" fmla="*/ 66 w 79"/>
              <a:gd name="T59" fmla="*/ 22 h 165"/>
              <a:gd name="T60" fmla="*/ 64 w 79"/>
              <a:gd name="T61" fmla="*/ 18 h 165"/>
              <a:gd name="T62" fmla="*/ 61 w 79"/>
              <a:gd name="T63" fmla="*/ 16 h 165"/>
              <a:gd name="T64" fmla="*/ 59 w 79"/>
              <a:gd name="T65" fmla="*/ 16 h 165"/>
              <a:gd name="T66" fmla="*/ 20 w 79"/>
              <a:gd name="T67" fmla="*/ 93 h 165"/>
              <a:gd name="T68" fmla="*/ 19 w 79"/>
              <a:gd name="T69" fmla="*/ 16 h 165"/>
              <a:gd name="T70" fmla="*/ 15 w 79"/>
              <a:gd name="T71" fmla="*/ 18 h 165"/>
              <a:gd name="T72" fmla="*/ 15 w 79"/>
              <a:gd name="T73" fmla="*/ 18 h 165"/>
              <a:gd name="T74" fmla="*/ 13 w 79"/>
              <a:gd name="T75" fmla="*/ 93 h 165"/>
              <a:gd name="T76" fmla="*/ 35 w 79"/>
              <a:gd name="T77" fmla="*/ 93 h 165"/>
              <a:gd name="T78" fmla="*/ 44 w 79"/>
              <a:gd name="T79" fmla="*/ 16 h 165"/>
              <a:gd name="T80" fmla="*/ 44 w 79"/>
              <a:gd name="T81" fmla="*/ 14 h 165"/>
              <a:gd name="T82" fmla="*/ 44 w 79"/>
              <a:gd name="T83" fmla="*/ 14 h 165"/>
              <a:gd name="T84" fmla="*/ 37 w 79"/>
              <a:gd name="T85" fmla="*/ 14 h 165"/>
              <a:gd name="T86" fmla="*/ 35 w 79"/>
              <a:gd name="T87" fmla="*/ 14 h 165"/>
              <a:gd name="T88" fmla="*/ 35 w 79"/>
              <a:gd name="T89" fmla="*/ 14 h 165"/>
              <a:gd name="T90" fmla="*/ 35 w 79"/>
              <a:gd name="T91" fmla="*/ 93 h 165"/>
              <a:gd name="T92" fmla="*/ 42 w 79"/>
              <a:gd name="T93" fmla="*/ 148 h 165"/>
              <a:gd name="T94" fmla="*/ 55 w 79"/>
              <a:gd name="T95" fmla="*/ 137 h 165"/>
              <a:gd name="T96" fmla="*/ 42 w 79"/>
              <a:gd name="T97" fmla="*/ 148 h 165"/>
              <a:gd name="T98" fmla="*/ 55 w 79"/>
              <a:gd name="T99" fmla="*/ 147 h 165"/>
              <a:gd name="T100" fmla="*/ 55 w 79"/>
              <a:gd name="T101" fmla="*/ 148 h 165"/>
              <a:gd name="T102" fmla="*/ 55 w 79"/>
              <a:gd name="T103" fmla="*/ 147 h 165"/>
              <a:gd name="T104" fmla="*/ 55 w 79"/>
              <a:gd name="T105" fmla="*/ 136 h 165"/>
              <a:gd name="T106" fmla="*/ 46 w 79"/>
              <a:gd name="T107" fmla="*/ 132 h 165"/>
              <a:gd name="T108" fmla="*/ 24 w 79"/>
              <a:gd name="T109" fmla="*/ 147 h 165"/>
              <a:gd name="T110" fmla="*/ 24 w 79"/>
              <a:gd name="T111" fmla="*/ 137 h 165"/>
              <a:gd name="T112" fmla="*/ 24 w 79"/>
              <a:gd name="T113"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165">
                <a:moveTo>
                  <a:pt x="0" y="93"/>
                </a:moveTo>
                <a:lnTo>
                  <a:pt x="4" y="93"/>
                </a:lnTo>
                <a:lnTo>
                  <a:pt x="4" y="22"/>
                </a:lnTo>
                <a:lnTo>
                  <a:pt x="4" y="22"/>
                </a:lnTo>
                <a:lnTo>
                  <a:pt x="6" y="16"/>
                </a:lnTo>
                <a:lnTo>
                  <a:pt x="9" y="13"/>
                </a:lnTo>
                <a:lnTo>
                  <a:pt x="9" y="13"/>
                </a:lnTo>
                <a:lnTo>
                  <a:pt x="9" y="13"/>
                </a:lnTo>
                <a:lnTo>
                  <a:pt x="13" y="9"/>
                </a:lnTo>
                <a:lnTo>
                  <a:pt x="19" y="7"/>
                </a:lnTo>
                <a:lnTo>
                  <a:pt x="22" y="7"/>
                </a:lnTo>
                <a:lnTo>
                  <a:pt x="22" y="7"/>
                </a:lnTo>
                <a:lnTo>
                  <a:pt x="26" y="3"/>
                </a:lnTo>
                <a:lnTo>
                  <a:pt x="26" y="3"/>
                </a:lnTo>
                <a:lnTo>
                  <a:pt x="26" y="3"/>
                </a:lnTo>
                <a:lnTo>
                  <a:pt x="31" y="0"/>
                </a:lnTo>
                <a:lnTo>
                  <a:pt x="37" y="0"/>
                </a:lnTo>
                <a:lnTo>
                  <a:pt x="42" y="0"/>
                </a:lnTo>
                <a:lnTo>
                  <a:pt x="42" y="0"/>
                </a:lnTo>
                <a:lnTo>
                  <a:pt x="50" y="0"/>
                </a:lnTo>
                <a:lnTo>
                  <a:pt x="55" y="3"/>
                </a:lnTo>
                <a:lnTo>
                  <a:pt x="57" y="5"/>
                </a:lnTo>
                <a:lnTo>
                  <a:pt x="57" y="7"/>
                </a:lnTo>
                <a:lnTo>
                  <a:pt x="57" y="7"/>
                </a:lnTo>
                <a:lnTo>
                  <a:pt x="57" y="7"/>
                </a:lnTo>
                <a:lnTo>
                  <a:pt x="61" y="7"/>
                </a:lnTo>
                <a:lnTo>
                  <a:pt x="61" y="7"/>
                </a:lnTo>
                <a:lnTo>
                  <a:pt x="66" y="9"/>
                </a:lnTo>
                <a:lnTo>
                  <a:pt x="70" y="13"/>
                </a:lnTo>
                <a:lnTo>
                  <a:pt x="70" y="13"/>
                </a:lnTo>
                <a:lnTo>
                  <a:pt x="70" y="13"/>
                </a:lnTo>
                <a:lnTo>
                  <a:pt x="74" y="16"/>
                </a:lnTo>
                <a:lnTo>
                  <a:pt x="75" y="22"/>
                </a:lnTo>
                <a:lnTo>
                  <a:pt x="75" y="93"/>
                </a:lnTo>
                <a:lnTo>
                  <a:pt x="79" y="93"/>
                </a:lnTo>
                <a:lnTo>
                  <a:pt x="79" y="110"/>
                </a:lnTo>
                <a:lnTo>
                  <a:pt x="66" y="126"/>
                </a:lnTo>
                <a:lnTo>
                  <a:pt x="66" y="126"/>
                </a:lnTo>
                <a:lnTo>
                  <a:pt x="66" y="154"/>
                </a:lnTo>
                <a:lnTo>
                  <a:pt x="66" y="159"/>
                </a:lnTo>
                <a:lnTo>
                  <a:pt x="61" y="159"/>
                </a:lnTo>
                <a:lnTo>
                  <a:pt x="50" y="159"/>
                </a:lnTo>
                <a:lnTo>
                  <a:pt x="50" y="159"/>
                </a:lnTo>
                <a:lnTo>
                  <a:pt x="46" y="163"/>
                </a:lnTo>
                <a:lnTo>
                  <a:pt x="39" y="165"/>
                </a:lnTo>
                <a:lnTo>
                  <a:pt x="39" y="165"/>
                </a:lnTo>
                <a:lnTo>
                  <a:pt x="33" y="163"/>
                </a:lnTo>
                <a:lnTo>
                  <a:pt x="30" y="159"/>
                </a:lnTo>
                <a:lnTo>
                  <a:pt x="20" y="159"/>
                </a:lnTo>
                <a:lnTo>
                  <a:pt x="15" y="159"/>
                </a:lnTo>
                <a:lnTo>
                  <a:pt x="15" y="154"/>
                </a:lnTo>
                <a:lnTo>
                  <a:pt x="15" y="126"/>
                </a:lnTo>
                <a:lnTo>
                  <a:pt x="0" y="110"/>
                </a:lnTo>
                <a:lnTo>
                  <a:pt x="0" y="93"/>
                </a:lnTo>
                <a:lnTo>
                  <a:pt x="0" y="93"/>
                </a:lnTo>
                <a:close/>
                <a:moveTo>
                  <a:pt x="59" y="16"/>
                </a:moveTo>
                <a:lnTo>
                  <a:pt x="59" y="93"/>
                </a:lnTo>
                <a:lnTo>
                  <a:pt x="66" y="93"/>
                </a:lnTo>
                <a:lnTo>
                  <a:pt x="66" y="22"/>
                </a:lnTo>
                <a:lnTo>
                  <a:pt x="66" y="22"/>
                </a:lnTo>
                <a:lnTo>
                  <a:pt x="64" y="18"/>
                </a:lnTo>
                <a:lnTo>
                  <a:pt x="64" y="18"/>
                </a:lnTo>
                <a:lnTo>
                  <a:pt x="64" y="18"/>
                </a:lnTo>
                <a:lnTo>
                  <a:pt x="61" y="16"/>
                </a:lnTo>
                <a:lnTo>
                  <a:pt x="59" y="16"/>
                </a:lnTo>
                <a:lnTo>
                  <a:pt x="59" y="16"/>
                </a:lnTo>
                <a:close/>
                <a:moveTo>
                  <a:pt x="13" y="93"/>
                </a:moveTo>
                <a:lnTo>
                  <a:pt x="20" y="93"/>
                </a:lnTo>
                <a:lnTo>
                  <a:pt x="20" y="16"/>
                </a:lnTo>
                <a:lnTo>
                  <a:pt x="19" y="16"/>
                </a:lnTo>
                <a:lnTo>
                  <a:pt x="19" y="16"/>
                </a:lnTo>
                <a:lnTo>
                  <a:pt x="15" y="18"/>
                </a:lnTo>
                <a:lnTo>
                  <a:pt x="15" y="18"/>
                </a:lnTo>
                <a:lnTo>
                  <a:pt x="15" y="18"/>
                </a:lnTo>
                <a:lnTo>
                  <a:pt x="13" y="22"/>
                </a:lnTo>
                <a:lnTo>
                  <a:pt x="13" y="93"/>
                </a:lnTo>
                <a:lnTo>
                  <a:pt x="13" y="93"/>
                </a:lnTo>
                <a:close/>
                <a:moveTo>
                  <a:pt x="35" y="93"/>
                </a:moveTo>
                <a:lnTo>
                  <a:pt x="44" y="93"/>
                </a:lnTo>
                <a:lnTo>
                  <a:pt x="44" y="16"/>
                </a:lnTo>
                <a:lnTo>
                  <a:pt x="44" y="16"/>
                </a:lnTo>
                <a:lnTo>
                  <a:pt x="44" y="14"/>
                </a:lnTo>
                <a:lnTo>
                  <a:pt x="44" y="14"/>
                </a:lnTo>
                <a:lnTo>
                  <a:pt x="44" y="14"/>
                </a:lnTo>
                <a:lnTo>
                  <a:pt x="42" y="14"/>
                </a:lnTo>
                <a:lnTo>
                  <a:pt x="37" y="14"/>
                </a:lnTo>
                <a:lnTo>
                  <a:pt x="37" y="14"/>
                </a:lnTo>
                <a:lnTo>
                  <a:pt x="35" y="14"/>
                </a:lnTo>
                <a:lnTo>
                  <a:pt x="35" y="14"/>
                </a:lnTo>
                <a:lnTo>
                  <a:pt x="35" y="14"/>
                </a:lnTo>
                <a:lnTo>
                  <a:pt x="35" y="16"/>
                </a:lnTo>
                <a:lnTo>
                  <a:pt x="35" y="93"/>
                </a:lnTo>
                <a:lnTo>
                  <a:pt x="35" y="93"/>
                </a:lnTo>
                <a:close/>
                <a:moveTo>
                  <a:pt x="42" y="148"/>
                </a:moveTo>
                <a:lnTo>
                  <a:pt x="55" y="143"/>
                </a:lnTo>
                <a:lnTo>
                  <a:pt x="55" y="137"/>
                </a:lnTo>
                <a:lnTo>
                  <a:pt x="28" y="148"/>
                </a:lnTo>
                <a:lnTo>
                  <a:pt x="42" y="148"/>
                </a:lnTo>
                <a:lnTo>
                  <a:pt x="42" y="148"/>
                </a:lnTo>
                <a:close/>
                <a:moveTo>
                  <a:pt x="55" y="147"/>
                </a:moveTo>
                <a:lnTo>
                  <a:pt x="50" y="148"/>
                </a:lnTo>
                <a:lnTo>
                  <a:pt x="55" y="148"/>
                </a:lnTo>
                <a:lnTo>
                  <a:pt x="55" y="147"/>
                </a:lnTo>
                <a:lnTo>
                  <a:pt x="55" y="147"/>
                </a:lnTo>
                <a:close/>
                <a:moveTo>
                  <a:pt x="24" y="147"/>
                </a:moveTo>
                <a:lnTo>
                  <a:pt x="55" y="136"/>
                </a:lnTo>
                <a:lnTo>
                  <a:pt x="55" y="132"/>
                </a:lnTo>
                <a:lnTo>
                  <a:pt x="46" y="132"/>
                </a:lnTo>
                <a:lnTo>
                  <a:pt x="24" y="141"/>
                </a:lnTo>
                <a:lnTo>
                  <a:pt x="24" y="147"/>
                </a:lnTo>
                <a:lnTo>
                  <a:pt x="24" y="147"/>
                </a:lnTo>
                <a:close/>
                <a:moveTo>
                  <a:pt x="24" y="137"/>
                </a:moveTo>
                <a:lnTo>
                  <a:pt x="39" y="132"/>
                </a:lnTo>
                <a:lnTo>
                  <a:pt x="24" y="132"/>
                </a:lnTo>
                <a:lnTo>
                  <a:pt x="24" y="1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Freeform 444"/>
          <p:cNvSpPr>
            <a:spLocks noEditPoints="1"/>
          </p:cNvSpPr>
          <p:nvPr/>
        </p:nvSpPr>
        <p:spPr bwMode="auto">
          <a:xfrm>
            <a:off x="9591675" y="2399030"/>
            <a:ext cx="367665" cy="284480"/>
          </a:xfrm>
          <a:custGeom>
            <a:avLst/>
            <a:gdLst>
              <a:gd name="T0" fmla="*/ 31 w 154"/>
              <a:gd name="T1" fmla="*/ 66 h 119"/>
              <a:gd name="T2" fmla="*/ 20 w 154"/>
              <a:gd name="T3" fmla="*/ 108 h 119"/>
              <a:gd name="T4" fmla="*/ 49 w 154"/>
              <a:gd name="T5" fmla="*/ 108 h 119"/>
              <a:gd name="T6" fmla="*/ 49 w 154"/>
              <a:gd name="T7" fmla="*/ 108 h 119"/>
              <a:gd name="T8" fmla="*/ 55 w 154"/>
              <a:gd name="T9" fmla="*/ 112 h 119"/>
              <a:gd name="T10" fmla="*/ 60 w 154"/>
              <a:gd name="T11" fmla="*/ 116 h 119"/>
              <a:gd name="T12" fmla="*/ 67 w 154"/>
              <a:gd name="T13" fmla="*/ 118 h 119"/>
              <a:gd name="T14" fmla="*/ 75 w 154"/>
              <a:gd name="T15" fmla="*/ 119 h 119"/>
              <a:gd name="T16" fmla="*/ 75 w 154"/>
              <a:gd name="T17" fmla="*/ 119 h 119"/>
              <a:gd name="T18" fmla="*/ 82 w 154"/>
              <a:gd name="T19" fmla="*/ 118 h 119"/>
              <a:gd name="T20" fmla="*/ 90 w 154"/>
              <a:gd name="T21" fmla="*/ 116 h 119"/>
              <a:gd name="T22" fmla="*/ 95 w 154"/>
              <a:gd name="T23" fmla="*/ 112 h 119"/>
              <a:gd name="T24" fmla="*/ 101 w 154"/>
              <a:gd name="T25" fmla="*/ 108 h 119"/>
              <a:gd name="T26" fmla="*/ 128 w 154"/>
              <a:gd name="T27" fmla="*/ 108 h 119"/>
              <a:gd name="T28" fmla="*/ 119 w 154"/>
              <a:gd name="T29" fmla="*/ 66 h 119"/>
              <a:gd name="T30" fmla="*/ 126 w 154"/>
              <a:gd name="T31" fmla="*/ 66 h 119"/>
              <a:gd name="T32" fmla="*/ 126 w 154"/>
              <a:gd name="T33" fmla="*/ 41 h 119"/>
              <a:gd name="T34" fmla="*/ 143 w 154"/>
              <a:gd name="T35" fmla="*/ 37 h 119"/>
              <a:gd name="T36" fmla="*/ 143 w 154"/>
              <a:gd name="T37" fmla="*/ 50 h 119"/>
              <a:gd name="T38" fmla="*/ 139 w 154"/>
              <a:gd name="T39" fmla="*/ 75 h 119"/>
              <a:gd name="T40" fmla="*/ 152 w 154"/>
              <a:gd name="T41" fmla="*/ 75 h 119"/>
              <a:gd name="T42" fmla="*/ 148 w 154"/>
              <a:gd name="T43" fmla="*/ 50 h 119"/>
              <a:gd name="T44" fmla="*/ 148 w 154"/>
              <a:gd name="T45" fmla="*/ 35 h 119"/>
              <a:gd name="T46" fmla="*/ 154 w 154"/>
              <a:gd name="T47" fmla="*/ 33 h 119"/>
              <a:gd name="T48" fmla="*/ 154 w 154"/>
              <a:gd name="T49" fmla="*/ 22 h 119"/>
              <a:gd name="T50" fmla="*/ 77 w 154"/>
              <a:gd name="T51" fmla="*/ 0 h 119"/>
              <a:gd name="T52" fmla="*/ 0 w 154"/>
              <a:gd name="T53" fmla="*/ 22 h 119"/>
              <a:gd name="T54" fmla="*/ 0 w 154"/>
              <a:gd name="T55" fmla="*/ 33 h 119"/>
              <a:gd name="T56" fmla="*/ 27 w 154"/>
              <a:gd name="T57" fmla="*/ 42 h 119"/>
              <a:gd name="T58" fmla="*/ 27 w 154"/>
              <a:gd name="T59" fmla="*/ 66 h 119"/>
              <a:gd name="T60" fmla="*/ 31 w 154"/>
              <a:gd name="T61" fmla="*/ 66 h 119"/>
              <a:gd name="T62" fmla="*/ 31 w 154"/>
              <a:gd name="T63" fmla="*/ 66 h 119"/>
              <a:gd name="T64" fmla="*/ 104 w 154"/>
              <a:gd name="T65" fmla="*/ 66 h 119"/>
              <a:gd name="T66" fmla="*/ 104 w 154"/>
              <a:gd name="T67" fmla="*/ 66 h 119"/>
              <a:gd name="T68" fmla="*/ 106 w 154"/>
              <a:gd name="T69" fmla="*/ 72 h 119"/>
              <a:gd name="T70" fmla="*/ 106 w 154"/>
              <a:gd name="T71" fmla="*/ 72 h 119"/>
              <a:gd name="T72" fmla="*/ 104 w 154"/>
              <a:gd name="T73" fmla="*/ 79 h 119"/>
              <a:gd name="T74" fmla="*/ 102 w 154"/>
              <a:gd name="T75" fmla="*/ 86 h 119"/>
              <a:gd name="T76" fmla="*/ 101 w 154"/>
              <a:gd name="T77" fmla="*/ 92 h 119"/>
              <a:gd name="T78" fmla="*/ 97 w 154"/>
              <a:gd name="T79" fmla="*/ 97 h 119"/>
              <a:gd name="T80" fmla="*/ 97 w 154"/>
              <a:gd name="T81" fmla="*/ 97 h 119"/>
              <a:gd name="T82" fmla="*/ 91 w 154"/>
              <a:gd name="T83" fmla="*/ 101 h 119"/>
              <a:gd name="T84" fmla="*/ 86 w 154"/>
              <a:gd name="T85" fmla="*/ 105 h 119"/>
              <a:gd name="T86" fmla="*/ 80 w 154"/>
              <a:gd name="T87" fmla="*/ 107 h 119"/>
              <a:gd name="T88" fmla="*/ 75 w 154"/>
              <a:gd name="T89" fmla="*/ 108 h 119"/>
              <a:gd name="T90" fmla="*/ 75 w 154"/>
              <a:gd name="T91" fmla="*/ 108 h 119"/>
              <a:gd name="T92" fmla="*/ 69 w 154"/>
              <a:gd name="T93" fmla="*/ 107 h 119"/>
              <a:gd name="T94" fmla="*/ 64 w 154"/>
              <a:gd name="T95" fmla="*/ 105 h 119"/>
              <a:gd name="T96" fmla="*/ 58 w 154"/>
              <a:gd name="T97" fmla="*/ 101 h 119"/>
              <a:gd name="T98" fmla="*/ 55 w 154"/>
              <a:gd name="T99" fmla="*/ 97 h 119"/>
              <a:gd name="T100" fmla="*/ 55 w 154"/>
              <a:gd name="T101" fmla="*/ 97 h 119"/>
              <a:gd name="T102" fmla="*/ 49 w 154"/>
              <a:gd name="T103" fmla="*/ 92 h 119"/>
              <a:gd name="T104" fmla="*/ 47 w 154"/>
              <a:gd name="T105" fmla="*/ 86 h 119"/>
              <a:gd name="T106" fmla="*/ 45 w 154"/>
              <a:gd name="T107" fmla="*/ 79 h 119"/>
              <a:gd name="T108" fmla="*/ 45 w 154"/>
              <a:gd name="T109" fmla="*/ 72 h 119"/>
              <a:gd name="T110" fmla="*/ 45 w 154"/>
              <a:gd name="T111" fmla="*/ 72 h 119"/>
              <a:gd name="T112" fmla="*/ 45 w 154"/>
              <a:gd name="T113" fmla="*/ 66 h 119"/>
              <a:gd name="T114" fmla="*/ 104 w 154"/>
              <a:gd name="T115"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19">
                <a:moveTo>
                  <a:pt x="31" y="66"/>
                </a:moveTo>
                <a:lnTo>
                  <a:pt x="20" y="108"/>
                </a:lnTo>
                <a:lnTo>
                  <a:pt x="49" y="108"/>
                </a:lnTo>
                <a:lnTo>
                  <a:pt x="49" y="108"/>
                </a:lnTo>
                <a:lnTo>
                  <a:pt x="55" y="112"/>
                </a:lnTo>
                <a:lnTo>
                  <a:pt x="60" y="116"/>
                </a:lnTo>
                <a:lnTo>
                  <a:pt x="67" y="118"/>
                </a:lnTo>
                <a:lnTo>
                  <a:pt x="75" y="119"/>
                </a:lnTo>
                <a:lnTo>
                  <a:pt x="75" y="119"/>
                </a:lnTo>
                <a:lnTo>
                  <a:pt x="82" y="118"/>
                </a:lnTo>
                <a:lnTo>
                  <a:pt x="90" y="116"/>
                </a:lnTo>
                <a:lnTo>
                  <a:pt x="95" y="112"/>
                </a:lnTo>
                <a:lnTo>
                  <a:pt x="101" y="108"/>
                </a:lnTo>
                <a:lnTo>
                  <a:pt x="128" y="108"/>
                </a:lnTo>
                <a:lnTo>
                  <a:pt x="119" y="66"/>
                </a:lnTo>
                <a:lnTo>
                  <a:pt x="126" y="66"/>
                </a:lnTo>
                <a:lnTo>
                  <a:pt x="126" y="41"/>
                </a:lnTo>
                <a:lnTo>
                  <a:pt x="143" y="37"/>
                </a:lnTo>
                <a:lnTo>
                  <a:pt x="143" y="50"/>
                </a:lnTo>
                <a:lnTo>
                  <a:pt x="139" y="75"/>
                </a:lnTo>
                <a:lnTo>
                  <a:pt x="152" y="75"/>
                </a:lnTo>
                <a:lnTo>
                  <a:pt x="148" y="50"/>
                </a:lnTo>
                <a:lnTo>
                  <a:pt x="148" y="35"/>
                </a:lnTo>
                <a:lnTo>
                  <a:pt x="154" y="33"/>
                </a:lnTo>
                <a:lnTo>
                  <a:pt x="154" y="22"/>
                </a:lnTo>
                <a:lnTo>
                  <a:pt x="77" y="0"/>
                </a:lnTo>
                <a:lnTo>
                  <a:pt x="0" y="22"/>
                </a:lnTo>
                <a:lnTo>
                  <a:pt x="0" y="33"/>
                </a:lnTo>
                <a:lnTo>
                  <a:pt x="27" y="42"/>
                </a:lnTo>
                <a:lnTo>
                  <a:pt x="27" y="66"/>
                </a:lnTo>
                <a:lnTo>
                  <a:pt x="31" y="66"/>
                </a:lnTo>
                <a:lnTo>
                  <a:pt x="31" y="66"/>
                </a:lnTo>
                <a:close/>
                <a:moveTo>
                  <a:pt x="104" y="66"/>
                </a:moveTo>
                <a:lnTo>
                  <a:pt x="104" y="66"/>
                </a:lnTo>
                <a:lnTo>
                  <a:pt x="106" y="72"/>
                </a:lnTo>
                <a:lnTo>
                  <a:pt x="106" y="72"/>
                </a:lnTo>
                <a:lnTo>
                  <a:pt x="104" y="79"/>
                </a:lnTo>
                <a:lnTo>
                  <a:pt x="102" y="86"/>
                </a:lnTo>
                <a:lnTo>
                  <a:pt x="101" y="92"/>
                </a:lnTo>
                <a:lnTo>
                  <a:pt x="97" y="97"/>
                </a:lnTo>
                <a:lnTo>
                  <a:pt x="97" y="97"/>
                </a:lnTo>
                <a:lnTo>
                  <a:pt x="91" y="101"/>
                </a:lnTo>
                <a:lnTo>
                  <a:pt x="86" y="105"/>
                </a:lnTo>
                <a:lnTo>
                  <a:pt x="80" y="107"/>
                </a:lnTo>
                <a:lnTo>
                  <a:pt x="75" y="108"/>
                </a:lnTo>
                <a:lnTo>
                  <a:pt x="75" y="108"/>
                </a:lnTo>
                <a:lnTo>
                  <a:pt x="69" y="107"/>
                </a:lnTo>
                <a:lnTo>
                  <a:pt x="64" y="105"/>
                </a:lnTo>
                <a:lnTo>
                  <a:pt x="58" y="101"/>
                </a:lnTo>
                <a:lnTo>
                  <a:pt x="55" y="97"/>
                </a:lnTo>
                <a:lnTo>
                  <a:pt x="55" y="97"/>
                </a:lnTo>
                <a:lnTo>
                  <a:pt x="49" y="92"/>
                </a:lnTo>
                <a:lnTo>
                  <a:pt x="47" y="86"/>
                </a:lnTo>
                <a:lnTo>
                  <a:pt x="45" y="79"/>
                </a:lnTo>
                <a:lnTo>
                  <a:pt x="45" y="72"/>
                </a:lnTo>
                <a:lnTo>
                  <a:pt x="45" y="72"/>
                </a:lnTo>
                <a:lnTo>
                  <a:pt x="45" y="66"/>
                </a:lnTo>
                <a:lnTo>
                  <a:pt x="104"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文本框 17"/>
          <p:cNvSpPr txBox="1"/>
          <p:nvPr/>
        </p:nvSpPr>
        <p:spPr>
          <a:xfrm>
            <a:off x="1516698" y="3622675"/>
            <a:ext cx="1619250" cy="106045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1528763" y="325437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0" name="文本框 19"/>
          <p:cNvSpPr txBox="1"/>
          <p:nvPr/>
        </p:nvSpPr>
        <p:spPr>
          <a:xfrm>
            <a:off x="3372168" y="3622675"/>
            <a:ext cx="1619250" cy="106045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nvSpPr>
        <p:spPr>
          <a:xfrm>
            <a:off x="3384233" y="325437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2" name="文本框 21"/>
          <p:cNvSpPr txBox="1"/>
          <p:nvPr/>
        </p:nvSpPr>
        <p:spPr>
          <a:xfrm>
            <a:off x="5134293" y="3622675"/>
            <a:ext cx="1619250" cy="106045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nvSpPr>
        <p:spPr>
          <a:xfrm>
            <a:off x="5146358" y="325437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4" name="文本框 23"/>
          <p:cNvSpPr txBox="1"/>
          <p:nvPr/>
        </p:nvSpPr>
        <p:spPr>
          <a:xfrm>
            <a:off x="7100888" y="3622675"/>
            <a:ext cx="1619250" cy="106045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nvSpPr>
        <p:spPr>
          <a:xfrm>
            <a:off x="7112953" y="325437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27" name="文本框 26"/>
          <p:cNvSpPr txBox="1"/>
          <p:nvPr/>
        </p:nvSpPr>
        <p:spPr>
          <a:xfrm>
            <a:off x="8965883" y="3622675"/>
            <a:ext cx="1619250" cy="106045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文本框 27"/>
          <p:cNvSpPr txBox="1"/>
          <p:nvPr/>
        </p:nvSpPr>
        <p:spPr>
          <a:xfrm>
            <a:off x="8977948" y="325437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 name="正三角形"/>
          <p:cNvSpPr/>
          <p:nvPr/>
        </p:nvSpPr>
        <p:spPr>
          <a:xfrm>
            <a:off x="4990783" y="4629785"/>
            <a:ext cx="1718945" cy="1035050"/>
          </a:xfrm>
          <a:prstGeom prst="triangl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正三角形"/>
          <p:cNvSpPr/>
          <p:nvPr/>
        </p:nvSpPr>
        <p:spPr>
          <a:xfrm>
            <a:off x="4990783" y="3594735"/>
            <a:ext cx="1718945" cy="1035050"/>
          </a:xfrm>
          <a:prstGeom prst="triangl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正三角形"/>
          <p:cNvSpPr/>
          <p:nvPr/>
        </p:nvSpPr>
        <p:spPr>
          <a:xfrm>
            <a:off x="4990783" y="2381885"/>
            <a:ext cx="1718945" cy="1035050"/>
          </a:xfrm>
          <a:prstGeom prst="triangl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正三角形"/>
          <p:cNvSpPr/>
          <p:nvPr/>
        </p:nvSpPr>
        <p:spPr>
          <a:xfrm>
            <a:off x="4990783" y="1189355"/>
            <a:ext cx="1718945" cy="1035050"/>
          </a:xfrm>
          <a:prstGeom prst="triangl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3" name="Rectangle 64"/>
          <p:cNvSpPr/>
          <p:nvPr/>
        </p:nvSpPr>
        <p:spPr>
          <a:xfrm>
            <a:off x="7082790" y="1470660"/>
            <a:ext cx="3949065"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4" name="TextBox 65"/>
          <p:cNvSpPr txBox="1"/>
          <p:nvPr/>
        </p:nvSpPr>
        <p:spPr>
          <a:xfrm>
            <a:off x="7082790" y="1189355"/>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 name="Rectangle 64"/>
          <p:cNvSpPr/>
          <p:nvPr/>
        </p:nvSpPr>
        <p:spPr>
          <a:xfrm>
            <a:off x="807720" y="2781935"/>
            <a:ext cx="3949065"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TextBox 65"/>
          <p:cNvSpPr txBox="1"/>
          <p:nvPr/>
        </p:nvSpPr>
        <p:spPr>
          <a:xfrm>
            <a:off x="2379980" y="2500630"/>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9" name="Rectangle 64"/>
          <p:cNvSpPr/>
          <p:nvPr/>
        </p:nvSpPr>
        <p:spPr>
          <a:xfrm>
            <a:off x="7082790" y="4026535"/>
            <a:ext cx="3949065"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65"/>
          <p:cNvSpPr txBox="1"/>
          <p:nvPr/>
        </p:nvSpPr>
        <p:spPr>
          <a:xfrm>
            <a:off x="7082790" y="3745230"/>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Rectangle 64"/>
          <p:cNvSpPr/>
          <p:nvPr/>
        </p:nvSpPr>
        <p:spPr>
          <a:xfrm>
            <a:off x="807720" y="5019675"/>
            <a:ext cx="3949065"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TextBox 65"/>
          <p:cNvSpPr txBox="1"/>
          <p:nvPr/>
        </p:nvSpPr>
        <p:spPr>
          <a:xfrm>
            <a:off x="2379980" y="4738370"/>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13" name="图片 12" descr="2"/>
          <p:cNvPicPr>
            <a:picLocks noChangeAspect="1"/>
          </p:cNvPicPr>
          <p:nvPr/>
        </p:nvPicPr>
        <p:blipFill>
          <a:blip r:embed="rId1"/>
          <a:srcRect l="18465" r="17645" b="15601"/>
          <a:stretch>
            <a:fillRect/>
          </a:stretch>
        </p:blipFill>
        <p:spPr>
          <a:xfrm>
            <a:off x="5619750" y="1602740"/>
            <a:ext cx="461010" cy="513080"/>
          </a:xfrm>
          <a:prstGeom prst="rect">
            <a:avLst/>
          </a:prstGeom>
        </p:spPr>
      </p:pic>
      <p:pic>
        <p:nvPicPr>
          <p:cNvPr id="14" name="图片 13" descr="2"/>
          <p:cNvPicPr>
            <a:picLocks noChangeAspect="1"/>
          </p:cNvPicPr>
          <p:nvPr/>
        </p:nvPicPr>
        <p:blipFill>
          <a:blip r:embed="rId1"/>
          <a:srcRect l="18465" r="17645" b="15601"/>
          <a:stretch>
            <a:fillRect/>
          </a:stretch>
        </p:blipFill>
        <p:spPr>
          <a:xfrm>
            <a:off x="5619750" y="2781935"/>
            <a:ext cx="461010" cy="513080"/>
          </a:xfrm>
          <a:prstGeom prst="rect">
            <a:avLst/>
          </a:prstGeom>
        </p:spPr>
      </p:pic>
      <p:pic>
        <p:nvPicPr>
          <p:cNvPr id="15" name="图片 14" descr="2"/>
          <p:cNvPicPr>
            <a:picLocks noChangeAspect="1"/>
          </p:cNvPicPr>
          <p:nvPr/>
        </p:nvPicPr>
        <p:blipFill>
          <a:blip r:embed="rId1"/>
          <a:srcRect l="18465" r="17645" b="15601"/>
          <a:stretch>
            <a:fillRect/>
          </a:stretch>
        </p:blipFill>
        <p:spPr>
          <a:xfrm>
            <a:off x="5619750" y="3916045"/>
            <a:ext cx="461010" cy="513080"/>
          </a:xfrm>
          <a:prstGeom prst="rect">
            <a:avLst/>
          </a:prstGeom>
        </p:spPr>
      </p:pic>
      <p:pic>
        <p:nvPicPr>
          <p:cNvPr id="16" name="图片 15" descr="2"/>
          <p:cNvPicPr>
            <a:picLocks noChangeAspect="1"/>
          </p:cNvPicPr>
          <p:nvPr/>
        </p:nvPicPr>
        <p:blipFill>
          <a:blip r:embed="rId1"/>
          <a:srcRect l="18465" r="17645" b="15601"/>
          <a:stretch>
            <a:fillRect/>
          </a:stretch>
        </p:blipFill>
        <p:spPr>
          <a:xfrm>
            <a:off x="5619750" y="5019675"/>
            <a:ext cx="461010" cy="513080"/>
          </a:xfrm>
          <a:prstGeom prst="rect">
            <a:avLst/>
          </a:prstGeom>
        </p:spPr>
      </p:pic>
      <p:sp>
        <p:nvSpPr>
          <p:cNvPr id="17" name="椭圆 16"/>
          <p:cNvSpPr/>
          <p:nvPr/>
        </p:nvSpPr>
        <p:spPr>
          <a:xfrm>
            <a:off x="6907530" y="1269683"/>
            <a:ext cx="175260" cy="175260"/>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4756785" y="2580958"/>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6907530" y="3850958"/>
            <a:ext cx="175260" cy="175260"/>
          </a:xfrm>
          <a:prstGeom prst="ellipse">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4756785" y="4819333"/>
            <a:ext cx="175260" cy="175260"/>
          </a:xfrm>
          <a:prstGeom prst="ellipse">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雨夹雪"/>
          <p:cNvSpPr/>
          <p:nvPr/>
        </p:nvSpPr>
        <p:spPr bwMode="auto">
          <a:xfrm>
            <a:off x="1877060" y="1670050"/>
            <a:ext cx="1147445" cy="1147445"/>
          </a:xfrm>
          <a:custGeom>
            <a:avLst/>
            <a:gdLst>
              <a:gd name="T0" fmla="*/ 257035 w 2735"/>
              <a:gd name="T1" fmla="*/ 517949 h 2753"/>
              <a:gd name="T2" fmla="*/ 1272093 w 2735"/>
              <a:gd name="T3" fmla="*/ 400234 h 2753"/>
              <a:gd name="T4" fmla="*/ 1590607 w 2735"/>
              <a:gd name="T5" fmla="*/ 686021 h 2753"/>
              <a:gd name="T6" fmla="*/ 226295 w 2735"/>
              <a:gd name="T7" fmla="*/ 1386430 h 2753"/>
              <a:gd name="T8" fmla="*/ 436240 w 2735"/>
              <a:gd name="T9" fmla="*/ 1555810 h 2753"/>
              <a:gd name="T10" fmla="*/ 436240 w 2735"/>
              <a:gd name="T11" fmla="*/ 1555810 h 2753"/>
              <a:gd name="T12" fmla="*/ 511453 w 2735"/>
              <a:gd name="T13" fmla="*/ 1306645 h 2753"/>
              <a:gd name="T14" fmla="*/ 810346 w 2735"/>
              <a:gd name="T15" fmla="*/ 1500222 h 2753"/>
              <a:gd name="T16" fmla="*/ 913029 w 2735"/>
              <a:gd name="T17" fmla="*/ 1450520 h 2753"/>
              <a:gd name="T18" fmla="*/ 869863 w 2735"/>
              <a:gd name="T19" fmla="*/ 1415859 h 2753"/>
              <a:gd name="T20" fmla="*/ 899295 w 2735"/>
              <a:gd name="T21" fmla="*/ 1377928 h 2753"/>
              <a:gd name="T22" fmla="*/ 943115 w 2735"/>
              <a:gd name="T23" fmla="*/ 1412589 h 2753"/>
              <a:gd name="T24" fmla="*/ 967968 w 2735"/>
              <a:gd name="T25" fmla="*/ 1300759 h 2753"/>
              <a:gd name="T26" fmla="*/ 1071305 w 2735"/>
              <a:gd name="T27" fmla="*/ 1252365 h 2753"/>
              <a:gd name="T28" fmla="*/ 1155676 w 2735"/>
              <a:gd name="T29" fmla="*/ 1328226 h 2753"/>
              <a:gd name="T30" fmla="*/ 1147173 w 2735"/>
              <a:gd name="T31" fmla="*/ 1442672 h 2753"/>
              <a:gd name="T32" fmla="*/ 1199496 w 2735"/>
              <a:gd name="T33" fmla="*/ 1421745 h 2753"/>
              <a:gd name="T34" fmla="*/ 1217155 w 2735"/>
              <a:gd name="T35" fmla="*/ 1466869 h 2753"/>
              <a:gd name="T36" fmla="*/ 1164832 w 2735"/>
              <a:gd name="T37" fmla="*/ 1487142 h 2753"/>
              <a:gd name="T38" fmla="*/ 1249202 w 2735"/>
              <a:gd name="T39" fmla="*/ 1564965 h 2753"/>
              <a:gd name="T40" fmla="*/ 1240046 w 2735"/>
              <a:gd name="T41" fmla="*/ 1678103 h 2753"/>
              <a:gd name="T42" fmla="*/ 1131476 w 2735"/>
              <a:gd name="T43" fmla="*/ 1713418 h 2753"/>
              <a:gd name="T44" fmla="*/ 1037296 w 2735"/>
              <a:gd name="T45" fmla="*/ 1649328 h 2753"/>
              <a:gd name="T46" fmla="*/ 1028793 w 2735"/>
              <a:gd name="T47" fmla="*/ 1704262 h 2753"/>
              <a:gd name="T48" fmla="*/ 981049 w 2735"/>
              <a:gd name="T49" fmla="*/ 1697069 h 2753"/>
              <a:gd name="T50" fmla="*/ 988897 w 2735"/>
              <a:gd name="T51" fmla="*/ 1642135 h 2753"/>
              <a:gd name="T52" fmla="*/ 879674 w 2735"/>
              <a:gd name="T53" fmla="*/ 1676141 h 2753"/>
              <a:gd name="T54" fmla="*/ 786801 w 2735"/>
              <a:gd name="T55" fmla="*/ 1611398 h 2753"/>
              <a:gd name="T56" fmla="*/ 1423175 w 2735"/>
              <a:gd name="T57" fmla="*/ 1283102 h 2753"/>
              <a:gd name="T58" fmla="*/ 1558560 w 2735"/>
              <a:gd name="T59" fmla="*/ 1296835 h 2753"/>
              <a:gd name="T60" fmla="*/ 1448682 w 2735"/>
              <a:gd name="T61" fmla="*/ 1217050 h 2753"/>
              <a:gd name="T62" fmla="*/ 1487924 w 2735"/>
              <a:gd name="T63" fmla="*/ 1151652 h 2753"/>
              <a:gd name="T64" fmla="*/ 1565754 w 2735"/>
              <a:gd name="T65" fmla="*/ 1163424 h 2753"/>
              <a:gd name="T66" fmla="*/ 1572948 w 2735"/>
              <a:gd name="T67" fmla="*/ 1162116 h 2753"/>
              <a:gd name="T68" fmla="*/ 1642930 w 2735"/>
              <a:gd name="T69" fmla="*/ 1127455 h 2753"/>
              <a:gd name="T70" fmla="*/ 1700485 w 2735"/>
              <a:gd name="T71" fmla="*/ 1177811 h 2753"/>
              <a:gd name="T72" fmla="*/ 1620693 w 2735"/>
              <a:gd name="T73" fmla="*/ 1287026 h 2753"/>
              <a:gd name="T74" fmla="*/ 1744305 w 2735"/>
              <a:gd name="T75" fmla="*/ 1232092 h 2753"/>
              <a:gd name="T76" fmla="*/ 1781585 w 2735"/>
              <a:gd name="T77" fmla="*/ 1298797 h 2753"/>
              <a:gd name="T78" fmla="*/ 1732532 w 2735"/>
              <a:gd name="T79" fmla="*/ 1360271 h 2753"/>
              <a:gd name="T80" fmla="*/ 1729916 w 2735"/>
              <a:gd name="T81" fmla="*/ 1366811 h 2753"/>
              <a:gd name="T82" fmla="*/ 1724684 w 2735"/>
              <a:gd name="T83" fmla="*/ 1445288 h 2753"/>
              <a:gd name="T84" fmla="*/ 1652740 w 2735"/>
              <a:gd name="T85" fmla="*/ 1470139 h 2753"/>
              <a:gd name="T86" fmla="*/ 1597801 w 2735"/>
              <a:gd name="T87" fmla="*/ 1345883 h 2753"/>
              <a:gd name="T88" fmla="*/ 1583413 w 2735"/>
              <a:gd name="T89" fmla="*/ 1480603 h 2753"/>
              <a:gd name="T90" fmla="*/ 1507545 w 2735"/>
              <a:gd name="T91" fmla="*/ 1479949 h 2753"/>
              <a:gd name="T92" fmla="*/ 1478768 w 2735"/>
              <a:gd name="T93" fmla="*/ 1406703 h 2753"/>
              <a:gd name="T94" fmla="*/ 1474189 w 2735"/>
              <a:gd name="T95" fmla="*/ 1400817 h 2753"/>
              <a:gd name="T96" fmla="*/ 1408786 w 2735"/>
              <a:gd name="T97" fmla="*/ 1357001 h 27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35" h="2753">
                <a:moveTo>
                  <a:pt x="2432" y="1640"/>
                </a:moveTo>
                <a:cubicBezTo>
                  <a:pt x="2071" y="1640"/>
                  <a:pt x="1136" y="1640"/>
                  <a:pt x="418" y="1640"/>
                </a:cubicBezTo>
                <a:cubicBezTo>
                  <a:pt x="187" y="1640"/>
                  <a:pt x="0" y="1440"/>
                  <a:pt x="0" y="1209"/>
                </a:cubicBezTo>
                <a:cubicBezTo>
                  <a:pt x="0" y="987"/>
                  <a:pt x="174" y="805"/>
                  <a:pt x="393" y="792"/>
                </a:cubicBezTo>
                <a:cubicBezTo>
                  <a:pt x="392" y="786"/>
                  <a:pt x="390" y="779"/>
                  <a:pt x="390" y="773"/>
                </a:cubicBezTo>
                <a:cubicBezTo>
                  <a:pt x="416" y="547"/>
                  <a:pt x="593" y="583"/>
                  <a:pt x="693" y="566"/>
                </a:cubicBezTo>
                <a:cubicBezTo>
                  <a:pt x="725" y="248"/>
                  <a:pt x="882" y="0"/>
                  <a:pt x="1315" y="0"/>
                </a:cubicBezTo>
                <a:cubicBezTo>
                  <a:pt x="1657" y="0"/>
                  <a:pt x="1935" y="273"/>
                  <a:pt x="1945" y="612"/>
                </a:cubicBezTo>
                <a:cubicBezTo>
                  <a:pt x="1963" y="610"/>
                  <a:pt x="1981" y="608"/>
                  <a:pt x="1999" y="608"/>
                </a:cubicBezTo>
                <a:cubicBezTo>
                  <a:pt x="2230" y="608"/>
                  <a:pt x="2417" y="796"/>
                  <a:pt x="2417" y="1026"/>
                </a:cubicBezTo>
                <a:cubicBezTo>
                  <a:pt x="2417" y="1034"/>
                  <a:pt x="2416" y="1042"/>
                  <a:pt x="2416" y="1050"/>
                </a:cubicBezTo>
                <a:cubicBezTo>
                  <a:pt x="2421" y="1050"/>
                  <a:pt x="2427" y="1049"/>
                  <a:pt x="2432" y="1049"/>
                </a:cubicBezTo>
                <a:cubicBezTo>
                  <a:pt x="2592" y="1049"/>
                  <a:pt x="2721" y="1178"/>
                  <a:pt x="2721" y="1338"/>
                </a:cubicBezTo>
                <a:cubicBezTo>
                  <a:pt x="2721" y="1498"/>
                  <a:pt x="2592" y="1640"/>
                  <a:pt x="2432" y="1640"/>
                </a:cubicBezTo>
                <a:close/>
                <a:moveTo>
                  <a:pt x="376" y="1824"/>
                </a:moveTo>
                <a:cubicBezTo>
                  <a:pt x="376" y="1824"/>
                  <a:pt x="379" y="2061"/>
                  <a:pt x="346" y="2120"/>
                </a:cubicBezTo>
                <a:cubicBezTo>
                  <a:pt x="312" y="2178"/>
                  <a:pt x="238" y="2198"/>
                  <a:pt x="179" y="2164"/>
                </a:cubicBezTo>
                <a:cubicBezTo>
                  <a:pt x="121" y="2131"/>
                  <a:pt x="101" y="2056"/>
                  <a:pt x="135" y="1998"/>
                </a:cubicBezTo>
                <a:cubicBezTo>
                  <a:pt x="168" y="1939"/>
                  <a:pt x="376" y="1824"/>
                  <a:pt x="376" y="1824"/>
                </a:cubicBezTo>
                <a:close/>
                <a:moveTo>
                  <a:pt x="667" y="2379"/>
                </a:moveTo>
                <a:cubicBezTo>
                  <a:pt x="667" y="2379"/>
                  <a:pt x="671" y="2616"/>
                  <a:pt x="637" y="2675"/>
                </a:cubicBezTo>
                <a:cubicBezTo>
                  <a:pt x="603" y="2733"/>
                  <a:pt x="529" y="2753"/>
                  <a:pt x="471" y="2719"/>
                </a:cubicBezTo>
                <a:cubicBezTo>
                  <a:pt x="412" y="2686"/>
                  <a:pt x="392" y="2611"/>
                  <a:pt x="426" y="2553"/>
                </a:cubicBezTo>
                <a:cubicBezTo>
                  <a:pt x="460" y="2494"/>
                  <a:pt x="667" y="2379"/>
                  <a:pt x="667" y="2379"/>
                </a:cubicBezTo>
                <a:close/>
                <a:moveTo>
                  <a:pt x="1023" y="1824"/>
                </a:moveTo>
                <a:cubicBezTo>
                  <a:pt x="1023" y="1824"/>
                  <a:pt x="1027" y="2061"/>
                  <a:pt x="993" y="2120"/>
                </a:cubicBezTo>
                <a:cubicBezTo>
                  <a:pt x="960" y="2178"/>
                  <a:pt x="885" y="2198"/>
                  <a:pt x="827" y="2164"/>
                </a:cubicBezTo>
                <a:cubicBezTo>
                  <a:pt x="768" y="2131"/>
                  <a:pt x="748" y="2056"/>
                  <a:pt x="782" y="1998"/>
                </a:cubicBezTo>
                <a:cubicBezTo>
                  <a:pt x="816" y="1939"/>
                  <a:pt x="1023" y="1824"/>
                  <a:pt x="1023" y="1824"/>
                </a:cubicBezTo>
                <a:close/>
                <a:moveTo>
                  <a:pt x="1297" y="2387"/>
                </a:moveTo>
                <a:cubicBezTo>
                  <a:pt x="1233" y="2336"/>
                  <a:pt x="1233" y="2336"/>
                  <a:pt x="1233" y="2336"/>
                </a:cubicBezTo>
                <a:cubicBezTo>
                  <a:pt x="1239" y="2294"/>
                  <a:pt x="1239" y="2294"/>
                  <a:pt x="1239" y="2294"/>
                </a:cubicBezTo>
                <a:cubicBezTo>
                  <a:pt x="1278" y="2278"/>
                  <a:pt x="1278" y="2278"/>
                  <a:pt x="1278" y="2278"/>
                </a:cubicBezTo>
                <a:cubicBezTo>
                  <a:pt x="1376" y="2355"/>
                  <a:pt x="1376" y="2355"/>
                  <a:pt x="1376" y="2355"/>
                </a:cubicBezTo>
                <a:cubicBezTo>
                  <a:pt x="1506" y="2304"/>
                  <a:pt x="1506" y="2304"/>
                  <a:pt x="1506" y="2304"/>
                </a:cubicBezTo>
                <a:cubicBezTo>
                  <a:pt x="1396" y="2218"/>
                  <a:pt x="1396" y="2218"/>
                  <a:pt x="1396" y="2218"/>
                </a:cubicBezTo>
                <a:cubicBezTo>
                  <a:pt x="1280" y="2263"/>
                  <a:pt x="1280" y="2263"/>
                  <a:pt x="1280" y="2263"/>
                </a:cubicBezTo>
                <a:cubicBezTo>
                  <a:pt x="1247" y="2237"/>
                  <a:pt x="1247" y="2237"/>
                  <a:pt x="1247" y="2237"/>
                </a:cubicBezTo>
                <a:cubicBezTo>
                  <a:pt x="1253" y="2195"/>
                  <a:pt x="1253" y="2195"/>
                  <a:pt x="1253" y="2195"/>
                </a:cubicBezTo>
                <a:cubicBezTo>
                  <a:pt x="1330" y="2165"/>
                  <a:pt x="1330" y="2165"/>
                  <a:pt x="1330" y="2165"/>
                </a:cubicBezTo>
                <a:cubicBezTo>
                  <a:pt x="1256" y="2106"/>
                  <a:pt x="1256" y="2106"/>
                  <a:pt x="1256" y="2106"/>
                </a:cubicBezTo>
                <a:cubicBezTo>
                  <a:pt x="1262" y="2064"/>
                  <a:pt x="1262" y="2064"/>
                  <a:pt x="1262" y="2064"/>
                </a:cubicBezTo>
                <a:cubicBezTo>
                  <a:pt x="1302" y="2048"/>
                  <a:pt x="1302" y="2048"/>
                  <a:pt x="1302" y="2048"/>
                </a:cubicBezTo>
                <a:cubicBezTo>
                  <a:pt x="1375" y="2107"/>
                  <a:pt x="1375" y="2107"/>
                  <a:pt x="1375" y="2107"/>
                </a:cubicBezTo>
                <a:cubicBezTo>
                  <a:pt x="1388" y="2025"/>
                  <a:pt x="1388" y="2025"/>
                  <a:pt x="1388" y="2025"/>
                </a:cubicBezTo>
                <a:cubicBezTo>
                  <a:pt x="1427" y="2010"/>
                  <a:pt x="1427" y="2010"/>
                  <a:pt x="1427" y="2010"/>
                </a:cubicBezTo>
                <a:cubicBezTo>
                  <a:pt x="1461" y="2036"/>
                  <a:pt x="1461" y="2036"/>
                  <a:pt x="1461" y="2036"/>
                </a:cubicBezTo>
                <a:cubicBezTo>
                  <a:pt x="1442" y="2160"/>
                  <a:pt x="1442" y="2160"/>
                  <a:pt x="1442" y="2160"/>
                </a:cubicBezTo>
                <a:cubicBezTo>
                  <a:pt x="1552" y="2246"/>
                  <a:pt x="1552" y="2246"/>
                  <a:pt x="1552" y="2246"/>
                </a:cubicBezTo>
                <a:cubicBezTo>
                  <a:pt x="1572" y="2108"/>
                  <a:pt x="1572" y="2108"/>
                  <a:pt x="1572" y="2108"/>
                </a:cubicBezTo>
                <a:cubicBezTo>
                  <a:pt x="1474" y="2031"/>
                  <a:pt x="1474" y="2031"/>
                  <a:pt x="1474" y="2031"/>
                </a:cubicBezTo>
                <a:cubicBezTo>
                  <a:pt x="1480" y="1989"/>
                  <a:pt x="1480" y="1989"/>
                  <a:pt x="1480" y="1989"/>
                </a:cubicBezTo>
                <a:cubicBezTo>
                  <a:pt x="1520" y="1973"/>
                  <a:pt x="1520" y="1973"/>
                  <a:pt x="1520" y="1973"/>
                </a:cubicBezTo>
                <a:cubicBezTo>
                  <a:pt x="1584" y="2024"/>
                  <a:pt x="1584" y="2024"/>
                  <a:pt x="1584" y="2024"/>
                </a:cubicBezTo>
                <a:cubicBezTo>
                  <a:pt x="1598" y="1931"/>
                  <a:pt x="1598" y="1931"/>
                  <a:pt x="1598" y="1931"/>
                </a:cubicBezTo>
                <a:cubicBezTo>
                  <a:pt x="1638" y="1915"/>
                  <a:pt x="1638" y="1915"/>
                  <a:pt x="1638" y="1915"/>
                </a:cubicBezTo>
                <a:cubicBezTo>
                  <a:pt x="1671" y="1942"/>
                  <a:pt x="1671" y="1942"/>
                  <a:pt x="1671" y="1942"/>
                </a:cubicBezTo>
                <a:cubicBezTo>
                  <a:pt x="1657" y="2035"/>
                  <a:pt x="1657" y="2035"/>
                  <a:pt x="1657" y="2035"/>
                </a:cubicBezTo>
                <a:cubicBezTo>
                  <a:pt x="1734" y="2005"/>
                  <a:pt x="1734" y="2005"/>
                  <a:pt x="1734" y="2005"/>
                </a:cubicBezTo>
                <a:cubicBezTo>
                  <a:pt x="1767" y="2031"/>
                  <a:pt x="1767" y="2031"/>
                  <a:pt x="1767" y="2031"/>
                </a:cubicBezTo>
                <a:cubicBezTo>
                  <a:pt x="1761" y="2073"/>
                  <a:pt x="1761" y="2073"/>
                  <a:pt x="1761" y="2073"/>
                </a:cubicBezTo>
                <a:cubicBezTo>
                  <a:pt x="1645" y="2119"/>
                  <a:pt x="1645" y="2119"/>
                  <a:pt x="1645" y="2119"/>
                </a:cubicBezTo>
                <a:cubicBezTo>
                  <a:pt x="1625" y="2257"/>
                  <a:pt x="1625" y="2257"/>
                  <a:pt x="1625" y="2257"/>
                </a:cubicBezTo>
                <a:cubicBezTo>
                  <a:pt x="1754" y="2206"/>
                  <a:pt x="1754" y="2206"/>
                  <a:pt x="1754" y="2206"/>
                </a:cubicBezTo>
                <a:cubicBezTo>
                  <a:pt x="1773" y="2082"/>
                  <a:pt x="1773" y="2082"/>
                  <a:pt x="1773" y="2082"/>
                </a:cubicBezTo>
                <a:cubicBezTo>
                  <a:pt x="1812" y="2067"/>
                  <a:pt x="1812" y="2067"/>
                  <a:pt x="1812" y="2067"/>
                </a:cubicBezTo>
                <a:cubicBezTo>
                  <a:pt x="1845" y="2093"/>
                  <a:pt x="1845" y="2093"/>
                  <a:pt x="1845" y="2093"/>
                </a:cubicBezTo>
                <a:cubicBezTo>
                  <a:pt x="1834" y="2174"/>
                  <a:pt x="1834" y="2174"/>
                  <a:pt x="1834" y="2174"/>
                </a:cubicBezTo>
                <a:cubicBezTo>
                  <a:pt x="1921" y="2140"/>
                  <a:pt x="1921" y="2140"/>
                  <a:pt x="1921" y="2140"/>
                </a:cubicBezTo>
                <a:cubicBezTo>
                  <a:pt x="1954" y="2166"/>
                  <a:pt x="1954" y="2166"/>
                  <a:pt x="1954" y="2166"/>
                </a:cubicBezTo>
                <a:cubicBezTo>
                  <a:pt x="1948" y="2208"/>
                  <a:pt x="1948" y="2208"/>
                  <a:pt x="1948" y="2208"/>
                </a:cubicBezTo>
                <a:cubicBezTo>
                  <a:pt x="1861" y="2243"/>
                  <a:pt x="1861" y="2243"/>
                  <a:pt x="1861" y="2243"/>
                </a:cubicBezTo>
                <a:cubicBezTo>
                  <a:pt x="1925" y="2294"/>
                  <a:pt x="1925" y="2294"/>
                  <a:pt x="1925" y="2294"/>
                </a:cubicBezTo>
                <a:cubicBezTo>
                  <a:pt x="1919" y="2336"/>
                  <a:pt x="1919" y="2336"/>
                  <a:pt x="1919" y="2336"/>
                </a:cubicBezTo>
                <a:cubicBezTo>
                  <a:pt x="1879" y="2352"/>
                  <a:pt x="1879" y="2352"/>
                  <a:pt x="1879" y="2352"/>
                </a:cubicBezTo>
                <a:cubicBezTo>
                  <a:pt x="1781" y="2274"/>
                  <a:pt x="1781" y="2274"/>
                  <a:pt x="1781" y="2274"/>
                </a:cubicBezTo>
                <a:cubicBezTo>
                  <a:pt x="1652" y="2326"/>
                  <a:pt x="1652" y="2326"/>
                  <a:pt x="1652" y="2326"/>
                </a:cubicBezTo>
                <a:cubicBezTo>
                  <a:pt x="1761" y="2412"/>
                  <a:pt x="1761" y="2412"/>
                  <a:pt x="1761" y="2412"/>
                </a:cubicBezTo>
                <a:cubicBezTo>
                  <a:pt x="1877" y="2366"/>
                  <a:pt x="1877" y="2366"/>
                  <a:pt x="1877" y="2366"/>
                </a:cubicBezTo>
                <a:cubicBezTo>
                  <a:pt x="1910" y="2393"/>
                  <a:pt x="1910" y="2393"/>
                  <a:pt x="1910" y="2393"/>
                </a:cubicBezTo>
                <a:cubicBezTo>
                  <a:pt x="1904" y="2435"/>
                  <a:pt x="1904" y="2435"/>
                  <a:pt x="1904" y="2435"/>
                </a:cubicBezTo>
                <a:cubicBezTo>
                  <a:pt x="1828" y="2465"/>
                  <a:pt x="1828" y="2465"/>
                  <a:pt x="1828" y="2465"/>
                </a:cubicBezTo>
                <a:cubicBezTo>
                  <a:pt x="1902" y="2524"/>
                  <a:pt x="1902" y="2524"/>
                  <a:pt x="1902" y="2524"/>
                </a:cubicBezTo>
                <a:cubicBezTo>
                  <a:pt x="1896" y="2566"/>
                  <a:pt x="1896" y="2566"/>
                  <a:pt x="1896" y="2566"/>
                </a:cubicBezTo>
                <a:cubicBezTo>
                  <a:pt x="1856" y="2582"/>
                  <a:pt x="1856" y="2582"/>
                  <a:pt x="1856" y="2582"/>
                </a:cubicBezTo>
                <a:cubicBezTo>
                  <a:pt x="1782" y="2523"/>
                  <a:pt x="1782" y="2523"/>
                  <a:pt x="1782" y="2523"/>
                </a:cubicBezTo>
                <a:cubicBezTo>
                  <a:pt x="1770" y="2604"/>
                  <a:pt x="1770" y="2604"/>
                  <a:pt x="1770" y="2604"/>
                </a:cubicBezTo>
                <a:cubicBezTo>
                  <a:pt x="1730" y="2620"/>
                  <a:pt x="1730" y="2620"/>
                  <a:pt x="1730" y="2620"/>
                </a:cubicBezTo>
                <a:cubicBezTo>
                  <a:pt x="1697" y="2594"/>
                  <a:pt x="1697" y="2594"/>
                  <a:pt x="1697" y="2594"/>
                </a:cubicBezTo>
                <a:cubicBezTo>
                  <a:pt x="1715" y="2470"/>
                  <a:pt x="1715" y="2470"/>
                  <a:pt x="1715" y="2470"/>
                </a:cubicBezTo>
                <a:cubicBezTo>
                  <a:pt x="1606" y="2383"/>
                  <a:pt x="1606" y="2383"/>
                  <a:pt x="1606" y="2383"/>
                </a:cubicBezTo>
                <a:cubicBezTo>
                  <a:pt x="1586" y="2522"/>
                  <a:pt x="1586" y="2522"/>
                  <a:pt x="1586" y="2522"/>
                </a:cubicBezTo>
                <a:cubicBezTo>
                  <a:pt x="1683" y="2599"/>
                  <a:pt x="1683" y="2599"/>
                  <a:pt x="1683" y="2599"/>
                </a:cubicBezTo>
                <a:cubicBezTo>
                  <a:pt x="1677" y="2641"/>
                  <a:pt x="1677" y="2641"/>
                  <a:pt x="1677" y="2641"/>
                </a:cubicBezTo>
                <a:cubicBezTo>
                  <a:pt x="1638" y="2657"/>
                  <a:pt x="1638" y="2657"/>
                  <a:pt x="1638" y="2657"/>
                </a:cubicBezTo>
                <a:cubicBezTo>
                  <a:pt x="1573" y="2606"/>
                  <a:pt x="1573" y="2606"/>
                  <a:pt x="1573" y="2606"/>
                </a:cubicBezTo>
                <a:cubicBezTo>
                  <a:pt x="1559" y="2699"/>
                  <a:pt x="1559" y="2699"/>
                  <a:pt x="1559" y="2699"/>
                </a:cubicBezTo>
                <a:cubicBezTo>
                  <a:pt x="1520" y="2715"/>
                  <a:pt x="1520" y="2715"/>
                  <a:pt x="1520" y="2715"/>
                </a:cubicBezTo>
                <a:cubicBezTo>
                  <a:pt x="1486" y="2688"/>
                  <a:pt x="1486" y="2688"/>
                  <a:pt x="1486" y="2688"/>
                </a:cubicBezTo>
                <a:cubicBezTo>
                  <a:pt x="1500" y="2595"/>
                  <a:pt x="1500" y="2595"/>
                  <a:pt x="1500" y="2595"/>
                </a:cubicBezTo>
                <a:cubicBezTo>
                  <a:pt x="1424" y="2625"/>
                  <a:pt x="1424" y="2625"/>
                  <a:pt x="1424" y="2625"/>
                </a:cubicBezTo>
                <a:cubicBezTo>
                  <a:pt x="1390" y="2599"/>
                  <a:pt x="1390" y="2599"/>
                  <a:pt x="1390" y="2599"/>
                </a:cubicBezTo>
                <a:cubicBezTo>
                  <a:pt x="1397" y="2557"/>
                  <a:pt x="1397" y="2557"/>
                  <a:pt x="1397" y="2557"/>
                </a:cubicBezTo>
                <a:cubicBezTo>
                  <a:pt x="1512" y="2511"/>
                  <a:pt x="1512" y="2511"/>
                  <a:pt x="1512" y="2511"/>
                </a:cubicBezTo>
                <a:cubicBezTo>
                  <a:pt x="1533" y="2373"/>
                  <a:pt x="1533" y="2373"/>
                  <a:pt x="1533" y="2373"/>
                </a:cubicBezTo>
                <a:cubicBezTo>
                  <a:pt x="1403" y="2424"/>
                  <a:pt x="1403" y="2424"/>
                  <a:pt x="1403" y="2424"/>
                </a:cubicBezTo>
                <a:cubicBezTo>
                  <a:pt x="1385" y="2548"/>
                  <a:pt x="1385" y="2548"/>
                  <a:pt x="1385" y="2548"/>
                </a:cubicBezTo>
                <a:cubicBezTo>
                  <a:pt x="1345" y="2563"/>
                  <a:pt x="1345" y="2563"/>
                  <a:pt x="1345" y="2563"/>
                </a:cubicBezTo>
                <a:cubicBezTo>
                  <a:pt x="1312" y="2537"/>
                  <a:pt x="1312" y="2537"/>
                  <a:pt x="1312" y="2537"/>
                </a:cubicBezTo>
                <a:cubicBezTo>
                  <a:pt x="1324" y="2456"/>
                  <a:pt x="1324" y="2456"/>
                  <a:pt x="1324" y="2456"/>
                </a:cubicBezTo>
                <a:cubicBezTo>
                  <a:pt x="1236" y="2490"/>
                  <a:pt x="1236" y="2490"/>
                  <a:pt x="1236" y="2490"/>
                </a:cubicBezTo>
                <a:cubicBezTo>
                  <a:pt x="1203" y="2464"/>
                  <a:pt x="1203" y="2464"/>
                  <a:pt x="1203" y="2464"/>
                </a:cubicBezTo>
                <a:cubicBezTo>
                  <a:pt x="1209" y="2421"/>
                  <a:pt x="1209" y="2421"/>
                  <a:pt x="1209" y="2421"/>
                </a:cubicBezTo>
                <a:lnTo>
                  <a:pt x="1297" y="2387"/>
                </a:lnTo>
                <a:close/>
                <a:moveTo>
                  <a:pt x="2215" y="2010"/>
                </a:moveTo>
                <a:cubicBezTo>
                  <a:pt x="2176" y="1962"/>
                  <a:pt x="2176" y="1962"/>
                  <a:pt x="2176" y="1962"/>
                </a:cubicBezTo>
                <a:cubicBezTo>
                  <a:pt x="2188" y="1932"/>
                  <a:pt x="2188" y="1932"/>
                  <a:pt x="2188" y="1932"/>
                </a:cubicBezTo>
                <a:cubicBezTo>
                  <a:pt x="2220" y="1927"/>
                  <a:pt x="2220" y="1927"/>
                  <a:pt x="2220" y="1927"/>
                </a:cubicBezTo>
                <a:cubicBezTo>
                  <a:pt x="2279" y="2000"/>
                  <a:pt x="2279" y="2000"/>
                  <a:pt x="2279" y="2000"/>
                </a:cubicBezTo>
                <a:cubicBezTo>
                  <a:pt x="2383" y="1983"/>
                  <a:pt x="2383" y="1983"/>
                  <a:pt x="2383" y="1983"/>
                </a:cubicBezTo>
                <a:cubicBezTo>
                  <a:pt x="2317" y="1902"/>
                  <a:pt x="2317" y="1902"/>
                  <a:pt x="2317" y="1902"/>
                </a:cubicBezTo>
                <a:cubicBezTo>
                  <a:pt x="2224" y="1916"/>
                  <a:pt x="2224" y="1916"/>
                  <a:pt x="2224" y="1916"/>
                </a:cubicBezTo>
                <a:cubicBezTo>
                  <a:pt x="2204" y="1891"/>
                  <a:pt x="2204" y="1891"/>
                  <a:pt x="2204" y="1891"/>
                </a:cubicBezTo>
                <a:cubicBezTo>
                  <a:pt x="2215" y="1861"/>
                  <a:pt x="2215" y="1861"/>
                  <a:pt x="2215" y="1861"/>
                </a:cubicBezTo>
                <a:cubicBezTo>
                  <a:pt x="2276" y="1852"/>
                  <a:pt x="2276" y="1852"/>
                  <a:pt x="2276" y="1852"/>
                </a:cubicBezTo>
                <a:cubicBezTo>
                  <a:pt x="2232" y="1796"/>
                  <a:pt x="2232" y="1796"/>
                  <a:pt x="2232" y="1796"/>
                </a:cubicBezTo>
                <a:cubicBezTo>
                  <a:pt x="2243" y="1767"/>
                  <a:pt x="2243" y="1767"/>
                  <a:pt x="2243" y="1767"/>
                </a:cubicBezTo>
                <a:cubicBezTo>
                  <a:pt x="2275" y="1761"/>
                  <a:pt x="2275" y="1761"/>
                  <a:pt x="2275" y="1761"/>
                </a:cubicBezTo>
                <a:cubicBezTo>
                  <a:pt x="2319" y="1817"/>
                  <a:pt x="2319" y="1817"/>
                  <a:pt x="2319" y="1817"/>
                </a:cubicBezTo>
                <a:cubicBezTo>
                  <a:pt x="2342" y="1759"/>
                  <a:pt x="2342" y="1759"/>
                  <a:pt x="2342" y="1759"/>
                </a:cubicBezTo>
                <a:cubicBezTo>
                  <a:pt x="2373" y="1754"/>
                  <a:pt x="2373" y="1754"/>
                  <a:pt x="2373" y="1754"/>
                </a:cubicBezTo>
                <a:cubicBezTo>
                  <a:pt x="2394" y="1779"/>
                  <a:pt x="2394" y="1779"/>
                  <a:pt x="2394" y="1779"/>
                </a:cubicBezTo>
                <a:cubicBezTo>
                  <a:pt x="2360" y="1867"/>
                  <a:pt x="2360" y="1867"/>
                  <a:pt x="2360" y="1867"/>
                </a:cubicBezTo>
                <a:cubicBezTo>
                  <a:pt x="2426" y="1948"/>
                  <a:pt x="2426" y="1948"/>
                  <a:pt x="2426" y="1948"/>
                </a:cubicBezTo>
                <a:cubicBezTo>
                  <a:pt x="2464" y="1850"/>
                  <a:pt x="2464" y="1850"/>
                  <a:pt x="2464" y="1850"/>
                </a:cubicBezTo>
                <a:cubicBezTo>
                  <a:pt x="2405" y="1777"/>
                  <a:pt x="2405" y="1777"/>
                  <a:pt x="2405" y="1777"/>
                </a:cubicBezTo>
                <a:cubicBezTo>
                  <a:pt x="2416" y="1747"/>
                  <a:pt x="2416" y="1747"/>
                  <a:pt x="2416" y="1747"/>
                </a:cubicBezTo>
                <a:cubicBezTo>
                  <a:pt x="2448" y="1742"/>
                  <a:pt x="2448" y="1742"/>
                  <a:pt x="2448" y="1742"/>
                </a:cubicBezTo>
                <a:cubicBezTo>
                  <a:pt x="2487" y="1791"/>
                  <a:pt x="2487" y="1791"/>
                  <a:pt x="2487" y="1791"/>
                </a:cubicBezTo>
                <a:cubicBezTo>
                  <a:pt x="2512" y="1724"/>
                  <a:pt x="2512" y="1724"/>
                  <a:pt x="2512" y="1724"/>
                </a:cubicBezTo>
                <a:cubicBezTo>
                  <a:pt x="2544" y="1719"/>
                  <a:pt x="2544" y="1719"/>
                  <a:pt x="2544" y="1719"/>
                </a:cubicBezTo>
                <a:cubicBezTo>
                  <a:pt x="2564" y="1744"/>
                  <a:pt x="2564" y="1744"/>
                  <a:pt x="2564" y="1744"/>
                </a:cubicBezTo>
                <a:cubicBezTo>
                  <a:pt x="2539" y="1810"/>
                  <a:pt x="2539" y="1810"/>
                  <a:pt x="2539" y="1810"/>
                </a:cubicBezTo>
                <a:cubicBezTo>
                  <a:pt x="2600" y="1801"/>
                  <a:pt x="2600" y="1801"/>
                  <a:pt x="2600" y="1801"/>
                </a:cubicBezTo>
                <a:cubicBezTo>
                  <a:pt x="2620" y="1826"/>
                  <a:pt x="2620" y="1826"/>
                  <a:pt x="2620" y="1826"/>
                </a:cubicBezTo>
                <a:cubicBezTo>
                  <a:pt x="2608" y="1856"/>
                  <a:pt x="2608" y="1856"/>
                  <a:pt x="2608" y="1856"/>
                </a:cubicBezTo>
                <a:cubicBezTo>
                  <a:pt x="2515" y="1870"/>
                  <a:pt x="2515" y="1870"/>
                  <a:pt x="2515" y="1870"/>
                </a:cubicBezTo>
                <a:cubicBezTo>
                  <a:pt x="2478" y="1968"/>
                  <a:pt x="2478" y="1968"/>
                  <a:pt x="2478" y="1968"/>
                </a:cubicBezTo>
                <a:cubicBezTo>
                  <a:pt x="2582" y="1952"/>
                  <a:pt x="2582" y="1952"/>
                  <a:pt x="2582" y="1952"/>
                </a:cubicBezTo>
                <a:cubicBezTo>
                  <a:pt x="2615" y="1864"/>
                  <a:pt x="2615" y="1864"/>
                  <a:pt x="2615" y="1864"/>
                </a:cubicBezTo>
                <a:cubicBezTo>
                  <a:pt x="2647" y="1860"/>
                  <a:pt x="2647" y="1860"/>
                  <a:pt x="2647" y="1860"/>
                </a:cubicBezTo>
                <a:cubicBezTo>
                  <a:pt x="2667" y="1884"/>
                  <a:pt x="2667" y="1884"/>
                  <a:pt x="2667" y="1884"/>
                </a:cubicBezTo>
                <a:cubicBezTo>
                  <a:pt x="2645" y="1942"/>
                  <a:pt x="2645" y="1942"/>
                  <a:pt x="2645" y="1942"/>
                </a:cubicBezTo>
                <a:cubicBezTo>
                  <a:pt x="2715" y="1931"/>
                  <a:pt x="2715" y="1931"/>
                  <a:pt x="2715" y="1931"/>
                </a:cubicBezTo>
                <a:cubicBezTo>
                  <a:pt x="2735" y="1956"/>
                  <a:pt x="2735" y="1956"/>
                  <a:pt x="2735" y="1956"/>
                </a:cubicBezTo>
                <a:cubicBezTo>
                  <a:pt x="2724" y="1986"/>
                  <a:pt x="2724" y="1986"/>
                  <a:pt x="2724" y="1986"/>
                </a:cubicBezTo>
                <a:cubicBezTo>
                  <a:pt x="2653" y="1997"/>
                  <a:pt x="2653" y="1997"/>
                  <a:pt x="2653" y="1997"/>
                </a:cubicBezTo>
                <a:cubicBezTo>
                  <a:pt x="2692" y="2045"/>
                  <a:pt x="2692" y="2045"/>
                  <a:pt x="2692" y="2045"/>
                </a:cubicBezTo>
                <a:cubicBezTo>
                  <a:pt x="2681" y="2075"/>
                  <a:pt x="2681" y="2075"/>
                  <a:pt x="2681" y="2075"/>
                </a:cubicBezTo>
                <a:cubicBezTo>
                  <a:pt x="2649" y="2080"/>
                  <a:pt x="2649" y="2080"/>
                  <a:pt x="2649" y="2080"/>
                </a:cubicBezTo>
                <a:cubicBezTo>
                  <a:pt x="2590" y="2007"/>
                  <a:pt x="2590" y="2007"/>
                  <a:pt x="2590" y="2007"/>
                </a:cubicBezTo>
                <a:cubicBezTo>
                  <a:pt x="2486" y="2023"/>
                  <a:pt x="2486" y="2023"/>
                  <a:pt x="2486" y="2023"/>
                </a:cubicBezTo>
                <a:cubicBezTo>
                  <a:pt x="2552" y="2105"/>
                  <a:pt x="2552" y="2105"/>
                  <a:pt x="2552" y="2105"/>
                </a:cubicBezTo>
                <a:cubicBezTo>
                  <a:pt x="2645" y="2090"/>
                  <a:pt x="2645" y="2090"/>
                  <a:pt x="2645" y="2090"/>
                </a:cubicBezTo>
                <a:cubicBezTo>
                  <a:pt x="2665" y="2115"/>
                  <a:pt x="2665" y="2115"/>
                  <a:pt x="2665" y="2115"/>
                </a:cubicBezTo>
                <a:cubicBezTo>
                  <a:pt x="2654" y="2145"/>
                  <a:pt x="2654" y="2145"/>
                  <a:pt x="2654" y="2145"/>
                </a:cubicBezTo>
                <a:cubicBezTo>
                  <a:pt x="2593" y="2155"/>
                  <a:pt x="2593" y="2155"/>
                  <a:pt x="2593" y="2155"/>
                </a:cubicBezTo>
                <a:cubicBezTo>
                  <a:pt x="2637" y="2210"/>
                  <a:pt x="2637" y="2210"/>
                  <a:pt x="2637" y="2210"/>
                </a:cubicBezTo>
                <a:cubicBezTo>
                  <a:pt x="2626" y="2240"/>
                  <a:pt x="2626" y="2240"/>
                  <a:pt x="2626" y="2240"/>
                </a:cubicBezTo>
                <a:cubicBezTo>
                  <a:pt x="2594" y="2245"/>
                  <a:pt x="2594" y="2245"/>
                  <a:pt x="2594" y="2245"/>
                </a:cubicBezTo>
                <a:cubicBezTo>
                  <a:pt x="2549" y="2190"/>
                  <a:pt x="2549" y="2190"/>
                  <a:pt x="2549" y="2190"/>
                </a:cubicBezTo>
                <a:cubicBezTo>
                  <a:pt x="2527" y="2248"/>
                  <a:pt x="2527" y="2248"/>
                  <a:pt x="2527" y="2248"/>
                </a:cubicBezTo>
                <a:cubicBezTo>
                  <a:pt x="2495" y="2253"/>
                  <a:pt x="2495" y="2253"/>
                  <a:pt x="2495" y="2253"/>
                </a:cubicBezTo>
                <a:cubicBezTo>
                  <a:pt x="2475" y="2228"/>
                  <a:pt x="2475" y="2228"/>
                  <a:pt x="2475" y="2228"/>
                </a:cubicBezTo>
                <a:cubicBezTo>
                  <a:pt x="2509" y="2140"/>
                  <a:pt x="2509" y="2140"/>
                  <a:pt x="2509" y="2140"/>
                </a:cubicBezTo>
                <a:cubicBezTo>
                  <a:pt x="2443" y="2058"/>
                  <a:pt x="2443" y="2058"/>
                  <a:pt x="2443" y="2058"/>
                </a:cubicBezTo>
                <a:cubicBezTo>
                  <a:pt x="2405" y="2156"/>
                  <a:pt x="2405" y="2156"/>
                  <a:pt x="2405" y="2156"/>
                </a:cubicBezTo>
                <a:cubicBezTo>
                  <a:pt x="2464" y="2229"/>
                  <a:pt x="2464" y="2229"/>
                  <a:pt x="2464" y="2229"/>
                </a:cubicBezTo>
                <a:cubicBezTo>
                  <a:pt x="2453" y="2259"/>
                  <a:pt x="2453" y="2259"/>
                  <a:pt x="2453" y="2259"/>
                </a:cubicBezTo>
                <a:cubicBezTo>
                  <a:pt x="2421" y="2264"/>
                  <a:pt x="2421" y="2264"/>
                  <a:pt x="2421" y="2264"/>
                </a:cubicBezTo>
                <a:cubicBezTo>
                  <a:pt x="2382" y="2216"/>
                  <a:pt x="2382" y="2216"/>
                  <a:pt x="2382" y="2216"/>
                </a:cubicBezTo>
                <a:cubicBezTo>
                  <a:pt x="2357" y="2282"/>
                  <a:pt x="2357" y="2282"/>
                  <a:pt x="2357" y="2282"/>
                </a:cubicBezTo>
                <a:cubicBezTo>
                  <a:pt x="2325" y="2287"/>
                  <a:pt x="2325" y="2287"/>
                  <a:pt x="2325" y="2287"/>
                </a:cubicBezTo>
                <a:cubicBezTo>
                  <a:pt x="2305" y="2263"/>
                  <a:pt x="2305" y="2263"/>
                  <a:pt x="2305" y="2263"/>
                </a:cubicBezTo>
                <a:cubicBezTo>
                  <a:pt x="2330" y="2196"/>
                  <a:pt x="2330" y="2196"/>
                  <a:pt x="2330" y="2196"/>
                </a:cubicBezTo>
                <a:cubicBezTo>
                  <a:pt x="2269" y="2206"/>
                  <a:pt x="2269" y="2206"/>
                  <a:pt x="2269" y="2206"/>
                </a:cubicBezTo>
                <a:cubicBezTo>
                  <a:pt x="2249" y="2181"/>
                  <a:pt x="2249" y="2181"/>
                  <a:pt x="2249" y="2181"/>
                </a:cubicBezTo>
                <a:cubicBezTo>
                  <a:pt x="2261" y="2151"/>
                  <a:pt x="2261" y="2151"/>
                  <a:pt x="2261" y="2151"/>
                </a:cubicBezTo>
                <a:cubicBezTo>
                  <a:pt x="2353" y="2136"/>
                  <a:pt x="2353" y="2136"/>
                  <a:pt x="2353" y="2136"/>
                </a:cubicBezTo>
                <a:cubicBezTo>
                  <a:pt x="2391" y="2038"/>
                  <a:pt x="2391" y="2038"/>
                  <a:pt x="2391" y="2038"/>
                </a:cubicBezTo>
                <a:cubicBezTo>
                  <a:pt x="2287" y="2055"/>
                  <a:pt x="2287" y="2055"/>
                  <a:pt x="2287" y="2055"/>
                </a:cubicBezTo>
                <a:cubicBezTo>
                  <a:pt x="2254" y="2142"/>
                  <a:pt x="2254" y="2142"/>
                  <a:pt x="2254" y="2142"/>
                </a:cubicBezTo>
                <a:cubicBezTo>
                  <a:pt x="2222" y="2147"/>
                  <a:pt x="2222" y="2147"/>
                  <a:pt x="2222" y="2147"/>
                </a:cubicBezTo>
                <a:cubicBezTo>
                  <a:pt x="2202" y="2122"/>
                  <a:pt x="2202" y="2122"/>
                  <a:pt x="2202" y="2122"/>
                </a:cubicBezTo>
                <a:cubicBezTo>
                  <a:pt x="2224" y="2064"/>
                  <a:pt x="2224" y="2064"/>
                  <a:pt x="2224" y="2064"/>
                </a:cubicBezTo>
                <a:cubicBezTo>
                  <a:pt x="2154" y="2075"/>
                  <a:pt x="2154" y="2075"/>
                  <a:pt x="2154" y="2075"/>
                </a:cubicBezTo>
                <a:cubicBezTo>
                  <a:pt x="2134" y="2051"/>
                  <a:pt x="2134" y="2051"/>
                  <a:pt x="2134" y="2051"/>
                </a:cubicBezTo>
                <a:cubicBezTo>
                  <a:pt x="2145" y="2021"/>
                  <a:pt x="2145" y="2021"/>
                  <a:pt x="2145" y="2021"/>
                </a:cubicBezTo>
                <a:lnTo>
                  <a:pt x="2215" y="2010"/>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7" name="雪人"/>
          <p:cNvSpPr/>
          <p:nvPr/>
        </p:nvSpPr>
        <p:spPr bwMode="auto">
          <a:xfrm>
            <a:off x="5504815" y="2484755"/>
            <a:ext cx="1183005" cy="165481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下雪"/>
          <p:cNvSpPr/>
          <p:nvPr/>
        </p:nvSpPr>
        <p:spPr bwMode="auto">
          <a:xfrm>
            <a:off x="9043035" y="1670050"/>
            <a:ext cx="1037590" cy="1037590"/>
          </a:xfrm>
          <a:custGeom>
            <a:avLst/>
            <a:gdLst>
              <a:gd name="T0" fmla="*/ 258050 w 2721"/>
              <a:gd name="T1" fmla="*/ 511881 h 2715"/>
              <a:gd name="T2" fmla="*/ 1599250 w 2721"/>
              <a:gd name="T3" fmla="*/ 679418 h 2715"/>
              <a:gd name="T4" fmla="*/ 103882 w 2721"/>
              <a:gd name="T5" fmla="*/ 1347579 h 2715"/>
              <a:gd name="T6" fmla="*/ 231584 w 2721"/>
              <a:gd name="T7" fmla="*/ 1332349 h 2715"/>
              <a:gd name="T8" fmla="*/ 154830 w 2721"/>
              <a:gd name="T9" fmla="*/ 1229045 h 2715"/>
              <a:gd name="T10" fmla="*/ 207764 w 2721"/>
              <a:gd name="T11" fmla="*/ 1160176 h 2715"/>
              <a:gd name="T12" fmla="*/ 297750 w 2721"/>
              <a:gd name="T13" fmla="*/ 1233681 h 2715"/>
              <a:gd name="T14" fmla="*/ 338112 w 2721"/>
              <a:gd name="T15" fmla="*/ 1139648 h 2715"/>
              <a:gd name="T16" fmla="*/ 416850 w 2721"/>
              <a:gd name="T17" fmla="*/ 1219774 h 2715"/>
              <a:gd name="T18" fmla="*/ 412219 w 2721"/>
              <a:gd name="T19" fmla="*/ 1248911 h 2715"/>
              <a:gd name="T20" fmla="*/ 500221 w 2721"/>
              <a:gd name="T21" fmla="*/ 1322416 h 2715"/>
              <a:gd name="T22" fmla="*/ 431407 w 2721"/>
              <a:gd name="T23" fmla="*/ 1414462 h 2715"/>
              <a:gd name="T24" fmla="*/ 442655 w 2721"/>
              <a:gd name="T25" fmla="*/ 1441612 h 2715"/>
              <a:gd name="T26" fmla="*/ 384429 w 2721"/>
              <a:gd name="T27" fmla="*/ 1537631 h 2715"/>
              <a:gd name="T28" fmla="*/ 322894 w 2721"/>
              <a:gd name="T29" fmla="*/ 1455518 h 2715"/>
              <a:gd name="T30" fmla="*/ 252095 w 2721"/>
              <a:gd name="T31" fmla="*/ 1547564 h 2715"/>
              <a:gd name="T32" fmla="*/ 185267 w 2721"/>
              <a:gd name="T33" fmla="*/ 1492601 h 2715"/>
              <a:gd name="T34" fmla="*/ 236877 w 2721"/>
              <a:gd name="T35" fmla="*/ 1374067 h 2715"/>
              <a:gd name="T36" fmla="*/ 108513 w 2721"/>
              <a:gd name="T37" fmla="*/ 1389298 h 2715"/>
              <a:gd name="T38" fmla="*/ 707984 w 2721"/>
              <a:gd name="T39" fmla="*/ 1580674 h 2715"/>
              <a:gd name="T40" fmla="*/ 846273 w 2721"/>
              <a:gd name="T41" fmla="*/ 1525711 h 2715"/>
              <a:gd name="T42" fmla="*/ 729819 w 2721"/>
              <a:gd name="T43" fmla="*/ 1433665 h 2715"/>
              <a:gd name="T44" fmla="*/ 768196 w 2721"/>
              <a:gd name="T45" fmla="*/ 1340957 h 2715"/>
              <a:gd name="T46" fmla="*/ 890604 w 2721"/>
              <a:gd name="T47" fmla="*/ 1395920 h 2715"/>
              <a:gd name="T48" fmla="*/ 907808 w 2721"/>
              <a:gd name="T49" fmla="*/ 1278710 h 2715"/>
              <a:gd name="T50" fmla="*/ 1019629 w 2721"/>
              <a:gd name="T51" fmla="*/ 1344930 h 2715"/>
              <a:gd name="T52" fmla="*/ 1022938 w 2721"/>
              <a:gd name="T53" fmla="*/ 1378703 h 2715"/>
              <a:gd name="T54" fmla="*/ 1143361 w 2721"/>
              <a:gd name="T55" fmla="*/ 1434328 h 2715"/>
              <a:gd name="T56" fmla="*/ 1093736 w 2721"/>
              <a:gd name="T57" fmla="*/ 1557497 h 2715"/>
              <a:gd name="T58" fmla="*/ 1114248 w 2721"/>
              <a:gd name="T59" fmla="*/ 1584647 h 2715"/>
              <a:gd name="T60" fmla="*/ 1077856 w 2721"/>
              <a:gd name="T61" fmla="*/ 1709803 h 2715"/>
              <a:gd name="T62" fmla="*/ 985223 w 2721"/>
              <a:gd name="T63" fmla="*/ 1635637 h 2715"/>
              <a:gd name="T64" fmla="*/ 933613 w 2721"/>
              <a:gd name="T65" fmla="*/ 1759468 h 2715"/>
              <a:gd name="T66" fmla="*/ 842964 w 2721"/>
              <a:gd name="T67" fmla="*/ 1718412 h 2715"/>
              <a:gd name="T68" fmla="*/ 864799 w 2721"/>
              <a:gd name="T69" fmla="*/ 1571403 h 2715"/>
              <a:gd name="T70" fmla="*/ 726511 w 2721"/>
              <a:gd name="T71" fmla="*/ 1626366 h 2715"/>
              <a:gd name="T72" fmla="*/ 1316056 w 2721"/>
              <a:gd name="T73" fmla="*/ 1331024 h 2715"/>
              <a:gd name="T74" fmla="*/ 1426555 w 2721"/>
              <a:gd name="T75" fmla="*/ 1313145 h 2715"/>
              <a:gd name="T76" fmla="*/ 1356418 w 2721"/>
              <a:gd name="T77" fmla="*/ 1226396 h 2715"/>
              <a:gd name="T78" fmla="*/ 1399427 w 2721"/>
              <a:gd name="T79" fmla="*/ 1164812 h 2715"/>
              <a:gd name="T80" fmla="*/ 1480150 w 2721"/>
              <a:gd name="T81" fmla="*/ 1225072 h 2715"/>
              <a:gd name="T82" fmla="*/ 1512572 w 2721"/>
              <a:gd name="T83" fmla="*/ 1141635 h 2715"/>
              <a:gd name="T84" fmla="*/ 1583370 w 2721"/>
              <a:gd name="T85" fmla="*/ 1209179 h 2715"/>
              <a:gd name="T86" fmla="*/ 1580723 w 2721"/>
              <a:gd name="T87" fmla="*/ 1234343 h 2715"/>
              <a:gd name="T88" fmla="*/ 1660124 w 2721"/>
              <a:gd name="T89" fmla="*/ 1295265 h 2715"/>
              <a:gd name="T90" fmla="*/ 1603220 w 2721"/>
              <a:gd name="T91" fmla="*/ 1377378 h 2715"/>
              <a:gd name="T92" fmla="*/ 1613807 w 2721"/>
              <a:gd name="T93" fmla="*/ 1400555 h 2715"/>
              <a:gd name="T94" fmla="*/ 1566828 w 2721"/>
              <a:gd name="T95" fmla="*/ 1486641 h 2715"/>
              <a:gd name="T96" fmla="*/ 1510587 w 2721"/>
              <a:gd name="T97" fmla="*/ 1417110 h 2715"/>
              <a:gd name="T98" fmla="*/ 1452360 w 2721"/>
              <a:gd name="T99" fmla="*/ 1499223 h 2715"/>
              <a:gd name="T100" fmla="*/ 1392148 w 2721"/>
              <a:gd name="T101" fmla="*/ 1454194 h 2715"/>
              <a:gd name="T102" fmla="*/ 1432510 w 2721"/>
              <a:gd name="T103" fmla="*/ 1349566 h 2715"/>
              <a:gd name="T104" fmla="*/ 1322011 w 2721"/>
              <a:gd name="T105" fmla="*/ 1366783 h 27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21" h="2715">
                <a:moveTo>
                  <a:pt x="2432" y="1640"/>
                </a:moveTo>
                <a:cubicBezTo>
                  <a:pt x="2072" y="1640"/>
                  <a:pt x="1137" y="1640"/>
                  <a:pt x="418" y="1640"/>
                </a:cubicBezTo>
                <a:cubicBezTo>
                  <a:pt x="187" y="1640"/>
                  <a:pt x="0" y="1440"/>
                  <a:pt x="0" y="1209"/>
                </a:cubicBezTo>
                <a:cubicBezTo>
                  <a:pt x="0" y="987"/>
                  <a:pt x="174" y="805"/>
                  <a:pt x="393" y="792"/>
                </a:cubicBezTo>
                <a:cubicBezTo>
                  <a:pt x="392" y="786"/>
                  <a:pt x="390" y="779"/>
                  <a:pt x="390" y="773"/>
                </a:cubicBezTo>
                <a:cubicBezTo>
                  <a:pt x="416" y="547"/>
                  <a:pt x="593" y="583"/>
                  <a:pt x="693" y="566"/>
                </a:cubicBezTo>
                <a:cubicBezTo>
                  <a:pt x="725" y="248"/>
                  <a:pt x="882" y="0"/>
                  <a:pt x="1315" y="0"/>
                </a:cubicBezTo>
                <a:cubicBezTo>
                  <a:pt x="1657" y="0"/>
                  <a:pt x="1935" y="273"/>
                  <a:pt x="1945" y="612"/>
                </a:cubicBezTo>
                <a:cubicBezTo>
                  <a:pt x="1963" y="610"/>
                  <a:pt x="1981" y="608"/>
                  <a:pt x="1999" y="608"/>
                </a:cubicBezTo>
                <a:cubicBezTo>
                  <a:pt x="2230" y="608"/>
                  <a:pt x="2417" y="796"/>
                  <a:pt x="2417" y="1026"/>
                </a:cubicBezTo>
                <a:cubicBezTo>
                  <a:pt x="2417" y="1034"/>
                  <a:pt x="2417" y="1042"/>
                  <a:pt x="2416" y="1050"/>
                </a:cubicBezTo>
                <a:cubicBezTo>
                  <a:pt x="2422" y="1050"/>
                  <a:pt x="2427" y="1049"/>
                  <a:pt x="2432" y="1049"/>
                </a:cubicBezTo>
                <a:cubicBezTo>
                  <a:pt x="2592" y="1049"/>
                  <a:pt x="2721" y="1178"/>
                  <a:pt x="2721" y="1338"/>
                </a:cubicBezTo>
                <a:cubicBezTo>
                  <a:pt x="2721" y="1498"/>
                  <a:pt x="2592" y="1640"/>
                  <a:pt x="2432" y="1640"/>
                </a:cubicBezTo>
                <a:close/>
                <a:moveTo>
                  <a:pt x="157" y="2035"/>
                </a:moveTo>
                <a:cubicBezTo>
                  <a:pt x="115" y="1977"/>
                  <a:pt x="115" y="1977"/>
                  <a:pt x="115" y="1977"/>
                </a:cubicBezTo>
                <a:cubicBezTo>
                  <a:pt x="129" y="1944"/>
                  <a:pt x="129" y="1944"/>
                  <a:pt x="129" y="1944"/>
                </a:cubicBezTo>
                <a:cubicBezTo>
                  <a:pt x="166" y="1939"/>
                  <a:pt x="166" y="1939"/>
                  <a:pt x="166" y="1939"/>
                </a:cubicBezTo>
                <a:cubicBezTo>
                  <a:pt x="230" y="2026"/>
                  <a:pt x="230" y="2026"/>
                  <a:pt x="230" y="2026"/>
                </a:cubicBezTo>
                <a:cubicBezTo>
                  <a:pt x="350" y="2012"/>
                  <a:pt x="350" y="2012"/>
                  <a:pt x="350" y="2012"/>
                </a:cubicBezTo>
                <a:cubicBezTo>
                  <a:pt x="278" y="1915"/>
                  <a:pt x="278" y="1915"/>
                  <a:pt x="278" y="1915"/>
                </a:cubicBezTo>
                <a:cubicBezTo>
                  <a:pt x="171" y="1927"/>
                  <a:pt x="171" y="1927"/>
                  <a:pt x="171" y="1927"/>
                </a:cubicBezTo>
                <a:cubicBezTo>
                  <a:pt x="149" y="1898"/>
                  <a:pt x="149" y="1898"/>
                  <a:pt x="149" y="1898"/>
                </a:cubicBezTo>
                <a:cubicBezTo>
                  <a:pt x="164" y="1864"/>
                  <a:pt x="164" y="1864"/>
                  <a:pt x="164" y="1864"/>
                </a:cubicBezTo>
                <a:cubicBezTo>
                  <a:pt x="234" y="1856"/>
                  <a:pt x="234" y="1856"/>
                  <a:pt x="234" y="1856"/>
                </a:cubicBezTo>
                <a:cubicBezTo>
                  <a:pt x="186" y="1791"/>
                  <a:pt x="186" y="1791"/>
                  <a:pt x="186" y="1791"/>
                </a:cubicBezTo>
                <a:cubicBezTo>
                  <a:pt x="200" y="1757"/>
                  <a:pt x="200" y="1757"/>
                  <a:pt x="200" y="1757"/>
                </a:cubicBezTo>
                <a:cubicBezTo>
                  <a:pt x="237" y="1752"/>
                  <a:pt x="237" y="1752"/>
                  <a:pt x="237" y="1752"/>
                </a:cubicBezTo>
                <a:cubicBezTo>
                  <a:pt x="286" y="1818"/>
                  <a:pt x="286" y="1818"/>
                  <a:pt x="286" y="1818"/>
                </a:cubicBezTo>
                <a:cubicBezTo>
                  <a:pt x="314" y="1752"/>
                  <a:pt x="314" y="1752"/>
                  <a:pt x="314" y="1752"/>
                </a:cubicBezTo>
                <a:cubicBezTo>
                  <a:pt x="351" y="1748"/>
                  <a:pt x="351" y="1748"/>
                  <a:pt x="351" y="1748"/>
                </a:cubicBezTo>
                <a:cubicBezTo>
                  <a:pt x="372" y="1778"/>
                  <a:pt x="372" y="1778"/>
                  <a:pt x="372" y="1778"/>
                </a:cubicBezTo>
                <a:cubicBezTo>
                  <a:pt x="330" y="1877"/>
                  <a:pt x="330" y="1877"/>
                  <a:pt x="330" y="1877"/>
                </a:cubicBezTo>
                <a:cubicBezTo>
                  <a:pt x="402" y="1974"/>
                  <a:pt x="402" y="1974"/>
                  <a:pt x="402" y="1974"/>
                </a:cubicBezTo>
                <a:cubicBezTo>
                  <a:pt x="450" y="1863"/>
                  <a:pt x="450" y="1863"/>
                  <a:pt x="450" y="1863"/>
                </a:cubicBezTo>
                <a:cubicBezTo>
                  <a:pt x="385" y="1776"/>
                  <a:pt x="385" y="1776"/>
                  <a:pt x="385" y="1776"/>
                </a:cubicBezTo>
                <a:cubicBezTo>
                  <a:pt x="400" y="1743"/>
                  <a:pt x="400" y="1743"/>
                  <a:pt x="400" y="1743"/>
                </a:cubicBezTo>
                <a:cubicBezTo>
                  <a:pt x="436" y="1738"/>
                  <a:pt x="436" y="1738"/>
                  <a:pt x="436" y="1738"/>
                </a:cubicBezTo>
                <a:cubicBezTo>
                  <a:pt x="479" y="1795"/>
                  <a:pt x="479" y="1795"/>
                  <a:pt x="479" y="1795"/>
                </a:cubicBezTo>
                <a:cubicBezTo>
                  <a:pt x="511" y="1721"/>
                  <a:pt x="511" y="1721"/>
                  <a:pt x="511" y="1721"/>
                </a:cubicBezTo>
                <a:cubicBezTo>
                  <a:pt x="548" y="1716"/>
                  <a:pt x="548" y="1716"/>
                  <a:pt x="548" y="1716"/>
                </a:cubicBezTo>
                <a:cubicBezTo>
                  <a:pt x="570" y="1746"/>
                  <a:pt x="570" y="1746"/>
                  <a:pt x="570" y="1746"/>
                </a:cubicBezTo>
                <a:cubicBezTo>
                  <a:pt x="537" y="1821"/>
                  <a:pt x="537" y="1821"/>
                  <a:pt x="537" y="1821"/>
                </a:cubicBezTo>
                <a:cubicBezTo>
                  <a:pt x="608" y="1813"/>
                  <a:pt x="608" y="1813"/>
                  <a:pt x="608" y="1813"/>
                </a:cubicBezTo>
                <a:cubicBezTo>
                  <a:pt x="630" y="1842"/>
                  <a:pt x="630" y="1842"/>
                  <a:pt x="630" y="1842"/>
                </a:cubicBezTo>
                <a:cubicBezTo>
                  <a:pt x="615" y="1876"/>
                  <a:pt x="615" y="1876"/>
                  <a:pt x="615" y="1876"/>
                </a:cubicBezTo>
                <a:cubicBezTo>
                  <a:pt x="508" y="1889"/>
                  <a:pt x="508" y="1889"/>
                  <a:pt x="508" y="1889"/>
                </a:cubicBezTo>
                <a:cubicBezTo>
                  <a:pt x="460" y="1999"/>
                  <a:pt x="460" y="1999"/>
                  <a:pt x="460" y="1999"/>
                </a:cubicBezTo>
                <a:cubicBezTo>
                  <a:pt x="580" y="1985"/>
                  <a:pt x="580" y="1985"/>
                  <a:pt x="580" y="1985"/>
                </a:cubicBezTo>
                <a:cubicBezTo>
                  <a:pt x="623" y="1886"/>
                  <a:pt x="623" y="1886"/>
                  <a:pt x="623" y="1886"/>
                </a:cubicBezTo>
                <a:cubicBezTo>
                  <a:pt x="660" y="1882"/>
                  <a:pt x="660" y="1882"/>
                  <a:pt x="660" y="1882"/>
                </a:cubicBezTo>
                <a:cubicBezTo>
                  <a:pt x="682" y="1912"/>
                  <a:pt x="682" y="1912"/>
                  <a:pt x="682" y="1912"/>
                </a:cubicBezTo>
                <a:cubicBezTo>
                  <a:pt x="653" y="1977"/>
                  <a:pt x="653" y="1977"/>
                  <a:pt x="653" y="1977"/>
                </a:cubicBezTo>
                <a:cubicBezTo>
                  <a:pt x="734" y="1968"/>
                  <a:pt x="734" y="1968"/>
                  <a:pt x="734" y="1968"/>
                </a:cubicBezTo>
                <a:cubicBezTo>
                  <a:pt x="756" y="1997"/>
                  <a:pt x="756" y="1997"/>
                  <a:pt x="756" y="1997"/>
                </a:cubicBezTo>
                <a:cubicBezTo>
                  <a:pt x="742" y="2031"/>
                  <a:pt x="742" y="2031"/>
                  <a:pt x="742" y="2031"/>
                </a:cubicBezTo>
                <a:cubicBezTo>
                  <a:pt x="661" y="2040"/>
                  <a:pt x="661" y="2040"/>
                  <a:pt x="661" y="2040"/>
                </a:cubicBezTo>
                <a:cubicBezTo>
                  <a:pt x="703" y="2097"/>
                  <a:pt x="703" y="2097"/>
                  <a:pt x="703" y="2097"/>
                </a:cubicBezTo>
                <a:cubicBezTo>
                  <a:pt x="689" y="2132"/>
                  <a:pt x="689" y="2132"/>
                  <a:pt x="689" y="2132"/>
                </a:cubicBezTo>
                <a:cubicBezTo>
                  <a:pt x="652" y="2136"/>
                  <a:pt x="652" y="2136"/>
                  <a:pt x="652" y="2136"/>
                </a:cubicBezTo>
                <a:cubicBezTo>
                  <a:pt x="587" y="2049"/>
                  <a:pt x="587" y="2049"/>
                  <a:pt x="587" y="2049"/>
                </a:cubicBezTo>
                <a:cubicBezTo>
                  <a:pt x="468" y="2063"/>
                  <a:pt x="468" y="2063"/>
                  <a:pt x="468" y="2063"/>
                </a:cubicBezTo>
                <a:cubicBezTo>
                  <a:pt x="539" y="2160"/>
                  <a:pt x="539" y="2160"/>
                  <a:pt x="539" y="2160"/>
                </a:cubicBezTo>
                <a:cubicBezTo>
                  <a:pt x="647" y="2147"/>
                  <a:pt x="647" y="2147"/>
                  <a:pt x="647" y="2147"/>
                </a:cubicBezTo>
                <a:cubicBezTo>
                  <a:pt x="669" y="2177"/>
                  <a:pt x="669" y="2177"/>
                  <a:pt x="669" y="2177"/>
                </a:cubicBezTo>
                <a:cubicBezTo>
                  <a:pt x="654" y="2211"/>
                  <a:pt x="654" y="2211"/>
                  <a:pt x="654" y="2211"/>
                </a:cubicBezTo>
                <a:cubicBezTo>
                  <a:pt x="584" y="2219"/>
                  <a:pt x="584" y="2219"/>
                  <a:pt x="584" y="2219"/>
                </a:cubicBezTo>
                <a:cubicBezTo>
                  <a:pt x="632" y="2284"/>
                  <a:pt x="632" y="2284"/>
                  <a:pt x="632" y="2284"/>
                </a:cubicBezTo>
                <a:cubicBezTo>
                  <a:pt x="618" y="2318"/>
                  <a:pt x="618" y="2318"/>
                  <a:pt x="618" y="2318"/>
                </a:cubicBezTo>
                <a:cubicBezTo>
                  <a:pt x="581" y="2322"/>
                  <a:pt x="581" y="2322"/>
                  <a:pt x="581" y="2322"/>
                </a:cubicBezTo>
                <a:cubicBezTo>
                  <a:pt x="532" y="2257"/>
                  <a:pt x="532" y="2257"/>
                  <a:pt x="532" y="2257"/>
                </a:cubicBezTo>
                <a:cubicBezTo>
                  <a:pt x="504" y="2322"/>
                  <a:pt x="504" y="2322"/>
                  <a:pt x="504" y="2322"/>
                </a:cubicBezTo>
                <a:cubicBezTo>
                  <a:pt x="467" y="2327"/>
                  <a:pt x="467" y="2327"/>
                  <a:pt x="467" y="2327"/>
                </a:cubicBezTo>
                <a:cubicBezTo>
                  <a:pt x="445" y="2297"/>
                  <a:pt x="445" y="2297"/>
                  <a:pt x="445" y="2297"/>
                </a:cubicBezTo>
                <a:cubicBezTo>
                  <a:pt x="488" y="2198"/>
                  <a:pt x="488" y="2198"/>
                  <a:pt x="488" y="2198"/>
                </a:cubicBezTo>
                <a:cubicBezTo>
                  <a:pt x="416" y="2101"/>
                  <a:pt x="416" y="2101"/>
                  <a:pt x="416" y="2101"/>
                </a:cubicBezTo>
                <a:cubicBezTo>
                  <a:pt x="368" y="2212"/>
                  <a:pt x="368" y="2212"/>
                  <a:pt x="368" y="2212"/>
                </a:cubicBezTo>
                <a:cubicBezTo>
                  <a:pt x="433" y="2298"/>
                  <a:pt x="433" y="2298"/>
                  <a:pt x="433" y="2298"/>
                </a:cubicBezTo>
                <a:cubicBezTo>
                  <a:pt x="418" y="2332"/>
                  <a:pt x="418" y="2332"/>
                  <a:pt x="418" y="2332"/>
                </a:cubicBezTo>
                <a:cubicBezTo>
                  <a:pt x="381" y="2337"/>
                  <a:pt x="381" y="2337"/>
                  <a:pt x="381" y="2337"/>
                </a:cubicBezTo>
                <a:cubicBezTo>
                  <a:pt x="339" y="2280"/>
                  <a:pt x="339" y="2280"/>
                  <a:pt x="339" y="2280"/>
                </a:cubicBezTo>
                <a:cubicBezTo>
                  <a:pt x="307" y="2354"/>
                  <a:pt x="307" y="2354"/>
                  <a:pt x="307" y="2354"/>
                </a:cubicBezTo>
                <a:cubicBezTo>
                  <a:pt x="270" y="2358"/>
                  <a:pt x="270" y="2358"/>
                  <a:pt x="270" y="2358"/>
                </a:cubicBezTo>
                <a:cubicBezTo>
                  <a:pt x="248" y="2329"/>
                  <a:pt x="248" y="2329"/>
                  <a:pt x="248" y="2329"/>
                </a:cubicBezTo>
                <a:cubicBezTo>
                  <a:pt x="280" y="2254"/>
                  <a:pt x="280" y="2254"/>
                  <a:pt x="280" y="2254"/>
                </a:cubicBezTo>
                <a:cubicBezTo>
                  <a:pt x="210" y="2262"/>
                  <a:pt x="210" y="2262"/>
                  <a:pt x="210" y="2262"/>
                </a:cubicBezTo>
                <a:cubicBezTo>
                  <a:pt x="188" y="2233"/>
                  <a:pt x="188" y="2233"/>
                  <a:pt x="188" y="2233"/>
                </a:cubicBezTo>
                <a:cubicBezTo>
                  <a:pt x="202" y="2199"/>
                  <a:pt x="202" y="2199"/>
                  <a:pt x="202" y="2199"/>
                </a:cubicBezTo>
                <a:cubicBezTo>
                  <a:pt x="310" y="2187"/>
                  <a:pt x="310" y="2187"/>
                  <a:pt x="310" y="2187"/>
                </a:cubicBezTo>
                <a:cubicBezTo>
                  <a:pt x="358" y="2075"/>
                  <a:pt x="358" y="2075"/>
                  <a:pt x="358" y="2075"/>
                </a:cubicBezTo>
                <a:cubicBezTo>
                  <a:pt x="238" y="2089"/>
                  <a:pt x="238" y="2089"/>
                  <a:pt x="238" y="2089"/>
                </a:cubicBezTo>
                <a:cubicBezTo>
                  <a:pt x="195" y="2189"/>
                  <a:pt x="195" y="2189"/>
                  <a:pt x="195" y="2189"/>
                </a:cubicBezTo>
                <a:cubicBezTo>
                  <a:pt x="158" y="2193"/>
                  <a:pt x="158" y="2193"/>
                  <a:pt x="158" y="2193"/>
                </a:cubicBezTo>
                <a:cubicBezTo>
                  <a:pt x="136" y="2163"/>
                  <a:pt x="136" y="2163"/>
                  <a:pt x="136" y="2163"/>
                </a:cubicBezTo>
                <a:cubicBezTo>
                  <a:pt x="164" y="2098"/>
                  <a:pt x="164" y="2098"/>
                  <a:pt x="164" y="2098"/>
                </a:cubicBezTo>
                <a:cubicBezTo>
                  <a:pt x="83" y="2107"/>
                  <a:pt x="83" y="2107"/>
                  <a:pt x="83" y="2107"/>
                </a:cubicBezTo>
                <a:cubicBezTo>
                  <a:pt x="61" y="2078"/>
                  <a:pt x="61" y="2078"/>
                  <a:pt x="61" y="2078"/>
                </a:cubicBezTo>
                <a:cubicBezTo>
                  <a:pt x="76" y="2044"/>
                  <a:pt x="76" y="2044"/>
                  <a:pt x="76" y="2044"/>
                </a:cubicBezTo>
                <a:lnTo>
                  <a:pt x="157" y="2035"/>
                </a:lnTo>
                <a:close/>
                <a:moveTo>
                  <a:pt x="1070" y="2387"/>
                </a:moveTo>
                <a:cubicBezTo>
                  <a:pt x="1006" y="2336"/>
                  <a:pt x="1006" y="2336"/>
                  <a:pt x="1006" y="2336"/>
                </a:cubicBezTo>
                <a:cubicBezTo>
                  <a:pt x="1012" y="2294"/>
                  <a:pt x="1012" y="2294"/>
                  <a:pt x="1012" y="2294"/>
                </a:cubicBezTo>
                <a:cubicBezTo>
                  <a:pt x="1052" y="2278"/>
                  <a:pt x="1052" y="2278"/>
                  <a:pt x="1052" y="2278"/>
                </a:cubicBezTo>
                <a:cubicBezTo>
                  <a:pt x="1150" y="2355"/>
                  <a:pt x="1150" y="2355"/>
                  <a:pt x="1150" y="2355"/>
                </a:cubicBezTo>
                <a:cubicBezTo>
                  <a:pt x="1279" y="2304"/>
                  <a:pt x="1279" y="2304"/>
                  <a:pt x="1279" y="2304"/>
                </a:cubicBezTo>
                <a:cubicBezTo>
                  <a:pt x="1170" y="2217"/>
                  <a:pt x="1170" y="2217"/>
                  <a:pt x="1170" y="2217"/>
                </a:cubicBezTo>
                <a:cubicBezTo>
                  <a:pt x="1054" y="2263"/>
                  <a:pt x="1054" y="2263"/>
                  <a:pt x="1054" y="2263"/>
                </a:cubicBezTo>
                <a:cubicBezTo>
                  <a:pt x="1021" y="2237"/>
                  <a:pt x="1021" y="2237"/>
                  <a:pt x="1021" y="2237"/>
                </a:cubicBezTo>
                <a:cubicBezTo>
                  <a:pt x="1027" y="2195"/>
                  <a:pt x="1027" y="2195"/>
                  <a:pt x="1027" y="2195"/>
                </a:cubicBezTo>
                <a:cubicBezTo>
                  <a:pt x="1103" y="2165"/>
                  <a:pt x="1103" y="2165"/>
                  <a:pt x="1103" y="2165"/>
                </a:cubicBezTo>
                <a:cubicBezTo>
                  <a:pt x="1029" y="2106"/>
                  <a:pt x="1029" y="2106"/>
                  <a:pt x="1029" y="2106"/>
                </a:cubicBezTo>
                <a:cubicBezTo>
                  <a:pt x="1036" y="2064"/>
                  <a:pt x="1036" y="2064"/>
                  <a:pt x="1036" y="2064"/>
                </a:cubicBezTo>
                <a:cubicBezTo>
                  <a:pt x="1075" y="2048"/>
                  <a:pt x="1075" y="2048"/>
                  <a:pt x="1075" y="2048"/>
                </a:cubicBezTo>
                <a:cubicBezTo>
                  <a:pt x="1149" y="2107"/>
                  <a:pt x="1149" y="2107"/>
                  <a:pt x="1149" y="2107"/>
                </a:cubicBezTo>
                <a:cubicBezTo>
                  <a:pt x="1161" y="2025"/>
                  <a:pt x="1161" y="2025"/>
                  <a:pt x="1161" y="2025"/>
                </a:cubicBezTo>
                <a:cubicBezTo>
                  <a:pt x="1201" y="2010"/>
                  <a:pt x="1201" y="2010"/>
                  <a:pt x="1201" y="2010"/>
                </a:cubicBezTo>
                <a:cubicBezTo>
                  <a:pt x="1234" y="2036"/>
                  <a:pt x="1234" y="2036"/>
                  <a:pt x="1234" y="2036"/>
                </a:cubicBezTo>
                <a:cubicBezTo>
                  <a:pt x="1216" y="2159"/>
                  <a:pt x="1216" y="2159"/>
                  <a:pt x="1216" y="2159"/>
                </a:cubicBezTo>
                <a:cubicBezTo>
                  <a:pt x="1325" y="2246"/>
                  <a:pt x="1325" y="2246"/>
                  <a:pt x="1325" y="2246"/>
                </a:cubicBezTo>
                <a:cubicBezTo>
                  <a:pt x="1346" y="2108"/>
                  <a:pt x="1346" y="2108"/>
                  <a:pt x="1346" y="2108"/>
                </a:cubicBezTo>
                <a:cubicBezTo>
                  <a:pt x="1248" y="2031"/>
                  <a:pt x="1248" y="2031"/>
                  <a:pt x="1248" y="2031"/>
                </a:cubicBezTo>
                <a:cubicBezTo>
                  <a:pt x="1254" y="1989"/>
                  <a:pt x="1254" y="1989"/>
                  <a:pt x="1254" y="1989"/>
                </a:cubicBezTo>
                <a:cubicBezTo>
                  <a:pt x="1294" y="1973"/>
                  <a:pt x="1294" y="1973"/>
                  <a:pt x="1294" y="1973"/>
                </a:cubicBezTo>
                <a:cubicBezTo>
                  <a:pt x="1358" y="2024"/>
                  <a:pt x="1358" y="2024"/>
                  <a:pt x="1358" y="2024"/>
                </a:cubicBezTo>
                <a:cubicBezTo>
                  <a:pt x="1372" y="1931"/>
                  <a:pt x="1372" y="1931"/>
                  <a:pt x="1372" y="1931"/>
                </a:cubicBezTo>
                <a:cubicBezTo>
                  <a:pt x="1411" y="1915"/>
                  <a:pt x="1411" y="1915"/>
                  <a:pt x="1411" y="1915"/>
                </a:cubicBezTo>
                <a:cubicBezTo>
                  <a:pt x="1445" y="1942"/>
                  <a:pt x="1445" y="1942"/>
                  <a:pt x="1445" y="1942"/>
                </a:cubicBezTo>
                <a:cubicBezTo>
                  <a:pt x="1431" y="2035"/>
                  <a:pt x="1431" y="2035"/>
                  <a:pt x="1431" y="2035"/>
                </a:cubicBezTo>
                <a:cubicBezTo>
                  <a:pt x="1507" y="2004"/>
                  <a:pt x="1507" y="2004"/>
                  <a:pt x="1507" y="2004"/>
                </a:cubicBezTo>
                <a:cubicBezTo>
                  <a:pt x="1541" y="2031"/>
                  <a:pt x="1541" y="2031"/>
                  <a:pt x="1541" y="2031"/>
                </a:cubicBezTo>
                <a:cubicBezTo>
                  <a:pt x="1535" y="2073"/>
                  <a:pt x="1535" y="2073"/>
                  <a:pt x="1535" y="2073"/>
                </a:cubicBezTo>
                <a:cubicBezTo>
                  <a:pt x="1419" y="2119"/>
                  <a:pt x="1419" y="2119"/>
                  <a:pt x="1419" y="2119"/>
                </a:cubicBezTo>
                <a:cubicBezTo>
                  <a:pt x="1398" y="2257"/>
                  <a:pt x="1398" y="2257"/>
                  <a:pt x="1398" y="2257"/>
                </a:cubicBezTo>
                <a:cubicBezTo>
                  <a:pt x="1528" y="2206"/>
                  <a:pt x="1528" y="2206"/>
                  <a:pt x="1528" y="2206"/>
                </a:cubicBezTo>
                <a:cubicBezTo>
                  <a:pt x="1546" y="2082"/>
                  <a:pt x="1546" y="2082"/>
                  <a:pt x="1546" y="2082"/>
                </a:cubicBezTo>
                <a:cubicBezTo>
                  <a:pt x="1586" y="2067"/>
                  <a:pt x="1586" y="2067"/>
                  <a:pt x="1586" y="2067"/>
                </a:cubicBezTo>
                <a:cubicBezTo>
                  <a:pt x="1619" y="2093"/>
                  <a:pt x="1619" y="2093"/>
                  <a:pt x="1619" y="2093"/>
                </a:cubicBezTo>
                <a:cubicBezTo>
                  <a:pt x="1607" y="2174"/>
                  <a:pt x="1607" y="2174"/>
                  <a:pt x="1607" y="2174"/>
                </a:cubicBezTo>
                <a:cubicBezTo>
                  <a:pt x="1695" y="2140"/>
                  <a:pt x="1695" y="2140"/>
                  <a:pt x="1695" y="2140"/>
                </a:cubicBezTo>
                <a:cubicBezTo>
                  <a:pt x="1728" y="2166"/>
                  <a:pt x="1728" y="2166"/>
                  <a:pt x="1728" y="2166"/>
                </a:cubicBezTo>
                <a:cubicBezTo>
                  <a:pt x="1722" y="2208"/>
                  <a:pt x="1722" y="2208"/>
                  <a:pt x="1722" y="2208"/>
                </a:cubicBezTo>
                <a:cubicBezTo>
                  <a:pt x="1634" y="2243"/>
                  <a:pt x="1634" y="2243"/>
                  <a:pt x="1634" y="2243"/>
                </a:cubicBezTo>
                <a:cubicBezTo>
                  <a:pt x="1699" y="2294"/>
                  <a:pt x="1699" y="2294"/>
                  <a:pt x="1699" y="2294"/>
                </a:cubicBezTo>
                <a:cubicBezTo>
                  <a:pt x="1692" y="2336"/>
                  <a:pt x="1692" y="2336"/>
                  <a:pt x="1692" y="2336"/>
                </a:cubicBezTo>
                <a:cubicBezTo>
                  <a:pt x="1653" y="2352"/>
                  <a:pt x="1653" y="2352"/>
                  <a:pt x="1653" y="2352"/>
                </a:cubicBezTo>
                <a:cubicBezTo>
                  <a:pt x="1555" y="2274"/>
                  <a:pt x="1555" y="2274"/>
                  <a:pt x="1555" y="2274"/>
                </a:cubicBezTo>
                <a:cubicBezTo>
                  <a:pt x="1425" y="2326"/>
                  <a:pt x="1425" y="2326"/>
                  <a:pt x="1425" y="2326"/>
                </a:cubicBezTo>
                <a:cubicBezTo>
                  <a:pt x="1535" y="2412"/>
                  <a:pt x="1535" y="2412"/>
                  <a:pt x="1535" y="2412"/>
                </a:cubicBezTo>
                <a:cubicBezTo>
                  <a:pt x="1651" y="2366"/>
                  <a:pt x="1651" y="2366"/>
                  <a:pt x="1651" y="2366"/>
                </a:cubicBezTo>
                <a:cubicBezTo>
                  <a:pt x="1684" y="2393"/>
                  <a:pt x="1684" y="2393"/>
                  <a:pt x="1684" y="2393"/>
                </a:cubicBezTo>
                <a:cubicBezTo>
                  <a:pt x="1678" y="2435"/>
                  <a:pt x="1678" y="2435"/>
                  <a:pt x="1678" y="2435"/>
                </a:cubicBezTo>
                <a:cubicBezTo>
                  <a:pt x="1601" y="2465"/>
                  <a:pt x="1601" y="2465"/>
                  <a:pt x="1601" y="2465"/>
                </a:cubicBezTo>
                <a:cubicBezTo>
                  <a:pt x="1675" y="2524"/>
                  <a:pt x="1675" y="2524"/>
                  <a:pt x="1675" y="2524"/>
                </a:cubicBezTo>
                <a:cubicBezTo>
                  <a:pt x="1669" y="2566"/>
                  <a:pt x="1669" y="2566"/>
                  <a:pt x="1669" y="2566"/>
                </a:cubicBezTo>
                <a:cubicBezTo>
                  <a:pt x="1629" y="2582"/>
                  <a:pt x="1629" y="2582"/>
                  <a:pt x="1629" y="2582"/>
                </a:cubicBezTo>
                <a:cubicBezTo>
                  <a:pt x="1556" y="2523"/>
                  <a:pt x="1556" y="2523"/>
                  <a:pt x="1556" y="2523"/>
                </a:cubicBezTo>
                <a:cubicBezTo>
                  <a:pt x="1544" y="2604"/>
                  <a:pt x="1544" y="2604"/>
                  <a:pt x="1544" y="2604"/>
                </a:cubicBezTo>
                <a:cubicBezTo>
                  <a:pt x="1504" y="2620"/>
                  <a:pt x="1504" y="2620"/>
                  <a:pt x="1504" y="2620"/>
                </a:cubicBezTo>
                <a:cubicBezTo>
                  <a:pt x="1471" y="2594"/>
                  <a:pt x="1471" y="2594"/>
                  <a:pt x="1471" y="2594"/>
                </a:cubicBezTo>
                <a:cubicBezTo>
                  <a:pt x="1489" y="2470"/>
                  <a:pt x="1489" y="2470"/>
                  <a:pt x="1489" y="2470"/>
                </a:cubicBezTo>
                <a:cubicBezTo>
                  <a:pt x="1380" y="2383"/>
                  <a:pt x="1380" y="2383"/>
                  <a:pt x="1380" y="2383"/>
                </a:cubicBezTo>
                <a:cubicBezTo>
                  <a:pt x="1359" y="2522"/>
                  <a:pt x="1359" y="2522"/>
                  <a:pt x="1359" y="2522"/>
                </a:cubicBezTo>
                <a:cubicBezTo>
                  <a:pt x="1457" y="2599"/>
                  <a:pt x="1457" y="2599"/>
                  <a:pt x="1457" y="2599"/>
                </a:cubicBezTo>
                <a:cubicBezTo>
                  <a:pt x="1451" y="2641"/>
                  <a:pt x="1451" y="2641"/>
                  <a:pt x="1451" y="2641"/>
                </a:cubicBezTo>
                <a:cubicBezTo>
                  <a:pt x="1411" y="2657"/>
                  <a:pt x="1411" y="2657"/>
                  <a:pt x="1411" y="2657"/>
                </a:cubicBezTo>
                <a:cubicBezTo>
                  <a:pt x="1347" y="2606"/>
                  <a:pt x="1347" y="2606"/>
                  <a:pt x="1347" y="2606"/>
                </a:cubicBezTo>
                <a:cubicBezTo>
                  <a:pt x="1333" y="2699"/>
                  <a:pt x="1333" y="2699"/>
                  <a:pt x="1333" y="2699"/>
                </a:cubicBezTo>
                <a:cubicBezTo>
                  <a:pt x="1293" y="2715"/>
                  <a:pt x="1293" y="2715"/>
                  <a:pt x="1293" y="2715"/>
                </a:cubicBezTo>
                <a:cubicBezTo>
                  <a:pt x="1260" y="2688"/>
                  <a:pt x="1260" y="2688"/>
                  <a:pt x="1260" y="2688"/>
                </a:cubicBezTo>
                <a:cubicBezTo>
                  <a:pt x="1274" y="2595"/>
                  <a:pt x="1274" y="2595"/>
                  <a:pt x="1274" y="2595"/>
                </a:cubicBezTo>
                <a:cubicBezTo>
                  <a:pt x="1197" y="2625"/>
                  <a:pt x="1197" y="2625"/>
                  <a:pt x="1197" y="2625"/>
                </a:cubicBezTo>
                <a:cubicBezTo>
                  <a:pt x="1164" y="2599"/>
                  <a:pt x="1164" y="2599"/>
                  <a:pt x="1164" y="2599"/>
                </a:cubicBezTo>
                <a:cubicBezTo>
                  <a:pt x="1170" y="2557"/>
                  <a:pt x="1170" y="2557"/>
                  <a:pt x="1170" y="2557"/>
                </a:cubicBezTo>
                <a:cubicBezTo>
                  <a:pt x="1286" y="2511"/>
                  <a:pt x="1286" y="2511"/>
                  <a:pt x="1286" y="2511"/>
                </a:cubicBezTo>
                <a:cubicBezTo>
                  <a:pt x="1307" y="2373"/>
                  <a:pt x="1307" y="2373"/>
                  <a:pt x="1307" y="2373"/>
                </a:cubicBezTo>
                <a:cubicBezTo>
                  <a:pt x="1177" y="2424"/>
                  <a:pt x="1177" y="2424"/>
                  <a:pt x="1177" y="2424"/>
                </a:cubicBezTo>
                <a:cubicBezTo>
                  <a:pt x="1159" y="2548"/>
                  <a:pt x="1159" y="2548"/>
                  <a:pt x="1159" y="2548"/>
                </a:cubicBezTo>
                <a:cubicBezTo>
                  <a:pt x="1119" y="2563"/>
                  <a:pt x="1119" y="2563"/>
                  <a:pt x="1119" y="2563"/>
                </a:cubicBezTo>
                <a:cubicBezTo>
                  <a:pt x="1086" y="2537"/>
                  <a:pt x="1086" y="2537"/>
                  <a:pt x="1086" y="2537"/>
                </a:cubicBezTo>
                <a:cubicBezTo>
                  <a:pt x="1098" y="2456"/>
                  <a:pt x="1098" y="2456"/>
                  <a:pt x="1098" y="2456"/>
                </a:cubicBezTo>
                <a:cubicBezTo>
                  <a:pt x="1010" y="2490"/>
                  <a:pt x="1010" y="2490"/>
                  <a:pt x="1010" y="2490"/>
                </a:cubicBezTo>
                <a:cubicBezTo>
                  <a:pt x="977" y="2464"/>
                  <a:pt x="977" y="2464"/>
                  <a:pt x="977" y="2464"/>
                </a:cubicBezTo>
                <a:cubicBezTo>
                  <a:pt x="983" y="2421"/>
                  <a:pt x="983" y="2421"/>
                  <a:pt x="983" y="2421"/>
                </a:cubicBezTo>
                <a:lnTo>
                  <a:pt x="1070" y="2387"/>
                </a:lnTo>
                <a:close/>
                <a:moveTo>
                  <a:pt x="1989" y="2010"/>
                </a:moveTo>
                <a:cubicBezTo>
                  <a:pt x="1950" y="1961"/>
                  <a:pt x="1950" y="1961"/>
                  <a:pt x="1950" y="1961"/>
                </a:cubicBezTo>
                <a:cubicBezTo>
                  <a:pt x="1962" y="1932"/>
                  <a:pt x="1962" y="1932"/>
                  <a:pt x="1962" y="1932"/>
                </a:cubicBezTo>
                <a:cubicBezTo>
                  <a:pt x="1993" y="1927"/>
                  <a:pt x="1993" y="1927"/>
                  <a:pt x="1993" y="1927"/>
                </a:cubicBezTo>
                <a:cubicBezTo>
                  <a:pt x="2052" y="2000"/>
                  <a:pt x="2052" y="2000"/>
                  <a:pt x="2052" y="2000"/>
                </a:cubicBezTo>
                <a:cubicBezTo>
                  <a:pt x="2156" y="1983"/>
                  <a:pt x="2156" y="1983"/>
                  <a:pt x="2156" y="1983"/>
                </a:cubicBezTo>
                <a:cubicBezTo>
                  <a:pt x="2090" y="1902"/>
                  <a:pt x="2090" y="1902"/>
                  <a:pt x="2090" y="1902"/>
                </a:cubicBezTo>
                <a:cubicBezTo>
                  <a:pt x="1997" y="1916"/>
                  <a:pt x="1997" y="1916"/>
                  <a:pt x="1997" y="1916"/>
                </a:cubicBezTo>
                <a:cubicBezTo>
                  <a:pt x="1977" y="1891"/>
                  <a:pt x="1977" y="1891"/>
                  <a:pt x="1977" y="1891"/>
                </a:cubicBezTo>
                <a:cubicBezTo>
                  <a:pt x="1989" y="1861"/>
                  <a:pt x="1989" y="1861"/>
                  <a:pt x="1989" y="1861"/>
                </a:cubicBezTo>
                <a:cubicBezTo>
                  <a:pt x="2050" y="1852"/>
                  <a:pt x="2050" y="1852"/>
                  <a:pt x="2050" y="1852"/>
                </a:cubicBezTo>
                <a:cubicBezTo>
                  <a:pt x="2005" y="1796"/>
                  <a:pt x="2005" y="1796"/>
                  <a:pt x="2005" y="1796"/>
                </a:cubicBezTo>
                <a:cubicBezTo>
                  <a:pt x="2017" y="1767"/>
                  <a:pt x="2017" y="1767"/>
                  <a:pt x="2017" y="1767"/>
                </a:cubicBezTo>
                <a:cubicBezTo>
                  <a:pt x="2049" y="1761"/>
                  <a:pt x="2049" y="1761"/>
                  <a:pt x="2049" y="1761"/>
                </a:cubicBezTo>
                <a:cubicBezTo>
                  <a:pt x="2093" y="1817"/>
                  <a:pt x="2093" y="1817"/>
                  <a:pt x="2093" y="1817"/>
                </a:cubicBezTo>
                <a:cubicBezTo>
                  <a:pt x="2115" y="1759"/>
                  <a:pt x="2115" y="1759"/>
                  <a:pt x="2115" y="1759"/>
                </a:cubicBezTo>
                <a:cubicBezTo>
                  <a:pt x="2147" y="1754"/>
                  <a:pt x="2147" y="1754"/>
                  <a:pt x="2147" y="1754"/>
                </a:cubicBezTo>
                <a:cubicBezTo>
                  <a:pt x="2167" y="1779"/>
                  <a:pt x="2167" y="1779"/>
                  <a:pt x="2167" y="1779"/>
                </a:cubicBezTo>
                <a:cubicBezTo>
                  <a:pt x="2133" y="1867"/>
                  <a:pt x="2133" y="1867"/>
                  <a:pt x="2133" y="1867"/>
                </a:cubicBezTo>
                <a:cubicBezTo>
                  <a:pt x="2199" y="1948"/>
                  <a:pt x="2199" y="1948"/>
                  <a:pt x="2199" y="1948"/>
                </a:cubicBezTo>
                <a:cubicBezTo>
                  <a:pt x="2237" y="1850"/>
                  <a:pt x="2237" y="1850"/>
                  <a:pt x="2237" y="1850"/>
                </a:cubicBezTo>
                <a:cubicBezTo>
                  <a:pt x="2178" y="1777"/>
                  <a:pt x="2178" y="1777"/>
                  <a:pt x="2178" y="1777"/>
                </a:cubicBezTo>
                <a:cubicBezTo>
                  <a:pt x="2190" y="1747"/>
                  <a:pt x="2190" y="1747"/>
                  <a:pt x="2190" y="1747"/>
                </a:cubicBezTo>
                <a:cubicBezTo>
                  <a:pt x="2222" y="1742"/>
                  <a:pt x="2222" y="1742"/>
                  <a:pt x="2222" y="1742"/>
                </a:cubicBezTo>
                <a:cubicBezTo>
                  <a:pt x="2260" y="1791"/>
                  <a:pt x="2260" y="1791"/>
                  <a:pt x="2260" y="1791"/>
                </a:cubicBezTo>
                <a:cubicBezTo>
                  <a:pt x="2286" y="1724"/>
                  <a:pt x="2286" y="1724"/>
                  <a:pt x="2286" y="1724"/>
                </a:cubicBezTo>
                <a:cubicBezTo>
                  <a:pt x="2318" y="1719"/>
                  <a:pt x="2318" y="1719"/>
                  <a:pt x="2318" y="1719"/>
                </a:cubicBezTo>
                <a:cubicBezTo>
                  <a:pt x="2338" y="1744"/>
                  <a:pt x="2338" y="1744"/>
                  <a:pt x="2338" y="1744"/>
                </a:cubicBezTo>
                <a:cubicBezTo>
                  <a:pt x="2312" y="1810"/>
                  <a:pt x="2312" y="1810"/>
                  <a:pt x="2312" y="1810"/>
                </a:cubicBezTo>
                <a:cubicBezTo>
                  <a:pt x="2373" y="1801"/>
                  <a:pt x="2373" y="1801"/>
                  <a:pt x="2373" y="1801"/>
                </a:cubicBezTo>
                <a:cubicBezTo>
                  <a:pt x="2393" y="1826"/>
                  <a:pt x="2393" y="1826"/>
                  <a:pt x="2393" y="1826"/>
                </a:cubicBezTo>
                <a:cubicBezTo>
                  <a:pt x="2382" y="1856"/>
                  <a:pt x="2382" y="1856"/>
                  <a:pt x="2382" y="1856"/>
                </a:cubicBezTo>
                <a:cubicBezTo>
                  <a:pt x="2289" y="1870"/>
                  <a:pt x="2289" y="1870"/>
                  <a:pt x="2289" y="1870"/>
                </a:cubicBezTo>
                <a:cubicBezTo>
                  <a:pt x="2251" y="1968"/>
                  <a:pt x="2251" y="1968"/>
                  <a:pt x="2251" y="1968"/>
                </a:cubicBezTo>
                <a:cubicBezTo>
                  <a:pt x="2355" y="1952"/>
                  <a:pt x="2355" y="1952"/>
                  <a:pt x="2355" y="1952"/>
                </a:cubicBezTo>
                <a:cubicBezTo>
                  <a:pt x="2389" y="1864"/>
                  <a:pt x="2389" y="1864"/>
                  <a:pt x="2389" y="1864"/>
                </a:cubicBezTo>
                <a:cubicBezTo>
                  <a:pt x="2421" y="1860"/>
                  <a:pt x="2421" y="1860"/>
                  <a:pt x="2421" y="1860"/>
                </a:cubicBezTo>
                <a:cubicBezTo>
                  <a:pt x="2441" y="1884"/>
                  <a:pt x="2441" y="1884"/>
                  <a:pt x="2441" y="1884"/>
                </a:cubicBezTo>
                <a:cubicBezTo>
                  <a:pt x="2419" y="1942"/>
                  <a:pt x="2419" y="1942"/>
                  <a:pt x="2419" y="1942"/>
                </a:cubicBezTo>
                <a:cubicBezTo>
                  <a:pt x="2489" y="1931"/>
                  <a:pt x="2489" y="1931"/>
                  <a:pt x="2489" y="1931"/>
                </a:cubicBezTo>
                <a:cubicBezTo>
                  <a:pt x="2509" y="1956"/>
                  <a:pt x="2509" y="1956"/>
                  <a:pt x="2509" y="1956"/>
                </a:cubicBezTo>
                <a:cubicBezTo>
                  <a:pt x="2497" y="1986"/>
                  <a:pt x="2497" y="1986"/>
                  <a:pt x="2497" y="1986"/>
                </a:cubicBezTo>
                <a:cubicBezTo>
                  <a:pt x="2427" y="1997"/>
                  <a:pt x="2427" y="1997"/>
                  <a:pt x="2427" y="1997"/>
                </a:cubicBezTo>
                <a:cubicBezTo>
                  <a:pt x="2466" y="2045"/>
                  <a:pt x="2466" y="2045"/>
                  <a:pt x="2466" y="2045"/>
                </a:cubicBezTo>
                <a:cubicBezTo>
                  <a:pt x="2454" y="2075"/>
                  <a:pt x="2454" y="2075"/>
                  <a:pt x="2454" y="2075"/>
                </a:cubicBezTo>
                <a:cubicBezTo>
                  <a:pt x="2423" y="2080"/>
                  <a:pt x="2423" y="2080"/>
                  <a:pt x="2423" y="2080"/>
                </a:cubicBezTo>
                <a:cubicBezTo>
                  <a:pt x="2364" y="2007"/>
                  <a:pt x="2364" y="2007"/>
                  <a:pt x="2364" y="2007"/>
                </a:cubicBezTo>
                <a:cubicBezTo>
                  <a:pt x="2260" y="2023"/>
                  <a:pt x="2260" y="2023"/>
                  <a:pt x="2260" y="2023"/>
                </a:cubicBezTo>
                <a:cubicBezTo>
                  <a:pt x="2326" y="2105"/>
                  <a:pt x="2326" y="2105"/>
                  <a:pt x="2326" y="2105"/>
                </a:cubicBezTo>
                <a:cubicBezTo>
                  <a:pt x="2419" y="2090"/>
                  <a:pt x="2419" y="2090"/>
                  <a:pt x="2419" y="2090"/>
                </a:cubicBezTo>
                <a:cubicBezTo>
                  <a:pt x="2439" y="2115"/>
                  <a:pt x="2439" y="2115"/>
                  <a:pt x="2439" y="2115"/>
                </a:cubicBezTo>
                <a:cubicBezTo>
                  <a:pt x="2427" y="2145"/>
                  <a:pt x="2427" y="2145"/>
                  <a:pt x="2427" y="2145"/>
                </a:cubicBezTo>
                <a:cubicBezTo>
                  <a:pt x="2366" y="2155"/>
                  <a:pt x="2366" y="2155"/>
                  <a:pt x="2366" y="2155"/>
                </a:cubicBezTo>
                <a:cubicBezTo>
                  <a:pt x="2411" y="2210"/>
                  <a:pt x="2411" y="2210"/>
                  <a:pt x="2411" y="2210"/>
                </a:cubicBezTo>
                <a:cubicBezTo>
                  <a:pt x="2399" y="2240"/>
                  <a:pt x="2399" y="2240"/>
                  <a:pt x="2399" y="2240"/>
                </a:cubicBezTo>
                <a:cubicBezTo>
                  <a:pt x="2368" y="2245"/>
                  <a:pt x="2368" y="2245"/>
                  <a:pt x="2368" y="2245"/>
                </a:cubicBezTo>
                <a:cubicBezTo>
                  <a:pt x="2323" y="2190"/>
                  <a:pt x="2323" y="2190"/>
                  <a:pt x="2323" y="2190"/>
                </a:cubicBezTo>
                <a:cubicBezTo>
                  <a:pt x="2301" y="2248"/>
                  <a:pt x="2301" y="2248"/>
                  <a:pt x="2301" y="2248"/>
                </a:cubicBezTo>
                <a:cubicBezTo>
                  <a:pt x="2269" y="2253"/>
                  <a:pt x="2269" y="2253"/>
                  <a:pt x="2269" y="2253"/>
                </a:cubicBezTo>
                <a:cubicBezTo>
                  <a:pt x="2249" y="2228"/>
                  <a:pt x="2249" y="2228"/>
                  <a:pt x="2249" y="2228"/>
                </a:cubicBezTo>
                <a:cubicBezTo>
                  <a:pt x="2283" y="2140"/>
                  <a:pt x="2283" y="2140"/>
                  <a:pt x="2283" y="2140"/>
                </a:cubicBezTo>
                <a:cubicBezTo>
                  <a:pt x="2217" y="2058"/>
                  <a:pt x="2217" y="2058"/>
                  <a:pt x="2217" y="2058"/>
                </a:cubicBezTo>
                <a:cubicBezTo>
                  <a:pt x="2179" y="2156"/>
                  <a:pt x="2179" y="2156"/>
                  <a:pt x="2179" y="2156"/>
                </a:cubicBezTo>
                <a:cubicBezTo>
                  <a:pt x="2238" y="2229"/>
                  <a:pt x="2238" y="2229"/>
                  <a:pt x="2238" y="2229"/>
                </a:cubicBezTo>
                <a:cubicBezTo>
                  <a:pt x="2226" y="2259"/>
                  <a:pt x="2226" y="2259"/>
                  <a:pt x="2226" y="2259"/>
                </a:cubicBezTo>
                <a:cubicBezTo>
                  <a:pt x="2195" y="2264"/>
                  <a:pt x="2195" y="2264"/>
                  <a:pt x="2195" y="2264"/>
                </a:cubicBezTo>
                <a:cubicBezTo>
                  <a:pt x="2156" y="2216"/>
                  <a:pt x="2156" y="2216"/>
                  <a:pt x="2156" y="2216"/>
                </a:cubicBezTo>
                <a:cubicBezTo>
                  <a:pt x="2130" y="2282"/>
                  <a:pt x="2130" y="2282"/>
                  <a:pt x="2130" y="2282"/>
                </a:cubicBezTo>
                <a:cubicBezTo>
                  <a:pt x="2099" y="2287"/>
                  <a:pt x="2099" y="2287"/>
                  <a:pt x="2099" y="2287"/>
                </a:cubicBezTo>
                <a:cubicBezTo>
                  <a:pt x="2078" y="2263"/>
                  <a:pt x="2078" y="2263"/>
                  <a:pt x="2078" y="2263"/>
                </a:cubicBezTo>
                <a:cubicBezTo>
                  <a:pt x="2104" y="2196"/>
                  <a:pt x="2104" y="2196"/>
                  <a:pt x="2104" y="2196"/>
                </a:cubicBezTo>
                <a:cubicBezTo>
                  <a:pt x="2043" y="2206"/>
                  <a:pt x="2043" y="2206"/>
                  <a:pt x="2043" y="2206"/>
                </a:cubicBezTo>
                <a:cubicBezTo>
                  <a:pt x="2023" y="2181"/>
                  <a:pt x="2023" y="2181"/>
                  <a:pt x="2023" y="2181"/>
                </a:cubicBezTo>
                <a:cubicBezTo>
                  <a:pt x="2034" y="2151"/>
                  <a:pt x="2034" y="2151"/>
                  <a:pt x="2034" y="2151"/>
                </a:cubicBezTo>
                <a:cubicBezTo>
                  <a:pt x="2127" y="2136"/>
                  <a:pt x="2127" y="2136"/>
                  <a:pt x="2127" y="2136"/>
                </a:cubicBezTo>
                <a:cubicBezTo>
                  <a:pt x="2165" y="2038"/>
                  <a:pt x="2165" y="2038"/>
                  <a:pt x="2165" y="2038"/>
                </a:cubicBezTo>
                <a:cubicBezTo>
                  <a:pt x="2061" y="2055"/>
                  <a:pt x="2061" y="2055"/>
                  <a:pt x="2061" y="2055"/>
                </a:cubicBezTo>
                <a:cubicBezTo>
                  <a:pt x="2027" y="2142"/>
                  <a:pt x="2027" y="2142"/>
                  <a:pt x="2027" y="2142"/>
                </a:cubicBezTo>
                <a:cubicBezTo>
                  <a:pt x="1996" y="2147"/>
                  <a:pt x="1996" y="2147"/>
                  <a:pt x="1996" y="2147"/>
                </a:cubicBezTo>
                <a:cubicBezTo>
                  <a:pt x="1975" y="2122"/>
                  <a:pt x="1975" y="2122"/>
                  <a:pt x="1975" y="2122"/>
                </a:cubicBezTo>
                <a:cubicBezTo>
                  <a:pt x="1998" y="2064"/>
                  <a:pt x="1998" y="2064"/>
                  <a:pt x="1998" y="2064"/>
                </a:cubicBezTo>
                <a:cubicBezTo>
                  <a:pt x="1928" y="2075"/>
                  <a:pt x="1928" y="2075"/>
                  <a:pt x="1928" y="2075"/>
                </a:cubicBezTo>
                <a:cubicBezTo>
                  <a:pt x="1907" y="2051"/>
                  <a:pt x="1907" y="2051"/>
                  <a:pt x="1907" y="2051"/>
                </a:cubicBezTo>
                <a:cubicBezTo>
                  <a:pt x="1919" y="2021"/>
                  <a:pt x="1919" y="2021"/>
                  <a:pt x="1919" y="2021"/>
                </a:cubicBezTo>
                <a:lnTo>
                  <a:pt x="1989" y="2010"/>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9" name="文本框 8"/>
          <p:cNvSpPr txBox="1"/>
          <p:nvPr/>
        </p:nvSpPr>
        <p:spPr>
          <a:xfrm>
            <a:off x="1454468" y="3143423"/>
            <a:ext cx="1992630" cy="337820"/>
          </a:xfrm>
          <a:prstGeom prst="rect">
            <a:avLst/>
          </a:prstGeom>
          <a:noFill/>
        </p:spPr>
        <p:txBody>
          <a:bodyPr wrap="none" rtlCol="0">
            <a:spAutoFit/>
          </a:bodyPr>
          <a:lstStyle/>
          <a:p>
            <a:pPr algn="ct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0" name="文本框 9"/>
          <p:cNvSpPr txBox="1"/>
          <p:nvPr/>
        </p:nvSpPr>
        <p:spPr>
          <a:xfrm>
            <a:off x="707390" y="3531235"/>
            <a:ext cx="348678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nvSpPr>
        <p:spPr>
          <a:xfrm>
            <a:off x="5100003" y="4307378"/>
            <a:ext cx="1992630" cy="337820"/>
          </a:xfrm>
          <a:prstGeom prst="rect">
            <a:avLst/>
          </a:prstGeom>
          <a:noFill/>
        </p:spPr>
        <p:txBody>
          <a:bodyPr wrap="none" rtlCol="0">
            <a:spAutoFit/>
          </a:bodyPr>
          <a:lstStyle/>
          <a:p>
            <a:pPr algn="ct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2" name="文本框 11"/>
          <p:cNvSpPr txBox="1"/>
          <p:nvPr/>
        </p:nvSpPr>
        <p:spPr>
          <a:xfrm>
            <a:off x="4352925" y="4695190"/>
            <a:ext cx="348678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8565198" y="2755438"/>
            <a:ext cx="1992630" cy="337820"/>
          </a:xfrm>
          <a:prstGeom prst="rect">
            <a:avLst/>
          </a:prstGeom>
          <a:noFill/>
        </p:spPr>
        <p:txBody>
          <a:bodyPr wrap="none" rtlCol="0">
            <a:spAutoFit/>
          </a:bodyPr>
          <a:lstStyle/>
          <a:p>
            <a:pPr algn="ct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7818120" y="3143250"/>
            <a:ext cx="348678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菱形 14"/>
          <p:cNvSpPr/>
          <p:nvPr/>
        </p:nvSpPr>
        <p:spPr>
          <a:xfrm>
            <a:off x="2559050" y="-2660015"/>
            <a:ext cx="7075805" cy="4899025"/>
          </a:xfrm>
          <a:prstGeom prst="diamond">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a:off x="4969510" y="1126490"/>
            <a:ext cx="22548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73943" y="619298"/>
            <a:ext cx="2445385" cy="398780"/>
          </a:xfrm>
          <a:prstGeom prst="rect">
            <a:avLst/>
          </a:prstGeom>
          <a:noFill/>
        </p:spPr>
        <p:txBody>
          <a:bodyPr wrap="none" rtlCol="0">
            <a:spAutoFit/>
          </a:bodyPr>
          <a:p>
            <a:pPr algn="ctr"/>
            <a:r>
              <a:rPr lang="en-US" altLang="zh-CN" sz="2000" noProof="0" dirty="0">
                <a:ln>
                  <a:noFill/>
                </a:ln>
                <a:solidFill>
                  <a:schemeClr val="bg1"/>
                </a:solidFill>
                <a:uLnTx/>
                <a:uFillTx/>
                <a:ea typeface="方正舒体" panose="02010601030101010101" pitchFamily="2" charset="-122"/>
                <a:sym typeface="+mn-ea"/>
              </a:rPr>
              <a:t>ADD YOUR TEXT HERE</a:t>
            </a:r>
            <a:endParaRPr lang="en-US" altLang="zh-CN" sz="20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雪人"/>
          <p:cNvSpPr/>
          <p:nvPr/>
        </p:nvSpPr>
        <p:spPr bwMode="auto">
          <a:xfrm>
            <a:off x="1623060"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雪人"/>
          <p:cNvSpPr/>
          <p:nvPr/>
        </p:nvSpPr>
        <p:spPr bwMode="auto">
          <a:xfrm>
            <a:off x="2052955"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雪人"/>
          <p:cNvSpPr/>
          <p:nvPr/>
        </p:nvSpPr>
        <p:spPr bwMode="auto">
          <a:xfrm>
            <a:off x="2513965"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雪人"/>
          <p:cNvSpPr/>
          <p:nvPr/>
        </p:nvSpPr>
        <p:spPr bwMode="auto">
          <a:xfrm>
            <a:off x="2947670"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雪人"/>
          <p:cNvSpPr/>
          <p:nvPr/>
        </p:nvSpPr>
        <p:spPr bwMode="auto">
          <a:xfrm>
            <a:off x="3377565"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雪人"/>
          <p:cNvSpPr/>
          <p:nvPr/>
        </p:nvSpPr>
        <p:spPr bwMode="auto">
          <a:xfrm>
            <a:off x="3820160"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雪人"/>
          <p:cNvSpPr/>
          <p:nvPr/>
        </p:nvSpPr>
        <p:spPr bwMode="auto">
          <a:xfrm>
            <a:off x="4250055"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雪人"/>
          <p:cNvSpPr/>
          <p:nvPr/>
        </p:nvSpPr>
        <p:spPr bwMode="auto">
          <a:xfrm>
            <a:off x="4711065"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雪人"/>
          <p:cNvSpPr/>
          <p:nvPr/>
        </p:nvSpPr>
        <p:spPr bwMode="auto">
          <a:xfrm>
            <a:off x="5144770"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雪人"/>
          <p:cNvSpPr/>
          <p:nvPr/>
        </p:nvSpPr>
        <p:spPr bwMode="auto">
          <a:xfrm>
            <a:off x="5574665" y="166751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雪人"/>
          <p:cNvSpPr/>
          <p:nvPr/>
        </p:nvSpPr>
        <p:spPr bwMode="auto">
          <a:xfrm>
            <a:off x="1587500"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雪人"/>
          <p:cNvSpPr/>
          <p:nvPr/>
        </p:nvSpPr>
        <p:spPr bwMode="auto">
          <a:xfrm>
            <a:off x="2017395"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雪人"/>
          <p:cNvSpPr/>
          <p:nvPr/>
        </p:nvSpPr>
        <p:spPr bwMode="auto">
          <a:xfrm>
            <a:off x="2478405"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雪人"/>
          <p:cNvSpPr/>
          <p:nvPr/>
        </p:nvSpPr>
        <p:spPr bwMode="auto">
          <a:xfrm>
            <a:off x="2912110"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雪人"/>
          <p:cNvSpPr/>
          <p:nvPr/>
        </p:nvSpPr>
        <p:spPr bwMode="auto">
          <a:xfrm>
            <a:off x="3342005"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雪人"/>
          <p:cNvSpPr/>
          <p:nvPr/>
        </p:nvSpPr>
        <p:spPr bwMode="auto">
          <a:xfrm>
            <a:off x="3780790"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雪人"/>
          <p:cNvSpPr/>
          <p:nvPr/>
        </p:nvSpPr>
        <p:spPr bwMode="auto">
          <a:xfrm>
            <a:off x="4210685"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雪人"/>
          <p:cNvSpPr/>
          <p:nvPr/>
        </p:nvSpPr>
        <p:spPr bwMode="auto">
          <a:xfrm>
            <a:off x="4671695"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雪人"/>
          <p:cNvSpPr/>
          <p:nvPr/>
        </p:nvSpPr>
        <p:spPr bwMode="auto">
          <a:xfrm>
            <a:off x="5105400"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雪人"/>
          <p:cNvSpPr/>
          <p:nvPr/>
        </p:nvSpPr>
        <p:spPr bwMode="auto">
          <a:xfrm>
            <a:off x="5535295" y="2376805"/>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雪人"/>
          <p:cNvSpPr/>
          <p:nvPr/>
        </p:nvSpPr>
        <p:spPr bwMode="auto">
          <a:xfrm>
            <a:off x="1578610"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雪人"/>
          <p:cNvSpPr/>
          <p:nvPr/>
        </p:nvSpPr>
        <p:spPr bwMode="auto">
          <a:xfrm>
            <a:off x="2008505"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雪人"/>
          <p:cNvSpPr/>
          <p:nvPr/>
        </p:nvSpPr>
        <p:spPr bwMode="auto">
          <a:xfrm>
            <a:off x="2469515"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雪人"/>
          <p:cNvSpPr/>
          <p:nvPr/>
        </p:nvSpPr>
        <p:spPr bwMode="auto">
          <a:xfrm>
            <a:off x="2903220"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雪人"/>
          <p:cNvSpPr/>
          <p:nvPr/>
        </p:nvSpPr>
        <p:spPr bwMode="auto">
          <a:xfrm>
            <a:off x="3333115"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雪人"/>
          <p:cNvSpPr/>
          <p:nvPr/>
        </p:nvSpPr>
        <p:spPr bwMode="auto">
          <a:xfrm>
            <a:off x="3784600"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雪人"/>
          <p:cNvSpPr/>
          <p:nvPr/>
        </p:nvSpPr>
        <p:spPr bwMode="auto">
          <a:xfrm>
            <a:off x="4214495"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雪人"/>
          <p:cNvSpPr/>
          <p:nvPr/>
        </p:nvSpPr>
        <p:spPr bwMode="auto">
          <a:xfrm>
            <a:off x="4675505"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雪人"/>
          <p:cNvSpPr/>
          <p:nvPr/>
        </p:nvSpPr>
        <p:spPr bwMode="auto">
          <a:xfrm>
            <a:off x="5109210"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雪人"/>
          <p:cNvSpPr/>
          <p:nvPr/>
        </p:nvSpPr>
        <p:spPr bwMode="auto">
          <a:xfrm>
            <a:off x="5539105" y="3086100"/>
            <a:ext cx="394335" cy="604520"/>
          </a:xfrm>
          <a:custGeom>
            <a:avLst/>
            <a:gdLst>
              <a:gd name="T0" fmla="*/ 2147483646 w 3540"/>
              <a:gd name="T1" fmla="*/ 2147483646 h 5705"/>
              <a:gd name="T2" fmla="*/ 2147483646 w 3540"/>
              <a:gd name="T3" fmla="*/ 2147483646 h 5705"/>
              <a:gd name="T4" fmla="*/ 2147483646 w 3540"/>
              <a:gd name="T5" fmla="*/ 2147483646 h 5705"/>
              <a:gd name="T6" fmla="*/ 2147483646 w 3540"/>
              <a:gd name="T7" fmla="*/ 2147483646 h 5705"/>
              <a:gd name="T8" fmla="*/ 2147483646 w 3540"/>
              <a:gd name="T9" fmla="*/ 2147483646 h 5705"/>
              <a:gd name="T10" fmla="*/ 2147483646 w 3540"/>
              <a:gd name="T11" fmla="*/ 2147483646 h 5705"/>
              <a:gd name="T12" fmla="*/ 2147483646 w 3540"/>
              <a:gd name="T13" fmla="*/ 0 h 5705"/>
              <a:gd name="T14" fmla="*/ 2147483646 w 3540"/>
              <a:gd name="T15" fmla="*/ 2147483646 h 5705"/>
              <a:gd name="T16" fmla="*/ 2147483646 w 3540"/>
              <a:gd name="T17" fmla="*/ 2147483646 h 5705"/>
              <a:gd name="T18" fmla="*/ 2147483646 w 3540"/>
              <a:gd name="T19" fmla="*/ 2147483646 h 5705"/>
              <a:gd name="T20" fmla="*/ 2147483646 w 3540"/>
              <a:gd name="T21" fmla="*/ 2147483646 h 5705"/>
              <a:gd name="T22" fmla="*/ 2147483646 w 3540"/>
              <a:gd name="T23" fmla="*/ 2147483646 h 5705"/>
              <a:gd name="T24" fmla="*/ 2147483646 w 3540"/>
              <a:gd name="T25" fmla="*/ 2147483646 h 5705"/>
              <a:gd name="T26" fmla="*/ 2147483646 w 3540"/>
              <a:gd name="T27" fmla="*/ 2147483646 h 5705"/>
              <a:gd name="T28" fmla="*/ 2147483646 w 3540"/>
              <a:gd name="T29" fmla="*/ 2147483646 h 5705"/>
              <a:gd name="T30" fmla="*/ 1420906527 w 3540"/>
              <a:gd name="T31" fmla="*/ 2147483646 h 5705"/>
              <a:gd name="T32" fmla="*/ 1084370029 w 3540"/>
              <a:gd name="T33" fmla="*/ 2147483646 h 5705"/>
              <a:gd name="T34" fmla="*/ 2147483646 w 3540"/>
              <a:gd name="T35" fmla="*/ 2147483646 h 5705"/>
              <a:gd name="T36" fmla="*/ 2147483646 w 3540"/>
              <a:gd name="T37" fmla="*/ 2147483646 h 5705"/>
              <a:gd name="T38" fmla="*/ 2147483646 w 3540"/>
              <a:gd name="T39" fmla="*/ 2147483646 h 5705"/>
              <a:gd name="T40" fmla="*/ 2147483646 w 3540"/>
              <a:gd name="T41" fmla="*/ 2147483646 h 5705"/>
              <a:gd name="T42" fmla="*/ 2147483646 w 3540"/>
              <a:gd name="T43" fmla="*/ 2147483646 h 5705"/>
              <a:gd name="T44" fmla="*/ 2147483646 w 3540"/>
              <a:gd name="T45" fmla="*/ 2147483646 h 5705"/>
              <a:gd name="T46" fmla="*/ 2147483646 w 3540"/>
              <a:gd name="T47" fmla="*/ 2147483646 h 5705"/>
              <a:gd name="T48" fmla="*/ 2147483646 w 3540"/>
              <a:gd name="T49" fmla="*/ 2147483646 h 5705"/>
              <a:gd name="T50" fmla="*/ 2147483646 w 3540"/>
              <a:gd name="T51" fmla="*/ 2147483646 h 5705"/>
              <a:gd name="T52" fmla="*/ 2147483646 w 3540"/>
              <a:gd name="T53" fmla="*/ 2147483646 h 5705"/>
              <a:gd name="T54" fmla="*/ 2147483646 w 3540"/>
              <a:gd name="T55" fmla="*/ 2147483646 h 5705"/>
              <a:gd name="T56" fmla="*/ 2147483646 w 3540"/>
              <a:gd name="T57" fmla="*/ 2147483646 h 5705"/>
              <a:gd name="T58" fmla="*/ 2147483646 w 3540"/>
              <a:gd name="T59" fmla="*/ 2147483646 h 5705"/>
              <a:gd name="T60" fmla="*/ 2147483646 w 3540"/>
              <a:gd name="T61" fmla="*/ 2147483646 h 5705"/>
              <a:gd name="T62" fmla="*/ 2147483646 w 3540"/>
              <a:gd name="T63" fmla="*/ 2147483646 h 5705"/>
              <a:gd name="T64" fmla="*/ 2147483646 w 3540"/>
              <a:gd name="T65" fmla="*/ 2147483646 h 5705"/>
              <a:gd name="T66" fmla="*/ 2147483646 w 3540"/>
              <a:gd name="T67" fmla="*/ 2147483646 h 5705"/>
              <a:gd name="T68" fmla="*/ 2147483646 w 3540"/>
              <a:gd name="T69" fmla="*/ 2147483646 h 5705"/>
              <a:gd name="T70" fmla="*/ 2147483646 w 3540"/>
              <a:gd name="T71" fmla="*/ 2147483646 h 5705"/>
              <a:gd name="T72" fmla="*/ 2147483646 w 3540"/>
              <a:gd name="T73" fmla="*/ 2147483646 h 5705"/>
              <a:gd name="T74" fmla="*/ 2147483646 w 3540"/>
              <a:gd name="T75" fmla="*/ 2147483646 h 5705"/>
              <a:gd name="T76" fmla="*/ 2147483646 w 3540"/>
              <a:gd name="T77" fmla="*/ 2147483646 h 5705"/>
              <a:gd name="T78" fmla="*/ 2147483646 w 3540"/>
              <a:gd name="T79" fmla="*/ 2147483646 h 5705"/>
              <a:gd name="T80" fmla="*/ 2147483646 w 3540"/>
              <a:gd name="T81" fmla="*/ 2147483646 h 5705"/>
              <a:gd name="T82" fmla="*/ 2147483646 w 3540"/>
              <a:gd name="T83" fmla="*/ 2147483646 h 5705"/>
              <a:gd name="T84" fmla="*/ 2147483646 w 3540"/>
              <a:gd name="T85" fmla="*/ 2147483646 h 5705"/>
              <a:gd name="T86" fmla="*/ 2147483646 w 3540"/>
              <a:gd name="T87" fmla="*/ 2147483646 h 5705"/>
              <a:gd name="T88" fmla="*/ 2147483646 w 3540"/>
              <a:gd name="T89" fmla="*/ 2147483646 h 5705"/>
              <a:gd name="T90" fmla="*/ 2147483646 w 3540"/>
              <a:gd name="T91" fmla="*/ 2147483646 h 5705"/>
              <a:gd name="T92" fmla="*/ 2147483646 w 3540"/>
              <a:gd name="T93" fmla="*/ 2147483646 h 5705"/>
              <a:gd name="T94" fmla="*/ 2147483646 w 3540"/>
              <a:gd name="T95" fmla="*/ 2147483646 h 5705"/>
              <a:gd name="T96" fmla="*/ 2147483646 w 3540"/>
              <a:gd name="T97" fmla="*/ 2147483646 h 5705"/>
              <a:gd name="T98" fmla="*/ 2147483646 w 3540"/>
              <a:gd name="T99" fmla="*/ 2147483646 h 5705"/>
              <a:gd name="T100" fmla="*/ 2147483646 w 3540"/>
              <a:gd name="T101" fmla="*/ 2147483646 h 5705"/>
              <a:gd name="T102" fmla="*/ 2147483646 w 3540"/>
              <a:gd name="T103" fmla="*/ 2147483646 h 5705"/>
              <a:gd name="T104" fmla="*/ 2147483646 w 3540"/>
              <a:gd name="T105" fmla="*/ 2147483646 h 5705"/>
              <a:gd name="T106" fmla="*/ 2147483646 w 3540"/>
              <a:gd name="T107" fmla="*/ 2147483646 h 5705"/>
              <a:gd name="T108" fmla="*/ 2147483646 w 3540"/>
              <a:gd name="T109" fmla="*/ 2147483646 h 5705"/>
              <a:gd name="T110" fmla="*/ 2147483646 w 3540"/>
              <a:gd name="T111" fmla="*/ 2147483646 h 5705"/>
              <a:gd name="T112" fmla="*/ 2147483646 w 3540"/>
              <a:gd name="T113" fmla="*/ 2147483646 h 5705"/>
              <a:gd name="T114" fmla="*/ 2147483646 w 3540"/>
              <a:gd name="T115" fmla="*/ 2147483646 h 5705"/>
              <a:gd name="T116" fmla="*/ 2147483646 w 3540"/>
              <a:gd name="T117" fmla="*/ 2147483646 h 5705"/>
              <a:gd name="T118" fmla="*/ 2147483646 w 3540"/>
              <a:gd name="T119" fmla="*/ 2147483646 h 5705"/>
              <a:gd name="T120" fmla="*/ 2147483646 w 3540"/>
              <a:gd name="T121" fmla="*/ 2147483646 h 57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0" h="5705">
                <a:moveTo>
                  <a:pt x="2642" y="2394"/>
                </a:moveTo>
                <a:lnTo>
                  <a:pt x="2642" y="2394"/>
                </a:lnTo>
                <a:lnTo>
                  <a:pt x="2669" y="2370"/>
                </a:lnTo>
                <a:lnTo>
                  <a:pt x="2696" y="2347"/>
                </a:lnTo>
                <a:lnTo>
                  <a:pt x="2722" y="2321"/>
                </a:lnTo>
                <a:lnTo>
                  <a:pt x="2747" y="2296"/>
                </a:lnTo>
                <a:lnTo>
                  <a:pt x="2771" y="2269"/>
                </a:lnTo>
                <a:lnTo>
                  <a:pt x="2796" y="2242"/>
                </a:lnTo>
                <a:lnTo>
                  <a:pt x="2819" y="2215"/>
                </a:lnTo>
                <a:lnTo>
                  <a:pt x="2841" y="2185"/>
                </a:lnTo>
                <a:lnTo>
                  <a:pt x="2864" y="2157"/>
                </a:lnTo>
                <a:lnTo>
                  <a:pt x="2885" y="2128"/>
                </a:lnTo>
                <a:lnTo>
                  <a:pt x="2906" y="2097"/>
                </a:lnTo>
                <a:lnTo>
                  <a:pt x="2925" y="2067"/>
                </a:lnTo>
                <a:lnTo>
                  <a:pt x="2943" y="2035"/>
                </a:lnTo>
                <a:lnTo>
                  <a:pt x="2961" y="2004"/>
                </a:lnTo>
                <a:lnTo>
                  <a:pt x="2978" y="1971"/>
                </a:lnTo>
                <a:lnTo>
                  <a:pt x="2995" y="1938"/>
                </a:lnTo>
                <a:lnTo>
                  <a:pt x="3009" y="1904"/>
                </a:lnTo>
                <a:lnTo>
                  <a:pt x="3024" y="1871"/>
                </a:lnTo>
                <a:lnTo>
                  <a:pt x="3038" y="1837"/>
                </a:lnTo>
                <a:lnTo>
                  <a:pt x="3050" y="1802"/>
                </a:lnTo>
                <a:lnTo>
                  <a:pt x="3062" y="1767"/>
                </a:lnTo>
                <a:lnTo>
                  <a:pt x="3073" y="1732"/>
                </a:lnTo>
                <a:lnTo>
                  <a:pt x="3083" y="1696"/>
                </a:lnTo>
                <a:lnTo>
                  <a:pt x="3092" y="1658"/>
                </a:lnTo>
                <a:lnTo>
                  <a:pt x="3100" y="1622"/>
                </a:lnTo>
                <a:lnTo>
                  <a:pt x="3106" y="1585"/>
                </a:lnTo>
                <a:lnTo>
                  <a:pt x="3112" y="1548"/>
                </a:lnTo>
                <a:lnTo>
                  <a:pt x="3117" y="1509"/>
                </a:lnTo>
                <a:lnTo>
                  <a:pt x="3121" y="1471"/>
                </a:lnTo>
                <a:lnTo>
                  <a:pt x="3123" y="1433"/>
                </a:lnTo>
                <a:lnTo>
                  <a:pt x="3126" y="1394"/>
                </a:lnTo>
                <a:lnTo>
                  <a:pt x="3126" y="1356"/>
                </a:lnTo>
                <a:lnTo>
                  <a:pt x="3126" y="1321"/>
                </a:lnTo>
                <a:lnTo>
                  <a:pt x="3124" y="1286"/>
                </a:lnTo>
                <a:lnTo>
                  <a:pt x="3122" y="1251"/>
                </a:lnTo>
                <a:lnTo>
                  <a:pt x="3119" y="1217"/>
                </a:lnTo>
                <a:lnTo>
                  <a:pt x="3114" y="1183"/>
                </a:lnTo>
                <a:lnTo>
                  <a:pt x="3110" y="1149"/>
                </a:lnTo>
                <a:lnTo>
                  <a:pt x="3104" y="1116"/>
                </a:lnTo>
                <a:lnTo>
                  <a:pt x="3099" y="1082"/>
                </a:lnTo>
                <a:lnTo>
                  <a:pt x="3091" y="1049"/>
                </a:lnTo>
                <a:lnTo>
                  <a:pt x="3083" y="1016"/>
                </a:lnTo>
                <a:lnTo>
                  <a:pt x="3075" y="985"/>
                </a:lnTo>
                <a:lnTo>
                  <a:pt x="3065" y="952"/>
                </a:lnTo>
                <a:lnTo>
                  <a:pt x="3055" y="920"/>
                </a:lnTo>
                <a:lnTo>
                  <a:pt x="3043" y="889"/>
                </a:lnTo>
                <a:lnTo>
                  <a:pt x="3032" y="858"/>
                </a:lnTo>
                <a:lnTo>
                  <a:pt x="3020" y="828"/>
                </a:lnTo>
                <a:lnTo>
                  <a:pt x="3006" y="797"/>
                </a:lnTo>
                <a:lnTo>
                  <a:pt x="2992" y="768"/>
                </a:lnTo>
                <a:lnTo>
                  <a:pt x="2978" y="738"/>
                </a:lnTo>
                <a:lnTo>
                  <a:pt x="2962" y="709"/>
                </a:lnTo>
                <a:lnTo>
                  <a:pt x="2946" y="680"/>
                </a:lnTo>
                <a:lnTo>
                  <a:pt x="2929" y="652"/>
                </a:lnTo>
                <a:lnTo>
                  <a:pt x="2912" y="625"/>
                </a:lnTo>
                <a:lnTo>
                  <a:pt x="2894" y="598"/>
                </a:lnTo>
                <a:lnTo>
                  <a:pt x="2876" y="571"/>
                </a:lnTo>
                <a:lnTo>
                  <a:pt x="2857" y="545"/>
                </a:lnTo>
                <a:lnTo>
                  <a:pt x="2837" y="519"/>
                </a:lnTo>
                <a:lnTo>
                  <a:pt x="2816" y="493"/>
                </a:lnTo>
                <a:lnTo>
                  <a:pt x="2795" y="468"/>
                </a:lnTo>
                <a:lnTo>
                  <a:pt x="2774" y="444"/>
                </a:lnTo>
                <a:lnTo>
                  <a:pt x="2751" y="419"/>
                </a:lnTo>
                <a:lnTo>
                  <a:pt x="2728" y="397"/>
                </a:lnTo>
                <a:lnTo>
                  <a:pt x="2706" y="374"/>
                </a:lnTo>
                <a:lnTo>
                  <a:pt x="2682" y="352"/>
                </a:lnTo>
                <a:lnTo>
                  <a:pt x="2657" y="330"/>
                </a:lnTo>
                <a:lnTo>
                  <a:pt x="2633" y="309"/>
                </a:lnTo>
                <a:lnTo>
                  <a:pt x="2608" y="288"/>
                </a:lnTo>
                <a:lnTo>
                  <a:pt x="2582" y="269"/>
                </a:lnTo>
                <a:lnTo>
                  <a:pt x="2555" y="250"/>
                </a:lnTo>
                <a:lnTo>
                  <a:pt x="2529" y="231"/>
                </a:lnTo>
                <a:lnTo>
                  <a:pt x="2501" y="213"/>
                </a:lnTo>
                <a:lnTo>
                  <a:pt x="2473" y="196"/>
                </a:lnTo>
                <a:lnTo>
                  <a:pt x="2445" y="179"/>
                </a:lnTo>
                <a:lnTo>
                  <a:pt x="2416" y="163"/>
                </a:lnTo>
                <a:lnTo>
                  <a:pt x="2388" y="147"/>
                </a:lnTo>
                <a:lnTo>
                  <a:pt x="2358" y="133"/>
                </a:lnTo>
                <a:lnTo>
                  <a:pt x="2328" y="119"/>
                </a:lnTo>
                <a:lnTo>
                  <a:pt x="2297" y="106"/>
                </a:lnTo>
                <a:lnTo>
                  <a:pt x="2267" y="93"/>
                </a:lnTo>
                <a:lnTo>
                  <a:pt x="2237" y="82"/>
                </a:lnTo>
                <a:lnTo>
                  <a:pt x="2205" y="71"/>
                </a:lnTo>
                <a:lnTo>
                  <a:pt x="2173" y="61"/>
                </a:lnTo>
                <a:lnTo>
                  <a:pt x="2142" y="50"/>
                </a:lnTo>
                <a:lnTo>
                  <a:pt x="2109" y="42"/>
                </a:lnTo>
                <a:lnTo>
                  <a:pt x="2076" y="35"/>
                </a:lnTo>
                <a:lnTo>
                  <a:pt x="2044" y="27"/>
                </a:lnTo>
                <a:lnTo>
                  <a:pt x="2010" y="21"/>
                </a:lnTo>
                <a:lnTo>
                  <a:pt x="1977" y="15"/>
                </a:lnTo>
                <a:lnTo>
                  <a:pt x="1943" y="11"/>
                </a:lnTo>
                <a:lnTo>
                  <a:pt x="1909" y="6"/>
                </a:lnTo>
                <a:lnTo>
                  <a:pt x="1874" y="3"/>
                </a:lnTo>
                <a:lnTo>
                  <a:pt x="1841" y="1"/>
                </a:lnTo>
                <a:lnTo>
                  <a:pt x="1806" y="0"/>
                </a:lnTo>
                <a:lnTo>
                  <a:pt x="1771" y="0"/>
                </a:lnTo>
                <a:lnTo>
                  <a:pt x="1736" y="0"/>
                </a:lnTo>
                <a:lnTo>
                  <a:pt x="1701" y="1"/>
                </a:lnTo>
                <a:lnTo>
                  <a:pt x="1666" y="3"/>
                </a:lnTo>
                <a:lnTo>
                  <a:pt x="1632" y="6"/>
                </a:lnTo>
                <a:lnTo>
                  <a:pt x="1598" y="11"/>
                </a:lnTo>
                <a:lnTo>
                  <a:pt x="1564" y="15"/>
                </a:lnTo>
                <a:lnTo>
                  <a:pt x="1530" y="21"/>
                </a:lnTo>
                <a:lnTo>
                  <a:pt x="1498" y="27"/>
                </a:lnTo>
                <a:lnTo>
                  <a:pt x="1464" y="35"/>
                </a:lnTo>
                <a:lnTo>
                  <a:pt x="1431" y="42"/>
                </a:lnTo>
                <a:lnTo>
                  <a:pt x="1399" y="50"/>
                </a:lnTo>
                <a:lnTo>
                  <a:pt x="1367" y="61"/>
                </a:lnTo>
                <a:lnTo>
                  <a:pt x="1335" y="71"/>
                </a:lnTo>
                <a:lnTo>
                  <a:pt x="1305" y="82"/>
                </a:lnTo>
                <a:lnTo>
                  <a:pt x="1273" y="93"/>
                </a:lnTo>
                <a:lnTo>
                  <a:pt x="1243" y="106"/>
                </a:lnTo>
                <a:lnTo>
                  <a:pt x="1212" y="119"/>
                </a:lnTo>
                <a:lnTo>
                  <a:pt x="1183" y="133"/>
                </a:lnTo>
                <a:lnTo>
                  <a:pt x="1153" y="147"/>
                </a:lnTo>
                <a:lnTo>
                  <a:pt x="1124" y="163"/>
                </a:lnTo>
                <a:lnTo>
                  <a:pt x="1096" y="179"/>
                </a:lnTo>
                <a:lnTo>
                  <a:pt x="1068" y="196"/>
                </a:lnTo>
                <a:lnTo>
                  <a:pt x="1040" y="213"/>
                </a:lnTo>
                <a:lnTo>
                  <a:pt x="1012" y="231"/>
                </a:lnTo>
                <a:lnTo>
                  <a:pt x="985" y="250"/>
                </a:lnTo>
                <a:lnTo>
                  <a:pt x="959" y="269"/>
                </a:lnTo>
                <a:lnTo>
                  <a:pt x="933" y="288"/>
                </a:lnTo>
                <a:lnTo>
                  <a:pt x="909" y="309"/>
                </a:lnTo>
                <a:lnTo>
                  <a:pt x="883" y="330"/>
                </a:lnTo>
                <a:lnTo>
                  <a:pt x="859" y="352"/>
                </a:lnTo>
                <a:lnTo>
                  <a:pt x="835" y="374"/>
                </a:lnTo>
                <a:lnTo>
                  <a:pt x="812" y="397"/>
                </a:lnTo>
                <a:lnTo>
                  <a:pt x="789" y="419"/>
                </a:lnTo>
                <a:lnTo>
                  <a:pt x="767" y="444"/>
                </a:lnTo>
                <a:lnTo>
                  <a:pt x="745" y="468"/>
                </a:lnTo>
                <a:lnTo>
                  <a:pt x="725" y="493"/>
                </a:lnTo>
                <a:lnTo>
                  <a:pt x="704" y="519"/>
                </a:lnTo>
                <a:lnTo>
                  <a:pt x="684" y="545"/>
                </a:lnTo>
                <a:lnTo>
                  <a:pt x="665" y="571"/>
                </a:lnTo>
                <a:lnTo>
                  <a:pt x="646" y="598"/>
                </a:lnTo>
                <a:lnTo>
                  <a:pt x="629" y="625"/>
                </a:lnTo>
                <a:lnTo>
                  <a:pt x="611" y="652"/>
                </a:lnTo>
                <a:lnTo>
                  <a:pt x="594" y="680"/>
                </a:lnTo>
                <a:lnTo>
                  <a:pt x="578" y="709"/>
                </a:lnTo>
                <a:lnTo>
                  <a:pt x="563" y="738"/>
                </a:lnTo>
                <a:lnTo>
                  <a:pt x="549" y="768"/>
                </a:lnTo>
                <a:lnTo>
                  <a:pt x="534" y="797"/>
                </a:lnTo>
                <a:lnTo>
                  <a:pt x="522" y="828"/>
                </a:lnTo>
                <a:lnTo>
                  <a:pt x="509" y="858"/>
                </a:lnTo>
                <a:lnTo>
                  <a:pt x="497" y="889"/>
                </a:lnTo>
                <a:lnTo>
                  <a:pt x="486" y="920"/>
                </a:lnTo>
                <a:lnTo>
                  <a:pt x="475" y="952"/>
                </a:lnTo>
                <a:lnTo>
                  <a:pt x="466" y="985"/>
                </a:lnTo>
                <a:lnTo>
                  <a:pt x="457" y="1016"/>
                </a:lnTo>
                <a:lnTo>
                  <a:pt x="449" y="1049"/>
                </a:lnTo>
                <a:lnTo>
                  <a:pt x="443" y="1082"/>
                </a:lnTo>
                <a:lnTo>
                  <a:pt x="436" y="1116"/>
                </a:lnTo>
                <a:lnTo>
                  <a:pt x="430" y="1149"/>
                </a:lnTo>
                <a:lnTo>
                  <a:pt x="426" y="1183"/>
                </a:lnTo>
                <a:lnTo>
                  <a:pt x="421" y="1217"/>
                </a:lnTo>
                <a:lnTo>
                  <a:pt x="419" y="1251"/>
                </a:lnTo>
                <a:lnTo>
                  <a:pt x="417" y="1286"/>
                </a:lnTo>
                <a:lnTo>
                  <a:pt x="416" y="1321"/>
                </a:lnTo>
                <a:lnTo>
                  <a:pt x="415" y="1356"/>
                </a:lnTo>
                <a:lnTo>
                  <a:pt x="416" y="1394"/>
                </a:lnTo>
                <a:lnTo>
                  <a:pt x="417" y="1433"/>
                </a:lnTo>
                <a:lnTo>
                  <a:pt x="420" y="1471"/>
                </a:lnTo>
                <a:lnTo>
                  <a:pt x="424" y="1509"/>
                </a:lnTo>
                <a:lnTo>
                  <a:pt x="428" y="1548"/>
                </a:lnTo>
                <a:lnTo>
                  <a:pt x="434" y="1585"/>
                </a:lnTo>
                <a:lnTo>
                  <a:pt x="440" y="1622"/>
                </a:lnTo>
                <a:lnTo>
                  <a:pt x="448" y="1658"/>
                </a:lnTo>
                <a:lnTo>
                  <a:pt x="457" y="1696"/>
                </a:lnTo>
                <a:lnTo>
                  <a:pt x="468" y="1732"/>
                </a:lnTo>
                <a:lnTo>
                  <a:pt x="479" y="1767"/>
                </a:lnTo>
                <a:lnTo>
                  <a:pt x="490" y="1802"/>
                </a:lnTo>
                <a:lnTo>
                  <a:pt x="503" y="1837"/>
                </a:lnTo>
                <a:lnTo>
                  <a:pt x="516" y="1871"/>
                </a:lnTo>
                <a:lnTo>
                  <a:pt x="531" y="1904"/>
                </a:lnTo>
                <a:lnTo>
                  <a:pt x="547" y="1938"/>
                </a:lnTo>
                <a:lnTo>
                  <a:pt x="562" y="1971"/>
                </a:lnTo>
                <a:lnTo>
                  <a:pt x="579" y="2004"/>
                </a:lnTo>
                <a:lnTo>
                  <a:pt x="597" y="2035"/>
                </a:lnTo>
                <a:lnTo>
                  <a:pt x="616" y="2067"/>
                </a:lnTo>
                <a:lnTo>
                  <a:pt x="636" y="2097"/>
                </a:lnTo>
                <a:lnTo>
                  <a:pt x="656" y="2128"/>
                </a:lnTo>
                <a:lnTo>
                  <a:pt x="677" y="2157"/>
                </a:lnTo>
                <a:lnTo>
                  <a:pt x="699" y="2185"/>
                </a:lnTo>
                <a:lnTo>
                  <a:pt x="721" y="2215"/>
                </a:lnTo>
                <a:lnTo>
                  <a:pt x="745" y="2242"/>
                </a:lnTo>
                <a:lnTo>
                  <a:pt x="769" y="2269"/>
                </a:lnTo>
                <a:lnTo>
                  <a:pt x="794" y="2296"/>
                </a:lnTo>
                <a:lnTo>
                  <a:pt x="820" y="2321"/>
                </a:lnTo>
                <a:lnTo>
                  <a:pt x="845" y="2347"/>
                </a:lnTo>
                <a:lnTo>
                  <a:pt x="873" y="2370"/>
                </a:lnTo>
                <a:lnTo>
                  <a:pt x="900" y="2394"/>
                </a:lnTo>
                <a:lnTo>
                  <a:pt x="850" y="2423"/>
                </a:lnTo>
                <a:lnTo>
                  <a:pt x="801" y="2454"/>
                </a:lnTo>
                <a:lnTo>
                  <a:pt x="753" y="2487"/>
                </a:lnTo>
                <a:lnTo>
                  <a:pt x="707" y="2521"/>
                </a:lnTo>
                <a:lnTo>
                  <a:pt x="662" y="2556"/>
                </a:lnTo>
                <a:lnTo>
                  <a:pt x="618" y="2593"/>
                </a:lnTo>
                <a:lnTo>
                  <a:pt x="575" y="2631"/>
                </a:lnTo>
                <a:lnTo>
                  <a:pt x="533" y="2671"/>
                </a:lnTo>
                <a:lnTo>
                  <a:pt x="492" y="2711"/>
                </a:lnTo>
                <a:lnTo>
                  <a:pt x="453" y="2753"/>
                </a:lnTo>
                <a:lnTo>
                  <a:pt x="416" y="2797"/>
                </a:lnTo>
                <a:lnTo>
                  <a:pt x="380" y="2841"/>
                </a:lnTo>
                <a:lnTo>
                  <a:pt x="345" y="2887"/>
                </a:lnTo>
                <a:lnTo>
                  <a:pt x="311" y="2934"/>
                </a:lnTo>
                <a:lnTo>
                  <a:pt x="279" y="2982"/>
                </a:lnTo>
                <a:lnTo>
                  <a:pt x="249" y="3031"/>
                </a:lnTo>
                <a:lnTo>
                  <a:pt x="220" y="3081"/>
                </a:lnTo>
                <a:lnTo>
                  <a:pt x="193" y="3132"/>
                </a:lnTo>
                <a:lnTo>
                  <a:pt x="167" y="3184"/>
                </a:lnTo>
                <a:lnTo>
                  <a:pt x="144" y="3237"/>
                </a:lnTo>
                <a:lnTo>
                  <a:pt x="121" y="3291"/>
                </a:lnTo>
                <a:lnTo>
                  <a:pt x="101" y="3347"/>
                </a:lnTo>
                <a:lnTo>
                  <a:pt x="83" y="3402"/>
                </a:lnTo>
                <a:lnTo>
                  <a:pt x="66" y="3458"/>
                </a:lnTo>
                <a:lnTo>
                  <a:pt x="51" y="3516"/>
                </a:lnTo>
                <a:lnTo>
                  <a:pt x="38" y="3573"/>
                </a:lnTo>
                <a:lnTo>
                  <a:pt x="26" y="3632"/>
                </a:lnTo>
                <a:lnTo>
                  <a:pt x="17" y="3692"/>
                </a:lnTo>
                <a:lnTo>
                  <a:pt x="11" y="3752"/>
                </a:lnTo>
                <a:lnTo>
                  <a:pt x="5" y="3813"/>
                </a:lnTo>
                <a:lnTo>
                  <a:pt x="2" y="3874"/>
                </a:lnTo>
                <a:lnTo>
                  <a:pt x="0" y="3936"/>
                </a:lnTo>
                <a:lnTo>
                  <a:pt x="2" y="3981"/>
                </a:lnTo>
                <a:lnTo>
                  <a:pt x="3" y="4026"/>
                </a:lnTo>
                <a:lnTo>
                  <a:pt x="6" y="4071"/>
                </a:lnTo>
                <a:lnTo>
                  <a:pt x="9" y="4116"/>
                </a:lnTo>
                <a:lnTo>
                  <a:pt x="15" y="4160"/>
                </a:lnTo>
                <a:lnTo>
                  <a:pt x="21" y="4204"/>
                </a:lnTo>
                <a:lnTo>
                  <a:pt x="29" y="4248"/>
                </a:lnTo>
                <a:lnTo>
                  <a:pt x="37" y="4292"/>
                </a:lnTo>
                <a:lnTo>
                  <a:pt x="46" y="4335"/>
                </a:lnTo>
                <a:lnTo>
                  <a:pt x="57" y="4378"/>
                </a:lnTo>
                <a:lnTo>
                  <a:pt x="68" y="4420"/>
                </a:lnTo>
                <a:lnTo>
                  <a:pt x="81" y="4461"/>
                </a:lnTo>
                <a:lnTo>
                  <a:pt x="94" y="4503"/>
                </a:lnTo>
                <a:lnTo>
                  <a:pt x="108" y="4544"/>
                </a:lnTo>
                <a:lnTo>
                  <a:pt x="123" y="4584"/>
                </a:lnTo>
                <a:lnTo>
                  <a:pt x="139" y="4624"/>
                </a:lnTo>
                <a:lnTo>
                  <a:pt x="157" y="4663"/>
                </a:lnTo>
                <a:lnTo>
                  <a:pt x="175" y="4703"/>
                </a:lnTo>
                <a:lnTo>
                  <a:pt x="194" y="4741"/>
                </a:lnTo>
                <a:lnTo>
                  <a:pt x="215" y="4779"/>
                </a:lnTo>
                <a:lnTo>
                  <a:pt x="235" y="4816"/>
                </a:lnTo>
                <a:lnTo>
                  <a:pt x="257" y="4853"/>
                </a:lnTo>
                <a:lnTo>
                  <a:pt x="279" y="4889"/>
                </a:lnTo>
                <a:lnTo>
                  <a:pt x="303" y="4925"/>
                </a:lnTo>
                <a:lnTo>
                  <a:pt x="328" y="4960"/>
                </a:lnTo>
                <a:lnTo>
                  <a:pt x="352" y="4994"/>
                </a:lnTo>
                <a:lnTo>
                  <a:pt x="378" y="5028"/>
                </a:lnTo>
                <a:lnTo>
                  <a:pt x="404" y="5061"/>
                </a:lnTo>
                <a:lnTo>
                  <a:pt x="433" y="5093"/>
                </a:lnTo>
                <a:lnTo>
                  <a:pt x="461" y="5125"/>
                </a:lnTo>
                <a:lnTo>
                  <a:pt x="489" y="5157"/>
                </a:lnTo>
                <a:lnTo>
                  <a:pt x="519" y="5187"/>
                </a:lnTo>
                <a:lnTo>
                  <a:pt x="550" y="5216"/>
                </a:lnTo>
                <a:lnTo>
                  <a:pt x="580" y="5246"/>
                </a:lnTo>
                <a:lnTo>
                  <a:pt x="612" y="5274"/>
                </a:lnTo>
                <a:lnTo>
                  <a:pt x="645" y="5301"/>
                </a:lnTo>
                <a:lnTo>
                  <a:pt x="677" y="5328"/>
                </a:lnTo>
                <a:lnTo>
                  <a:pt x="711" y="5354"/>
                </a:lnTo>
                <a:lnTo>
                  <a:pt x="746" y="5379"/>
                </a:lnTo>
                <a:lnTo>
                  <a:pt x="781" y="5403"/>
                </a:lnTo>
                <a:lnTo>
                  <a:pt x="816" y="5426"/>
                </a:lnTo>
                <a:lnTo>
                  <a:pt x="852" y="5449"/>
                </a:lnTo>
                <a:lnTo>
                  <a:pt x="889" y="5470"/>
                </a:lnTo>
                <a:lnTo>
                  <a:pt x="927" y="5492"/>
                </a:lnTo>
                <a:lnTo>
                  <a:pt x="965" y="5512"/>
                </a:lnTo>
                <a:lnTo>
                  <a:pt x="1003" y="5530"/>
                </a:lnTo>
                <a:lnTo>
                  <a:pt x="1042" y="5549"/>
                </a:lnTo>
                <a:lnTo>
                  <a:pt x="1081" y="5566"/>
                </a:lnTo>
                <a:lnTo>
                  <a:pt x="1122" y="5582"/>
                </a:lnTo>
                <a:lnTo>
                  <a:pt x="1161" y="5598"/>
                </a:lnTo>
                <a:lnTo>
                  <a:pt x="1203" y="5612"/>
                </a:lnTo>
                <a:lnTo>
                  <a:pt x="1244" y="5626"/>
                </a:lnTo>
                <a:lnTo>
                  <a:pt x="1285" y="5638"/>
                </a:lnTo>
                <a:lnTo>
                  <a:pt x="1328" y="5650"/>
                </a:lnTo>
                <a:lnTo>
                  <a:pt x="1371" y="5660"/>
                </a:lnTo>
                <a:lnTo>
                  <a:pt x="1414" y="5669"/>
                </a:lnTo>
                <a:lnTo>
                  <a:pt x="1457" y="5678"/>
                </a:lnTo>
                <a:lnTo>
                  <a:pt x="1501" y="5685"/>
                </a:lnTo>
                <a:lnTo>
                  <a:pt x="1545" y="5691"/>
                </a:lnTo>
                <a:lnTo>
                  <a:pt x="1589" y="5696"/>
                </a:lnTo>
                <a:lnTo>
                  <a:pt x="1634" y="5700"/>
                </a:lnTo>
                <a:lnTo>
                  <a:pt x="1679" y="5703"/>
                </a:lnTo>
                <a:lnTo>
                  <a:pt x="1724" y="5705"/>
                </a:lnTo>
                <a:lnTo>
                  <a:pt x="1771" y="5705"/>
                </a:lnTo>
                <a:lnTo>
                  <a:pt x="1816" y="5705"/>
                </a:lnTo>
                <a:lnTo>
                  <a:pt x="1861" y="5703"/>
                </a:lnTo>
                <a:lnTo>
                  <a:pt x="1906" y="5700"/>
                </a:lnTo>
                <a:lnTo>
                  <a:pt x="1951" y="5696"/>
                </a:lnTo>
                <a:lnTo>
                  <a:pt x="1996" y="5691"/>
                </a:lnTo>
                <a:lnTo>
                  <a:pt x="2040" y="5685"/>
                </a:lnTo>
                <a:lnTo>
                  <a:pt x="2083" y="5678"/>
                </a:lnTo>
                <a:lnTo>
                  <a:pt x="2127" y="5669"/>
                </a:lnTo>
                <a:lnTo>
                  <a:pt x="2170" y="5660"/>
                </a:lnTo>
                <a:lnTo>
                  <a:pt x="2213" y="5650"/>
                </a:lnTo>
                <a:lnTo>
                  <a:pt x="2255" y="5638"/>
                </a:lnTo>
                <a:lnTo>
                  <a:pt x="2296" y="5626"/>
                </a:lnTo>
                <a:lnTo>
                  <a:pt x="2338" y="5612"/>
                </a:lnTo>
                <a:lnTo>
                  <a:pt x="2379" y="5598"/>
                </a:lnTo>
                <a:lnTo>
                  <a:pt x="2419" y="5582"/>
                </a:lnTo>
                <a:lnTo>
                  <a:pt x="2459" y="5566"/>
                </a:lnTo>
                <a:lnTo>
                  <a:pt x="2498" y="5549"/>
                </a:lnTo>
                <a:lnTo>
                  <a:pt x="2538" y="5530"/>
                </a:lnTo>
                <a:lnTo>
                  <a:pt x="2576" y="5512"/>
                </a:lnTo>
                <a:lnTo>
                  <a:pt x="2613" y="5492"/>
                </a:lnTo>
                <a:lnTo>
                  <a:pt x="2652" y="5470"/>
                </a:lnTo>
                <a:lnTo>
                  <a:pt x="2688" y="5449"/>
                </a:lnTo>
                <a:lnTo>
                  <a:pt x="2724" y="5426"/>
                </a:lnTo>
                <a:lnTo>
                  <a:pt x="2760" y="5403"/>
                </a:lnTo>
                <a:lnTo>
                  <a:pt x="2795" y="5379"/>
                </a:lnTo>
                <a:lnTo>
                  <a:pt x="2829" y="5354"/>
                </a:lnTo>
                <a:lnTo>
                  <a:pt x="2863" y="5328"/>
                </a:lnTo>
                <a:lnTo>
                  <a:pt x="2897" y="5301"/>
                </a:lnTo>
                <a:lnTo>
                  <a:pt x="2928" y="5274"/>
                </a:lnTo>
                <a:lnTo>
                  <a:pt x="2961" y="5246"/>
                </a:lnTo>
                <a:lnTo>
                  <a:pt x="2991" y="5216"/>
                </a:lnTo>
                <a:lnTo>
                  <a:pt x="3022" y="5187"/>
                </a:lnTo>
                <a:lnTo>
                  <a:pt x="3051" y="5157"/>
                </a:lnTo>
                <a:lnTo>
                  <a:pt x="3080" y="5125"/>
                </a:lnTo>
                <a:lnTo>
                  <a:pt x="3109" y="5093"/>
                </a:lnTo>
                <a:lnTo>
                  <a:pt x="3136" y="5061"/>
                </a:lnTo>
                <a:lnTo>
                  <a:pt x="3163" y="5028"/>
                </a:lnTo>
                <a:lnTo>
                  <a:pt x="3189" y="4994"/>
                </a:lnTo>
                <a:lnTo>
                  <a:pt x="3214" y="4960"/>
                </a:lnTo>
                <a:lnTo>
                  <a:pt x="3238" y="4925"/>
                </a:lnTo>
                <a:lnTo>
                  <a:pt x="3261" y="4889"/>
                </a:lnTo>
                <a:lnTo>
                  <a:pt x="3284" y="4853"/>
                </a:lnTo>
                <a:lnTo>
                  <a:pt x="3306" y="4816"/>
                </a:lnTo>
                <a:lnTo>
                  <a:pt x="3326" y="4779"/>
                </a:lnTo>
                <a:lnTo>
                  <a:pt x="3347" y="4741"/>
                </a:lnTo>
                <a:lnTo>
                  <a:pt x="3366" y="4703"/>
                </a:lnTo>
                <a:lnTo>
                  <a:pt x="3384" y="4663"/>
                </a:lnTo>
                <a:lnTo>
                  <a:pt x="3401" y="4624"/>
                </a:lnTo>
                <a:lnTo>
                  <a:pt x="3418" y="4584"/>
                </a:lnTo>
                <a:lnTo>
                  <a:pt x="3432" y="4544"/>
                </a:lnTo>
                <a:lnTo>
                  <a:pt x="3447" y="4503"/>
                </a:lnTo>
                <a:lnTo>
                  <a:pt x="3461" y="4461"/>
                </a:lnTo>
                <a:lnTo>
                  <a:pt x="3473" y="4420"/>
                </a:lnTo>
                <a:lnTo>
                  <a:pt x="3484" y="4378"/>
                </a:lnTo>
                <a:lnTo>
                  <a:pt x="3495" y="4335"/>
                </a:lnTo>
                <a:lnTo>
                  <a:pt x="3505" y="4292"/>
                </a:lnTo>
                <a:lnTo>
                  <a:pt x="3513" y="4248"/>
                </a:lnTo>
                <a:lnTo>
                  <a:pt x="3519" y="4204"/>
                </a:lnTo>
                <a:lnTo>
                  <a:pt x="3526" y="4160"/>
                </a:lnTo>
                <a:lnTo>
                  <a:pt x="3531" y="4116"/>
                </a:lnTo>
                <a:lnTo>
                  <a:pt x="3535" y="4071"/>
                </a:lnTo>
                <a:lnTo>
                  <a:pt x="3537" y="4026"/>
                </a:lnTo>
                <a:lnTo>
                  <a:pt x="3540" y="3981"/>
                </a:lnTo>
                <a:lnTo>
                  <a:pt x="3540" y="3936"/>
                </a:lnTo>
                <a:lnTo>
                  <a:pt x="3540" y="3874"/>
                </a:lnTo>
                <a:lnTo>
                  <a:pt x="3536" y="3813"/>
                </a:lnTo>
                <a:lnTo>
                  <a:pt x="3531" y="3752"/>
                </a:lnTo>
                <a:lnTo>
                  <a:pt x="3524" y="3692"/>
                </a:lnTo>
                <a:lnTo>
                  <a:pt x="3515" y="3632"/>
                </a:lnTo>
                <a:lnTo>
                  <a:pt x="3504" y="3573"/>
                </a:lnTo>
                <a:lnTo>
                  <a:pt x="3490" y="3516"/>
                </a:lnTo>
                <a:lnTo>
                  <a:pt x="3475" y="3458"/>
                </a:lnTo>
                <a:lnTo>
                  <a:pt x="3458" y="3402"/>
                </a:lnTo>
                <a:lnTo>
                  <a:pt x="3439" y="3347"/>
                </a:lnTo>
                <a:lnTo>
                  <a:pt x="3419" y="3291"/>
                </a:lnTo>
                <a:lnTo>
                  <a:pt x="3397" y="3237"/>
                </a:lnTo>
                <a:lnTo>
                  <a:pt x="3374" y="3184"/>
                </a:lnTo>
                <a:lnTo>
                  <a:pt x="3348" y="3132"/>
                </a:lnTo>
                <a:lnTo>
                  <a:pt x="3321" y="3081"/>
                </a:lnTo>
                <a:lnTo>
                  <a:pt x="3291" y="3031"/>
                </a:lnTo>
                <a:lnTo>
                  <a:pt x="3261" y="2982"/>
                </a:lnTo>
                <a:lnTo>
                  <a:pt x="3229" y="2934"/>
                </a:lnTo>
                <a:lnTo>
                  <a:pt x="3197" y="2887"/>
                </a:lnTo>
                <a:lnTo>
                  <a:pt x="3162" y="2841"/>
                </a:lnTo>
                <a:lnTo>
                  <a:pt x="3126" y="2797"/>
                </a:lnTo>
                <a:lnTo>
                  <a:pt x="3087" y="2753"/>
                </a:lnTo>
                <a:lnTo>
                  <a:pt x="3049" y="2711"/>
                </a:lnTo>
                <a:lnTo>
                  <a:pt x="3008" y="2671"/>
                </a:lnTo>
                <a:lnTo>
                  <a:pt x="2967" y="2631"/>
                </a:lnTo>
                <a:lnTo>
                  <a:pt x="2924" y="2593"/>
                </a:lnTo>
                <a:lnTo>
                  <a:pt x="2880" y="2556"/>
                </a:lnTo>
                <a:lnTo>
                  <a:pt x="2833" y="2521"/>
                </a:lnTo>
                <a:lnTo>
                  <a:pt x="2787" y="2487"/>
                </a:lnTo>
                <a:lnTo>
                  <a:pt x="2740" y="2454"/>
                </a:lnTo>
                <a:lnTo>
                  <a:pt x="2691" y="2423"/>
                </a:lnTo>
                <a:lnTo>
                  <a:pt x="2642" y="2394"/>
                </a:lnTo>
                <a:close/>
                <a:moveTo>
                  <a:pt x="2202" y="668"/>
                </a:moveTo>
                <a:lnTo>
                  <a:pt x="2202" y="668"/>
                </a:lnTo>
                <a:lnTo>
                  <a:pt x="2207" y="668"/>
                </a:lnTo>
                <a:lnTo>
                  <a:pt x="2213" y="669"/>
                </a:lnTo>
                <a:lnTo>
                  <a:pt x="2219" y="671"/>
                </a:lnTo>
                <a:lnTo>
                  <a:pt x="2224" y="674"/>
                </a:lnTo>
                <a:lnTo>
                  <a:pt x="2234" y="682"/>
                </a:lnTo>
                <a:lnTo>
                  <a:pt x="2243" y="694"/>
                </a:lnTo>
                <a:lnTo>
                  <a:pt x="2253" y="708"/>
                </a:lnTo>
                <a:lnTo>
                  <a:pt x="2263" y="725"/>
                </a:lnTo>
                <a:lnTo>
                  <a:pt x="2270" y="744"/>
                </a:lnTo>
                <a:lnTo>
                  <a:pt x="2278" y="766"/>
                </a:lnTo>
                <a:lnTo>
                  <a:pt x="2285" y="791"/>
                </a:lnTo>
                <a:lnTo>
                  <a:pt x="2291" y="815"/>
                </a:lnTo>
                <a:lnTo>
                  <a:pt x="2296" y="844"/>
                </a:lnTo>
                <a:lnTo>
                  <a:pt x="2301" y="873"/>
                </a:lnTo>
                <a:lnTo>
                  <a:pt x="2304" y="905"/>
                </a:lnTo>
                <a:lnTo>
                  <a:pt x="2308" y="936"/>
                </a:lnTo>
                <a:lnTo>
                  <a:pt x="2309" y="970"/>
                </a:lnTo>
                <a:lnTo>
                  <a:pt x="2310" y="1004"/>
                </a:lnTo>
                <a:lnTo>
                  <a:pt x="2309" y="1039"/>
                </a:lnTo>
                <a:lnTo>
                  <a:pt x="2308" y="1072"/>
                </a:lnTo>
                <a:lnTo>
                  <a:pt x="2304" y="1104"/>
                </a:lnTo>
                <a:lnTo>
                  <a:pt x="2301" y="1135"/>
                </a:lnTo>
                <a:lnTo>
                  <a:pt x="2296" y="1164"/>
                </a:lnTo>
                <a:lnTo>
                  <a:pt x="2291" y="1192"/>
                </a:lnTo>
                <a:lnTo>
                  <a:pt x="2285" y="1218"/>
                </a:lnTo>
                <a:lnTo>
                  <a:pt x="2278" y="1242"/>
                </a:lnTo>
                <a:lnTo>
                  <a:pt x="2270" y="1265"/>
                </a:lnTo>
                <a:lnTo>
                  <a:pt x="2263" y="1284"/>
                </a:lnTo>
                <a:lnTo>
                  <a:pt x="2253" y="1301"/>
                </a:lnTo>
                <a:lnTo>
                  <a:pt x="2243" y="1314"/>
                </a:lnTo>
                <a:lnTo>
                  <a:pt x="2234" y="1326"/>
                </a:lnTo>
                <a:lnTo>
                  <a:pt x="2224" y="1335"/>
                </a:lnTo>
                <a:lnTo>
                  <a:pt x="2219" y="1337"/>
                </a:lnTo>
                <a:lnTo>
                  <a:pt x="2213" y="1339"/>
                </a:lnTo>
                <a:lnTo>
                  <a:pt x="2207" y="1340"/>
                </a:lnTo>
                <a:lnTo>
                  <a:pt x="2202" y="1341"/>
                </a:lnTo>
                <a:lnTo>
                  <a:pt x="2196" y="1340"/>
                </a:lnTo>
                <a:lnTo>
                  <a:pt x="2191" y="1339"/>
                </a:lnTo>
                <a:lnTo>
                  <a:pt x="2186" y="1337"/>
                </a:lnTo>
                <a:lnTo>
                  <a:pt x="2180" y="1335"/>
                </a:lnTo>
                <a:lnTo>
                  <a:pt x="2170" y="1326"/>
                </a:lnTo>
                <a:lnTo>
                  <a:pt x="2160" y="1314"/>
                </a:lnTo>
                <a:lnTo>
                  <a:pt x="2151" y="1301"/>
                </a:lnTo>
                <a:lnTo>
                  <a:pt x="2142" y="1284"/>
                </a:lnTo>
                <a:lnTo>
                  <a:pt x="2134" y="1265"/>
                </a:lnTo>
                <a:lnTo>
                  <a:pt x="2126" y="1242"/>
                </a:lnTo>
                <a:lnTo>
                  <a:pt x="2119" y="1218"/>
                </a:lnTo>
                <a:lnTo>
                  <a:pt x="2112" y="1192"/>
                </a:lnTo>
                <a:lnTo>
                  <a:pt x="2108" y="1164"/>
                </a:lnTo>
                <a:lnTo>
                  <a:pt x="2103" y="1135"/>
                </a:lnTo>
                <a:lnTo>
                  <a:pt x="2099" y="1104"/>
                </a:lnTo>
                <a:lnTo>
                  <a:pt x="2097" y="1072"/>
                </a:lnTo>
                <a:lnTo>
                  <a:pt x="2094" y="1039"/>
                </a:lnTo>
                <a:lnTo>
                  <a:pt x="2094" y="1004"/>
                </a:lnTo>
                <a:lnTo>
                  <a:pt x="2094" y="970"/>
                </a:lnTo>
                <a:lnTo>
                  <a:pt x="2097" y="936"/>
                </a:lnTo>
                <a:lnTo>
                  <a:pt x="2099" y="905"/>
                </a:lnTo>
                <a:lnTo>
                  <a:pt x="2103" y="873"/>
                </a:lnTo>
                <a:lnTo>
                  <a:pt x="2108" y="844"/>
                </a:lnTo>
                <a:lnTo>
                  <a:pt x="2112" y="815"/>
                </a:lnTo>
                <a:lnTo>
                  <a:pt x="2119" y="791"/>
                </a:lnTo>
                <a:lnTo>
                  <a:pt x="2126" y="766"/>
                </a:lnTo>
                <a:lnTo>
                  <a:pt x="2134" y="744"/>
                </a:lnTo>
                <a:lnTo>
                  <a:pt x="2142" y="725"/>
                </a:lnTo>
                <a:lnTo>
                  <a:pt x="2151" y="708"/>
                </a:lnTo>
                <a:lnTo>
                  <a:pt x="2160" y="694"/>
                </a:lnTo>
                <a:lnTo>
                  <a:pt x="2170" y="682"/>
                </a:lnTo>
                <a:lnTo>
                  <a:pt x="2180" y="674"/>
                </a:lnTo>
                <a:lnTo>
                  <a:pt x="2186" y="671"/>
                </a:lnTo>
                <a:lnTo>
                  <a:pt x="2191" y="669"/>
                </a:lnTo>
                <a:lnTo>
                  <a:pt x="2196" y="668"/>
                </a:lnTo>
                <a:lnTo>
                  <a:pt x="2202" y="668"/>
                </a:lnTo>
                <a:close/>
                <a:moveTo>
                  <a:pt x="1325" y="668"/>
                </a:moveTo>
                <a:lnTo>
                  <a:pt x="1325" y="668"/>
                </a:lnTo>
                <a:lnTo>
                  <a:pt x="1331" y="668"/>
                </a:lnTo>
                <a:lnTo>
                  <a:pt x="1336" y="669"/>
                </a:lnTo>
                <a:lnTo>
                  <a:pt x="1342" y="671"/>
                </a:lnTo>
                <a:lnTo>
                  <a:pt x="1346" y="674"/>
                </a:lnTo>
                <a:lnTo>
                  <a:pt x="1357" y="682"/>
                </a:lnTo>
                <a:lnTo>
                  <a:pt x="1367" y="694"/>
                </a:lnTo>
                <a:lnTo>
                  <a:pt x="1377" y="708"/>
                </a:lnTo>
                <a:lnTo>
                  <a:pt x="1386" y="725"/>
                </a:lnTo>
                <a:lnTo>
                  <a:pt x="1394" y="744"/>
                </a:lnTo>
                <a:lnTo>
                  <a:pt x="1402" y="766"/>
                </a:lnTo>
                <a:lnTo>
                  <a:pt x="1408" y="791"/>
                </a:lnTo>
                <a:lnTo>
                  <a:pt x="1414" y="815"/>
                </a:lnTo>
                <a:lnTo>
                  <a:pt x="1420" y="844"/>
                </a:lnTo>
                <a:lnTo>
                  <a:pt x="1424" y="873"/>
                </a:lnTo>
                <a:lnTo>
                  <a:pt x="1428" y="905"/>
                </a:lnTo>
                <a:lnTo>
                  <a:pt x="1431" y="936"/>
                </a:lnTo>
                <a:lnTo>
                  <a:pt x="1432" y="970"/>
                </a:lnTo>
                <a:lnTo>
                  <a:pt x="1433" y="1004"/>
                </a:lnTo>
                <a:lnTo>
                  <a:pt x="1432" y="1039"/>
                </a:lnTo>
                <a:lnTo>
                  <a:pt x="1431" y="1072"/>
                </a:lnTo>
                <a:lnTo>
                  <a:pt x="1428" y="1104"/>
                </a:lnTo>
                <a:lnTo>
                  <a:pt x="1424" y="1135"/>
                </a:lnTo>
                <a:lnTo>
                  <a:pt x="1420" y="1164"/>
                </a:lnTo>
                <a:lnTo>
                  <a:pt x="1414" y="1192"/>
                </a:lnTo>
                <a:lnTo>
                  <a:pt x="1408" y="1218"/>
                </a:lnTo>
                <a:lnTo>
                  <a:pt x="1402" y="1242"/>
                </a:lnTo>
                <a:lnTo>
                  <a:pt x="1394" y="1265"/>
                </a:lnTo>
                <a:lnTo>
                  <a:pt x="1386" y="1284"/>
                </a:lnTo>
                <a:lnTo>
                  <a:pt x="1377" y="1301"/>
                </a:lnTo>
                <a:lnTo>
                  <a:pt x="1367" y="1314"/>
                </a:lnTo>
                <a:lnTo>
                  <a:pt x="1357" y="1326"/>
                </a:lnTo>
                <a:lnTo>
                  <a:pt x="1346" y="1335"/>
                </a:lnTo>
                <a:lnTo>
                  <a:pt x="1342" y="1337"/>
                </a:lnTo>
                <a:lnTo>
                  <a:pt x="1336" y="1339"/>
                </a:lnTo>
                <a:lnTo>
                  <a:pt x="1331" y="1340"/>
                </a:lnTo>
                <a:lnTo>
                  <a:pt x="1325" y="1341"/>
                </a:lnTo>
                <a:lnTo>
                  <a:pt x="1319" y="1340"/>
                </a:lnTo>
                <a:lnTo>
                  <a:pt x="1314" y="1339"/>
                </a:lnTo>
                <a:lnTo>
                  <a:pt x="1308" y="1337"/>
                </a:lnTo>
                <a:lnTo>
                  <a:pt x="1304" y="1335"/>
                </a:lnTo>
                <a:lnTo>
                  <a:pt x="1293" y="1326"/>
                </a:lnTo>
                <a:lnTo>
                  <a:pt x="1283" y="1314"/>
                </a:lnTo>
                <a:lnTo>
                  <a:pt x="1274" y="1301"/>
                </a:lnTo>
                <a:lnTo>
                  <a:pt x="1265" y="1284"/>
                </a:lnTo>
                <a:lnTo>
                  <a:pt x="1256" y="1265"/>
                </a:lnTo>
                <a:lnTo>
                  <a:pt x="1249" y="1242"/>
                </a:lnTo>
                <a:lnTo>
                  <a:pt x="1243" y="1218"/>
                </a:lnTo>
                <a:lnTo>
                  <a:pt x="1236" y="1192"/>
                </a:lnTo>
                <a:lnTo>
                  <a:pt x="1230" y="1164"/>
                </a:lnTo>
                <a:lnTo>
                  <a:pt x="1226" y="1135"/>
                </a:lnTo>
                <a:lnTo>
                  <a:pt x="1222" y="1104"/>
                </a:lnTo>
                <a:lnTo>
                  <a:pt x="1220" y="1072"/>
                </a:lnTo>
                <a:lnTo>
                  <a:pt x="1218" y="1039"/>
                </a:lnTo>
                <a:lnTo>
                  <a:pt x="1218" y="1004"/>
                </a:lnTo>
                <a:lnTo>
                  <a:pt x="1218" y="970"/>
                </a:lnTo>
                <a:lnTo>
                  <a:pt x="1220" y="936"/>
                </a:lnTo>
                <a:lnTo>
                  <a:pt x="1222" y="905"/>
                </a:lnTo>
                <a:lnTo>
                  <a:pt x="1226" y="873"/>
                </a:lnTo>
                <a:lnTo>
                  <a:pt x="1230" y="844"/>
                </a:lnTo>
                <a:lnTo>
                  <a:pt x="1236" y="815"/>
                </a:lnTo>
                <a:lnTo>
                  <a:pt x="1243" y="791"/>
                </a:lnTo>
                <a:lnTo>
                  <a:pt x="1249" y="766"/>
                </a:lnTo>
                <a:lnTo>
                  <a:pt x="1256" y="744"/>
                </a:lnTo>
                <a:lnTo>
                  <a:pt x="1265" y="725"/>
                </a:lnTo>
                <a:lnTo>
                  <a:pt x="1274" y="708"/>
                </a:lnTo>
                <a:lnTo>
                  <a:pt x="1283" y="694"/>
                </a:lnTo>
                <a:lnTo>
                  <a:pt x="1293" y="682"/>
                </a:lnTo>
                <a:lnTo>
                  <a:pt x="1304" y="674"/>
                </a:lnTo>
                <a:lnTo>
                  <a:pt x="1308" y="671"/>
                </a:lnTo>
                <a:lnTo>
                  <a:pt x="1314" y="669"/>
                </a:lnTo>
                <a:lnTo>
                  <a:pt x="1319" y="668"/>
                </a:lnTo>
                <a:lnTo>
                  <a:pt x="1325" y="668"/>
                </a:lnTo>
                <a:close/>
                <a:moveTo>
                  <a:pt x="1733" y="4314"/>
                </a:moveTo>
                <a:lnTo>
                  <a:pt x="1733" y="4314"/>
                </a:lnTo>
                <a:lnTo>
                  <a:pt x="1714" y="4312"/>
                </a:lnTo>
                <a:lnTo>
                  <a:pt x="1695" y="4310"/>
                </a:lnTo>
                <a:lnTo>
                  <a:pt x="1676" y="4305"/>
                </a:lnTo>
                <a:lnTo>
                  <a:pt x="1659" y="4299"/>
                </a:lnTo>
                <a:lnTo>
                  <a:pt x="1642" y="4291"/>
                </a:lnTo>
                <a:lnTo>
                  <a:pt x="1626" y="4281"/>
                </a:lnTo>
                <a:lnTo>
                  <a:pt x="1612" y="4270"/>
                </a:lnTo>
                <a:lnTo>
                  <a:pt x="1598" y="4257"/>
                </a:lnTo>
                <a:lnTo>
                  <a:pt x="1586" y="4244"/>
                </a:lnTo>
                <a:lnTo>
                  <a:pt x="1574" y="4229"/>
                </a:lnTo>
                <a:lnTo>
                  <a:pt x="1564" y="4213"/>
                </a:lnTo>
                <a:lnTo>
                  <a:pt x="1556" y="4196"/>
                </a:lnTo>
                <a:lnTo>
                  <a:pt x="1551" y="4179"/>
                </a:lnTo>
                <a:lnTo>
                  <a:pt x="1545" y="4160"/>
                </a:lnTo>
                <a:lnTo>
                  <a:pt x="1543" y="4141"/>
                </a:lnTo>
                <a:lnTo>
                  <a:pt x="1542" y="4122"/>
                </a:lnTo>
                <a:lnTo>
                  <a:pt x="1543" y="4103"/>
                </a:lnTo>
                <a:lnTo>
                  <a:pt x="1545" y="4083"/>
                </a:lnTo>
                <a:lnTo>
                  <a:pt x="1551" y="4064"/>
                </a:lnTo>
                <a:lnTo>
                  <a:pt x="1556" y="4047"/>
                </a:lnTo>
                <a:lnTo>
                  <a:pt x="1564" y="4030"/>
                </a:lnTo>
                <a:lnTo>
                  <a:pt x="1574" y="4015"/>
                </a:lnTo>
                <a:lnTo>
                  <a:pt x="1586" y="4000"/>
                </a:lnTo>
                <a:lnTo>
                  <a:pt x="1598" y="3986"/>
                </a:lnTo>
                <a:lnTo>
                  <a:pt x="1612" y="3974"/>
                </a:lnTo>
                <a:lnTo>
                  <a:pt x="1626" y="3963"/>
                </a:lnTo>
                <a:lnTo>
                  <a:pt x="1642" y="3953"/>
                </a:lnTo>
                <a:lnTo>
                  <a:pt x="1659" y="3945"/>
                </a:lnTo>
                <a:lnTo>
                  <a:pt x="1676" y="3938"/>
                </a:lnTo>
                <a:lnTo>
                  <a:pt x="1695" y="3933"/>
                </a:lnTo>
                <a:lnTo>
                  <a:pt x="1714" y="3931"/>
                </a:lnTo>
                <a:lnTo>
                  <a:pt x="1733" y="3930"/>
                </a:lnTo>
                <a:lnTo>
                  <a:pt x="1753" y="3931"/>
                </a:lnTo>
                <a:lnTo>
                  <a:pt x="1772" y="3933"/>
                </a:lnTo>
                <a:lnTo>
                  <a:pt x="1791" y="3938"/>
                </a:lnTo>
                <a:lnTo>
                  <a:pt x="1808" y="3945"/>
                </a:lnTo>
                <a:lnTo>
                  <a:pt x="1825" y="3953"/>
                </a:lnTo>
                <a:lnTo>
                  <a:pt x="1841" y="3963"/>
                </a:lnTo>
                <a:lnTo>
                  <a:pt x="1855" y="3974"/>
                </a:lnTo>
                <a:lnTo>
                  <a:pt x="1869" y="3986"/>
                </a:lnTo>
                <a:lnTo>
                  <a:pt x="1881" y="4000"/>
                </a:lnTo>
                <a:lnTo>
                  <a:pt x="1892" y="4015"/>
                </a:lnTo>
                <a:lnTo>
                  <a:pt x="1903" y="4030"/>
                </a:lnTo>
                <a:lnTo>
                  <a:pt x="1911" y="4047"/>
                </a:lnTo>
                <a:lnTo>
                  <a:pt x="1916" y="4064"/>
                </a:lnTo>
                <a:lnTo>
                  <a:pt x="1922" y="4083"/>
                </a:lnTo>
                <a:lnTo>
                  <a:pt x="1924" y="4103"/>
                </a:lnTo>
                <a:lnTo>
                  <a:pt x="1925" y="4122"/>
                </a:lnTo>
                <a:lnTo>
                  <a:pt x="1924" y="4141"/>
                </a:lnTo>
                <a:lnTo>
                  <a:pt x="1922" y="4160"/>
                </a:lnTo>
                <a:lnTo>
                  <a:pt x="1916" y="4179"/>
                </a:lnTo>
                <a:lnTo>
                  <a:pt x="1911" y="4196"/>
                </a:lnTo>
                <a:lnTo>
                  <a:pt x="1903" y="4213"/>
                </a:lnTo>
                <a:lnTo>
                  <a:pt x="1892" y="4229"/>
                </a:lnTo>
                <a:lnTo>
                  <a:pt x="1881" y="4244"/>
                </a:lnTo>
                <a:lnTo>
                  <a:pt x="1869" y="4257"/>
                </a:lnTo>
                <a:lnTo>
                  <a:pt x="1855" y="4270"/>
                </a:lnTo>
                <a:lnTo>
                  <a:pt x="1841" y="4281"/>
                </a:lnTo>
                <a:lnTo>
                  <a:pt x="1825" y="4291"/>
                </a:lnTo>
                <a:lnTo>
                  <a:pt x="1808" y="4299"/>
                </a:lnTo>
                <a:lnTo>
                  <a:pt x="1791" y="4305"/>
                </a:lnTo>
                <a:lnTo>
                  <a:pt x="1772" y="4310"/>
                </a:lnTo>
                <a:lnTo>
                  <a:pt x="1753" y="4312"/>
                </a:lnTo>
                <a:lnTo>
                  <a:pt x="1733" y="4314"/>
                </a:lnTo>
                <a:close/>
                <a:moveTo>
                  <a:pt x="1733" y="3234"/>
                </a:moveTo>
                <a:lnTo>
                  <a:pt x="1733" y="3234"/>
                </a:lnTo>
                <a:lnTo>
                  <a:pt x="1714" y="3233"/>
                </a:lnTo>
                <a:lnTo>
                  <a:pt x="1695" y="3229"/>
                </a:lnTo>
                <a:lnTo>
                  <a:pt x="1676" y="3225"/>
                </a:lnTo>
                <a:lnTo>
                  <a:pt x="1659" y="3218"/>
                </a:lnTo>
                <a:lnTo>
                  <a:pt x="1642" y="3210"/>
                </a:lnTo>
                <a:lnTo>
                  <a:pt x="1626" y="3200"/>
                </a:lnTo>
                <a:lnTo>
                  <a:pt x="1612" y="3190"/>
                </a:lnTo>
                <a:lnTo>
                  <a:pt x="1598" y="3177"/>
                </a:lnTo>
                <a:lnTo>
                  <a:pt x="1586" y="3164"/>
                </a:lnTo>
                <a:lnTo>
                  <a:pt x="1574" y="3149"/>
                </a:lnTo>
                <a:lnTo>
                  <a:pt x="1564" y="3132"/>
                </a:lnTo>
                <a:lnTo>
                  <a:pt x="1556" y="3116"/>
                </a:lnTo>
                <a:lnTo>
                  <a:pt x="1551" y="3098"/>
                </a:lnTo>
                <a:lnTo>
                  <a:pt x="1545" y="3080"/>
                </a:lnTo>
                <a:lnTo>
                  <a:pt x="1543" y="3061"/>
                </a:lnTo>
                <a:lnTo>
                  <a:pt x="1542" y="3041"/>
                </a:lnTo>
                <a:lnTo>
                  <a:pt x="1543" y="3022"/>
                </a:lnTo>
                <a:lnTo>
                  <a:pt x="1545" y="3002"/>
                </a:lnTo>
                <a:lnTo>
                  <a:pt x="1551" y="2984"/>
                </a:lnTo>
                <a:lnTo>
                  <a:pt x="1556" y="2966"/>
                </a:lnTo>
                <a:lnTo>
                  <a:pt x="1564" y="2949"/>
                </a:lnTo>
                <a:lnTo>
                  <a:pt x="1574" y="2934"/>
                </a:lnTo>
                <a:lnTo>
                  <a:pt x="1586" y="2919"/>
                </a:lnTo>
                <a:lnTo>
                  <a:pt x="1598" y="2905"/>
                </a:lnTo>
                <a:lnTo>
                  <a:pt x="1612" y="2893"/>
                </a:lnTo>
                <a:lnTo>
                  <a:pt x="1626" y="2882"/>
                </a:lnTo>
                <a:lnTo>
                  <a:pt x="1642" y="2873"/>
                </a:lnTo>
                <a:lnTo>
                  <a:pt x="1659" y="2865"/>
                </a:lnTo>
                <a:lnTo>
                  <a:pt x="1676" y="2858"/>
                </a:lnTo>
                <a:lnTo>
                  <a:pt x="1695" y="2853"/>
                </a:lnTo>
                <a:lnTo>
                  <a:pt x="1714" y="2850"/>
                </a:lnTo>
                <a:lnTo>
                  <a:pt x="1733" y="2849"/>
                </a:lnTo>
                <a:lnTo>
                  <a:pt x="1753" y="2850"/>
                </a:lnTo>
                <a:lnTo>
                  <a:pt x="1772" y="2853"/>
                </a:lnTo>
                <a:lnTo>
                  <a:pt x="1791" y="2858"/>
                </a:lnTo>
                <a:lnTo>
                  <a:pt x="1808" y="2865"/>
                </a:lnTo>
                <a:lnTo>
                  <a:pt x="1825" y="2873"/>
                </a:lnTo>
                <a:lnTo>
                  <a:pt x="1841" y="2882"/>
                </a:lnTo>
                <a:lnTo>
                  <a:pt x="1855" y="2893"/>
                </a:lnTo>
                <a:lnTo>
                  <a:pt x="1869" y="2905"/>
                </a:lnTo>
                <a:lnTo>
                  <a:pt x="1881" y="2919"/>
                </a:lnTo>
                <a:lnTo>
                  <a:pt x="1892" y="2934"/>
                </a:lnTo>
                <a:lnTo>
                  <a:pt x="1903" y="2949"/>
                </a:lnTo>
                <a:lnTo>
                  <a:pt x="1911" y="2966"/>
                </a:lnTo>
                <a:lnTo>
                  <a:pt x="1916" y="2984"/>
                </a:lnTo>
                <a:lnTo>
                  <a:pt x="1922" y="3002"/>
                </a:lnTo>
                <a:lnTo>
                  <a:pt x="1924" y="3022"/>
                </a:lnTo>
                <a:lnTo>
                  <a:pt x="1925" y="3041"/>
                </a:lnTo>
                <a:lnTo>
                  <a:pt x="1924" y="3061"/>
                </a:lnTo>
                <a:lnTo>
                  <a:pt x="1922" y="3080"/>
                </a:lnTo>
                <a:lnTo>
                  <a:pt x="1916" y="3098"/>
                </a:lnTo>
                <a:lnTo>
                  <a:pt x="1911" y="3116"/>
                </a:lnTo>
                <a:lnTo>
                  <a:pt x="1903" y="3132"/>
                </a:lnTo>
                <a:lnTo>
                  <a:pt x="1892" y="3149"/>
                </a:lnTo>
                <a:lnTo>
                  <a:pt x="1881" y="3164"/>
                </a:lnTo>
                <a:lnTo>
                  <a:pt x="1869" y="3177"/>
                </a:lnTo>
                <a:lnTo>
                  <a:pt x="1855" y="3190"/>
                </a:lnTo>
                <a:lnTo>
                  <a:pt x="1841" y="3200"/>
                </a:lnTo>
                <a:lnTo>
                  <a:pt x="1825" y="3210"/>
                </a:lnTo>
                <a:lnTo>
                  <a:pt x="1808" y="3218"/>
                </a:lnTo>
                <a:lnTo>
                  <a:pt x="1791" y="3225"/>
                </a:lnTo>
                <a:lnTo>
                  <a:pt x="1772" y="3229"/>
                </a:lnTo>
                <a:lnTo>
                  <a:pt x="1753" y="3233"/>
                </a:lnTo>
                <a:lnTo>
                  <a:pt x="1733" y="3234"/>
                </a:lnTo>
                <a:close/>
                <a:moveTo>
                  <a:pt x="1747" y="2355"/>
                </a:moveTo>
                <a:lnTo>
                  <a:pt x="1747" y="2355"/>
                </a:lnTo>
                <a:lnTo>
                  <a:pt x="1702" y="2354"/>
                </a:lnTo>
                <a:lnTo>
                  <a:pt x="1656" y="2350"/>
                </a:lnTo>
                <a:lnTo>
                  <a:pt x="1612" y="2344"/>
                </a:lnTo>
                <a:lnTo>
                  <a:pt x="1568" y="2337"/>
                </a:lnTo>
                <a:lnTo>
                  <a:pt x="1525" y="2326"/>
                </a:lnTo>
                <a:lnTo>
                  <a:pt x="1482" y="2315"/>
                </a:lnTo>
                <a:lnTo>
                  <a:pt x="1441" y="2300"/>
                </a:lnTo>
                <a:lnTo>
                  <a:pt x="1401" y="2285"/>
                </a:lnTo>
                <a:lnTo>
                  <a:pt x="1361" y="2267"/>
                </a:lnTo>
                <a:lnTo>
                  <a:pt x="1322" y="2247"/>
                </a:lnTo>
                <a:lnTo>
                  <a:pt x="1284" y="2226"/>
                </a:lnTo>
                <a:lnTo>
                  <a:pt x="1248" y="2202"/>
                </a:lnTo>
                <a:lnTo>
                  <a:pt x="1213" y="2177"/>
                </a:lnTo>
                <a:lnTo>
                  <a:pt x="1179" y="2150"/>
                </a:lnTo>
                <a:lnTo>
                  <a:pt x="1148" y="2123"/>
                </a:lnTo>
                <a:lnTo>
                  <a:pt x="1116" y="2093"/>
                </a:lnTo>
                <a:lnTo>
                  <a:pt x="1087" y="2062"/>
                </a:lnTo>
                <a:lnTo>
                  <a:pt x="1059" y="2030"/>
                </a:lnTo>
                <a:lnTo>
                  <a:pt x="1033" y="1996"/>
                </a:lnTo>
                <a:lnTo>
                  <a:pt x="1007" y="1961"/>
                </a:lnTo>
                <a:lnTo>
                  <a:pt x="984" y="1925"/>
                </a:lnTo>
                <a:lnTo>
                  <a:pt x="963" y="1887"/>
                </a:lnTo>
                <a:lnTo>
                  <a:pt x="943" y="1849"/>
                </a:lnTo>
                <a:lnTo>
                  <a:pt x="924" y="1810"/>
                </a:lnTo>
                <a:lnTo>
                  <a:pt x="909" y="1769"/>
                </a:lnTo>
                <a:lnTo>
                  <a:pt x="895" y="1727"/>
                </a:lnTo>
                <a:lnTo>
                  <a:pt x="883" y="1685"/>
                </a:lnTo>
                <a:lnTo>
                  <a:pt x="873" y="1641"/>
                </a:lnTo>
                <a:lnTo>
                  <a:pt x="865" y="1599"/>
                </a:lnTo>
                <a:lnTo>
                  <a:pt x="859" y="1553"/>
                </a:lnTo>
                <a:lnTo>
                  <a:pt x="856" y="1508"/>
                </a:lnTo>
                <a:lnTo>
                  <a:pt x="855" y="1462"/>
                </a:lnTo>
                <a:lnTo>
                  <a:pt x="856" y="1452"/>
                </a:lnTo>
                <a:lnTo>
                  <a:pt x="859" y="1442"/>
                </a:lnTo>
                <a:lnTo>
                  <a:pt x="864" y="1434"/>
                </a:lnTo>
                <a:lnTo>
                  <a:pt x="870" y="1426"/>
                </a:lnTo>
                <a:lnTo>
                  <a:pt x="877" y="1419"/>
                </a:lnTo>
                <a:lnTo>
                  <a:pt x="886" y="1415"/>
                </a:lnTo>
                <a:lnTo>
                  <a:pt x="896" y="1411"/>
                </a:lnTo>
                <a:lnTo>
                  <a:pt x="906" y="1410"/>
                </a:lnTo>
                <a:lnTo>
                  <a:pt x="917" y="1411"/>
                </a:lnTo>
                <a:lnTo>
                  <a:pt x="927" y="1415"/>
                </a:lnTo>
                <a:lnTo>
                  <a:pt x="936" y="1419"/>
                </a:lnTo>
                <a:lnTo>
                  <a:pt x="944" y="1426"/>
                </a:lnTo>
                <a:lnTo>
                  <a:pt x="949" y="1434"/>
                </a:lnTo>
                <a:lnTo>
                  <a:pt x="955" y="1442"/>
                </a:lnTo>
                <a:lnTo>
                  <a:pt x="957" y="1452"/>
                </a:lnTo>
                <a:lnTo>
                  <a:pt x="958" y="1462"/>
                </a:lnTo>
                <a:lnTo>
                  <a:pt x="959" y="1503"/>
                </a:lnTo>
                <a:lnTo>
                  <a:pt x="963" y="1543"/>
                </a:lnTo>
                <a:lnTo>
                  <a:pt x="967" y="1583"/>
                </a:lnTo>
                <a:lnTo>
                  <a:pt x="974" y="1621"/>
                </a:lnTo>
                <a:lnTo>
                  <a:pt x="983" y="1660"/>
                </a:lnTo>
                <a:lnTo>
                  <a:pt x="994" y="1697"/>
                </a:lnTo>
                <a:lnTo>
                  <a:pt x="1007" y="1733"/>
                </a:lnTo>
                <a:lnTo>
                  <a:pt x="1020" y="1769"/>
                </a:lnTo>
                <a:lnTo>
                  <a:pt x="1036" y="1804"/>
                </a:lnTo>
                <a:lnTo>
                  <a:pt x="1054" y="1838"/>
                </a:lnTo>
                <a:lnTo>
                  <a:pt x="1072" y="1872"/>
                </a:lnTo>
                <a:lnTo>
                  <a:pt x="1094" y="1903"/>
                </a:lnTo>
                <a:lnTo>
                  <a:pt x="1115" y="1934"/>
                </a:lnTo>
                <a:lnTo>
                  <a:pt x="1139" y="1964"/>
                </a:lnTo>
                <a:lnTo>
                  <a:pt x="1164" y="1992"/>
                </a:lnTo>
                <a:lnTo>
                  <a:pt x="1190" y="2019"/>
                </a:lnTo>
                <a:lnTo>
                  <a:pt x="1217" y="2047"/>
                </a:lnTo>
                <a:lnTo>
                  <a:pt x="1246" y="2071"/>
                </a:lnTo>
                <a:lnTo>
                  <a:pt x="1275" y="2094"/>
                </a:lnTo>
                <a:lnTo>
                  <a:pt x="1307" y="2117"/>
                </a:lnTo>
                <a:lnTo>
                  <a:pt x="1339" y="2137"/>
                </a:lnTo>
                <a:lnTo>
                  <a:pt x="1371" y="2156"/>
                </a:lnTo>
                <a:lnTo>
                  <a:pt x="1405" y="2173"/>
                </a:lnTo>
                <a:lnTo>
                  <a:pt x="1440" y="2189"/>
                </a:lnTo>
                <a:lnTo>
                  <a:pt x="1476" y="2203"/>
                </a:lnTo>
                <a:lnTo>
                  <a:pt x="1512" y="2216"/>
                </a:lnTo>
                <a:lnTo>
                  <a:pt x="1551" y="2226"/>
                </a:lnTo>
                <a:lnTo>
                  <a:pt x="1588" y="2235"/>
                </a:lnTo>
                <a:lnTo>
                  <a:pt x="1627" y="2242"/>
                </a:lnTo>
                <a:lnTo>
                  <a:pt x="1667" y="2247"/>
                </a:lnTo>
                <a:lnTo>
                  <a:pt x="1706" y="2250"/>
                </a:lnTo>
                <a:lnTo>
                  <a:pt x="1747" y="2251"/>
                </a:lnTo>
                <a:lnTo>
                  <a:pt x="1788" y="2250"/>
                </a:lnTo>
                <a:lnTo>
                  <a:pt x="1828" y="2247"/>
                </a:lnTo>
                <a:lnTo>
                  <a:pt x="1868" y="2242"/>
                </a:lnTo>
                <a:lnTo>
                  <a:pt x="1906" y="2235"/>
                </a:lnTo>
                <a:lnTo>
                  <a:pt x="1944" y="2226"/>
                </a:lnTo>
                <a:lnTo>
                  <a:pt x="1982" y="2216"/>
                </a:lnTo>
                <a:lnTo>
                  <a:pt x="2018" y="2203"/>
                </a:lnTo>
                <a:lnTo>
                  <a:pt x="2054" y="2189"/>
                </a:lnTo>
                <a:lnTo>
                  <a:pt x="2089" y="2173"/>
                </a:lnTo>
                <a:lnTo>
                  <a:pt x="2123" y="2156"/>
                </a:lnTo>
                <a:lnTo>
                  <a:pt x="2156" y="2137"/>
                </a:lnTo>
                <a:lnTo>
                  <a:pt x="2188" y="2117"/>
                </a:lnTo>
                <a:lnTo>
                  <a:pt x="2219" y="2094"/>
                </a:lnTo>
                <a:lnTo>
                  <a:pt x="2249" y="2071"/>
                </a:lnTo>
                <a:lnTo>
                  <a:pt x="2277" y="2047"/>
                </a:lnTo>
                <a:lnTo>
                  <a:pt x="2304" y="2019"/>
                </a:lnTo>
                <a:lnTo>
                  <a:pt x="2331" y="1992"/>
                </a:lnTo>
                <a:lnTo>
                  <a:pt x="2356" y="1964"/>
                </a:lnTo>
                <a:lnTo>
                  <a:pt x="2379" y="1934"/>
                </a:lnTo>
                <a:lnTo>
                  <a:pt x="2401" y="1903"/>
                </a:lnTo>
                <a:lnTo>
                  <a:pt x="2422" y="1872"/>
                </a:lnTo>
                <a:lnTo>
                  <a:pt x="2441" y="1838"/>
                </a:lnTo>
                <a:lnTo>
                  <a:pt x="2458" y="1804"/>
                </a:lnTo>
                <a:lnTo>
                  <a:pt x="2473" y="1769"/>
                </a:lnTo>
                <a:lnTo>
                  <a:pt x="2488" y="1733"/>
                </a:lnTo>
                <a:lnTo>
                  <a:pt x="2501" y="1697"/>
                </a:lnTo>
                <a:lnTo>
                  <a:pt x="2511" y="1660"/>
                </a:lnTo>
                <a:lnTo>
                  <a:pt x="2520" y="1621"/>
                </a:lnTo>
                <a:lnTo>
                  <a:pt x="2527" y="1583"/>
                </a:lnTo>
                <a:lnTo>
                  <a:pt x="2532" y="1543"/>
                </a:lnTo>
                <a:lnTo>
                  <a:pt x="2534" y="1503"/>
                </a:lnTo>
                <a:lnTo>
                  <a:pt x="2536" y="1462"/>
                </a:lnTo>
                <a:lnTo>
                  <a:pt x="2537" y="1452"/>
                </a:lnTo>
                <a:lnTo>
                  <a:pt x="2540" y="1442"/>
                </a:lnTo>
                <a:lnTo>
                  <a:pt x="2545" y="1434"/>
                </a:lnTo>
                <a:lnTo>
                  <a:pt x="2551" y="1426"/>
                </a:lnTo>
                <a:lnTo>
                  <a:pt x="2559" y="1419"/>
                </a:lnTo>
                <a:lnTo>
                  <a:pt x="2567" y="1415"/>
                </a:lnTo>
                <a:lnTo>
                  <a:pt x="2577" y="1411"/>
                </a:lnTo>
                <a:lnTo>
                  <a:pt x="2587" y="1410"/>
                </a:lnTo>
                <a:lnTo>
                  <a:pt x="2599" y="1411"/>
                </a:lnTo>
                <a:lnTo>
                  <a:pt x="2608" y="1415"/>
                </a:lnTo>
                <a:lnTo>
                  <a:pt x="2617" y="1419"/>
                </a:lnTo>
                <a:lnTo>
                  <a:pt x="2625" y="1426"/>
                </a:lnTo>
                <a:lnTo>
                  <a:pt x="2631" y="1434"/>
                </a:lnTo>
                <a:lnTo>
                  <a:pt x="2636" y="1442"/>
                </a:lnTo>
                <a:lnTo>
                  <a:pt x="2639" y="1452"/>
                </a:lnTo>
                <a:lnTo>
                  <a:pt x="2639" y="1462"/>
                </a:lnTo>
                <a:lnTo>
                  <a:pt x="2638" y="1508"/>
                </a:lnTo>
                <a:lnTo>
                  <a:pt x="2635" y="1553"/>
                </a:lnTo>
                <a:lnTo>
                  <a:pt x="2629" y="1599"/>
                </a:lnTo>
                <a:lnTo>
                  <a:pt x="2621" y="1641"/>
                </a:lnTo>
                <a:lnTo>
                  <a:pt x="2612" y="1685"/>
                </a:lnTo>
                <a:lnTo>
                  <a:pt x="2600" y="1727"/>
                </a:lnTo>
                <a:lnTo>
                  <a:pt x="2585" y="1769"/>
                </a:lnTo>
                <a:lnTo>
                  <a:pt x="2569" y="1810"/>
                </a:lnTo>
                <a:lnTo>
                  <a:pt x="2551" y="1849"/>
                </a:lnTo>
                <a:lnTo>
                  <a:pt x="2532" y="1887"/>
                </a:lnTo>
                <a:lnTo>
                  <a:pt x="2511" y="1925"/>
                </a:lnTo>
                <a:lnTo>
                  <a:pt x="2487" y="1961"/>
                </a:lnTo>
                <a:lnTo>
                  <a:pt x="2462" y="1996"/>
                </a:lnTo>
                <a:lnTo>
                  <a:pt x="2436" y="2030"/>
                </a:lnTo>
                <a:lnTo>
                  <a:pt x="2408" y="2062"/>
                </a:lnTo>
                <a:lnTo>
                  <a:pt x="2378" y="2093"/>
                </a:lnTo>
                <a:lnTo>
                  <a:pt x="2347" y="2123"/>
                </a:lnTo>
                <a:lnTo>
                  <a:pt x="2314" y="2150"/>
                </a:lnTo>
                <a:lnTo>
                  <a:pt x="2281" y="2177"/>
                </a:lnTo>
                <a:lnTo>
                  <a:pt x="2246" y="2202"/>
                </a:lnTo>
                <a:lnTo>
                  <a:pt x="2209" y="2226"/>
                </a:lnTo>
                <a:lnTo>
                  <a:pt x="2172" y="2247"/>
                </a:lnTo>
                <a:lnTo>
                  <a:pt x="2134" y="2267"/>
                </a:lnTo>
                <a:lnTo>
                  <a:pt x="2094" y="2285"/>
                </a:lnTo>
                <a:lnTo>
                  <a:pt x="2054" y="2300"/>
                </a:lnTo>
                <a:lnTo>
                  <a:pt x="2012" y="2315"/>
                </a:lnTo>
                <a:lnTo>
                  <a:pt x="1970" y="2326"/>
                </a:lnTo>
                <a:lnTo>
                  <a:pt x="1926" y="2337"/>
                </a:lnTo>
                <a:lnTo>
                  <a:pt x="1882" y="2344"/>
                </a:lnTo>
                <a:lnTo>
                  <a:pt x="1838" y="2350"/>
                </a:lnTo>
                <a:lnTo>
                  <a:pt x="1793" y="2354"/>
                </a:lnTo>
                <a:lnTo>
                  <a:pt x="1747" y="23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5" name=" 225"/>
          <p:cNvSpPr/>
          <p:nvPr/>
        </p:nvSpPr>
        <p:spPr>
          <a:xfrm rot="5400000" flipH="1">
            <a:off x="6356985" y="1735455"/>
            <a:ext cx="249555" cy="332740"/>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225"/>
          <p:cNvSpPr/>
          <p:nvPr/>
        </p:nvSpPr>
        <p:spPr>
          <a:xfrm rot="5400000" flipH="1">
            <a:off x="6356985" y="2512695"/>
            <a:ext cx="249555" cy="332740"/>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225"/>
          <p:cNvSpPr/>
          <p:nvPr/>
        </p:nvSpPr>
        <p:spPr>
          <a:xfrm rot="5400000" flipH="1">
            <a:off x="6356985" y="3295650"/>
            <a:ext cx="249555" cy="332740"/>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文本框 42"/>
          <p:cNvSpPr txBox="1"/>
          <p:nvPr/>
        </p:nvSpPr>
        <p:spPr>
          <a:xfrm>
            <a:off x="6887528" y="1667683"/>
            <a:ext cx="709295" cy="460375"/>
          </a:xfrm>
          <a:prstGeom prst="rect">
            <a:avLst/>
          </a:prstGeom>
          <a:noFill/>
        </p:spPr>
        <p:txBody>
          <a:bodyPr wrap="none" rtlCol="0">
            <a:spAutoFit/>
          </a:bodyPr>
          <a:p>
            <a:pPr algn="ctr"/>
            <a:r>
              <a:rPr lang="en-US" altLang="zh-CN" sz="2400" noProof="0" dirty="0">
                <a:ln>
                  <a:noFill/>
                </a:ln>
                <a:solidFill>
                  <a:schemeClr val="tx1">
                    <a:lumMod val="65000"/>
                    <a:lumOff val="35000"/>
                  </a:schemeClr>
                </a:solidFill>
                <a:uLnTx/>
                <a:uFillTx/>
                <a:ea typeface="方正舒体" panose="02010601030101010101" pitchFamily="2" charset="-122"/>
                <a:sym typeface="+mn-ea"/>
              </a:rPr>
              <a:t>50%</a:t>
            </a:r>
            <a:endParaRPr lang="en-US" altLang="zh-CN" sz="24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4" name="文本框 43"/>
          <p:cNvSpPr txBox="1"/>
          <p:nvPr/>
        </p:nvSpPr>
        <p:spPr>
          <a:xfrm>
            <a:off x="6887529" y="2405553"/>
            <a:ext cx="709295" cy="460375"/>
          </a:xfrm>
          <a:prstGeom prst="rect">
            <a:avLst/>
          </a:prstGeom>
          <a:noFill/>
        </p:spPr>
        <p:txBody>
          <a:bodyPr wrap="none" rtlCol="0">
            <a:spAutoFit/>
          </a:bodyPr>
          <a:p>
            <a:pPr algn="ctr"/>
            <a:r>
              <a:rPr lang="en-US" altLang="zh-CN" sz="2400" noProof="0" dirty="0">
                <a:ln>
                  <a:noFill/>
                </a:ln>
                <a:solidFill>
                  <a:schemeClr val="tx1">
                    <a:lumMod val="65000"/>
                    <a:lumOff val="35000"/>
                  </a:schemeClr>
                </a:solidFill>
                <a:uLnTx/>
                <a:uFillTx/>
                <a:ea typeface="方正舒体" panose="02010601030101010101" pitchFamily="2" charset="-122"/>
                <a:sym typeface="+mn-ea"/>
              </a:rPr>
              <a:t>60%</a:t>
            </a:r>
            <a:endParaRPr lang="en-US" altLang="zh-CN" sz="24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5" name="文本框 44"/>
          <p:cNvSpPr txBox="1"/>
          <p:nvPr/>
        </p:nvSpPr>
        <p:spPr>
          <a:xfrm>
            <a:off x="6887529" y="3189143"/>
            <a:ext cx="709295" cy="460375"/>
          </a:xfrm>
          <a:prstGeom prst="rect">
            <a:avLst/>
          </a:prstGeom>
          <a:noFill/>
        </p:spPr>
        <p:txBody>
          <a:bodyPr wrap="none" rtlCol="0">
            <a:spAutoFit/>
          </a:bodyPr>
          <a:p>
            <a:pPr algn="ctr"/>
            <a:r>
              <a:rPr lang="en-US" altLang="zh-CN" sz="2400" noProof="0" dirty="0">
                <a:ln>
                  <a:noFill/>
                </a:ln>
                <a:solidFill>
                  <a:schemeClr val="tx1">
                    <a:lumMod val="65000"/>
                    <a:lumOff val="35000"/>
                  </a:schemeClr>
                </a:solidFill>
                <a:uLnTx/>
                <a:uFillTx/>
                <a:ea typeface="方正舒体" panose="02010601030101010101" pitchFamily="2" charset="-122"/>
                <a:sym typeface="+mn-ea"/>
              </a:rPr>
              <a:t>40%</a:t>
            </a:r>
            <a:endParaRPr lang="en-US" altLang="zh-CN" sz="24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6" name="文本框 45"/>
          <p:cNvSpPr txBox="1"/>
          <p:nvPr/>
        </p:nvSpPr>
        <p:spPr>
          <a:xfrm>
            <a:off x="7781925" y="1671955"/>
            <a:ext cx="34867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7" name="文本框 46"/>
          <p:cNvSpPr txBox="1"/>
          <p:nvPr/>
        </p:nvSpPr>
        <p:spPr>
          <a:xfrm>
            <a:off x="7781925" y="2405380"/>
            <a:ext cx="34867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nvSpPr>
        <p:spPr>
          <a:xfrm>
            <a:off x="7781925" y="3126740"/>
            <a:ext cx="34867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9" name="TextBox 23"/>
          <p:cNvSpPr txBox="1"/>
          <p:nvPr/>
        </p:nvSpPr>
        <p:spPr>
          <a:xfrm>
            <a:off x="1588135" y="4706620"/>
            <a:ext cx="9508490" cy="645160"/>
          </a:xfrm>
          <a:prstGeom prst="rect">
            <a:avLst/>
          </a:prstGeom>
          <a:noFill/>
        </p:spPr>
        <p:txBody>
          <a:bodyPr wrap="square" rtlCol="0">
            <a:spAutoFit/>
          </a:bodyPr>
          <a:p>
            <a:pPr algn="ct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51" name="直接连接符 50"/>
          <p:cNvCxnSpPr/>
          <p:nvPr/>
        </p:nvCxnSpPr>
        <p:spPr>
          <a:xfrm>
            <a:off x="1645285" y="4335780"/>
            <a:ext cx="93903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鹿"/>
          <p:cNvSpPr/>
          <p:nvPr/>
        </p:nvSpPr>
        <p:spPr bwMode="auto">
          <a:xfrm>
            <a:off x="2357120" y="1553210"/>
            <a:ext cx="1828800" cy="1828800"/>
          </a:xfrm>
          <a:custGeom>
            <a:avLst/>
            <a:gdLst>
              <a:gd name="T0" fmla="*/ 302929680 w 8243"/>
              <a:gd name="T1" fmla="*/ 66649566 h 9587"/>
              <a:gd name="T2" fmla="*/ 295027560 w 8243"/>
              <a:gd name="T3" fmla="*/ 64991160 h 9587"/>
              <a:gd name="T4" fmla="*/ 279815797 w 8243"/>
              <a:gd name="T5" fmla="*/ 78218461 h 9587"/>
              <a:gd name="T6" fmla="*/ 271281452 w 8243"/>
              <a:gd name="T7" fmla="*/ 74664793 h 9587"/>
              <a:gd name="T8" fmla="*/ 288942815 w 8243"/>
              <a:gd name="T9" fmla="*/ 55277985 h 9587"/>
              <a:gd name="T10" fmla="*/ 280882689 w 8243"/>
              <a:gd name="T11" fmla="*/ 50974199 h 9587"/>
              <a:gd name="T12" fmla="*/ 274007712 w 8243"/>
              <a:gd name="T13" fmla="*/ 33008939 h 9587"/>
              <a:gd name="T14" fmla="*/ 252948511 w 8243"/>
              <a:gd name="T15" fmla="*/ 54725184 h 9587"/>
              <a:gd name="T16" fmla="*/ 236512048 w 8243"/>
              <a:gd name="T17" fmla="*/ 1066061 h 9587"/>
              <a:gd name="T18" fmla="*/ 232600440 w 8243"/>
              <a:gd name="T19" fmla="*/ 18873549 h 9587"/>
              <a:gd name="T20" fmla="*/ 241332342 w 8243"/>
              <a:gd name="T21" fmla="*/ 35022631 h 9587"/>
              <a:gd name="T22" fmla="*/ 221616496 w 8243"/>
              <a:gd name="T23" fmla="*/ 20097581 h 9587"/>
              <a:gd name="T24" fmla="*/ 206957855 w 8243"/>
              <a:gd name="T25" fmla="*/ 32298165 h 9587"/>
              <a:gd name="T26" fmla="*/ 222564734 w 8243"/>
              <a:gd name="T27" fmla="*/ 53580236 h 9587"/>
              <a:gd name="T28" fmla="*/ 208893883 w 8243"/>
              <a:gd name="T29" fmla="*/ 43393345 h 9587"/>
              <a:gd name="T30" fmla="*/ 220154488 w 8243"/>
              <a:gd name="T31" fmla="*/ 80074182 h 9587"/>
              <a:gd name="T32" fmla="*/ 192141207 w 8243"/>
              <a:gd name="T33" fmla="*/ 87813009 h 9587"/>
              <a:gd name="T34" fmla="*/ 166656828 w 8243"/>
              <a:gd name="T35" fmla="*/ 45920296 h 9587"/>
              <a:gd name="T36" fmla="*/ 169778204 w 8243"/>
              <a:gd name="T37" fmla="*/ 31390076 h 9587"/>
              <a:gd name="T38" fmla="*/ 155119563 w 8243"/>
              <a:gd name="T39" fmla="*/ 25230570 h 9587"/>
              <a:gd name="T40" fmla="*/ 154961556 w 8243"/>
              <a:gd name="T41" fmla="*/ 53738208 h 9587"/>
              <a:gd name="T42" fmla="*/ 147296546 w 8243"/>
              <a:gd name="T43" fmla="*/ 53106321 h 9587"/>
              <a:gd name="T44" fmla="*/ 180090570 w 8243"/>
              <a:gd name="T45" fmla="*/ 88050066 h 9587"/>
              <a:gd name="T46" fmla="*/ 208024747 w 8243"/>
              <a:gd name="T47" fmla="*/ 102817144 h 9587"/>
              <a:gd name="T48" fmla="*/ 235129142 w 8243"/>
              <a:gd name="T49" fmla="*/ 106489242 h 9587"/>
              <a:gd name="T50" fmla="*/ 222485632 w 8243"/>
              <a:gd name="T51" fmla="*/ 116873449 h 9587"/>
              <a:gd name="T52" fmla="*/ 234418013 w 8243"/>
              <a:gd name="T53" fmla="*/ 130456236 h 9587"/>
              <a:gd name="T54" fmla="*/ 210592802 w 8243"/>
              <a:gd name="T55" fmla="*/ 169269195 h 9587"/>
              <a:gd name="T56" fmla="*/ 80878715 w 8243"/>
              <a:gd name="T57" fmla="*/ 184510189 h 9587"/>
              <a:gd name="T58" fmla="*/ 44923764 w 8243"/>
              <a:gd name="T59" fmla="*/ 217598014 h 9587"/>
              <a:gd name="T60" fmla="*/ 57053703 w 8243"/>
              <a:gd name="T61" fmla="*/ 212662540 h 9587"/>
              <a:gd name="T62" fmla="*/ 31213560 w 8243"/>
              <a:gd name="T63" fmla="*/ 271770396 h 9587"/>
              <a:gd name="T64" fmla="*/ 3002921 w 8243"/>
              <a:gd name="T65" fmla="*/ 332457770 h 9587"/>
              <a:gd name="T66" fmla="*/ 9324576 w 8243"/>
              <a:gd name="T67" fmla="*/ 367914774 h 9587"/>
              <a:gd name="T68" fmla="*/ 25800592 w 8243"/>
              <a:gd name="T69" fmla="*/ 371744645 h 9587"/>
              <a:gd name="T70" fmla="*/ 21572971 w 8243"/>
              <a:gd name="T71" fmla="*/ 312162874 h 9587"/>
              <a:gd name="T72" fmla="*/ 79337803 w 8243"/>
              <a:gd name="T73" fmla="*/ 268374898 h 9587"/>
              <a:gd name="T74" fmla="*/ 84237200 w 8243"/>
              <a:gd name="T75" fmla="*/ 298580285 h 9587"/>
              <a:gd name="T76" fmla="*/ 124103560 w 8243"/>
              <a:gd name="T77" fmla="*/ 362189441 h 9587"/>
              <a:gd name="T78" fmla="*/ 151840180 w 8243"/>
              <a:gd name="T79" fmla="*/ 375377200 h 9587"/>
              <a:gd name="T80" fmla="*/ 110353805 w 8243"/>
              <a:gd name="T81" fmla="*/ 318125065 h 9587"/>
              <a:gd name="T82" fmla="*/ 129793190 w 8243"/>
              <a:gd name="T83" fmla="*/ 252897046 h 9587"/>
              <a:gd name="T84" fmla="*/ 200596648 w 8243"/>
              <a:gd name="T85" fmla="*/ 254950082 h 9587"/>
              <a:gd name="T86" fmla="*/ 194946570 w 8243"/>
              <a:gd name="T87" fmla="*/ 308688290 h 9587"/>
              <a:gd name="T88" fmla="*/ 193682318 w 8243"/>
              <a:gd name="T89" fmla="*/ 369494094 h 9587"/>
              <a:gd name="T90" fmla="*/ 205416943 w 8243"/>
              <a:gd name="T91" fmla="*/ 366888256 h 9587"/>
              <a:gd name="T92" fmla="*/ 210355891 w 8243"/>
              <a:gd name="T93" fmla="*/ 310149181 h 9587"/>
              <a:gd name="T94" fmla="*/ 226713253 w 8243"/>
              <a:gd name="T95" fmla="*/ 272046797 h 9587"/>
              <a:gd name="T96" fmla="*/ 251368048 w 8243"/>
              <a:gd name="T97" fmla="*/ 318322380 h 9587"/>
              <a:gd name="T98" fmla="*/ 278433090 w 8243"/>
              <a:gd name="T99" fmla="*/ 373324163 h 9587"/>
              <a:gd name="T100" fmla="*/ 289496136 w 8243"/>
              <a:gd name="T101" fmla="*/ 368112090 h 9587"/>
              <a:gd name="T102" fmla="*/ 263932455 w 8243"/>
              <a:gd name="T103" fmla="*/ 319270012 h 9587"/>
              <a:gd name="T104" fmla="*/ 246666208 w 8243"/>
              <a:gd name="T105" fmla="*/ 254239508 h 9587"/>
              <a:gd name="T106" fmla="*/ 271992780 w 8243"/>
              <a:gd name="T107" fmla="*/ 208121697 h 9587"/>
              <a:gd name="T108" fmla="*/ 276457510 w 8243"/>
              <a:gd name="T109" fmla="*/ 143288508 h 9587"/>
              <a:gd name="T110" fmla="*/ 308816867 w 8243"/>
              <a:gd name="T111" fmla="*/ 152606854 h 9587"/>
              <a:gd name="T112" fmla="*/ 293565751 w 8243"/>
              <a:gd name="T113" fmla="*/ 115373214 h 9587"/>
              <a:gd name="T114" fmla="*/ 281317356 w 8243"/>
              <a:gd name="T115" fmla="*/ 88563325 h 9587"/>
              <a:gd name="T116" fmla="*/ 324226188 w 8243"/>
              <a:gd name="T117" fmla="*/ 76441627 h 9587"/>
              <a:gd name="T118" fmla="*/ 243505480 w 8243"/>
              <a:gd name="T119" fmla="*/ 48012875 h 9587"/>
              <a:gd name="T120" fmla="*/ 253975853 w 8243"/>
              <a:gd name="T121" fmla="*/ 84772798 h 9587"/>
              <a:gd name="T122" fmla="*/ 232718895 w 8243"/>
              <a:gd name="T123" fmla="*/ 73638275 h 9587"/>
              <a:gd name="T124" fmla="*/ 254924091 w 8243"/>
              <a:gd name="T125" fmla="*/ 81298215 h 95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43" h="9587">
                <a:moveTo>
                  <a:pt x="8194" y="1827"/>
                </a:moveTo>
                <a:lnTo>
                  <a:pt x="8194" y="1827"/>
                </a:lnTo>
                <a:lnTo>
                  <a:pt x="8182" y="1825"/>
                </a:lnTo>
                <a:lnTo>
                  <a:pt x="8169" y="1824"/>
                </a:lnTo>
                <a:lnTo>
                  <a:pt x="8155" y="1824"/>
                </a:lnTo>
                <a:lnTo>
                  <a:pt x="8141" y="1826"/>
                </a:lnTo>
                <a:lnTo>
                  <a:pt x="8125" y="1828"/>
                </a:lnTo>
                <a:lnTo>
                  <a:pt x="8110" y="1831"/>
                </a:lnTo>
                <a:lnTo>
                  <a:pt x="8095" y="1835"/>
                </a:lnTo>
                <a:lnTo>
                  <a:pt x="8079" y="1839"/>
                </a:lnTo>
                <a:lnTo>
                  <a:pt x="8048" y="1850"/>
                </a:lnTo>
                <a:lnTo>
                  <a:pt x="8020" y="1862"/>
                </a:lnTo>
                <a:lnTo>
                  <a:pt x="7994" y="1876"/>
                </a:lnTo>
                <a:lnTo>
                  <a:pt x="7972" y="1890"/>
                </a:lnTo>
                <a:lnTo>
                  <a:pt x="7959" y="1900"/>
                </a:lnTo>
                <a:lnTo>
                  <a:pt x="7943" y="1913"/>
                </a:lnTo>
                <a:lnTo>
                  <a:pt x="7902" y="1946"/>
                </a:lnTo>
                <a:lnTo>
                  <a:pt x="7878" y="1965"/>
                </a:lnTo>
                <a:lnTo>
                  <a:pt x="7853" y="1983"/>
                </a:lnTo>
                <a:lnTo>
                  <a:pt x="7827" y="2001"/>
                </a:lnTo>
                <a:lnTo>
                  <a:pt x="7800" y="2018"/>
                </a:lnTo>
                <a:lnTo>
                  <a:pt x="7773" y="2033"/>
                </a:lnTo>
                <a:lnTo>
                  <a:pt x="7759" y="2040"/>
                </a:lnTo>
                <a:lnTo>
                  <a:pt x="7746" y="2045"/>
                </a:lnTo>
                <a:lnTo>
                  <a:pt x="7733" y="2050"/>
                </a:lnTo>
                <a:lnTo>
                  <a:pt x="7721" y="2053"/>
                </a:lnTo>
                <a:lnTo>
                  <a:pt x="7708" y="2056"/>
                </a:lnTo>
                <a:lnTo>
                  <a:pt x="7695" y="2057"/>
                </a:lnTo>
                <a:lnTo>
                  <a:pt x="7684" y="2057"/>
                </a:lnTo>
                <a:lnTo>
                  <a:pt x="7673" y="2056"/>
                </a:lnTo>
                <a:lnTo>
                  <a:pt x="7662" y="2053"/>
                </a:lnTo>
                <a:lnTo>
                  <a:pt x="7652" y="2049"/>
                </a:lnTo>
                <a:lnTo>
                  <a:pt x="7643" y="2043"/>
                </a:lnTo>
                <a:lnTo>
                  <a:pt x="7634" y="2036"/>
                </a:lnTo>
                <a:lnTo>
                  <a:pt x="7625" y="2026"/>
                </a:lnTo>
                <a:lnTo>
                  <a:pt x="7618" y="2014"/>
                </a:lnTo>
                <a:lnTo>
                  <a:pt x="7612" y="2001"/>
                </a:lnTo>
                <a:lnTo>
                  <a:pt x="7608" y="1986"/>
                </a:lnTo>
                <a:lnTo>
                  <a:pt x="7606" y="1971"/>
                </a:lnTo>
                <a:lnTo>
                  <a:pt x="7605" y="1956"/>
                </a:lnTo>
                <a:lnTo>
                  <a:pt x="7606" y="1938"/>
                </a:lnTo>
                <a:lnTo>
                  <a:pt x="7608" y="1922"/>
                </a:lnTo>
                <a:lnTo>
                  <a:pt x="7610" y="1905"/>
                </a:lnTo>
                <a:lnTo>
                  <a:pt x="7614" y="1887"/>
                </a:lnTo>
                <a:lnTo>
                  <a:pt x="7623" y="1852"/>
                </a:lnTo>
                <a:lnTo>
                  <a:pt x="7634" y="1819"/>
                </a:lnTo>
                <a:lnTo>
                  <a:pt x="7643" y="1788"/>
                </a:lnTo>
                <a:lnTo>
                  <a:pt x="7651" y="1760"/>
                </a:lnTo>
                <a:lnTo>
                  <a:pt x="7659" y="1724"/>
                </a:lnTo>
                <a:lnTo>
                  <a:pt x="7667" y="1688"/>
                </a:lnTo>
                <a:lnTo>
                  <a:pt x="7683" y="1615"/>
                </a:lnTo>
                <a:lnTo>
                  <a:pt x="7692" y="1579"/>
                </a:lnTo>
                <a:lnTo>
                  <a:pt x="7701" y="1543"/>
                </a:lnTo>
                <a:lnTo>
                  <a:pt x="7713" y="1507"/>
                </a:lnTo>
                <a:lnTo>
                  <a:pt x="7725" y="1473"/>
                </a:lnTo>
                <a:lnTo>
                  <a:pt x="7731" y="1458"/>
                </a:lnTo>
                <a:lnTo>
                  <a:pt x="7739" y="1441"/>
                </a:lnTo>
                <a:lnTo>
                  <a:pt x="7760" y="1401"/>
                </a:lnTo>
                <a:lnTo>
                  <a:pt x="7771" y="1378"/>
                </a:lnTo>
                <a:lnTo>
                  <a:pt x="7782" y="1355"/>
                </a:lnTo>
                <a:lnTo>
                  <a:pt x="7792" y="1333"/>
                </a:lnTo>
                <a:lnTo>
                  <a:pt x="7799" y="1309"/>
                </a:lnTo>
                <a:lnTo>
                  <a:pt x="7805" y="1287"/>
                </a:lnTo>
                <a:lnTo>
                  <a:pt x="7807" y="1277"/>
                </a:lnTo>
                <a:lnTo>
                  <a:pt x="7807" y="1267"/>
                </a:lnTo>
                <a:lnTo>
                  <a:pt x="7807" y="1258"/>
                </a:lnTo>
                <a:lnTo>
                  <a:pt x="7806" y="1248"/>
                </a:lnTo>
                <a:lnTo>
                  <a:pt x="7804" y="1240"/>
                </a:lnTo>
                <a:lnTo>
                  <a:pt x="7801" y="1232"/>
                </a:lnTo>
                <a:lnTo>
                  <a:pt x="7797" y="1225"/>
                </a:lnTo>
                <a:lnTo>
                  <a:pt x="7791" y="1219"/>
                </a:lnTo>
                <a:lnTo>
                  <a:pt x="7784" y="1214"/>
                </a:lnTo>
                <a:lnTo>
                  <a:pt x="7775" y="1210"/>
                </a:lnTo>
                <a:lnTo>
                  <a:pt x="7764" y="1207"/>
                </a:lnTo>
                <a:lnTo>
                  <a:pt x="7752" y="1205"/>
                </a:lnTo>
                <a:lnTo>
                  <a:pt x="7739" y="1204"/>
                </a:lnTo>
                <a:lnTo>
                  <a:pt x="7724" y="1204"/>
                </a:lnTo>
                <a:lnTo>
                  <a:pt x="7712" y="1206"/>
                </a:lnTo>
                <a:lnTo>
                  <a:pt x="7701" y="1209"/>
                </a:lnTo>
                <a:lnTo>
                  <a:pt x="7692" y="1213"/>
                </a:lnTo>
                <a:lnTo>
                  <a:pt x="7685" y="1219"/>
                </a:lnTo>
                <a:lnTo>
                  <a:pt x="7678" y="1226"/>
                </a:lnTo>
                <a:lnTo>
                  <a:pt x="7672" y="1234"/>
                </a:lnTo>
                <a:lnTo>
                  <a:pt x="7667" y="1242"/>
                </a:lnTo>
                <a:lnTo>
                  <a:pt x="7662" y="1252"/>
                </a:lnTo>
                <a:lnTo>
                  <a:pt x="7654" y="1271"/>
                </a:lnTo>
                <a:lnTo>
                  <a:pt x="7646" y="1291"/>
                </a:lnTo>
                <a:lnTo>
                  <a:pt x="7637" y="1311"/>
                </a:lnTo>
                <a:lnTo>
                  <a:pt x="7632" y="1321"/>
                </a:lnTo>
                <a:lnTo>
                  <a:pt x="7626" y="1329"/>
                </a:lnTo>
                <a:lnTo>
                  <a:pt x="7602" y="1364"/>
                </a:lnTo>
                <a:lnTo>
                  <a:pt x="7579" y="1400"/>
                </a:lnTo>
                <a:lnTo>
                  <a:pt x="7557" y="1436"/>
                </a:lnTo>
                <a:lnTo>
                  <a:pt x="7536" y="1474"/>
                </a:lnTo>
                <a:lnTo>
                  <a:pt x="7518" y="1511"/>
                </a:lnTo>
                <a:lnTo>
                  <a:pt x="7501" y="1551"/>
                </a:lnTo>
                <a:lnTo>
                  <a:pt x="7484" y="1590"/>
                </a:lnTo>
                <a:lnTo>
                  <a:pt x="7471" y="1631"/>
                </a:lnTo>
                <a:lnTo>
                  <a:pt x="7467" y="1646"/>
                </a:lnTo>
                <a:lnTo>
                  <a:pt x="7464" y="1662"/>
                </a:lnTo>
                <a:lnTo>
                  <a:pt x="7461" y="1679"/>
                </a:lnTo>
                <a:lnTo>
                  <a:pt x="7459" y="1696"/>
                </a:lnTo>
                <a:lnTo>
                  <a:pt x="7456" y="1730"/>
                </a:lnTo>
                <a:lnTo>
                  <a:pt x="7454" y="1767"/>
                </a:lnTo>
                <a:lnTo>
                  <a:pt x="7453" y="1839"/>
                </a:lnTo>
                <a:lnTo>
                  <a:pt x="7451" y="1875"/>
                </a:lnTo>
                <a:lnTo>
                  <a:pt x="7448" y="1911"/>
                </a:lnTo>
                <a:lnTo>
                  <a:pt x="7446" y="1927"/>
                </a:lnTo>
                <a:lnTo>
                  <a:pt x="7443" y="1944"/>
                </a:lnTo>
                <a:lnTo>
                  <a:pt x="7440" y="1961"/>
                </a:lnTo>
                <a:lnTo>
                  <a:pt x="7435" y="1977"/>
                </a:lnTo>
                <a:lnTo>
                  <a:pt x="7430" y="1992"/>
                </a:lnTo>
                <a:lnTo>
                  <a:pt x="7424" y="2006"/>
                </a:lnTo>
                <a:lnTo>
                  <a:pt x="7416" y="2020"/>
                </a:lnTo>
                <a:lnTo>
                  <a:pt x="7408" y="2034"/>
                </a:lnTo>
                <a:lnTo>
                  <a:pt x="7399" y="2047"/>
                </a:lnTo>
                <a:lnTo>
                  <a:pt x="7388" y="2058"/>
                </a:lnTo>
                <a:lnTo>
                  <a:pt x="7376" y="2069"/>
                </a:lnTo>
                <a:lnTo>
                  <a:pt x="7363" y="2078"/>
                </a:lnTo>
                <a:lnTo>
                  <a:pt x="7347" y="2087"/>
                </a:lnTo>
                <a:lnTo>
                  <a:pt x="7330" y="2096"/>
                </a:lnTo>
                <a:lnTo>
                  <a:pt x="7312" y="2102"/>
                </a:lnTo>
                <a:lnTo>
                  <a:pt x="7292" y="2108"/>
                </a:lnTo>
                <a:lnTo>
                  <a:pt x="7271" y="2112"/>
                </a:lnTo>
                <a:lnTo>
                  <a:pt x="7253" y="2115"/>
                </a:lnTo>
                <a:lnTo>
                  <a:pt x="7235" y="2118"/>
                </a:lnTo>
                <a:lnTo>
                  <a:pt x="7218" y="2119"/>
                </a:lnTo>
                <a:lnTo>
                  <a:pt x="7201" y="2120"/>
                </a:lnTo>
                <a:lnTo>
                  <a:pt x="7187" y="2121"/>
                </a:lnTo>
                <a:lnTo>
                  <a:pt x="7173" y="2120"/>
                </a:lnTo>
                <a:lnTo>
                  <a:pt x="7160" y="2119"/>
                </a:lnTo>
                <a:lnTo>
                  <a:pt x="7148" y="2118"/>
                </a:lnTo>
                <a:lnTo>
                  <a:pt x="7136" y="2115"/>
                </a:lnTo>
                <a:lnTo>
                  <a:pt x="7126" y="2113"/>
                </a:lnTo>
                <a:lnTo>
                  <a:pt x="7117" y="2109"/>
                </a:lnTo>
                <a:lnTo>
                  <a:pt x="7108" y="2105"/>
                </a:lnTo>
                <a:lnTo>
                  <a:pt x="7101" y="2101"/>
                </a:lnTo>
                <a:lnTo>
                  <a:pt x="7094" y="2096"/>
                </a:lnTo>
                <a:lnTo>
                  <a:pt x="7088" y="2089"/>
                </a:lnTo>
                <a:lnTo>
                  <a:pt x="7083" y="2084"/>
                </a:lnTo>
                <a:lnTo>
                  <a:pt x="7078" y="2077"/>
                </a:lnTo>
                <a:lnTo>
                  <a:pt x="7075" y="2071"/>
                </a:lnTo>
                <a:lnTo>
                  <a:pt x="7072" y="2064"/>
                </a:lnTo>
                <a:lnTo>
                  <a:pt x="7070" y="2057"/>
                </a:lnTo>
                <a:lnTo>
                  <a:pt x="7069" y="2049"/>
                </a:lnTo>
                <a:lnTo>
                  <a:pt x="7067" y="2042"/>
                </a:lnTo>
                <a:lnTo>
                  <a:pt x="7067" y="2034"/>
                </a:lnTo>
                <a:lnTo>
                  <a:pt x="7069" y="2025"/>
                </a:lnTo>
                <a:lnTo>
                  <a:pt x="7070" y="2016"/>
                </a:lnTo>
                <a:lnTo>
                  <a:pt x="7075" y="1999"/>
                </a:lnTo>
                <a:lnTo>
                  <a:pt x="7082" y="1981"/>
                </a:lnTo>
                <a:lnTo>
                  <a:pt x="7091" y="1963"/>
                </a:lnTo>
                <a:lnTo>
                  <a:pt x="7096" y="1957"/>
                </a:lnTo>
                <a:lnTo>
                  <a:pt x="7104" y="1947"/>
                </a:lnTo>
                <a:lnTo>
                  <a:pt x="7130" y="1919"/>
                </a:lnTo>
                <a:lnTo>
                  <a:pt x="7204" y="1842"/>
                </a:lnTo>
                <a:lnTo>
                  <a:pt x="7242" y="1801"/>
                </a:lnTo>
                <a:lnTo>
                  <a:pt x="7259" y="1782"/>
                </a:lnTo>
                <a:lnTo>
                  <a:pt x="7274" y="1765"/>
                </a:lnTo>
                <a:lnTo>
                  <a:pt x="7287" y="1749"/>
                </a:lnTo>
                <a:lnTo>
                  <a:pt x="7296" y="1735"/>
                </a:lnTo>
                <a:lnTo>
                  <a:pt x="7301" y="1724"/>
                </a:lnTo>
                <a:lnTo>
                  <a:pt x="7302" y="1720"/>
                </a:lnTo>
                <a:lnTo>
                  <a:pt x="7302" y="1717"/>
                </a:lnTo>
                <a:lnTo>
                  <a:pt x="7298" y="1707"/>
                </a:lnTo>
                <a:lnTo>
                  <a:pt x="7293" y="1699"/>
                </a:lnTo>
                <a:lnTo>
                  <a:pt x="7288" y="1692"/>
                </a:lnTo>
                <a:lnTo>
                  <a:pt x="7282" y="1688"/>
                </a:lnTo>
                <a:lnTo>
                  <a:pt x="7275" y="1684"/>
                </a:lnTo>
                <a:lnTo>
                  <a:pt x="7268" y="1682"/>
                </a:lnTo>
                <a:lnTo>
                  <a:pt x="7260" y="1681"/>
                </a:lnTo>
                <a:lnTo>
                  <a:pt x="7252" y="1682"/>
                </a:lnTo>
                <a:lnTo>
                  <a:pt x="7244" y="1683"/>
                </a:lnTo>
                <a:lnTo>
                  <a:pt x="7235" y="1686"/>
                </a:lnTo>
                <a:lnTo>
                  <a:pt x="7226" y="1689"/>
                </a:lnTo>
                <a:lnTo>
                  <a:pt x="7217" y="1693"/>
                </a:lnTo>
                <a:lnTo>
                  <a:pt x="7196" y="1704"/>
                </a:lnTo>
                <a:lnTo>
                  <a:pt x="7177" y="1717"/>
                </a:lnTo>
                <a:lnTo>
                  <a:pt x="7157" y="1732"/>
                </a:lnTo>
                <a:lnTo>
                  <a:pt x="7137" y="1748"/>
                </a:lnTo>
                <a:lnTo>
                  <a:pt x="7118" y="1764"/>
                </a:lnTo>
                <a:lnTo>
                  <a:pt x="7101" y="1780"/>
                </a:lnTo>
                <a:lnTo>
                  <a:pt x="7072" y="1807"/>
                </a:lnTo>
                <a:lnTo>
                  <a:pt x="7053" y="1825"/>
                </a:lnTo>
                <a:lnTo>
                  <a:pt x="7034" y="1841"/>
                </a:lnTo>
                <a:lnTo>
                  <a:pt x="7010" y="1861"/>
                </a:lnTo>
                <a:lnTo>
                  <a:pt x="6996" y="1871"/>
                </a:lnTo>
                <a:lnTo>
                  <a:pt x="6983" y="1880"/>
                </a:lnTo>
                <a:lnTo>
                  <a:pt x="6969" y="1890"/>
                </a:lnTo>
                <a:lnTo>
                  <a:pt x="6955" y="1898"/>
                </a:lnTo>
                <a:lnTo>
                  <a:pt x="6941" y="1905"/>
                </a:lnTo>
                <a:lnTo>
                  <a:pt x="6928" y="1909"/>
                </a:lnTo>
                <a:lnTo>
                  <a:pt x="6913" y="1912"/>
                </a:lnTo>
                <a:lnTo>
                  <a:pt x="6907" y="1912"/>
                </a:lnTo>
                <a:lnTo>
                  <a:pt x="6900" y="1912"/>
                </a:lnTo>
                <a:lnTo>
                  <a:pt x="6894" y="1910"/>
                </a:lnTo>
                <a:lnTo>
                  <a:pt x="6888" y="1908"/>
                </a:lnTo>
                <a:lnTo>
                  <a:pt x="6882" y="1905"/>
                </a:lnTo>
                <a:lnTo>
                  <a:pt x="6876" y="1902"/>
                </a:lnTo>
                <a:lnTo>
                  <a:pt x="6871" y="1897"/>
                </a:lnTo>
                <a:lnTo>
                  <a:pt x="6866" y="1891"/>
                </a:lnTo>
                <a:lnTo>
                  <a:pt x="6861" y="1884"/>
                </a:lnTo>
                <a:lnTo>
                  <a:pt x="6856" y="1875"/>
                </a:lnTo>
                <a:lnTo>
                  <a:pt x="6852" y="1865"/>
                </a:lnTo>
                <a:lnTo>
                  <a:pt x="6848" y="1854"/>
                </a:lnTo>
                <a:lnTo>
                  <a:pt x="6846" y="1842"/>
                </a:lnTo>
                <a:lnTo>
                  <a:pt x="6844" y="1829"/>
                </a:lnTo>
                <a:lnTo>
                  <a:pt x="6843" y="1815"/>
                </a:lnTo>
                <a:lnTo>
                  <a:pt x="6843" y="1800"/>
                </a:lnTo>
                <a:lnTo>
                  <a:pt x="6843" y="1786"/>
                </a:lnTo>
                <a:lnTo>
                  <a:pt x="6844" y="1772"/>
                </a:lnTo>
                <a:lnTo>
                  <a:pt x="6846" y="1757"/>
                </a:lnTo>
                <a:lnTo>
                  <a:pt x="6849" y="1743"/>
                </a:lnTo>
                <a:lnTo>
                  <a:pt x="6852" y="1728"/>
                </a:lnTo>
                <a:lnTo>
                  <a:pt x="6855" y="1715"/>
                </a:lnTo>
                <a:lnTo>
                  <a:pt x="6860" y="1702"/>
                </a:lnTo>
                <a:lnTo>
                  <a:pt x="6865" y="1691"/>
                </a:lnTo>
                <a:lnTo>
                  <a:pt x="6870" y="1680"/>
                </a:lnTo>
                <a:lnTo>
                  <a:pt x="6876" y="1670"/>
                </a:lnTo>
                <a:lnTo>
                  <a:pt x="6884" y="1658"/>
                </a:lnTo>
                <a:lnTo>
                  <a:pt x="6894" y="1648"/>
                </a:lnTo>
                <a:lnTo>
                  <a:pt x="6904" y="1639"/>
                </a:lnTo>
                <a:lnTo>
                  <a:pt x="6915" y="1632"/>
                </a:lnTo>
                <a:lnTo>
                  <a:pt x="6928" y="1626"/>
                </a:lnTo>
                <a:lnTo>
                  <a:pt x="6940" y="1620"/>
                </a:lnTo>
                <a:lnTo>
                  <a:pt x="6953" y="1616"/>
                </a:lnTo>
                <a:lnTo>
                  <a:pt x="6967" y="1612"/>
                </a:lnTo>
                <a:lnTo>
                  <a:pt x="6980" y="1609"/>
                </a:lnTo>
                <a:lnTo>
                  <a:pt x="6994" y="1607"/>
                </a:lnTo>
                <a:lnTo>
                  <a:pt x="7023" y="1603"/>
                </a:lnTo>
                <a:lnTo>
                  <a:pt x="7051" y="1599"/>
                </a:lnTo>
                <a:lnTo>
                  <a:pt x="7078" y="1595"/>
                </a:lnTo>
                <a:lnTo>
                  <a:pt x="7094" y="1592"/>
                </a:lnTo>
                <a:lnTo>
                  <a:pt x="7109" y="1589"/>
                </a:lnTo>
                <a:lnTo>
                  <a:pt x="7123" y="1585"/>
                </a:lnTo>
                <a:lnTo>
                  <a:pt x="7136" y="1580"/>
                </a:lnTo>
                <a:lnTo>
                  <a:pt x="7150" y="1574"/>
                </a:lnTo>
                <a:lnTo>
                  <a:pt x="7161" y="1568"/>
                </a:lnTo>
                <a:lnTo>
                  <a:pt x="7172" y="1561"/>
                </a:lnTo>
                <a:lnTo>
                  <a:pt x="7183" y="1554"/>
                </a:lnTo>
                <a:lnTo>
                  <a:pt x="7193" y="1545"/>
                </a:lnTo>
                <a:lnTo>
                  <a:pt x="7202" y="1536"/>
                </a:lnTo>
                <a:lnTo>
                  <a:pt x="7213" y="1526"/>
                </a:lnTo>
                <a:lnTo>
                  <a:pt x="7222" y="1515"/>
                </a:lnTo>
                <a:lnTo>
                  <a:pt x="7239" y="1492"/>
                </a:lnTo>
                <a:lnTo>
                  <a:pt x="7257" y="1466"/>
                </a:lnTo>
                <a:lnTo>
                  <a:pt x="7270" y="1446"/>
                </a:lnTo>
                <a:lnTo>
                  <a:pt x="7284" y="1430"/>
                </a:lnTo>
                <a:lnTo>
                  <a:pt x="7298" y="1415"/>
                </a:lnTo>
                <a:lnTo>
                  <a:pt x="7313" y="1400"/>
                </a:lnTo>
                <a:lnTo>
                  <a:pt x="7343" y="1372"/>
                </a:lnTo>
                <a:lnTo>
                  <a:pt x="7376" y="1343"/>
                </a:lnTo>
                <a:lnTo>
                  <a:pt x="7382" y="1337"/>
                </a:lnTo>
                <a:lnTo>
                  <a:pt x="7387" y="1329"/>
                </a:lnTo>
                <a:lnTo>
                  <a:pt x="7392" y="1321"/>
                </a:lnTo>
                <a:lnTo>
                  <a:pt x="7396" y="1311"/>
                </a:lnTo>
                <a:lnTo>
                  <a:pt x="7399" y="1301"/>
                </a:lnTo>
                <a:lnTo>
                  <a:pt x="7402" y="1291"/>
                </a:lnTo>
                <a:lnTo>
                  <a:pt x="7404" y="1281"/>
                </a:lnTo>
                <a:lnTo>
                  <a:pt x="7405" y="1271"/>
                </a:lnTo>
                <a:lnTo>
                  <a:pt x="7405" y="1260"/>
                </a:lnTo>
                <a:lnTo>
                  <a:pt x="7404" y="1249"/>
                </a:lnTo>
                <a:lnTo>
                  <a:pt x="7402" y="1240"/>
                </a:lnTo>
                <a:lnTo>
                  <a:pt x="7399" y="1231"/>
                </a:lnTo>
                <a:lnTo>
                  <a:pt x="7395" y="1222"/>
                </a:lnTo>
                <a:lnTo>
                  <a:pt x="7389" y="1215"/>
                </a:lnTo>
                <a:lnTo>
                  <a:pt x="7382" y="1209"/>
                </a:lnTo>
                <a:lnTo>
                  <a:pt x="7374" y="1204"/>
                </a:lnTo>
                <a:lnTo>
                  <a:pt x="7368" y="1201"/>
                </a:lnTo>
                <a:lnTo>
                  <a:pt x="7361" y="1200"/>
                </a:lnTo>
                <a:lnTo>
                  <a:pt x="7354" y="1199"/>
                </a:lnTo>
                <a:lnTo>
                  <a:pt x="7345" y="1199"/>
                </a:lnTo>
                <a:lnTo>
                  <a:pt x="7328" y="1200"/>
                </a:lnTo>
                <a:lnTo>
                  <a:pt x="7310" y="1204"/>
                </a:lnTo>
                <a:lnTo>
                  <a:pt x="7293" y="1210"/>
                </a:lnTo>
                <a:lnTo>
                  <a:pt x="7275" y="1216"/>
                </a:lnTo>
                <a:lnTo>
                  <a:pt x="7261" y="1223"/>
                </a:lnTo>
                <a:lnTo>
                  <a:pt x="7250" y="1231"/>
                </a:lnTo>
                <a:lnTo>
                  <a:pt x="7243" y="1236"/>
                </a:lnTo>
                <a:lnTo>
                  <a:pt x="7237" y="1243"/>
                </a:lnTo>
                <a:lnTo>
                  <a:pt x="7224" y="1260"/>
                </a:lnTo>
                <a:lnTo>
                  <a:pt x="7197" y="1295"/>
                </a:lnTo>
                <a:lnTo>
                  <a:pt x="7183" y="1312"/>
                </a:lnTo>
                <a:lnTo>
                  <a:pt x="7176" y="1319"/>
                </a:lnTo>
                <a:lnTo>
                  <a:pt x="7169" y="1327"/>
                </a:lnTo>
                <a:lnTo>
                  <a:pt x="7161" y="1333"/>
                </a:lnTo>
                <a:lnTo>
                  <a:pt x="7153" y="1338"/>
                </a:lnTo>
                <a:lnTo>
                  <a:pt x="7145" y="1342"/>
                </a:lnTo>
                <a:lnTo>
                  <a:pt x="7135" y="1344"/>
                </a:lnTo>
                <a:lnTo>
                  <a:pt x="7126" y="1345"/>
                </a:lnTo>
                <a:lnTo>
                  <a:pt x="7118" y="1345"/>
                </a:lnTo>
                <a:lnTo>
                  <a:pt x="7112" y="1344"/>
                </a:lnTo>
                <a:lnTo>
                  <a:pt x="7108" y="1341"/>
                </a:lnTo>
                <a:lnTo>
                  <a:pt x="7105" y="1337"/>
                </a:lnTo>
                <a:lnTo>
                  <a:pt x="7103" y="1333"/>
                </a:lnTo>
                <a:lnTo>
                  <a:pt x="7103" y="1327"/>
                </a:lnTo>
                <a:lnTo>
                  <a:pt x="7103" y="1321"/>
                </a:lnTo>
                <a:lnTo>
                  <a:pt x="7105" y="1306"/>
                </a:lnTo>
                <a:lnTo>
                  <a:pt x="7109" y="1291"/>
                </a:lnTo>
                <a:lnTo>
                  <a:pt x="7112" y="1275"/>
                </a:lnTo>
                <a:lnTo>
                  <a:pt x="7113" y="1267"/>
                </a:lnTo>
                <a:lnTo>
                  <a:pt x="7113" y="1260"/>
                </a:lnTo>
                <a:lnTo>
                  <a:pt x="7114" y="1223"/>
                </a:lnTo>
                <a:lnTo>
                  <a:pt x="7116" y="1187"/>
                </a:lnTo>
                <a:lnTo>
                  <a:pt x="7119" y="1150"/>
                </a:lnTo>
                <a:lnTo>
                  <a:pt x="7123" y="1114"/>
                </a:lnTo>
                <a:lnTo>
                  <a:pt x="7130" y="1041"/>
                </a:lnTo>
                <a:lnTo>
                  <a:pt x="7132" y="1004"/>
                </a:lnTo>
                <a:lnTo>
                  <a:pt x="7134" y="966"/>
                </a:lnTo>
                <a:lnTo>
                  <a:pt x="7133" y="949"/>
                </a:lnTo>
                <a:lnTo>
                  <a:pt x="7132" y="933"/>
                </a:lnTo>
                <a:lnTo>
                  <a:pt x="7130" y="917"/>
                </a:lnTo>
                <a:lnTo>
                  <a:pt x="7127" y="901"/>
                </a:lnTo>
                <a:lnTo>
                  <a:pt x="7124" y="885"/>
                </a:lnTo>
                <a:lnTo>
                  <a:pt x="7120" y="870"/>
                </a:lnTo>
                <a:lnTo>
                  <a:pt x="7111" y="842"/>
                </a:lnTo>
                <a:lnTo>
                  <a:pt x="7092" y="784"/>
                </a:lnTo>
                <a:lnTo>
                  <a:pt x="7083" y="753"/>
                </a:lnTo>
                <a:lnTo>
                  <a:pt x="7079" y="738"/>
                </a:lnTo>
                <a:lnTo>
                  <a:pt x="7076" y="722"/>
                </a:lnTo>
                <a:lnTo>
                  <a:pt x="7074" y="715"/>
                </a:lnTo>
                <a:lnTo>
                  <a:pt x="7071" y="708"/>
                </a:lnTo>
                <a:lnTo>
                  <a:pt x="7066" y="702"/>
                </a:lnTo>
                <a:lnTo>
                  <a:pt x="7062" y="695"/>
                </a:lnTo>
                <a:lnTo>
                  <a:pt x="7056" y="689"/>
                </a:lnTo>
                <a:lnTo>
                  <a:pt x="7050" y="682"/>
                </a:lnTo>
                <a:lnTo>
                  <a:pt x="7044" y="677"/>
                </a:lnTo>
                <a:lnTo>
                  <a:pt x="7037" y="672"/>
                </a:lnTo>
                <a:lnTo>
                  <a:pt x="7030" y="668"/>
                </a:lnTo>
                <a:lnTo>
                  <a:pt x="7022" y="665"/>
                </a:lnTo>
                <a:lnTo>
                  <a:pt x="7015" y="662"/>
                </a:lnTo>
                <a:lnTo>
                  <a:pt x="7007" y="661"/>
                </a:lnTo>
                <a:lnTo>
                  <a:pt x="6999" y="661"/>
                </a:lnTo>
                <a:lnTo>
                  <a:pt x="6991" y="661"/>
                </a:lnTo>
                <a:lnTo>
                  <a:pt x="6984" y="664"/>
                </a:lnTo>
                <a:lnTo>
                  <a:pt x="6977" y="667"/>
                </a:lnTo>
                <a:lnTo>
                  <a:pt x="6972" y="671"/>
                </a:lnTo>
                <a:lnTo>
                  <a:pt x="6967" y="675"/>
                </a:lnTo>
                <a:lnTo>
                  <a:pt x="6963" y="681"/>
                </a:lnTo>
                <a:lnTo>
                  <a:pt x="6960" y="688"/>
                </a:lnTo>
                <a:lnTo>
                  <a:pt x="6954" y="702"/>
                </a:lnTo>
                <a:lnTo>
                  <a:pt x="6950" y="717"/>
                </a:lnTo>
                <a:lnTo>
                  <a:pt x="6947" y="733"/>
                </a:lnTo>
                <a:lnTo>
                  <a:pt x="6945" y="749"/>
                </a:lnTo>
                <a:lnTo>
                  <a:pt x="6942" y="776"/>
                </a:lnTo>
                <a:lnTo>
                  <a:pt x="6938" y="806"/>
                </a:lnTo>
                <a:lnTo>
                  <a:pt x="6935" y="836"/>
                </a:lnTo>
                <a:lnTo>
                  <a:pt x="6934" y="866"/>
                </a:lnTo>
                <a:lnTo>
                  <a:pt x="6933" y="896"/>
                </a:lnTo>
                <a:lnTo>
                  <a:pt x="6934" y="957"/>
                </a:lnTo>
                <a:lnTo>
                  <a:pt x="6936" y="1017"/>
                </a:lnTo>
                <a:lnTo>
                  <a:pt x="6936" y="1059"/>
                </a:lnTo>
                <a:lnTo>
                  <a:pt x="6935" y="1101"/>
                </a:lnTo>
                <a:lnTo>
                  <a:pt x="6931" y="1146"/>
                </a:lnTo>
                <a:lnTo>
                  <a:pt x="6926" y="1169"/>
                </a:lnTo>
                <a:lnTo>
                  <a:pt x="6923" y="1192"/>
                </a:lnTo>
                <a:lnTo>
                  <a:pt x="6918" y="1215"/>
                </a:lnTo>
                <a:lnTo>
                  <a:pt x="6913" y="1237"/>
                </a:lnTo>
                <a:lnTo>
                  <a:pt x="6908" y="1260"/>
                </a:lnTo>
                <a:lnTo>
                  <a:pt x="6901" y="1282"/>
                </a:lnTo>
                <a:lnTo>
                  <a:pt x="6894" y="1304"/>
                </a:lnTo>
                <a:lnTo>
                  <a:pt x="6886" y="1326"/>
                </a:lnTo>
                <a:lnTo>
                  <a:pt x="6877" y="1347"/>
                </a:lnTo>
                <a:lnTo>
                  <a:pt x="6868" y="1368"/>
                </a:lnTo>
                <a:lnTo>
                  <a:pt x="6858" y="1387"/>
                </a:lnTo>
                <a:lnTo>
                  <a:pt x="6845" y="1408"/>
                </a:lnTo>
                <a:lnTo>
                  <a:pt x="6833" y="1426"/>
                </a:lnTo>
                <a:lnTo>
                  <a:pt x="6821" y="1443"/>
                </a:lnTo>
                <a:lnTo>
                  <a:pt x="6807" y="1460"/>
                </a:lnTo>
                <a:lnTo>
                  <a:pt x="6792" y="1477"/>
                </a:lnTo>
                <a:lnTo>
                  <a:pt x="6776" y="1491"/>
                </a:lnTo>
                <a:lnTo>
                  <a:pt x="6759" y="1505"/>
                </a:lnTo>
                <a:lnTo>
                  <a:pt x="6742" y="1517"/>
                </a:lnTo>
                <a:lnTo>
                  <a:pt x="6723" y="1528"/>
                </a:lnTo>
                <a:lnTo>
                  <a:pt x="6703" y="1538"/>
                </a:lnTo>
                <a:lnTo>
                  <a:pt x="6682" y="1547"/>
                </a:lnTo>
                <a:lnTo>
                  <a:pt x="6661" y="1553"/>
                </a:lnTo>
                <a:lnTo>
                  <a:pt x="6637" y="1558"/>
                </a:lnTo>
                <a:lnTo>
                  <a:pt x="6614" y="1561"/>
                </a:lnTo>
                <a:lnTo>
                  <a:pt x="6589" y="1563"/>
                </a:lnTo>
                <a:lnTo>
                  <a:pt x="6570" y="1562"/>
                </a:lnTo>
                <a:lnTo>
                  <a:pt x="6554" y="1561"/>
                </a:lnTo>
                <a:lnTo>
                  <a:pt x="6538" y="1557"/>
                </a:lnTo>
                <a:lnTo>
                  <a:pt x="6524" y="1553"/>
                </a:lnTo>
                <a:lnTo>
                  <a:pt x="6510" y="1547"/>
                </a:lnTo>
                <a:lnTo>
                  <a:pt x="6496" y="1540"/>
                </a:lnTo>
                <a:lnTo>
                  <a:pt x="6484" y="1532"/>
                </a:lnTo>
                <a:lnTo>
                  <a:pt x="6473" y="1522"/>
                </a:lnTo>
                <a:lnTo>
                  <a:pt x="6463" y="1512"/>
                </a:lnTo>
                <a:lnTo>
                  <a:pt x="6454" y="1501"/>
                </a:lnTo>
                <a:lnTo>
                  <a:pt x="6445" y="1489"/>
                </a:lnTo>
                <a:lnTo>
                  <a:pt x="6437" y="1476"/>
                </a:lnTo>
                <a:lnTo>
                  <a:pt x="6429" y="1463"/>
                </a:lnTo>
                <a:lnTo>
                  <a:pt x="6422" y="1448"/>
                </a:lnTo>
                <a:lnTo>
                  <a:pt x="6416" y="1433"/>
                </a:lnTo>
                <a:lnTo>
                  <a:pt x="6411" y="1418"/>
                </a:lnTo>
                <a:lnTo>
                  <a:pt x="6406" y="1402"/>
                </a:lnTo>
                <a:lnTo>
                  <a:pt x="6402" y="1386"/>
                </a:lnTo>
                <a:lnTo>
                  <a:pt x="6395" y="1353"/>
                </a:lnTo>
                <a:lnTo>
                  <a:pt x="6389" y="1319"/>
                </a:lnTo>
                <a:lnTo>
                  <a:pt x="6385" y="1286"/>
                </a:lnTo>
                <a:lnTo>
                  <a:pt x="6383" y="1254"/>
                </a:lnTo>
                <a:lnTo>
                  <a:pt x="6381" y="1222"/>
                </a:lnTo>
                <a:lnTo>
                  <a:pt x="6379" y="1165"/>
                </a:lnTo>
                <a:lnTo>
                  <a:pt x="6379" y="1093"/>
                </a:lnTo>
                <a:lnTo>
                  <a:pt x="6379" y="1022"/>
                </a:lnTo>
                <a:lnTo>
                  <a:pt x="6380" y="951"/>
                </a:lnTo>
                <a:lnTo>
                  <a:pt x="6379" y="916"/>
                </a:lnTo>
                <a:lnTo>
                  <a:pt x="6378" y="880"/>
                </a:lnTo>
                <a:lnTo>
                  <a:pt x="6377" y="868"/>
                </a:lnTo>
                <a:lnTo>
                  <a:pt x="6376" y="855"/>
                </a:lnTo>
                <a:lnTo>
                  <a:pt x="6373" y="843"/>
                </a:lnTo>
                <a:lnTo>
                  <a:pt x="6370" y="831"/>
                </a:lnTo>
                <a:lnTo>
                  <a:pt x="6362" y="806"/>
                </a:lnTo>
                <a:lnTo>
                  <a:pt x="6353" y="782"/>
                </a:lnTo>
                <a:lnTo>
                  <a:pt x="6342" y="758"/>
                </a:lnTo>
                <a:lnTo>
                  <a:pt x="6330" y="734"/>
                </a:lnTo>
                <a:lnTo>
                  <a:pt x="6317" y="711"/>
                </a:lnTo>
                <a:lnTo>
                  <a:pt x="6303" y="688"/>
                </a:lnTo>
                <a:lnTo>
                  <a:pt x="6274" y="640"/>
                </a:lnTo>
                <a:lnTo>
                  <a:pt x="6260" y="617"/>
                </a:lnTo>
                <a:lnTo>
                  <a:pt x="6246" y="593"/>
                </a:lnTo>
                <a:lnTo>
                  <a:pt x="6234" y="570"/>
                </a:lnTo>
                <a:lnTo>
                  <a:pt x="6223" y="545"/>
                </a:lnTo>
                <a:lnTo>
                  <a:pt x="6212" y="522"/>
                </a:lnTo>
                <a:lnTo>
                  <a:pt x="6205" y="498"/>
                </a:lnTo>
                <a:lnTo>
                  <a:pt x="6200" y="475"/>
                </a:lnTo>
                <a:lnTo>
                  <a:pt x="6197" y="453"/>
                </a:lnTo>
                <a:lnTo>
                  <a:pt x="6193" y="408"/>
                </a:lnTo>
                <a:lnTo>
                  <a:pt x="6191" y="384"/>
                </a:lnTo>
                <a:lnTo>
                  <a:pt x="6187" y="362"/>
                </a:lnTo>
                <a:lnTo>
                  <a:pt x="6185" y="351"/>
                </a:lnTo>
                <a:lnTo>
                  <a:pt x="6182" y="341"/>
                </a:lnTo>
                <a:lnTo>
                  <a:pt x="6178" y="329"/>
                </a:lnTo>
                <a:lnTo>
                  <a:pt x="6173" y="319"/>
                </a:lnTo>
                <a:lnTo>
                  <a:pt x="6154" y="277"/>
                </a:lnTo>
                <a:lnTo>
                  <a:pt x="6134" y="233"/>
                </a:lnTo>
                <a:lnTo>
                  <a:pt x="6114" y="190"/>
                </a:lnTo>
                <a:lnTo>
                  <a:pt x="6104" y="169"/>
                </a:lnTo>
                <a:lnTo>
                  <a:pt x="6093" y="149"/>
                </a:lnTo>
                <a:lnTo>
                  <a:pt x="6080" y="130"/>
                </a:lnTo>
                <a:lnTo>
                  <a:pt x="6068" y="110"/>
                </a:lnTo>
                <a:lnTo>
                  <a:pt x="6054" y="91"/>
                </a:lnTo>
                <a:lnTo>
                  <a:pt x="6040" y="74"/>
                </a:lnTo>
                <a:lnTo>
                  <a:pt x="6024" y="58"/>
                </a:lnTo>
                <a:lnTo>
                  <a:pt x="6005" y="41"/>
                </a:lnTo>
                <a:lnTo>
                  <a:pt x="5986" y="27"/>
                </a:lnTo>
                <a:lnTo>
                  <a:pt x="5966" y="14"/>
                </a:lnTo>
                <a:lnTo>
                  <a:pt x="5951" y="7"/>
                </a:lnTo>
                <a:lnTo>
                  <a:pt x="5938" y="3"/>
                </a:lnTo>
                <a:lnTo>
                  <a:pt x="5926" y="0"/>
                </a:lnTo>
                <a:lnTo>
                  <a:pt x="5915" y="0"/>
                </a:lnTo>
                <a:lnTo>
                  <a:pt x="5906" y="2"/>
                </a:lnTo>
                <a:lnTo>
                  <a:pt x="5898" y="5"/>
                </a:lnTo>
                <a:lnTo>
                  <a:pt x="5891" y="10"/>
                </a:lnTo>
                <a:lnTo>
                  <a:pt x="5886" y="16"/>
                </a:lnTo>
                <a:lnTo>
                  <a:pt x="5882" y="24"/>
                </a:lnTo>
                <a:lnTo>
                  <a:pt x="5879" y="33"/>
                </a:lnTo>
                <a:lnTo>
                  <a:pt x="5877" y="43"/>
                </a:lnTo>
                <a:lnTo>
                  <a:pt x="5877" y="54"/>
                </a:lnTo>
                <a:lnTo>
                  <a:pt x="5879" y="66"/>
                </a:lnTo>
                <a:lnTo>
                  <a:pt x="5881" y="77"/>
                </a:lnTo>
                <a:lnTo>
                  <a:pt x="5885" y="90"/>
                </a:lnTo>
                <a:lnTo>
                  <a:pt x="5891" y="102"/>
                </a:lnTo>
                <a:lnTo>
                  <a:pt x="5911" y="146"/>
                </a:lnTo>
                <a:lnTo>
                  <a:pt x="5930" y="188"/>
                </a:lnTo>
                <a:lnTo>
                  <a:pt x="5948" y="231"/>
                </a:lnTo>
                <a:lnTo>
                  <a:pt x="5966" y="277"/>
                </a:lnTo>
                <a:lnTo>
                  <a:pt x="5976" y="300"/>
                </a:lnTo>
                <a:lnTo>
                  <a:pt x="5992" y="334"/>
                </a:lnTo>
                <a:lnTo>
                  <a:pt x="6010" y="376"/>
                </a:lnTo>
                <a:lnTo>
                  <a:pt x="6020" y="398"/>
                </a:lnTo>
                <a:lnTo>
                  <a:pt x="6027" y="421"/>
                </a:lnTo>
                <a:lnTo>
                  <a:pt x="6033" y="442"/>
                </a:lnTo>
                <a:lnTo>
                  <a:pt x="6038" y="463"/>
                </a:lnTo>
                <a:lnTo>
                  <a:pt x="6039" y="473"/>
                </a:lnTo>
                <a:lnTo>
                  <a:pt x="6040" y="483"/>
                </a:lnTo>
                <a:lnTo>
                  <a:pt x="6040" y="492"/>
                </a:lnTo>
                <a:lnTo>
                  <a:pt x="6039" y="500"/>
                </a:lnTo>
                <a:lnTo>
                  <a:pt x="6037" y="507"/>
                </a:lnTo>
                <a:lnTo>
                  <a:pt x="6035" y="514"/>
                </a:lnTo>
                <a:lnTo>
                  <a:pt x="6031" y="520"/>
                </a:lnTo>
                <a:lnTo>
                  <a:pt x="6027" y="525"/>
                </a:lnTo>
                <a:lnTo>
                  <a:pt x="6021" y="529"/>
                </a:lnTo>
                <a:lnTo>
                  <a:pt x="6015" y="532"/>
                </a:lnTo>
                <a:lnTo>
                  <a:pt x="6006" y="535"/>
                </a:lnTo>
                <a:lnTo>
                  <a:pt x="5997" y="536"/>
                </a:lnTo>
                <a:lnTo>
                  <a:pt x="5991" y="535"/>
                </a:lnTo>
                <a:lnTo>
                  <a:pt x="5986" y="535"/>
                </a:lnTo>
                <a:lnTo>
                  <a:pt x="5975" y="532"/>
                </a:lnTo>
                <a:lnTo>
                  <a:pt x="5963" y="526"/>
                </a:lnTo>
                <a:lnTo>
                  <a:pt x="5951" y="520"/>
                </a:lnTo>
                <a:lnTo>
                  <a:pt x="5938" y="512"/>
                </a:lnTo>
                <a:lnTo>
                  <a:pt x="5925" y="504"/>
                </a:lnTo>
                <a:lnTo>
                  <a:pt x="5900" y="486"/>
                </a:lnTo>
                <a:lnTo>
                  <a:pt x="5887" y="478"/>
                </a:lnTo>
                <a:lnTo>
                  <a:pt x="5874" y="469"/>
                </a:lnTo>
                <a:lnTo>
                  <a:pt x="5861" y="462"/>
                </a:lnTo>
                <a:lnTo>
                  <a:pt x="5848" y="457"/>
                </a:lnTo>
                <a:lnTo>
                  <a:pt x="5835" y="454"/>
                </a:lnTo>
                <a:lnTo>
                  <a:pt x="5829" y="453"/>
                </a:lnTo>
                <a:lnTo>
                  <a:pt x="5823" y="453"/>
                </a:lnTo>
                <a:lnTo>
                  <a:pt x="5817" y="453"/>
                </a:lnTo>
                <a:lnTo>
                  <a:pt x="5811" y="455"/>
                </a:lnTo>
                <a:lnTo>
                  <a:pt x="5805" y="456"/>
                </a:lnTo>
                <a:lnTo>
                  <a:pt x="5798" y="459"/>
                </a:lnTo>
                <a:lnTo>
                  <a:pt x="5794" y="462"/>
                </a:lnTo>
                <a:lnTo>
                  <a:pt x="5791" y="465"/>
                </a:lnTo>
                <a:lnTo>
                  <a:pt x="5788" y="468"/>
                </a:lnTo>
                <a:lnTo>
                  <a:pt x="5786" y="472"/>
                </a:lnTo>
                <a:lnTo>
                  <a:pt x="5783" y="482"/>
                </a:lnTo>
                <a:lnTo>
                  <a:pt x="5782" y="492"/>
                </a:lnTo>
                <a:lnTo>
                  <a:pt x="5781" y="502"/>
                </a:lnTo>
                <a:lnTo>
                  <a:pt x="5782" y="511"/>
                </a:lnTo>
                <a:lnTo>
                  <a:pt x="5783" y="520"/>
                </a:lnTo>
                <a:lnTo>
                  <a:pt x="5785" y="528"/>
                </a:lnTo>
                <a:lnTo>
                  <a:pt x="5787" y="537"/>
                </a:lnTo>
                <a:lnTo>
                  <a:pt x="5791" y="547"/>
                </a:lnTo>
                <a:lnTo>
                  <a:pt x="5800" y="564"/>
                </a:lnTo>
                <a:lnTo>
                  <a:pt x="5810" y="580"/>
                </a:lnTo>
                <a:lnTo>
                  <a:pt x="5822" y="597"/>
                </a:lnTo>
                <a:lnTo>
                  <a:pt x="5835" y="613"/>
                </a:lnTo>
                <a:lnTo>
                  <a:pt x="5849" y="628"/>
                </a:lnTo>
                <a:lnTo>
                  <a:pt x="5876" y="655"/>
                </a:lnTo>
                <a:lnTo>
                  <a:pt x="5889" y="666"/>
                </a:lnTo>
                <a:lnTo>
                  <a:pt x="5902" y="676"/>
                </a:lnTo>
                <a:lnTo>
                  <a:pt x="5917" y="686"/>
                </a:lnTo>
                <a:lnTo>
                  <a:pt x="5932" y="695"/>
                </a:lnTo>
                <a:lnTo>
                  <a:pt x="5965" y="711"/>
                </a:lnTo>
                <a:lnTo>
                  <a:pt x="5997" y="726"/>
                </a:lnTo>
                <a:lnTo>
                  <a:pt x="6029" y="742"/>
                </a:lnTo>
                <a:lnTo>
                  <a:pt x="6044" y="750"/>
                </a:lnTo>
                <a:lnTo>
                  <a:pt x="6058" y="761"/>
                </a:lnTo>
                <a:lnTo>
                  <a:pt x="6071" y="771"/>
                </a:lnTo>
                <a:lnTo>
                  <a:pt x="6084" y="782"/>
                </a:lnTo>
                <a:lnTo>
                  <a:pt x="6096" y="795"/>
                </a:lnTo>
                <a:lnTo>
                  <a:pt x="6105" y="809"/>
                </a:lnTo>
                <a:lnTo>
                  <a:pt x="6110" y="818"/>
                </a:lnTo>
                <a:lnTo>
                  <a:pt x="6113" y="828"/>
                </a:lnTo>
                <a:lnTo>
                  <a:pt x="6115" y="837"/>
                </a:lnTo>
                <a:lnTo>
                  <a:pt x="6115" y="847"/>
                </a:lnTo>
                <a:lnTo>
                  <a:pt x="6115" y="858"/>
                </a:lnTo>
                <a:lnTo>
                  <a:pt x="6114" y="868"/>
                </a:lnTo>
                <a:lnTo>
                  <a:pt x="6111" y="878"/>
                </a:lnTo>
                <a:lnTo>
                  <a:pt x="6108" y="887"/>
                </a:lnTo>
                <a:lnTo>
                  <a:pt x="6104" y="896"/>
                </a:lnTo>
                <a:lnTo>
                  <a:pt x="6098" y="905"/>
                </a:lnTo>
                <a:lnTo>
                  <a:pt x="6092" y="912"/>
                </a:lnTo>
                <a:lnTo>
                  <a:pt x="6084" y="918"/>
                </a:lnTo>
                <a:lnTo>
                  <a:pt x="6075" y="922"/>
                </a:lnTo>
                <a:lnTo>
                  <a:pt x="6066" y="925"/>
                </a:lnTo>
                <a:lnTo>
                  <a:pt x="6056" y="925"/>
                </a:lnTo>
                <a:lnTo>
                  <a:pt x="6045" y="924"/>
                </a:lnTo>
                <a:lnTo>
                  <a:pt x="6033" y="921"/>
                </a:lnTo>
                <a:lnTo>
                  <a:pt x="6022" y="916"/>
                </a:lnTo>
                <a:lnTo>
                  <a:pt x="6012" y="911"/>
                </a:lnTo>
                <a:lnTo>
                  <a:pt x="6000" y="905"/>
                </a:lnTo>
                <a:lnTo>
                  <a:pt x="5979" y="890"/>
                </a:lnTo>
                <a:lnTo>
                  <a:pt x="5958" y="874"/>
                </a:lnTo>
                <a:lnTo>
                  <a:pt x="5936" y="857"/>
                </a:lnTo>
                <a:lnTo>
                  <a:pt x="5915" y="841"/>
                </a:lnTo>
                <a:lnTo>
                  <a:pt x="5894" y="826"/>
                </a:lnTo>
                <a:lnTo>
                  <a:pt x="5884" y="820"/>
                </a:lnTo>
                <a:lnTo>
                  <a:pt x="5873" y="814"/>
                </a:lnTo>
                <a:lnTo>
                  <a:pt x="5837" y="799"/>
                </a:lnTo>
                <a:lnTo>
                  <a:pt x="5802" y="784"/>
                </a:lnTo>
                <a:lnTo>
                  <a:pt x="5766" y="767"/>
                </a:lnTo>
                <a:lnTo>
                  <a:pt x="5749" y="758"/>
                </a:lnTo>
                <a:lnTo>
                  <a:pt x="5733" y="747"/>
                </a:lnTo>
                <a:lnTo>
                  <a:pt x="5717" y="736"/>
                </a:lnTo>
                <a:lnTo>
                  <a:pt x="5702" y="725"/>
                </a:lnTo>
                <a:lnTo>
                  <a:pt x="5688" y="712"/>
                </a:lnTo>
                <a:lnTo>
                  <a:pt x="5676" y="698"/>
                </a:lnTo>
                <a:lnTo>
                  <a:pt x="5665" y="682"/>
                </a:lnTo>
                <a:lnTo>
                  <a:pt x="5655" y="666"/>
                </a:lnTo>
                <a:lnTo>
                  <a:pt x="5648" y="647"/>
                </a:lnTo>
                <a:lnTo>
                  <a:pt x="5645" y="638"/>
                </a:lnTo>
                <a:lnTo>
                  <a:pt x="5642" y="628"/>
                </a:lnTo>
                <a:lnTo>
                  <a:pt x="5641" y="617"/>
                </a:lnTo>
                <a:lnTo>
                  <a:pt x="5641" y="605"/>
                </a:lnTo>
                <a:lnTo>
                  <a:pt x="5643" y="582"/>
                </a:lnTo>
                <a:lnTo>
                  <a:pt x="5644" y="571"/>
                </a:lnTo>
                <a:lnTo>
                  <a:pt x="5645" y="560"/>
                </a:lnTo>
                <a:lnTo>
                  <a:pt x="5644" y="549"/>
                </a:lnTo>
                <a:lnTo>
                  <a:pt x="5642" y="543"/>
                </a:lnTo>
                <a:lnTo>
                  <a:pt x="5641" y="539"/>
                </a:lnTo>
                <a:lnTo>
                  <a:pt x="5637" y="532"/>
                </a:lnTo>
                <a:lnTo>
                  <a:pt x="5634" y="526"/>
                </a:lnTo>
                <a:lnTo>
                  <a:pt x="5630" y="521"/>
                </a:lnTo>
                <a:lnTo>
                  <a:pt x="5626" y="517"/>
                </a:lnTo>
                <a:lnTo>
                  <a:pt x="5622" y="514"/>
                </a:lnTo>
                <a:lnTo>
                  <a:pt x="5618" y="512"/>
                </a:lnTo>
                <a:lnTo>
                  <a:pt x="5613" y="510"/>
                </a:lnTo>
                <a:lnTo>
                  <a:pt x="5609" y="509"/>
                </a:lnTo>
                <a:lnTo>
                  <a:pt x="5604" y="508"/>
                </a:lnTo>
                <a:lnTo>
                  <a:pt x="5599" y="509"/>
                </a:lnTo>
                <a:lnTo>
                  <a:pt x="5590" y="511"/>
                </a:lnTo>
                <a:lnTo>
                  <a:pt x="5579" y="515"/>
                </a:lnTo>
                <a:lnTo>
                  <a:pt x="5570" y="521"/>
                </a:lnTo>
                <a:lnTo>
                  <a:pt x="5560" y="528"/>
                </a:lnTo>
                <a:lnTo>
                  <a:pt x="5551" y="537"/>
                </a:lnTo>
                <a:lnTo>
                  <a:pt x="5542" y="547"/>
                </a:lnTo>
                <a:lnTo>
                  <a:pt x="5534" y="556"/>
                </a:lnTo>
                <a:lnTo>
                  <a:pt x="5519" y="574"/>
                </a:lnTo>
                <a:lnTo>
                  <a:pt x="5507" y="590"/>
                </a:lnTo>
                <a:lnTo>
                  <a:pt x="5499" y="604"/>
                </a:lnTo>
                <a:lnTo>
                  <a:pt x="5492" y="618"/>
                </a:lnTo>
                <a:lnTo>
                  <a:pt x="5488" y="630"/>
                </a:lnTo>
                <a:lnTo>
                  <a:pt x="5486" y="641"/>
                </a:lnTo>
                <a:lnTo>
                  <a:pt x="5485" y="653"/>
                </a:lnTo>
                <a:lnTo>
                  <a:pt x="5486" y="665"/>
                </a:lnTo>
                <a:lnTo>
                  <a:pt x="5488" y="679"/>
                </a:lnTo>
                <a:lnTo>
                  <a:pt x="5492" y="696"/>
                </a:lnTo>
                <a:lnTo>
                  <a:pt x="5500" y="720"/>
                </a:lnTo>
                <a:lnTo>
                  <a:pt x="5506" y="744"/>
                </a:lnTo>
                <a:lnTo>
                  <a:pt x="5508" y="755"/>
                </a:lnTo>
                <a:lnTo>
                  <a:pt x="5510" y="766"/>
                </a:lnTo>
                <a:lnTo>
                  <a:pt x="5511" y="776"/>
                </a:lnTo>
                <a:lnTo>
                  <a:pt x="5510" y="785"/>
                </a:lnTo>
                <a:lnTo>
                  <a:pt x="5508" y="792"/>
                </a:lnTo>
                <a:lnTo>
                  <a:pt x="5505" y="799"/>
                </a:lnTo>
                <a:lnTo>
                  <a:pt x="5499" y="804"/>
                </a:lnTo>
                <a:lnTo>
                  <a:pt x="5492" y="808"/>
                </a:lnTo>
                <a:lnTo>
                  <a:pt x="5482" y="810"/>
                </a:lnTo>
                <a:lnTo>
                  <a:pt x="5470" y="811"/>
                </a:lnTo>
                <a:lnTo>
                  <a:pt x="5455" y="810"/>
                </a:lnTo>
                <a:lnTo>
                  <a:pt x="5437" y="807"/>
                </a:lnTo>
                <a:lnTo>
                  <a:pt x="5411" y="800"/>
                </a:lnTo>
                <a:lnTo>
                  <a:pt x="5381" y="792"/>
                </a:lnTo>
                <a:lnTo>
                  <a:pt x="5363" y="788"/>
                </a:lnTo>
                <a:lnTo>
                  <a:pt x="5347" y="784"/>
                </a:lnTo>
                <a:lnTo>
                  <a:pt x="5330" y="781"/>
                </a:lnTo>
                <a:lnTo>
                  <a:pt x="5314" y="780"/>
                </a:lnTo>
                <a:lnTo>
                  <a:pt x="5297" y="779"/>
                </a:lnTo>
                <a:lnTo>
                  <a:pt x="5282" y="781"/>
                </a:lnTo>
                <a:lnTo>
                  <a:pt x="5275" y="782"/>
                </a:lnTo>
                <a:lnTo>
                  <a:pt x="5269" y="784"/>
                </a:lnTo>
                <a:lnTo>
                  <a:pt x="5263" y="787"/>
                </a:lnTo>
                <a:lnTo>
                  <a:pt x="5257" y="790"/>
                </a:lnTo>
                <a:lnTo>
                  <a:pt x="5252" y="794"/>
                </a:lnTo>
                <a:lnTo>
                  <a:pt x="5248" y="799"/>
                </a:lnTo>
                <a:lnTo>
                  <a:pt x="5244" y="805"/>
                </a:lnTo>
                <a:lnTo>
                  <a:pt x="5240" y="811"/>
                </a:lnTo>
                <a:lnTo>
                  <a:pt x="5238" y="818"/>
                </a:lnTo>
                <a:lnTo>
                  <a:pt x="5236" y="826"/>
                </a:lnTo>
                <a:lnTo>
                  <a:pt x="5233" y="836"/>
                </a:lnTo>
                <a:lnTo>
                  <a:pt x="5233" y="846"/>
                </a:lnTo>
                <a:lnTo>
                  <a:pt x="5234" y="853"/>
                </a:lnTo>
                <a:lnTo>
                  <a:pt x="5237" y="860"/>
                </a:lnTo>
                <a:lnTo>
                  <a:pt x="5241" y="866"/>
                </a:lnTo>
                <a:lnTo>
                  <a:pt x="5245" y="872"/>
                </a:lnTo>
                <a:lnTo>
                  <a:pt x="5251" y="877"/>
                </a:lnTo>
                <a:lnTo>
                  <a:pt x="5259" y="882"/>
                </a:lnTo>
                <a:lnTo>
                  <a:pt x="5267" y="887"/>
                </a:lnTo>
                <a:lnTo>
                  <a:pt x="5276" y="891"/>
                </a:lnTo>
                <a:lnTo>
                  <a:pt x="5296" y="900"/>
                </a:lnTo>
                <a:lnTo>
                  <a:pt x="5321" y="906"/>
                </a:lnTo>
                <a:lnTo>
                  <a:pt x="5346" y="911"/>
                </a:lnTo>
                <a:lnTo>
                  <a:pt x="5372" y="916"/>
                </a:lnTo>
                <a:lnTo>
                  <a:pt x="5400" y="919"/>
                </a:lnTo>
                <a:lnTo>
                  <a:pt x="5428" y="921"/>
                </a:lnTo>
                <a:lnTo>
                  <a:pt x="5479" y="924"/>
                </a:lnTo>
                <a:lnTo>
                  <a:pt x="5523" y="925"/>
                </a:lnTo>
                <a:lnTo>
                  <a:pt x="5551" y="925"/>
                </a:lnTo>
                <a:lnTo>
                  <a:pt x="5577" y="926"/>
                </a:lnTo>
                <a:lnTo>
                  <a:pt x="5592" y="927"/>
                </a:lnTo>
                <a:lnTo>
                  <a:pt x="5605" y="929"/>
                </a:lnTo>
                <a:lnTo>
                  <a:pt x="5618" y="931"/>
                </a:lnTo>
                <a:lnTo>
                  <a:pt x="5630" y="934"/>
                </a:lnTo>
                <a:lnTo>
                  <a:pt x="5642" y="938"/>
                </a:lnTo>
                <a:lnTo>
                  <a:pt x="5653" y="943"/>
                </a:lnTo>
                <a:lnTo>
                  <a:pt x="5664" y="948"/>
                </a:lnTo>
                <a:lnTo>
                  <a:pt x="5673" y="955"/>
                </a:lnTo>
                <a:lnTo>
                  <a:pt x="5681" y="964"/>
                </a:lnTo>
                <a:lnTo>
                  <a:pt x="5687" y="974"/>
                </a:lnTo>
                <a:lnTo>
                  <a:pt x="5692" y="985"/>
                </a:lnTo>
                <a:lnTo>
                  <a:pt x="5695" y="998"/>
                </a:lnTo>
                <a:lnTo>
                  <a:pt x="5696" y="1012"/>
                </a:lnTo>
                <a:lnTo>
                  <a:pt x="5696" y="1028"/>
                </a:lnTo>
                <a:lnTo>
                  <a:pt x="5694" y="1040"/>
                </a:lnTo>
                <a:lnTo>
                  <a:pt x="5692" y="1051"/>
                </a:lnTo>
                <a:lnTo>
                  <a:pt x="5686" y="1073"/>
                </a:lnTo>
                <a:lnTo>
                  <a:pt x="5679" y="1095"/>
                </a:lnTo>
                <a:lnTo>
                  <a:pt x="5671" y="1118"/>
                </a:lnTo>
                <a:lnTo>
                  <a:pt x="5664" y="1140"/>
                </a:lnTo>
                <a:lnTo>
                  <a:pt x="5655" y="1162"/>
                </a:lnTo>
                <a:lnTo>
                  <a:pt x="5650" y="1185"/>
                </a:lnTo>
                <a:lnTo>
                  <a:pt x="5647" y="1196"/>
                </a:lnTo>
                <a:lnTo>
                  <a:pt x="5646" y="1207"/>
                </a:lnTo>
                <a:lnTo>
                  <a:pt x="5643" y="1248"/>
                </a:lnTo>
                <a:lnTo>
                  <a:pt x="5639" y="1301"/>
                </a:lnTo>
                <a:lnTo>
                  <a:pt x="5636" y="1329"/>
                </a:lnTo>
                <a:lnTo>
                  <a:pt x="5633" y="1357"/>
                </a:lnTo>
                <a:lnTo>
                  <a:pt x="5628" y="1385"/>
                </a:lnTo>
                <a:lnTo>
                  <a:pt x="5622" y="1413"/>
                </a:lnTo>
                <a:lnTo>
                  <a:pt x="5618" y="1425"/>
                </a:lnTo>
                <a:lnTo>
                  <a:pt x="5613" y="1437"/>
                </a:lnTo>
                <a:lnTo>
                  <a:pt x="5609" y="1448"/>
                </a:lnTo>
                <a:lnTo>
                  <a:pt x="5603" y="1459"/>
                </a:lnTo>
                <a:lnTo>
                  <a:pt x="5597" y="1469"/>
                </a:lnTo>
                <a:lnTo>
                  <a:pt x="5591" y="1478"/>
                </a:lnTo>
                <a:lnTo>
                  <a:pt x="5582" y="1485"/>
                </a:lnTo>
                <a:lnTo>
                  <a:pt x="5574" y="1492"/>
                </a:lnTo>
                <a:lnTo>
                  <a:pt x="5565" y="1497"/>
                </a:lnTo>
                <a:lnTo>
                  <a:pt x="5556" y="1500"/>
                </a:lnTo>
                <a:lnTo>
                  <a:pt x="5546" y="1502"/>
                </a:lnTo>
                <a:lnTo>
                  <a:pt x="5534" y="1503"/>
                </a:lnTo>
                <a:lnTo>
                  <a:pt x="5522" y="1502"/>
                </a:lnTo>
                <a:lnTo>
                  <a:pt x="5508" y="1499"/>
                </a:lnTo>
                <a:lnTo>
                  <a:pt x="5494" y="1494"/>
                </a:lnTo>
                <a:lnTo>
                  <a:pt x="5480" y="1488"/>
                </a:lnTo>
                <a:lnTo>
                  <a:pt x="5469" y="1482"/>
                </a:lnTo>
                <a:lnTo>
                  <a:pt x="5458" y="1475"/>
                </a:lnTo>
                <a:lnTo>
                  <a:pt x="5448" y="1468"/>
                </a:lnTo>
                <a:lnTo>
                  <a:pt x="5437" y="1459"/>
                </a:lnTo>
                <a:lnTo>
                  <a:pt x="5427" y="1450"/>
                </a:lnTo>
                <a:lnTo>
                  <a:pt x="5418" y="1441"/>
                </a:lnTo>
                <a:lnTo>
                  <a:pt x="5401" y="1421"/>
                </a:lnTo>
                <a:lnTo>
                  <a:pt x="5386" y="1400"/>
                </a:lnTo>
                <a:lnTo>
                  <a:pt x="5371" y="1377"/>
                </a:lnTo>
                <a:lnTo>
                  <a:pt x="5358" y="1355"/>
                </a:lnTo>
                <a:lnTo>
                  <a:pt x="5348" y="1332"/>
                </a:lnTo>
                <a:lnTo>
                  <a:pt x="5341" y="1315"/>
                </a:lnTo>
                <a:lnTo>
                  <a:pt x="5336" y="1299"/>
                </a:lnTo>
                <a:lnTo>
                  <a:pt x="5333" y="1284"/>
                </a:lnTo>
                <a:lnTo>
                  <a:pt x="5331" y="1269"/>
                </a:lnTo>
                <a:lnTo>
                  <a:pt x="5329" y="1254"/>
                </a:lnTo>
                <a:lnTo>
                  <a:pt x="5329" y="1238"/>
                </a:lnTo>
                <a:lnTo>
                  <a:pt x="5330" y="1222"/>
                </a:lnTo>
                <a:lnTo>
                  <a:pt x="5331" y="1205"/>
                </a:lnTo>
                <a:lnTo>
                  <a:pt x="5332" y="1189"/>
                </a:lnTo>
                <a:lnTo>
                  <a:pt x="5333" y="1172"/>
                </a:lnTo>
                <a:lnTo>
                  <a:pt x="5333" y="1157"/>
                </a:lnTo>
                <a:lnTo>
                  <a:pt x="5332" y="1149"/>
                </a:lnTo>
                <a:lnTo>
                  <a:pt x="5330" y="1142"/>
                </a:lnTo>
                <a:lnTo>
                  <a:pt x="5328" y="1135"/>
                </a:lnTo>
                <a:lnTo>
                  <a:pt x="5325" y="1128"/>
                </a:lnTo>
                <a:lnTo>
                  <a:pt x="5322" y="1122"/>
                </a:lnTo>
                <a:lnTo>
                  <a:pt x="5317" y="1117"/>
                </a:lnTo>
                <a:lnTo>
                  <a:pt x="5311" y="1111"/>
                </a:lnTo>
                <a:lnTo>
                  <a:pt x="5304" y="1106"/>
                </a:lnTo>
                <a:lnTo>
                  <a:pt x="5296" y="1102"/>
                </a:lnTo>
                <a:lnTo>
                  <a:pt x="5287" y="1099"/>
                </a:lnTo>
                <a:lnTo>
                  <a:pt x="5280" y="1097"/>
                </a:lnTo>
                <a:lnTo>
                  <a:pt x="5274" y="1097"/>
                </a:lnTo>
                <a:lnTo>
                  <a:pt x="5268" y="1098"/>
                </a:lnTo>
                <a:lnTo>
                  <a:pt x="5262" y="1100"/>
                </a:lnTo>
                <a:lnTo>
                  <a:pt x="5256" y="1103"/>
                </a:lnTo>
                <a:lnTo>
                  <a:pt x="5251" y="1107"/>
                </a:lnTo>
                <a:lnTo>
                  <a:pt x="5246" y="1112"/>
                </a:lnTo>
                <a:lnTo>
                  <a:pt x="5242" y="1118"/>
                </a:lnTo>
                <a:lnTo>
                  <a:pt x="5238" y="1123"/>
                </a:lnTo>
                <a:lnTo>
                  <a:pt x="5233" y="1130"/>
                </a:lnTo>
                <a:lnTo>
                  <a:pt x="5227" y="1143"/>
                </a:lnTo>
                <a:lnTo>
                  <a:pt x="5224" y="1158"/>
                </a:lnTo>
                <a:lnTo>
                  <a:pt x="5223" y="1166"/>
                </a:lnTo>
                <a:lnTo>
                  <a:pt x="5223" y="1173"/>
                </a:lnTo>
                <a:lnTo>
                  <a:pt x="5221" y="1186"/>
                </a:lnTo>
                <a:lnTo>
                  <a:pt x="5218" y="1205"/>
                </a:lnTo>
                <a:lnTo>
                  <a:pt x="5209" y="1257"/>
                </a:lnTo>
                <a:lnTo>
                  <a:pt x="5204" y="1287"/>
                </a:lnTo>
                <a:lnTo>
                  <a:pt x="5200" y="1316"/>
                </a:lnTo>
                <a:lnTo>
                  <a:pt x="5197" y="1346"/>
                </a:lnTo>
                <a:lnTo>
                  <a:pt x="5196" y="1372"/>
                </a:lnTo>
                <a:lnTo>
                  <a:pt x="5197" y="1385"/>
                </a:lnTo>
                <a:lnTo>
                  <a:pt x="5198" y="1400"/>
                </a:lnTo>
                <a:lnTo>
                  <a:pt x="5201" y="1413"/>
                </a:lnTo>
                <a:lnTo>
                  <a:pt x="5205" y="1426"/>
                </a:lnTo>
                <a:lnTo>
                  <a:pt x="5209" y="1440"/>
                </a:lnTo>
                <a:lnTo>
                  <a:pt x="5215" y="1453"/>
                </a:lnTo>
                <a:lnTo>
                  <a:pt x="5221" y="1467"/>
                </a:lnTo>
                <a:lnTo>
                  <a:pt x="5229" y="1481"/>
                </a:lnTo>
                <a:lnTo>
                  <a:pt x="5246" y="1507"/>
                </a:lnTo>
                <a:lnTo>
                  <a:pt x="5265" y="1535"/>
                </a:lnTo>
                <a:lnTo>
                  <a:pt x="5285" y="1561"/>
                </a:lnTo>
                <a:lnTo>
                  <a:pt x="5308" y="1586"/>
                </a:lnTo>
                <a:lnTo>
                  <a:pt x="5331" y="1613"/>
                </a:lnTo>
                <a:lnTo>
                  <a:pt x="5354" y="1638"/>
                </a:lnTo>
                <a:lnTo>
                  <a:pt x="5401" y="1686"/>
                </a:lnTo>
                <a:lnTo>
                  <a:pt x="5423" y="1709"/>
                </a:lnTo>
                <a:lnTo>
                  <a:pt x="5443" y="1731"/>
                </a:lnTo>
                <a:lnTo>
                  <a:pt x="5462" y="1754"/>
                </a:lnTo>
                <a:lnTo>
                  <a:pt x="5478" y="1774"/>
                </a:lnTo>
                <a:lnTo>
                  <a:pt x="5495" y="1799"/>
                </a:lnTo>
                <a:lnTo>
                  <a:pt x="5510" y="1825"/>
                </a:lnTo>
                <a:lnTo>
                  <a:pt x="5524" y="1852"/>
                </a:lnTo>
                <a:lnTo>
                  <a:pt x="5536" y="1879"/>
                </a:lnTo>
                <a:lnTo>
                  <a:pt x="5546" y="1908"/>
                </a:lnTo>
                <a:lnTo>
                  <a:pt x="5555" y="1937"/>
                </a:lnTo>
                <a:lnTo>
                  <a:pt x="5562" y="1967"/>
                </a:lnTo>
                <a:lnTo>
                  <a:pt x="5568" y="1997"/>
                </a:lnTo>
                <a:lnTo>
                  <a:pt x="5572" y="2028"/>
                </a:lnTo>
                <a:lnTo>
                  <a:pt x="5575" y="2058"/>
                </a:lnTo>
                <a:lnTo>
                  <a:pt x="5576" y="2088"/>
                </a:lnTo>
                <a:lnTo>
                  <a:pt x="5575" y="2119"/>
                </a:lnTo>
                <a:lnTo>
                  <a:pt x="5573" y="2149"/>
                </a:lnTo>
                <a:lnTo>
                  <a:pt x="5570" y="2179"/>
                </a:lnTo>
                <a:lnTo>
                  <a:pt x="5565" y="2208"/>
                </a:lnTo>
                <a:lnTo>
                  <a:pt x="5559" y="2238"/>
                </a:lnTo>
                <a:lnTo>
                  <a:pt x="5553" y="2258"/>
                </a:lnTo>
                <a:lnTo>
                  <a:pt x="5547" y="2279"/>
                </a:lnTo>
                <a:lnTo>
                  <a:pt x="5540" y="2300"/>
                </a:lnTo>
                <a:lnTo>
                  <a:pt x="5531" y="2321"/>
                </a:lnTo>
                <a:lnTo>
                  <a:pt x="5521" y="2341"/>
                </a:lnTo>
                <a:lnTo>
                  <a:pt x="5514" y="2350"/>
                </a:lnTo>
                <a:lnTo>
                  <a:pt x="5508" y="2358"/>
                </a:lnTo>
                <a:lnTo>
                  <a:pt x="5501" y="2367"/>
                </a:lnTo>
                <a:lnTo>
                  <a:pt x="5493" y="2374"/>
                </a:lnTo>
                <a:lnTo>
                  <a:pt x="5485" y="2382"/>
                </a:lnTo>
                <a:lnTo>
                  <a:pt x="5476" y="2388"/>
                </a:lnTo>
                <a:lnTo>
                  <a:pt x="5465" y="2395"/>
                </a:lnTo>
                <a:lnTo>
                  <a:pt x="5454" y="2399"/>
                </a:lnTo>
                <a:lnTo>
                  <a:pt x="5442" y="2403"/>
                </a:lnTo>
                <a:lnTo>
                  <a:pt x="5431" y="2405"/>
                </a:lnTo>
                <a:lnTo>
                  <a:pt x="5419" y="2407"/>
                </a:lnTo>
                <a:lnTo>
                  <a:pt x="5408" y="2407"/>
                </a:lnTo>
                <a:lnTo>
                  <a:pt x="5397" y="2406"/>
                </a:lnTo>
                <a:lnTo>
                  <a:pt x="5386" y="2405"/>
                </a:lnTo>
                <a:lnTo>
                  <a:pt x="5362" y="2402"/>
                </a:lnTo>
                <a:lnTo>
                  <a:pt x="5339" y="2397"/>
                </a:lnTo>
                <a:lnTo>
                  <a:pt x="5316" y="2393"/>
                </a:lnTo>
                <a:lnTo>
                  <a:pt x="5292" y="2390"/>
                </a:lnTo>
                <a:lnTo>
                  <a:pt x="5269" y="2389"/>
                </a:lnTo>
                <a:lnTo>
                  <a:pt x="5246" y="2386"/>
                </a:lnTo>
                <a:lnTo>
                  <a:pt x="5222" y="2383"/>
                </a:lnTo>
                <a:lnTo>
                  <a:pt x="5199" y="2379"/>
                </a:lnTo>
                <a:lnTo>
                  <a:pt x="5177" y="2372"/>
                </a:lnTo>
                <a:lnTo>
                  <a:pt x="5155" y="2365"/>
                </a:lnTo>
                <a:lnTo>
                  <a:pt x="5134" y="2356"/>
                </a:lnTo>
                <a:lnTo>
                  <a:pt x="5123" y="2350"/>
                </a:lnTo>
                <a:lnTo>
                  <a:pt x="5113" y="2344"/>
                </a:lnTo>
                <a:lnTo>
                  <a:pt x="5084" y="2326"/>
                </a:lnTo>
                <a:lnTo>
                  <a:pt x="5057" y="2311"/>
                </a:lnTo>
                <a:lnTo>
                  <a:pt x="5030" y="2295"/>
                </a:lnTo>
                <a:lnTo>
                  <a:pt x="5002" y="2281"/>
                </a:lnTo>
                <a:lnTo>
                  <a:pt x="4975" y="2269"/>
                </a:lnTo>
                <a:lnTo>
                  <a:pt x="4946" y="2257"/>
                </a:lnTo>
                <a:lnTo>
                  <a:pt x="4917" y="2245"/>
                </a:lnTo>
                <a:lnTo>
                  <a:pt x="4886" y="2233"/>
                </a:lnTo>
                <a:lnTo>
                  <a:pt x="4863" y="2224"/>
                </a:lnTo>
                <a:lnTo>
                  <a:pt x="4842" y="2213"/>
                </a:lnTo>
                <a:lnTo>
                  <a:pt x="4823" y="2201"/>
                </a:lnTo>
                <a:lnTo>
                  <a:pt x="4804" y="2187"/>
                </a:lnTo>
                <a:lnTo>
                  <a:pt x="4787" y="2172"/>
                </a:lnTo>
                <a:lnTo>
                  <a:pt x="4771" y="2155"/>
                </a:lnTo>
                <a:lnTo>
                  <a:pt x="4756" y="2138"/>
                </a:lnTo>
                <a:lnTo>
                  <a:pt x="4741" y="2120"/>
                </a:lnTo>
                <a:lnTo>
                  <a:pt x="4727" y="2101"/>
                </a:lnTo>
                <a:lnTo>
                  <a:pt x="4713" y="2082"/>
                </a:lnTo>
                <a:lnTo>
                  <a:pt x="4687" y="2043"/>
                </a:lnTo>
                <a:lnTo>
                  <a:pt x="4660" y="2004"/>
                </a:lnTo>
                <a:lnTo>
                  <a:pt x="4647" y="1986"/>
                </a:lnTo>
                <a:lnTo>
                  <a:pt x="4632" y="1968"/>
                </a:lnTo>
                <a:lnTo>
                  <a:pt x="4616" y="1947"/>
                </a:lnTo>
                <a:lnTo>
                  <a:pt x="4596" y="1930"/>
                </a:lnTo>
                <a:lnTo>
                  <a:pt x="4577" y="1913"/>
                </a:lnTo>
                <a:lnTo>
                  <a:pt x="4557" y="1898"/>
                </a:lnTo>
                <a:lnTo>
                  <a:pt x="4536" y="1884"/>
                </a:lnTo>
                <a:lnTo>
                  <a:pt x="4514" y="1869"/>
                </a:lnTo>
                <a:lnTo>
                  <a:pt x="4471" y="1842"/>
                </a:lnTo>
                <a:lnTo>
                  <a:pt x="4428" y="1815"/>
                </a:lnTo>
                <a:lnTo>
                  <a:pt x="4407" y="1799"/>
                </a:lnTo>
                <a:lnTo>
                  <a:pt x="4386" y="1784"/>
                </a:lnTo>
                <a:lnTo>
                  <a:pt x="4368" y="1768"/>
                </a:lnTo>
                <a:lnTo>
                  <a:pt x="4350" y="1750"/>
                </a:lnTo>
                <a:lnTo>
                  <a:pt x="4334" y="1730"/>
                </a:lnTo>
                <a:lnTo>
                  <a:pt x="4326" y="1720"/>
                </a:lnTo>
                <a:lnTo>
                  <a:pt x="4319" y="1709"/>
                </a:lnTo>
                <a:lnTo>
                  <a:pt x="4307" y="1691"/>
                </a:lnTo>
                <a:lnTo>
                  <a:pt x="4296" y="1671"/>
                </a:lnTo>
                <a:lnTo>
                  <a:pt x="4286" y="1652"/>
                </a:lnTo>
                <a:lnTo>
                  <a:pt x="4277" y="1632"/>
                </a:lnTo>
                <a:lnTo>
                  <a:pt x="4268" y="1612"/>
                </a:lnTo>
                <a:lnTo>
                  <a:pt x="4260" y="1591"/>
                </a:lnTo>
                <a:lnTo>
                  <a:pt x="4253" y="1571"/>
                </a:lnTo>
                <a:lnTo>
                  <a:pt x="4246" y="1551"/>
                </a:lnTo>
                <a:lnTo>
                  <a:pt x="4240" y="1529"/>
                </a:lnTo>
                <a:lnTo>
                  <a:pt x="4235" y="1508"/>
                </a:lnTo>
                <a:lnTo>
                  <a:pt x="4230" y="1487"/>
                </a:lnTo>
                <a:lnTo>
                  <a:pt x="4226" y="1466"/>
                </a:lnTo>
                <a:lnTo>
                  <a:pt x="4223" y="1443"/>
                </a:lnTo>
                <a:lnTo>
                  <a:pt x="4221" y="1422"/>
                </a:lnTo>
                <a:lnTo>
                  <a:pt x="4219" y="1400"/>
                </a:lnTo>
                <a:lnTo>
                  <a:pt x="4218" y="1378"/>
                </a:lnTo>
                <a:lnTo>
                  <a:pt x="4215" y="1306"/>
                </a:lnTo>
                <a:lnTo>
                  <a:pt x="4214" y="1271"/>
                </a:lnTo>
                <a:lnTo>
                  <a:pt x="4213" y="1234"/>
                </a:lnTo>
                <a:lnTo>
                  <a:pt x="4214" y="1199"/>
                </a:lnTo>
                <a:lnTo>
                  <a:pt x="4216" y="1181"/>
                </a:lnTo>
                <a:lnTo>
                  <a:pt x="4218" y="1163"/>
                </a:lnTo>
                <a:lnTo>
                  <a:pt x="4220" y="1145"/>
                </a:lnTo>
                <a:lnTo>
                  <a:pt x="4224" y="1128"/>
                </a:lnTo>
                <a:lnTo>
                  <a:pt x="4228" y="1111"/>
                </a:lnTo>
                <a:lnTo>
                  <a:pt x="4233" y="1093"/>
                </a:lnTo>
                <a:lnTo>
                  <a:pt x="4239" y="1076"/>
                </a:lnTo>
                <a:lnTo>
                  <a:pt x="4246" y="1060"/>
                </a:lnTo>
                <a:lnTo>
                  <a:pt x="4255" y="1044"/>
                </a:lnTo>
                <a:lnTo>
                  <a:pt x="4264" y="1028"/>
                </a:lnTo>
                <a:lnTo>
                  <a:pt x="4274" y="1014"/>
                </a:lnTo>
                <a:lnTo>
                  <a:pt x="4284" y="1000"/>
                </a:lnTo>
                <a:lnTo>
                  <a:pt x="4295" y="986"/>
                </a:lnTo>
                <a:lnTo>
                  <a:pt x="4306" y="972"/>
                </a:lnTo>
                <a:lnTo>
                  <a:pt x="4331" y="945"/>
                </a:lnTo>
                <a:lnTo>
                  <a:pt x="4356" y="920"/>
                </a:lnTo>
                <a:lnTo>
                  <a:pt x="4408" y="870"/>
                </a:lnTo>
                <a:lnTo>
                  <a:pt x="4437" y="843"/>
                </a:lnTo>
                <a:lnTo>
                  <a:pt x="4454" y="825"/>
                </a:lnTo>
                <a:lnTo>
                  <a:pt x="4471" y="808"/>
                </a:lnTo>
                <a:lnTo>
                  <a:pt x="4478" y="799"/>
                </a:lnTo>
                <a:lnTo>
                  <a:pt x="4485" y="789"/>
                </a:lnTo>
                <a:lnTo>
                  <a:pt x="4490" y="779"/>
                </a:lnTo>
                <a:lnTo>
                  <a:pt x="4494" y="770"/>
                </a:lnTo>
                <a:lnTo>
                  <a:pt x="4497" y="760"/>
                </a:lnTo>
                <a:lnTo>
                  <a:pt x="4499" y="749"/>
                </a:lnTo>
                <a:lnTo>
                  <a:pt x="4498" y="739"/>
                </a:lnTo>
                <a:lnTo>
                  <a:pt x="4496" y="729"/>
                </a:lnTo>
                <a:lnTo>
                  <a:pt x="4493" y="721"/>
                </a:lnTo>
                <a:lnTo>
                  <a:pt x="4488" y="714"/>
                </a:lnTo>
                <a:lnTo>
                  <a:pt x="4483" y="708"/>
                </a:lnTo>
                <a:lnTo>
                  <a:pt x="4477" y="703"/>
                </a:lnTo>
                <a:lnTo>
                  <a:pt x="4470" y="699"/>
                </a:lnTo>
                <a:lnTo>
                  <a:pt x="4462" y="696"/>
                </a:lnTo>
                <a:lnTo>
                  <a:pt x="4453" y="694"/>
                </a:lnTo>
                <a:lnTo>
                  <a:pt x="4445" y="692"/>
                </a:lnTo>
                <a:lnTo>
                  <a:pt x="4436" y="692"/>
                </a:lnTo>
                <a:lnTo>
                  <a:pt x="4427" y="692"/>
                </a:lnTo>
                <a:lnTo>
                  <a:pt x="4419" y="693"/>
                </a:lnTo>
                <a:lnTo>
                  <a:pt x="4410" y="694"/>
                </a:lnTo>
                <a:lnTo>
                  <a:pt x="4402" y="696"/>
                </a:lnTo>
                <a:lnTo>
                  <a:pt x="4394" y="699"/>
                </a:lnTo>
                <a:lnTo>
                  <a:pt x="4385" y="702"/>
                </a:lnTo>
                <a:lnTo>
                  <a:pt x="4378" y="706"/>
                </a:lnTo>
                <a:lnTo>
                  <a:pt x="4368" y="712"/>
                </a:lnTo>
                <a:lnTo>
                  <a:pt x="4359" y="720"/>
                </a:lnTo>
                <a:lnTo>
                  <a:pt x="4350" y="728"/>
                </a:lnTo>
                <a:lnTo>
                  <a:pt x="4342" y="736"/>
                </a:lnTo>
                <a:lnTo>
                  <a:pt x="4327" y="755"/>
                </a:lnTo>
                <a:lnTo>
                  <a:pt x="4311" y="775"/>
                </a:lnTo>
                <a:lnTo>
                  <a:pt x="4297" y="795"/>
                </a:lnTo>
                <a:lnTo>
                  <a:pt x="4283" y="814"/>
                </a:lnTo>
                <a:lnTo>
                  <a:pt x="4267" y="834"/>
                </a:lnTo>
                <a:lnTo>
                  <a:pt x="4259" y="842"/>
                </a:lnTo>
                <a:lnTo>
                  <a:pt x="4250" y="850"/>
                </a:lnTo>
                <a:lnTo>
                  <a:pt x="4243" y="856"/>
                </a:lnTo>
                <a:lnTo>
                  <a:pt x="4236" y="864"/>
                </a:lnTo>
                <a:lnTo>
                  <a:pt x="4221" y="884"/>
                </a:lnTo>
                <a:lnTo>
                  <a:pt x="4204" y="907"/>
                </a:lnTo>
                <a:lnTo>
                  <a:pt x="4186" y="930"/>
                </a:lnTo>
                <a:lnTo>
                  <a:pt x="4175" y="941"/>
                </a:lnTo>
                <a:lnTo>
                  <a:pt x="4165" y="950"/>
                </a:lnTo>
                <a:lnTo>
                  <a:pt x="4155" y="958"/>
                </a:lnTo>
                <a:lnTo>
                  <a:pt x="4145" y="964"/>
                </a:lnTo>
                <a:lnTo>
                  <a:pt x="4135" y="969"/>
                </a:lnTo>
                <a:lnTo>
                  <a:pt x="4130" y="970"/>
                </a:lnTo>
                <a:lnTo>
                  <a:pt x="4125" y="970"/>
                </a:lnTo>
                <a:lnTo>
                  <a:pt x="4120" y="970"/>
                </a:lnTo>
                <a:lnTo>
                  <a:pt x="4115" y="967"/>
                </a:lnTo>
                <a:lnTo>
                  <a:pt x="4110" y="965"/>
                </a:lnTo>
                <a:lnTo>
                  <a:pt x="4104" y="962"/>
                </a:lnTo>
                <a:lnTo>
                  <a:pt x="4099" y="958"/>
                </a:lnTo>
                <a:lnTo>
                  <a:pt x="4094" y="952"/>
                </a:lnTo>
                <a:lnTo>
                  <a:pt x="4089" y="945"/>
                </a:lnTo>
                <a:lnTo>
                  <a:pt x="4085" y="937"/>
                </a:lnTo>
                <a:lnTo>
                  <a:pt x="4078" y="920"/>
                </a:lnTo>
                <a:lnTo>
                  <a:pt x="4072" y="901"/>
                </a:lnTo>
                <a:lnTo>
                  <a:pt x="4060" y="862"/>
                </a:lnTo>
                <a:lnTo>
                  <a:pt x="4055" y="845"/>
                </a:lnTo>
                <a:lnTo>
                  <a:pt x="4049" y="831"/>
                </a:lnTo>
                <a:lnTo>
                  <a:pt x="4041" y="816"/>
                </a:lnTo>
                <a:lnTo>
                  <a:pt x="4032" y="803"/>
                </a:lnTo>
                <a:lnTo>
                  <a:pt x="4014" y="777"/>
                </a:lnTo>
                <a:lnTo>
                  <a:pt x="4005" y="764"/>
                </a:lnTo>
                <a:lnTo>
                  <a:pt x="3997" y="750"/>
                </a:lnTo>
                <a:lnTo>
                  <a:pt x="3989" y="736"/>
                </a:lnTo>
                <a:lnTo>
                  <a:pt x="3983" y="722"/>
                </a:lnTo>
                <a:lnTo>
                  <a:pt x="3979" y="711"/>
                </a:lnTo>
                <a:lnTo>
                  <a:pt x="3976" y="698"/>
                </a:lnTo>
                <a:lnTo>
                  <a:pt x="3972" y="684"/>
                </a:lnTo>
                <a:lnTo>
                  <a:pt x="3968" y="671"/>
                </a:lnTo>
                <a:lnTo>
                  <a:pt x="3962" y="659"/>
                </a:lnTo>
                <a:lnTo>
                  <a:pt x="3958" y="654"/>
                </a:lnTo>
                <a:lnTo>
                  <a:pt x="3954" y="650"/>
                </a:lnTo>
                <a:lnTo>
                  <a:pt x="3950" y="646"/>
                </a:lnTo>
                <a:lnTo>
                  <a:pt x="3945" y="643"/>
                </a:lnTo>
                <a:lnTo>
                  <a:pt x="3938" y="640"/>
                </a:lnTo>
                <a:lnTo>
                  <a:pt x="3931" y="639"/>
                </a:lnTo>
                <a:lnTo>
                  <a:pt x="3926" y="639"/>
                </a:lnTo>
                <a:lnTo>
                  <a:pt x="3921" y="640"/>
                </a:lnTo>
                <a:lnTo>
                  <a:pt x="3916" y="641"/>
                </a:lnTo>
                <a:lnTo>
                  <a:pt x="3911" y="644"/>
                </a:lnTo>
                <a:lnTo>
                  <a:pt x="3907" y="646"/>
                </a:lnTo>
                <a:lnTo>
                  <a:pt x="3903" y="650"/>
                </a:lnTo>
                <a:lnTo>
                  <a:pt x="3896" y="658"/>
                </a:lnTo>
                <a:lnTo>
                  <a:pt x="3889" y="667"/>
                </a:lnTo>
                <a:lnTo>
                  <a:pt x="3884" y="677"/>
                </a:lnTo>
                <a:lnTo>
                  <a:pt x="3881" y="689"/>
                </a:lnTo>
                <a:lnTo>
                  <a:pt x="3879" y="699"/>
                </a:lnTo>
                <a:lnTo>
                  <a:pt x="3878" y="710"/>
                </a:lnTo>
                <a:lnTo>
                  <a:pt x="3878" y="722"/>
                </a:lnTo>
                <a:lnTo>
                  <a:pt x="3879" y="733"/>
                </a:lnTo>
                <a:lnTo>
                  <a:pt x="3881" y="745"/>
                </a:lnTo>
                <a:lnTo>
                  <a:pt x="3883" y="758"/>
                </a:lnTo>
                <a:lnTo>
                  <a:pt x="3887" y="770"/>
                </a:lnTo>
                <a:lnTo>
                  <a:pt x="3896" y="794"/>
                </a:lnTo>
                <a:lnTo>
                  <a:pt x="3906" y="818"/>
                </a:lnTo>
                <a:lnTo>
                  <a:pt x="3917" y="841"/>
                </a:lnTo>
                <a:lnTo>
                  <a:pt x="3938" y="884"/>
                </a:lnTo>
                <a:lnTo>
                  <a:pt x="3947" y="903"/>
                </a:lnTo>
                <a:lnTo>
                  <a:pt x="3957" y="921"/>
                </a:lnTo>
                <a:lnTo>
                  <a:pt x="3979" y="957"/>
                </a:lnTo>
                <a:lnTo>
                  <a:pt x="3990" y="976"/>
                </a:lnTo>
                <a:lnTo>
                  <a:pt x="3999" y="995"/>
                </a:lnTo>
                <a:lnTo>
                  <a:pt x="4008" y="1013"/>
                </a:lnTo>
                <a:lnTo>
                  <a:pt x="4014" y="1032"/>
                </a:lnTo>
                <a:lnTo>
                  <a:pt x="4017" y="1044"/>
                </a:lnTo>
                <a:lnTo>
                  <a:pt x="4019" y="1057"/>
                </a:lnTo>
                <a:lnTo>
                  <a:pt x="4021" y="1070"/>
                </a:lnTo>
                <a:lnTo>
                  <a:pt x="4021" y="1084"/>
                </a:lnTo>
                <a:lnTo>
                  <a:pt x="4021" y="1116"/>
                </a:lnTo>
                <a:lnTo>
                  <a:pt x="4019" y="1148"/>
                </a:lnTo>
                <a:lnTo>
                  <a:pt x="4016" y="1181"/>
                </a:lnTo>
                <a:lnTo>
                  <a:pt x="4013" y="1212"/>
                </a:lnTo>
                <a:lnTo>
                  <a:pt x="4006" y="1267"/>
                </a:lnTo>
                <a:lnTo>
                  <a:pt x="4002" y="1291"/>
                </a:lnTo>
                <a:lnTo>
                  <a:pt x="3999" y="1303"/>
                </a:lnTo>
                <a:lnTo>
                  <a:pt x="3996" y="1313"/>
                </a:lnTo>
                <a:lnTo>
                  <a:pt x="3992" y="1324"/>
                </a:lnTo>
                <a:lnTo>
                  <a:pt x="3988" y="1334"/>
                </a:lnTo>
                <a:lnTo>
                  <a:pt x="3982" y="1342"/>
                </a:lnTo>
                <a:lnTo>
                  <a:pt x="3976" y="1349"/>
                </a:lnTo>
                <a:lnTo>
                  <a:pt x="3969" y="1355"/>
                </a:lnTo>
                <a:lnTo>
                  <a:pt x="3961" y="1359"/>
                </a:lnTo>
                <a:lnTo>
                  <a:pt x="3952" y="1362"/>
                </a:lnTo>
                <a:lnTo>
                  <a:pt x="3943" y="1364"/>
                </a:lnTo>
                <a:lnTo>
                  <a:pt x="3933" y="1363"/>
                </a:lnTo>
                <a:lnTo>
                  <a:pt x="3922" y="1361"/>
                </a:lnTo>
                <a:lnTo>
                  <a:pt x="3910" y="1356"/>
                </a:lnTo>
                <a:lnTo>
                  <a:pt x="3896" y="1349"/>
                </a:lnTo>
                <a:lnTo>
                  <a:pt x="3885" y="1343"/>
                </a:lnTo>
                <a:lnTo>
                  <a:pt x="3874" y="1335"/>
                </a:lnTo>
                <a:lnTo>
                  <a:pt x="3864" y="1326"/>
                </a:lnTo>
                <a:lnTo>
                  <a:pt x="3855" y="1316"/>
                </a:lnTo>
                <a:lnTo>
                  <a:pt x="3846" y="1307"/>
                </a:lnTo>
                <a:lnTo>
                  <a:pt x="3838" y="1296"/>
                </a:lnTo>
                <a:lnTo>
                  <a:pt x="3821" y="1275"/>
                </a:lnTo>
                <a:lnTo>
                  <a:pt x="3806" y="1252"/>
                </a:lnTo>
                <a:lnTo>
                  <a:pt x="3793" y="1227"/>
                </a:lnTo>
                <a:lnTo>
                  <a:pt x="3781" y="1204"/>
                </a:lnTo>
                <a:lnTo>
                  <a:pt x="3770" y="1181"/>
                </a:lnTo>
                <a:lnTo>
                  <a:pt x="3763" y="1164"/>
                </a:lnTo>
                <a:lnTo>
                  <a:pt x="3755" y="1143"/>
                </a:lnTo>
                <a:lnTo>
                  <a:pt x="3744" y="1121"/>
                </a:lnTo>
                <a:lnTo>
                  <a:pt x="3739" y="1110"/>
                </a:lnTo>
                <a:lnTo>
                  <a:pt x="3733" y="1099"/>
                </a:lnTo>
                <a:lnTo>
                  <a:pt x="3726" y="1089"/>
                </a:lnTo>
                <a:lnTo>
                  <a:pt x="3720" y="1080"/>
                </a:lnTo>
                <a:lnTo>
                  <a:pt x="3712" y="1072"/>
                </a:lnTo>
                <a:lnTo>
                  <a:pt x="3704" y="1066"/>
                </a:lnTo>
                <a:lnTo>
                  <a:pt x="3696" y="1062"/>
                </a:lnTo>
                <a:lnTo>
                  <a:pt x="3687" y="1060"/>
                </a:lnTo>
                <a:lnTo>
                  <a:pt x="3681" y="1060"/>
                </a:lnTo>
                <a:lnTo>
                  <a:pt x="3676" y="1061"/>
                </a:lnTo>
                <a:lnTo>
                  <a:pt x="3671" y="1062"/>
                </a:lnTo>
                <a:lnTo>
                  <a:pt x="3665" y="1064"/>
                </a:lnTo>
                <a:lnTo>
                  <a:pt x="3657" y="1068"/>
                </a:lnTo>
                <a:lnTo>
                  <a:pt x="3651" y="1075"/>
                </a:lnTo>
                <a:lnTo>
                  <a:pt x="3645" y="1082"/>
                </a:lnTo>
                <a:lnTo>
                  <a:pt x="3641" y="1091"/>
                </a:lnTo>
                <a:lnTo>
                  <a:pt x="3638" y="1102"/>
                </a:lnTo>
                <a:lnTo>
                  <a:pt x="3636" y="1114"/>
                </a:lnTo>
                <a:lnTo>
                  <a:pt x="3635" y="1125"/>
                </a:lnTo>
                <a:lnTo>
                  <a:pt x="3635" y="1137"/>
                </a:lnTo>
                <a:lnTo>
                  <a:pt x="3636" y="1162"/>
                </a:lnTo>
                <a:lnTo>
                  <a:pt x="3639" y="1187"/>
                </a:lnTo>
                <a:lnTo>
                  <a:pt x="3643" y="1208"/>
                </a:lnTo>
                <a:lnTo>
                  <a:pt x="3646" y="1225"/>
                </a:lnTo>
                <a:lnTo>
                  <a:pt x="3649" y="1234"/>
                </a:lnTo>
                <a:lnTo>
                  <a:pt x="3653" y="1242"/>
                </a:lnTo>
                <a:lnTo>
                  <a:pt x="3661" y="1259"/>
                </a:lnTo>
                <a:lnTo>
                  <a:pt x="3671" y="1274"/>
                </a:lnTo>
                <a:lnTo>
                  <a:pt x="3682" y="1288"/>
                </a:lnTo>
                <a:lnTo>
                  <a:pt x="3706" y="1315"/>
                </a:lnTo>
                <a:lnTo>
                  <a:pt x="3717" y="1330"/>
                </a:lnTo>
                <a:lnTo>
                  <a:pt x="3728" y="1345"/>
                </a:lnTo>
                <a:lnTo>
                  <a:pt x="3739" y="1362"/>
                </a:lnTo>
                <a:lnTo>
                  <a:pt x="3752" y="1379"/>
                </a:lnTo>
                <a:lnTo>
                  <a:pt x="3767" y="1396"/>
                </a:lnTo>
                <a:lnTo>
                  <a:pt x="3782" y="1412"/>
                </a:lnTo>
                <a:lnTo>
                  <a:pt x="3813" y="1442"/>
                </a:lnTo>
                <a:lnTo>
                  <a:pt x="3844" y="1473"/>
                </a:lnTo>
                <a:lnTo>
                  <a:pt x="3857" y="1485"/>
                </a:lnTo>
                <a:lnTo>
                  <a:pt x="3870" y="1497"/>
                </a:lnTo>
                <a:lnTo>
                  <a:pt x="3900" y="1519"/>
                </a:lnTo>
                <a:lnTo>
                  <a:pt x="3930" y="1541"/>
                </a:lnTo>
                <a:lnTo>
                  <a:pt x="3944" y="1552"/>
                </a:lnTo>
                <a:lnTo>
                  <a:pt x="3958" y="1564"/>
                </a:lnTo>
                <a:lnTo>
                  <a:pt x="3969" y="1572"/>
                </a:lnTo>
                <a:lnTo>
                  <a:pt x="3977" y="1580"/>
                </a:lnTo>
                <a:lnTo>
                  <a:pt x="3984" y="1588"/>
                </a:lnTo>
                <a:lnTo>
                  <a:pt x="3989" y="1596"/>
                </a:lnTo>
                <a:lnTo>
                  <a:pt x="3994" y="1604"/>
                </a:lnTo>
                <a:lnTo>
                  <a:pt x="3998" y="1612"/>
                </a:lnTo>
                <a:lnTo>
                  <a:pt x="4001" y="1620"/>
                </a:lnTo>
                <a:lnTo>
                  <a:pt x="4003" y="1628"/>
                </a:lnTo>
                <a:lnTo>
                  <a:pt x="4006" y="1644"/>
                </a:lnTo>
                <a:lnTo>
                  <a:pt x="4009" y="1662"/>
                </a:lnTo>
                <a:lnTo>
                  <a:pt x="4012" y="1683"/>
                </a:lnTo>
                <a:lnTo>
                  <a:pt x="4016" y="1706"/>
                </a:lnTo>
                <a:lnTo>
                  <a:pt x="4020" y="1721"/>
                </a:lnTo>
                <a:lnTo>
                  <a:pt x="4025" y="1736"/>
                </a:lnTo>
                <a:lnTo>
                  <a:pt x="4031" y="1751"/>
                </a:lnTo>
                <a:lnTo>
                  <a:pt x="4038" y="1765"/>
                </a:lnTo>
                <a:lnTo>
                  <a:pt x="4045" y="1779"/>
                </a:lnTo>
                <a:lnTo>
                  <a:pt x="4052" y="1793"/>
                </a:lnTo>
                <a:lnTo>
                  <a:pt x="4069" y="1820"/>
                </a:lnTo>
                <a:lnTo>
                  <a:pt x="4088" y="1846"/>
                </a:lnTo>
                <a:lnTo>
                  <a:pt x="4110" y="1871"/>
                </a:lnTo>
                <a:lnTo>
                  <a:pt x="4132" y="1895"/>
                </a:lnTo>
                <a:lnTo>
                  <a:pt x="4155" y="1918"/>
                </a:lnTo>
                <a:lnTo>
                  <a:pt x="4179" y="1940"/>
                </a:lnTo>
                <a:lnTo>
                  <a:pt x="4204" y="1963"/>
                </a:lnTo>
                <a:lnTo>
                  <a:pt x="4254" y="2004"/>
                </a:lnTo>
                <a:lnTo>
                  <a:pt x="4308" y="2051"/>
                </a:lnTo>
                <a:lnTo>
                  <a:pt x="4362" y="2098"/>
                </a:lnTo>
                <a:lnTo>
                  <a:pt x="4391" y="2120"/>
                </a:lnTo>
                <a:lnTo>
                  <a:pt x="4419" y="2141"/>
                </a:lnTo>
                <a:lnTo>
                  <a:pt x="4448" y="2161"/>
                </a:lnTo>
                <a:lnTo>
                  <a:pt x="4479" y="2181"/>
                </a:lnTo>
                <a:lnTo>
                  <a:pt x="4504" y="2196"/>
                </a:lnTo>
                <a:lnTo>
                  <a:pt x="4532" y="2212"/>
                </a:lnTo>
                <a:lnTo>
                  <a:pt x="4558" y="2230"/>
                </a:lnTo>
                <a:lnTo>
                  <a:pt x="4571" y="2241"/>
                </a:lnTo>
                <a:lnTo>
                  <a:pt x="4583" y="2251"/>
                </a:lnTo>
                <a:lnTo>
                  <a:pt x="4594" y="2262"/>
                </a:lnTo>
                <a:lnTo>
                  <a:pt x="4606" y="2274"/>
                </a:lnTo>
                <a:lnTo>
                  <a:pt x="4615" y="2286"/>
                </a:lnTo>
                <a:lnTo>
                  <a:pt x="4623" y="2299"/>
                </a:lnTo>
                <a:lnTo>
                  <a:pt x="4629" y="2313"/>
                </a:lnTo>
                <a:lnTo>
                  <a:pt x="4634" y="2328"/>
                </a:lnTo>
                <a:lnTo>
                  <a:pt x="4636" y="2343"/>
                </a:lnTo>
                <a:lnTo>
                  <a:pt x="4637" y="2359"/>
                </a:lnTo>
                <a:lnTo>
                  <a:pt x="4636" y="2368"/>
                </a:lnTo>
                <a:lnTo>
                  <a:pt x="4633" y="2377"/>
                </a:lnTo>
                <a:lnTo>
                  <a:pt x="4629" y="2384"/>
                </a:lnTo>
                <a:lnTo>
                  <a:pt x="4625" y="2391"/>
                </a:lnTo>
                <a:lnTo>
                  <a:pt x="4620" y="2397"/>
                </a:lnTo>
                <a:lnTo>
                  <a:pt x="4614" y="2403"/>
                </a:lnTo>
                <a:lnTo>
                  <a:pt x="4604" y="2413"/>
                </a:lnTo>
                <a:lnTo>
                  <a:pt x="4599" y="2418"/>
                </a:lnTo>
                <a:lnTo>
                  <a:pt x="4595" y="2423"/>
                </a:lnTo>
                <a:lnTo>
                  <a:pt x="4593" y="2428"/>
                </a:lnTo>
                <a:lnTo>
                  <a:pt x="4592" y="2433"/>
                </a:lnTo>
                <a:lnTo>
                  <a:pt x="4593" y="2439"/>
                </a:lnTo>
                <a:lnTo>
                  <a:pt x="4596" y="2445"/>
                </a:lnTo>
                <a:lnTo>
                  <a:pt x="4602" y="2453"/>
                </a:lnTo>
                <a:lnTo>
                  <a:pt x="4610" y="2460"/>
                </a:lnTo>
                <a:lnTo>
                  <a:pt x="4615" y="2463"/>
                </a:lnTo>
                <a:lnTo>
                  <a:pt x="4619" y="2466"/>
                </a:lnTo>
                <a:lnTo>
                  <a:pt x="4630" y="2471"/>
                </a:lnTo>
                <a:lnTo>
                  <a:pt x="4643" y="2474"/>
                </a:lnTo>
                <a:lnTo>
                  <a:pt x="4656" y="2476"/>
                </a:lnTo>
                <a:lnTo>
                  <a:pt x="4670" y="2478"/>
                </a:lnTo>
                <a:lnTo>
                  <a:pt x="4685" y="2479"/>
                </a:lnTo>
                <a:lnTo>
                  <a:pt x="4707" y="2478"/>
                </a:lnTo>
                <a:lnTo>
                  <a:pt x="4723" y="2478"/>
                </a:lnTo>
                <a:lnTo>
                  <a:pt x="4739" y="2478"/>
                </a:lnTo>
                <a:lnTo>
                  <a:pt x="4771" y="2479"/>
                </a:lnTo>
                <a:lnTo>
                  <a:pt x="4803" y="2483"/>
                </a:lnTo>
                <a:lnTo>
                  <a:pt x="4836" y="2489"/>
                </a:lnTo>
                <a:lnTo>
                  <a:pt x="4867" y="2497"/>
                </a:lnTo>
                <a:lnTo>
                  <a:pt x="4900" y="2505"/>
                </a:lnTo>
                <a:lnTo>
                  <a:pt x="4932" y="2515"/>
                </a:lnTo>
                <a:lnTo>
                  <a:pt x="4965" y="2526"/>
                </a:lnTo>
                <a:lnTo>
                  <a:pt x="5030" y="2548"/>
                </a:lnTo>
                <a:lnTo>
                  <a:pt x="5093" y="2569"/>
                </a:lnTo>
                <a:lnTo>
                  <a:pt x="5126" y="2578"/>
                </a:lnTo>
                <a:lnTo>
                  <a:pt x="5157" y="2587"/>
                </a:lnTo>
                <a:lnTo>
                  <a:pt x="5190" y="2594"/>
                </a:lnTo>
                <a:lnTo>
                  <a:pt x="5221" y="2599"/>
                </a:lnTo>
                <a:lnTo>
                  <a:pt x="5265" y="2604"/>
                </a:lnTo>
                <a:lnTo>
                  <a:pt x="5310" y="2607"/>
                </a:lnTo>
                <a:lnTo>
                  <a:pt x="5354" y="2608"/>
                </a:lnTo>
                <a:lnTo>
                  <a:pt x="5398" y="2607"/>
                </a:lnTo>
                <a:lnTo>
                  <a:pt x="5442" y="2605"/>
                </a:lnTo>
                <a:lnTo>
                  <a:pt x="5487" y="2602"/>
                </a:lnTo>
                <a:lnTo>
                  <a:pt x="5531" y="2597"/>
                </a:lnTo>
                <a:lnTo>
                  <a:pt x="5575" y="2592"/>
                </a:lnTo>
                <a:lnTo>
                  <a:pt x="5619" y="2584"/>
                </a:lnTo>
                <a:lnTo>
                  <a:pt x="5664" y="2578"/>
                </a:lnTo>
                <a:lnTo>
                  <a:pt x="5752" y="2563"/>
                </a:lnTo>
                <a:lnTo>
                  <a:pt x="5839" y="2548"/>
                </a:lnTo>
                <a:lnTo>
                  <a:pt x="5926" y="2535"/>
                </a:lnTo>
                <a:lnTo>
                  <a:pt x="5960" y="2529"/>
                </a:lnTo>
                <a:lnTo>
                  <a:pt x="5994" y="2523"/>
                </a:lnTo>
                <a:lnTo>
                  <a:pt x="6063" y="2507"/>
                </a:lnTo>
                <a:lnTo>
                  <a:pt x="6098" y="2500"/>
                </a:lnTo>
                <a:lnTo>
                  <a:pt x="6132" y="2494"/>
                </a:lnTo>
                <a:lnTo>
                  <a:pt x="6167" y="2490"/>
                </a:lnTo>
                <a:lnTo>
                  <a:pt x="6183" y="2489"/>
                </a:lnTo>
                <a:lnTo>
                  <a:pt x="6200" y="2489"/>
                </a:lnTo>
                <a:lnTo>
                  <a:pt x="6211" y="2490"/>
                </a:lnTo>
                <a:lnTo>
                  <a:pt x="6220" y="2492"/>
                </a:lnTo>
                <a:lnTo>
                  <a:pt x="6228" y="2495"/>
                </a:lnTo>
                <a:lnTo>
                  <a:pt x="6233" y="2499"/>
                </a:lnTo>
                <a:lnTo>
                  <a:pt x="6235" y="2504"/>
                </a:lnTo>
                <a:lnTo>
                  <a:pt x="6236" y="2510"/>
                </a:lnTo>
                <a:lnTo>
                  <a:pt x="6235" y="2518"/>
                </a:lnTo>
                <a:lnTo>
                  <a:pt x="6232" y="2526"/>
                </a:lnTo>
                <a:lnTo>
                  <a:pt x="6228" y="2534"/>
                </a:lnTo>
                <a:lnTo>
                  <a:pt x="6223" y="2543"/>
                </a:lnTo>
                <a:lnTo>
                  <a:pt x="6210" y="2562"/>
                </a:lnTo>
                <a:lnTo>
                  <a:pt x="6195" y="2581"/>
                </a:lnTo>
                <a:lnTo>
                  <a:pt x="6179" y="2602"/>
                </a:lnTo>
                <a:lnTo>
                  <a:pt x="6169" y="2613"/>
                </a:lnTo>
                <a:lnTo>
                  <a:pt x="6159" y="2622"/>
                </a:lnTo>
                <a:lnTo>
                  <a:pt x="6148" y="2631"/>
                </a:lnTo>
                <a:lnTo>
                  <a:pt x="6136" y="2638"/>
                </a:lnTo>
                <a:lnTo>
                  <a:pt x="6125" y="2644"/>
                </a:lnTo>
                <a:lnTo>
                  <a:pt x="6112" y="2650"/>
                </a:lnTo>
                <a:lnTo>
                  <a:pt x="6099" y="2654"/>
                </a:lnTo>
                <a:lnTo>
                  <a:pt x="6085" y="2660"/>
                </a:lnTo>
                <a:lnTo>
                  <a:pt x="6067" y="2666"/>
                </a:lnTo>
                <a:lnTo>
                  <a:pt x="6048" y="2673"/>
                </a:lnTo>
                <a:lnTo>
                  <a:pt x="6029" y="2680"/>
                </a:lnTo>
                <a:lnTo>
                  <a:pt x="6009" y="2687"/>
                </a:lnTo>
                <a:lnTo>
                  <a:pt x="5989" y="2692"/>
                </a:lnTo>
                <a:lnTo>
                  <a:pt x="5970" y="2696"/>
                </a:lnTo>
                <a:lnTo>
                  <a:pt x="5960" y="2697"/>
                </a:lnTo>
                <a:lnTo>
                  <a:pt x="5951" y="2697"/>
                </a:lnTo>
                <a:lnTo>
                  <a:pt x="5941" y="2697"/>
                </a:lnTo>
                <a:lnTo>
                  <a:pt x="5930" y="2695"/>
                </a:lnTo>
                <a:lnTo>
                  <a:pt x="5911" y="2692"/>
                </a:lnTo>
                <a:lnTo>
                  <a:pt x="5891" y="2691"/>
                </a:lnTo>
                <a:lnTo>
                  <a:pt x="5871" y="2690"/>
                </a:lnTo>
                <a:lnTo>
                  <a:pt x="5850" y="2691"/>
                </a:lnTo>
                <a:lnTo>
                  <a:pt x="5829" y="2694"/>
                </a:lnTo>
                <a:lnTo>
                  <a:pt x="5809" y="2697"/>
                </a:lnTo>
                <a:lnTo>
                  <a:pt x="5788" y="2702"/>
                </a:lnTo>
                <a:lnTo>
                  <a:pt x="5768" y="2708"/>
                </a:lnTo>
                <a:lnTo>
                  <a:pt x="5749" y="2715"/>
                </a:lnTo>
                <a:lnTo>
                  <a:pt x="5730" y="2723"/>
                </a:lnTo>
                <a:lnTo>
                  <a:pt x="5710" y="2733"/>
                </a:lnTo>
                <a:lnTo>
                  <a:pt x="5692" y="2743"/>
                </a:lnTo>
                <a:lnTo>
                  <a:pt x="5675" y="2753"/>
                </a:lnTo>
                <a:lnTo>
                  <a:pt x="5657" y="2765"/>
                </a:lnTo>
                <a:lnTo>
                  <a:pt x="5642" y="2777"/>
                </a:lnTo>
                <a:lnTo>
                  <a:pt x="5627" y="2790"/>
                </a:lnTo>
                <a:lnTo>
                  <a:pt x="5620" y="2798"/>
                </a:lnTo>
                <a:lnTo>
                  <a:pt x="5613" y="2806"/>
                </a:lnTo>
                <a:lnTo>
                  <a:pt x="5601" y="2821"/>
                </a:lnTo>
                <a:lnTo>
                  <a:pt x="5587" y="2837"/>
                </a:lnTo>
                <a:lnTo>
                  <a:pt x="5579" y="2844"/>
                </a:lnTo>
                <a:lnTo>
                  <a:pt x="5571" y="2850"/>
                </a:lnTo>
                <a:lnTo>
                  <a:pt x="5567" y="2852"/>
                </a:lnTo>
                <a:lnTo>
                  <a:pt x="5562" y="2854"/>
                </a:lnTo>
                <a:lnTo>
                  <a:pt x="5552" y="2857"/>
                </a:lnTo>
                <a:lnTo>
                  <a:pt x="5542" y="2858"/>
                </a:lnTo>
                <a:lnTo>
                  <a:pt x="5532" y="2859"/>
                </a:lnTo>
                <a:lnTo>
                  <a:pt x="5522" y="2859"/>
                </a:lnTo>
                <a:lnTo>
                  <a:pt x="5511" y="2861"/>
                </a:lnTo>
                <a:lnTo>
                  <a:pt x="5501" y="2863"/>
                </a:lnTo>
                <a:lnTo>
                  <a:pt x="5496" y="2865"/>
                </a:lnTo>
                <a:lnTo>
                  <a:pt x="5492" y="2869"/>
                </a:lnTo>
                <a:lnTo>
                  <a:pt x="5486" y="2874"/>
                </a:lnTo>
                <a:lnTo>
                  <a:pt x="5482" y="2880"/>
                </a:lnTo>
                <a:lnTo>
                  <a:pt x="5479" y="2886"/>
                </a:lnTo>
                <a:lnTo>
                  <a:pt x="5477" y="2894"/>
                </a:lnTo>
                <a:lnTo>
                  <a:pt x="5475" y="2901"/>
                </a:lnTo>
                <a:lnTo>
                  <a:pt x="5475" y="2909"/>
                </a:lnTo>
                <a:lnTo>
                  <a:pt x="5476" y="2924"/>
                </a:lnTo>
                <a:lnTo>
                  <a:pt x="5507" y="2931"/>
                </a:lnTo>
                <a:lnTo>
                  <a:pt x="5539" y="2941"/>
                </a:lnTo>
                <a:lnTo>
                  <a:pt x="5570" y="2949"/>
                </a:lnTo>
                <a:lnTo>
                  <a:pt x="5603" y="2956"/>
                </a:lnTo>
                <a:lnTo>
                  <a:pt x="5617" y="2959"/>
                </a:lnTo>
                <a:lnTo>
                  <a:pt x="5631" y="2960"/>
                </a:lnTo>
                <a:lnTo>
                  <a:pt x="5661" y="2961"/>
                </a:lnTo>
                <a:lnTo>
                  <a:pt x="5689" y="2961"/>
                </a:lnTo>
                <a:lnTo>
                  <a:pt x="5718" y="2963"/>
                </a:lnTo>
                <a:lnTo>
                  <a:pt x="5734" y="2964"/>
                </a:lnTo>
                <a:lnTo>
                  <a:pt x="5749" y="2966"/>
                </a:lnTo>
                <a:lnTo>
                  <a:pt x="5779" y="2972"/>
                </a:lnTo>
                <a:lnTo>
                  <a:pt x="5839" y="2985"/>
                </a:lnTo>
                <a:lnTo>
                  <a:pt x="5845" y="2985"/>
                </a:lnTo>
                <a:lnTo>
                  <a:pt x="5852" y="2986"/>
                </a:lnTo>
                <a:lnTo>
                  <a:pt x="5866" y="2984"/>
                </a:lnTo>
                <a:lnTo>
                  <a:pt x="5881" y="2982"/>
                </a:lnTo>
                <a:lnTo>
                  <a:pt x="5895" y="2978"/>
                </a:lnTo>
                <a:lnTo>
                  <a:pt x="5924" y="2968"/>
                </a:lnTo>
                <a:lnTo>
                  <a:pt x="5938" y="2964"/>
                </a:lnTo>
                <a:lnTo>
                  <a:pt x="5951" y="2962"/>
                </a:lnTo>
                <a:lnTo>
                  <a:pt x="5971" y="2958"/>
                </a:lnTo>
                <a:lnTo>
                  <a:pt x="5990" y="2956"/>
                </a:lnTo>
                <a:lnTo>
                  <a:pt x="6007" y="2955"/>
                </a:lnTo>
                <a:lnTo>
                  <a:pt x="6016" y="2956"/>
                </a:lnTo>
                <a:lnTo>
                  <a:pt x="6022" y="2957"/>
                </a:lnTo>
                <a:lnTo>
                  <a:pt x="6029" y="2960"/>
                </a:lnTo>
                <a:lnTo>
                  <a:pt x="6034" y="2963"/>
                </a:lnTo>
                <a:lnTo>
                  <a:pt x="6038" y="2968"/>
                </a:lnTo>
                <a:lnTo>
                  <a:pt x="6041" y="2974"/>
                </a:lnTo>
                <a:lnTo>
                  <a:pt x="6043" y="2981"/>
                </a:lnTo>
                <a:lnTo>
                  <a:pt x="6044" y="2990"/>
                </a:lnTo>
                <a:lnTo>
                  <a:pt x="6043" y="3001"/>
                </a:lnTo>
                <a:lnTo>
                  <a:pt x="6041" y="3014"/>
                </a:lnTo>
                <a:lnTo>
                  <a:pt x="6034" y="3042"/>
                </a:lnTo>
                <a:lnTo>
                  <a:pt x="6031" y="3056"/>
                </a:lnTo>
                <a:lnTo>
                  <a:pt x="6026" y="3070"/>
                </a:lnTo>
                <a:lnTo>
                  <a:pt x="6021" y="3085"/>
                </a:lnTo>
                <a:lnTo>
                  <a:pt x="6015" y="3098"/>
                </a:lnTo>
                <a:lnTo>
                  <a:pt x="6008" y="3110"/>
                </a:lnTo>
                <a:lnTo>
                  <a:pt x="5999" y="3122"/>
                </a:lnTo>
                <a:lnTo>
                  <a:pt x="5991" y="3132"/>
                </a:lnTo>
                <a:lnTo>
                  <a:pt x="5983" y="3141"/>
                </a:lnTo>
                <a:lnTo>
                  <a:pt x="5968" y="3159"/>
                </a:lnTo>
                <a:lnTo>
                  <a:pt x="5961" y="3168"/>
                </a:lnTo>
                <a:lnTo>
                  <a:pt x="5954" y="3177"/>
                </a:lnTo>
                <a:lnTo>
                  <a:pt x="5949" y="3188"/>
                </a:lnTo>
                <a:lnTo>
                  <a:pt x="5944" y="3200"/>
                </a:lnTo>
                <a:lnTo>
                  <a:pt x="5941" y="3213"/>
                </a:lnTo>
                <a:lnTo>
                  <a:pt x="5937" y="3226"/>
                </a:lnTo>
                <a:lnTo>
                  <a:pt x="5934" y="3252"/>
                </a:lnTo>
                <a:lnTo>
                  <a:pt x="5933" y="3277"/>
                </a:lnTo>
                <a:lnTo>
                  <a:pt x="5933" y="3304"/>
                </a:lnTo>
                <a:lnTo>
                  <a:pt x="5935" y="3355"/>
                </a:lnTo>
                <a:lnTo>
                  <a:pt x="5936" y="3382"/>
                </a:lnTo>
                <a:lnTo>
                  <a:pt x="5936" y="3407"/>
                </a:lnTo>
                <a:lnTo>
                  <a:pt x="5935" y="3430"/>
                </a:lnTo>
                <a:lnTo>
                  <a:pt x="5932" y="3453"/>
                </a:lnTo>
                <a:lnTo>
                  <a:pt x="5928" y="3475"/>
                </a:lnTo>
                <a:lnTo>
                  <a:pt x="5923" y="3495"/>
                </a:lnTo>
                <a:lnTo>
                  <a:pt x="5911" y="3537"/>
                </a:lnTo>
                <a:lnTo>
                  <a:pt x="5898" y="3581"/>
                </a:lnTo>
                <a:lnTo>
                  <a:pt x="5893" y="3598"/>
                </a:lnTo>
                <a:lnTo>
                  <a:pt x="5890" y="3616"/>
                </a:lnTo>
                <a:lnTo>
                  <a:pt x="5887" y="3633"/>
                </a:lnTo>
                <a:lnTo>
                  <a:pt x="5885" y="3652"/>
                </a:lnTo>
                <a:lnTo>
                  <a:pt x="5882" y="3689"/>
                </a:lnTo>
                <a:lnTo>
                  <a:pt x="5881" y="3727"/>
                </a:lnTo>
                <a:lnTo>
                  <a:pt x="5882" y="3764"/>
                </a:lnTo>
                <a:lnTo>
                  <a:pt x="5883" y="3803"/>
                </a:lnTo>
                <a:lnTo>
                  <a:pt x="5885" y="3880"/>
                </a:lnTo>
                <a:lnTo>
                  <a:pt x="5885" y="3917"/>
                </a:lnTo>
                <a:lnTo>
                  <a:pt x="5883" y="3955"/>
                </a:lnTo>
                <a:lnTo>
                  <a:pt x="5882" y="3974"/>
                </a:lnTo>
                <a:lnTo>
                  <a:pt x="5880" y="3992"/>
                </a:lnTo>
                <a:lnTo>
                  <a:pt x="5877" y="4011"/>
                </a:lnTo>
                <a:lnTo>
                  <a:pt x="5874" y="4029"/>
                </a:lnTo>
                <a:lnTo>
                  <a:pt x="5869" y="4046"/>
                </a:lnTo>
                <a:lnTo>
                  <a:pt x="5864" y="4065"/>
                </a:lnTo>
                <a:lnTo>
                  <a:pt x="5858" y="4082"/>
                </a:lnTo>
                <a:lnTo>
                  <a:pt x="5851" y="4099"/>
                </a:lnTo>
                <a:lnTo>
                  <a:pt x="5843" y="4115"/>
                </a:lnTo>
                <a:lnTo>
                  <a:pt x="5834" y="4131"/>
                </a:lnTo>
                <a:lnTo>
                  <a:pt x="5824" y="4148"/>
                </a:lnTo>
                <a:lnTo>
                  <a:pt x="5813" y="4163"/>
                </a:lnTo>
                <a:lnTo>
                  <a:pt x="5796" y="4182"/>
                </a:lnTo>
                <a:lnTo>
                  <a:pt x="5778" y="4199"/>
                </a:lnTo>
                <a:lnTo>
                  <a:pt x="5760" y="4215"/>
                </a:lnTo>
                <a:lnTo>
                  <a:pt x="5740" y="4229"/>
                </a:lnTo>
                <a:lnTo>
                  <a:pt x="5719" y="4240"/>
                </a:lnTo>
                <a:lnTo>
                  <a:pt x="5697" y="4251"/>
                </a:lnTo>
                <a:lnTo>
                  <a:pt x="5675" y="4259"/>
                </a:lnTo>
                <a:lnTo>
                  <a:pt x="5650" y="4267"/>
                </a:lnTo>
                <a:lnTo>
                  <a:pt x="5626" y="4273"/>
                </a:lnTo>
                <a:lnTo>
                  <a:pt x="5602" y="4279"/>
                </a:lnTo>
                <a:lnTo>
                  <a:pt x="5575" y="4284"/>
                </a:lnTo>
                <a:lnTo>
                  <a:pt x="5550" y="4287"/>
                </a:lnTo>
                <a:lnTo>
                  <a:pt x="5524" y="4289"/>
                </a:lnTo>
                <a:lnTo>
                  <a:pt x="5496" y="4290"/>
                </a:lnTo>
                <a:lnTo>
                  <a:pt x="5469" y="4291"/>
                </a:lnTo>
                <a:lnTo>
                  <a:pt x="5441" y="4291"/>
                </a:lnTo>
                <a:lnTo>
                  <a:pt x="5386" y="4290"/>
                </a:lnTo>
                <a:lnTo>
                  <a:pt x="5330" y="4287"/>
                </a:lnTo>
                <a:lnTo>
                  <a:pt x="5219" y="4280"/>
                </a:lnTo>
                <a:lnTo>
                  <a:pt x="5167" y="4277"/>
                </a:lnTo>
                <a:lnTo>
                  <a:pt x="5116" y="4274"/>
                </a:lnTo>
                <a:lnTo>
                  <a:pt x="5090" y="4274"/>
                </a:lnTo>
                <a:lnTo>
                  <a:pt x="5067" y="4276"/>
                </a:lnTo>
                <a:lnTo>
                  <a:pt x="5044" y="4277"/>
                </a:lnTo>
                <a:lnTo>
                  <a:pt x="5021" y="4280"/>
                </a:lnTo>
                <a:lnTo>
                  <a:pt x="4959" y="4288"/>
                </a:lnTo>
                <a:lnTo>
                  <a:pt x="4896" y="4298"/>
                </a:lnTo>
                <a:lnTo>
                  <a:pt x="4833" y="4309"/>
                </a:lnTo>
                <a:lnTo>
                  <a:pt x="4771" y="4322"/>
                </a:lnTo>
                <a:lnTo>
                  <a:pt x="4646" y="4350"/>
                </a:lnTo>
                <a:lnTo>
                  <a:pt x="4522" y="4377"/>
                </a:lnTo>
                <a:lnTo>
                  <a:pt x="4460" y="4390"/>
                </a:lnTo>
                <a:lnTo>
                  <a:pt x="4398" y="4402"/>
                </a:lnTo>
                <a:lnTo>
                  <a:pt x="4335" y="4412"/>
                </a:lnTo>
                <a:lnTo>
                  <a:pt x="4272" y="4423"/>
                </a:lnTo>
                <a:lnTo>
                  <a:pt x="4209" y="4430"/>
                </a:lnTo>
                <a:lnTo>
                  <a:pt x="4178" y="4433"/>
                </a:lnTo>
                <a:lnTo>
                  <a:pt x="4146" y="4435"/>
                </a:lnTo>
                <a:lnTo>
                  <a:pt x="4114" y="4437"/>
                </a:lnTo>
                <a:lnTo>
                  <a:pt x="4082" y="4438"/>
                </a:lnTo>
                <a:lnTo>
                  <a:pt x="4050" y="4438"/>
                </a:lnTo>
                <a:lnTo>
                  <a:pt x="4018" y="4437"/>
                </a:lnTo>
                <a:lnTo>
                  <a:pt x="3765" y="4430"/>
                </a:lnTo>
                <a:lnTo>
                  <a:pt x="3639" y="4427"/>
                </a:lnTo>
                <a:lnTo>
                  <a:pt x="3513" y="4426"/>
                </a:lnTo>
                <a:lnTo>
                  <a:pt x="3388" y="4425"/>
                </a:lnTo>
                <a:lnTo>
                  <a:pt x="3325" y="4426"/>
                </a:lnTo>
                <a:lnTo>
                  <a:pt x="3264" y="4427"/>
                </a:lnTo>
                <a:lnTo>
                  <a:pt x="3202" y="4429"/>
                </a:lnTo>
                <a:lnTo>
                  <a:pt x="3139" y="4432"/>
                </a:lnTo>
                <a:lnTo>
                  <a:pt x="3077" y="4435"/>
                </a:lnTo>
                <a:lnTo>
                  <a:pt x="3015" y="4439"/>
                </a:lnTo>
                <a:lnTo>
                  <a:pt x="2954" y="4444"/>
                </a:lnTo>
                <a:lnTo>
                  <a:pt x="2892" y="4450"/>
                </a:lnTo>
                <a:lnTo>
                  <a:pt x="2830" y="4457"/>
                </a:lnTo>
                <a:lnTo>
                  <a:pt x="2770" y="4465"/>
                </a:lnTo>
                <a:lnTo>
                  <a:pt x="2709" y="4474"/>
                </a:lnTo>
                <a:lnTo>
                  <a:pt x="2648" y="4485"/>
                </a:lnTo>
                <a:lnTo>
                  <a:pt x="2587" y="4498"/>
                </a:lnTo>
                <a:lnTo>
                  <a:pt x="2526" y="4511"/>
                </a:lnTo>
                <a:lnTo>
                  <a:pt x="2465" y="4525"/>
                </a:lnTo>
                <a:lnTo>
                  <a:pt x="2405" y="4541"/>
                </a:lnTo>
                <a:lnTo>
                  <a:pt x="2346" y="4560"/>
                </a:lnTo>
                <a:lnTo>
                  <a:pt x="2286" y="4579"/>
                </a:lnTo>
                <a:lnTo>
                  <a:pt x="2226" y="4599"/>
                </a:lnTo>
                <a:lnTo>
                  <a:pt x="2166" y="4622"/>
                </a:lnTo>
                <a:lnTo>
                  <a:pt x="2107" y="4647"/>
                </a:lnTo>
                <a:lnTo>
                  <a:pt x="2047" y="4673"/>
                </a:lnTo>
                <a:lnTo>
                  <a:pt x="2011" y="4689"/>
                </a:lnTo>
                <a:lnTo>
                  <a:pt x="1971" y="4704"/>
                </a:lnTo>
                <a:lnTo>
                  <a:pt x="1931" y="4718"/>
                </a:lnTo>
                <a:lnTo>
                  <a:pt x="1888" y="4730"/>
                </a:lnTo>
                <a:lnTo>
                  <a:pt x="1844" y="4743"/>
                </a:lnTo>
                <a:lnTo>
                  <a:pt x="1801" y="4754"/>
                </a:lnTo>
                <a:lnTo>
                  <a:pt x="1712" y="4779"/>
                </a:lnTo>
                <a:lnTo>
                  <a:pt x="1668" y="4791"/>
                </a:lnTo>
                <a:lnTo>
                  <a:pt x="1624" y="4804"/>
                </a:lnTo>
                <a:lnTo>
                  <a:pt x="1582" y="4817"/>
                </a:lnTo>
                <a:lnTo>
                  <a:pt x="1541" y="4832"/>
                </a:lnTo>
                <a:lnTo>
                  <a:pt x="1502" y="4848"/>
                </a:lnTo>
                <a:lnTo>
                  <a:pt x="1464" y="4865"/>
                </a:lnTo>
                <a:lnTo>
                  <a:pt x="1446" y="4875"/>
                </a:lnTo>
                <a:lnTo>
                  <a:pt x="1429" y="4884"/>
                </a:lnTo>
                <a:lnTo>
                  <a:pt x="1411" y="4894"/>
                </a:lnTo>
                <a:lnTo>
                  <a:pt x="1395" y="4905"/>
                </a:lnTo>
                <a:lnTo>
                  <a:pt x="1368" y="4924"/>
                </a:lnTo>
                <a:lnTo>
                  <a:pt x="1339" y="4942"/>
                </a:lnTo>
                <a:lnTo>
                  <a:pt x="1310" y="4960"/>
                </a:lnTo>
                <a:lnTo>
                  <a:pt x="1281" y="4978"/>
                </a:lnTo>
                <a:lnTo>
                  <a:pt x="1254" y="4999"/>
                </a:lnTo>
                <a:lnTo>
                  <a:pt x="1242" y="5010"/>
                </a:lnTo>
                <a:lnTo>
                  <a:pt x="1229" y="5021"/>
                </a:lnTo>
                <a:lnTo>
                  <a:pt x="1217" y="5032"/>
                </a:lnTo>
                <a:lnTo>
                  <a:pt x="1205" y="5044"/>
                </a:lnTo>
                <a:lnTo>
                  <a:pt x="1195" y="5058"/>
                </a:lnTo>
                <a:lnTo>
                  <a:pt x="1185" y="5072"/>
                </a:lnTo>
                <a:lnTo>
                  <a:pt x="1174" y="5091"/>
                </a:lnTo>
                <a:lnTo>
                  <a:pt x="1163" y="5111"/>
                </a:lnTo>
                <a:lnTo>
                  <a:pt x="1154" y="5134"/>
                </a:lnTo>
                <a:lnTo>
                  <a:pt x="1144" y="5156"/>
                </a:lnTo>
                <a:lnTo>
                  <a:pt x="1136" y="5180"/>
                </a:lnTo>
                <a:lnTo>
                  <a:pt x="1129" y="5206"/>
                </a:lnTo>
                <a:lnTo>
                  <a:pt x="1123" y="5231"/>
                </a:lnTo>
                <a:lnTo>
                  <a:pt x="1117" y="5256"/>
                </a:lnTo>
                <a:lnTo>
                  <a:pt x="1113" y="5283"/>
                </a:lnTo>
                <a:lnTo>
                  <a:pt x="1109" y="5308"/>
                </a:lnTo>
                <a:lnTo>
                  <a:pt x="1105" y="5335"/>
                </a:lnTo>
                <a:lnTo>
                  <a:pt x="1103" y="5360"/>
                </a:lnTo>
                <a:lnTo>
                  <a:pt x="1099" y="5409"/>
                </a:lnTo>
                <a:lnTo>
                  <a:pt x="1098" y="5454"/>
                </a:lnTo>
                <a:lnTo>
                  <a:pt x="1099" y="5466"/>
                </a:lnTo>
                <a:lnTo>
                  <a:pt x="1102" y="5480"/>
                </a:lnTo>
                <a:lnTo>
                  <a:pt x="1106" y="5493"/>
                </a:lnTo>
                <a:lnTo>
                  <a:pt x="1111" y="5506"/>
                </a:lnTo>
                <a:lnTo>
                  <a:pt x="1119" y="5526"/>
                </a:lnTo>
                <a:lnTo>
                  <a:pt x="1123" y="5534"/>
                </a:lnTo>
                <a:lnTo>
                  <a:pt x="1137" y="5511"/>
                </a:lnTo>
                <a:lnTo>
                  <a:pt x="1150" y="5490"/>
                </a:lnTo>
                <a:lnTo>
                  <a:pt x="1160" y="5473"/>
                </a:lnTo>
                <a:lnTo>
                  <a:pt x="1166" y="5464"/>
                </a:lnTo>
                <a:lnTo>
                  <a:pt x="1172" y="5457"/>
                </a:lnTo>
                <a:lnTo>
                  <a:pt x="1185" y="5444"/>
                </a:lnTo>
                <a:lnTo>
                  <a:pt x="1200" y="5432"/>
                </a:lnTo>
                <a:lnTo>
                  <a:pt x="1215" y="5422"/>
                </a:lnTo>
                <a:lnTo>
                  <a:pt x="1247" y="5400"/>
                </a:lnTo>
                <a:lnTo>
                  <a:pt x="1263" y="5389"/>
                </a:lnTo>
                <a:lnTo>
                  <a:pt x="1277" y="5377"/>
                </a:lnTo>
                <a:lnTo>
                  <a:pt x="1288" y="5368"/>
                </a:lnTo>
                <a:lnTo>
                  <a:pt x="1298" y="5358"/>
                </a:lnTo>
                <a:lnTo>
                  <a:pt x="1307" y="5348"/>
                </a:lnTo>
                <a:lnTo>
                  <a:pt x="1315" y="5337"/>
                </a:lnTo>
                <a:lnTo>
                  <a:pt x="1330" y="5313"/>
                </a:lnTo>
                <a:lnTo>
                  <a:pt x="1343" y="5290"/>
                </a:lnTo>
                <a:lnTo>
                  <a:pt x="1356" y="5265"/>
                </a:lnTo>
                <a:lnTo>
                  <a:pt x="1368" y="5239"/>
                </a:lnTo>
                <a:lnTo>
                  <a:pt x="1391" y="5188"/>
                </a:lnTo>
                <a:lnTo>
                  <a:pt x="1399" y="5176"/>
                </a:lnTo>
                <a:lnTo>
                  <a:pt x="1412" y="5159"/>
                </a:lnTo>
                <a:lnTo>
                  <a:pt x="1430" y="5141"/>
                </a:lnTo>
                <a:lnTo>
                  <a:pt x="1449" y="5124"/>
                </a:lnTo>
                <a:lnTo>
                  <a:pt x="1458" y="5116"/>
                </a:lnTo>
                <a:lnTo>
                  <a:pt x="1468" y="5109"/>
                </a:lnTo>
                <a:lnTo>
                  <a:pt x="1478" y="5103"/>
                </a:lnTo>
                <a:lnTo>
                  <a:pt x="1487" y="5099"/>
                </a:lnTo>
                <a:lnTo>
                  <a:pt x="1495" y="5096"/>
                </a:lnTo>
                <a:lnTo>
                  <a:pt x="1505" y="5096"/>
                </a:lnTo>
                <a:lnTo>
                  <a:pt x="1508" y="5096"/>
                </a:lnTo>
                <a:lnTo>
                  <a:pt x="1512" y="5097"/>
                </a:lnTo>
                <a:lnTo>
                  <a:pt x="1515" y="5099"/>
                </a:lnTo>
                <a:lnTo>
                  <a:pt x="1518" y="5101"/>
                </a:lnTo>
                <a:lnTo>
                  <a:pt x="1520" y="5104"/>
                </a:lnTo>
                <a:lnTo>
                  <a:pt x="1523" y="5108"/>
                </a:lnTo>
                <a:lnTo>
                  <a:pt x="1524" y="5112"/>
                </a:lnTo>
                <a:lnTo>
                  <a:pt x="1525" y="5117"/>
                </a:lnTo>
                <a:lnTo>
                  <a:pt x="1526" y="5130"/>
                </a:lnTo>
                <a:lnTo>
                  <a:pt x="1526" y="5143"/>
                </a:lnTo>
                <a:lnTo>
                  <a:pt x="1524" y="5158"/>
                </a:lnTo>
                <a:lnTo>
                  <a:pt x="1522" y="5174"/>
                </a:lnTo>
                <a:lnTo>
                  <a:pt x="1518" y="5192"/>
                </a:lnTo>
                <a:lnTo>
                  <a:pt x="1513" y="5209"/>
                </a:lnTo>
                <a:lnTo>
                  <a:pt x="1503" y="5243"/>
                </a:lnTo>
                <a:lnTo>
                  <a:pt x="1491" y="5276"/>
                </a:lnTo>
                <a:lnTo>
                  <a:pt x="1481" y="5302"/>
                </a:lnTo>
                <a:lnTo>
                  <a:pt x="1474" y="5321"/>
                </a:lnTo>
                <a:lnTo>
                  <a:pt x="1444" y="5386"/>
                </a:lnTo>
                <a:lnTo>
                  <a:pt x="1412" y="5451"/>
                </a:lnTo>
                <a:lnTo>
                  <a:pt x="1383" y="5515"/>
                </a:lnTo>
                <a:lnTo>
                  <a:pt x="1369" y="5548"/>
                </a:lnTo>
                <a:lnTo>
                  <a:pt x="1355" y="5580"/>
                </a:lnTo>
                <a:lnTo>
                  <a:pt x="1343" y="5613"/>
                </a:lnTo>
                <a:lnTo>
                  <a:pt x="1332" y="5646"/>
                </a:lnTo>
                <a:lnTo>
                  <a:pt x="1322" y="5679"/>
                </a:lnTo>
                <a:lnTo>
                  <a:pt x="1314" y="5714"/>
                </a:lnTo>
                <a:lnTo>
                  <a:pt x="1308" y="5748"/>
                </a:lnTo>
                <a:lnTo>
                  <a:pt x="1303" y="5784"/>
                </a:lnTo>
                <a:lnTo>
                  <a:pt x="1300" y="5820"/>
                </a:lnTo>
                <a:lnTo>
                  <a:pt x="1300" y="5858"/>
                </a:lnTo>
                <a:lnTo>
                  <a:pt x="1302" y="5889"/>
                </a:lnTo>
                <a:lnTo>
                  <a:pt x="1306" y="5920"/>
                </a:lnTo>
                <a:lnTo>
                  <a:pt x="1311" y="5950"/>
                </a:lnTo>
                <a:lnTo>
                  <a:pt x="1318" y="5981"/>
                </a:lnTo>
                <a:lnTo>
                  <a:pt x="1332" y="6041"/>
                </a:lnTo>
                <a:lnTo>
                  <a:pt x="1340" y="6071"/>
                </a:lnTo>
                <a:lnTo>
                  <a:pt x="1346" y="6101"/>
                </a:lnTo>
                <a:lnTo>
                  <a:pt x="1351" y="6127"/>
                </a:lnTo>
                <a:lnTo>
                  <a:pt x="1354" y="6152"/>
                </a:lnTo>
                <a:lnTo>
                  <a:pt x="1355" y="6178"/>
                </a:lnTo>
                <a:lnTo>
                  <a:pt x="1356" y="6202"/>
                </a:lnTo>
                <a:lnTo>
                  <a:pt x="1355" y="6225"/>
                </a:lnTo>
                <a:lnTo>
                  <a:pt x="1352" y="6249"/>
                </a:lnTo>
                <a:lnTo>
                  <a:pt x="1349" y="6271"/>
                </a:lnTo>
                <a:lnTo>
                  <a:pt x="1344" y="6292"/>
                </a:lnTo>
                <a:lnTo>
                  <a:pt x="1339" y="6313"/>
                </a:lnTo>
                <a:lnTo>
                  <a:pt x="1332" y="6335"/>
                </a:lnTo>
                <a:lnTo>
                  <a:pt x="1325" y="6355"/>
                </a:lnTo>
                <a:lnTo>
                  <a:pt x="1316" y="6375"/>
                </a:lnTo>
                <a:lnTo>
                  <a:pt x="1306" y="6395"/>
                </a:lnTo>
                <a:lnTo>
                  <a:pt x="1296" y="6414"/>
                </a:lnTo>
                <a:lnTo>
                  <a:pt x="1284" y="6432"/>
                </a:lnTo>
                <a:lnTo>
                  <a:pt x="1272" y="6450"/>
                </a:lnTo>
                <a:lnTo>
                  <a:pt x="1259" y="6469"/>
                </a:lnTo>
                <a:lnTo>
                  <a:pt x="1246" y="6487"/>
                </a:lnTo>
                <a:lnTo>
                  <a:pt x="1232" y="6504"/>
                </a:lnTo>
                <a:lnTo>
                  <a:pt x="1218" y="6521"/>
                </a:lnTo>
                <a:lnTo>
                  <a:pt x="1186" y="6555"/>
                </a:lnTo>
                <a:lnTo>
                  <a:pt x="1154" y="6587"/>
                </a:lnTo>
                <a:lnTo>
                  <a:pt x="1119" y="6620"/>
                </a:lnTo>
                <a:lnTo>
                  <a:pt x="1085" y="6652"/>
                </a:lnTo>
                <a:lnTo>
                  <a:pt x="1014" y="6715"/>
                </a:lnTo>
                <a:lnTo>
                  <a:pt x="978" y="6746"/>
                </a:lnTo>
                <a:lnTo>
                  <a:pt x="943" y="6776"/>
                </a:lnTo>
                <a:lnTo>
                  <a:pt x="906" y="6804"/>
                </a:lnTo>
                <a:lnTo>
                  <a:pt x="869" y="6833"/>
                </a:lnTo>
                <a:lnTo>
                  <a:pt x="830" y="6858"/>
                </a:lnTo>
                <a:lnTo>
                  <a:pt x="790" y="6883"/>
                </a:lnTo>
                <a:lnTo>
                  <a:pt x="770" y="6895"/>
                </a:lnTo>
                <a:lnTo>
                  <a:pt x="750" y="6905"/>
                </a:lnTo>
                <a:lnTo>
                  <a:pt x="730" y="6916"/>
                </a:lnTo>
                <a:lnTo>
                  <a:pt x="708" y="6925"/>
                </a:lnTo>
                <a:lnTo>
                  <a:pt x="692" y="6932"/>
                </a:lnTo>
                <a:lnTo>
                  <a:pt x="676" y="6938"/>
                </a:lnTo>
                <a:lnTo>
                  <a:pt x="640" y="6948"/>
                </a:lnTo>
                <a:lnTo>
                  <a:pt x="567" y="6968"/>
                </a:lnTo>
                <a:lnTo>
                  <a:pt x="532" y="6979"/>
                </a:lnTo>
                <a:lnTo>
                  <a:pt x="514" y="6985"/>
                </a:lnTo>
                <a:lnTo>
                  <a:pt x="497" y="6991"/>
                </a:lnTo>
                <a:lnTo>
                  <a:pt x="481" y="6998"/>
                </a:lnTo>
                <a:lnTo>
                  <a:pt x="465" y="7006"/>
                </a:lnTo>
                <a:lnTo>
                  <a:pt x="451" y="7015"/>
                </a:lnTo>
                <a:lnTo>
                  <a:pt x="437" y="7026"/>
                </a:lnTo>
                <a:lnTo>
                  <a:pt x="430" y="7033"/>
                </a:lnTo>
                <a:lnTo>
                  <a:pt x="423" y="7040"/>
                </a:lnTo>
                <a:lnTo>
                  <a:pt x="417" y="7048"/>
                </a:lnTo>
                <a:lnTo>
                  <a:pt x="411" y="7057"/>
                </a:lnTo>
                <a:lnTo>
                  <a:pt x="406" y="7067"/>
                </a:lnTo>
                <a:lnTo>
                  <a:pt x="401" y="7077"/>
                </a:lnTo>
                <a:lnTo>
                  <a:pt x="392" y="7099"/>
                </a:lnTo>
                <a:lnTo>
                  <a:pt x="385" y="7122"/>
                </a:lnTo>
                <a:lnTo>
                  <a:pt x="379" y="7147"/>
                </a:lnTo>
                <a:lnTo>
                  <a:pt x="374" y="7174"/>
                </a:lnTo>
                <a:lnTo>
                  <a:pt x="369" y="7200"/>
                </a:lnTo>
                <a:lnTo>
                  <a:pt x="366" y="7227"/>
                </a:lnTo>
                <a:lnTo>
                  <a:pt x="364" y="7255"/>
                </a:lnTo>
                <a:lnTo>
                  <a:pt x="361" y="7308"/>
                </a:lnTo>
                <a:lnTo>
                  <a:pt x="358" y="7355"/>
                </a:lnTo>
                <a:lnTo>
                  <a:pt x="356" y="7378"/>
                </a:lnTo>
                <a:lnTo>
                  <a:pt x="354" y="7396"/>
                </a:lnTo>
                <a:lnTo>
                  <a:pt x="338" y="7520"/>
                </a:lnTo>
                <a:lnTo>
                  <a:pt x="329" y="7580"/>
                </a:lnTo>
                <a:lnTo>
                  <a:pt x="320" y="7642"/>
                </a:lnTo>
                <a:lnTo>
                  <a:pt x="310" y="7703"/>
                </a:lnTo>
                <a:lnTo>
                  <a:pt x="297" y="7764"/>
                </a:lnTo>
                <a:lnTo>
                  <a:pt x="283" y="7825"/>
                </a:lnTo>
                <a:lnTo>
                  <a:pt x="267" y="7885"/>
                </a:lnTo>
                <a:lnTo>
                  <a:pt x="257" y="7919"/>
                </a:lnTo>
                <a:lnTo>
                  <a:pt x="247" y="7953"/>
                </a:lnTo>
                <a:lnTo>
                  <a:pt x="223" y="8020"/>
                </a:lnTo>
                <a:lnTo>
                  <a:pt x="198" y="8087"/>
                </a:lnTo>
                <a:lnTo>
                  <a:pt x="173" y="8153"/>
                </a:lnTo>
                <a:lnTo>
                  <a:pt x="146" y="8220"/>
                </a:lnTo>
                <a:lnTo>
                  <a:pt x="121" y="8286"/>
                </a:lnTo>
                <a:lnTo>
                  <a:pt x="98" y="8352"/>
                </a:lnTo>
                <a:lnTo>
                  <a:pt x="86" y="8386"/>
                </a:lnTo>
                <a:lnTo>
                  <a:pt x="76" y="8420"/>
                </a:lnTo>
                <a:lnTo>
                  <a:pt x="69" y="8450"/>
                </a:lnTo>
                <a:lnTo>
                  <a:pt x="63" y="8480"/>
                </a:lnTo>
                <a:lnTo>
                  <a:pt x="59" y="8511"/>
                </a:lnTo>
                <a:lnTo>
                  <a:pt x="56" y="8541"/>
                </a:lnTo>
                <a:lnTo>
                  <a:pt x="54" y="8573"/>
                </a:lnTo>
                <a:lnTo>
                  <a:pt x="53" y="8603"/>
                </a:lnTo>
                <a:lnTo>
                  <a:pt x="54" y="8665"/>
                </a:lnTo>
                <a:lnTo>
                  <a:pt x="54" y="8699"/>
                </a:lnTo>
                <a:lnTo>
                  <a:pt x="54" y="8735"/>
                </a:lnTo>
                <a:lnTo>
                  <a:pt x="53" y="8753"/>
                </a:lnTo>
                <a:lnTo>
                  <a:pt x="52" y="8770"/>
                </a:lnTo>
                <a:lnTo>
                  <a:pt x="50" y="8789"/>
                </a:lnTo>
                <a:lnTo>
                  <a:pt x="47" y="8806"/>
                </a:lnTo>
                <a:lnTo>
                  <a:pt x="44" y="8820"/>
                </a:lnTo>
                <a:lnTo>
                  <a:pt x="39" y="8834"/>
                </a:lnTo>
                <a:lnTo>
                  <a:pt x="30" y="8864"/>
                </a:lnTo>
                <a:lnTo>
                  <a:pt x="20" y="8892"/>
                </a:lnTo>
                <a:lnTo>
                  <a:pt x="9" y="8921"/>
                </a:lnTo>
                <a:lnTo>
                  <a:pt x="4" y="8941"/>
                </a:lnTo>
                <a:lnTo>
                  <a:pt x="1" y="8961"/>
                </a:lnTo>
                <a:lnTo>
                  <a:pt x="0" y="8982"/>
                </a:lnTo>
                <a:lnTo>
                  <a:pt x="2" y="9003"/>
                </a:lnTo>
                <a:lnTo>
                  <a:pt x="3" y="9013"/>
                </a:lnTo>
                <a:lnTo>
                  <a:pt x="5" y="9023"/>
                </a:lnTo>
                <a:lnTo>
                  <a:pt x="8" y="9033"/>
                </a:lnTo>
                <a:lnTo>
                  <a:pt x="11" y="9043"/>
                </a:lnTo>
                <a:lnTo>
                  <a:pt x="15" y="9052"/>
                </a:lnTo>
                <a:lnTo>
                  <a:pt x="21" y="9062"/>
                </a:lnTo>
                <a:lnTo>
                  <a:pt x="26" y="9071"/>
                </a:lnTo>
                <a:lnTo>
                  <a:pt x="32" y="9080"/>
                </a:lnTo>
                <a:lnTo>
                  <a:pt x="43" y="9093"/>
                </a:lnTo>
                <a:lnTo>
                  <a:pt x="55" y="9104"/>
                </a:lnTo>
                <a:lnTo>
                  <a:pt x="68" y="9114"/>
                </a:lnTo>
                <a:lnTo>
                  <a:pt x="81" y="9124"/>
                </a:lnTo>
                <a:lnTo>
                  <a:pt x="110" y="9141"/>
                </a:lnTo>
                <a:lnTo>
                  <a:pt x="138" y="9157"/>
                </a:lnTo>
                <a:lnTo>
                  <a:pt x="152" y="9166"/>
                </a:lnTo>
                <a:lnTo>
                  <a:pt x="166" y="9175"/>
                </a:lnTo>
                <a:lnTo>
                  <a:pt x="178" y="9184"/>
                </a:lnTo>
                <a:lnTo>
                  <a:pt x="189" y="9195"/>
                </a:lnTo>
                <a:lnTo>
                  <a:pt x="200" y="9208"/>
                </a:lnTo>
                <a:lnTo>
                  <a:pt x="209" y="9222"/>
                </a:lnTo>
                <a:lnTo>
                  <a:pt x="217" y="9237"/>
                </a:lnTo>
                <a:lnTo>
                  <a:pt x="223" y="9255"/>
                </a:lnTo>
                <a:lnTo>
                  <a:pt x="226" y="9271"/>
                </a:lnTo>
                <a:lnTo>
                  <a:pt x="231" y="9286"/>
                </a:lnTo>
                <a:lnTo>
                  <a:pt x="236" y="9318"/>
                </a:lnTo>
                <a:lnTo>
                  <a:pt x="240" y="9350"/>
                </a:lnTo>
                <a:lnTo>
                  <a:pt x="243" y="9382"/>
                </a:lnTo>
                <a:lnTo>
                  <a:pt x="246" y="9415"/>
                </a:lnTo>
                <a:lnTo>
                  <a:pt x="250" y="9446"/>
                </a:lnTo>
                <a:lnTo>
                  <a:pt x="256" y="9477"/>
                </a:lnTo>
                <a:lnTo>
                  <a:pt x="260" y="9494"/>
                </a:lnTo>
                <a:lnTo>
                  <a:pt x="264" y="9509"/>
                </a:lnTo>
                <a:lnTo>
                  <a:pt x="270" y="9526"/>
                </a:lnTo>
                <a:lnTo>
                  <a:pt x="274" y="9535"/>
                </a:lnTo>
                <a:lnTo>
                  <a:pt x="278" y="9544"/>
                </a:lnTo>
                <a:lnTo>
                  <a:pt x="283" y="9553"/>
                </a:lnTo>
                <a:lnTo>
                  <a:pt x="288" y="9561"/>
                </a:lnTo>
                <a:lnTo>
                  <a:pt x="295" y="9568"/>
                </a:lnTo>
                <a:lnTo>
                  <a:pt x="303" y="9573"/>
                </a:lnTo>
                <a:lnTo>
                  <a:pt x="310" y="9577"/>
                </a:lnTo>
                <a:lnTo>
                  <a:pt x="317" y="9580"/>
                </a:lnTo>
                <a:lnTo>
                  <a:pt x="331" y="9584"/>
                </a:lnTo>
                <a:lnTo>
                  <a:pt x="346" y="9587"/>
                </a:lnTo>
                <a:lnTo>
                  <a:pt x="361" y="9587"/>
                </a:lnTo>
                <a:lnTo>
                  <a:pt x="377" y="9587"/>
                </a:lnTo>
                <a:lnTo>
                  <a:pt x="392" y="9585"/>
                </a:lnTo>
                <a:lnTo>
                  <a:pt x="422" y="9581"/>
                </a:lnTo>
                <a:lnTo>
                  <a:pt x="444" y="9579"/>
                </a:lnTo>
                <a:lnTo>
                  <a:pt x="465" y="9578"/>
                </a:lnTo>
                <a:lnTo>
                  <a:pt x="486" y="9578"/>
                </a:lnTo>
                <a:lnTo>
                  <a:pt x="507" y="9579"/>
                </a:lnTo>
                <a:lnTo>
                  <a:pt x="550" y="9582"/>
                </a:lnTo>
                <a:lnTo>
                  <a:pt x="570" y="9584"/>
                </a:lnTo>
                <a:lnTo>
                  <a:pt x="593" y="9584"/>
                </a:lnTo>
                <a:lnTo>
                  <a:pt x="605" y="9584"/>
                </a:lnTo>
                <a:lnTo>
                  <a:pt x="620" y="9584"/>
                </a:lnTo>
                <a:lnTo>
                  <a:pt x="634" y="9582"/>
                </a:lnTo>
                <a:lnTo>
                  <a:pt x="648" y="9578"/>
                </a:lnTo>
                <a:lnTo>
                  <a:pt x="656" y="9576"/>
                </a:lnTo>
                <a:lnTo>
                  <a:pt x="662" y="9572"/>
                </a:lnTo>
                <a:lnTo>
                  <a:pt x="667" y="9568"/>
                </a:lnTo>
                <a:lnTo>
                  <a:pt x="671" y="9564"/>
                </a:lnTo>
                <a:lnTo>
                  <a:pt x="675" y="9559"/>
                </a:lnTo>
                <a:lnTo>
                  <a:pt x="677" y="9551"/>
                </a:lnTo>
                <a:lnTo>
                  <a:pt x="678" y="9544"/>
                </a:lnTo>
                <a:lnTo>
                  <a:pt x="678" y="9536"/>
                </a:lnTo>
                <a:lnTo>
                  <a:pt x="673" y="9491"/>
                </a:lnTo>
                <a:lnTo>
                  <a:pt x="669" y="9468"/>
                </a:lnTo>
                <a:lnTo>
                  <a:pt x="667" y="9457"/>
                </a:lnTo>
                <a:lnTo>
                  <a:pt x="664" y="9446"/>
                </a:lnTo>
                <a:lnTo>
                  <a:pt x="659" y="9431"/>
                </a:lnTo>
                <a:lnTo>
                  <a:pt x="653" y="9415"/>
                </a:lnTo>
                <a:lnTo>
                  <a:pt x="646" y="9399"/>
                </a:lnTo>
                <a:lnTo>
                  <a:pt x="639" y="9385"/>
                </a:lnTo>
                <a:lnTo>
                  <a:pt x="625" y="9356"/>
                </a:lnTo>
                <a:lnTo>
                  <a:pt x="608" y="9327"/>
                </a:lnTo>
                <a:lnTo>
                  <a:pt x="597" y="9310"/>
                </a:lnTo>
                <a:lnTo>
                  <a:pt x="585" y="9293"/>
                </a:lnTo>
                <a:lnTo>
                  <a:pt x="571" y="9278"/>
                </a:lnTo>
                <a:lnTo>
                  <a:pt x="557" y="9262"/>
                </a:lnTo>
                <a:lnTo>
                  <a:pt x="543" y="9247"/>
                </a:lnTo>
                <a:lnTo>
                  <a:pt x="528" y="9233"/>
                </a:lnTo>
                <a:lnTo>
                  <a:pt x="513" y="9220"/>
                </a:lnTo>
                <a:lnTo>
                  <a:pt x="496" y="9207"/>
                </a:lnTo>
                <a:lnTo>
                  <a:pt x="464" y="9183"/>
                </a:lnTo>
                <a:lnTo>
                  <a:pt x="450" y="9171"/>
                </a:lnTo>
                <a:lnTo>
                  <a:pt x="435" y="9159"/>
                </a:lnTo>
                <a:lnTo>
                  <a:pt x="422" y="9145"/>
                </a:lnTo>
                <a:lnTo>
                  <a:pt x="417" y="9138"/>
                </a:lnTo>
                <a:lnTo>
                  <a:pt x="412" y="9131"/>
                </a:lnTo>
                <a:lnTo>
                  <a:pt x="407" y="9121"/>
                </a:lnTo>
                <a:lnTo>
                  <a:pt x="403" y="9112"/>
                </a:lnTo>
                <a:lnTo>
                  <a:pt x="400" y="9103"/>
                </a:lnTo>
                <a:lnTo>
                  <a:pt x="397" y="9093"/>
                </a:lnTo>
                <a:lnTo>
                  <a:pt x="374" y="8977"/>
                </a:lnTo>
                <a:lnTo>
                  <a:pt x="362" y="8920"/>
                </a:lnTo>
                <a:lnTo>
                  <a:pt x="352" y="8862"/>
                </a:lnTo>
                <a:lnTo>
                  <a:pt x="343" y="8804"/>
                </a:lnTo>
                <a:lnTo>
                  <a:pt x="336" y="8745"/>
                </a:lnTo>
                <a:lnTo>
                  <a:pt x="330" y="8686"/>
                </a:lnTo>
                <a:lnTo>
                  <a:pt x="329" y="8657"/>
                </a:lnTo>
                <a:lnTo>
                  <a:pt x="328" y="8627"/>
                </a:lnTo>
                <a:lnTo>
                  <a:pt x="328" y="8608"/>
                </a:lnTo>
                <a:lnTo>
                  <a:pt x="328" y="8589"/>
                </a:lnTo>
                <a:lnTo>
                  <a:pt x="331" y="8551"/>
                </a:lnTo>
                <a:lnTo>
                  <a:pt x="335" y="8515"/>
                </a:lnTo>
                <a:lnTo>
                  <a:pt x="342" y="8478"/>
                </a:lnTo>
                <a:lnTo>
                  <a:pt x="350" y="8443"/>
                </a:lnTo>
                <a:lnTo>
                  <a:pt x="360" y="8407"/>
                </a:lnTo>
                <a:lnTo>
                  <a:pt x="372" y="8372"/>
                </a:lnTo>
                <a:lnTo>
                  <a:pt x="383" y="8337"/>
                </a:lnTo>
                <a:lnTo>
                  <a:pt x="396" y="8302"/>
                </a:lnTo>
                <a:lnTo>
                  <a:pt x="409" y="8267"/>
                </a:lnTo>
                <a:lnTo>
                  <a:pt x="436" y="8198"/>
                </a:lnTo>
                <a:lnTo>
                  <a:pt x="464" y="8128"/>
                </a:lnTo>
                <a:lnTo>
                  <a:pt x="477" y="8093"/>
                </a:lnTo>
                <a:lnTo>
                  <a:pt x="489" y="8057"/>
                </a:lnTo>
                <a:lnTo>
                  <a:pt x="506" y="8003"/>
                </a:lnTo>
                <a:lnTo>
                  <a:pt x="526" y="7954"/>
                </a:lnTo>
                <a:lnTo>
                  <a:pt x="546" y="7906"/>
                </a:lnTo>
                <a:lnTo>
                  <a:pt x="567" y="7861"/>
                </a:lnTo>
                <a:lnTo>
                  <a:pt x="590" y="7818"/>
                </a:lnTo>
                <a:lnTo>
                  <a:pt x="613" y="7776"/>
                </a:lnTo>
                <a:lnTo>
                  <a:pt x="637" y="7737"/>
                </a:lnTo>
                <a:lnTo>
                  <a:pt x="664" y="7698"/>
                </a:lnTo>
                <a:lnTo>
                  <a:pt x="691" y="7661"/>
                </a:lnTo>
                <a:lnTo>
                  <a:pt x="719" y="7624"/>
                </a:lnTo>
                <a:lnTo>
                  <a:pt x="750" y="7588"/>
                </a:lnTo>
                <a:lnTo>
                  <a:pt x="781" y="7551"/>
                </a:lnTo>
                <a:lnTo>
                  <a:pt x="815" y="7515"/>
                </a:lnTo>
                <a:lnTo>
                  <a:pt x="850" y="7477"/>
                </a:lnTo>
                <a:lnTo>
                  <a:pt x="925" y="7400"/>
                </a:lnTo>
                <a:lnTo>
                  <a:pt x="955" y="7369"/>
                </a:lnTo>
                <a:lnTo>
                  <a:pt x="984" y="7338"/>
                </a:lnTo>
                <a:lnTo>
                  <a:pt x="1014" y="7309"/>
                </a:lnTo>
                <a:lnTo>
                  <a:pt x="1044" y="7279"/>
                </a:lnTo>
                <a:lnTo>
                  <a:pt x="1059" y="7265"/>
                </a:lnTo>
                <a:lnTo>
                  <a:pt x="1076" y="7252"/>
                </a:lnTo>
                <a:lnTo>
                  <a:pt x="1092" y="7239"/>
                </a:lnTo>
                <a:lnTo>
                  <a:pt x="1108" y="7226"/>
                </a:lnTo>
                <a:lnTo>
                  <a:pt x="1126" y="7214"/>
                </a:lnTo>
                <a:lnTo>
                  <a:pt x="1144" y="7204"/>
                </a:lnTo>
                <a:lnTo>
                  <a:pt x="1163" y="7194"/>
                </a:lnTo>
                <a:lnTo>
                  <a:pt x="1183" y="7185"/>
                </a:lnTo>
                <a:lnTo>
                  <a:pt x="1201" y="7178"/>
                </a:lnTo>
                <a:lnTo>
                  <a:pt x="1220" y="7172"/>
                </a:lnTo>
                <a:lnTo>
                  <a:pt x="1257" y="7161"/>
                </a:lnTo>
                <a:lnTo>
                  <a:pt x="1296" y="7151"/>
                </a:lnTo>
                <a:lnTo>
                  <a:pt x="1334" y="7142"/>
                </a:lnTo>
                <a:lnTo>
                  <a:pt x="1372" y="7133"/>
                </a:lnTo>
                <a:lnTo>
                  <a:pt x="1410" y="7124"/>
                </a:lnTo>
                <a:lnTo>
                  <a:pt x="1430" y="7119"/>
                </a:lnTo>
                <a:lnTo>
                  <a:pt x="1448" y="7113"/>
                </a:lnTo>
                <a:lnTo>
                  <a:pt x="1466" y="7106"/>
                </a:lnTo>
                <a:lnTo>
                  <a:pt x="1484" y="7099"/>
                </a:lnTo>
                <a:lnTo>
                  <a:pt x="1502" y="7091"/>
                </a:lnTo>
                <a:lnTo>
                  <a:pt x="1519" y="7082"/>
                </a:lnTo>
                <a:lnTo>
                  <a:pt x="1552" y="7063"/>
                </a:lnTo>
                <a:lnTo>
                  <a:pt x="1586" y="7043"/>
                </a:lnTo>
                <a:lnTo>
                  <a:pt x="1617" y="7022"/>
                </a:lnTo>
                <a:lnTo>
                  <a:pt x="1681" y="6977"/>
                </a:lnTo>
                <a:lnTo>
                  <a:pt x="1714" y="6956"/>
                </a:lnTo>
                <a:lnTo>
                  <a:pt x="1746" y="6936"/>
                </a:lnTo>
                <a:lnTo>
                  <a:pt x="1797" y="6907"/>
                </a:lnTo>
                <a:lnTo>
                  <a:pt x="1831" y="6888"/>
                </a:lnTo>
                <a:lnTo>
                  <a:pt x="1871" y="6866"/>
                </a:lnTo>
                <a:lnTo>
                  <a:pt x="1913" y="6843"/>
                </a:lnTo>
                <a:lnTo>
                  <a:pt x="1960" y="6821"/>
                </a:lnTo>
                <a:lnTo>
                  <a:pt x="2008" y="6797"/>
                </a:lnTo>
                <a:lnTo>
                  <a:pt x="2056" y="6776"/>
                </a:lnTo>
                <a:lnTo>
                  <a:pt x="2106" y="6757"/>
                </a:lnTo>
                <a:lnTo>
                  <a:pt x="2130" y="6749"/>
                </a:lnTo>
                <a:lnTo>
                  <a:pt x="2154" y="6741"/>
                </a:lnTo>
                <a:lnTo>
                  <a:pt x="2178" y="6733"/>
                </a:lnTo>
                <a:lnTo>
                  <a:pt x="2200" y="6727"/>
                </a:lnTo>
                <a:lnTo>
                  <a:pt x="2223" y="6722"/>
                </a:lnTo>
                <a:lnTo>
                  <a:pt x="2244" y="6719"/>
                </a:lnTo>
                <a:lnTo>
                  <a:pt x="2264" y="6716"/>
                </a:lnTo>
                <a:lnTo>
                  <a:pt x="2285" y="6716"/>
                </a:lnTo>
                <a:lnTo>
                  <a:pt x="2303" y="6716"/>
                </a:lnTo>
                <a:lnTo>
                  <a:pt x="2320" y="6718"/>
                </a:lnTo>
                <a:lnTo>
                  <a:pt x="2335" y="6722"/>
                </a:lnTo>
                <a:lnTo>
                  <a:pt x="2350" y="6728"/>
                </a:lnTo>
                <a:lnTo>
                  <a:pt x="2356" y="6732"/>
                </a:lnTo>
                <a:lnTo>
                  <a:pt x="2362" y="6736"/>
                </a:lnTo>
                <a:lnTo>
                  <a:pt x="2368" y="6741"/>
                </a:lnTo>
                <a:lnTo>
                  <a:pt x="2373" y="6746"/>
                </a:lnTo>
                <a:lnTo>
                  <a:pt x="2376" y="6750"/>
                </a:lnTo>
                <a:lnTo>
                  <a:pt x="2378" y="6754"/>
                </a:lnTo>
                <a:lnTo>
                  <a:pt x="2382" y="6763"/>
                </a:lnTo>
                <a:lnTo>
                  <a:pt x="2384" y="6774"/>
                </a:lnTo>
                <a:lnTo>
                  <a:pt x="2385" y="6785"/>
                </a:lnTo>
                <a:lnTo>
                  <a:pt x="2385" y="6796"/>
                </a:lnTo>
                <a:lnTo>
                  <a:pt x="2385" y="6807"/>
                </a:lnTo>
                <a:lnTo>
                  <a:pt x="2384" y="6828"/>
                </a:lnTo>
                <a:lnTo>
                  <a:pt x="2383" y="6859"/>
                </a:lnTo>
                <a:lnTo>
                  <a:pt x="2379" y="6891"/>
                </a:lnTo>
                <a:lnTo>
                  <a:pt x="2373" y="6921"/>
                </a:lnTo>
                <a:lnTo>
                  <a:pt x="2366" y="6952"/>
                </a:lnTo>
                <a:lnTo>
                  <a:pt x="2358" y="6982"/>
                </a:lnTo>
                <a:lnTo>
                  <a:pt x="2349" y="7012"/>
                </a:lnTo>
                <a:lnTo>
                  <a:pt x="2329" y="7072"/>
                </a:lnTo>
                <a:lnTo>
                  <a:pt x="2315" y="7114"/>
                </a:lnTo>
                <a:lnTo>
                  <a:pt x="2300" y="7155"/>
                </a:lnTo>
                <a:lnTo>
                  <a:pt x="2287" y="7189"/>
                </a:lnTo>
                <a:lnTo>
                  <a:pt x="2270" y="7223"/>
                </a:lnTo>
                <a:lnTo>
                  <a:pt x="2252" y="7260"/>
                </a:lnTo>
                <a:lnTo>
                  <a:pt x="2233" y="7296"/>
                </a:lnTo>
                <a:lnTo>
                  <a:pt x="2214" y="7334"/>
                </a:lnTo>
                <a:lnTo>
                  <a:pt x="2194" y="7372"/>
                </a:lnTo>
                <a:lnTo>
                  <a:pt x="2176" y="7410"/>
                </a:lnTo>
                <a:lnTo>
                  <a:pt x="2161" y="7449"/>
                </a:lnTo>
                <a:lnTo>
                  <a:pt x="2154" y="7468"/>
                </a:lnTo>
                <a:lnTo>
                  <a:pt x="2148" y="7487"/>
                </a:lnTo>
                <a:lnTo>
                  <a:pt x="2142" y="7506"/>
                </a:lnTo>
                <a:lnTo>
                  <a:pt x="2138" y="7525"/>
                </a:lnTo>
                <a:lnTo>
                  <a:pt x="2135" y="7544"/>
                </a:lnTo>
                <a:lnTo>
                  <a:pt x="2132" y="7562"/>
                </a:lnTo>
                <a:lnTo>
                  <a:pt x="2131" y="7581"/>
                </a:lnTo>
                <a:lnTo>
                  <a:pt x="2131" y="7600"/>
                </a:lnTo>
                <a:lnTo>
                  <a:pt x="2134" y="7618"/>
                </a:lnTo>
                <a:lnTo>
                  <a:pt x="2137" y="7636"/>
                </a:lnTo>
                <a:lnTo>
                  <a:pt x="2142" y="7654"/>
                </a:lnTo>
                <a:lnTo>
                  <a:pt x="2149" y="7671"/>
                </a:lnTo>
                <a:lnTo>
                  <a:pt x="2158" y="7688"/>
                </a:lnTo>
                <a:lnTo>
                  <a:pt x="2168" y="7705"/>
                </a:lnTo>
                <a:lnTo>
                  <a:pt x="2180" y="7721"/>
                </a:lnTo>
                <a:lnTo>
                  <a:pt x="2195" y="7738"/>
                </a:lnTo>
                <a:lnTo>
                  <a:pt x="2238" y="7781"/>
                </a:lnTo>
                <a:lnTo>
                  <a:pt x="2279" y="7827"/>
                </a:lnTo>
                <a:lnTo>
                  <a:pt x="2318" y="7875"/>
                </a:lnTo>
                <a:lnTo>
                  <a:pt x="2356" y="7923"/>
                </a:lnTo>
                <a:lnTo>
                  <a:pt x="2393" y="7974"/>
                </a:lnTo>
                <a:lnTo>
                  <a:pt x="2430" y="8025"/>
                </a:lnTo>
                <a:lnTo>
                  <a:pt x="2465" y="8077"/>
                </a:lnTo>
                <a:lnTo>
                  <a:pt x="2500" y="8129"/>
                </a:lnTo>
                <a:lnTo>
                  <a:pt x="2533" y="8182"/>
                </a:lnTo>
                <a:lnTo>
                  <a:pt x="2567" y="8236"/>
                </a:lnTo>
                <a:lnTo>
                  <a:pt x="2634" y="8343"/>
                </a:lnTo>
                <a:lnTo>
                  <a:pt x="2700" y="8449"/>
                </a:lnTo>
                <a:lnTo>
                  <a:pt x="2732" y="8502"/>
                </a:lnTo>
                <a:lnTo>
                  <a:pt x="2765" y="8552"/>
                </a:lnTo>
                <a:lnTo>
                  <a:pt x="2780" y="8573"/>
                </a:lnTo>
                <a:lnTo>
                  <a:pt x="2794" y="8592"/>
                </a:lnTo>
                <a:lnTo>
                  <a:pt x="2824" y="8630"/>
                </a:lnTo>
                <a:lnTo>
                  <a:pt x="2886" y="8704"/>
                </a:lnTo>
                <a:lnTo>
                  <a:pt x="2917" y="8741"/>
                </a:lnTo>
                <a:lnTo>
                  <a:pt x="2931" y="8760"/>
                </a:lnTo>
                <a:lnTo>
                  <a:pt x="2944" y="8781"/>
                </a:lnTo>
                <a:lnTo>
                  <a:pt x="2956" y="8801"/>
                </a:lnTo>
                <a:lnTo>
                  <a:pt x="2968" y="8821"/>
                </a:lnTo>
                <a:lnTo>
                  <a:pt x="2978" y="8843"/>
                </a:lnTo>
                <a:lnTo>
                  <a:pt x="2988" y="8866"/>
                </a:lnTo>
                <a:lnTo>
                  <a:pt x="2995" y="8884"/>
                </a:lnTo>
                <a:lnTo>
                  <a:pt x="3001" y="8904"/>
                </a:lnTo>
                <a:lnTo>
                  <a:pt x="3013" y="8944"/>
                </a:lnTo>
                <a:lnTo>
                  <a:pt x="3024" y="8985"/>
                </a:lnTo>
                <a:lnTo>
                  <a:pt x="3037" y="9025"/>
                </a:lnTo>
                <a:lnTo>
                  <a:pt x="3044" y="9045"/>
                </a:lnTo>
                <a:lnTo>
                  <a:pt x="3053" y="9065"/>
                </a:lnTo>
                <a:lnTo>
                  <a:pt x="3062" y="9083"/>
                </a:lnTo>
                <a:lnTo>
                  <a:pt x="3071" y="9101"/>
                </a:lnTo>
                <a:lnTo>
                  <a:pt x="3083" y="9118"/>
                </a:lnTo>
                <a:lnTo>
                  <a:pt x="3095" y="9134"/>
                </a:lnTo>
                <a:lnTo>
                  <a:pt x="3109" y="9149"/>
                </a:lnTo>
                <a:lnTo>
                  <a:pt x="3126" y="9163"/>
                </a:lnTo>
                <a:lnTo>
                  <a:pt x="3141" y="9173"/>
                </a:lnTo>
                <a:lnTo>
                  <a:pt x="3156" y="9182"/>
                </a:lnTo>
                <a:lnTo>
                  <a:pt x="3172" y="9191"/>
                </a:lnTo>
                <a:lnTo>
                  <a:pt x="3189" y="9199"/>
                </a:lnTo>
                <a:lnTo>
                  <a:pt x="3208" y="9207"/>
                </a:lnTo>
                <a:lnTo>
                  <a:pt x="3225" y="9213"/>
                </a:lnTo>
                <a:lnTo>
                  <a:pt x="3263" y="9225"/>
                </a:lnTo>
                <a:lnTo>
                  <a:pt x="3300" y="9235"/>
                </a:lnTo>
                <a:lnTo>
                  <a:pt x="3338" y="9244"/>
                </a:lnTo>
                <a:lnTo>
                  <a:pt x="3375" y="9254"/>
                </a:lnTo>
                <a:lnTo>
                  <a:pt x="3410" y="9265"/>
                </a:lnTo>
                <a:lnTo>
                  <a:pt x="3416" y="9267"/>
                </a:lnTo>
                <a:lnTo>
                  <a:pt x="3422" y="9271"/>
                </a:lnTo>
                <a:lnTo>
                  <a:pt x="3428" y="9275"/>
                </a:lnTo>
                <a:lnTo>
                  <a:pt x="3432" y="9279"/>
                </a:lnTo>
                <a:lnTo>
                  <a:pt x="3441" y="9289"/>
                </a:lnTo>
                <a:lnTo>
                  <a:pt x="3449" y="9300"/>
                </a:lnTo>
                <a:lnTo>
                  <a:pt x="3455" y="9313"/>
                </a:lnTo>
                <a:lnTo>
                  <a:pt x="3459" y="9326"/>
                </a:lnTo>
                <a:lnTo>
                  <a:pt x="3464" y="9342"/>
                </a:lnTo>
                <a:lnTo>
                  <a:pt x="3467" y="9357"/>
                </a:lnTo>
                <a:lnTo>
                  <a:pt x="3473" y="9388"/>
                </a:lnTo>
                <a:lnTo>
                  <a:pt x="3477" y="9420"/>
                </a:lnTo>
                <a:lnTo>
                  <a:pt x="3482" y="9448"/>
                </a:lnTo>
                <a:lnTo>
                  <a:pt x="3485" y="9460"/>
                </a:lnTo>
                <a:lnTo>
                  <a:pt x="3489" y="9471"/>
                </a:lnTo>
                <a:lnTo>
                  <a:pt x="3493" y="9482"/>
                </a:lnTo>
                <a:lnTo>
                  <a:pt x="3499" y="9491"/>
                </a:lnTo>
                <a:lnTo>
                  <a:pt x="3504" y="9500"/>
                </a:lnTo>
                <a:lnTo>
                  <a:pt x="3510" y="9507"/>
                </a:lnTo>
                <a:lnTo>
                  <a:pt x="3516" y="9514"/>
                </a:lnTo>
                <a:lnTo>
                  <a:pt x="3523" y="9520"/>
                </a:lnTo>
                <a:lnTo>
                  <a:pt x="3530" y="9525"/>
                </a:lnTo>
                <a:lnTo>
                  <a:pt x="3538" y="9529"/>
                </a:lnTo>
                <a:lnTo>
                  <a:pt x="3547" y="9533"/>
                </a:lnTo>
                <a:lnTo>
                  <a:pt x="3555" y="9536"/>
                </a:lnTo>
                <a:lnTo>
                  <a:pt x="3563" y="9538"/>
                </a:lnTo>
                <a:lnTo>
                  <a:pt x="3572" y="9540"/>
                </a:lnTo>
                <a:lnTo>
                  <a:pt x="3590" y="9543"/>
                </a:lnTo>
                <a:lnTo>
                  <a:pt x="3609" y="9543"/>
                </a:lnTo>
                <a:lnTo>
                  <a:pt x="3629" y="9543"/>
                </a:lnTo>
                <a:lnTo>
                  <a:pt x="3649" y="9541"/>
                </a:lnTo>
                <a:lnTo>
                  <a:pt x="3691" y="9535"/>
                </a:lnTo>
                <a:lnTo>
                  <a:pt x="3733" y="9528"/>
                </a:lnTo>
                <a:lnTo>
                  <a:pt x="3753" y="9525"/>
                </a:lnTo>
                <a:lnTo>
                  <a:pt x="3774" y="9523"/>
                </a:lnTo>
                <a:lnTo>
                  <a:pt x="3791" y="9522"/>
                </a:lnTo>
                <a:lnTo>
                  <a:pt x="3806" y="9519"/>
                </a:lnTo>
                <a:lnTo>
                  <a:pt x="3819" y="9516"/>
                </a:lnTo>
                <a:lnTo>
                  <a:pt x="3832" y="9512"/>
                </a:lnTo>
                <a:lnTo>
                  <a:pt x="3843" y="9507"/>
                </a:lnTo>
                <a:lnTo>
                  <a:pt x="3853" y="9502"/>
                </a:lnTo>
                <a:lnTo>
                  <a:pt x="3862" y="9497"/>
                </a:lnTo>
                <a:lnTo>
                  <a:pt x="3869" y="9491"/>
                </a:lnTo>
                <a:lnTo>
                  <a:pt x="3875" y="9484"/>
                </a:lnTo>
                <a:lnTo>
                  <a:pt x="3881" y="9476"/>
                </a:lnTo>
                <a:lnTo>
                  <a:pt x="3885" y="9469"/>
                </a:lnTo>
                <a:lnTo>
                  <a:pt x="3888" y="9461"/>
                </a:lnTo>
                <a:lnTo>
                  <a:pt x="3891" y="9453"/>
                </a:lnTo>
                <a:lnTo>
                  <a:pt x="3892" y="9445"/>
                </a:lnTo>
                <a:lnTo>
                  <a:pt x="3893" y="9436"/>
                </a:lnTo>
                <a:lnTo>
                  <a:pt x="3893" y="9428"/>
                </a:lnTo>
                <a:lnTo>
                  <a:pt x="3892" y="9419"/>
                </a:lnTo>
                <a:lnTo>
                  <a:pt x="3891" y="9409"/>
                </a:lnTo>
                <a:lnTo>
                  <a:pt x="3886" y="9391"/>
                </a:lnTo>
                <a:lnTo>
                  <a:pt x="3880" y="9374"/>
                </a:lnTo>
                <a:lnTo>
                  <a:pt x="3871" y="9356"/>
                </a:lnTo>
                <a:lnTo>
                  <a:pt x="3861" y="9339"/>
                </a:lnTo>
                <a:lnTo>
                  <a:pt x="3851" y="9324"/>
                </a:lnTo>
                <a:lnTo>
                  <a:pt x="3839" y="9310"/>
                </a:lnTo>
                <a:lnTo>
                  <a:pt x="3827" y="9298"/>
                </a:lnTo>
                <a:lnTo>
                  <a:pt x="3798" y="9272"/>
                </a:lnTo>
                <a:lnTo>
                  <a:pt x="3767" y="9244"/>
                </a:lnTo>
                <a:lnTo>
                  <a:pt x="3734" y="9216"/>
                </a:lnTo>
                <a:lnTo>
                  <a:pt x="3701" y="9188"/>
                </a:lnTo>
                <a:lnTo>
                  <a:pt x="3631" y="9133"/>
                </a:lnTo>
                <a:lnTo>
                  <a:pt x="3558" y="9076"/>
                </a:lnTo>
                <a:lnTo>
                  <a:pt x="3414" y="8965"/>
                </a:lnTo>
                <a:lnTo>
                  <a:pt x="3346" y="8911"/>
                </a:lnTo>
                <a:lnTo>
                  <a:pt x="3283" y="8861"/>
                </a:lnTo>
                <a:lnTo>
                  <a:pt x="3263" y="8843"/>
                </a:lnTo>
                <a:lnTo>
                  <a:pt x="3243" y="8826"/>
                </a:lnTo>
                <a:lnTo>
                  <a:pt x="3224" y="8807"/>
                </a:lnTo>
                <a:lnTo>
                  <a:pt x="3205" y="8788"/>
                </a:lnTo>
                <a:lnTo>
                  <a:pt x="3185" y="8767"/>
                </a:lnTo>
                <a:lnTo>
                  <a:pt x="3167" y="8746"/>
                </a:lnTo>
                <a:lnTo>
                  <a:pt x="3149" y="8725"/>
                </a:lnTo>
                <a:lnTo>
                  <a:pt x="3131" y="8701"/>
                </a:lnTo>
                <a:lnTo>
                  <a:pt x="3095" y="8655"/>
                </a:lnTo>
                <a:lnTo>
                  <a:pt x="3062" y="8606"/>
                </a:lnTo>
                <a:lnTo>
                  <a:pt x="3028" y="8556"/>
                </a:lnTo>
                <a:lnTo>
                  <a:pt x="2997" y="8505"/>
                </a:lnTo>
                <a:lnTo>
                  <a:pt x="2966" y="8452"/>
                </a:lnTo>
                <a:lnTo>
                  <a:pt x="2938" y="8399"/>
                </a:lnTo>
                <a:lnTo>
                  <a:pt x="2912" y="8345"/>
                </a:lnTo>
                <a:lnTo>
                  <a:pt x="2886" y="8292"/>
                </a:lnTo>
                <a:lnTo>
                  <a:pt x="2862" y="8239"/>
                </a:lnTo>
                <a:lnTo>
                  <a:pt x="2841" y="8187"/>
                </a:lnTo>
                <a:lnTo>
                  <a:pt x="2821" y="8137"/>
                </a:lnTo>
                <a:lnTo>
                  <a:pt x="2803" y="8088"/>
                </a:lnTo>
                <a:lnTo>
                  <a:pt x="2793" y="8057"/>
                </a:lnTo>
                <a:lnTo>
                  <a:pt x="2785" y="8027"/>
                </a:lnTo>
                <a:lnTo>
                  <a:pt x="2777" y="7996"/>
                </a:lnTo>
                <a:lnTo>
                  <a:pt x="2771" y="7966"/>
                </a:lnTo>
                <a:lnTo>
                  <a:pt x="2764" y="7935"/>
                </a:lnTo>
                <a:lnTo>
                  <a:pt x="2759" y="7904"/>
                </a:lnTo>
                <a:lnTo>
                  <a:pt x="2755" y="7873"/>
                </a:lnTo>
                <a:lnTo>
                  <a:pt x="2752" y="7842"/>
                </a:lnTo>
                <a:lnTo>
                  <a:pt x="2747" y="7779"/>
                </a:lnTo>
                <a:lnTo>
                  <a:pt x="2743" y="7716"/>
                </a:lnTo>
                <a:lnTo>
                  <a:pt x="2736" y="7591"/>
                </a:lnTo>
                <a:lnTo>
                  <a:pt x="2735" y="7557"/>
                </a:lnTo>
                <a:lnTo>
                  <a:pt x="2737" y="7525"/>
                </a:lnTo>
                <a:lnTo>
                  <a:pt x="2740" y="7492"/>
                </a:lnTo>
                <a:lnTo>
                  <a:pt x="2745" y="7461"/>
                </a:lnTo>
                <a:lnTo>
                  <a:pt x="2753" y="7428"/>
                </a:lnTo>
                <a:lnTo>
                  <a:pt x="2762" y="7398"/>
                </a:lnTo>
                <a:lnTo>
                  <a:pt x="2773" y="7366"/>
                </a:lnTo>
                <a:lnTo>
                  <a:pt x="2785" y="7336"/>
                </a:lnTo>
                <a:lnTo>
                  <a:pt x="2798" y="7305"/>
                </a:lnTo>
                <a:lnTo>
                  <a:pt x="2813" y="7275"/>
                </a:lnTo>
                <a:lnTo>
                  <a:pt x="2828" y="7245"/>
                </a:lnTo>
                <a:lnTo>
                  <a:pt x="2846" y="7214"/>
                </a:lnTo>
                <a:lnTo>
                  <a:pt x="2863" y="7185"/>
                </a:lnTo>
                <a:lnTo>
                  <a:pt x="2882" y="7155"/>
                </a:lnTo>
                <a:lnTo>
                  <a:pt x="2921" y="7097"/>
                </a:lnTo>
                <a:lnTo>
                  <a:pt x="2960" y="7038"/>
                </a:lnTo>
                <a:lnTo>
                  <a:pt x="3002" y="6980"/>
                </a:lnTo>
                <a:lnTo>
                  <a:pt x="3041" y="6921"/>
                </a:lnTo>
                <a:lnTo>
                  <a:pt x="3080" y="6863"/>
                </a:lnTo>
                <a:lnTo>
                  <a:pt x="3099" y="6834"/>
                </a:lnTo>
                <a:lnTo>
                  <a:pt x="3116" y="6804"/>
                </a:lnTo>
                <a:lnTo>
                  <a:pt x="3134" y="6775"/>
                </a:lnTo>
                <a:lnTo>
                  <a:pt x="3150" y="6746"/>
                </a:lnTo>
                <a:lnTo>
                  <a:pt x="3165" y="6716"/>
                </a:lnTo>
                <a:lnTo>
                  <a:pt x="3178" y="6687"/>
                </a:lnTo>
                <a:lnTo>
                  <a:pt x="3191" y="6657"/>
                </a:lnTo>
                <a:lnTo>
                  <a:pt x="3202" y="6627"/>
                </a:lnTo>
                <a:lnTo>
                  <a:pt x="3206" y="6614"/>
                </a:lnTo>
                <a:lnTo>
                  <a:pt x="3209" y="6600"/>
                </a:lnTo>
                <a:lnTo>
                  <a:pt x="3215" y="6569"/>
                </a:lnTo>
                <a:lnTo>
                  <a:pt x="3221" y="6539"/>
                </a:lnTo>
                <a:lnTo>
                  <a:pt x="3228" y="6507"/>
                </a:lnTo>
                <a:lnTo>
                  <a:pt x="3231" y="6492"/>
                </a:lnTo>
                <a:lnTo>
                  <a:pt x="3236" y="6477"/>
                </a:lnTo>
                <a:lnTo>
                  <a:pt x="3241" y="6463"/>
                </a:lnTo>
                <a:lnTo>
                  <a:pt x="3247" y="6449"/>
                </a:lnTo>
                <a:lnTo>
                  <a:pt x="3254" y="6436"/>
                </a:lnTo>
                <a:lnTo>
                  <a:pt x="3264" y="6425"/>
                </a:lnTo>
                <a:lnTo>
                  <a:pt x="3273" y="6414"/>
                </a:lnTo>
                <a:lnTo>
                  <a:pt x="3285" y="6405"/>
                </a:lnTo>
                <a:lnTo>
                  <a:pt x="3295" y="6397"/>
                </a:lnTo>
                <a:lnTo>
                  <a:pt x="3307" y="6392"/>
                </a:lnTo>
                <a:lnTo>
                  <a:pt x="3319" y="6388"/>
                </a:lnTo>
                <a:lnTo>
                  <a:pt x="3332" y="6383"/>
                </a:lnTo>
                <a:lnTo>
                  <a:pt x="3345" y="6381"/>
                </a:lnTo>
                <a:lnTo>
                  <a:pt x="3358" y="6380"/>
                </a:lnTo>
                <a:lnTo>
                  <a:pt x="3371" y="6380"/>
                </a:lnTo>
                <a:lnTo>
                  <a:pt x="3384" y="6381"/>
                </a:lnTo>
                <a:lnTo>
                  <a:pt x="3412" y="6383"/>
                </a:lnTo>
                <a:lnTo>
                  <a:pt x="3438" y="6389"/>
                </a:lnTo>
                <a:lnTo>
                  <a:pt x="3489" y="6398"/>
                </a:lnTo>
                <a:lnTo>
                  <a:pt x="3541" y="6408"/>
                </a:lnTo>
                <a:lnTo>
                  <a:pt x="3595" y="6420"/>
                </a:lnTo>
                <a:lnTo>
                  <a:pt x="3647" y="6434"/>
                </a:lnTo>
                <a:lnTo>
                  <a:pt x="3700" y="6449"/>
                </a:lnTo>
                <a:lnTo>
                  <a:pt x="3750" y="6467"/>
                </a:lnTo>
                <a:lnTo>
                  <a:pt x="3802" y="6485"/>
                </a:lnTo>
                <a:lnTo>
                  <a:pt x="3852" y="6505"/>
                </a:lnTo>
                <a:lnTo>
                  <a:pt x="3902" y="6528"/>
                </a:lnTo>
                <a:lnTo>
                  <a:pt x="3920" y="6536"/>
                </a:lnTo>
                <a:lnTo>
                  <a:pt x="3939" y="6543"/>
                </a:lnTo>
                <a:lnTo>
                  <a:pt x="3958" y="6549"/>
                </a:lnTo>
                <a:lnTo>
                  <a:pt x="3978" y="6554"/>
                </a:lnTo>
                <a:lnTo>
                  <a:pt x="3997" y="6559"/>
                </a:lnTo>
                <a:lnTo>
                  <a:pt x="4016" y="6563"/>
                </a:lnTo>
                <a:lnTo>
                  <a:pt x="4037" y="6567"/>
                </a:lnTo>
                <a:lnTo>
                  <a:pt x="4057" y="6570"/>
                </a:lnTo>
                <a:lnTo>
                  <a:pt x="4097" y="6574"/>
                </a:lnTo>
                <a:lnTo>
                  <a:pt x="4139" y="6576"/>
                </a:lnTo>
                <a:lnTo>
                  <a:pt x="4181" y="6577"/>
                </a:lnTo>
                <a:lnTo>
                  <a:pt x="4222" y="6575"/>
                </a:lnTo>
                <a:lnTo>
                  <a:pt x="4264" y="6573"/>
                </a:lnTo>
                <a:lnTo>
                  <a:pt x="4306" y="6569"/>
                </a:lnTo>
                <a:lnTo>
                  <a:pt x="4348" y="6565"/>
                </a:lnTo>
                <a:lnTo>
                  <a:pt x="4390" y="6560"/>
                </a:lnTo>
                <a:lnTo>
                  <a:pt x="4550" y="6538"/>
                </a:lnTo>
                <a:lnTo>
                  <a:pt x="4578" y="6534"/>
                </a:lnTo>
                <a:lnTo>
                  <a:pt x="4609" y="6529"/>
                </a:lnTo>
                <a:lnTo>
                  <a:pt x="4668" y="6516"/>
                </a:lnTo>
                <a:lnTo>
                  <a:pt x="4789" y="6490"/>
                </a:lnTo>
                <a:lnTo>
                  <a:pt x="4850" y="6478"/>
                </a:lnTo>
                <a:lnTo>
                  <a:pt x="4880" y="6472"/>
                </a:lnTo>
                <a:lnTo>
                  <a:pt x="4911" y="6468"/>
                </a:lnTo>
                <a:lnTo>
                  <a:pt x="4940" y="6464"/>
                </a:lnTo>
                <a:lnTo>
                  <a:pt x="4971" y="6461"/>
                </a:lnTo>
                <a:lnTo>
                  <a:pt x="5000" y="6459"/>
                </a:lnTo>
                <a:lnTo>
                  <a:pt x="5030" y="6458"/>
                </a:lnTo>
                <a:lnTo>
                  <a:pt x="5054" y="6458"/>
                </a:lnTo>
                <a:lnTo>
                  <a:pt x="5077" y="6457"/>
                </a:lnTo>
                <a:lnTo>
                  <a:pt x="5125" y="6453"/>
                </a:lnTo>
                <a:lnTo>
                  <a:pt x="5173" y="6450"/>
                </a:lnTo>
                <a:lnTo>
                  <a:pt x="5197" y="6449"/>
                </a:lnTo>
                <a:lnTo>
                  <a:pt x="5220" y="6449"/>
                </a:lnTo>
                <a:lnTo>
                  <a:pt x="5220" y="6465"/>
                </a:lnTo>
                <a:lnTo>
                  <a:pt x="5219" y="6480"/>
                </a:lnTo>
                <a:lnTo>
                  <a:pt x="5216" y="6495"/>
                </a:lnTo>
                <a:lnTo>
                  <a:pt x="5213" y="6510"/>
                </a:lnTo>
                <a:lnTo>
                  <a:pt x="5205" y="6542"/>
                </a:lnTo>
                <a:lnTo>
                  <a:pt x="5196" y="6572"/>
                </a:lnTo>
                <a:lnTo>
                  <a:pt x="5186" y="6604"/>
                </a:lnTo>
                <a:lnTo>
                  <a:pt x="5178" y="6635"/>
                </a:lnTo>
                <a:lnTo>
                  <a:pt x="5174" y="6651"/>
                </a:lnTo>
                <a:lnTo>
                  <a:pt x="5172" y="6668"/>
                </a:lnTo>
                <a:lnTo>
                  <a:pt x="5170" y="6684"/>
                </a:lnTo>
                <a:lnTo>
                  <a:pt x="5170" y="6700"/>
                </a:lnTo>
                <a:lnTo>
                  <a:pt x="5168" y="6784"/>
                </a:lnTo>
                <a:lnTo>
                  <a:pt x="5164" y="6868"/>
                </a:lnTo>
                <a:lnTo>
                  <a:pt x="5159" y="6952"/>
                </a:lnTo>
                <a:lnTo>
                  <a:pt x="5152" y="7034"/>
                </a:lnTo>
                <a:lnTo>
                  <a:pt x="5143" y="7117"/>
                </a:lnTo>
                <a:lnTo>
                  <a:pt x="5132" y="7199"/>
                </a:lnTo>
                <a:lnTo>
                  <a:pt x="5119" y="7282"/>
                </a:lnTo>
                <a:lnTo>
                  <a:pt x="5105" y="7365"/>
                </a:lnTo>
                <a:lnTo>
                  <a:pt x="5100" y="7390"/>
                </a:lnTo>
                <a:lnTo>
                  <a:pt x="5093" y="7416"/>
                </a:lnTo>
                <a:lnTo>
                  <a:pt x="5086" y="7445"/>
                </a:lnTo>
                <a:lnTo>
                  <a:pt x="5078" y="7472"/>
                </a:lnTo>
                <a:lnTo>
                  <a:pt x="5069" y="7498"/>
                </a:lnTo>
                <a:lnTo>
                  <a:pt x="5060" y="7522"/>
                </a:lnTo>
                <a:lnTo>
                  <a:pt x="5055" y="7532"/>
                </a:lnTo>
                <a:lnTo>
                  <a:pt x="5050" y="7541"/>
                </a:lnTo>
                <a:lnTo>
                  <a:pt x="5046" y="7548"/>
                </a:lnTo>
                <a:lnTo>
                  <a:pt x="5041" y="7553"/>
                </a:lnTo>
                <a:lnTo>
                  <a:pt x="5027" y="7566"/>
                </a:lnTo>
                <a:lnTo>
                  <a:pt x="5014" y="7579"/>
                </a:lnTo>
                <a:lnTo>
                  <a:pt x="5003" y="7593"/>
                </a:lnTo>
                <a:lnTo>
                  <a:pt x="4994" y="7606"/>
                </a:lnTo>
                <a:lnTo>
                  <a:pt x="4985" y="7620"/>
                </a:lnTo>
                <a:lnTo>
                  <a:pt x="4977" y="7634"/>
                </a:lnTo>
                <a:lnTo>
                  <a:pt x="4970" y="7648"/>
                </a:lnTo>
                <a:lnTo>
                  <a:pt x="4963" y="7664"/>
                </a:lnTo>
                <a:lnTo>
                  <a:pt x="4958" y="7678"/>
                </a:lnTo>
                <a:lnTo>
                  <a:pt x="4952" y="7693"/>
                </a:lnTo>
                <a:lnTo>
                  <a:pt x="4948" y="7708"/>
                </a:lnTo>
                <a:lnTo>
                  <a:pt x="4944" y="7724"/>
                </a:lnTo>
                <a:lnTo>
                  <a:pt x="4939" y="7755"/>
                </a:lnTo>
                <a:lnTo>
                  <a:pt x="4936" y="7786"/>
                </a:lnTo>
                <a:lnTo>
                  <a:pt x="4934" y="7818"/>
                </a:lnTo>
                <a:lnTo>
                  <a:pt x="4934" y="7851"/>
                </a:lnTo>
                <a:lnTo>
                  <a:pt x="4934" y="7917"/>
                </a:lnTo>
                <a:lnTo>
                  <a:pt x="4935" y="7984"/>
                </a:lnTo>
                <a:lnTo>
                  <a:pt x="4934" y="8018"/>
                </a:lnTo>
                <a:lnTo>
                  <a:pt x="4932" y="8051"/>
                </a:lnTo>
                <a:lnTo>
                  <a:pt x="4924" y="8143"/>
                </a:lnTo>
                <a:lnTo>
                  <a:pt x="4913" y="8241"/>
                </a:lnTo>
                <a:lnTo>
                  <a:pt x="4900" y="8343"/>
                </a:lnTo>
                <a:lnTo>
                  <a:pt x="4886" y="8449"/>
                </a:lnTo>
                <a:lnTo>
                  <a:pt x="4857" y="8656"/>
                </a:lnTo>
                <a:lnTo>
                  <a:pt x="4844" y="8755"/>
                </a:lnTo>
                <a:lnTo>
                  <a:pt x="4833" y="8849"/>
                </a:lnTo>
                <a:lnTo>
                  <a:pt x="4831" y="8865"/>
                </a:lnTo>
                <a:lnTo>
                  <a:pt x="4828" y="8880"/>
                </a:lnTo>
                <a:lnTo>
                  <a:pt x="4824" y="8895"/>
                </a:lnTo>
                <a:lnTo>
                  <a:pt x="4820" y="8909"/>
                </a:lnTo>
                <a:lnTo>
                  <a:pt x="4809" y="8937"/>
                </a:lnTo>
                <a:lnTo>
                  <a:pt x="4798" y="8962"/>
                </a:lnTo>
                <a:lnTo>
                  <a:pt x="4786" y="8986"/>
                </a:lnTo>
                <a:lnTo>
                  <a:pt x="4774" y="9009"/>
                </a:lnTo>
                <a:lnTo>
                  <a:pt x="4763" y="9030"/>
                </a:lnTo>
                <a:lnTo>
                  <a:pt x="4753" y="9050"/>
                </a:lnTo>
                <a:lnTo>
                  <a:pt x="4744" y="9071"/>
                </a:lnTo>
                <a:lnTo>
                  <a:pt x="4740" y="9081"/>
                </a:lnTo>
                <a:lnTo>
                  <a:pt x="4737" y="9090"/>
                </a:lnTo>
                <a:lnTo>
                  <a:pt x="4735" y="9100"/>
                </a:lnTo>
                <a:lnTo>
                  <a:pt x="4733" y="9109"/>
                </a:lnTo>
                <a:lnTo>
                  <a:pt x="4733" y="9119"/>
                </a:lnTo>
                <a:lnTo>
                  <a:pt x="4734" y="9129"/>
                </a:lnTo>
                <a:lnTo>
                  <a:pt x="4735" y="9139"/>
                </a:lnTo>
                <a:lnTo>
                  <a:pt x="4738" y="9149"/>
                </a:lnTo>
                <a:lnTo>
                  <a:pt x="4743" y="9159"/>
                </a:lnTo>
                <a:lnTo>
                  <a:pt x="4748" y="9170"/>
                </a:lnTo>
                <a:lnTo>
                  <a:pt x="4754" y="9180"/>
                </a:lnTo>
                <a:lnTo>
                  <a:pt x="4762" y="9191"/>
                </a:lnTo>
                <a:lnTo>
                  <a:pt x="4771" y="9203"/>
                </a:lnTo>
                <a:lnTo>
                  <a:pt x="4782" y="9214"/>
                </a:lnTo>
                <a:lnTo>
                  <a:pt x="4801" y="9231"/>
                </a:lnTo>
                <a:lnTo>
                  <a:pt x="4820" y="9247"/>
                </a:lnTo>
                <a:lnTo>
                  <a:pt x="4838" y="9261"/>
                </a:lnTo>
                <a:lnTo>
                  <a:pt x="4855" y="9277"/>
                </a:lnTo>
                <a:lnTo>
                  <a:pt x="4863" y="9284"/>
                </a:lnTo>
                <a:lnTo>
                  <a:pt x="4870" y="9292"/>
                </a:lnTo>
                <a:lnTo>
                  <a:pt x="4877" y="9301"/>
                </a:lnTo>
                <a:lnTo>
                  <a:pt x="4884" y="9310"/>
                </a:lnTo>
                <a:lnTo>
                  <a:pt x="4890" y="9320"/>
                </a:lnTo>
                <a:lnTo>
                  <a:pt x="4894" y="9331"/>
                </a:lnTo>
                <a:lnTo>
                  <a:pt x="4899" y="9344"/>
                </a:lnTo>
                <a:lnTo>
                  <a:pt x="4902" y="9358"/>
                </a:lnTo>
                <a:lnTo>
                  <a:pt x="4906" y="9381"/>
                </a:lnTo>
                <a:lnTo>
                  <a:pt x="4909" y="9404"/>
                </a:lnTo>
                <a:lnTo>
                  <a:pt x="4912" y="9426"/>
                </a:lnTo>
                <a:lnTo>
                  <a:pt x="4914" y="9437"/>
                </a:lnTo>
                <a:lnTo>
                  <a:pt x="4916" y="9447"/>
                </a:lnTo>
                <a:lnTo>
                  <a:pt x="4919" y="9456"/>
                </a:lnTo>
                <a:lnTo>
                  <a:pt x="4924" y="9465"/>
                </a:lnTo>
                <a:lnTo>
                  <a:pt x="4929" y="9474"/>
                </a:lnTo>
                <a:lnTo>
                  <a:pt x="4936" y="9483"/>
                </a:lnTo>
                <a:lnTo>
                  <a:pt x="4944" y="9490"/>
                </a:lnTo>
                <a:lnTo>
                  <a:pt x="4954" y="9497"/>
                </a:lnTo>
                <a:lnTo>
                  <a:pt x="4966" y="9504"/>
                </a:lnTo>
                <a:lnTo>
                  <a:pt x="4979" y="9510"/>
                </a:lnTo>
                <a:lnTo>
                  <a:pt x="4992" y="9514"/>
                </a:lnTo>
                <a:lnTo>
                  <a:pt x="5005" y="9518"/>
                </a:lnTo>
                <a:lnTo>
                  <a:pt x="5018" y="9520"/>
                </a:lnTo>
                <a:lnTo>
                  <a:pt x="5032" y="9522"/>
                </a:lnTo>
                <a:lnTo>
                  <a:pt x="5058" y="9524"/>
                </a:lnTo>
                <a:lnTo>
                  <a:pt x="5084" y="9525"/>
                </a:lnTo>
                <a:lnTo>
                  <a:pt x="5096" y="9525"/>
                </a:lnTo>
                <a:lnTo>
                  <a:pt x="5109" y="9527"/>
                </a:lnTo>
                <a:lnTo>
                  <a:pt x="5138" y="9531"/>
                </a:lnTo>
                <a:lnTo>
                  <a:pt x="5172" y="9537"/>
                </a:lnTo>
                <a:lnTo>
                  <a:pt x="5207" y="9541"/>
                </a:lnTo>
                <a:lnTo>
                  <a:pt x="5225" y="9543"/>
                </a:lnTo>
                <a:lnTo>
                  <a:pt x="5243" y="9544"/>
                </a:lnTo>
                <a:lnTo>
                  <a:pt x="5259" y="9544"/>
                </a:lnTo>
                <a:lnTo>
                  <a:pt x="5274" y="9543"/>
                </a:lnTo>
                <a:lnTo>
                  <a:pt x="5288" y="9541"/>
                </a:lnTo>
                <a:lnTo>
                  <a:pt x="5300" y="9537"/>
                </a:lnTo>
                <a:lnTo>
                  <a:pt x="5307" y="9534"/>
                </a:lnTo>
                <a:lnTo>
                  <a:pt x="5312" y="9532"/>
                </a:lnTo>
                <a:lnTo>
                  <a:pt x="5316" y="9528"/>
                </a:lnTo>
                <a:lnTo>
                  <a:pt x="5320" y="9524"/>
                </a:lnTo>
                <a:lnTo>
                  <a:pt x="5324" y="9519"/>
                </a:lnTo>
                <a:lnTo>
                  <a:pt x="5326" y="9514"/>
                </a:lnTo>
                <a:lnTo>
                  <a:pt x="5328" y="9508"/>
                </a:lnTo>
                <a:lnTo>
                  <a:pt x="5329" y="9502"/>
                </a:lnTo>
                <a:lnTo>
                  <a:pt x="5328" y="9495"/>
                </a:lnTo>
                <a:lnTo>
                  <a:pt x="5327" y="9488"/>
                </a:lnTo>
                <a:lnTo>
                  <a:pt x="5323" y="9473"/>
                </a:lnTo>
                <a:lnTo>
                  <a:pt x="5317" y="9456"/>
                </a:lnTo>
                <a:lnTo>
                  <a:pt x="5308" y="9440"/>
                </a:lnTo>
                <a:lnTo>
                  <a:pt x="5297" y="9422"/>
                </a:lnTo>
                <a:lnTo>
                  <a:pt x="5286" y="9404"/>
                </a:lnTo>
                <a:lnTo>
                  <a:pt x="5273" y="9387"/>
                </a:lnTo>
                <a:lnTo>
                  <a:pt x="5261" y="9370"/>
                </a:lnTo>
                <a:lnTo>
                  <a:pt x="5236" y="9337"/>
                </a:lnTo>
                <a:lnTo>
                  <a:pt x="5214" y="9311"/>
                </a:lnTo>
                <a:lnTo>
                  <a:pt x="5199" y="9292"/>
                </a:lnTo>
                <a:lnTo>
                  <a:pt x="5178" y="9264"/>
                </a:lnTo>
                <a:lnTo>
                  <a:pt x="5157" y="9237"/>
                </a:lnTo>
                <a:lnTo>
                  <a:pt x="5135" y="9211"/>
                </a:lnTo>
                <a:lnTo>
                  <a:pt x="5112" y="9184"/>
                </a:lnTo>
                <a:lnTo>
                  <a:pt x="5102" y="9172"/>
                </a:lnTo>
                <a:lnTo>
                  <a:pt x="5091" y="9160"/>
                </a:lnTo>
                <a:lnTo>
                  <a:pt x="5083" y="9147"/>
                </a:lnTo>
                <a:lnTo>
                  <a:pt x="5075" y="9134"/>
                </a:lnTo>
                <a:lnTo>
                  <a:pt x="5068" y="9120"/>
                </a:lnTo>
                <a:lnTo>
                  <a:pt x="5062" y="9106"/>
                </a:lnTo>
                <a:lnTo>
                  <a:pt x="5057" y="9092"/>
                </a:lnTo>
                <a:lnTo>
                  <a:pt x="5053" y="9077"/>
                </a:lnTo>
                <a:lnTo>
                  <a:pt x="5049" y="9063"/>
                </a:lnTo>
                <a:lnTo>
                  <a:pt x="5047" y="9047"/>
                </a:lnTo>
                <a:lnTo>
                  <a:pt x="5044" y="9032"/>
                </a:lnTo>
                <a:lnTo>
                  <a:pt x="5043" y="9016"/>
                </a:lnTo>
                <a:lnTo>
                  <a:pt x="5041" y="8984"/>
                </a:lnTo>
                <a:lnTo>
                  <a:pt x="5042" y="8953"/>
                </a:lnTo>
                <a:lnTo>
                  <a:pt x="5044" y="8921"/>
                </a:lnTo>
                <a:lnTo>
                  <a:pt x="5047" y="8888"/>
                </a:lnTo>
                <a:lnTo>
                  <a:pt x="5052" y="8857"/>
                </a:lnTo>
                <a:lnTo>
                  <a:pt x="5057" y="8824"/>
                </a:lnTo>
                <a:lnTo>
                  <a:pt x="5068" y="8762"/>
                </a:lnTo>
                <a:lnTo>
                  <a:pt x="5079" y="8703"/>
                </a:lnTo>
                <a:lnTo>
                  <a:pt x="5085" y="8665"/>
                </a:lnTo>
                <a:lnTo>
                  <a:pt x="5090" y="8627"/>
                </a:lnTo>
                <a:lnTo>
                  <a:pt x="5095" y="8588"/>
                </a:lnTo>
                <a:lnTo>
                  <a:pt x="5098" y="8549"/>
                </a:lnTo>
                <a:lnTo>
                  <a:pt x="5103" y="8471"/>
                </a:lnTo>
                <a:lnTo>
                  <a:pt x="5109" y="8393"/>
                </a:lnTo>
                <a:lnTo>
                  <a:pt x="5113" y="8354"/>
                </a:lnTo>
                <a:lnTo>
                  <a:pt x="5117" y="8316"/>
                </a:lnTo>
                <a:lnTo>
                  <a:pt x="5123" y="8277"/>
                </a:lnTo>
                <a:lnTo>
                  <a:pt x="5130" y="8239"/>
                </a:lnTo>
                <a:lnTo>
                  <a:pt x="5139" y="8201"/>
                </a:lnTo>
                <a:lnTo>
                  <a:pt x="5150" y="8165"/>
                </a:lnTo>
                <a:lnTo>
                  <a:pt x="5156" y="8147"/>
                </a:lnTo>
                <a:lnTo>
                  <a:pt x="5163" y="8128"/>
                </a:lnTo>
                <a:lnTo>
                  <a:pt x="5171" y="8110"/>
                </a:lnTo>
                <a:lnTo>
                  <a:pt x="5179" y="8093"/>
                </a:lnTo>
                <a:lnTo>
                  <a:pt x="5188" y="8075"/>
                </a:lnTo>
                <a:lnTo>
                  <a:pt x="5198" y="8057"/>
                </a:lnTo>
                <a:lnTo>
                  <a:pt x="5218" y="8024"/>
                </a:lnTo>
                <a:lnTo>
                  <a:pt x="5240" y="7990"/>
                </a:lnTo>
                <a:lnTo>
                  <a:pt x="5262" y="7958"/>
                </a:lnTo>
                <a:lnTo>
                  <a:pt x="5284" y="7924"/>
                </a:lnTo>
                <a:lnTo>
                  <a:pt x="5305" y="7890"/>
                </a:lnTo>
                <a:lnTo>
                  <a:pt x="5315" y="7873"/>
                </a:lnTo>
                <a:lnTo>
                  <a:pt x="5324" y="7855"/>
                </a:lnTo>
                <a:lnTo>
                  <a:pt x="5332" y="7838"/>
                </a:lnTo>
                <a:lnTo>
                  <a:pt x="5339" y="7820"/>
                </a:lnTo>
                <a:lnTo>
                  <a:pt x="5346" y="7800"/>
                </a:lnTo>
                <a:lnTo>
                  <a:pt x="5350" y="7779"/>
                </a:lnTo>
                <a:lnTo>
                  <a:pt x="5354" y="7760"/>
                </a:lnTo>
                <a:lnTo>
                  <a:pt x="5356" y="7739"/>
                </a:lnTo>
                <a:lnTo>
                  <a:pt x="5358" y="7718"/>
                </a:lnTo>
                <a:lnTo>
                  <a:pt x="5359" y="7698"/>
                </a:lnTo>
                <a:lnTo>
                  <a:pt x="5360" y="7657"/>
                </a:lnTo>
                <a:lnTo>
                  <a:pt x="5362" y="7615"/>
                </a:lnTo>
                <a:lnTo>
                  <a:pt x="5363" y="7595"/>
                </a:lnTo>
                <a:lnTo>
                  <a:pt x="5366" y="7574"/>
                </a:lnTo>
                <a:lnTo>
                  <a:pt x="5369" y="7554"/>
                </a:lnTo>
                <a:lnTo>
                  <a:pt x="5374" y="7535"/>
                </a:lnTo>
                <a:lnTo>
                  <a:pt x="5381" y="7516"/>
                </a:lnTo>
                <a:lnTo>
                  <a:pt x="5390" y="7496"/>
                </a:lnTo>
                <a:lnTo>
                  <a:pt x="5399" y="7480"/>
                </a:lnTo>
                <a:lnTo>
                  <a:pt x="5408" y="7464"/>
                </a:lnTo>
                <a:lnTo>
                  <a:pt x="5419" y="7449"/>
                </a:lnTo>
                <a:lnTo>
                  <a:pt x="5431" y="7434"/>
                </a:lnTo>
                <a:lnTo>
                  <a:pt x="5443" y="7420"/>
                </a:lnTo>
                <a:lnTo>
                  <a:pt x="5457" y="7406"/>
                </a:lnTo>
                <a:lnTo>
                  <a:pt x="5483" y="7380"/>
                </a:lnTo>
                <a:lnTo>
                  <a:pt x="5509" y="7353"/>
                </a:lnTo>
                <a:lnTo>
                  <a:pt x="5535" y="7326"/>
                </a:lnTo>
                <a:lnTo>
                  <a:pt x="5547" y="7312"/>
                </a:lnTo>
                <a:lnTo>
                  <a:pt x="5558" y="7296"/>
                </a:lnTo>
                <a:lnTo>
                  <a:pt x="5569" y="7281"/>
                </a:lnTo>
                <a:lnTo>
                  <a:pt x="5578" y="7265"/>
                </a:lnTo>
                <a:lnTo>
                  <a:pt x="5589" y="7245"/>
                </a:lnTo>
                <a:lnTo>
                  <a:pt x="5598" y="7224"/>
                </a:lnTo>
                <a:lnTo>
                  <a:pt x="5606" y="7203"/>
                </a:lnTo>
                <a:lnTo>
                  <a:pt x="5614" y="7183"/>
                </a:lnTo>
                <a:lnTo>
                  <a:pt x="5627" y="7139"/>
                </a:lnTo>
                <a:lnTo>
                  <a:pt x="5640" y="7097"/>
                </a:lnTo>
                <a:lnTo>
                  <a:pt x="5652" y="7053"/>
                </a:lnTo>
                <a:lnTo>
                  <a:pt x="5665" y="7009"/>
                </a:lnTo>
                <a:lnTo>
                  <a:pt x="5679" y="6967"/>
                </a:lnTo>
                <a:lnTo>
                  <a:pt x="5687" y="6945"/>
                </a:lnTo>
                <a:lnTo>
                  <a:pt x="5696" y="6925"/>
                </a:lnTo>
                <a:lnTo>
                  <a:pt x="5700" y="6917"/>
                </a:lnTo>
                <a:lnTo>
                  <a:pt x="5704" y="6910"/>
                </a:lnTo>
                <a:lnTo>
                  <a:pt x="5708" y="6904"/>
                </a:lnTo>
                <a:lnTo>
                  <a:pt x="5713" y="6900"/>
                </a:lnTo>
                <a:lnTo>
                  <a:pt x="5717" y="6896"/>
                </a:lnTo>
                <a:lnTo>
                  <a:pt x="5721" y="6894"/>
                </a:lnTo>
                <a:lnTo>
                  <a:pt x="5726" y="6892"/>
                </a:lnTo>
                <a:lnTo>
                  <a:pt x="5731" y="6891"/>
                </a:lnTo>
                <a:lnTo>
                  <a:pt x="5738" y="6890"/>
                </a:lnTo>
                <a:lnTo>
                  <a:pt x="5744" y="6891"/>
                </a:lnTo>
                <a:lnTo>
                  <a:pt x="5749" y="6893"/>
                </a:lnTo>
                <a:lnTo>
                  <a:pt x="5756" y="6897"/>
                </a:lnTo>
                <a:lnTo>
                  <a:pt x="5764" y="6903"/>
                </a:lnTo>
                <a:lnTo>
                  <a:pt x="5771" y="6911"/>
                </a:lnTo>
                <a:lnTo>
                  <a:pt x="5779" y="6920"/>
                </a:lnTo>
                <a:lnTo>
                  <a:pt x="5794" y="6941"/>
                </a:lnTo>
                <a:lnTo>
                  <a:pt x="5810" y="6965"/>
                </a:lnTo>
                <a:lnTo>
                  <a:pt x="5824" y="6989"/>
                </a:lnTo>
                <a:lnTo>
                  <a:pt x="5837" y="7012"/>
                </a:lnTo>
                <a:lnTo>
                  <a:pt x="5857" y="7050"/>
                </a:lnTo>
                <a:lnTo>
                  <a:pt x="5874" y="7080"/>
                </a:lnTo>
                <a:lnTo>
                  <a:pt x="5889" y="7113"/>
                </a:lnTo>
                <a:lnTo>
                  <a:pt x="5916" y="7176"/>
                </a:lnTo>
                <a:lnTo>
                  <a:pt x="5930" y="7208"/>
                </a:lnTo>
                <a:lnTo>
                  <a:pt x="5946" y="7240"/>
                </a:lnTo>
                <a:lnTo>
                  <a:pt x="5962" y="7270"/>
                </a:lnTo>
                <a:lnTo>
                  <a:pt x="5979" y="7299"/>
                </a:lnTo>
                <a:lnTo>
                  <a:pt x="5989" y="7315"/>
                </a:lnTo>
                <a:lnTo>
                  <a:pt x="5999" y="7328"/>
                </a:lnTo>
                <a:lnTo>
                  <a:pt x="6022" y="7356"/>
                </a:lnTo>
                <a:lnTo>
                  <a:pt x="6066" y="7410"/>
                </a:lnTo>
                <a:lnTo>
                  <a:pt x="6089" y="7436"/>
                </a:lnTo>
                <a:lnTo>
                  <a:pt x="6110" y="7465"/>
                </a:lnTo>
                <a:lnTo>
                  <a:pt x="6119" y="7479"/>
                </a:lnTo>
                <a:lnTo>
                  <a:pt x="6128" y="7494"/>
                </a:lnTo>
                <a:lnTo>
                  <a:pt x="6137" y="7509"/>
                </a:lnTo>
                <a:lnTo>
                  <a:pt x="6144" y="7526"/>
                </a:lnTo>
                <a:lnTo>
                  <a:pt x="6155" y="7548"/>
                </a:lnTo>
                <a:lnTo>
                  <a:pt x="6162" y="7571"/>
                </a:lnTo>
                <a:lnTo>
                  <a:pt x="6169" y="7595"/>
                </a:lnTo>
                <a:lnTo>
                  <a:pt x="6174" y="7618"/>
                </a:lnTo>
                <a:lnTo>
                  <a:pt x="6179" y="7641"/>
                </a:lnTo>
                <a:lnTo>
                  <a:pt x="6183" y="7666"/>
                </a:lnTo>
                <a:lnTo>
                  <a:pt x="6190" y="7713"/>
                </a:lnTo>
                <a:lnTo>
                  <a:pt x="6198" y="7761"/>
                </a:lnTo>
                <a:lnTo>
                  <a:pt x="6203" y="7785"/>
                </a:lnTo>
                <a:lnTo>
                  <a:pt x="6209" y="7809"/>
                </a:lnTo>
                <a:lnTo>
                  <a:pt x="6215" y="7832"/>
                </a:lnTo>
                <a:lnTo>
                  <a:pt x="6225" y="7855"/>
                </a:lnTo>
                <a:lnTo>
                  <a:pt x="6234" y="7878"/>
                </a:lnTo>
                <a:lnTo>
                  <a:pt x="6246" y="7900"/>
                </a:lnTo>
                <a:lnTo>
                  <a:pt x="6259" y="7921"/>
                </a:lnTo>
                <a:lnTo>
                  <a:pt x="6272" y="7943"/>
                </a:lnTo>
                <a:lnTo>
                  <a:pt x="6286" y="7963"/>
                </a:lnTo>
                <a:lnTo>
                  <a:pt x="6301" y="7983"/>
                </a:lnTo>
                <a:lnTo>
                  <a:pt x="6331" y="8023"/>
                </a:lnTo>
                <a:lnTo>
                  <a:pt x="6362" y="8062"/>
                </a:lnTo>
                <a:lnTo>
                  <a:pt x="6393" y="8101"/>
                </a:lnTo>
                <a:lnTo>
                  <a:pt x="6423" y="8140"/>
                </a:lnTo>
                <a:lnTo>
                  <a:pt x="6439" y="8161"/>
                </a:lnTo>
                <a:lnTo>
                  <a:pt x="6453" y="8181"/>
                </a:lnTo>
                <a:lnTo>
                  <a:pt x="6466" y="8202"/>
                </a:lnTo>
                <a:lnTo>
                  <a:pt x="6479" y="8224"/>
                </a:lnTo>
                <a:lnTo>
                  <a:pt x="6507" y="8271"/>
                </a:lnTo>
                <a:lnTo>
                  <a:pt x="6533" y="8320"/>
                </a:lnTo>
                <a:lnTo>
                  <a:pt x="6557" y="8371"/>
                </a:lnTo>
                <a:lnTo>
                  <a:pt x="6582" y="8421"/>
                </a:lnTo>
                <a:lnTo>
                  <a:pt x="6605" y="8474"/>
                </a:lnTo>
                <a:lnTo>
                  <a:pt x="6626" y="8527"/>
                </a:lnTo>
                <a:lnTo>
                  <a:pt x="6647" y="8582"/>
                </a:lnTo>
                <a:lnTo>
                  <a:pt x="6666" y="8635"/>
                </a:lnTo>
                <a:lnTo>
                  <a:pt x="6683" y="8691"/>
                </a:lnTo>
                <a:lnTo>
                  <a:pt x="6699" y="8746"/>
                </a:lnTo>
                <a:lnTo>
                  <a:pt x="6713" y="8802"/>
                </a:lnTo>
                <a:lnTo>
                  <a:pt x="6727" y="8858"/>
                </a:lnTo>
                <a:lnTo>
                  <a:pt x="6738" y="8913"/>
                </a:lnTo>
                <a:lnTo>
                  <a:pt x="6747" y="8969"/>
                </a:lnTo>
                <a:lnTo>
                  <a:pt x="6754" y="9024"/>
                </a:lnTo>
                <a:lnTo>
                  <a:pt x="6760" y="9079"/>
                </a:lnTo>
                <a:lnTo>
                  <a:pt x="6763" y="9103"/>
                </a:lnTo>
                <a:lnTo>
                  <a:pt x="6767" y="9123"/>
                </a:lnTo>
                <a:lnTo>
                  <a:pt x="6770" y="9133"/>
                </a:lnTo>
                <a:lnTo>
                  <a:pt x="6774" y="9142"/>
                </a:lnTo>
                <a:lnTo>
                  <a:pt x="6778" y="9150"/>
                </a:lnTo>
                <a:lnTo>
                  <a:pt x="6782" y="9157"/>
                </a:lnTo>
                <a:lnTo>
                  <a:pt x="6792" y="9170"/>
                </a:lnTo>
                <a:lnTo>
                  <a:pt x="6803" y="9181"/>
                </a:lnTo>
                <a:lnTo>
                  <a:pt x="6815" y="9190"/>
                </a:lnTo>
                <a:lnTo>
                  <a:pt x="6828" y="9198"/>
                </a:lnTo>
                <a:lnTo>
                  <a:pt x="6841" y="9206"/>
                </a:lnTo>
                <a:lnTo>
                  <a:pt x="6856" y="9212"/>
                </a:lnTo>
                <a:lnTo>
                  <a:pt x="6889" y="9224"/>
                </a:lnTo>
                <a:lnTo>
                  <a:pt x="6923" y="9237"/>
                </a:lnTo>
                <a:lnTo>
                  <a:pt x="6942" y="9245"/>
                </a:lnTo>
                <a:lnTo>
                  <a:pt x="6960" y="9253"/>
                </a:lnTo>
                <a:lnTo>
                  <a:pt x="6975" y="9262"/>
                </a:lnTo>
                <a:lnTo>
                  <a:pt x="6988" y="9274"/>
                </a:lnTo>
                <a:lnTo>
                  <a:pt x="7000" y="9285"/>
                </a:lnTo>
                <a:lnTo>
                  <a:pt x="7009" y="9297"/>
                </a:lnTo>
                <a:lnTo>
                  <a:pt x="7017" y="9311"/>
                </a:lnTo>
                <a:lnTo>
                  <a:pt x="7023" y="9325"/>
                </a:lnTo>
                <a:lnTo>
                  <a:pt x="7029" y="9340"/>
                </a:lnTo>
                <a:lnTo>
                  <a:pt x="7033" y="9356"/>
                </a:lnTo>
                <a:lnTo>
                  <a:pt x="7036" y="9372"/>
                </a:lnTo>
                <a:lnTo>
                  <a:pt x="7039" y="9388"/>
                </a:lnTo>
                <a:lnTo>
                  <a:pt x="7044" y="9422"/>
                </a:lnTo>
                <a:lnTo>
                  <a:pt x="7047" y="9455"/>
                </a:lnTo>
                <a:lnTo>
                  <a:pt x="7052" y="9488"/>
                </a:lnTo>
                <a:lnTo>
                  <a:pt x="7055" y="9499"/>
                </a:lnTo>
                <a:lnTo>
                  <a:pt x="7058" y="9510"/>
                </a:lnTo>
                <a:lnTo>
                  <a:pt x="7062" y="9520"/>
                </a:lnTo>
                <a:lnTo>
                  <a:pt x="7069" y="9529"/>
                </a:lnTo>
                <a:lnTo>
                  <a:pt x="7075" y="9537"/>
                </a:lnTo>
                <a:lnTo>
                  <a:pt x="7081" y="9545"/>
                </a:lnTo>
                <a:lnTo>
                  <a:pt x="7089" y="9551"/>
                </a:lnTo>
                <a:lnTo>
                  <a:pt x="7097" y="9558"/>
                </a:lnTo>
                <a:lnTo>
                  <a:pt x="7105" y="9563"/>
                </a:lnTo>
                <a:lnTo>
                  <a:pt x="7115" y="9568"/>
                </a:lnTo>
                <a:lnTo>
                  <a:pt x="7124" y="9572"/>
                </a:lnTo>
                <a:lnTo>
                  <a:pt x="7135" y="9576"/>
                </a:lnTo>
                <a:lnTo>
                  <a:pt x="7146" y="9578"/>
                </a:lnTo>
                <a:lnTo>
                  <a:pt x="7157" y="9581"/>
                </a:lnTo>
                <a:lnTo>
                  <a:pt x="7180" y="9584"/>
                </a:lnTo>
                <a:lnTo>
                  <a:pt x="7203" y="9586"/>
                </a:lnTo>
                <a:lnTo>
                  <a:pt x="7229" y="9586"/>
                </a:lnTo>
                <a:lnTo>
                  <a:pt x="7253" y="9586"/>
                </a:lnTo>
                <a:lnTo>
                  <a:pt x="7277" y="9584"/>
                </a:lnTo>
                <a:lnTo>
                  <a:pt x="7325" y="9579"/>
                </a:lnTo>
                <a:lnTo>
                  <a:pt x="7367" y="9574"/>
                </a:lnTo>
                <a:lnTo>
                  <a:pt x="7378" y="9572"/>
                </a:lnTo>
                <a:lnTo>
                  <a:pt x="7388" y="9570"/>
                </a:lnTo>
                <a:lnTo>
                  <a:pt x="7396" y="9568"/>
                </a:lnTo>
                <a:lnTo>
                  <a:pt x="7404" y="9565"/>
                </a:lnTo>
                <a:lnTo>
                  <a:pt x="7411" y="9561"/>
                </a:lnTo>
                <a:lnTo>
                  <a:pt x="7418" y="9557"/>
                </a:lnTo>
                <a:lnTo>
                  <a:pt x="7424" y="9553"/>
                </a:lnTo>
                <a:lnTo>
                  <a:pt x="7429" y="9548"/>
                </a:lnTo>
                <a:lnTo>
                  <a:pt x="7433" y="9543"/>
                </a:lnTo>
                <a:lnTo>
                  <a:pt x="7437" y="9538"/>
                </a:lnTo>
                <a:lnTo>
                  <a:pt x="7439" y="9532"/>
                </a:lnTo>
                <a:lnTo>
                  <a:pt x="7442" y="9527"/>
                </a:lnTo>
                <a:lnTo>
                  <a:pt x="7443" y="9521"/>
                </a:lnTo>
                <a:lnTo>
                  <a:pt x="7444" y="9514"/>
                </a:lnTo>
                <a:lnTo>
                  <a:pt x="7445" y="9501"/>
                </a:lnTo>
                <a:lnTo>
                  <a:pt x="7444" y="9488"/>
                </a:lnTo>
                <a:lnTo>
                  <a:pt x="7441" y="9473"/>
                </a:lnTo>
                <a:lnTo>
                  <a:pt x="7436" y="9459"/>
                </a:lnTo>
                <a:lnTo>
                  <a:pt x="7430" y="9444"/>
                </a:lnTo>
                <a:lnTo>
                  <a:pt x="7423" y="9430"/>
                </a:lnTo>
                <a:lnTo>
                  <a:pt x="7415" y="9416"/>
                </a:lnTo>
                <a:lnTo>
                  <a:pt x="7406" y="9402"/>
                </a:lnTo>
                <a:lnTo>
                  <a:pt x="7398" y="9389"/>
                </a:lnTo>
                <a:lnTo>
                  <a:pt x="7385" y="9374"/>
                </a:lnTo>
                <a:lnTo>
                  <a:pt x="7372" y="9360"/>
                </a:lnTo>
                <a:lnTo>
                  <a:pt x="7358" y="9347"/>
                </a:lnTo>
                <a:lnTo>
                  <a:pt x="7343" y="9334"/>
                </a:lnTo>
                <a:lnTo>
                  <a:pt x="7327" y="9323"/>
                </a:lnTo>
                <a:lnTo>
                  <a:pt x="7312" y="9313"/>
                </a:lnTo>
                <a:lnTo>
                  <a:pt x="7278" y="9293"/>
                </a:lnTo>
                <a:lnTo>
                  <a:pt x="7246" y="9274"/>
                </a:lnTo>
                <a:lnTo>
                  <a:pt x="7230" y="9263"/>
                </a:lnTo>
                <a:lnTo>
                  <a:pt x="7215" y="9252"/>
                </a:lnTo>
                <a:lnTo>
                  <a:pt x="7199" y="9241"/>
                </a:lnTo>
                <a:lnTo>
                  <a:pt x="7184" y="9229"/>
                </a:lnTo>
                <a:lnTo>
                  <a:pt x="7171" y="9216"/>
                </a:lnTo>
                <a:lnTo>
                  <a:pt x="7158" y="9201"/>
                </a:lnTo>
                <a:lnTo>
                  <a:pt x="7150" y="9190"/>
                </a:lnTo>
                <a:lnTo>
                  <a:pt x="7142" y="9178"/>
                </a:lnTo>
                <a:lnTo>
                  <a:pt x="7127" y="9155"/>
                </a:lnTo>
                <a:lnTo>
                  <a:pt x="7115" y="9131"/>
                </a:lnTo>
                <a:lnTo>
                  <a:pt x="7104" y="9105"/>
                </a:lnTo>
                <a:lnTo>
                  <a:pt x="7083" y="9054"/>
                </a:lnTo>
                <a:lnTo>
                  <a:pt x="7073" y="9028"/>
                </a:lnTo>
                <a:lnTo>
                  <a:pt x="7062" y="9004"/>
                </a:lnTo>
                <a:lnTo>
                  <a:pt x="7053" y="8985"/>
                </a:lnTo>
                <a:lnTo>
                  <a:pt x="7044" y="8969"/>
                </a:lnTo>
                <a:lnTo>
                  <a:pt x="7033" y="8953"/>
                </a:lnTo>
                <a:lnTo>
                  <a:pt x="7022" y="8937"/>
                </a:lnTo>
                <a:lnTo>
                  <a:pt x="6999" y="8907"/>
                </a:lnTo>
                <a:lnTo>
                  <a:pt x="6974" y="8878"/>
                </a:lnTo>
                <a:lnTo>
                  <a:pt x="6950" y="8849"/>
                </a:lnTo>
                <a:lnTo>
                  <a:pt x="6938" y="8833"/>
                </a:lnTo>
                <a:lnTo>
                  <a:pt x="6926" y="8817"/>
                </a:lnTo>
                <a:lnTo>
                  <a:pt x="6916" y="8801"/>
                </a:lnTo>
                <a:lnTo>
                  <a:pt x="6906" y="8784"/>
                </a:lnTo>
                <a:lnTo>
                  <a:pt x="6898" y="8765"/>
                </a:lnTo>
                <a:lnTo>
                  <a:pt x="6890" y="8747"/>
                </a:lnTo>
                <a:lnTo>
                  <a:pt x="6883" y="8726"/>
                </a:lnTo>
                <a:lnTo>
                  <a:pt x="6877" y="8704"/>
                </a:lnTo>
                <a:lnTo>
                  <a:pt x="6866" y="8661"/>
                </a:lnTo>
                <a:lnTo>
                  <a:pt x="6856" y="8617"/>
                </a:lnTo>
                <a:lnTo>
                  <a:pt x="6848" y="8573"/>
                </a:lnTo>
                <a:lnTo>
                  <a:pt x="6834" y="8484"/>
                </a:lnTo>
                <a:lnTo>
                  <a:pt x="6826" y="8441"/>
                </a:lnTo>
                <a:lnTo>
                  <a:pt x="6818" y="8396"/>
                </a:lnTo>
                <a:lnTo>
                  <a:pt x="6812" y="8373"/>
                </a:lnTo>
                <a:lnTo>
                  <a:pt x="6805" y="8349"/>
                </a:lnTo>
                <a:lnTo>
                  <a:pt x="6797" y="8327"/>
                </a:lnTo>
                <a:lnTo>
                  <a:pt x="6787" y="8304"/>
                </a:lnTo>
                <a:lnTo>
                  <a:pt x="6776" y="8282"/>
                </a:lnTo>
                <a:lnTo>
                  <a:pt x="6766" y="8260"/>
                </a:lnTo>
                <a:lnTo>
                  <a:pt x="6744" y="8218"/>
                </a:lnTo>
                <a:lnTo>
                  <a:pt x="6721" y="8174"/>
                </a:lnTo>
                <a:lnTo>
                  <a:pt x="6699" y="8130"/>
                </a:lnTo>
                <a:lnTo>
                  <a:pt x="6689" y="8108"/>
                </a:lnTo>
                <a:lnTo>
                  <a:pt x="6680" y="8086"/>
                </a:lnTo>
                <a:lnTo>
                  <a:pt x="6672" y="8063"/>
                </a:lnTo>
                <a:lnTo>
                  <a:pt x="6665" y="8040"/>
                </a:lnTo>
                <a:lnTo>
                  <a:pt x="6656" y="8001"/>
                </a:lnTo>
                <a:lnTo>
                  <a:pt x="6648" y="7963"/>
                </a:lnTo>
                <a:lnTo>
                  <a:pt x="6642" y="7924"/>
                </a:lnTo>
                <a:lnTo>
                  <a:pt x="6637" y="7886"/>
                </a:lnTo>
                <a:lnTo>
                  <a:pt x="6633" y="7847"/>
                </a:lnTo>
                <a:lnTo>
                  <a:pt x="6630" y="7809"/>
                </a:lnTo>
                <a:lnTo>
                  <a:pt x="6624" y="7731"/>
                </a:lnTo>
                <a:lnTo>
                  <a:pt x="6621" y="7692"/>
                </a:lnTo>
                <a:lnTo>
                  <a:pt x="6616" y="7654"/>
                </a:lnTo>
                <a:lnTo>
                  <a:pt x="6611" y="7615"/>
                </a:lnTo>
                <a:lnTo>
                  <a:pt x="6604" y="7577"/>
                </a:lnTo>
                <a:lnTo>
                  <a:pt x="6595" y="7540"/>
                </a:lnTo>
                <a:lnTo>
                  <a:pt x="6585" y="7502"/>
                </a:lnTo>
                <a:lnTo>
                  <a:pt x="6578" y="7484"/>
                </a:lnTo>
                <a:lnTo>
                  <a:pt x="6571" y="7465"/>
                </a:lnTo>
                <a:lnTo>
                  <a:pt x="6563" y="7447"/>
                </a:lnTo>
                <a:lnTo>
                  <a:pt x="6555" y="7428"/>
                </a:lnTo>
                <a:lnTo>
                  <a:pt x="6530" y="7381"/>
                </a:lnTo>
                <a:lnTo>
                  <a:pt x="6505" y="7332"/>
                </a:lnTo>
                <a:lnTo>
                  <a:pt x="6478" y="7284"/>
                </a:lnTo>
                <a:lnTo>
                  <a:pt x="6452" y="7237"/>
                </a:lnTo>
                <a:lnTo>
                  <a:pt x="6427" y="7188"/>
                </a:lnTo>
                <a:lnTo>
                  <a:pt x="6415" y="7164"/>
                </a:lnTo>
                <a:lnTo>
                  <a:pt x="6405" y="7138"/>
                </a:lnTo>
                <a:lnTo>
                  <a:pt x="6395" y="7113"/>
                </a:lnTo>
                <a:lnTo>
                  <a:pt x="6386" y="7087"/>
                </a:lnTo>
                <a:lnTo>
                  <a:pt x="6378" y="7061"/>
                </a:lnTo>
                <a:lnTo>
                  <a:pt x="6370" y="7035"/>
                </a:lnTo>
                <a:lnTo>
                  <a:pt x="6365" y="7009"/>
                </a:lnTo>
                <a:lnTo>
                  <a:pt x="6359" y="6984"/>
                </a:lnTo>
                <a:lnTo>
                  <a:pt x="6356" y="6959"/>
                </a:lnTo>
                <a:lnTo>
                  <a:pt x="6353" y="6932"/>
                </a:lnTo>
                <a:lnTo>
                  <a:pt x="6348" y="6881"/>
                </a:lnTo>
                <a:lnTo>
                  <a:pt x="6345" y="6829"/>
                </a:lnTo>
                <a:lnTo>
                  <a:pt x="6341" y="6776"/>
                </a:lnTo>
                <a:lnTo>
                  <a:pt x="6336" y="6724"/>
                </a:lnTo>
                <a:lnTo>
                  <a:pt x="6333" y="6699"/>
                </a:lnTo>
                <a:lnTo>
                  <a:pt x="6328" y="6673"/>
                </a:lnTo>
                <a:lnTo>
                  <a:pt x="6323" y="6647"/>
                </a:lnTo>
                <a:lnTo>
                  <a:pt x="6316" y="6622"/>
                </a:lnTo>
                <a:lnTo>
                  <a:pt x="6310" y="6603"/>
                </a:lnTo>
                <a:lnTo>
                  <a:pt x="6303" y="6582"/>
                </a:lnTo>
                <a:lnTo>
                  <a:pt x="6285" y="6542"/>
                </a:lnTo>
                <a:lnTo>
                  <a:pt x="6267" y="6501"/>
                </a:lnTo>
                <a:lnTo>
                  <a:pt x="6258" y="6481"/>
                </a:lnTo>
                <a:lnTo>
                  <a:pt x="6250" y="6460"/>
                </a:lnTo>
                <a:lnTo>
                  <a:pt x="6243" y="6439"/>
                </a:lnTo>
                <a:lnTo>
                  <a:pt x="6236" y="6418"/>
                </a:lnTo>
                <a:lnTo>
                  <a:pt x="6232" y="6397"/>
                </a:lnTo>
                <a:lnTo>
                  <a:pt x="6229" y="6375"/>
                </a:lnTo>
                <a:lnTo>
                  <a:pt x="6228" y="6355"/>
                </a:lnTo>
                <a:lnTo>
                  <a:pt x="6228" y="6344"/>
                </a:lnTo>
                <a:lnTo>
                  <a:pt x="6229" y="6334"/>
                </a:lnTo>
                <a:lnTo>
                  <a:pt x="6231" y="6323"/>
                </a:lnTo>
                <a:lnTo>
                  <a:pt x="6233" y="6312"/>
                </a:lnTo>
                <a:lnTo>
                  <a:pt x="6236" y="6301"/>
                </a:lnTo>
                <a:lnTo>
                  <a:pt x="6240" y="6291"/>
                </a:lnTo>
                <a:lnTo>
                  <a:pt x="6245" y="6281"/>
                </a:lnTo>
                <a:lnTo>
                  <a:pt x="6250" y="6271"/>
                </a:lnTo>
                <a:lnTo>
                  <a:pt x="6255" y="6262"/>
                </a:lnTo>
                <a:lnTo>
                  <a:pt x="6262" y="6253"/>
                </a:lnTo>
                <a:lnTo>
                  <a:pt x="6268" y="6244"/>
                </a:lnTo>
                <a:lnTo>
                  <a:pt x="6275" y="6236"/>
                </a:lnTo>
                <a:lnTo>
                  <a:pt x="6291" y="6221"/>
                </a:lnTo>
                <a:lnTo>
                  <a:pt x="6308" y="6207"/>
                </a:lnTo>
                <a:lnTo>
                  <a:pt x="6326" y="6194"/>
                </a:lnTo>
                <a:lnTo>
                  <a:pt x="6345" y="6182"/>
                </a:lnTo>
                <a:lnTo>
                  <a:pt x="6366" y="6170"/>
                </a:lnTo>
                <a:lnTo>
                  <a:pt x="6406" y="6148"/>
                </a:lnTo>
                <a:lnTo>
                  <a:pt x="6447" y="6127"/>
                </a:lnTo>
                <a:lnTo>
                  <a:pt x="6466" y="6115"/>
                </a:lnTo>
                <a:lnTo>
                  <a:pt x="6484" y="6103"/>
                </a:lnTo>
                <a:lnTo>
                  <a:pt x="6501" y="6090"/>
                </a:lnTo>
                <a:lnTo>
                  <a:pt x="6518" y="6076"/>
                </a:lnTo>
                <a:lnTo>
                  <a:pt x="6540" y="6055"/>
                </a:lnTo>
                <a:lnTo>
                  <a:pt x="6560" y="6031"/>
                </a:lnTo>
                <a:lnTo>
                  <a:pt x="6580" y="6007"/>
                </a:lnTo>
                <a:lnTo>
                  <a:pt x="6597" y="5982"/>
                </a:lnTo>
                <a:lnTo>
                  <a:pt x="6612" y="5956"/>
                </a:lnTo>
                <a:lnTo>
                  <a:pt x="6627" y="5930"/>
                </a:lnTo>
                <a:lnTo>
                  <a:pt x="6640" y="5903"/>
                </a:lnTo>
                <a:lnTo>
                  <a:pt x="6653" y="5874"/>
                </a:lnTo>
                <a:lnTo>
                  <a:pt x="6665" y="5846"/>
                </a:lnTo>
                <a:lnTo>
                  <a:pt x="6676" y="5817"/>
                </a:lnTo>
                <a:lnTo>
                  <a:pt x="6686" y="5789"/>
                </a:lnTo>
                <a:lnTo>
                  <a:pt x="6695" y="5760"/>
                </a:lnTo>
                <a:lnTo>
                  <a:pt x="6713" y="5700"/>
                </a:lnTo>
                <a:lnTo>
                  <a:pt x="6732" y="5641"/>
                </a:lnTo>
                <a:lnTo>
                  <a:pt x="6741" y="5610"/>
                </a:lnTo>
                <a:lnTo>
                  <a:pt x="6752" y="5579"/>
                </a:lnTo>
                <a:lnTo>
                  <a:pt x="6764" y="5549"/>
                </a:lnTo>
                <a:lnTo>
                  <a:pt x="6777" y="5517"/>
                </a:lnTo>
                <a:lnTo>
                  <a:pt x="6804" y="5456"/>
                </a:lnTo>
                <a:lnTo>
                  <a:pt x="6832" y="5394"/>
                </a:lnTo>
                <a:lnTo>
                  <a:pt x="6860" y="5333"/>
                </a:lnTo>
                <a:lnTo>
                  <a:pt x="6873" y="5301"/>
                </a:lnTo>
                <a:lnTo>
                  <a:pt x="6884" y="5271"/>
                </a:lnTo>
                <a:lnTo>
                  <a:pt x="6895" y="5240"/>
                </a:lnTo>
                <a:lnTo>
                  <a:pt x="6905" y="5209"/>
                </a:lnTo>
                <a:lnTo>
                  <a:pt x="6913" y="5178"/>
                </a:lnTo>
                <a:lnTo>
                  <a:pt x="6920" y="5148"/>
                </a:lnTo>
                <a:lnTo>
                  <a:pt x="6928" y="5112"/>
                </a:lnTo>
                <a:lnTo>
                  <a:pt x="6937" y="5078"/>
                </a:lnTo>
                <a:lnTo>
                  <a:pt x="6947" y="5042"/>
                </a:lnTo>
                <a:lnTo>
                  <a:pt x="6957" y="5007"/>
                </a:lnTo>
                <a:lnTo>
                  <a:pt x="6980" y="4937"/>
                </a:lnTo>
                <a:lnTo>
                  <a:pt x="7005" y="4866"/>
                </a:lnTo>
                <a:lnTo>
                  <a:pt x="7016" y="4830"/>
                </a:lnTo>
                <a:lnTo>
                  <a:pt x="7027" y="4795"/>
                </a:lnTo>
                <a:lnTo>
                  <a:pt x="7037" y="4759"/>
                </a:lnTo>
                <a:lnTo>
                  <a:pt x="7046" y="4724"/>
                </a:lnTo>
                <a:lnTo>
                  <a:pt x="7053" y="4688"/>
                </a:lnTo>
                <a:lnTo>
                  <a:pt x="7059" y="4652"/>
                </a:lnTo>
                <a:lnTo>
                  <a:pt x="7064" y="4616"/>
                </a:lnTo>
                <a:lnTo>
                  <a:pt x="7066" y="4580"/>
                </a:lnTo>
                <a:lnTo>
                  <a:pt x="7066" y="4558"/>
                </a:lnTo>
                <a:lnTo>
                  <a:pt x="7066" y="4536"/>
                </a:lnTo>
                <a:lnTo>
                  <a:pt x="7064" y="4493"/>
                </a:lnTo>
                <a:lnTo>
                  <a:pt x="7059" y="4449"/>
                </a:lnTo>
                <a:lnTo>
                  <a:pt x="7053" y="4405"/>
                </a:lnTo>
                <a:lnTo>
                  <a:pt x="7046" y="4363"/>
                </a:lnTo>
                <a:lnTo>
                  <a:pt x="7037" y="4319"/>
                </a:lnTo>
                <a:lnTo>
                  <a:pt x="7018" y="4233"/>
                </a:lnTo>
                <a:lnTo>
                  <a:pt x="6997" y="4147"/>
                </a:lnTo>
                <a:lnTo>
                  <a:pt x="6988" y="4103"/>
                </a:lnTo>
                <a:lnTo>
                  <a:pt x="6980" y="4060"/>
                </a:lnTo>
                <a:lnTo>
                  <a:pt x="6973" y="4017"/>
                </a:lnTo>
                <a:lnTo>
                  <a:pt x="6967" y="3973"/>
                </a:lnTo>
                <a:lnTo>
                  <a:pt x="6964" y="3930"/>
                </a:lnTo>
                <a:lnTo>
                  <a:pt x="6963" y="3907"/>
                </a:lnTo>
                <a:lnTo>
                  <a:pt x="6963" y="3885"/>
                </a:lnTo>
                <a:lnTo>
                  <a:pt x="6962" y="3834"/>
                </a:lnTo>
                <a:lnTo>
                  <a:pt x="6961" y="3784"/>
                </a:lnTo>
                <a:lnTo>
                  <a:pt x="6961" y="3758"/>
                </a:lnTo>
                <a:lnTo>
                  <a:pt x="6962" y="3733"/>
                </a:lnTo>
                <a:lnTo>
                  <a:pt x="6964" y="3707"/>
                </a:lnTo>
                <a:lnTo>
                  <a:pt x="6967" y="3682"/>
                </a:lnTo>
                <a:lnTo>
                  <a:pt x="6969" y="3672"/>
                </a:lnTo>
                <a:lnTo>
                  <a:pt x="6971" y="3663"/>
                </a:lnTo>
                <a:lnTo>
                  <a:pt x="6974" y="3655"/>
                </a:lnTo>
                <a:lnTo>
                  <a:pt x="6977" y="3649"/>
                </a:lnTo>
                <a:lnTo>
                  <a:pt x="6980" y="3643"/>
                </a:lnTo>
                <a:lnTo>
                  <a:pt x="6984" y="3637"/>
                </a:lnTo>
                <a:lnTo>
                  <a:pt x="6988" y="3634"/>
                </a:lnTo>
                <a:lnTo>
                  <a:pt x="6992" y="3631"/>
                </a:lnTo>
                <a:lnTo>
                  <a:pt x="6997" y="3629"/>
                </a:lnTo>
                <a:lnTo>
                  <a:pt x="7003" y="3628"/>
                </a:lnTo>
                <a:lnTo>
                  <a:pt x="7008" y="3628"/>
                </a:lnTo>
                <a:lnTo>
                  <a:pt x="7014" y="3628"/>
                </a:lnTo>
                <a:lnTo>
                  <a:pt x="7025" y="3631"/>
                </a:lnTo>
                <a:lnTo>
                  <a:pt x="7038" y="3635"/>
                </a:lnTo>
                <a:lnTo>
                  <a:pt x="7051" y="3641"/>
                </a:lnTo>
                <a:lnTo>
                  <a:pt x="7065" y="3650"/>
                </a:lnTo>
                <a:lnTo>
                  <a:pt x="7097" y="3665"/>
                </a:lnTo>
                <a:lnTo>
                  <a:pt x="7112" y="3673"/>
                </a:lnTo>
                <a:lnTo>
                  <a:pt x="7129" y="3680"/>
                </a:lnTo>
                <a:lnTo>
                  <a:pt x="7146" y="3686"/>
                </a:lnTo>
                <a:lnTo>
                  <a:pt x="7163" y="3690"/>
                </a:lnTo>
                <a:lnTo>
                  <a:pt x="7174" y="3691"/>
                </a:lnTo>
                <a:lnTo>
                  <a:pt x="7185" y="3692"/>
                </a:lnTo>
                <a:lnTo>
                  <a:pt x="7207" y="3693"/>
                </a:lnTo>
                <a:lnTo>
                  <a:pt x="7249" y="3692"/>
                </a:lnTo>
                <a:lnTo>
                  <a:pt x="7269" y="3693"/>
                </a:lnTo>
                <a:lnTo>
                  <a:pt x="7279" y="3694"/>
                </a:lnTo>
                <a:lnTo>
                  <a:pt x="7290" y="3695"/>
                </a:lnTo>
                <a:lnTo>
                  <a:pt x="7300" y="3697"/>
                </a:lnTo>
                <a:lnTo>
                  <a:pt x="7311" y="3700"/>
                </a:lnTo>
                <a:lnTo>
                  <a:pt x="7321" y="3705"/>
                </a:lnTo>
                <a:lnTo>
                  <a:pt x="7332" y="3710"/>
                </a:lnTo>
                <a:lnTo>
                  <a:pt x="7352" y="3722"/>
                </a:lnTo>
                <a:lnTo>
                  <a:pt x="7370" y="3736"/>
                </a:lnTo>
                <a:lnTo>
                  <a:pt x="7388" y="3751"/>
                </a:lnTo>
                <a:lnTo>
                  <a:pt x="7405" y="3766"/>
                </a:lnTo>
                <a:lnTo>
                  <a:pt x="7438" y="3800"/>
                </a:lnTo>
                <a:lnTo>
                  <a:pt x="7469" y="3833"/>
                </a:lnTo>
                <a:lnTo>
                  <a:pt x="7484" y="3847"/>
                </a:lnTo>
                <a:lnTo>
                  <a:pt x="7499" y="3861"/>
                </a:lnTo>
                <a:lnTo>
                  <a:pt x="7512" y="3871"/>
                </a:lnTo>
                <a:lnTo>
                  <a:pt x="7525" y="3879"/>
                </a:lnTo>
                <a:lnTo>
                  <a:pt x="7537" y="3885"/>
                </a:lnTo>
                <a:lnTo>
                  <a:pt x="7548" y="3889"/>
                </a:lnTo>
                <a:lnTo>
                  <a:pt x="7560" y="3892"/>
                </a:lnTo>
                <a:lnTo>
                  <a:pt x="7572" y="3893"/>
                </a:lnTo>
                <a:lnTo>
                  <a:pt x="7584" y="3894"/>
                </a:lnTo>
                <a:lnTo>
                  <a:pt x="7596" y="3893"/>
                </a:lnTo>
                <a:lnTo>
                  <a:pt x="7609" y="3892"/>
                </a:lnTo>
                <a:lnTo>
                  <a:pt x="7622" y="3889"/>
                </a:lnTo>
                <a:lnTo>
                  <a:pt x="7654" y="3884"/>
                </a:lnTo>
                <a:lnTo>
                  <a:pt x="7691" y="3877"/>
                </a:lnTo>
                <a:lnTo>
                  <a:pt x="7710" y="3875"/>
                </a:lnTo>
                <a:lnTo>
                  <a:pt x="7728" y="3873"/>
                </a:lnTo>
                <a:lnTo>
                  <a:pt x="7760" y="3872"/>
                </a:lnTo>
                <a:lnTo>
                  <a:pt x="7790" y="3870"/>
                </a:lnTo>
                <a:lnTo>
                  <a:pt x="7803" y="3868"/>
                </a:lnTo>
                <a:lnTo>
                  <a:pt x="7816" y="3865"/>
                </a:lnTo>
                <a:lnTo>
                  <a:pt x="7827" y="3861"/>
                </a:lnTo>
                <a:lnTo>
                  <a:pt x="7837" y="3855"/>
                </a:lnTo>
                <a:lnTo>
                  <a:pt x="7847" y="3846"/>
                </a:lnTo>
                <a:lnTo>
                  <a:pt x="7851" y="3841"/>
                </a:lnTo>
                <a:lnTo>
                  <a:pt x="7855" y="3836"/>
                </a:lnTo>
                <a:lnTo>
                  <a:pt x="7862" y="3823"/>
                </a:lnTo>
                <a:lnTo>
                  <a:pt x="7867" y="3807"/>
                </a:lnTo>
                <a:lnTo>
                  <a:pt x="7872" y="3788"/>
                </a:lnTo>
                <a:lnTo>
                  <a:pt x="7875" y="3765"/>
                </a:lnTo>
                <a:lnTo>
                  <a:pt x="7878" y="3742"/>
                </a:lnTo>
                <a:lnTo>
                  <a:pt x="7882" y="3719"/>
                </a:lnTo>
                <a:lnTo>
                  <a:pt x="7892" y="3672"/>
                </a:lnTo>
                <a:lnTo>
                  <a:pt x="7896" y="3648"/>
                </a:lnTo>
                <a:lnTo>
                  <a:pt x="7898" y="3624"/>
                </a:lnTo>
                <a:lnTo>
                  <a:pt x="7899" y="3613"/>
                </a:lnTo>
                <a:lnTo>
                  <a:pt x="7899" y="3601"/>
                </a:lnTo>
                <a:lnTo>
                  <a:pt x="7898" y="3590"/>
                </a:lnTo>
                <a:lnTo>
                  <a:pt x="7897" y="3579"/>
                </a:lnTo>
                <a:lnTo>
                  <a:pt x="7895" y="3566"/>
                </a:lnTo>
                <a:lnTo>
                  <a:pt x="7892" y="3555"/>
                </a:lnTo>
                <a:lnTo>
                  <a:pt x="7888" y="3545"/>
                </a:lnTo>
                <a:lnTo>
                  <a:pt x="7884" y="3535"/>
                </a:lnTo>
                <a:lnTo>
                  <a:pt x="7873" y="3515"/>
                </a:lnTo>
                <a:lnTo>
                  <a:pt x="7861" y="3495"/>
                </a:lnTo>
                <a:lnTo>
                  <a:pt x="7848" y="3477"/>
                </a:lnTo>
                <a:lnTo>
                  <a:pt x="7833" y="3459"/>
                </a:lnTo>
                <a:lnTo>
                  <a:pt x="7819" y="3442"/>
                </a:lnTo>
                <a:lnTo>
                  <a:pt x="7806" y="3423"/>
                </a:lnTo>
                <a:lnTo>
                  <a:pt x="7795" y="3409"/>
                </a:lnTo>
                <a:lnTo>
                  <a:pt x="7783" y="3395"/>
                </a:lnTo>
                <a:lnTo>
                  <a:pt x="7770" y="3382"/>
                </a:lnTo>
                <a:lnTo>
                  <a:pt x="7757" y="3370"/>
                </a:lnTo>
                <a:lnTo>
                  <a:pt x="7729" y="3344"/>
                </a:lnTo>
                <a:lnTo>
                  <a:pt x="7700" y="3320"/>
                </a:lnTo>
                <a:lnTo>
                  <a:pt x="7672" y="3296"/>
                </a:lnTo>
                <a:lnTo>
                  <a:pt x="7644" y="3270"/>
                </a:lnTo>
                <a:lnTo>
                  <a:pt x="7630" y="3257"/>
                </a:lnTo>
                <a:lnTo>
                  <a:pt x="7618" y="3243"/>
                </a:lnTo>
                <a:lnTo>
                  <a:pt x="7606" y="3229"/>
                </a:lnTo>
                <a:lnTo>
                  <a:pt x="7595" y="3213"/>
                </a:lnTo>
                <a:lnTo>
                  <a:pt x="7565" y="3169"/>
                </a:lnTo>
                <a:lnTo>
                  <a:pt x="7534" y="3122"/>
                </a:lnTo>
                <a:lnTo>
                  <a:pt x="7504" y="3074"/>
                </a:lnTo>
                <a:lnTo>
                  <a:pt x="7489" y="3050"/>
                </a:lnTo>
                <a:lnTo>
                  <a:pt x="7475" y="3025"/>
                </a:lnTo>
                <a:lnTo>
                  <a:pt x="7463" y="2999"/>
                </a:lnTo>
                <a:lnTo>
                  <a:pt x="7451" y="2974"/>
                </a:lnTo>
                <a:lnTo>
                  <a:pt x="7440" y="2949"/>
                </a:lnTo>
                <a:lnTo>
                  <a:pt x="7430" y="2922"/>
                </a:lnTo>
                <a:lnTo>
                  <a:pt x="7422" y="2896"/>
                </a:lnTo>
                <a:lnTo>
                  <a:pt x="7414" y="2870"/>
                </a:lnTo>
                <a:lnTo>
                  <a:pt x="7409" y="2842"/>
                </a:lnTo>
                <a:lnTo>
                  <a:pt x="7405" y="2815"/>
                </a:lnTo>
                <a:lnTo>
                  <a:pt x="7402" y="2792"/>
                </a:lnTo>
                <a:lnTo>
                  <a:pt x="7397" y="2771"/>
                </a:lnTo>
                <a:lnTo>
                  <a:pt x="7391" y="2751"/>
                </a:lnTo>
                <a:lnTo>
                  <a:pt x="7382" y="2733"/>
                </a:lnTo>
                <a:lnTo>
                  <a:pt x="7373" y="2715"/>
                </a:lnTo>
                <a:lnTo>
                  <a:pt x="7362" y="2699"/>
                </a:lnTo>
                <a:lnTo>
                  <a:pt x="7348" y="2685"/>
                </a:lnTo>
                <a:lnTo>
                  <a:pt x="7335" y="2671"/>
                </a:lnTo>
                <a:lnTo>
                  <a:pt x="7320" y="2659"/>
                </a:lnTo>
                <a:lnTo>
                  <a:pt x="7304" y="2646"/>
                </a:lnTo>
                <a:lnTo>
                  <a:pt x="7287" y="2636"/>
                </a:lnTo>
                <a:lnTo>
                  <a:pt x="7268" y="2627"/>
                </a:lnTo>
                <a:lnTo>
                  <a:pt x="7249" y="2618"/>
                </a:lnTo>
                <a:lnTo>
                  <a:pt x="7230" y="2610"/>
                </a:lnTo>
                <a:lnTo>
                  <a:pt x="7210" y="2603"/>
                </a:lnTo>
                <a:lnTo>
                  <a:pt x="7188" y="2597"/>
                </a:lnTo>
                <a:lnTo>
                  <a:pt x="7169" y="2590"/>
                </a:lnTo>
                <a:lnTo>
                  <a:pt x="7150" y="2581"/>
                </a:lnTo>
                <a:lnTo>
                  <a:pt x="7131" y="2570"/>
                </a:lnTo>
                <a:lnTo>
                  <a:pt x="7114" y="2558"/>
                </a:lnTo>
                <a:lnTo>
                  <a:pt x="7098" y="2544"/>
                </a:lnTo>
                <a:lnTo>
                  <a:pt x="7082" y="2529"/>
                </a:lnTo>
                <a:lnTo>
                  <a:pt x="7067" y="2511"/>
                </a:lnTo>
                <a:lnTo>
                  <a:pt x="7054" y="2494"/>
                </a:lnTo>
                <a:lnTo>
                  <a:pt x="7042" y="2475"/>
                </a:lnTo>
                <a:lnTo>
                  <a:pt x="7032" y="2456"/>
                </a:lnTo>
                <a:lnTo>
                  <a:pt x="7023" y="2435"/>
                </a:lnTo>
                <a:lnTo>
                  <a:pt x="7016" y="2415"/>
                </a:lnTo>
                <a:lnTo>
                  <a:pt x="7011" y="2395"/>
                </a:lnTo>
                <a:lnTo>
                  <a:pt x="7007" y="2373"/>
                </a:lnTo>
                <a:lnTo>
                  <a:pt x="7006" y="2353"/>
                </a:lnTo>
                <a:lnTo>
                  <a:pt x="7007" y="2333"/>
                </a:lnTo>
                <a:lnTo>
                  <a:pt x="7009" y="2322"/>
                </a:lnTo>
                <a:lnTo>
                  <a:pt x="7012" y="2311"/>
                </a:lnTo>
                <a:lnTo>
                  <a:pt x="7015" y="2301"/>
                </a:lnTo>
                <a:lnTo>
                  <a:pt x="7020" y="2292"/>
                </a:lnTo>
                <a:lnTo>
                  <a:pt x="7025" y="2284"/>
                </a:lnTo>
                <a:lnTo>
                  <a:pt x="7031" y="2277"/>
                </a:lnTo>
                <a:lnTo>
                  <a:pt x="7037" y="2271"/>
                </a:lnTo>
                <a:lnTo>
                  <a:pt x="7044" y="2266"/>
                </a:lnTo>
                <a:lnTo>
                  <a:pt x="7052" y="2261"/>
                </a:lnTo>
                <a:lnTo>
                  <a:pt x="7060" y="2257"/>
                </a:lnTo>
                <a:lnTo>
                  <a:pt x="7070" y="2253"/>
                </a:lnTo>
                <a:lnTo>
                  <a:pt x="7079" y="2250"/>
                </a:lnTo>
                <a:lnTo>
                  <a:pt x="7099" y="2245"/>
                </a:lnTo>
                <a:lnTo>
                  <a:pt x="7120" y="2243"/>
                </a:lnTo>
                <a:lnTo>
                  <a:pt x="7142" y="2241"/>
                </a:lnTo>
                <a:lnTo>
                  <a:pt x="7164" y="2241"/>
                </a:lnTo>
                <a:lnTo>
                  <a:pt x="7186" y="2242"/>
                </a:lnTo>
                <a:lnTo>
                  <a:pt x="7208" y="2243"/>
                </a:lnTo>
                <a:lnTo>
                  <a:pt x="7250" y="2246"/>
                </a:lnTo>
                <a:lnTo>
                  <a:pt x="7268" y="2247"/>
                </a:lnTo>
                <a:lnTo>
                  <a:pt x="7285" y="2248"/>
                </a:lnTo>
                <a:lnTo>
                  <a:pt x="7347" y="2249"/>
                </a:lnTo>
                <a:lnTo>
                  <a:pt x="7411" y="2251"/>
                </a:lnTo>
                <a:lnTo>
                  <a:pt x="7476" y="2253"/>
                </a:lnTo>
                <a:lnTo>
                  <a:pt x="7540" y="2255"/>
                </a:lnTo>
                <a:lnTo>
                  <a:pt x="7573" y="2255"/>
                </a:lnTo>
                <a:lnTo>
                  <a:pt x="7605" y="2254"/>
                </a:lnTo>
                <a:lnTo>
                  <a:pt x="7638" y="2253"/>
                </a:lnTo>
                <a:lnTo>
                  <a:pt x="7669" y="2251"/>
                </a:lnTo>
                <a:lnTo>
                  <a:pt x="7700" y="2248"/>
                </a:lnTo>
                <a:lnTo>
                  <a:pt x="7732" y="2244"/>
                </a:lnTo>
                <a:lnTo>
                  <a:pt x="7763" y="2239"/>
                </a:lnTo>
                <a:lnTo>
                  <a:pt x="7794" y="2232"/>
                </a:lnTo>
                <a:lnTo>
                  <a:pt x="7807" y="2228"/>
                </a:lnTo>
                <a:lnTo>
                  <a:pt x="7820" y="2223"/>
                </a:lnTo>
                <a:lnTo>
                  <a:pt x="7832" y="2217"/>
                </a:lnTo>
                <a:lnTo>
                  <a:pt x="7843" y="2211"/>
                </a:lnTo>
                <a:lnTo>
                  <a:pt x="7854" y="2204"/>
                </a:lnTo>
                <a:lnTo>
                  <a:pt x="7864" y="2196"/>
                </a:lnTo>
                <a:lnTo>
                  <a:pt x="7874" y="2187"/>
                </a:lnTo>
                <a:lnTo>
                  <a:pt x="7883" y="2178"/>
                </a:lnTo>
                <a:lnTo>
                  <a:pt x="7900" y="2157"/>
                </a:lnTo>
                <a:lnTo>
                  <a:pt x="7917" y="2136"/>
                </a:lnTo>
                <a:lnTo>
                  <a:pt x="7932" y="2113"/>
                </a:lnTo>
                <a:lnTo>
                  <a:pt x="7947" y="2090"/>
                </a:lnTo>
                <a:lnTo>
                  <a:pt x="7962" y="2067"/>
                </a:lnTo>
                <a:lnTo>
                  <a:pt x="7977" y="2045"/>
                </a:lnTo>
                <a:lnTo>
                  <a:pt x="7995" y="2024"/>
                </a:lnTo>
                <a:lnTo>
                  <a:pt x="8004" y="2013"/>
                </a:lnTo>
                <a:lnTo>
                  <a:pt x="8013" y="2003"/>
                </a:lnTo>
                <a:lnTo>
                  <a:pt x="8023" y="1994"/>
                </a:lnTo>
                <a:lnTo>
                  <a:pt x="8033" y="1986"/>
                </a:lnTo>
                <a:lnTo>
                  <a:pt x="8044" y="1978"/>
                </a:lnTo>
                <a:lnTo>
                  <a:pt x="8057" y="1971"/>
                </a:lnTo>
                <a:lnTo>
                  <a:pt x="8069" y="1965"/>
                </a:lnTo>
                <a:lnTo>
                  <a:pt x="8082" y="1960"/>
                </a:lnTo>
                <a:lnTo>
                  <a:pt x="8096" y="1955"/>
                </a:lnTo>
                <a:lnTo>
                  <a:pt x="8111" y="1951"/>
                </a:lnTo>
                <a:lnTo>
                  <a:pt x="8133" y="1948"/>
                </a:lnTo>
                <a:lnTo>
                  <a:pt x="8154" y="1946"/>
                </a:lnTo>
                <a:lnTo>
                  <a:pt x="8176" y="1943"/>
                </a:lnTo>
                <a:lnTo>
                  <a:pt x="8186" y="1942"/>
                </a:lnTo>
                <a:lnTo>
                  <a:pt x="8196" y="1939"/>
                </a:lnTo>
                <a:lnTo>
                  <a:pt x="8206" y="1936"/>
                </a:lnTo>
                <a:lnTo>
                  <a:pt x="8215" y="1932"/>
                </a:lnTo>
                <a:lnTo>
                  <a:pt x="8222" y="1926"/>
                </a:lnTo>
                <a:lnTo>
                  <a:pt x="8229" y="1920"/>
                </a:lnTo>
                <a:lnTo>
                  <a:pt x="8234" y="1912"/>
                </a:lnTo>
                <a:lnTo>
                  <a:pt x="8239" y="1902"/>
                </a:lnTo>
                <a:lnTo>
                  <a:pt x="8241" y="1891"/>
                </a:lnTo>
                <a:lnTo>
                  <a:pt x="8243" y="1876"/>
                </a:lnTo>
                <a:lnTo>
                  <a:pt x="8242" y="1868"/>
                </a:lnTo>
                <a:lnTo>
                  <a:pt x="8240" y="1861"/>
                </a:lnTo>
                <a:lnTo>
                  <a:pt x="8237" y="1854"/>
                </a:lnTo>
                <a:lnTo>
                  <a:pt x="8232" y="1847"/>
                </a:lnTo>
                <a:lnTo>
                  <a:pt x="8226" y="1841"/>
                </a:lnTo>
                <a:lnTo>
                  <a:pt x="8217" y="1836"/>
                </a:lnTo>
                <a:lnTo>
                  <a:pt x="8207" y="1831"/>
                </a:lnTo>
                <a:lnTo>
                  <a:pt x="8194" y="1827"/>
                </a:lnTo>
                <a:close/>
                <a:moveTo>
                  <a:pt x="5826" y="1330"/>
                </a:moveTo>
                <a:lnTo>
                  <a:pt x="5826" y="1330"/>
                </a:lnTo>
                <a:lnTo>
                  <a:pt x="5829" y="1307"/>
                </a:lnTo>
                <a:lnTo>
                  <a:pt x="5833" y="1285"/>
                </a:lnTo>
                <a:lnTo>
                  <a:pt x="5837" y="1263"/>
                </a:lnTo>
                <a:lnTo>
                  <a:pt x="5842" y="1240"/>
                </a:lnTo>
                <a:lnTo>
                  <a:pt x="5848" y="1219"/>
                </a:lnTo>
                <a:lnTo>
                  <a:pt x="5855" y="1198"/>
                </a:lnTo>
                <a:lnTo>
                  <a:pt x="5863" y="1177"/>
                </a:lnTo>
                <a:lnTo>
                  <a:pt x="5872" y="1159"/>
                </a:lnTo>
                <a:lnTo>
                  <a:pt x="5882" y="1142"/>
                </a:lnTo>
                <a:lnTo>
                  <a:pt x="5893" y="1127"/>
                </a:lnTo>
                <a:lnTo>
                  <a:pt x="5904" y="1114"/>
                </a:lnTo>
                <a:lnTo>
                  <a:pt x="5911" y="1108"/>
                </a:lnTo>
                <a:lnTo>
                  <a:pt x="5917" y="1103"/>
                </a:lnTo>
                <a:lnTo>
                  <a:pt x="5924" y="1099"/>
                </a:lnTo>
                <a:lnTo>
                  <a:pt x="5931" y="1095"/>
                </a:lnTo>
                <a:lnTo>
                  <a:pt x="5938" y="1093"/>
                </a:lnTo>
                <a:lnTo>
                  <a:pt x="5947" y="1091"/>
                </a:lnTo>
                <a:lnTo>
                  <a:pt x="5955" y="1090"/>
                </a:lnTo>
                <a:lnTo>
                  <a:pt x="5963" y="1089"/>
                </a:lnTo>
                <a:lnTo>
                  <a:pt x="5972" y="1090"/>
                </a:lnTo>
                <a:lnTo>
                  <a:pt x="5981" y="1091"/>
                </a:lnTo>
                <a:lnTo>
                  <a:pt x="5995" y="1095"/>
                </a:lnTo>
                <a:lnTo>
                  <a:pt x="6010" y="1101"/>
                </a:lnTo>
                <a:lnTo>
                  <a:pt x="6027" y="1107"/>
                </a:lnTo>
                <a:lnTo>
                  <a:pt x="6044" y="1116"/>
                </a:lnTo>
                <a:lnTo>
                  <a:pt x="6060" y="1126"/>
                </a:lnTo>
                <a:lnTo>
                  <a:pt x="6076" y="1136"/>
                </a:lnTo>
                <a:lnTo>
                  <a:pt x="6093" y="1147"/>
                </a:lnTo>
                <a:lnTo>
                  <a:pt x="6109" y="1159"/>
                </a:lnTo>
                <a:lnTo>
                  <a:pt x="6124" y="1172"/>
                </a:lnTo>
                <a:lnTo>
                  <a:pt x="6138" y="1187"/>
                </a:lnTo>
                <a:lnTo>
                  <a:pt x="6150" y="1201"/>
                </a:lnTo>
                <a:lnTo>
                  <a:pt x="6163" y="1216"/>
                </a:lnTo>
                <a:lnTo>
                  <a:pt x="6172" y="1231"/>
                </a:lnTo>
                <a:lnTo>
                  <a:pt x="6180" y="1246"/>
                </a:lnTo>
                <a:lnTo>
                  <a:pt x="6185" y="1263"/>
                </a:lnTo>
                <a:lnTo>
                  <a:pt x="6187" y="1271"/>
                </a:lnTo>
                <a:lnTo>
                  <a:pt x="6188" y="1278"/>
                </a:lnTo>
                <a:lnTo>
                  <a:pt x="6189" y="1285"/>
                </a:lnTo>
                <a:lnTo>
                  <a:pt x="6189" y="1292"/>
                </a:lnTo>
                <a:lnTo>
                  <a:pt x="6188" y="1299"/>
                </a:lnTo>
                <a:lnTo>
                  <a:pt x="6186" y="1307"/>
                </a:lnTo>
                <a:lnTo>
                  <a:pt x="6181" y="1323"/>
                </a:lnTo>
                <a:lnTo>
                  <a:pt x="6173" y="1338"/>
                </a:lnTo>
                <a:lnTo>
                  <a:pt x="6164" y="1354"/>
                </a:lnTo>
                <a:lnTo>
                  <a:pt x="6153" y="1370"/>
                </a:lnTo>
                <a:lnTo>
                  <a:pt x="6140" y="1386"/>
                </a:lnTo>
                <a:lnTo>
                  <a:pt x="6127" y="1402"/>
                </a:lnTo>
                <a:lnTo>
                  <a:pt x="6113" y="1417"/>
                </a:lnTo>
                <a:lnTo>
                  <a:pt x="6099" y="1432"/>
                </a:lnTo>
                <a:lnTo>
                  <a:pt x="6070" y="1459"/>
                </a:lnTo>
                <a:lnTo>
                  <a:pt x="6043" y="1484"/>
                </a:lnTo>
                <a:lnTo>
                  <a:pt x="6022" y="1502"/>
                </a:lnTo>
                <a:lnTo>
                  <a:pt x="6003" y="1516"/>
                </a:lnTo>
                <a:lnTo>
                  <a:pt x="5983" y="1532"/>
                </a:lnTo>
                <a:lnTo>
                  <a:pt x="5960" y="1546"/>
                </a:lnTo>
                <a:lnTo>
                  <a:pt x="5948" y="1553"/>
                </a:lnTo>
                <a:lnTo>
                  <a:pt x="5935" y="1558"/>
                </a:lnTo>
                <a:lnTo>
                  <a:pt x="5923" y="1563"/>
                </a:lnTo>
                <a:lnTo>
                  <a:pt x="5911" y="1567"/>
                </a:lnTo>
                <a:lnTo>
                  <a:pt x="5899" y="1569"/>
                </a:lnTo>
                <a:lnTo>
                  <a:pt x="5887" y="1570"/>
                </a:lnTo>
                <a:lnTo>
                  <a:pt x="5875" y="1568"/>
                </a:lnTo>
                <a:lnTo>
                  <a:pt x="5863" y="1565"/>
                </a:lnTo>
                <a:lnTo>
                  <a:pt x="5853" y="1560"/>
                </a:lnTo>
                <a:lnTo>
                  <a:pt x="5848" y="1556"/>
                </a:lnTo>
                <a:lnTo>
                  <a:pt x="5843" y="1552"/>
                </a:lnTo>
                <a:lnTo>
                  <a:pt x="5835" y="1543"/>
                </a:lnTo>
                <a:lnTo>
                  <a:pt x="5829" y="1532"/>
                </a:lnTo>
                <a:lnTo>
                  <a:pt x="5824" y="1519"/>
                </a:lnTo>
                <a:lnTo>
                  <a:pt x="5820" y="1506"/>
                </a:lnTo>
                <a:lnTo>
                  <a:pt x="5817" y="1492"/>
                </a:lnTo>
                <a:lnTo>
                  <a:pt x="5816" y="1477"/>
                </a:lnTo>
                <a:lnTo>
                  <a:pt x="5815" y="1462"/>
                </a:lnTo>
                <a:lnTo>
                  <a:pt x="5815" y="1445"/>
                </a:lnTo>
                <a:lnTo>
                  <a:pt x="5817" y="1413"/>
                </a:lnTo>
                <a:lnTo>
                  <a:pt x="5820" y="1382"/>
                </a:lnTo>
                <a:lnTo>
                  <a:pt x="5826" y="1330"/>
                </a:lnTo>
                <a:close/>
                <a:moveTo>
                  <a:pt x="6438" y="2128"/>
                </a:moveTo>
                <a:lnTo>
                  <a:pt x="6438" y="2128"/>
                </a:lnTo>
                <a:lnTo>
                  <a:pt x="6433" y="2138"/>
                </a:lnTo>
                <a:lnTo>
                  <a:pt x="6428" y="2147"/>
                </a:lnTo>
                <a:lnTo>
                  <a:pt x="6423" y="2156"/>
                </a:lnTo>
                <a:lnTo>
                  <a:pt x="6418" y="2165"/>
                </a:lnTo>
                <a:lnTo>
                  <a:pt x="6405" y="2180"/>
                </a:lnTo>
                <a:lnTo>
                  <a:pt x="6391" y="2195"/>
                </a:lnTo>
                <a:lnTo>
                  <a:pt x="6375" y="2208"/>
                </a:lnTo>
                <a:lnTo>
                  <a:pt x="6357" y="2219"/>
                </a:lnTo>
                <a:lnTo>
                  <a:pt x="6339" y="2229"/>
                </a:lnTo>
                <a:lnTo>
                  <a:pt x="6319" y="2239"/>
                </a:lnTo>
                <a:lnTo>
                  <a:pt x="6299" y="2247"/>
                </a:lnTo>
                <a:lnTo>
                  <a:pt x="6276" y="2254"/>
                </a:lnTo>
                <a:lnTo>
                  <a:pt x="6254" y="2260"/>
                </a:lnTo>
                <a:lnTo>
                  <a:pt x="6232" y="2265"/>
                </a:lnTo>
                <a:lnTo>
                  <a:pt x="6208" y="2269"/>
                </a:lnTo>
                <a:lnTo>
                  <a:pt x="6184" y="2272"/>
                </a:lnTo>
                <a:lnTo>
                  <a:pt x="6161" y="2274"/>
                </a:lnTo>
                <a:lnTo>
                  <a:pt x="6136" y="2276"/>
                </a:lnTo>
                <a:lnTo>
                  <a:pt x="6095" y="2278"/>
                </a:lnTo>
                <a:lnTo>
                  <a:pt x="6050" y="2280"/>
                </a:lnTo>
                <a:lnTo>
                  <a:pt x="6027" y="2280"/>
                </a:lnTo>
                <a:lnTo>
                  <a:pt x="6004" y="2279"/>
                </a:lnTo>
                <a:lnTo>
                  <a:pt x="5982" y="2277"/>
                </a:lnTo>
                <a:lnTo>
                  <a:pt x="5961" y="2274"/>
                </a:lnTo>
                <a:lnTo>
                  <a:pt x="5939" y="2269"/>
                </a:lnTo>
                <a:lnTo>
                  <a:pt x="5920" y="2263"/>
                </a:lnTo>
                <a:lnTo>
                  <a:pt x="5911" y="2259"/>
                </a:lnTo>
                <a:lnTo>
                  <a:pt x="5902" y="2254"/>
                </a:lnTo>
                <a:lnTo>
                  <a:pt x="5894" y="2249"/>
                </a:lnTo>
                <a:lnTo>
                  <a:pt x="5886" y="2243"/>
                </a:lnTo>
                <a:lnTo>
                  <a:pt x="5878" y="2236"/>
                </a:lnTo>
                <a:lnTo>
                  <a:pt x="5871" y="2228"/>
                </a:lnTo>
                <a:lnTo>
                  <a:pt x="5864" y="2220"/>
                </a:lnTo>
                <a:lnTo>
                  <a:pt x="5858" y="2211"/>
                </a:lnTo>
                <a:lnTo>
                  <a:pt x="5853" y="2202"/>
                </a:lnTo>
                <a:lnTo>
                  <a:pt x="5848" y="2191"/>
                </a:lnTo>
                <a:lnTo>
                  <a:pt x="5844" y="2180"/>
                </a:lnTo>
                <a:lnTo>
                  <a:pt x="5841" y="2168"/>
                </a:lnTo>
                <a:lnTo>
                  <a:pt x="5837" y="2150"/>
                </a:lnTo>
                <a:lnTo>
                  <a:pt x="5835" y="2133"/>
                </a:lnTo>
                <a:lnTo>
                  <a:pt x="5833" y="2117"/>
                </a:lnTo>
                <a:lnTo>
                  <a:pt x="5832" y="2100"/>
                </a:lnTo>
                <a:lnTo>
                  <a:pt x="5832" y="2082"/>
                </a:lnTo>
                <a:lnTo>
                  <a:pt x="5832" y="2065"/>
                </a:lnTo>
                <a:lnTo>
                  <a:pt x="5834" y="2048"/>
                </a:lnTo>
                <a:lnTo>
                  <a:pt x="5836" y="2032"/>
                </a:lnTo>
                <a:lnTo>
                  <a:pt x="5838" y="2014"/>
                </a:lnTo>
                <a:lnTo>
                  <a:pt x="5842" y="1997"/>
                </a:lnTo>
                <a:lnTo>
                  <a:pt x="5846" y="1980"/>
                </a:lnTo>
                <a:lnTo>
                  <a:pt x="5850" y="1964"/>
                </a:lnTo>
                <a:lnTo>
                  <a:pt x="5861" y="1930"/>
                </a:lnTo>
                <a:lnTo>
                  <a:pt x="5875" y="1898"/>
                </a:lnTo>
                <a:lnTo>
                  <a:pt x="5890" y="1865"/>
                </a:lnTo>
                <a:lnTo>
                  <a:pt x="5906" y="1834"/>
                </a:lnTo>
                <a:lnTo>
                  <a:pt x="5924" y="1803"/>
                </a:lnTo>
                <a:lnTo>
                  <a:pt x="5943" y="1774"/>
                </a:lnTo>
                <a:lnTo>
                  <a:pt x="5963" y="1746"/>
                </a:lnTo>
                <a:lnTo>
                  <a:pt x="5984" y="1718"/>
                </a:lnTo>
                <a:lnTo>
                  <a:pt x="6005" y="1692"/>
                </a:lnTo>
                <a:lnTo>
                  <a:pt x="6028" y="1666"/>
                </a:lnTo>
                <a:lnTo>
                  <a:pt x="6057" y="1635"/>
                </a:lnTo>
                <a:lnTo>
                  <a:pt x="6088" y="1604"/>
                </a:lnTo>
                <a:lnTo>
                  <a:pt x="6119" y="1573"/>
                </a:lnTo>
                <a:lnTo>
                  <a:pt x="6151" y="1544"/>
                </a:lnTo>
                <a:lnTo>
                  <a:pt x="6171" y="1525"/>
                </a:lnTo>
                <a:lnTo>
                  <a:pt x="6183" y="1513"/>
                </a:lnTo>
                <a:lnTo>
                  <a:pt x="6196" y="1502"/>
                </a:lnTo>
                <a:lnTo>
                  <a:pt x="6210" y="1491"/>
                </a:lnTo>
                <a:lnTo>
                  <a:pt x="6217" y="1487"/>
                </a:lnTo>
                <a:lnTo>
                  <a:pt x="6224" y="1483"/>
                </a:lnTo>
                <a:lnTo>
                  <a:pt x="6231" y="1480"/>
                </a:lnTo>
                <a:lnTo>
                  <a:pt x="6237" y="1479"/>
                </a:lnTo>
                <a:lnTo>
                  <a:pt x="6243" y="1479"/>
                </a:lnTo>
                <a:lnTo>
                  <a:pt x="6249" y="1480"/>
                </a:lnTo>
                <a:lnTo>
                  <a:pt x="6255" y="1483"/>
                </a:lnTo>
                <a:lnTo>
                  <a:pt x="6260" y="1487"/>
                </a:lnTo>
                <a:lnTo>
                  <a:pt x="6264" y="1492"/>
                </a:lnTo>
                <a:lnTo>
                  <a:pt x="6267" y="1498"/>
                </a:lnTo>
                <a:lnTo>
                  <a:pt x="6269" y="1504"/>
                </a:lnTo>
                <a:lnTo>
                  <a:pt x="6271" y="1511"/>
                </a:lnTo>
                <a:lnTo>
                  <a:pt x="6274" y="1527"/>
                </a:lnTo>
                <a:lnTo>
                  <a:pt x="6275" y="1544"/>
                </a:lnTo>
                <a:lnTo>
                  <a:pt x="6276" y="1560"/>
                </a:lnTo>
                <a:lnTo>
                  <a:pt x="6277" y="1574"/>
                </a:lnTo>
                <a:lnTo>
                  <a:pt x="6279" y="1586"/>
                </a:lnTo>
                <a:lnTo>
                  <a:pt x="6287" y="1614"/>
                </a:lnTo>
                <a:lnTo>
                  <a:pt x="6298" y="1640"/>
                </a:lnTo>
                <a:lnTo>
                  <a:pt x="6308" y="1666"/>
                </a:lnTo>
                <a:lnTo>
                  <a:pt x="6319" y="1693"/>
                </a:lnTo>
                <a:lnTo>
                  <a:pt x="6344" y="1745"/>
                </a:lnTo>
                <a:lnTo>
                  <a:pt x="6370" y="1796"/>
                </a:lnTo>
                <a:lnTo>
                  <a:pt x="6394" y="1848"/>
                </a:lnTo>
                <a:lnTo>
                  <a:pt x="6406" y="1873"/>
                </a:lnTo>
                <a:lnTo>
                  <a:pt x="6417" y="1900"/>
                </a:lnTo>
                <a:lnTo>
                  <a:pt x="6426" y="1927"/>
                </a:lnTo>
                <a:lnTo>
                  <a:pt x="6436" y="1955"/>
                </a:lnTo>
                <a:lnTo>
                  <a:pt x="6443" y="1982"/>
                </a:lnTo>
                <a:lnTo>
                  <a:pt x="6448" y="2010"/>
                </a:lnTo>
                <a:lnTo>
                  <a:pt x="6450" y="2028"/>
                </a:lnTo>
                <a:lnTo>
                  <a:pt x="6451" y="2044"/>
                </a:lnTo>
                <a:lnTo>
                  <a:pt x="6452" y="2059"/>
                </a:lnTo>
                <a:lnTo>
                  <a:pt x="6451" y="2074"/>
                </a:lnTo>
                <a:lnTo>
                  <a:pt x="6449" y="2088"/>
                </a:lnTo>
                <a:lnTo>
                  <a:pt x="6446" y="2103"/>
                </a:lnTo>
                <a:lnTo>
                  <a:pt x="6442" y="2116"/>
                </a:lnTo>
                <a:lnTo>
                  <a:pt x="6438" y="2128"/>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鹿"/>
          <p:cNvSpPr/>
          <p:nvPr/>
        </p:nvSpPr>
        <p:spPr bwMode="auto">
          <a:xfrm>
            <a:off x="7833995" y="1553210"/>
            <a:ext cx="1828800" cy="1828800"/>
          </a:xfrm>
          <a:custGeom>
            <a:avLst/>
            <a:gdLst>
              <a:gd name="T0" fmla="*/ 302929680 w 8243"/>
              <a:gd name="T1" fmla="*/ 66649566 h 9587"/>
              <a:gd name="T2" fmla="*/ 295027560 w 8243"/>
              <a:gd name="T3" fmla="*/ 64991160 h 9587"/>
              <a:gd name="T4" fmla="*/ 279815797 w 8243"/>
              <a:gd name="T5" fmla="*/ 78218461 h 9587"/>
              <a:gd name="T6" fmla="*/ 271281452 w 8243"/>
              <a:gd name="T7" fmla="*/ 74664793 h 9587"/>
              <a:gd name="T8" fmla="*/ 288942815 w 8243"/>
              <a:gd name="T9" fmla="*/ 55277985 h 9587"/>
              <a:gd name="T10" fmla="*/ 280882689 w 8243"/>
              <a:gd name="T11" fmla="*/ 50974199 h 9587"/>
              <a:gd name="T12" fmla="*/ 274007712 w 8243"/>
              <a:gd name="T13" fmla="*/ 33008939 h 9587"/>
              <a:gd name="T14" fmla="*/ 252948511 w 8243"/>
              <a:gd name="T15" fmla="*/ 54725184 h 9587"/>
              <a:gd name="T16" fmla="*/ 236512048 w 8243"/>
              <a:gd name="T17" fmla="*/ 1066061 h 9587"/>
              <a:gd name="T18" fmla="*/ 232600440 w 8243"/>
              <a:gd name="T19" fmla="*/ 18873549 h 9587"/>
              <a:gd name="T20" fmla="*/ 241332342 w 8243"/>
              <a:gd name="T21" fmla="*/ 35022631 h 9587"/>
              <a:gd name="T22" fmla="*/ 221616496 w 8243"/>
              <a:gd name="T23" fmla="*/ 20097581 h 9587"/>
              <a:gd name="T24" fmla="*/ 206957855 w 8243"/>
              <a:gd name="T25" fmla="*/ 32298165 h 9587"/>
              <a:gd name="T26" fmla="*/ 222564734 w 8243"/>
              <a:gd name="T27" fmla="*/ 53580236 h 9587"/>
              <a:gd name="T28" fmla="*/ 208893883 w 8243"/>
              <a:gd name="T29" fmla="*/ 43393345 h 9587"/>
              <a:gd name="T30" fmla="*/ 220154488 w 8243"/>
              <a:gd name="T31" fmla="*/ 80074182 h 9587"/>
              <a:gd name="T32" fmla="*/ 192141207 w 8243"/>
              <a:gd name="T33" fmla="*/ 87813009 h 9587"/>
              <a:gd name="T34" fmla="*/ 166656828 w 8243"/>
              <a:gd name="T35" fmla="*/ 45920296 h 9587"/>
              <a:gd name="T36" fmla="*/ 169778204 w 8243"/>
              <a:gd name="T37" fmla="*/ 31390076 h 9587"/>
              <a:gd name="T38" fmla="*/ 155119563 w 8243"/>
              <a:gd name="T39" fmla="*/ 25230570 h 9587"/>
              <a:gd name="T40" fmla="*/ 154961556 w 8243"/>
              <a:gd name="T41" fmla="*/ 53738208 h 9587"/>
              <a:gd name="T42" fmla="*/ 147296546 w 8243"/>
              <a:gd name="T43" fmla="*/ 53106321 h 9587"/>
              <a:gd name="T44" fmla="*/ 180090570 w 8243"/>
              <a:gd name="T45" fmla="*/ 88050066 h 9587"/>
              <a:gd name="T46" fmla="*/ 208024747 w 8243"/>
              <a:gd name="T47" fmla="*/ 102817144 h 9587"/>
              <a:gd name="T48" fmla="*/ 235129142 w 8243"/>
              <a:gd name="T49" fmla="*/ 106489242 h 9587"/>
              <a:gd name="T50" fmla="*/ 222485632 w 8243"/>
              <a:gd name="T51" fmla="*/ 116873449 h 9587"/>
              <a:gd name="T52" fmla="*/ 234418013 w 8243"/>
              <a:gd name="T53" fmla="*/ 130456236 h 9587"/>
              <a:gd name="T54" fmla="*/ 210592802 w 8243"/>
              <a:gd name="T55" fmla="*/ 169269195 h 9587"/>
              <a:gd name="T56" fmla="*/ 80878715 w 8243"/>
              <a:gd name="T57" fmla="*/ 184510189 h 9587"/>
              <a:gd name="T58" fmla="*/ 44923764 w 8243"/>
              <a:gd name="T59" fmla="*/ 217598014 h 9587"/>
              <a:gd name="T60" fmla="*/ 57053703 w 8243"/>
              <a:gd name="T61" fmla="*/ 212662540 h 9587"/>
              <a:gd name="T62" fmla="*/ 31213560 w 8243"/>
              <a:gd name="T63" fmla="*/ 271770396 h 9587"/>
              <a:gd name="T64" fmla="*/ 3002921 w 8243"/>
              <a:gd name="T65" fmla="*/ 332457770 h 9587"/>
              <a:gd name="T66" fmla="*/ 9324576 w 8243"/>
              <a:gd name="T67" fmla="*/ 367914774 h 9587"/>
              <a:gd name="T68" fmla="*/ 25800592 w 8243"/>
              <a:gd name="T69" fmla="*/ 371744645 h 9587"/>
              <a:gd name="T70" fmla="*/ 21572971 w 8243"/>
              <a:gd name="T71" fmla="*/ 312162874 h 9587"/>
              <a:gd name="T72" fmla="*/ 79337803 w 8243"/>
              <a:gd name="T73" fmla="*/ 268374898 h 9587"/>
              <a:gd name="T74" fmla="*/ 84237200 w 8243"/>
              <a:gd name="T75" fmla="*/ 298580285 h 9587"/>
              <a:gd name="T76" fmla="*/ 124103560 w 8243"/>
              <a:gd name="T77" fmla="*/ 362189441 h 9587"/>
              <a:gd name="T78" fmla="*/ 151840180 w 8243"/>
              <a:gd name="T79" fmla="*/ 375377200 h 9587"/>
              <a:gd name="T80" fmla="*/ 110353805 w 8243"/>
              <a:gd name="T81" fmla="*/ 318125065 h 9587"/>
              <a:gd name="T82" fmla="*/ 129793190 w 8243"/>
              <a:gd name="T83" fmla="*/ 252897046 h 9587"/>
              <a:gd name="T84" fmla="*/ 200596648 w 8243"/>
              <a:gd name="T85" fmla="*/ 254950082 h 9587"/>
              <a:gd name="T86" fmla="*/ 194946570 w 8243"/>
              <a:gd name="T87" fmla="*/ 308688290 h 9587"/>
              <a:gd name="T88" fmla="*/ 193682318 w 8243"/>
              <a:gd name="T89" fmla="*/ 369494094 h 9587"/>
              <a:gd name="T90" fmla="*/ 205416943 w 8243"/>
              <a:gd name="T91" fmla="*/ 366888256 h 9587"/>
              <a:gd name="T92" fmla="*/ 210355891 w 8243"/>
              <a:gd name="T93" fmla="*/ 310149181 h 9587"/>
              <a:gd name="T94" fmla="*/ 226713253 w 8243"/>
              <a:gd name="T95" fmla="*/ 272046797 h 9587"/>
              <a:gd name="T96" fmla="*/ 251368048 w 8243"/>
              <a:gd name="T97" fmla="*/ 318322380 h 9587"/>
              <a:gd name="T98" fmla="*/ 278433090 w 8243"/>
              <a:gd name="T99" fmla="*/ 373324163 h 9587"/>
              <a:gd name="T100" fmla="*/ 289496136 w 8243"/>
              <a:gd name="T101" fmla="*/ 368112090 h 9587"/>
              <a:gd name="T102" fmla="*/ 263932455 w 8243"/>
              <a:gd name="T103" fmla="*/ 319270012 h 9587"/>
              <a:gd name="T104" fmla="*/ 246666208 w 8243"/>
              <a:gd name="T105" fmla="*/ 254239508 h 9587"/>
              <a:gd name="T106" fmla="*/ 271992780 w 8243"/>
              <a:gd name="T107" fmla="*/ 208121697 h 9587"/>
              <a:gd name="T108" fmla="*/ 276457510 w 8243"/>
              <a:gd name="T109" fmla="*/ 143288508 h 9587"/>
              <a:gd name="T110" fmla="*/ 308816867 w 8243"/>
              <a:gd name="T111" fmla="*/ 152606854 h 9587"/>
              <a:gd name="T112" fmla="*/ 293565751 w 8243"/>
              <a:gd name="T113" fmla="*/ 115373214 h 9587"/>
              <a:gd name="T114" fmla="*/ 281317356 w 8243"/>
              <a:gd name="T115" fmla="*/ 88563325 h 9587"/>
              <a:gd name="T116" fmla="*/ 324226188 w 8243"/>
              <a:gd name="T117" fmla="*/ 76441627 h 9587"/>
              <a:gd name="T118" fmla="*/ 243505480 w 8243"/>
              <a:gd name="T119" fmla="*/ 48012875 h 9587"/>
              <a:gd name="T120" fmla="*/ 253975853 w 8243"/>
              <a:gd name="T121" fmla="*/ 84772798 h 9587"/>
              <a:gd name="T122" fmla="*/ 232718895 w 8243"/>
              <a:gd name="T123" fmla="*/ 73638275 h 9587"/>
              <a:gd name="T124" fmla="*/ 254924091 w 8243"/>
              <a:gd name="T125" fmla="*/ 81298215 h 95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43" h="9587">
                <a:moveTo>
                  <a:pt x="8194" y="1827"/>
                </a:moveTo>
                <a:lnTo>
                  <a:pt x="8194" y="1827"/>
                </a:lnTo>
                <a:lnTo>
                  <a:pt x="8182" y="1825"/>
                </a:lnTo>
                <a:lnTo>
                  <a:pt x="8169" y="1824"/>
                </a:lnTo>
                <a:lnTo>
                  <a:pt x="8155" y="1824"/>
                </a:lnTo>
                <a:lnTo>
                  <a:pt x="8141" y="1826"/>
                </a:lnTo>
                <a:lnTo>
                  <a:pt x="8125" y="1828"/>
                </a:lnTo>
                <a:lnTo>
                  <a:pt x="8110" y="1831"/>
                </a:lnTo>
                <a:lnTo>
                  <a:pt x="8095" y="1835"/>
                </a:lnTo>
                <a:lnTo>
                  <a:pt x="8079" y="1839"/>
                </a:lnTo>
                <a:lnTo>
                  <a:pt x="8048" y="1850"/>
                </a:lnTo>
                <a:lnTo>
                  <a:pt x="8020" y="1862"/>
                </a:lnTo>
                <a:lnTo>
                  <a:pt x="7994" y="1876"/>
                </a:lnTo>
                <a:lnTo>
                  <a:pt x="7972" y="1890"/>
                </a:lnTo>
                <a:lnTo>
                  <a:pt x="7959" y="1900"/>
                </a:lnTo>
                <a:lnTo>
                  <a:pt x="7943" y="1913"/>
                </a:lnTo>
                <a:lnTo>
                  <a:pt x="7902" y="1946"/>
                </a:lnTo>
                <a:lnTo>
                  <a:pt x="7878" y="1965"/>
                </a:lnTo>
                <a:lnTo>
                  <a:pt x="7853" y="1983"/>
                </a:lnTo>
                <a:lnTo>
                  <a:pt x="7827" y="2001"/>
                </a:lnTo>
                <a:lnTo>
                  <a:pt x="7800" y="2018"/>
                </a:lnTo>
                <a:lnTo>
                  <a:pt x="7773" y="2033"/>
                </a:lnTo>
                <a:lnTo>
                  <a:pt x="7759" y="2040"/>
                </a:lnTo>
                <a:lnTo>
                  <a:pt x="7746" y="2045"/>
                </a:lnTo>
                <a:lnTo>
                  <a:pt x="7733" y="2050"/>
                </a:lnTo>
                <a:lnTo>
                  <a:pt x="7721" y="2053"/>
                </a:lnTo>
                <a:lnTo>
                  <a:pt x="7708" y="2056"/>
                </a:lnTo>
                <a:lnTo>
                  <a:pt x="7695" y="2057"/>
                </a:lnTo>
                <a:lnTo>
                  <a:pt x="7684" y="2057"/>
                </a:lnTo>
                <a:lnTo>
                  <a:pt x="7673" y="2056"/>
                </a:lnTo>
                <a:lnTo>
                  <a:pt x="7662" y="2053"/>
                </a:lnTo>
                <a:lnTo>
                  <a:pt x="7652" y="2049"/>
                </a:lnTo>
                <a:lnTo>
                  <a:pt x="7643" y="2043"/>
                </a:lnTo>
                <a:lnTo>
                  <a:pt x="7634" y="2036"/>
                </a:lnTo>
                <a:lnTo>
                  <a:pt x="7625" y="2026"/>
                </a:lnTo>
                <a:lnTo>
                  <a:pt x="7618" y="2014"/>
                </a:lnTo>
                <a:lnTo>
                  <a:pt x="7612" y="2001"/>
                </a:lnTo>
                <a:lnTo>
                  <a:pt x="7608" y="1986"/>
                </a:lnTo>
                <a:lnTo>
                  <a:pt x="7606" y="1971"/>
                </a:lnTo>
                <a:lnTo>
                  <a:pt x="7605" y="1956"/>
                </a:lnTo>
                <a:lnTo>
                  <a:pt x="7606" y="1938"/>
                </a:lnTo>
                <a:lnTo>
                  <a:pt x="7608" y="1922"/>
                </a:lnTo>
                <a:lnTo>
                  <a:pt x="7610" y="1905"/>
                </a:lnTo>
                <a:lnTo>
                  <a:pt x="7614" y="1887"/>
                </a:lnTo>
                <a:lnTo>
                  <a:pt x="7623" y="1852"/>
                </a:lnTo>
                <a:lnTo>
                  <a:pt x="7634" y="1819"/>
                </a:lnTo>
                <a:lnTo>
                  <a:pt x="7643" y="1788"/>
                </a:lnTo>
                <a:lnTo>
                  <a:pt x="7651" y="1760"/>
                </a:lnTo>
                <a:lnTo>
                  <a:pt x="7659" y="1724"/>
                </a:lnTo>
                <a:lnTo>
                  <a:pt x="7667" y="1688"/>
                </a:lnTo>
                <a:lnTo>
                  <a:pt x="7683" y="1615"/>
                </a:lnTo>
                <a:lnTo>
                  <a:pt x="7692" y="1579"/>
                </a:lnTo>
                <a:lnTo>
                  <a:pt x="7701" y="1543"/>
                </a:lnTo>
                <a:lnTo>
                  <a:pt x="7713" y="1507"/>
                </a:lnTo>
                <a:lnTo>
                  <a:pt x="7725" y="1473"/>
                </a:lnTo>
                <a:lnTo>
                  <a:pt x="7731" y="1458"/>
                </a:lnTo>
                <a:lnTo>
                  <a:pt x="7739" y="1441"/>
                </a:lnTo>
                <a:lnTo>
                  <a:pt x="7760" y="1401"/>
                </a:lnTo>
                <a:lnTo>
                  <a:pt x="7771" y="1378"/>
                </a:lnTo>
                <a:lnTo>
                  <a:pt x="7782" y="1355"/>
                </a:lnTo>
                <a:lnTo>
                  <a:pt x="7792" y="1333"/>
                </a:lnTo>
                <a:lnTo>
                  <a:pt x="7799" y="1309"/>
                </a:lnTo>
                <a:lnTo>
                  <a:pt x="7805" y="1287"/>
                </a:lnTo>
                <a:lnTo>
                  <a:pt x="7807" y="1277"/>
                </a:lnTo>
                <a:lnTo>
                  <a:pt x="7807" y="1267"/>
                </a:lnTo>
                <a:lnTo>
                  <a:pt x="7807" y="1258"/>
                </a:lnTo>
                <a:lnTo>
                  <a:pt x="7806" y="1248"/>
                </a:lnTo>
                <a:lnTo>
                  <a:pt x="7804" y="1240"/>
                </a:lnTo>
                <a:lnTo>
                  <a:pt x="7801" y="1232"/>
                </a:lnTo>
                <a:lnTo>
                  <a:pt x="7797" y="1225"/>
                </a:lnTo>
                <a:lnTo>
                  <a:pt x="7791" y="1219"/>
                </a:lnTo>
                <a:lnTo>
                  <a:pt x="7784" y="1214"/>
                </a:lnTo>
                <a:lnTo>
                  <a:pt x="7775" y="1210"/>
                </a:lnTo>
                <a:lnTo>
                  <a:pt x="7764" y="1207"/>
                </a:lnTo>
                <a:lnTo>
                  <a:pt x="7752" y="1205"/>
                </a:lnTo>
                <a:lnTo>
                  <a:pt x="7739" y="1204"/>
                </a:lnTo>
                <a:lnTo>
                  <a:pt x="7724" y="1204"/>
                </a:lnTo>
                <a:lnTo>
                  <a:pt x="7712" y="1206"/>
                </a:lnTo>
                <a:lnTo>
                  <a:pt x="7701" y="1209"/>
                </a:lnTo>
                <a:lnTo>
                  <a:pt x="7692" y="1213"/>
                </a:lnTo>
                <a:lnTo>
                  <a:pt x="7685" y="1219"/>
                </a:lnTo>
                <a:lnTo>
                  <a:pt x="7678" y="1226"/>
                </a:lnTo>
                <a:lnTo>
                  <a:pt x="7672" y="1234"/>
                </a:lnTo>
                <a:lnTo>
                  <a:pt x="7667" y="1242"/>
                </a:lnTo>
                <a:lnTo>
                  <a:pt x="7662" y="1252"/>
                </a:lnTo>
                <a:lnTo>
                  <a:pt x="7654" y="1271"/>
                </a:lnTo>
                <a:lnTo>
                  <a:pt x="7646" y="1291"/>
                </a:lnTo>
                <a:lnTo>
                  <a:pt x="7637" y="1311"/>
                </a:lnTo>
                <a:lnTo>
                  <a:pt x="7632" y="1321"/>
                </a:lnTo>
                <a:lnTo>
                  <a:pt x="7626" y="1329"/>
                </a:lnTo>
                <a:lnTo>
                  <a:pt x="7602" y="1364"/>
                </a:lnTo>
                <a:lnTo>
                  <a:pt x="7579" y="1400"/>
                </a:lnTo>
                <a:lnTo>
                  <a:pt x="7557" y="1436"/>
                </a:lnTo>
                <a:lnTo>
                  <a:pt x="7536" y="1474"/>
                </a:lnTo>
                <a:lnTo>
                  <a:pt x="7518" y="1511"/>
                </a:lnTo>
                <a:lnTo>
                  <a:pt x="7501" y="1551"/>
                </a:lnTo>
                <a:lnTo>
                  <a:pt x="7484" y="1590"/>
                </a:lnTo>
                <a:lnTo>
                  <a:pt x="7471" y="1631"/>
                </a:lnTo>
                <a:lnTo>
                  <a:pt x="7467" y="1646"/>
                </a:lnTo>
                <a:lnTo>
                  <a:pt x="7464" y="1662"/>
                </a:lnTo>
                <a:lnTo>
                  <a:pt x="7461" y="1679"/>
                </a:lnTo>
                <a:lnTo>
                  <a:pt x="7459" y="1696"/>
                </a:lnTo>
                <a:lnTo>
                  <a:pt x="7456" y="1730"/>
                </a:lnTo>
                <a:lnTo>
                  <a:pt x="7454" y="1767"/>
                </a:lnTo>
                <a:lnTo>
                  <a:pt x="7453" y="1839"/>
                </a:lnTo>
                <a:lnTo>
                  <a:pt x="7451" y="1875"/>
                </a:lnTo>
                <a:lnTo>
                  <a:pt x="7448" y="1911"/>
                </a:lnTo>
                <a:lnTo>
                  <a:pt x="7446" y="1927"/>
                </a:lnTo>
                <a:lnTo>
                  <a:pt x="7443" y="1944"/>
                </a:lnTo>
                <a:lnTo>
                  <a:pt x="7440" y="1961"/>
                </a:lnTo>
                <a:lnTo>
                  <a:pt x="7435" y="1977"/>
                </a:lnTo>
                <a:lnTo>
                  <a:pt x="7430" y="1992"/>
                </a:lnTo>
                <a:lnTo>
                  <a:pt x="7424" y="2006"/>
                </a:lnTo>
                <a:lnTo>
                  <a:pt x="7416" y="2020"/>
                </a:lnTo>
                <a:lnTo>
                  <a:pt x="7408" y="2034"/>
                </a:lnTo>
                <a:lnTo>
                  <a:pt x="7399" y="2047"/>
                </a:lnTo>
                <a:lnTo>
                  <a:pt x="7388" y="2058"/>
                </a:lnTo>
                <a:lnTo>
                  <a:pt x="7376" y="2069"/>
                </a:lnTo>
                <a:lnTo>
                  <a:pt x="7363" y="2078"/>
                </a:lnTo>
                <a:lnTo>
                  <a:pt x="7347" y="2087"/>
                </a:lnTo>
                <a:lnTo>
                  <a:pt x="7330" y="2096"/>
                </a:lnTo>
                <a:lnTo>
                  <a:pt x="7312" y="2102"/>
                </a:lnTo>
                <a:lnTo>
                  <a:pt x="7292" y="2108"/>
                </a:lnTo>
                <a:lnTo>
                  <a:pt x="7271" y="2112"/>
                </a:lnTo>
                <a:lnTo>
                  <a:pt x="7253" y="2115"/>
                </a:lnTo>
                <a:lnTo>
                  <a:pt x="7235" y="2118"/>
                </a:lnTo>
                <a:lnTo>
                  <a:pt x="7218" y="2119"/>
                </a:lnTo>
                <a:lnTo>
                  <a:pt x="7201" y="2120"/>
                </a:lnTo>
                <a:lnTo>
                  <a:pt x="7187" y="2121"/>
                </a:lnTo>
                <a:lnTo>
                  <a:pt x="7173" y="2120"/>
                </a:lnTo>
                <a:lnTo>
                  <a:pt x="7160" y="2119"/>
                </a:lnTo>
                <a:lnTo>
                  <a:pt x="7148" y="2118"/>
                </a:lnTo>
                <a:lnTo>
                  <a:pt x="7136" y="2115"/>
                </a:lnTo>
                <a:lnTo>
                  <a:pt x="7126" y="2113"/>
                </a:lnTo>
                <a:lnTo>
                  <a:pt x="7117" y="2109"/>
                </a:lnTo>
                <a:lnTo>
                  <a:pt x="7108" y="2105"/>
                </a:lnTo>
                <a:lnTo>
                  <a:pt x="7101" y="2101"/>
                </a:lnTo>
                <a:lnTo>
                  <a:pt x="7094" y="2096"/>
                </a:lnTo>
                <a:lnTo>
                  <a:pt x="7088" y="2089"/>
                </a:lnTo>
                <a:lnTo>
                  <a:pt x="7083" y="2084"/>
                </a:lnTo>
                <a:lnTo>
                  <a:pt x="7078" y="2077"/>
                </a:lnTo>
                <a:lnTo>
                  <a:pt x="7075" y="2071"/>
                </a:lnTo>
                <a:lnTo>
                  <a:pt x="7072" y="2064"/>
                </a:lnTo>
                <a:lnTo>
                  <a:pt x="7070" y="2057"/>
                </a:lnTo>
                <a:lnTo>
                  <a:pt x="7069" y="2049"/>
                </a:lnTo>
                <a:lnTo>
                  <a:pt x="7067" y="2042"/>
                </a:lnTo>
                <a:lnTo>
                  <a:pt x="7067" y="2034"/>
                </a:lnTo>
                <a:lnTo>
                  <a:pt x="7069" y="2025"/>
                </a:lnTo>
                <a:lnTo>
                  <a:pt x="7070" y="2016"/>
                </a:lnTo>
                <a:lnTo>
                  <a:pt x="7075" y="1999"/>
                </a:lnTo>
                <a:lnTo>
                  <a:pt x="7082" y="1981"/>
                </a:lnTo>
                <a:lnTo>
                  <a:pt x="7091" y="1963"/>
                </a:lnTo>
                <a:lnTo>
                  <a:pt x="7096" y="1957"/>
                </a:lnTo>
                <a:lnTo>
                  <a:pt x="7104" y="1947"/>
                </a:lnTo>
                <a:lnTo>
                  <a:pt x="7130" y="1919"/>
                </a:lnTo>
                <a:lnTo>
                  <a:pt x="7204" y="1842"/>
                </a:lnTo>
                <a:lnTo>
                  <a:pt x="7242" y="1801"/>
                </a:lnTo>
                <a:lnTo>
                  <a:pt x="7259" y="1782"/>
                </a:lnTo>
                <a:lnTo>
                  <a:pt x="7274" y="1765"/>
                </a:lnTo>
                <a:lnTo>
                  <a:pt x="7287" y="1749"/>
                </a:lnTo>
                <a:lnTo>
                  <a:pt x="7296" y="1735"/>
                </a:lnTo>
                <a:lnTo>
                  <a:pt x="7301" y="1724"/>
                </a:lnTo>
                <a:lnTo>
                  <a:pt x="7302" y="1720"/>
                </a:lnTo>
                <a:lnTo>
                  <a:pt x="7302" y="1717"/>
                </a:lnTo>
                <a:lnTo>
                  <a:pt x="7298" y="1707"/>
                </a:lnTo>
                <a:lnTo>
                  <a:pt x="7293" y="1699"/>
                </a:lnTo>
                <a:lnTo>
                  <a:pt x="7288" y="1692"/>
                </a:lnTo>
                <a:lnTo>
                  <a:pt x="7282" y="1688"/>
                </a:lnTo>
                <a:lnTo>
                  <a:pt x="7275" y="1684"/>
                </a:lnTo>
                <a:lnTo>
                  <a:pt x="7268" y="1682"/>
                </a:lnTo>
                <a:lnTo>
                  <a:pt x="7260" y="1681"/>
                </a:lnTo>
                <a:lnTo>
                  <a:pt x="7252" y="1682"/>
                </a:lnTo>
                <a:lnTo>
                  <a:pt x="7244" y="1683"/>
                </a:lnTo>
                <a:lnTo>
                  <a:pt x="7235" y="1686"/>
                </a:lnTo>
                <a:lnTo>
                  <a:pt x="7226" y="1689"/>
                </a:lnTo>
                <a:lnTo>
                  <a:pt x="7217" y="1693"/>
                </a:lnTo>
                <a:lnTo>
                  <a:pt x="7196" y="1704"/>
                </a:lnTo>
                <a:lnTo>
                  <a:pt x="7177" y="1717"/>
                </a:lnTo>
                <a:lnTo>
                  <a:pt x="7157" y="1732"/>
                </a:lnTo>
                <a:lnTo>
                  <a:pt x="7137" y="1748"/>
                </a:lnTo>
                <a:lnTo>
                  <a:pt x="7118" y="1764"/>
                </a:lnTo>
                <a:lnTo>
                  <a:pt x="7101" y="1780"/>
                </a:lnTo>
                <a:lnTo>
                  <a:pt x="7072" y="1807"/>
                </a:lnTo>
                <a:lnTo>
                  <a:pt x="7053" y="1825"/>
                </a:lnTo>
                <a:lnTo>
                  <a:pt x="7034" y="1841"/>
                </a:lnTo>
                <a:lnTo>
                  <a:pt x="7010" y="1861"/>
                </a:lnTo>
                <a:lnTo>
                  <a:pt x="6996" y="1871"/>
                </a:lnTo>
                <a:lnTo>
                  <a:pt x="6983" y="1880"/>
                </a:lnTo>
                <a:lnTo>
                  <a:pt x="6969" y="1890"/>
                </a:lnTo>
                <a:lnTo>
                  <a:pt x="6955" y="1898"/>
                </a:lnTo>
                <a:lnTo>
                  <a:pt x="6941" y="1905"/>
                </a:lnTo>
                <a:lnTo>
                  <a:pt x="6928" y="1909"/>
                </a:lnTo>
                <a:lnTo>
                  <a:pt x="6913" y="1912"/>
                </a:lnTo>
                <a:lnTo>
                  <a:pt x="6907" y="1912"/>
                </a:lnTo>
                <a:lnTo>
                  <a:pt x="6900" y="1912"/>
                </a:lnTo>
                <a:lnTo>
                  <a:pt x="6894" y="1910"/>
                </a:lnTo>
                <a:lnTo>
                  <a:pt x="6888" y="1908"/>
                </a:lnTo>
                <a:lnTo>
                  <a:pt x="6882" y="1905"/>
                </a:lnTo>
                <a:lnTo>
                  <a:pt x="6876" y="1902"/>
                </a:lnTo>
                <a:lnTo>
                  <a:pt x="6871" y="1897"/>
                </a:lnTo>
                <a:lnTo>
                  <a:pt x="6866" y="1891"/>
                </a:lnTo>
                <a:lnTo>
                  <a:pt x="6861" y="1884"/>
                </a:lnTo>
                <a:lnTo>
                  <a:pt x="6856" y="1875"/>
                </a:lnTo>
                <a:lnTo>
                  <a:pt x="6852" y="1865"/>
                </a:lnTo>
                <a:lnTo>
                  <a:pt x="6848" y="1854"/>
                </a:lnTo>
                <a:lnTo>
                  <a:pt x="6846" y="1842"/>
                </a:lnTo>
                <a:lnTo>
                  <a:pt x="6844" y="1829"/>
                </a:lnTo>
                <a:lnTo>
                  <a:pt x="6843" y="1815"/>
                </a:lnTo>
                <a:lnTo>
                  <a:pt x="6843" y="1800"/>
                </a:lnTo>
                <a:lnTo>
                  <a:pt x="6843" y="1786"/>
                </a:lnTo>
                <a:lnTo>
                  <a:pt x="6844" y="1772"/>
                </a:lnTo>
                <a:lnTo>
                  <a:pt x="6846" y="1757"/>
                </a:lnTo>
                <a:lnTo>
                  <a:pt x="6849" y="1743"/>
                </a:lnTo>
                <a:lnTo>
                  <a:pt x="6852" y="1728"/>
                </a:lnTo>
                <a:lnTo>
                  <a:pt x="6855" y="1715"/>
                </a:lnTo>
                <a:lnTo>
                  <a:pt x="6860" y="1702"/>
                </a:lnTo>
                <a:lnTo>
                  <a:pt x="6865" y="1691"/>
                </a:lnTo>
                <a:lnTo>
                  <a:pt x="6870" y="1680"/>
                </a:lnTo>
                <a:lnTo>
                  <a:pt x="6876" y="1670"/>
                </a:lnTo>
                <a:lnTo>
                  <a:pt x="6884" y="1658"/>
                </a:lnTo>
                <a:lnTo>
                  <a:pt x="6894" y="1648"/>
                </a:lnTo>
                <a:lnTo>
                  <a:pt x="6904" y="1639"/>
                </a:lnTo>
                <a:lnTo>
                  <a:pt x="6915" y="1632"/>
                </a:lnTo>
                <a:lnTo>
                  <a:pt x="6928" y="1626"/>
                </a:lnTo>
                <a:lnTo>
                  <a:pt x="6940" y="1620"/>
                </a:lnTo>
                <a:lnTo>
                  <a:pt x="6953" y="1616"/>
                </a:lnTo>
                <a:lnTo>
                  <a:pt x="6967" y="1612"/>
                </a:lnTo>
                <a:lnTo>
                  <a:pt x="6980" y="1609"/>
                </a:lnTo>
                <a:lnTo>
                  <a:pt x="6994" y="1607"/>
                </a:lnTo>
                <a:lnTo>
                  <a:pt x="7023" y="1603"/>
                </a:lnTo>
                <a:lnTo>
                  <a:pt x="7051" y="1599"/>
                </a:lnTo>
                <a:lnTo>
                  <a:pt x="7078" y="1595"/>
                </a:lnTo>
                <a:lnTo>
                  <a:pt x="7094" y="1592"/>
                </a:lnTo>
                <a:lnTo>
                  <a:pt x="7109" y="1589"/>
                </a:lnTo>
                <a:lnTo>
                  <a:pt x="7123" y="1585"/>
                </a:lnTo>
                <a:lnTo>
                  <a:pt x="7136" y="1580"/>
                </a:lnTo>
                <a:lnTo>
                  <a:pt x="7150" y="1574"/>
                </a:lnTo>
                <a:lnTo>
                  <a:pt x="7161" y="1568"/>
                </a:lnTo>
                <a:lnTo>
                  <a:pt x="7172" y="1561"/>
                </a:lnTo>
                <a:lnTo>
                  <a:pt x="7183" y="1554"/>
                </a:lnTo>
                <a:lnTo>
                  <a:pt x="7193" y="1545"/>
                </a:lnTo>
                <a:lnTo>
                  <a:pt x="7202" y="1536"/>
                </a:lnTo>
                <a:lnTo>
                  <a:pt x="7213" y="1526"/>
                </a:lnTo>
                <a:lnTo>
                  <a:pt x="7222" y="1515"/>
                </a:lnTo>
                <a:lnTo>
                  <a:pt x="7239" y="1492"/>
                </a:lnTo>
                <a:lnTo>
                  <a:pt x="7257" y="1466"/>
                </a:lnTo>
                <a:lnTo>
                  <a:pt x="7270" y="1446"/>
                </a:lnTo>
                <a:lnTo>
                  <a:pt x="7284" y="1430"/>
                </a:lnTo>
                <a:lnTo>
                  <a:pt x="7298" y="1415"/>
                </a:lnTo>
                <a:lnTo>
                  <a:pt x="7313" y="1400"/>
                </a:lnTo>
                <a:lnTo>
                  <a:pt x="7343" y="1372"/>
                </a:lnTo>
                <a:lnTo>
                  <a:pt x="7376" y="1343"/>
                </a:lnTo>
                <a:lnTo>
                  <a:pt x="7382" y="1337"/>
                </a:lnTo>
                <a:lnTo>
                  <a:pt x="7387" y="1329"/>
                </a:lnTo>
                <a:lnTo>
                  <a:pt x="7392" y="1321"/>
                </a:lnTo>
                <a:lnTo>
                  <a:pt x="7396" y="1311"/>
                </a:lnTo>
                <a:lnTo>
                  <a:pt x="7399" y="1301"/>
                </a:lnTo>
                <a:lnTo>
                  <a:pt x="7402" y="1291"/>
                </a:lnTo>
                <a:lnTo>
                  <a:pt x="7404" y="1281"/>
                </a:lnTo>
                <a:lnTo>
                  <a:pt x="7405" y="1271"/>
                </a:lnTo>
                <a:lnTo>
                  <a:pt x="7405" y="1260"/>
                </a:lnTo>
                <a:lnTo>
                  <a:pt x="7404" y="1249"/>
                </a:lnTo>
                <a:lnTo>
                  <a:pt x="7402" y="1240"/>
                </a:lnTo>
                <a:lnTo>
                  <a:pt x="7399" y="1231"/>
                </a:lnTo>
                <a:lnTo>
                  <a:pt x="7395" y="1222"/>
                </a:lnTo>
                <a:lnTo>
                  <a:pt x="7389" y="1215"/>
                </a:lnTo>
                <a:lnTo>
                  <a:pt x="7382" y="1209"/>
                </a:lnTo>
                <a:lnTo>
                  <a:pt x="7374" y="1204"/>
                </a:lnTo>
                <a:lnTo>
                  <a:pt x="7368" y="1201"/>
                </a:lnTo>
                <a:lnTo>
                  <a:pt x="7361" y="1200"/>
                </a:lnTo>
                <a:lnTo>
                  <a:pt x="7354" y="1199"/>
                </a:lnTo>
                <a:lnTo>
                  <a:pt x="7345" y="1199"/>
                </a:lnTo>
                <a:lnTo>
                  <a:pt x="7328" y="1200"/>
                </a:lnTo>
                <a:lnTo>
                  <a:pt x="7310" y="1204"/>
                </a:lnTo>
                <a:lnTo>
                  <a:pt x="7293" y="1210"/>
                </a:lnTo>
                <a:lnTo>
                  <a:pt x="7275" y="1216"/>
                </a:lnTo>
                <a:lnTo>
                  <a:pt x="7261" y="1223"/>
                </a:lnTo>
                <a:lnTo>
                  <a:pt x="7250" y="1231"/>
                </a:lnTo>
                <a:lnTo>
                  <a:pt x="7243" y="1236"/>
                </a:lnTo>
                <a:lnTo>
                  <a:pt x="7237" y="1243"/>
                </a:lnTo>
                <a:lnTo>
                  <a:pt x="7224" y="1260"/>
                </a:lnTo>
                <a:lnTo>
                  <a:pt x="7197" y="1295"/>
                </a:lnTo>
                <a:lnTo>
                  <a:pt x="7183" y="1312"/>
                </a:lnTo>
                <a:lnTo>
                  <a:pt x="7176" y="1319"/>
                </a:lnTo>
                <a:lnTo>
                  <a:pt x="7169" y="1327"/>
                </a:lnTo>
                <a:lnTo>
                  <a:pt x="7161" y="1333"/>
                </a:lnTo>
                <a:lnTo>
                  <a:pt x="7153" y="1338"/>
                </a:lnTo>
                <a:lnTo>
                  <a:pt x="7145" y="1342"/>
                </a:lnTo>
                <a:lnTo>
                  <a:pt x="7135" y="1344"/>
                </a:lnTo>
                <a:lnTo>
                  <a:pt x="7126" y="1345"/>
                </a:lnTo>
                <a:lnTo>
                  <a:pt x="7118" y="1345"/>
                </a:lnTo>
                <a:lnTo>
                  <a:pt x="7112" y="1344"/>
                </a:lnTo>
                <a:lnTo>
                  <a:pt x="7108" y="1341"/>
                </a:lnTo>
                <a:lnTo>
                  <a:pt x="7105" y="1337"/>
                </a:lnTo>
                <a:lnTo>
                  <a:pt x="7103" y="1333"/>
                </a:lnTo>
                <a:lnTo>
                  <a:pt x="7103" y="1327"/>
                </a:lnTo>
                <a:lnTo>
                  <a:pt x="7103" y="1321"/>
                </a:lnTo>
                <a:lnTo>
                  <a:pt x="7105" y="1306"/>
                </a:lnTo>
                <a:lnTo>
                  <a:pt x="7109" y="1291"/>
                </a:lnTo>
                <a:lnTo>
                  <a:pt x="7112" y="1275"/>
                </a:lnTo>
                <a:lnTo>
                  <a:pt x="7113" y="1267"/>
                </a:lnTo>
                <a:lnTo>
                  <a:pt x="7113" y="1260"/>
                </a:lnTo>
                <a:lnTo>
                  <a:pt x="7114" y="1223"/>
                </a:lnTo>
                <a:lnTo>
                  <a:pt x="7116" y="1187"/>
                </a:lnTo>
                <a:lnTo>
                  <a:pt x="7119" y="1150"/>
                </a:lnTo>
                <a:lnTo>
                  <a:pt x="7123" y="1114"/>
                </a:lnTo>
                <a:lnTo>
                  <a:pt x="7130" y="1041"/>
                </a:lnTo>
                <a:lnTo>
                  <a:pt x="7132" y="1004"/>
                </a:lnTo>
                <a:lnTo>
                  <a:pt x="7134" y="966"/>
                </a:lnTo>
                <a:lnTo>
                  <a:pt x="7133" y="949"/>
                </a:lnTo>
                <a:lnTo>
                  <a:pt x="7132" y="933"/>
                </a:lnTo>
                <a:lnTo>
                  <a:pt x="7130" y="917"/>
                </a:lnTo>
                <a:lnTo>
                  <a:pt x="7127" y="901"/>
                </a:lnTo>
                <a:lnTo>
                  <a:pt x="7124" y="885"/>
                </a:lnTo>
                <a:lnTo>
                  <a:pt x="7120" y="870"/>
                </a:lnTo>
                <a:lnTo>
                  <a:pt x="7111" y="842"/>
                </a:lnTo>
                <a:lnTo>
                  <a:pt x="7092" y="784"/>
                </a:lnTo>
                <a:lnTo>
                  <a:pt x="7083" y="753"/>
                </a:lnTo>
                <a:lnTo>
                  <a:pt x="7079" y="738"/>
                </a:lnTo>
                <a:lnTo>
                  <a:pt x="7076" y="722"/>
                </a:lnTo>
                <a:lnTo>
                  <a:pt x="7074" y="715"/>
                </a:lnTo>
                <a:lnTo>
                  <a:pt x="7071" y="708"/>
                </a:lnTo>
                <a:lnTo>
                  <a:pt x="7066" y="702"/>
                </a:lnTo>
                <a:lnTo>
                  <a:pt x="7062" y="695"/>
                </a:lnTo>
                <a:lnTo>
                  <a:pt x="7056" y="689"/>
                </a:lnTo>
                <a:lnTo>
                  <a:pt x="7050" y="682"/>
                </a:lnTo>
                <a:lnTo>
                  <a:pt x="7044" y="677"/>
                </a:lnTo>
                <a:lnTo>
                  <a:pt x="7037" y="672"/>
                </a:lnTo>
                <a:lnTo>
                  <a:pt x="7030" y="668"/>
                </a:lnTo>
                <a:lnTo>
                  <a:pt x="7022" y="665"/>
                </a:lnTo>
                <a:lnTo>
                  <a:pt x="7015" y="662"/>
                </a:lnTo>
                <a:lnTo>
                  <a:pt x="7007" y="661"/>
                </a:lnTo>
                <a:lnTo>
                  <a:pt x="6999" y="661"/>
                </a:lnTo>
                <a:lnTo>
                  <a:pt x="6991" y="661"/>
                </a:lnTo>
                <a:lnTo>
                  <a:pt x="6984" y="664"/>
                </a:lnTo>
                <a:lnTo>
                  <a:pt x="6977" y="667"/>
                </a:lnTo>
                <a:lnTo>
                  <a:pt x="6972" y="671"/>
                </a:lnTo>
                <a:lnTo>
                  <a:pt x="6967" y="675"/>
                </a:lnTo>
                <a:lnTo>
                  <a:pt x="6963" y="681"/>
                </a:lnTo>
                <a:lnTo>
                  <a:pt x="6960" y="688"/>
                </a:lnTo>
                <a:lnTo>
                  <a:pt x="6954" y="702"/>
                </a:lnTo>
                <a:lnTo>
                  <a:pt x="6950" y="717"/>
                </a:lnTo>
                <a:lnTo>
                  <a:pt x="6947" y="733"/>
                </a:lnTo>
                <a:lnTo>
                  <a:pt x="6945" y="749"/>
                </a:lnTo>
                <a:lnTo>
                  <a:pt x="6942" y="776"/>
                </a:lnTo>
                <a:lnTo>
                  <a:pt x="6938" y="806"/>
                </a:lnTo>
                <a:lnTo>
                  <a:pt x="6935" y="836"/>
                </a:lnTo>
                <a:lnTo>
                  <a:pt x="6934" y="866"/>
                </a:lnTo>
                <a:lnTo>
                  <a:pt x="6933" y="896"/>
                </a:lnTo>
                <a:lnTo>
                  <a:pt x="6934" y="957"/>
                </a:lnTo>
                <a:lnTo>
                  <a:pt x="6936" y="1017"/>
                </a:lnTo>
                <a:lnTo>
                  <a:pt x="6936" y="1059"/>
                </a:lnTo>
                <a:lnTo>
                  <a:pt x="6935" y="1101"/>
                </a:lnTo>
                <a:lnTo>
                  <a:pt x="6931" y="1146"/>
                </a:lnTo>
                <a:lnTo>
                  <a:pt x="6926" y="1169"/>
                </a:lnTo>
                <a:lnTo>
                  <a:pt x="6923" y="1192"/>
                </a:lnTo>
                <a:lnTo>
                  <a:pt x="6918" y="1215"/>
                </a:lnTo>
                <a:lnTo>
                  <a:pt x="6913" y="1237"/>
                </a:lnTo>
                <a:lnTo>
                  <a:pt x="6908" y="1260"/>
                </a:lnTo>
                <a:lnTo>
                  <a:pt x="6901" y="1282"/>
                </a:lnTo>
                <a:lnTo>
                  <a:pt x="6894" y="1304"/>
                </a:lnTo>
                <a:lnTo>
                  <a:pt x="6886" y="1326"/>
                </a:lnTo>
                <a:lnTo>
                  <a:pt x="6877" y="1347"/>
                </a:lnTo>
                <a:lnTo>
                  <a:pt x="6868" y="1368"/>
                </a:lnTo>
                <a:lnTo>
                  <a:pt x="6858" y="1387"/>
                </a:lnTo>
                <a:lnTo>
                  <a:pt x="6845" y="1408"/>
                </a:lnTo>
                <a:lnTo>
                  <a:pt x="6833" y="1426"/>
                </a:lnTo>
                <a:lnTo>
                  <a:pt x="6821" y="1443"/>
                </a:lnTo>
                <a:lnTo>
                  <a:pt x="6807" y="1460"/>
                </a:lnTo>
                <a:lnTo>
                  <a:pt x="6792" y="1477"/>
                </a:lnTo>
                <a:lnTo>
                  <a:pt x="6776" y="1491"/>
                </a:lnTo>
                <a:lnTo>
                  <a:pt x="6759" y="1505"/>
                </a:lnTo>
                <a:lnTo>
                  <a:pt x="6742" y="1517"/>
                </a:lnTo>
                <a:lnTo>
                  <a:pt x="6723" y="1528"/>
                </a:lnTo>
                <a:lnTo>
                  <a:pt x="6703" y="1538"/>
                </a:lnTo>
                <a:lnTo>
                  <a:pt x="6682" y="1547"/>
                </a:lnTo>
                <a:lnTo>
                  <a:pt x="6661" y="1553"/>
                </a:lnTo>
                <a:lnTo>
                  <a:pt x="6637" y="1558"/>
                </a:lnTo>
                <a:lnTo>
                  <a:pt x="6614" y="1561"/>
                </a:lnTo>
                <a:lnTo>
                  <a:pt x="6589" y="1563"/>
                </a:lnTo>
                <a:lnTo>
                  <a:pt x="6570" y="1562"/>
                </a:lnTo>
                <a:lnTo>
                  <a:pt x="6554" y="1561"/>
                </a:lnTo>
                <a:lnTo>
                  <a:pt x="6538" y="1557"/>
                </a:lnTo>
                <a:lnTo>
                  <a:pt x="6524" y="1553"/>
                </a:lnTo>
                <a:lnTo>
                  <a:pt x="6510" y="1547"/>
                </a:lnTo>
                <a:lnTo>
                  <a:pt x="6496" y="1540"/>
                </a:lnTo>
                <a:lnTo>
                  <a:pt x="6484" y="1532"/>
                </a:lnTo>
                <a:lnTo>
                  <a:pt x="6473" y="1522"/>
                </a:lnTo>
                <a:lnTo>
                  <a:pt x="6463" y="1512"/>
                </a:lnTo>
                <a:lnTo>
                  <a:pt x="6454" y="1501"/>
                </a:lnTo>
                <a:lnTo>
                  <a:pt x="6445" y="1489"/>
                </a:lnTo>
                <a:lnTo>
                  <a:pt x="6437" y="1476"/>
                </a:lnTo>
                <a:lnTo>
                  <a:pt x="6429" y="1463"/>
                </a:lnTo>
                <a:lnTo>
                  <a:pt x="6422" y="1448"/>
                </a:lnTo>
                <a:lnTo>
                  <a:pt x="6416" y="1433"/>
                </a:lnTo>
                <a:lnTo>
                  <a:pt x="6411" y="1418"/>
                </a:lnTo>
                <a:lnTo>
                  <a:pt x="6406" y="1402"/>
                </a:lnTo>
                <a:lnTo>
                  <a:pt x="6402" y="1386"/>
                </a:lnTo>
                <a:lnTo>
                  <a:pt x="6395" y="1353"/>
                </a:lnTo>
                <a:lnTo>
                  <a:pt x="6389" y="1319"/>
                </a:lnTo>
                <a:lnTo>
                  <a:pt x="6385" y="1286"/>
                </a:lnTo>
                <a:lnTo>
                  <a:pt x="6383" y="1254"/>
                </a:lnTo>
                <a:lnTo>
                  <a:pt x="6381" y="1222"/>
                </a:lnTo>
                <a:lnTo>
                  <a:pt x="6379" y="1165"/>
                </a:lnTo>
                <a:lnTo>
                  <a:pt x="6379" y="1093"/>
                </a:lnTo>
                <a:lnTo>
                  <a:pt x="6379" y="1022"/>
                </a:lnTo>
                <a:lnTo>
                  <a:pt x="6380" y="951"/>
                </a:lnTo>
                <a:lnTo>
                  <a:pt x="6379" y="916"/>
                </a:lnTo>
                <a:lnTo>
                  <a:pt x="6378" y="880"/>
                </a:lnTo>
                <a:lnTo>
                  <a:pt x="6377" y="868"/>
                </a:lnTo>
                <a:lnTo>
                  <a:pt x="6376" y="855"/>
                </a:lnTo>
                <a:lnTo>
                  <a:pt x="6373" y="843"/>
                </a:lnTo>
                <a:lnTo>
                  <a:pt x="6370" y="831"/>
                </a:lnTo>
                <a:lnTo>
                  <a:pt x="6362" y="806"/>
                </a:lnTo>
                <a:lnTo>
                  <a:pt x="6353" y="782"/>
                </a:lnTo>
                <a:lnTo>
                  <a:pt x="6342" y="758"/>
                </a:lnTo>
                <a:lnTo>
                  <a:pt x="6330" y="734"/>
                </a:lnTo>
                <a:lnTo>
                  <a:pt x="6317" y="711"/>
                </a:lnTo>
                <a:lnTo>
                  <a:pt x="6303" y="688"/>
                </a:lnTo>
                <a:lnTo>
                  <a:pt x="6274" y="640"/>
                </a:lnTo>
                <a:lnTo>
                  <a:pt x="6260" y="617"/>
                </a:lnTo>
                <a:lnTo>
                  <a:pt x="6246" y="593"/>
                </a:lnTo>
                <a:lnTo>
                  <a:pt x="6234" y="570"/>
                </a:lnTo>
                <a:lnTo>
                  <a:pt x="6223" y="545"/>
                </a:lnTo>
                <a:lnTo>
                  <a:pt x="6212" y="522"/>
                </a:lnTo>
                <a:lnTo>
                  <a:pt x="6205" y="498"/>
                </a:lnTo>
                <a:lnTo>
                  <a:pt x="6200" y="475"/>
                </a:lnTo>
                <a:lnTo>
                  <a:pt x="6197" y="453"/>
                </a:lnTo>
                <a:lnTo>
                  <a:pt x="6193" y="408"/>
                </a:lnTo>
                <a:lnTo>
                  <a:pt x="6191" y="384"/>
                </a:lnTo>
                <a:lnTo>
                  <a:pt x="6187" y="362"/>
                </a:lnTo>
                <a:lnTo>
                  <a:pt x="6185" y="351"/>
                </a:lnTo>
                <a:lnTo>
                  <a:pt x="6182" y="341"/>
                </a:lnTo>
                <a:lnTo>
                  <a:pt x="6178" y="329"/>
                </a:lnTo>
                <a:lnTo>
                  <a:pt x="6173" y="319"/>
                </a:lnTo>
                <a:lnTo>
                  <a:pt x="6154" y="277"/>
                </a:lnTo>
                <a:lnTo>
                  <a:pt x="6134" y="233"/>
                </a:lnTo>
                <a:lnTo>
                  <a:pt x="6114" y="190"/>
                </a:lnTo>
                <a:lnTo>
                  <a:pt x="6104" y="169"/>
                </a:lnTo>
                <a:lnTo>
                  <a:pt x="6093" y="149"/>
                </a:lnTo>
                <a:lnTo>
                  <a:pt x="6080" y="130"/>
                </a:lnTo>
                <a:lnTo>
                  <a:pt x="6068" y="110"/>
                </a:lnTo>
                <a:lnTo>
                  <a:pt x="6054" y="91"/>
                </a:lnTo>
                <a:lnTo>
                  <a:pt x="6040" y="74"/>
                </a:lnTo>
                <a:lnTo>
                  <a:pt x="6024" y="58"/>
                </a:lnTo>
                <a:lnTo>
                  <a:pt x="6005" y="41"/>
                </a:lnTo>
                <a:lnTo>
                  <a:pt x="5986" y="27"/>
                </a:lnTo>
                <a:lnTo>
                  <a:pt x="5966" y="14"/>
                </a:lnTo>
                <a:lnTo>
                  <a:pt x="5951" y="7"/>
                </a:lnTo>
                <a:lnTo>
                  <a:pt x="5938" y="3"/>
                </a:lnTo>
                <a:lnTo>
                  <a:pt x="5926" y="0"/>
                </a:lnTo>
                <a:lnTo>
                  <a:pt x="5915" y="0"/>
                </a:lnTo>
                <a:lnTo>
                  <a:pt x="5906" y="2"/>
                </a:lnTo>
                <a:lnTo>
                  <a:pt x="5898" y="5"/>
                </a:lnTo>
                <a:lnTo>
                  <a:pt x="5891" y="10"/>
                </a:lnTo>
                <a:lnTo>
                  <a:pt x="5886" y="16"/>
                </a:lnTo>
                <a:lnTo>
                  <a:pt x="5882" y="24"/>
                </a:lnTo>
                <a:lnTo>
                  <a:pt x="5879" y="33"/>
                </a:lnTo>
                <a:lnTo>
                  <a:pt x="5877" y="43"/>
                </a:lnTo>
                <a:lnTo>
                  <a:pt x="5877" y="54"/>
                </a:lnTo>
                <a:lnTo>
                  <a:pt x="5879" y="66"/>
                </a:lnTo>
                <a:lnTo>
                  <a:pt x="5881" y="77"/>
                </a:lnTo>
                <a:lnTo>
                  <a:pt x="5885" y="90"/>
                </a:lnTo>
                <a:lnTo>
                  <a:pt x="5891" y="102"/>
                </a:lnTo>
                <a:lnTo>
                  <a:pt x="5911" y="146"/>
                </a:lnTo>
                <a:lnTo>
                  <a:pt x="5930" y="188"/>
                </a:lnTo>
                <a:lnTo>
                  <a:pt x="5948" y="231"/>
                </a:lnTo>
                <a:lnTo>
                  <a:pt x="5966" y="277"/>
                </a:lnTo>
                <a:lnTo>
                  <a:pt x="5976" y="300"/>
                </a:lnTo>
                <a:lnTo>
                  <a:pt x="5992" y="334"/>
                </a:lnTo>
                <a:lnTo>
                  <a:pt x="6010" y="376"/>
                </a:lnTo>
                <a:lnTo>
                  <a:pt x="6020" y="398"/>
                </a:lnTo>
                <a:lnTo>
                  <a:pt x="6027" y="421"/>
                </a:lnTo>
                <a:lnTo>
                  <a:pt x="6033" y="442"/>
                </a:lnTo>
                <a:lnTo>
                  <a:pt x="6038" y="463"/>
                </a:lnTo>
                <a:lnTo>
                  <a:pt x="6039" y="473"/>
                </a:lnTo>
                <a:lnTo>
                  <a:pt x="6040" y="483"/>
                </a:lnTo>
                <a:lnTo>
                  <a:pt x="6040" y="492"/>
                </a:lnTo>
                <a:lnTo>
                  <a:pt x="6039" y="500"/>
                </a:lnTo>
                <a:lnTo>
                  <a:pt x="6037" y="507"/>
                </a:lnTo>
                <a:lnTo>
                  <a:pt x="6035" y="514"/>
                </a:lnTo>
                <a:lnTo>
                  <a:pt x="6031" y="520"/>
                </a:lnTo>
                <a:lnTo>
                  <a:pt x="6027" y="525"/>
                </a:lnTo>
                <a:lnTo>
                  <a:pt x="6021" y="529"/>
                </a:lnTo>
                <a:lnTo>
                  <a:pt x="6015" y="532"/>
                </a:lnTo>
                <a:lnTo>
                  <a:pt x="6006" y="535"/>
                </a:lnTo>
                <a:lnTo>
                  <a:pt x="5997" y="536"/>
                </a:lnTo>
                <a:lnTo>
                  <a:pt x="5991" y="535"/>
                </a:lnTo>
                <a:lnTo>
                  <a:pt x="5986" y="535"/>
                </a:lnTo>
                <a:lnTo>
                  <a:pt x="5975" y="532"/>
                </a:lnTo>
                <a:lnTo>
                  <a:pt x="5963" y="526"/>
                </a:lnTo>
                <a:lnTo>
                  <a:pt x="5951" y="520"/>
                </a:lnTo>
                <a:lnTo>
                  <a:pt x="5938" y="512"/>
                </a:lnTo>
                <a:lnTo>
                  <a:pt x="5925" y="504"/>
                </a:lnTo>
                <a:lnTo>
                  <a:pt x="5900" y="486"/>
                </a:lnTo>
                <a:lnTo>
                  <a:pt x="5887" y="478"/>
                </a:lnTo>
                <a:lnTo>
                  <a:pt x="5874" y="469"/>
                </a:lnTo>
                <a:lnTo>
                  <a:pt x="5861" y="462"/>
                </a:lnTo>
                <a:lnTo>
                  <a:pt x="5848" y="457"/>
                </a:lnTo>
                <a:lnTo>
                  <a:pt x="5835" y="454"/>
                </a:lnTo>
                <a:lnTo>
                  <a:pt x="5829" y="453"/>
                </a:lnTo>
                <a:lnTo>
                  <a:pt x="5823" y="453"/>
                </a:lnTo>
                <a:lnTo>
                  <a:pt x="5817" y="453"/>
                </a:lnTo>
                <a:lnTo>
                  <a:pt x="5811" y="455"/>
                </a:lnTo>
                <a:lnTo>
                  <a:pt x="5805" y="456"/>
                </a:lnTo>
                <a:lnTo>
                  <a:pt x="5798" y="459"/>
                </a:lnTo>
                <a:lnTo>
                  <a:pt x="5794" y="462"/>
                </a:lnTo>
                <a:lnTo>
                  <a:pt x="5791" y="465"/>
                </a:lnTo>
                <a:lnTo>
                  <a:pt x="5788" y="468"/>
                </a:lnTo>
                <a:lnTo>
                  <a:pt x="5786" y="472"/>
                </a:lnTo>
                <a:lnTo>
                  <a:pt x="5783" y="482"/>
                </a:lnTo>
                <a:lnTo>
                  <a:pt x="5782" y="492"/>
                </a:lnTo>
                <a:lnTo>
                  <a:pt x="5781" y="502"/>
                </a:lnTo>
                <a:lnTo>
                  <a:pt x="5782" y="511"/>
                </a:lnTo>
                <a:lnTo>
                  <a:pt x="5783" y="520"/>
                </a:lnTo>
                <a:lnTo>
                  <a:pt x="5785" y="528"/>
                </a:lnTo>
                <a:lnTo>
                  <a:pt x="5787" y="537"/>
                </a:lnTo>
                <a:lnTo>
                  <a:pt x="5791" y="547"/>
                </a:lnTo>
                <a:lnTo>
                  <a:pt x="5800" y="564"/>
                </a:lnTo>
                <a:lnTo>
                  <a:pt x="5810" y="580"/>
                </a:lnTo>
                <a:lnTo>
                  <a:pt x="5822" y="597"/>
                </a:lnTo>
                <a:lnTo>
                  <a:pt x="5835" y="613"/>
                </a:lnTo>
                <a:lnTo>
                  <a:pt x="5849" y="628"/>
                </a:lnTo>
                <a:lnTo>
                  <a:pt x="5876" y="655"/>
                </a:lnTo>
                <a:lnTo>
                  <a:pt x="5889" y="666"/>
                </a:lnTo>
                <a:lnTo>
                  <a:pt x="5902" y="676"/>
                </a:lnTo>
                <a:lnTo>
                  <a:pt x="5917" y="686"/>
                </a:lnTo>
                <a:lnTo>
                  <a:pt x="5932" y="695"/>
                </a:lnTo>
                <a:lnTo>
                  <a:pt x="5965" y="711"/>
                </a:lnTo>
                <a:lnTo>
                  <a:pt x="5997" y="726"/>
                </a:lnTo>
                <a:lnTo>
                  <a:pt x="6029" y="742"/>
                </a:lnTo>
                <a:lnTo>
                  <a:pt x="6044" y="750"/>
                </a:lnTo>
                <a:lnTo>
                  <a:pt x="6058" y="761"/>
                </a:lnTo>
                <a:lnTo>
                  <a:pt x="6071" y="771"/>
                </a:lnTo>
                <a:lnTo>
                  <a:pt x="6084" y="782"/>
                </a:lnTo>
                <a:lnTo>
                  <a:pt x="6096" y="795"/>
                </a:lnTo>
                <a:lnTo>
                  <a:pt x="6105" y="809"/>
                </a:lnTo>
                <a:lnTo>
                  <a:pt x="6110" y="818"/>
                </a:lnTo>
                <a:lnTo>
                  <a:pt x="6113" y="828"/>
                </a:lnTo>
                <a:lnTo>
                  <a:pt x="6115" y="837"/>
                </a:lnTo>
                <a:lnTo>
                  <a:pt x="6115" y="847"/>
                </a:lnTo>
                <a:lnTo>
                  <a:pt x="6115" y="858"/>
                </a:lnTo>
                <a:lnTo>
                  <a:pt x="6114" y="868"/>
                </a:lnTo>
                <a:lnTo>
                  <a:pt x="6111" y="878"/>
                </a:lnTo>
                <a:lnTo>
                  <a:pt x="6108" y="887"/>
                </a:lnTo>
                <a:lnTo>
                  <a:pt x="6104" y="896"/>
                </a:lnTo>
                <a:lnTo>
                  <a:pt x="6098" y="905"/>
                </a:lnTo>
                <a:lnTo>
                  <a:pt x="6092" y="912"/>
                </a:lnTo>
                <a:lnTo>
                  <a:pt x="6084" y="918"/>
                </a:lnTo>
                <a:lnTo>
                  <a:pt x="6075" y="922"/>
                </a:lnTo>
                <a:lnTo>
                  <a:pt x="6066" y="925"/>
                </a:lnTo>
                <a:lnTo>
                  <a:pt x="6056" y="925"/>
                </a:lnTo>
                <a:lnTo>
                  <a:pt x="6045" y="924"/>
                </a:lnTo>
                <a:lnTo>
                  <a:pt x="6033" y="921"/>
                </a:lnTo>
                <a:lnTo>
                  <a:pt x="6022" y="916"/>
                </a:lnTo>
                <a:lnTo>
                  <a:pt x="6012" y="911"/>
                </a:lnTo>
                <a:lnTo>
                  <a:pt x="6000" y="905"/>
                </a:lnTo>
                <a:lnTo>
                  <a:pt x="5979" y="890"/>
                </a:lnTo>
                <a:lnTo>
                  <a:pt x="5958" y="874"/>
                </a:lnTo>
                <a:lnTo>
                  <a:pt x="5936" y="857"/>
                </a:lnTo>
                <a:lnTo>
                  <a:pt x="5915" y="841"/>
                </a:lnTo>
                <a:lnTo>
                  <a:pt x="5894" y="826"/>
                </a:lnTo>
                <a:lnTo>
                  <a:pt x="5884" y="820"/>
                </a:lnTo>
                <a:lnTo>
                  <a:pt x="5873" y="814"/>
                </a:lnTo>
                <a:lnTo>
                  <a:pt x="5837" y="799"/>
                </a:lnTo>
                <a:lnTo>
                  <a:pt x="5802" y="784"/>
                </a:lnTo>
                <a:lnTo>
                  <a:pt x="5766" y="767"/>
                </a:lnTo>
                <a:lnTo>
                  <a:pt x="5749" y="758"/>
                </a:lnTo>
                <a:lnTo>
                  <a:pt x="5733" y="747"/>
                </a:lnTo>
                <a:lnTo>
                  <a:pt x="5717" y="736"/>
                </a:lnTo>
                <a:lnTo>
                  <a:pt x="5702" y="725"/>
                </a:lnTo>
                <a:lnTo>
                  <a:pt x="5688" y="712"/>
                </a:lnTo>
                <a:lnTo>
                  <a:pt x="5676" y="698"/>
                </a:lnTo>
                <a:lnTo>
                  <a:pt x="5665" y="682"/>
                </a:lnTo>
                <a:lnTo>
                  <a:pt x="5655" y="666"/>
                </a:lnTo>
                <a:lnTo>
                  <a:pt x="5648" y="647"/>
                </a:lnTo>
                <a:lnTo>
                  <a:pt x="5645" y="638"/>
                </a:lnTo>
                <a:lnTo>
                  <a:pt x="5642" y="628"/>
                </a:lnTo>
                <a:lnTo>
                  <a:pt x="5641" y="617"/>
                </a:lnTo>
                <a:lnTo>
                  <a:pt x="5641" y="605"/>
                </a:lnTo>
                <a:lnTo>
                  <a:pt x="5643" y="582"/>
                </a:lnTo>
                <a:lnTo>
                  <a:pt x="5644" y="571"/>
                </a:lnTo>
                <a:lnTo>
                  <a:pt x="5645" y="560"/>
                </a:lnTo>
                <a:lnTo>
                  <a:pt x="5644" y="549"/>
                </a:lnTo>
                <a:lnTo>
                  <a:pt x="5642" y="543"/>
                </a:lnTo>
                <a:lnTo>
                  <a:pt x="5641" y="539"/>
                </a:lnTo>
                <a:lnTo>
                  <a:pt x="5637" y="532"/>
                </a:lnTo>
                <a:lnTo>
                  <a:pt x="5634" y="526"/>
                </a:lnTo>
                <a:lnTo>
                  <a:pt x="5630" y="521"/>
                </a:lnTo>
                <a:lnTo>
                  <a:pt x="5626" y="517"/>
                </a:lnTo>
                <a:lnTo>
                  <a:pt x="5622" y="514"/>
                </a:lnTo>
                <a:lnTo>
                  <a:pt x="5618" y="512"/>
                </a:lnTo>
                <a:lnTo>
                  <a:pt x="5613" y="510"/>
                </a:lnTo>
                <a:lnTo>
                  <a:pt x="5609" y="509"/>
                </a:lnTo>
                <a:lnTo>
                  <a:pt x="5604" y="508"/>
                </a:lnTo>
                <a:lnTo>
                  <a:pt x="5599" y="509"/>
                </a:lnTo>
                <a:lnTo>
                  <a:pt x="5590" y="511"/>
                </a:lnTo>
                <a:lnTo>
                  <a:pt x="5579" y="515"/>
                </a:lnTo>
                <a:lnTo>
                  <a:pt x="5570" y="521"/>
                </a:lnTo>
                <a:lnTo>
                  <a:pt x="5560" y="528"/>
                </a:lnTo>
                <a:lnTo>
                  <a:pt x="5551" y="537"/>
                </a:lnTo>
                <a:lnTo>
                  <a:pt x="5542" y="547"/>
                </a:lnTo>
                <a:lnTo>
                  <a:pt x="5534" y="556"/>
                </a:lnTo>
                <a:lnTo>
                  <a:pt x="5519" y="574"/>
                </a:lnTo>
                <a:lnTo>
                  <a:pt x="5507" y="590"/>
                </a:lnTo>
                <a:lnTo>
                  <a:pt x="5499" y="604"/>
                </a:lnTo>
                <a:lnTo>
                  <a:pt x="5492" y="618"/>
                </a:lnTo>
                <a:lnTo>
                  <a:pt x="5488" y="630"/>
                </a:lnTo>
                <a:lnTo>
                  <a:pt x="5486" y="641"/>
                </a:lnTo>
                <a:lnTo>
                  <a:pt x="5485" y="653"/>
                </a:lnTo>
                <a:lnTo>
                  <a:pt x="5486" y="665"/>
                </a:lnTo>
                <a:lnTo>
                  <a:pt x="5488" y="679"/>
                </a:lnTo>
                <a:lnTo>
                  <a:pt x="5492" y="696"/>
                </a:lnTo>
                <a:lnTo>
                  <a:pt x="5500" y="720"/>
                </a:lnTo>
                <a:lnTo>
                  <a:pt x="5506" y="744"/>
                </a:lnTo>
                <a:lnTo>
                  <a:pt x="5508" y="755"/>
                </a:lnTo>
                <a:lnTo>
                  <a:pt x="5510" y="766"/>
                </a:lnTo>
                <a:lnTo>
                  <a:pt x="5511" y="776"/>
                </a:lnTo>
                <a:lnTo>
                  <a:pt x="5510" y="785"/>
                </a:lnTo>
                <a:lnTo>
                  <a:pt x="5508" y="792"/>
                </a:lnTo>
                <a:lnTo>
                  <a:pt x="5505" y="799"/>
                </a:lnTo>
                <a:lnTo>
                  <a:pt x="5499" y="804"/>
                </a:lnTo>
                <a:lnTo>
                  <a:pt x="5492" y="808"/>
                </a:lnTo>
                <a:lnTo>
                  <a:pt x="5482" y="810"/>
                </a:lnTo>
                <a:lnTo>
                  <a:pt x="5470" y="811"/>
                </a:lnTo>
                <a:lnTo>
                  <a:pt x="5455" y="810"/>
                </a:lnTo>
                <a:lnTo>
                  <a:pt x="5437" y="807"/>
                </a:lnTo>
                <a:lnTo>
                  <a:pt x="5411" y="800"/>
                </a:lnTo>
                <a:lnTo>
                  <a:pt x="5381" y="792"/>
                </a:lnTo>
                <a:lnTo>
                  <a:pt x="5363" y="788"/>
                </a:lnTo>
                <a:lnTo>
                  <a:pt x="5347" y="784"/>
                </a:lnTo>
                <a:lnTo>
                  <a:pt x="5330" y="781"/>
                </a:lnTo>
                <a:lnTo>
                  <a:pt x="5314" y="780"/>
                </a:lnTo>
                <a:lnTo>
                  <a:pt x="5297" y="779"/>
                </a:lnTo>
                <a:lnTo>
                  <a:pt x="5282" y="781"/>
                </a:lnTo>
                <a:lnTo>
                  <a:pt x="5275" y="782"/>
                </a:lnTo>
                <a:lnTo>
                  <a:pt x="5269" y="784"/>
                </a:lnTo>
                <a:lnTo>
                  <a:pt x="5263" y="787"/>
                </a:lnTo>
                <a:lnTo>
                  <a:pt x="5257" y="790"/>
                </a:lnTo>
                <a:lnTo>
                  <a:pt x="5252" y="794"/>
                </a:lnTo>
                <a:lnTo>
                  <a:pt x="5248" y="799"/>
                </a:lnTo>
                <a:lnTo>
                  <a:pt x="5244" y="805"/>
                </a:lnTo>
                <a:lnTo>
                  <a:pt x="5240" y="811"/>
                </a:lnTo>
                <a:lnTo>
                  <a:pt x="5238" y="818"/>
                </a:lnTo>
                <a:lnTo>
                  <a:pt x="5236" y="826"/>
                </a:lnTo>
                <a:lnTo>
                  <a:pt x="5233" y="836"/>
                </a:lnTo>
                <a:lnTo>
                  <a:pt x="5233" y="846"/>
                </a:lnTo>
                <a:lnTo>
                  <a:pt x="5234" y="853"/>
                </a:lnTo>
                <a:lnTo>
                  <a:pt x="5237" y="860"/>
                </a:lnTo>
                <a:lnTo>
                  <a:pt x="5241" y="866"/>
                </a:lnTo>
                <a:lnTo>
                  <a:pt x="5245" y="872"/>
                </a:lnTo>
                <a:lnTo>
                  <a:pt x="5251" y="877"/>
                </a:lnTo>
                <a:lnTo>
                  <a:pt x="5259" y="882"/>
                </a:lnTo>
                <a:lnTo>
                  <a:pt x="5267" y="887"/>
                </a:lnTo>
                <a:lnTo>
                  <a:pt x="5276" y="891"/>
                </a:lnTo>
                <a:lnTo>
                  <a:pt x="5296" y="900"/>
                </a:lnTo>
                <a:lnTo>
                  <a:pt x="5321" y="906"/>
                </a:lnTo>
                <a:lnTo>
                  <a:pt x="5346" y="911"/>
                </a:lnTo>
                <a:lnTo>
                  <a:pt x="5372" y="916"/>
                </a:lnTo>
                <a:lnTo>
                  <a:pt x="5400" y="919"/>
                </a:lnTo>
                <a:lnTo>
                  <a:pt x="5428" y="921"/>
                </a:lnTo>
                <a:lnTo>
                  <a:pt x="5479" y="924"/>
                </a:lnTo>
                <a:lnTo>
                  <a:pt x="5523" y="925"/>
                </a:lnTo>
                <a:lnTo>
                  <a:pt x="5551" y="925"/>
                </a:lnTo>
                <a:lnTo>
                  <a:pt x="5577" y="926"/>
                </a:lnTo>
                <a:lnTo>
                  <a:pt x="5592" y="927"/>
                </a:lnTo>
                <a:lnTo>
                  <a:pt x="5605" y="929"/>
                </a:lnTo>
                <a:lnTo>
                  <a:pt x="5618" y="931"/>
                </a:lnTo>
                <a:lnTo>
                  <a:pt x="5630" y="934"/>
                </a:lnTo>
                <a:lnTo>
                  <a:pt x="5642" y="938"/>
                </a:lnTo>
                <a:lnTo>
                  <a:pt x="5653" y="943"/>
                </a:lnTo>
                <a:lnTo>
                  <a:pt x="5664" y="948"/>
                </a:lnTo>
                <a:lnTo>
                  <a:pt x="5673" y="955"/>
                </a:lnTo>
                <a:lnTo>
                  <a:pt x="5681" y="964"/>
                </a:lnTo>
                <a:lnTo>
                  <a:pt x="5687" y="974"/>
                </a:lnTo>
                <a:lnTo>
                  <a:pt x="5692" y="985"/>
                </a:lnTo>
                <a:lnTo>
                  <a:pt x="5695" y="998"/>
                </a:lnTo>
                <a:lnTo>
                  <a:pt x="5696" y="1012"/>
                </a:lnTo>
                <a:lnTo>
                  <a:pt x="5696" y="1028"/>
                </a:lnTo>
                <a:lnTo>
                  <a:pt x="5694" y="1040"/>
                </a:lnTo>
                <a:lnTo>
                  <a:pt x="5692" y="1051"/>
                </a:lnTo>
                <a:lnTo>
                  <a:pt x="5686" y="1073"/>
                </a:lnTo>
                <a:lnTo>
                  <a:pt x="5679" y="1095"/>
                </a:lnTo>
                <a:lnTo>
                  <a:pt x="5671" y="1118"/>
                </a:lnTo>
                <a:lnTo>
                  <a:pt x="5664" y="1140"/>
                </a:lnTo>
                <a:lnTo>
                  <a:pt x="5655" y="1162"/>
                </a:lnTo>
                <a:lnTo>
                  <a:pt x="5650" y="1185"/>
                </a:lnTo>
                <a:lnTo>
                  <a:pt x="5647" y="1196"/>
                </a:lnTo>
                <a:lnTo>
                  <a:pt x="5646" y="1207"/>
                </a:lnTo>
                <a:lnTo>
                  <a:pt x="5643" y="1248"/>
                </a:lnTo>
                <a:lnTo>
                  <a:pt x="5639" y="1301"/>
                </a:lnTo>
                <a:lnTo>
                  <a:pt x="5636" y="1329"/>
                </a:lnTo>
                <a:lnTo>
                  <a:pt x="5633" y="1357"/>
                </a:lnTo>
                <a:lnTo>
                  <a:pt x="5628" y="1385"/>
                </a:lnTo>
                <a:lnTo>
                  <a:pt x="5622" y="1413"/>
                </a:lnTo>
                <a:lnTo>
                  <a:pt x="5618" y="1425"/>
                </a:lnTo>
                <a:lnTo>
                  <a:pt x="5613" y="1437"/>
                </a:lnTo>
                <a:lnTo>
                  <a:pt x="5609" y="1448"/>
                </a:lnTo>
                <a:lnTo>
                  <a:pt x="5603" y="1459"/>
                </a:lnTo>
                <a:lnTo>
                  <a:pt x="5597" y="1469"/>
                </a:lnTo>
                <a:lnTo>
                  <a:pt x="5591" y="1478"/>
                </a:lnTo>
                <a:lnTo>
                  <a:pt x="5582" y="1485"/>
                </a:lnTo>
                <a:lnTo>
                  <a:pt x="5574" y="1492"/>
                </a:lnTo>
                <a:lnTo>
                  <a:pt x="5565" y="1497"/>
                </a:lnTo>
                <a:lnTo>
                  <a:pt x="5556" y="1500"/>
                </a:lnTo>
                <a:lnTo>
                  <a:pt x="5546" y="1502"/>
                </a:lnTo>
                <a:lnTo>
                  <a:pt x="5534" y="1503"/>
                </a:lnTo>
                <a:lnTo>
                  <a:pt x="5522" y="1502"/>
                </a:lnTo>
                <a:lnTo>
                  <a:pt x="5508" y="1499"/>
                </a:lnTo>
                <a:lnTo>
                  <a:pt x="5494" y="1494"/>
                </a:lnTo>
                <a:lnTo>
                  <a:pt x="5480" y="1488"/>
                </a:lnTo>
                <a:lnTo>
                  <a:pt x="5469" y="1482"/>
                </a:lnTo>
                <a:lnTo>
                  <a:pt x="5458" y="1475"/>
                </a:lnTo>
                <a:lnTo>
                  <a:pt x="5448" y="1468"/>
                </a:lnTo>
                <a:lnTo>
                  <a:pt x="5437" y="1459"/>
                </a:lnTo>
                <a:lnTo>
                  <a:pt x="5427" y="1450"/>
                </a:lnTo>
                <a:lnTo>
                  <a:pt x="5418" y="1441"/>
                </a:lnTo>
                <a:lnTo>
                  <a:pt x="5401" y="1421"/>
                </a:lnTo>
                <a:lnTo>
                  <a:pt x="5386" y="1400"/>
                </a:lnTo>
                <a:lnTo>
                  <a:pt x="5371" y="1377"/>
                </a:lnTo>
                <a:lnTo>
                  <a:pt x="5358" y="1355"/>
                </a:lnTo>
                <a:lnTo>
                  <a:pt x="5348" y="1332"/>
                </a:lnTo>
                <a:lnTo>
                  <a:pt x="5341" y="1315"/>
                </a:lnTo>
                <a:lnTo>
                  <a:pt x="5336" y="1299"/>
                </a:lnTo>
                <a:lnTo>
                  <a:pt x="5333" y="1284"/>
                </a:lnTo>
                <a:lnTo>
                  <a:pt x="5331" y="1269"/>
                </a:lnTo>
                <a:lnTo>
                  <a:pt x="5329" y="1254"/>
                </a:lnTo>
                <a:lnTo>
                  <a:pt x="5329" y="1238"/>
                </a:lnTo>
                <a:lnTo>
                  <a:pt x="5330" y="1222"/>
                </a:lnTo>
                <a:lnTo>
                  <a:pt x="5331" y="1205"/>
                </a:lnTo>
                <a:lnTo>
                  <a:pt x="5332" y="1189"/>
                </a:lnTo>
                <a:lnTo>
                  <a:pt x="5333" y="1172"/>
                </a:lnTo>
                <a:lnTo>
                  <a:pt x="5333" y="1157"/>
                </a:lnTo>
                <a:lnTo>
                  <a:pt x="5332" y="1149"/>
                </a:lnTo>
                <a:lnTo>
                  <a:pt x="5330" y="1142"/>
                </a:lnTo>
                <a:lnTo>
                  <a:pt x="5328" y="1135"/>
                </a:lnTo>
                <a:lnTo>
                  <a:pt x="5325" y="1128"/>
                </a:lnTo>
                <a:lnTo>
                  <a:pt x="5322" y="1122"/>
                </a:lnTo>
                <a:lnTo>
                  <a:pt x="5317" y="1117"/>
                </a:lnTo>
                <a:lnTo>
                  <a:pt x="5311" y="1111"/>
                </a:lnTo>
                <a:lnTo>
                  <a:pt x="5304" y="1106"/>
                </a:lnTo>
                <a:lnTo>
                  <a:pt x="5296" y="1102"/>
                </a:lnTo>
                <a:lnTo>
                  <a:pt x="5287" y="1099"/>
                </a:lnTo>
                <a:lnTo>
                  <a:pt x="5280" y="1097"/>
                </a:lnTo>
                <a:lnTo>
                  <a:pt x="5274" y="1097"/>
                </a:lnTo>
                <a:lnTo>
                  <a:pt x="5268" y="1098"/>
                </a:lnTo>
                <a:lnTo>
                  <a:pt x="5262" y="1100"/>
                </a:lnTo>
                <a:lnTo>
                  <a:pt x="5256" y="1103"/>
                </a:lnTo>
                <a:lnTo>
                  <a:pt x="5251" y="1107"/>
                </a:lnTo>
                <a:lnTo>
                  <a:pt x="5246" y="1112"/>
                </a:lnTo>
                <a:lnTo>
                  <a:pt x="5242" y="1118"/>
                </a:lnTo>
                <a:lnTo>
                  <a:pt x="5238" y="1123"/>
                </a:lnTo>
                <a:lnTo>
                  <a:pt x="5233" y="1130"/>
                </a:lnTo>
                <a:lnTo>
                  <a:pt x="5227" y="1143"/>
                </a:lnTo>
                <a:lnTo>
                  <a:pt x="5224" y="1158"/>
                </a:lnTo>
                <a:lnTo>
                  <a:pt x="5223" y="1166"/>
                </a:lnTo>
                <a:lnTo>
                  <a:pt x="5223" y="1173"/>
                </a:lnTo>
                <a:lnTo>
                  <a:pt x="5221" y="1186"/>
                </a:lnTo>
                <a:lnTo>
                  <a:pt x="5218" y="1205"/>
                </a:lnTo>
                <a:lnTo>
                  <a:pt x="5209" y="1257"/>
                </a:lnTo>
                <a:lnTo>
                  <a:pt x="5204" y="1287"/>
                </a:lnTo>
                <a:lnTo>
                  <a:pt x="5200" y="1316"/>
                </a:lnTo>
                <a:lnTo>
                  <a:pt x="5197" y="1346"/>
                </a:lnTo>
                <a:lnTo>
                  <a:pt x="5196" y="1372"/>
                </a:lnTo>
                <a:lnTo>
                  <a:pt x="5197" y="1385"/>
                </a:lnTo>
                <a:lnTo>
                  <a:pt x="5198" y="1400"/>
                </a:lnTo>
                <a:lnTo>
                  <a:pt x="5201" y="1413"/>
                </a:lnTo>
                <a:lnTo>
                  <a:pt x="5205" y="1426"/>
                </a:lnTo>
                <a:lnTo>
                  <a:pt x="5209" y="1440"/>
                </a:lnTo>
                <a:lnTo>
                  <a:pt x="5215" y="1453"/>
                </a:lnTo>
                <a:lnTo>
                  <a:pt x="5221" y="1467"/>
                </a:lnTo>
                <a:lnTo>
                  <a:pt x="5229" y="1481"/>
                </a:lnTo>
                <a:lnTo>
                  <a:pt x="5246" y="1507"/>
                </a:lnTo>
                <a:lnTo>
                  <a:pt x="5265" y="1535"/>
                </a:lnTo>
                <a:lnTo>
                  <a:pt x="5285" y="1561"/>
                </a:lnTo>
                <a:lnTo>
                  <a:pt x="5308" y="1586"/>
                </a:lnTo>
                <a:lnTo>
                  <a:pt x="5331" y="1613"/>
                </a:lnTo>
                <a:lnTo>
                  <a:pt x="5354" y="1638"/>
                </a:lnTo>
                <a:lnTo>
                  <a:pt x="5401" y="1686"/>
                </a:lnTo>
                <a:lnTo>
                  <a:pt x="5423" y="1709"/>
                </a:lnTo>
                <a:lnTo>
                  <a:pt x="5443" y="1731"/>
                </a:lnTo>
                <a:lnTo>
                  <a:pt x="5462" y="1754"/>
                </a:lnTo>
                <a:lnTo>
                  <a:pt x="5478" y="1774"/>
                </a:lnTo>
                <a:lnTo>
                  <a:pt x="5495" y="1799"/>
                </a:lnTo>
                <a:lnTo>
                  <a:pt x="5510" y="1825"/>
                </a:lnTo>
                <a:lnTo>
                  <a:pt x="5524" y="1852"/>
                </a:lnTo>
                <a:lnTo>
                  <a:pt x="5536" y="1879"/>
                </a:lnTo>
                <a:lnTo>
                  <a:pt x="5546" y="1908"/>
                </a:lnTo>
                <a:lnTo>
                  <a:pt x="5555" y="1937"/>
                </a:lnTo>
                <a:lnTo>
                  <a:pt x="5562" y="1967"/>
                </a:lnTo>
                <a:lnTo>
                  <a:pt x="5568" y="1997"/>
                </a:lnTo>
                <a:lnTo>
                  <a:pt x="5572" y="2028"/>
                </a:lnTo>
                <a:lnTo>
                  <a:pt x="5575" y="2058"/>
                </a:lnTo>
                <a:lnTo>
                  <a:pt x="5576" y="2088"/>
                </a:lnTo>
                <a:lnTo>
                  <a:pt x="5575" y="2119"/>
                </a:lnTo>
                <a:lnTo>
                  <a:pt x="5573" y="2149"/>
                </a:lnTo>
                <a:lnTo>
                  <a:pt x="5570" y="2179"/>
                </a:lnTo>
                <a:lnTo>
                  <a:pt x="5565" y="2208"/>
                </a:lnTo>
                <a:lnTo>
                  <a:pt x="5559" y="2238"/>
                </a:lnTo>
                <a:lnTo>
                  <a:pt x="5553" y="2258"/>
                </a:lnTo>
                <a:lnTo>
                  <a:pt x="5547" y="2279"/>
                </a:lnTo>
                <a:lnTo>
                  <a:pt x="5540" y="2300"/>
                </a:lnTo>
                <a:lnTo>
                  <a:pt x="5531" y="2321"/>
                </a:lnTo>
                <a:lnTo>
                  <a:pt x="5521" y="2341"/>
                </a:lnTo>
                <a:lnTo>
                  <a:pt x="5514" y="2350"/>
                </a:lnTo>
                <a:lnTo>
                  <a:pt x="5508" y="2358"/>
                </a:lnTo>
                <a:lnTo>
                  <a:pt x="5501" y="2367"/>
                </a:lnTo>
                <a:lnTo>
                  <a:pt x="5493" y="2374"/>
                </a:lnTo>
                <a:lnTo>
                  <a:pt x="5485" y="2382"/>
                </a:lnTo>
                <a:lnTo>
                  <a:pt x="5476" y="2388"/>
                </a:lnTo>
                <a:lnTo>
                  <a:pt x="5465" y="2395"/>
                </a:lnTo>
                <a:lnTo>
                  <a:pt x="5454" y="2399"/>
                </a:lnTo>
                <a:lnTo>
                  <a:pt x="5442" y="2403"/>
                </a:lnTo>
                <a:lnTo>
                  <a:pt x="5431" y="2405"/>
                </a:lnTo>
                <a:lnTo>
                  <a:pt x="5419" y="2407"/>
                </a:lnTo>
                <a:lnTo>
                  <a:pt x="5408" y="2407"/>
                </a:lnTo>
                <a:lnTo>
                  <a:pt x="5397" y="2406"/>
                </a:lnTo>
                <a:lnTo>
                  <a:pt x="5386" y="2405"/>
                </a:lnTo>
                <a:lnTo>
                  <a:pt x="5362" y="2402"/>
                </a:lnTo>
                <a:lnTo>
                  <a:pt x="5339" y="2397"/>
                </a:lnTo>
                <a:lnTo>
                  <a:pt x="5316" y="2393"/>
                </a:lnTo>
                <a:lnTo>
                  <a:pt x="5292" y="2390"/>
                </a:lnTo>
                <a:lnTo>
                  <a:pt x="5269" y="2389"/>
                </a:lnTo>
                <a:lnTo>
                  <a:pt x="5246" y="2386"/>
                </a:lnTo>
                <a:lnTo>
                  <a:pt x="5222" y="2383"/>
                </a:lnTo>
                <a:lnTo>
                  <a:pt x="5199" y="2379"/>
                </a:lnTo>
                <a:lnTo>
                  <a:pt x="5177" y="2372"/>
                </a:lnTo>
                <a:lnTo>
                  <a:pt x="5155" y="2365"/>
                </a:lnTo>
                <a:lnTo>
                  <a:pt x="5134" y="2356"/>
                </a:lnTo>
                <a:lnTo>
                  <a:pt x="5123" y="2350"/>
                </a:lnTo>
                <a:lnTo>
                  <a:pt x="5113" y="2344"/>
                </a:lnTo>
                <a:lnTo>
                  <a:pt x="5084" y="2326"/>
                </a:lnTo>
                <a:lnTo>
                  <a:pt x="5057" y="2311"/>
                </a:lnTo>
                <a:lnTo>
                  <a:pt x="5030" y="2295"/>
                </a:lnTo>
                <a:lnTo>
                  <a:pt x="5002" y="2281"/>
                </a:lnTo>
                <a:lnTo>
                  <a:pt x="4975" y="2269"/>
                </a:lnTo>
                <a:lnTo>
                  <a:pt x="4946" y="2257"/>
                </a:lnTo>
                <a:lnTo>
                  <a:pt x="4917" y="2245"/>
                </a:lnTo>
                <a:lnTo>
                  <a:pt x="4886" y="2233"/>
                </a:lnTo>
                <a:lnTo>
                  <a:pt x="4863" y="2224"/>
                </a:lnTo>
                <a:lnTo>
                  <a:pt x="4842" y="2213"/>
                </a:lnTo>
                <a:lnTo>
                  <a:pt x="4823" y="2201"/>
                </a:lnTo>
                <a:lnTo>
                  <a:pt x="4804" y="2187"/>
                </a:lnTo>
                <a:lnTo>
                  <a:pt x="4787" y="2172"/>
                </a:lnTo>
                <a:lnTo>
                  <a:pt x="4771" y="2155"/>
                </a:lnTo>
                <a:lnTo>
                  <a:pt x="4756" y="2138"/>
                </a:lnTo>
                <a:lnTo>
                  <a:pt x="4741" y="2120"/>
                </a:lnTo>
                <a:lnTo>
                  <a:pt x="4727" y="2101"/>
                </a:lnTo>
                <a:lnTo>
                  <a:pt x="4713" y="2082"/>
                </a:lnTo>
                <a:lnTo>
                  <a:pt x="4687" y="2043"/>
                </a:lnTo>
                <a:lnTo>
                  <a:pt x="4660" y="2004"/>
                </a:lnTo>
                <a:lnTo>
                  <a:pt x="4647" y="1986"/>
                </a:lnTo>
                <a:lnTo>
                  <a:pt x="4632" y="1968"/>
                </a:lnTo>
                <a:lnTo>
                  <a:pt x="4616" y="1947"/>
                </a:lnTo>
                <a:lnTo>
                  <a:pt x="4596" y="1930"/>
                </a:lnTo>
                <a:lnTo>
                  <a:pt x="4577" y="1913"/>
                </a:lnTo>
                <a:lnTo>
                  <a:pt x="4557" y="1898"/>
                </a:lnTo>
                <a:lnTo>
                  <a:pt x="4536" y="1884"/>
                </a:lnTo>
                <a:lnTo>
                  <a:pt x="4514" y="1869"/>
                </a:lnTo>
                <a:lnTo>
                  <a:pt x="4471" y="1842"/>
                </a:lnTo>
                <a:lnTo>
                  <a:pt x="4428" y="1815"/>
                </a:lnTo>
                <a:lnTo>
                  <a:pt x="4407" y="1799"/>
                </a:lnTo>
                <a:lnTo>
                  <a:pt x="4386" y="1784"/>
                </a:lnTo>
                <a:lnTo>
                  <a:pt x="4368" y="1768"/>
                </a:lnTo>
                <a:lnTo>
                  <a:pt x="4350" y="1750"/>
                </a:lnTo>
                <a:lnTo>
                  <a:pt x="4334" y="1730"/>
                </a:lnTo>
                <a:lnTo>
                  <a:pt x="4326" y="1720"/>
                </a:lnTo>
                <a:lnTo>
                  <a:pt x="4319" y="1709"/>
                </a:lnTo>
                <a:lnTo>
                  <a:pt x="4307" y="1691"/>
                </a:lnTo>
                <a:lnTo>
                  <a:pt x="4296" y="1671"/>
                </a:lnTo>
                <a:lnTo>
                  <a:pt x="4286" y="1652"/>
                </a:lnTo>
                <a:lnTo>
                  <a:pt x="4277" y="1632"/>
                </a:lnTo>
                <a:lnTo>
                  <a:pt x="4268" y="1612"/>
                </a:lnTo>
                <a:lnTo>
                  <a:pt x="4260" y="1591"/>
                </a:lnTo>
                <a:lnTo>
                  <a:pt x="4253" y="1571"/>
                </a:lnTo>
                <a:lnTo>
                  <a:pt x="4246" y="1551"/>
                </a:lnTo>
                <a:lnTo>
                  <a:pt x="4240" y="1529"/>
                </a:lnTo>
                <a:lnTo>
                  <a:pt x="4235" y="1508"/>
                </a:lnTo>
                <a:lnTo>
                  <a:pt x="4230" y="1487"/>
                </a:lnTo>
                <a:lnTo>
                  <a:pt x="4226" y="1466"/>
                </a:lnTo>
                <a:lnTo>
                  <a:pt x="4223" y="1443"/>
                </a:lnTo>
                <a:lnTo>
                  <a:pt x="4221" y="1422"/>
                </a:lnTo>
                <a:lnTo>
                  <a:pt x="4219" y="1400"/>
                </a:lnTo>
                <a:lnTo>
                  <a:pt x="4218" y="1378"/>
                </a:lnTo>
                <a:lnTo>
                  <a:pt x="4215" y="1306"/>
                </a:lnTo>
                <a:lnTo>
                  <a:pt x="4214" y="1271"/>
                </a:lnTo>
                <a:lnTo>
                  <a:pt x="4213" y="1234"/>
                </a:lnTo>
                <a:lnTo>
                  <a:pt x="4214" y="1199"/>
                </a:lnTo>
                <a:lnTo>
                  <a:pt x="4216" y="1181"/>
                </a:lnTo>
                <a:lnTo>
                  <a:pt x="4218" y="1163"/>
                </a:lnTo>
                <a:lnTo>
                  <a:pt x="4220" y="1145"/>
                </a:lnTo>
                <a:lnTo>
                  <a:pt x="4224" y="1128"/>
                </a:lnTo>
                <a:lnTo>
                  <a:pt x="4228" y="1111"/>
                </a:lnTo>
                <a:lnTo>
                  <a:pt x="4233" y="1093"/>
                </a:lnTo>
                <a:lnTo>
                  <a:pt x="4239" y="1076"/>
                </a:lnTo>
                <a:lnTo>
                  <a:pt x="4246" y="1060"/>
                </a:lnTo>
                <a:lnTo>
                  <a:pt x="4255" y="1044"/>
                </a:lnTo>
                <a:lnTo>
                  <a:pt x="4264" y="1028"/>
                </a:lnTo>
                <a:lnTo>
                  <a:pt x="4274" y="1014"/>
                </a:lnTo>
                <a:lnTo>
                  <a:pt x="4284" y="1000"/>
                </a:lnTo>
                <a:lnTo>
                  <a:pt x="4295" y="986"/>
                </a:lnTo>
                <a:lnTo>
                  <a:pt x="4306" y="972"/>
                </a:lnTo>
                <a:lnTo>
                  <a:pt x="4331" y="945"/>
                </a:lnTo>
                <a:lnTo>
                  <a:pt x="4356" y="920"/>
                </a:lnTo>
                <a:lnTo>
                  <a:pt x="4408" y="870"/>
                </a:lnTo>
                <a:lnTo>
                  <a:pt x="4437" y="843"/>
                </a:lnTo>
                <a:lnTo>
                  <a:pt x="4454" y="825"/>
                </a:lnTo>
                <a:lnTo>
                  <a:pt x="4471" y="808"/>
                </a:lnTo>
                <a:lnTo>
                  <a:pt x="4478" y="799"/>
                </a:lnTo>
                <a:lnTo>
                  <a:pt x="4485" y="789"/>
                </a:lnTo>
                <a:lnTo>
                  <a:pt x="4490" y="779"/>
                </a:lnTo>
                <a:lnTo>
                  <a:pt x="4494" y="770"/>
                </a:lnTo>
                <a:lnTo>
                  <a:pt x="4497" y="760"/>
                </a:lnTo>
                <a:lnTo>
                  <a:pt x="4499" y="749"/>
                </a:lnTo>
                <a:lnTo>
                  <a:pt x="4498" y="739"/>
                </a:lnTo>
                <a:lnTo>
                  <a:pt x="4496" y="729"/>
                </a:lnTo>
                <a:lnTo>
                  <a:pt x="4493" y="721"/>
                </a:lnTo>
                <a:lnTo>
                  <a:pt x="4488" y="714"/>
                </a:lnTo>
                <a:lnTo>
                  <a:pt x="4483" y="708"/>
                </a:lnTo>
                <a:lnTo>
                  <a:pt x="4477" y="703"/>
                </a:lnTo>
                <a:lnTo>
                  <a:pt x="4470" y="699"/>
                </a:lnTo>
                <a:lnTo>
                  <a:pt x="4462" y="696"/>
                </a:lnTo>
                <a:lnTo>
                  <a:pt x="4453" y="694"/>
                </a:lnTo>
                <a:lnTo>
                  <a:pt x="4445" y="692"/>
                </a:lnTo>
                <a:lnTo>
                  <a:pt x="4436" y="692"/>
                </a:lnTo>
                <a:lnTo>
                  <a:pt x="4427" y="692"/>
                </a:lnTo>
                <a:lnTo>
                  <a:pt x="4419" y="693"/>
                </a:lnTo>
                <a:lnTo>
                  <a:pt x="4410" y="694"/>
                </a:lnTo>
                <a:lnTo>
                  <a:pt x="4402" y="696"/>
                </a:lnTo>
                <a:lnTo>
                  <a:pt x="4394" y="699"/>
                </a:lnTo>
                <a:lnTo>
                  <a:pt x="4385" y="702"/>
                </a:lnTo>
                <a:lnTo>
                  <a:pt x="4378" y="706"/>
                </a:lnTo>
                <a:lnTo>
                  <a:pt x="4368" y="712"/>
                </a:lnTo>
                <a:lnTo>
                  <a:pt x="4359" y="720"/>
                </a:lnTo>
                <a:lnTo>
                  <a:pt x="4350" y="728"/>
                </a:lnTo>
                <a:lnTo>
                  <a:pt x="4342" y="736"/>
                </a:lnTo>
                <a:lnTo>
                  <a:pt x="4327" y="755"/>
                </a:lnTo>
                <a:lnTo>
                  <a:pt x="4311" y="775"/>
                </a:lnTo>
                <a:lnTo>
                  <a:pt x="4297" y="795"/>
                </a:lnTo>
                <a:lnTo>
                  <a:pt x="4283" y="814"/>
                </a:lnTo>
                <a:lnTo>
                  <a:pt x="4267" y="834"/>
                </a:lnTo>
                <a:lnTo>
                  <a:pt x="4259" y="842"/>
                </a:lnTo>
                <a:lnTo>
                  <a:pt x="4250" y="850"/>
                </a:lnTo>
                <a:lnTo>
                  <a:pt x="4243" y="856"/>
                </a:lnTo>
                <a:lnTo>
                  <a:pt x="4236" y="864"/>
                </a:lnTo>
                <a:lnTo>
                  <a:pt x="4221" y="884"/>
                </a:lnTo>
                <a:lnTo>
                  <a:pt x="4204" y="907"/>
                </a:lnTo>
                <a:lnTo>
                  <a:pt x="4186" y="930"/>
                </a:lnTo>
                <a:lnTo>
                  <a:pt x="4175" y="941"/>
                </a:lnTo>
                <a:lnTo>
                  <a:pt x="4165" y="950"/>
                </a:lnTo>
                <a:lnTo>
                  <a:pt x="4155" y="958"/>
                </a:lnTo>
                <a:lnTo>
                  <a:pt x="4145" y="964"/>
                </a:lnTo>
                <a:lnTo>
                  <a:pt x="4135" y="969"/>
                </a:lnTo>
                <a:lnTo>
                  <a:pt x="4130" y="970"/>
                </a:lnTo>
                <a:lnTo>
                  <a:pt x="4125" y="970"/>
                </a:lnTo>
                <a:lnTo>
                  <a:pt x="4120" y="970"/>
                </a:lnTo>
                <a:lnTo>
                  <a:pt x="4115" y="967"/>
                </a:lnTo>
                <a:lnTo>
                  <a:pt x="4110" y="965"/>
                </a:lnTo>
                <a:lnTo>
                  <a:pt x="4104" y="962"/>
                </a:lnTo>
                <a:lnTo>
                  <a:pt x="4099" y="958"/>
                </a:lnTo>
                <a:lnTo>
                  <a:pt x="4094" y="952"/>
                </a:lnTo>
                <a:lnTo>
                  <a:pt x="4089" y="945"/>
                </a:lnTo>
                <a:lnTo>
                  <a:pt x="4085" y="937"/>
                </a:lnTo>
                <a:lnTo>
                  <a:pt x="4078" y="920"/>
                </a:lnTo>
                <a:lnTo>
                  <a:pt x="4072" y="901"/>
                </a:lnTo>
                <a:lnTo>
                  <a:pt x="4060" y="862"/>
                </a:lnTo>
                <a:lnTo>
                  <a:pt x="4055" y="845"/>
                </a:lnTo>
                <a:lnTo>
                  <a:pt x="4049" y="831"/>
                </a:lnTo>
                <a:lnTo>
                  <a:pt x="4041" y="816"/>
                </a:lnTo>
                <a:lnTo>
                  <a:pt x="4032" y="803"/>
                </a:lnTo>
                <a:lnTo>
                  <a:pt x="4014" y="777"/>
                </a:lnTo>
                <a:lnTo>
                  <a:pt x="4005" y="764"/>
                </a:lnTo>
                <a:lnTo>
                  <a:pt x="3997" y="750"/>
                </a:lnTo>
                <a:lnTo>
                  <a:pt x="3989" y="736"/>
                </a:lnTo>
                <a:lnTo>
                  <a:pt x="3983" y="722"/>
                </a:lnTo>
                <a:lnTo>
                  <a:pt x="3979" y="711"/>
                </a:lnTo>
                <a:lnTo>
                  <a:pt x="3976" y="698"/>
                </a:lnTo>
                <a:lnTo>
                  <a:pt x="3972" y="684"/>
                </a:lnTo>
                <a:lnTo>
                  <a:pt x="3968" y="671"/>
                </a:lnTo>
                <a:lnTo>
                  <a:pt x="3962" y="659"/>
                </a:lnTo>
                <a:lnTo>
                  <a:pt x="3958" y="654"/>
                </a:lnTo>
                <a:lnTo>
                  <a:pt x="3954" y="650"/>
                </a:lnTo>
                <a:lnTo>
                  <a:pt x="3950" y="646"/>
                </a:lnTo>
                <a:lnTo>
                  <a:pt x="3945" y="643"/>
                </a:lnTo>
                <a:lnTo>
                  <a:pt x="3938" y="640"/>
                </a:lnTo>
                <a:lnTo>
                  <a:pt x="3931" y="639"/>
                </a:lnTo>
                <a:lnTo>
                  <a:pt x="3926" y="639"/>
                </a:lnTo>
                <a:lnTo>
                  <a:pt x="3921" y="640"/>
                </a:lnTo>
                <a:lnTo>
                  <a:pt x="3916" y="641"/>
                </a:lnTo>
                <a:lnTo>
                  <a:pt x="3911" y="644"/>
                </a:lnTo>
                <a:lnTo>
                  <a:pt x="3907" y="646"/>
                </a:lnTo>
                <a:lnTo>
                  <a:pt x="3903" y="650"/>
                </a:lnTo>
                <a:lnTo>
                  <a:pt x="3896" y="658"/>
                </a:lnTo>
                <a:lnTo>
                  <a:pt x="3889" y="667"/>
                </a:lnTo>
                <a:lnTo>
                  <a:pt x="3884" y="677"/>
                </a:lnTo>
                <a:lnTo>
                  <a:pt x="3881" y="689"/>
                </a:lnTo>
                <a:lnTo>
                  <a:pt x="3879" y="699"/>
                </a:lnTo>
                <a:lnTo>
                  <a:pt x="3878" y="710"/>
                </a:lnTo>
                <a:lnTo>
                  <a:pt x="3878" y="722"/>
                </a:lnTo>
                <a:lnTo>
                  <a:pt x="3879" y="733"/>
                </a:lnTo>
                <a:lnTo>
                  <a:pt x="3881" y="745"/>
                </a:lnTo>
                <a:lnTo>
                  <a:pt x="3883" y="758"/>
                </a:lnTo>
                <a:lnTo>
                  <a:pt x="3887" y="770"/>
                </a:lnTo>
                <a:lnTo>
                  <a:pt x="3896" y="794"/>
                </a:lnTo>
                <a:lnTo>
                  <a:pt x="3906" y="818"/>
                </a:lnTo>
                <a:lnTo>
                  <a:pt x="3917" y="841"/>
                </a:lnTo>
                <a:lnTo>
                  <a:pt x="3938" y="884"/>
                </a:lnTo>
                <a:lnTo>
                  <a:pt x="3947" y="903"/>
                </a:lnTo>
                <a:lnTo>
                  <a:pt x="3957" y="921"/>
                </a:lnTo>
                <a:lnTo>
                  <a:pt x="3979" y="957"/>
                </a:lnTo>
                <a:lnTo>
                  <a:pt x="3990" y="976"/>
                </a:lnTo>
                <a:lnTo>
                  <a:pt x="3999" y="995"/>
                </a:lnTo>
                <a:lnTo>
                  <a:pt x="4008" y="1013"/>
                </a:lnTo>
                <a:lnTo>
                  <a:pt x="4014" y="1032"/>
                </a:lnTo>
                <a:lnTo>
                  <a:pt x="4017" y="1044"/>
                </a:lnTo>
                <a:lnTo>
                  <a:pt x="4019" y="1057"/>
                </a:lnTo>
                <a:lnTo>
                  <a:pt x="4021" y="1070"/>
                </a:lnTo>
                <a:lnTo>
                  <a:pt x="4021" y="1084"/>
                </a:lnTo>
                <a:lnTo>
                  <a:pt x="4021" y="1116"/>
                </a:lnTo>
                <a:lnTo>
                  <a:pt x="4019" y="1148"/>
                </a:lnTo>
                <a:lnTo>
                  <a:pt x="4016" y="1181"/>
                </a:lnTo>
                <a:lnTo>
                  <a:pt x="4013" y="1212"/>
                </a:lnTo>
                <a:lnTo>
                  <a:pt x="4006" y="1267"/>
                </a:lnTo>
                <a:lnTo>
                  <a:pt x="4002" y="1291"/>
                </a:lnTo>
                <a:lnTo>
                  <a:pt x="3999" y="1303"/>
                </a:lnTo>
                <a:lnTo>
                  <a:pt x="3996" y="1313"/>
                </a:lnTo>
                <a:lnTo>
                  <a:pt x="3992" y="1324"/>
                </a:lnTo>
                <a:lnTo>
                  <a:pt x="3988" y="1334"/>
                </a:lnTo>
                <a:lnTo>
                  <a:pt x="3982" y="1342"/>
                </a:lnTo>
                <a:lnTo>
                  <a:pt x="3976" y="1349"/>
                </a:lnTo>
                <a:lnTo>
                  <a:pt x="3969" y="1355"/>
                </a:lnTo>
                <a:lnTo>
                  <a:pt x="3961" y="1359"/>
                </a:lnTo>
                <a:lnTo>
                  <a:pt x="3952" y="1362"/>
                </a:lnTo>
                <a:lnTo>
                  <a:pt x="3943" y="1364"/>
                </a:lnTo>
                <a:lnTo>
                  <a:pt x="3933" y="1363"/>
                </a:lnTo>
                <a:lnTo>
                  <a:pt x="3922" y="1361"/>
                </a:lnTo>
                <a:lnTo>
                  <a:pt x="3910" y="1356"/>
                </a:lnTo>
                <a:lnTo>
                  <a:pt x="3896" y="1349"/>
                </a:lnTo>
                <a:lnTo>
                  <a:pt x="3885" y="1343"/>
                </a:lnTo>
                <a:lnTo>
                  <a:pt x="3874" y="1335"/>
                </a:lnTo>
                <a:lnTo>
                  <a:pt x="3864" y="1326"/>
                </a:lnTo>
                <a:lnTo>
                  <a:pt x="3855" y="1316"/>
                </a:lnTo>
                <a:lnTo>
                  <a:pt x="3846" y="1307"/>
                </a:lnTo>
                <a:lnTo>
                  <a:pt x="3838" y="1296"/>
                </a:lnTo>
                <a:lnTo>
                  <a:pt x="3821" y="1275"/>
                </a:lnTo>
                <a:lnTo>
                  <a:pt x="3806" y="1252"/>
                </a:lnTo>
                <a:lnTo>
                  <a:pt x="3793" y="1227"/>
                </a:lnTo>
                <a:lnTo>
                  <a:pt x="3781" y="1204"/>
                </a:lnTo>
                <a:lnTo>
                  <a:pt x="3770" y="1181"/>
                </a:lnTo>
                <a:lnTo>
                  <a:pt x="3763" y="1164"/>
                </a:lnTo>
                <a:lnTo>
                  <a:pt x="3755" y="1143"/>
                </a:lnTo>
                <a:lnTo>
                  <a:pt x="3744" y="1121"/>
                </a:lnTo>
                <a:lnTo>
                  <a:pt x="3739" y="1110"/>
                </a:lnTo>
                <a:lnTo>
                  <a:pt x="3733" y="1099"/>
                </a:lnTo>
                <a:lnTo>
                  <a:pt x="3726" y="1089"/>
                </a:lnTo>
                <a:lnTo>
                  <a:pt x="3720" y="1080"/>
                </a:lnTo>
                <a:lnTo>
                  <a:pt x="3712" y="1072"/>
                </a:lnTo>
                <a:lnTo>
                  <a:pt x="3704" y="1066"/>
                </a:lnTo>
                <a:lnTo>
                  <a:pt x="3696" y="1062"/>
                </a:lnTo>
                <a:lnTo>
                  <a:pt x="3687" y="1060"/>
                </a:lnTo>
                <a:lnTo>
                  <a:pt x="3681" y="1060"/>
                </a:lnTo>
                <a:lnTo>
                  <a:pt x="3676" y="1061"/>
                </a:lnTo>
                <a:lnTo>
                  <a:pt x="3671" y="1062"/>
                </a:lnTo>
                <a:lnTo>
                  <a:pt x="3665" y="1064"/>
                </a:lnTo>
                <a:lnTo>
                  <a:pt x="3657" y="1068"/>
                </a:lnTo>
                <a:lnTo>
                  <a:pt x="3651" y="1075"/>
                </a:lnTo>
                <a:lnTo>
                  <a:pt x="3645" y="1082"/>
                </a:lnTo>
                <a:lnTo>
                  <a:pt x="3641" y="1091"/>
                </a:lnTo>
                <a:lnTo>
                  <a:pt x="3638" y="1102"/>
                </a:lnTo>
                <a:lnTo>
                  <a:pt x="3636" y="1114"/>
                </a:lnTo>
                <a:lnTo>
                  <a:pt x="3635" y="1125"/>
                </a:lnTo>
                <a:lnTo>
                  <a:pt x="3635" y="1137"/>
                </a:lnTo>
                <a:lnTo>
                  <a:pt x="3636" y="1162"/>
                </a:lnTo>
                <a:lnTo>
                  <a:pt x="3639" y="1187"/>
                </a:lnTo>
                <a:lnTo>
                  <a:pt x="3643" y="1208"/>
                </a:lnTo>
                <a:lnTo>
                  <a:pt x="3646" y="1225"/>
                </a:lnTo>
                <a:lnTo>
                  <a:pt x="3649" y="1234"/>
                </a:lnTo>
                <a:lnTo>
                  <a:pt x="3653" y="1242"/>
                </a:lnTo>
                <a:lnTo>
                  <a:pt x="3661" y="1259"/>
                </a:lnTo>
                <a:lnTo>
                  <a:pt x="3671" y="1274"/>
                </a:lnTo>
                <a:lnTo>
                  <a:pt x="3682" y="1288"/>
                </a:lnTo>
                <a:lnTo>
                  <a:pt x="3706" y="1315"/>
                </a:lnTo>
                <a:lnTo>
                  <a:pt x="3717" y="1330"/>
                </a:lnTo>
                <a:lnTo>
                  <a:pt x="3728" y="1345"/>
                </a:lnTo>
                <a:lnTo>
                  <a:pt x="3739" y="1362"/>
                </a:lnTo>
                <a:lnTo>
                  <a:pt x="3752" y="1379"/>
                </a:lnTo>
                <a:lnTo>
                  <a:pt x="3767" y="1396"/>
                </a:lnTo>
                <a:lnTo>
                  <a:pt x="3782" y="1412"/>
                </a:lnTo>
                <a:lnTo>
                  <a:pt x="3813" y="1442"/>
                </a:lnTo>
                <a:lnTo>
                  <a:pt x="3844" y="1473"/>
                </a:lnTo>
                <a:lnTo>
                  <a:pt x="3857" y="1485"/>
                </a:lnTo>
                <a:lnTo>
                  <a:pt x="3870" y="1497"/>
                </a:lnTo>
                <a:lnTo>
                  <a:pt x="3900" y="1519"/>
                </a:lnTo>
                <a:lnTo>
                  <a:pt x="3930" y="1541"/>
                </a:lnTo>
                <a:lnTo>
                  <a:pt x="3944" y="1552"/>
                </a:lnTo>
                <a:lnTo>
                  <a:pt x="3958" y="1564"/>
                </a:lnTo>
                <a:lnTo>
                  <a:pt x="3969" y="1572"/>
                </a:lnTo>
                <a:lnTo>
                  <a:pt x="3977" y="1580"/>
                </a:lnTo>
                <a:lnTo>
                  <a:pt x="3984" y="1588"/>
                </a:lnTo>
                <a:lnTo>
                  <a:pt x="3989" y="1596"/>
                </a:lnTo>
                <a:lnTo>
                  <a:pt x="3994" y="1604"/>
                </a:lnTo>
                <a:lnTo>
                  <a:pt x="3998" y="1612"/>
                </a:lnTo>
                <a:lnTo>
                  <a:pt x="4001" y="1620"/>
                </a:lnTo>
                <a:lnTo>
                  <a:pt x="4003" y="1628"/>
                </a:lnTo>
                <a:lnTo>
                  <a:pt x="4006" y="1644"/>
                </a:lnTo>
                <a:lnTo>
                  <a:pt x="4009" y="1662"/>
                </a:lnTo>
                <a:lnTo>
                  <a:pt x="4012" y="1683"/>
                </a:lnTo>
                <a:lnTo>
                  <a:pt x="4016" y="1706"/>
                </a:lnTo>
                <a:lnTo>
                  <a:pt x="4020" y="1721"/>
                </a:lnTo>
                <a:lnTo>
                  <a:pt x="4025" y="1736"/>
                </a:lnTo>
                <a:lnTo>
                  <a:pt x="4031" y="1751"/>
                </a:lnTo>
                <a:lnTo>
                  <a:pt x="4038" y="1765"/>
                </a:lnTo>
                <a:lnTo>
                  <a:pt x="4045" y="1779"/>
                </a:lnTo>
                <a:lnTo>
                  <a:pt x="4052" y="1793"/>
                </a:lnTo>
                <a:lnTo>
                  <a:pt x="4069" y="1820"/>
                </a:lnTo>
                <a:lnTo>
                  <a:pt x="4088" y="1846"/>
                </a:lnTo>
                <a:lnTo>
                  <a:pt x="4110" y="1871"/>
                </a:lnTo>
                <a:lnTo>
                  <a:pt x="4132" y="1895"/>
                </a:lnTo>
                <a:lnTo>
                  <a:pt x="4155" y="1918"/>
                </a:lnTo>
                <a:lnTo>
                  <a:pt x="4179" y="1940"/>
                </a:lnTo>
                <a:lnTo>
                  <a:pt x="4204" y="1963"/>
                </a:lnTo>
                <a:lnTo>
                  <a:pt x="4254" y="2004"/>
                </a:lnTo>
                <a:lnTo>
                  <a:pt x="4308" y="2051"/>
                </a:lnTo>
                <a:lnTo>
                  <a:pt x="4362" y="2098"/>
                </a:lnTo>
                <a:lnTo>
                  <a:pt x="4391" y="2120"/>
                </a:lnTo>
                <a:lnTo>
                  <a:pt x="4419" y="2141"/>
                </a:lnTo>
                <a:lnTo>
                  <a:pt x="4448" y="2161"/>
                </a:lnTo>
                <a:lnTo>
                  <a:pt x="4479" y="2181"/>
                </a:lnTo>
                <a:lnTo>
                  <a:pt x="4504" y="2196"/>
                </a:lnTo>
                <a:lnTo>
                  <a:pt x="4532" y="2212"/>
                </a:lnTo>
                <a:lnTo>
                  <a:pt x="4558" y="2230"/>
                </a:lnTo>
                <a:lnTo>
                  <a:pt x="4571" y="2241"/>
                </a:lnTo>
                <a:lnTo>
                  <a:pt x="4583" y="2251"/>
                </a:lnTo>
                <a:lnTo>
                  <a:pt x="4594" y="2262"/>
                </a:lnTo>
                <a:lnTo>
                  <a:pt x="4606" y="2274"/>
                </a:lnTo>
                <a:lnTo>
                  <a:pt x="4615" y="2286"/>
                </a:lnTo>
                <a:lnTo>
                  <a:pt x="4623" y="2299"/>
                </a:lnTo>
                <a:lnTo>
                  <a:pt x="4629" y="2313"/>
                </a:lnTo>
                <a:lnTo>
                  <a:pt x="4634" y="2328"/>
                </a:lnTo>
                <a:lnTo>
                  <a:pt x="4636" y="2343"/>
                </a:lnTo>
                <a:lnTo>
                  <a:pt x="4637" y="2359"/>
                </a:lnTo>
                <a:lnTo>
                  <a:pt x="4636" y="2368"/>
                </a:lnTo>
                <a:lnTo>
                  <a:pt x="4633" y="2377"/>
                </a:lnTo>
                <a:lnTo>
                  <a:pt x="4629" y="2384"/>
                </a:lnTo>
                <a:lnTo>
                  <a:pt x="4625" y="2391"/>
                </a:lnTo>
                <a:lnTo>
                  <a:pt x="4620" y="2397"/>
                </a:lnTo>
                <a:lnTo>
                  <a:pt x="4614" y="2403"/>
                </a:lnTo>
                <a:lnTo>
                  <a:pt x="4604" y="2413"/>
                </a:lnTo>
                <a:lnTo>
                  <a:pt x="4599" y="2418"/>
                </a:lnTo>
                <a:lnTo>
                  <a:pt x="4595" y="2423"/>
                </a:lnTo>
                <a:lnTo>
                  <a:pt x="4593" y="2428"/>
                </a:lnTo>
                <a:lnTo>
                  <a:pt x="4592" y="2433"/>
                </a:lnTo>
                <a:lnTo>
                  <a:pt x="4593" y="2439"/>
                </a:lnTo>
                <a:lnTo>
                  <a:pt x="4596" y="2445"/>
                </a:lnTo>
                <a:lnTo>
                  <a:pt x="4602" y="2453"/>
                </a:lnTo>
                <a:lnTo>
                  <a:pt x="4610" y="2460"/>
                </a:lnTo>
                <a:lnTo>
                  <a:pt x="4615" y="2463"/>
                </a:lnTo>
                <a:lnTo>
                  <a:pt x="4619" y="2466"/>
                </a:lnTo>
                <a:lnTo>
                  <a:pt x="4630" y="2471"/>
                </a:lnTo>
                <a:lnTo>
                  <a:pt x="4643" y="2474"/>
                </a:lnTo>
                <a:lnTo>
                  <a:pt x="4656" y="2476"/>
                </a:lnTo>
                <a:lnTo>
                  <a:pt x="4670" y="2478"/>
                </a:lnTo>
                <a:lnTo>
                  <a:pt x="4685" y="2479"/>
                </a:lnTo>
                <a:lnTo>
                  <a:pt x="4707" y="2478"/>
                </a:lnTo>
                <a:lnTo>
                  <a:pt x="4723" y="2478"/>
                </a:lnTo>
                <a:lnTo>
                  <a:pt x="4739" y="2478"/>
                </a:lnTo>
                <a:lnTo>
                  <a:pt x="4771" y="2479"/>
                </a:lnTo>
                <a:lnTo>
                  <a:pt x="4803" y="2483"/>
                </a:lnTo>
                <a:lnTo>
                  <a:pt x="4836" y="2489"/>
                </a:lnTo>
                <a:lnTo>
                  <a:pt x="4867" y="2497"/>
                </a:lnTo>
                <a:lnTo>
                  <a:pt x="4900" y="2505"/>
                </a:lnTo>
                <a:lnTo>
                  <a:pt x="4932" y="2515"/>
                </a:lnTo>
                <a:lnTo>
                  <a:pt x="4965" y="2526"/>
                </a:lnTo>
                <a:lnTo>
                  <a:pt x="5030" y="2548"/>
                </a:lnTo>
                <a:lnTo>
                  <a:pt x="5093" y="2569"/>
                </a:lnTo>
                <a:lnTo>
                  <a:pt x="5126" y="2578"/>
                </a:lnTo>
                <a:lnTo>
                  <a:pt x="5157" y="2587"/>
                </a:lnTo>
                <a:lnTo>
                  <a:pt x="5190" y="2594"/>
                </a:lnTo>
                <a:lnTo>
                  <a:pt x="5221" y="2599"/>
                </a:lnTo>
                <a:lnTo>
                  <a:pt x="5265" y="2604"/>
                </a:lnTo>
                <a:lnTo>
                  <a:pt x="5310" y="2607"/>
                </a:lnTo>
                <a:lnTo>
                  <a:pt x="5354" y="2608"/>
                </a:lnTo>
                <a:lnTo>
                  <a:pt x="5398" y="2607"/>
                </a:lnTo>
                <a:lnTo>
                  <a:pt x="5442" y="2605"/>
                </a:lnTo>
                <a:lnTo>
                  <a:pt x="5487" y="2602"/>
                </a:lnTo>
                <a:lnTo>
                  <a:pt x="5531" y="2597"/>
                </a:lnTo>
                <a:lnTo>
                  <a:pt x="5575" y="2592"/>
                </a:lnTo>
                <a:lnTo>
                  <a:pt x="5619" y="2584"/>
                </a:lnTo>
                <a:lnTo>
                  <a:pt x="5664" y="2578"/>
                </a:lnTo>
                <a:lnTo>
                  <a:pt x="5752" y="2563"/>
                </a:lnTo>
                <a:lnTo>
                  <a:pt x="5839" y="2548"/>
                </a:lnTo>
                <a:lnTo>
                  <a:pt x="5926" y="2535"/>
                </a:lnTo>
                <a:lnTo>
                  <a:pt x="5960" y="2529"/>
                </a:lnTo>
                <a:lnTo>
                  <a:pt x="5994" y="2523"/>
                </a:lnTo>
                <a:lnTo>
                  <a:pt x="6063" y="2507"/>
                </a:lnTo>
                <a:lnTo>
                  <a:pt x="6098" y="2500"/>
                </a:lnTo>
                <a:lnTo>
                  <a:pt x="6132" y="2494"/>
                </a:lnTo>
                <a:lnTo>
                  <a:pt x="6167" y="2490"/>
                </a:lnTo>
                <a:lnTo>
                  <a:pt x="6183" y="2489"/>
                </a:lnTo>
                <a:lnTo>
                  <a:pt x="6200" y="2489"/>
                </a:lnTo>
                <a:lnTo>
                  <a:pt x="6211" y="2490"/>
                </a:lnTo>
                <a:lnTo>
                  <a:pt x="6220" y="2492"/>
                </a:lnTo>
                <a:lnTo>
                  <a:pt x="6228" y="2495"/>
                </a:lnTo>
                <a:lnTo>
                  <a:pt x="6233" y="2499"/>
                </a:lnTo>
                <a:lnTo>
                  <a:pt x="6235" y="2504"/>
                </a:lnTo>
                <a:lnTo>
                  <a:pt x="6236" y="2510"/>
                </a:lnTo>
                <a:lnTo>
                  <a:pt x="6235" y="2518"/>
                </a:lnTo>
                <a:lnTo>
                  <a:pt x="6232" y="2526"/>
                </a:lnTo>
                <a:lnTo>
                  <a:pt x="6228" y="2534"/>
                </a:lnTo>
                <a:lnTo>
                  <a:pt x="6223" y="2543"/>
                </a:lnTo>
                <a:lnTo>
                  <a:pt x="6210" y="2562"/>
                </a:lnTo>
                <a:lnTo>
                  <a:pt x="6195" y="2581"/>
                </a:lnTo>
                <a:lnTo>
                  <a:pt x="6179" y="2602"/>
                </a:lnTo>
                <a:lnTo>
                  <a:pt x="6169" y="2613"/>
                </a:lnTo>
                <a:lnTo>
                  <a:pt x="6159" y="2622"/>
                </a:lnTo>
                <a:lnTo>
                  <a:pt x="6148" y="2631"/>
                </a:lnTo>
                <a:lnTo>
                  <a:pt x="6136" y="2638"/>
                </a:lnTo>
                <a:lnTo>
                  <a:pt x="6125" y="2644"/>
                </a:lnTo>
                <a:lnTo>
                  <a:pt x="6112" y="2650"/>
                </a:lnTo>
                <a:lnTo>
                  <a:pt x="6099" y="2654"/>
                </a:lnTo>
                <a:lnTo>
                  <a:pt x="6085" y="2660"/>
                </a:lnTo>
                <a:lnTo>
                  <a:pt x="6067" y="2666"/>
                </a:lnTo>
                <a:lnTo>
                  <a:pt x="6048" y="2673"/>
                </a:lnTo>
                <a:lnTo>
                  <a:pt x="6029" y="2680"/>
                </a:lnTo>
                <a:lnTo>
                  <a:pt x="6009" y="2687"/>
                </a:lnTo>
                <a:lnTo>
                  <a:pt x="5989" y="2692"/>
                </a:lnTo>
                <a:lnTo>
                  <a:pt x="5970" y="2696"/>
                </a:lnTo>
                <a:lnTo>
                  <a:pt x="5960" y="2697"/>
                </a:lnTo>
                <a:lnTo>
                  <a:pt x="5951" y="2697"/>
                </a:lnTo>
                <a:lnTo>
                  <a:pt x="5941" y="2697"/>
                </a:lnTo>
                <a:lnTo>
                  <a:pt x="5930" y="2695"/>
                </a:lnTo>
                <a:lnTo>
                  <a:pt x="5911" y="2692"/>
                </a:lnTo>
                <a:lnTo>
                  <a:pt x="5891" y="2691"/>
                </a:lnTo>
                <a:lnTo>
                  <a:pt x="5871" y="2690"/>
                </a:lnTo>
                <a:lnTo>
                  <a:pt x="5850" y="2691"/>
                </a:lnTo>
                <a:lnTo>
                  <a:pt x="5829" y="2694"/>
                </a:lnTo>
                <a:lnTo>
                  <a:pt x="5809" y="2697"/>
                </a:lnTo>
                <a:lnTo>
                  <a:pt x="5788" y="2702"/>
                </a:lnTo>
                <a:lnTo>
                  <a:pt x="5768" y="2708"/>
                </a:lnTo>
                <a:lnTo>
                  <a:pt x="5749" y="2715"/>
                </a:lnTo>
                <a:lnTo>
                  <a:pt x="5730" y="2723"/>
                </a:lnTo>
                <a:lnTo>
                  <a:pt x="5710" y="2733"/>
                </a:lnTo>
                <a:lnTo>
                  <a:pt x="5692" y="2743"/>
                </a:lnTo>
                <a:lnTo>
                  <a:pt x="5675" y="2753"/>
                </a:lnTo>
                <a:lnTo>
                  <a:pt x="5657" y="2765"/>
                </a:lnTo>
                <a:lnTo>
                  <a:pt x="5642" y="2777"/>
                </a:lnTo>
                <a:lnTo>
                  <a:pt x="5627" y="2790"/>
                </a:lnTo>
                <a:lnTo>
                  <a:pt x="5620" y="2798"/>
                </a:lnTo>
                <a:lnTo>
                  <a:pt x="5613" y="2806"/>
                </a:lnTo>
                <a:lnTo>
                  <a:pt x="5601" y="2821"/>
                </a:lnTo>
                <a:lnTo>
                  <a:pt x="5587" y="2837"/>
                </a:lnTo>
                <a:lnTo>
                  <a:pt x="5579" y="2844"/>
                </a:lnTo>
                <a:lnTo>
                  <a:pt x="5571" y="2850"/>
                </a:lnTo>
                <a:lnTo>
                  <a:pt x="5567" y="2852"/>
                </a:lnTo>
                <a:lnTo>
                  <a:pt x="5562" y="2854"/>
                </a:lnTo>
                <a:lnTo>
                  <a:pt x="5552" y="2857"/>
                </a:lnTo>
                <a:lnTo>
                  <a:pt x="5542" y="2858"/>
                </a:lnTo>
                <a:lnTo>
                  <a:pt x="5532" y="2859"/>
                </a:lnTo>
                <a:lnTo>
                  <a:pt x="5522" y="2859"/>
                </a:lnTo>
                <a:lnTo>
                  <a:pt x="5511" y="2861"/>
                </a:lnTo>
                <a:lnTo>
                  <a:pt x="5501" y="2863"/>
                </a:lnTo>
                <a:lnTo>
                  <a:pt x="5496" y="2865"/>
                </a:lnTo>
                <a:lnTo>
                  <a:pt x="5492" y="2869"/>
                </a:lnTo>
                <a:lnTo>
                  <a:pt x="5486" y="2874"/>
                </a:lnTo>
                <a:lnTo>
                  <a:pt x="5482" y="2880"/>
                </a:lnTo>
                <a:lnTo>
                  <a:pt x="5479" y="2886"/>
                </a:lnTo>
                <a:lnTo>
                  <a:pt x="5477" y="2894"/>
                </a:lnTo>
                <a:lnTo>
                  <a:pt x="5475" y="2901"/>
                </a:lnTo>
                <a:lnTo>
                  <a:pt x="5475" y="2909"/>
                </a:lnTo>
                <a:lnTo>
                  <a:pt x="5476" y="2924"/>
                </a:lnTo>
                <a:lnTo>
                  <a:pt x="5507" y="2931"/>
                </a:lnTo>
                <a:lnTo>
                  <a:pt x="5539" y="2941"/>
                </a:lnTo>
                <a:lnTo>
                  <a:pt x="5570" y="2949"/>
                </a:lnTo>
                <a:lnTo>
                  <a:pt x="5603" y="2956"/>
                </a:lnTo>
                <a:lnTo>
                  <a:pt x="5617" y="2959"/>
                </a:lnTo>
                <a:lnTo>
                  <a:pt x="5631" y="2960"/>
                </a:lnTo>
                <a:lnTo>
                  <a:pt x="5661" y="2961"/>
                </a:lnTo>
                <a:lnTo>
                  <a:pt x="5689" y="2961"/>
                </a:lnTo>
                <a:lnTo>
                  <a:pt x="5718" y="2963"/>
                </a:lnTo>
                <a:lnTo>
                  <a:pt x="5734" y="2964"/>
                </a:lnTo>
                <a:lnTo>
                  <a:pt x="5749" y="2966"/>
                </a:lnTo>
                <a:lnTo>
                  <a:pt x="5779" y="2972"/>
                </a:lnTo>
                <a:lnTo>
                  <a:pt x="5839" y="2985"/>
                </a:lnTo>
                <a:lnTo>
                  <a:pt x="5845" y="2985"/>
                </a:lnTo>
                <a:lnTo>
                  <a:pt x="5852" y="2986"/>
                </a:lnTo>
                <a:lnTo>
                  <a:pt x="5866" y="2984"/>
                </a:lnTo>
                <a:lnTo>
                  <a:pt x="5881" y="2982"/>
                </a:lnTo>
                <a:lnTo>
                  <a:pt x="5895" y="2978"/>
                </a:lnTo>
                <a:lnTo>
                  <a:pt x="5924" y="2968"/>
                </a:lnTo>
                <a:lnTo>
                  <a:pt x="5938" y="2964"/>
                </a:lnTo>
                <a:lnTo>
                  <a:pt x="5951" y="2962"/>
                </a:lnTo>
                <a:lnTo>
                  <a:pt x="5971" y="2958"/>
                </a:lnTo>
                <a:lnTo>
                  <a:pt x="5990" y="2956"/>
                </a:lnTo>
                <a:lnTo>
                  <a:pt x="6007" y="2955"/>
                </a:lnTo>
                <a:lnTo>
                  <a:pt x="6016" y="2956"/>
                </a:lnTo>
                <a:lnTo>
                  <a:pt x="6022" y="2957"/>
                </a:lnTo>
                <a:lnTo>
                  <a:pt x="6029" y="2960"/>
                </a:lnTo>
                <a:lnTo>
                  <a:pt x="6034" y="2963"/>
                </a:lnTo>
                <a:lnTo>
                  <a:pt x="6038" y="2968"/>
                </a:lnTo>
                <a:lnTo>
                  <a:pt x="6041" y="2974"/>
                </a:lnTo>
                <a:lnTo>
                  <a:pt x="6043" y="2981"/>
                </a:lnTo>
                <a:lnTo>
                  <a:pt x="6044" y="2990"/>
                </a:lnTo>
                <a:lnTo>
                  <a:pt x="6043" y="3001"/>
                </a:lnTo>
                <a:lnTo>
                  <a:pt x="6041" y="3014"/>
                </a:lnTo>
                <a:lnTo>
                  <a:pt x="6034" y="3042"/>
                </a:lnTo>
                <a:lnTo>
                  <a:pt x="6031" y="3056"/>
                </a:lnTo>
                <a:lnTo>
                  <a:pt x="6026" y="3070"/>
                </a:lnTo>
                <a:lnTo>
                  <a:pt x="6021" y="3085"/>
                </a:lnTo>
                <a:lnTo>
                  <a:pt x="6015" y="3098"/>
                </a:lnTo>
                <a:lnTo>
                  <a:pt x="6008" y="3110"/>
                </a:lnTo>
                <a:lnTo>
                  <a:pt x="5999" y="3122"/>
                </a:lnTo>
                <a:lnTo>
                  <a:pt x="5991" y="3132"/>
                </a:lnTo>
                <a:lnTo>
                  <a:pt x="5983" y="3141"/>
                </a:lnTo>
                <a:lnTo>
                  <a:pt x="5968" y="3159"/>
                </a:lnTo>
                <a:lnTo>
                  <a:pt x="5961" y="3168"/>
                </a:lnTo>
                <a:lnTo>
                  <a:pt x="5954" y="3177"/>
                </a:lnTo>
                <a:lnTo>
                  <a:pt x="5949" y="3188"/>
                </a:lnTo>
                <a:lnTo>
                  <a:pt x="5944" y="3200"/>
                </a:lnTo>
                <a:lnTo>
                  <a:pt x="5941" y="3213"/>
                </a:lnTo>
                <a:lnTo>
                  <a:pt x="5937" y="3226"/>
                </a:lnTo>
                <a:lnTo>
                  <a:pt x="5934" y="3252"/>
                </a:lnTo>
                <a:lnTo>
                  <a:pt x="5933" y="3277"/>
                </a:lnTo>
                <a:lnTo>
                  <a:pt x="5933" y="3304"/>
                </a:lnTo>
                <a:lnTo>
                  <a:pt x="5935" y="3355"/>
                </a:lnTo>
                <a:lnTo>
                  <a:pt x="5936" y="3382"/>
                </a:lnTo>
                <a:lnTo>
                  <a:pt x="5936" y="3407"/>
                </a:lnTo>
                <a:lnTo>
                  <a:pt x="5935" y="3430"/>
                </a:lnTo>
                <a:lnTo>
                  <a:pt x="5932" y="3453"/>
                </a:lnTo>
                <a:lnTo>
                  <a:pt x="5928" y="3475"/>
                </a:lnTo>
                <a:lnTo>
                  <a:pt x="5923" y="3495"/>
                </a:lnTo>
                <a:lnTo>
                  <a:pt x="5911" y="3537"/>
                </a:lnTo>
                <a:lnTo>
                  <a:pt x="5898" y="3581"/>
                </a:lnTo>
                <a:lnTo>
                  <a:pt x="5893" y="3598"/>
                </a:lnTo>
                <a:lnTo>
                  <a:pt x="5890" y="3616"/>
                </a:lnTo>
                <a:lnTo>
                  <a:pt x="5887" y="3633"/>
                </a:lnTo>
                <a:lnTo>
                  <a:pt x="5885" y="3652"/>
                </a:lnTo>
                <a:lnTo>
                  <a:pt x="5882" y="3689"/>
                </a:lnTo>
                <a:lnTo>
                  <a:pt x="5881" y="3727"/>
                </a:lnTo>
                <a:lnTo>
                  <a:pt x="5882" y="3764"/>
                </a:lnTo>
                <a:lnTo>
                  <a:pt x="5883" y="3803"/>
                </a:lnTo>
                <a:lnTo>
                  <a:pt x="5885" y="3880"/>
                </a:lnTo>
                <a:lnTo>
                  <a:pt x="5885" y="3917"/>
                </a:lnTo>
                <a:lnTo>
                  <a:pt x="5883" y="3955"/>
                </a:lnTo>
                <a:lnTo>
                  <a:pt x="5882" y="3974"/>
                </a:lnTo>
                <a:lnTo>
                  <a:pt x="5880" y="3992"/>
                </a:lnTo>
                <a:lnTo>
                  <a:pt x="5877" y="4011"/>
                </a:lnTo>
                <a:lnTo>
                  <a:pt x="5874" y="4029"/>
                </a:lnTo>
                <a:lnTo>
                  <a:pt x="5869" y="4046"/>
                </a:lnTo>
                <a:lnTo>
                  <a:pt x="5864" y="4065"/>
                </a:lnTo>
                <a:lnTo>
                  <a:pt x="5858" y="4082"/>
                </a:lnTo>
                <a:lnTo>
                  <a:pt x="5851" y="4099"/>
                </a:lnTo>
                <a:lnTo>
                  <a:pt x="5843" y="4115"/>
                </a:lnTo>
                <a:lnTo>
                  <a:pt x="5834" y="4131"/>
                </a:lnTo>
                <a:lnTo>
                  <a:pt x="5824" y="4148"/>
                </a:lnTo>
                <a:lnTo>
                  <a:pt x="5813" y="4163"/>
                </a:lnTo>
                <a:lnTo>
                  <a:pt x="5796" y="4182"/>
                </a:lnTo>
                <a:lnTo>
                  <a:pt x="5778" y="4199"/>
                </a:lnTo>
                <a:lnTo>
                  <a:pt x="5760" y="4215"/>
                </a:lnTo>
                <a:lnTo>
                  <a:pt x="5740" y="4229"/>
                </a:lnTo>
                <a:lnTo>
                  <a:pt x="5719" y="4240"/>
                </a:lnTo>
                <a:lnTo>
                  <a:pt x="5697" y="4251"/>
                </a:lnTo>
                <a:lnTo>
                  <a:pt x="5675" y="4259"/>
                </a:lnTo>
                <a:lnTo>
                  <a:pt x="5650" y="4267"/>
                </a:lnTo>
                <a:lnTo>
                  <a:pt x="5626" y="4273"/>
                </a:lnTo>
                <a:lnTo>
                  <a:pt x="5602" y="4279"/>
                </a:lnTo>
                <a:lnTo>
                  <a:pt x="5575" y="4284"/>
                </a:lnTo>
                <a:lnTo>
                  <a:pt x="5550" y="4287"/>
                </a:lnTo>
                <a:lnTo>
                  <a:pt x="5524" y="4289"/>
                </a:lnTo>
                <a:lnTo>
                  <a:pt x="5496" y="4290"/>
                </a:lnTo>
                <a:lnTo>
                  <a:pt x="5469" y="4291"/>
                </a:lnTo>
                <a:lnTo>
                  <a:pt x="5441" y="4291"/>
                </a:lnTo>
                <a:lnTo>
                  <a:pt x="5386" y="4290"/>
                </a:lnTo>
                <a:lnTo>
                  <a:pt x="5330" y="4287"/>
                </a:lnTo>
                <a:lnTo>
                  <a:pt x="5219" y="4280"/>
                </a:lnTo>
                <a:lnTo>
                  <a:pt x="5167" y="4277"/>
                </a:lnTo>
                <a:lnTo>
                  <a:pt x="5116" y="4274"/>
                </a:lnTo>
                <a:lnTo>
                  <a:pt x="5090" y="4274"/>
                </a:lnTo>
                <a:lnTo>
                  <a:pt x="5067" y="4276"/>
                </a:lnTo>
                <a:lnTo>
                  <a:pt x="5044" y="4277"/>
                </a:lnTo>
                <a:lnTo>
                  <a:pt x="5021" y="4280"/>
                </a:lnTo>
                <a:lnTo>
                  <a:pt x="4959" y="4288"/>
                </a:lnTo>
                <a:lnTo>
                  <a:pt x="4896" y="4298"/>
                </a:lnTo>
                <a:lnTo>
                  <a:pt x="4833" y="4309"/>
                </a:lnTo>
                <a:lnTo>
                  <a:pt x="4771" y="4322"/>
                </a:lnTo>
                <a:lnTo>
                  <a:pt x="4646" y="4350"/>
                </a:lnTo>
                <a:lnTo>
                  <a:pt x="4522" y="4377"/>
                </a:lnTo>
                <a:lnTo>
                  <a:pt x="4460" y="4390"/>
                </a:lnTo>
                <a:lnTo>
                  <a:pt x="4398" y="4402"/>
                </a:lnTo>
                <a:lnTo>
                  <a:pt x="4335" y="4412"/>
                </a:lnTo>
                <a:lnTo>
                  <a:pt x="4272" y="4423"/>
                </a:lnTo>
                <a:lnTo>
                  <a:pt x="4209" y="4430"/>
                </a:lnTo>
                <a:lnTo>
                  <a:pt x="4178" y="4433"/>
                </a:lnTo>
                <a:lnTo>
                  <a:pt x="4146" y="4435"/>
                </a:lnTo>
                <a:lnTo>
                  <a:pt x="4114" y="4437"/>
                </a:lnTo>
                <a:lnTo>
                  <a:pt x="4082" y="4438"/>
                </a:lnTo>
                <a:lnTo>
                  <a:pt x="4050" y="4438"/>
                </a:lnTo>
                <a:lnTo>
                  <a:pt x="4018" y="4437"/>
                </a:lnTo>
                <a:lnTo>
                  <a:pt x="3765" y="4430"/>
                </a:lnTo>
                <a:lnTo>
                  <a:pt x="3639" y="4427"/>
                </a:lnTo>
                <a:lnTo>
                  <a:pt x="3513" y="4426"/>
                </a:lnTo>
                <a:lnTo>
                  <a:pt x="3388" y="4425"/>
                </a:lnTo>
                <a:lnTo>
                  <a:pt x="3325" y="4426"/>
                </a:lnTo>
                <a:lnTo>
                  <a:pt x="3264" y="4427"/>
                </a:lnTo>
                <a:lnTo>
                  <a:pt x="3202" y="4429"/>
                </a:lnTo>
                <a:lnTo>
                  <a:pt x="3139" y="4432"/>
                </a:lnTo>
                <a:lnTo>
                  <a:pt x="3077" y="4435"/>
                </a:lnTo>
                <a:lnTo>
                  <a:pt x="3015" y="4439"/>
                </a:lnTo>
                <a:lnTo>
                  <a:pt x="2954" y="4444"/>
                </a:lnTo>
                <a:lnTo>
                  <a:pt x="2892" y="4450"/>
                </a:lnTo>
                <a:lnTo>
                  <a:pt x="2830" y="4457"/>
                </a:lnTo>
                <a:lnTo>
                  <a:pt x="2770" y="4465"/>
                </a:lnTo>
                <a:lnTo>
                  <a:pt x="2709" y="4474"/>
                </a:lnTo>
                <a:lnTo>
                  <a:pt x="2648" y="4485"/>
                </a:lnTo>
                <a:lnTo>
                  <a:pt x="2587" y="4498"/>
                </a:lnTo>
                <a:lnTo>
                  <a:pt x="2526" y="4511"/>
                </a:lnTo>
                <a:lnTo>
                  <a:pt x="2465" y="4525"/>
                </a:lnTo>
                <a:lnTo>
                  <a:pt x="2405" y="4541"/>
                </a:lnTo>
                <a:lnTo>
                  <a:pt x="2346" y="4560"/>
                </a:lnTo>
                <a:lnTo>
                  <a:pt x="2286" y="4579"/>
                </a:lnTo>
                <a:lnTo>
                  <a:pt x="2226" y="4599"/>
                </a:lnTo>
                <a:lnTo>
                  <a:pt x="2166" y="4622"/>
                </a:lnTo>
                <a:lnTo>
                  <a:pt x="2107" y="4647"/>
                </a:lnTo>
                <a:lnTo>
                  <a:pt x="2047" y="4673"/>
                </a:lnTo>
                <a:lnTo>
                  <a:pt x="2011" y="4689"/>
                </a:lnTo>
                <a:lnTo>
                  <a:pt x="1971" y="4704"/>
                </a:lnTo>
                <a:lnTo>
                  <a:pt x="1931" y="4718"/>
                </a:lnTo>
                <a:lnTo>
                  <a:pt x="1888" y="4730"/>
                </a:lnTo>
                <a:lnTo>
                  <a:pt x="1844" y="4743"/>
                </a:lnTo>
                <a:lnTo>
                  <a:pt x="1801" y="4754"/>
                </a:lnTo>
                <a:lnTo>
                  <a:pt x="1712" y="4779"/>
                </a:lnTo>
                <a:lnTo>
                  <a:pt x="1668" y="4791"/>
                </a:lnTo>
                <a:lnTo>
                  <a:pt x="1624" y="4804"/>
                </a:lnTo>
                <a:lnTo>
                  <a:pt x="1582" y="4817"/>
                </a:lnTo>
                <a:lnTo>
                  <a:pt x="1541" y="4832"/>
                </a:lnTo>
                <a:lnTo>
                  <a:pt x="1502" y="4848"/>
                </a:lnTo>
                <a:lnTo>
                  <a:pt x="1464" y="4865"/>
                </a:lnTo>
                <a:lnTo>
                  <a:pt x="1446" y="4875"/>
                </a:lnTo>
                <a:lnTo>
                  <a:pt x="1429" y="4884"/>
                </a:lnTo>
                <a:lnTo>
                  <a:pt x="1411" y="4894"/>
                </a:lnTo>
                <a:lnTo>
                  <a:pt x="1395" y="4905"/>
                </a:lnTo>
                <a:lnTo>
                  <a:pt x="1368" y="4924"/>
                </a:lnTo>
                <a:lnTo>
                  <a:pt x="1339" y="4942"/>
                </a:lnTo>
                <a:lnTo>
                  <a:pt x="1310" y="4960"/>
                </a:lnTo>
                <a:lnTo>
                  <a:pt x="1281" y="4978"/>
                </a:lnTo>
                <a:lnTo>
                  <a:pt x="1254" y="4999"/>
                </a:lnTo>
                <a:lnTo>
                  <a:pt x="1242" y="5010"/>
                </a:lnTo>
                <a:lnTo>
                  <a:pt x="1229" y="5021"/>
                </a:lnTo>
                <a:lnTo>
                  <a:pt x="1217" y="5032"/>
                </a:lnTo>
                <a:lnTo>
                  <a:pt x="1205" y="5044"/>
                </a:lnTo>
                <a:lnTo>
                  <a:pt x="1195" y="5058"/>
                </a:lnTo>
                <a:lnTo>
                  <a:pt x="1185" y="5072"/>
                </a:lnTo>
                <a:lnTo>
                  <a:pt x="1174" y="5091"/>
                </a:lnTo>
                <a:lnTo>
                  <a:pt x="1163" y="5111"/>
                </a:lnTo>
                <a:lnTo>
                  <a:pt x="1154" y="5134"/>
                </a:lnTo>
                <a:lnTo>
                  <a:pt x="1144" y="5156"/>
                </a:lnTo>
                <a:lnTo>
                  <a:pt x="1136" y="5180"/>
                </a:lnTo>
                <a:lnTo>
                  <a:pt x="1129" y="5206"/>
                </a:lnTo>
                <a:lnTo>
                  <a:pt x="1123" y="5231"/>
                </a:lnTo>
                <a:lnTo>
                  <a:pt x="1117" y="5256"/>
                </a:lnTo>
                <a:lnTo>
                  <a:pt x="1113" y="5283"/>
                </a:lnTo>
                <a:lnTo>
                  <a:pt x="1109" y="5308"/>
                </a:lnTo>
                <a:lnTo>
                  <a:pt x="1105" y="5335"/>
                </a:lnTo>
                <a:lnTo>
                  <a:pt x="1103" y="5360"/>
                </a:lnTo>
                <a:lnTo>
                  <a:pt x="1099" y="5409"/>
                </a:lnTo>
                <a:lnTo>
                  <a:pt x="1098" y="5454"/>
                </a:lnTo>
                <a:lnTo>
                  <a:pt x="1099" y="5466"/>
                </a:lnTo>
                <a:lnTo>
                  <a:pt x="1102" y="5480"/>
                </a:lnTo>
                <a:lnTo>
                  <a:pt x="1106" y="5493"/>
                </a:lnTo>
                <a:lnTo>
                  <a:pt x="1111" y="5506"/>
                </a:lnTo>
                <a:lnTo>
                  <a:pt x="1119" y="5526"/>
                </a:lnTo>
                <a:lnTo>
                  <a:pt x="1123" y="5534"/>
                </a:lnTo>
                <a:lnTo>
                  <a:pt x="1137" y="5511"/>
                </a:lnTo>
                <a:lnTo>
                  <a:pt x="1150" y="5490"/>
                </a:lnTo>
                <a:lnTo>
                  <a:pt x="1160" y="5473"/>
                </a:lnTo>
                <a:lnTo>
                  <a:pt x="1166" y="5464"/>
                </a:lnTo>
                <a:lnTo>
                  <a:pt x="1172" y="5457"/>
                </a:lnTo>
                <a:lnTo>
                  <a:pt x="1185" y="5444"/>
                </a:lnTo>
                <a:lnTo>
                  <a:pt x="1200" y="5432"/>
                </a:lnTo>
                <a:lnTo>
                  <a:pt x="1215" y="5422"/>
                </a:lnTo>
                <a:lnTo>
                  <a:pt x="1247" y="5400"/>
                </a:lnTo>
                <a:lnTo>
                  <a:pt x="1263" y="5389"/>
                </a:lnTo>
                <a:lnTo>
                  <a:pt x="1277" y="5377"/>
                </a:lnTo>
                <a:lnTo>
                  <a:pt x="1288" y="5368"/>
                </a:lnTo>
                <a:lnTo>
                  <a:pt x="1298" y="5358"/>
                </a:lnTo>
                <a:lnTo>
                  <a:pt x="1307" y="5348"/>
                </a:lnTo>
                <a:lnTo>
                  <a:pt x="1315" y="5337"/>
                </a:lnTo>
                <a:lnTo>
                  <a:pt x="1330" y="5313"/>
                </a:lnTo>
                <a:lnTo>
                  <a:pt x="1343" y="5290"/>
                </a:lnTo>
                <a:lnTo>
                  <a:pt x="1356" y="5265"/>
                </a:lnTo>
                <a:lnTo>
                  <a:pt x="1368" y="5239"/>
                </a:lnTo>
                <a:lnTo>
                  <a:pt x="1391" y="5188"/>
                </a:lnTo>
                <a:lnTo>
                  <a:pt x="1399" y="5176"/>
                </a:lnTo>
                <a:lnTo>
                  <a:pt x="1412" y="5159"/>
                </a:lnTo>
                <a:lnTo>
                  <a:pt x="1430" y="5141"/>
                </a:lnTo>
                <a:lnTo>
                  <a:pt x="1449" y="5124"/>
                </a:lnTo>
                <a:lnTo>
                  <a:pt x="1458" y="5116"/>
                </a:lnTo>
                <a:lnTo>
                  <a:pt x="1468" y="5109"/>
                </a:lnTo>
                <a:lnTo>
                  <a:pt x="1478" y="5103"/>
                </a:lnTo>
                <a:lnTo>
                  <a:pt x="1487" y="5099"/>
                </a:lnTo>
                <a:lnTo>
                  <a:pt x="1495" y="5096"/>
                </a:lnTo>
                <a:lnTo>
                  <a:pt x="1505" y="5096"/>
                </a:lnTo>
                <a:lnTo>
                  <a:pt x="1508" y="5096"/>
                </a:lnTo>
                <a:lnTo>
                  <a:pt x="1512" y="5097"/>
                </a:lnTo>
                <a:lnTo>
                  <a:pt x="1515" y="5099"/>
                </a:lnTo>
                <a:lnTo>
                  <a:pt x="1518" y="5101"/>
                </a:lnTo>
                <a:lnTo>
                  <a:pt x="1520" y="5104"/>
                </a:lnTo>
                <a:lnTo>
                  <a:pt x="1523" y="5108"/>
                </a:lnTo>
                <a:lnTo>
                  <a:pt x="1524" y="5112"/>
                </a:lnTo>
                <a:lnTo>
                  <a:pt x="1525" y="5117"/>
                </a:lnTo>
                <a:lnTo>
                  <a:pt x="1526" y="5130"/>
                </a:lnTo>
                <a:lnTo>
                  <a:pt x="1526" y="5143"/>
                </a:lnTo>
                <a:lnTo>
                  <a:pt x="1524" y="5158"/>
                </a:lnTo>
                <a:lnTo>
                  <a:pt x="1522" y="5174"/>
                </a:lnTo>
                <a:lnTo>
                  <a:pt x="1518" y="5192"/>
                </a:lnTo>
                <a:lnTo>
                  <a:pt x="1513" y="5209"/>
                </a:lnTo>
                <a:lnTo>
                  <a:pt x="1503" y="5243"/>
                </a:lnTo>
                <a:lnTo>
                  <a:pt x="1491" y="5276"/>
                </a:lnTo>
                <a:lnTo>
                  <a:pt x="1481" y="5302"/>
                </a:lnTo>
                <a:lnTo>
                  <a:pt x="1474" y="5321"/>
                </a:lnTo>
                <a:lnTo>
                  <a:pt x="1444" y="5386"/>
                </a:lnTo>
                <a:lnTo>
                  <a:pt x="1412" y="5451"/>
                </a:lnTo>
                <a:lnTo>
                  <a:pt x="1383" y="5515"/>
                </a:lnTo>
                <a:lnTo>
                  <a:pt x="1369" y="5548"/>
                </a:lnTo>
                <a:lnTo>
                  <a:pt x="1355" y="5580"/>
                </a:lnTo>
                <a:lnTo>
                  <a:pt x="1343" y="5613"/>
                </a:lnTo>
                <a:lnTo>
                  <a:pt x="1332" y="5646"/>
                </a:lnTo>
                <a:lnTo>
                  <a:pt x="1322" y="5679"/>
                </a:lnTo>
                <a:lnTo>
                  <a:pt x="1314" y="5714"/>
                </a:lnTo>
                <a:lnTo>
                  <a:pt x="1308" y="5748"/>
                </a:lnTo>
                <a:lnTo>
                  <a:pt x="1303" y="5784"/>
                </a:lnTo>
                <a:lnTo>
                  <a:pt x="1300" y="5820"/>
                </a:lnTo>
                <a:lnTo>
                  <a:pt x="1300" y="5858"/>
                </a:lnTo>
                <a:lnTo>
                  <a:pt x="1302" y="5889"/>
                </a:lnTo>
                <a:lnTo>
                  <a:pt x="1306" y="5920"/>
                </a:lnTo>
                <a:lnTo>
                  <a:pt x="1311" y="5950"/>
                </a:lnTo>
                <a:lnTo>
                  <a:pt x="1318" y="5981"/>
                </a:lnTo>
                <a:lnTo>
                  <a:pt x="1332" y="6041"/>
                </a:lnTo>
                <a:lnTo>
                  <a:pt x="1340" y="6071"/>
                </a:lnTo>
                <a:lnTo>
                  <a:pt x="1346" y="6101"/>
                </a:lnTo>
                <a:lnTo>
                  <a:pt x="1351" y="6127"/>
                </a:lnTo>
                <a:lnTo>
                  <a:pt x="1354" y="6152"/>
                </a:lnTo>
                <a:lnTo>
                  <a:pt x="1355" y="6178"/>
                </a:lnTo>
                <a:lnTo>
                  <a:pt x="1356" y="6202"/>
                </a:lnTo>
                <a:lnTo>
                  <a:pt x="1355" y="6225"/>
                </a:lnTo>
                <a:lnTo>
                  <a:pt x="1352" y="6249"/>
                </a:lnTo>
                <a:lnTo>
                  <a:pt x="1349" y="6271"/>
                </a:lnTo>
                <a:lnTo>
                  <a:pt x="1344" y="6292"/>
                </a:lnTo>
                <a:lnTo>
                  <a:pt x="1339" y="6313"/>
                </a:lnTo>
                <a:lnTo>
                  <a:pt x="1332" y="6335"/>
                </a:lnTo>
                <a:lnTo>
                  <a:pt x="1325" y="6355"/>
                </a:lnTo>
                <a:lnTo>
                  <a:pt x="1316" y="6375"/>
                </a:lnTo>
                <a:lnTo>
                  <a:pt x="1306" y="6395"/>
                </a:lnTo>
                <a:lnTo>
                  <a:pt x="1296" y="6414"/>
                </a:lnTo>
                <a:lnTo>
                  <a:pt x="1284" y="6432"/>
                </a:lnTo>
                <a:lnTo>
                  <a:pt x="1272" y="6450"/>
                </a:lnTo>
                <a:lnTo>
                  <a:pt x="1259" y="6469"/>
                </a:lnTo>
                <a:lnTo>
                  <a:pt x="1246" y="6487"/>
                </a:lnTo>
                <a:lnTo>
                  <a:pt x="1232" y="6504"/>
                </a:lnTo>
                <a:lnTo>
                  <a:pt x="1218" y="6521"/>
                </a:lnTo>
                <a:lnTo>
                  <a:pt x="1186" y="6555"/>
                </a:lnTo>
                <a:lnTo>
                  <a:pt x="1154" y="6587"/>
                </a:lnTo>
                <a:lnTo>
                  <a:pt x="1119" y="6620"/>
                </a:lnTo>
                <a:lnTo>
                  <a:pt x="1085" y="6652"/>
                </a:lnTo>
                <a:lnTo>
                  <a:pt x="1014" y="6715"/>
                </a:lnTo>
                <a:lnTo>
                  <a:pt x="978" y="6746"/>
                </a:lnTo>
                <a:lnTo>
                  <a:pt x="943" y="6776"/>
                </a:lnTo>
                <a:lnTo>
                  <a:pt x="906" y="6804"/>
                </a:lnTo>
                <a:lnTo>
                  <a:pt x="869" y="6833"/>
                </a:lnTo>
                <a:lnTo>
                  <a:pt x="830" y="6858"/>
                </a:lnTo>
                <a:lnTo>
                  <a:pt x="790" y="6883"/>
                </a:lnTo>
                <a:lnTo>
                  <a:pt x="770" y="6895"/>
                </a:lnTo>
                <a:lnTo>
                  <a:pt x="750" y="6905"/>
                </a:lnTo>
                <a:lnTo>
                  <a:pt x="730" y="6916"/>
                </a:lnTo>
                <a:lnTo>
                  <a:pt x="708" y="6925"/>
                </a:lnTo>
                <a:lnTo>
                  <a:pt x="692" y="6932"/>
                </a:lnTo>
                <a:lnTo>
                  <a:pt x="676" y="6938"/>
                </a:lnTo>
                <a:lnTo>
                  <a:pt x="640" y="6948"/>
                </a:lnTo>
                <a:lnTo>
                  <a:pt x="567" y="6968"/>
                </a:lnTo>
                <a:lnTo>
                  <a:pt x="532" y="6979"/>
                </a:lnTo>
                <a:lnTo>
                  <a:pt x="514" y="6985"/>
                </a:lnTo>
                <a:lnTo>
                  <a:pt x="497" y="6991"/>
                </a:lnTo>
                <a:lnTo>
                  <a:pt x="481" y="6998"/>
                </a:lnTo>
                <a:lnTo>
                  <a:pt x="465" y="7006"/>
                </a:lnTo>
                <a:lnTo>
                  <a:pt x="451" y="7015"/>
                </a:lnTo>
                <a:lnTo>
                  <a:pt x="437" y="7026"/>
                </a:lnTo>
                <a:lnTo>
                  <a:pt x="430" y="7033"/>
                </a:lnTo>
                <a:lnTo>
                  <a:pt x="423" y="7040"/>
                </a:lnTo>
                <a:lnTo>
                  <a:pt x="417" y="7048"/>
                </a:lnTo>
                <a:lnTo>
                  <a:pt x="411" y="7057"/>
                </a:lnTo>
                <a:lnTo>
                  <a:pt x="406" y="7067"/>
                </a:lnTo>
                <a:lnTo>
                  <a:pt x="401" y="7077"/>
                </a:lnTo>
                <a:lnTo>
                  <a:pt x="392" y="7099"/>
                </a:lnTo>
                <a:lnTo>
                  <a:pt x="385" y="7122"/>
                </a:lnTo>
                <a:lnTo>
                  <a:pt x="379" y="7147"/>
                </a:lnTo>
                <a:lnTo>
                  <a:pt x="374" y="7174"/>
                </a:lnTo>
                <a:lnTo>
                  <a:pt x="369" y="7200"/>
                </a:lnTo>
                <a:lnTo>
                  <a:pt x="366" y="7227"/>
                </a:lnTo>
                <a:lnTo>
                  <a:pt x="364" y="7255"/>
                </a:lnTo>
                <a:lnTo>
                  <a:pt x="361" y="7308"/>
                </a:lnTo>
                <a:lnTo>
                  <a:pt x="358" y="7355"/>
                </a:lnTo>
                <a:lnTo>
                  <a:pt x="356" y="7378"/>
                </a:lnTo>
                <a:lnTo>
                  <a:pt x="354" y="7396"/>
                </a:lnTo>
                <a:lnTo>
                  <a:pt x="338" y="7520"/>
                </a:lnTo>
                <a:lnTo>
                  <a:pt x="329" y="7580"/>
                </a:lnTo>
                <a:lnTo>
                  <a:pt x="320" y="7642"/>
                </a:lnTo>
                <a:lnTo>
                  <a:pt x="310" y="7703"/>
                </a:lnTo>
                <a:lnTo>
                  <a:pt x="297" y="7764"/>
                </a:lnTo>
                <a:lnTo>
                  <a:pt x="283" y="7825"/>
                </a:lnTo>
                <a:lnTo>
                  <a:pt x="267" y="7885"/>
                </a:lnTo>
                <a:lnTo>
                  <a:pt x="257" y="7919"/>
                </a:lnTo>
                <a:lnTo>
                  <a:pt x="247" y="7953"/>
                </a:lnTo>
                <a:lnTo>
                  <a:pt x="223" y="8020"/>
                </a:lnTo>
                <a:lnTo>
                  <a:pt x="198" y="8087"/>
                </a:lnTo>
                <a:lnTo>
                  <a:pt x="173" y="8153"/>
                </a:lnTo>
                <a:lnTo>
                  <a:pt x="146" y="8220"/>
                </a:lnTo>
                <a:lnTo>
                  <a:pt x="121" y="8286"/>
                </a:lnTo>
                <a:lnTo>
                  <a:pt x="98" y="8352"/>
                </a:lnTo>
                <a:lnTo>
                  <a:pt x="86" y="8386"/>
                </a:lnTo>
                <a:lnTo>
                  <a:pt x="76" y="8420"/>
                </a:lnTo>
                <a:lnTo>
                  <a:pt x="69" y="8450"/>
                </a:lnTo>
                <a:lnTo>
                  <a:pt x="63" y="8480"/>
                </a:lnTo>
                <a:lnTo>
                  <a:pt x="59" y="8511"/>
                </a:lnTo>
                <a:lnTo>
                  <a:pt x="56" y="8541"/>
                </a:lnTo>
                <a:lnTo>
                  <a:pt x="54" y="8573"/>
                </a:lnTo>
                <a:lnTo>
                  <a:pt x="53" y="8603"/>
                </a:lnTo>
                <a:lnTo>
                  <a:pt x="54" y="8665"/>
                </a:lnTo>
                <a:lnTo>
                  <a:pt x="54" y="8699"/>
                </a:lnTo>
                <a:lnTo>
                  <a:pt x="54" y="8735"/>
                </a:lnTo>
                <a:lnTo>
                  <a:pt x="53" y="8753"/>
                </a:lnTo>
                <a:lnTo>
                  <a:pt x="52" y="8770"/>
                </a:lnTo>
                <a:lnTo>
                  <a:pt x="50" y="8789"/>
                </a:lnTo>
                <a:lnTo>
                  <a:pt x="47" y="8806"/>
                </a:lnTo>
                <a:lnTo>
                  <a:pt x="44" y="8820"/>
                </a:lnTo>
                <a:lnTo>
                  <a:pt x="39" y="8834"/>
                </a:lnTo>
                <a:lnTo>
                  <a:pt x="30" y="8864"/>
                </a:lnTo>
                <a:lnTo>
                  <a:pt x="20" y="8892"/>
                </a:lnTo>
                <a:lnTo>
                  <a:pt x="9" y="8921"/>
                </a:lnTo>
                <a:lnTo>
                  <a:pt x="4" y="8941"/>
                </a:lnTo>
                <a:lnTo>
                  <a:pt x="1" y="8961"/>
                </a:lnTo>
                <a:lnTo>
                  <a:pt x="0" y="8982"/>
                </a:lnTo>
                <a:lnTo>
                  <a:pt x="2" y="9003"/>
                </a:lnTo>
                <a:lnTo>
                  <a:pt x="3" y="9013"/>
                </a:lnTo>
                <a:lnTo>
                  <a:pt x="5" y="9023"/>
                </a:lnTo>
                <a:lnTo>
                  <a:pt x="8" y="9033"/>
                </a:lnTo>
                <a:lnTo>
                  <a:pt x="11" y="9043"/>
                </a:lnTo>
                <a:lnTo>
                  <a:pt x="15" y="9052"/>
                </a:lnTo>
                <a:lnTo>
                  <a:pt x="21" y="9062"/>
                </a:lnTo>
                <a:lnTo>
                  <a:pt x="26" y="9071"/>
                </a:lnTo>
                <a:lnTo>
                  <a:pt x="32" y="9080"/>
                </a:lnTo>
                <a:lnTo>
                  <a:pt x="43" y="9093"/>
                </a:lnTo>
                <a:lnTo>
                  <a:pt x="55" y="9104"/>
                </a:lnTo>
                <a:lnTo>
                  <a:pt x="68" y="9114"/>
                </a:lnTo>
                <a:lnTo>
                  <a:pt x="81" y="9124"/>
                </a:lnTo>
                <a:lnTo>
                  <a:pt x="110" y="9141"/>
                </a:lnTo>
                <a:lnTo>
                  <a:pt x="138" y="9157"/>
                </a:lnTo>
                <a:lnTo>
                  <a:pt x="152" y="9166"/>
                </a:lnTo>
                <a:lnTo>
                  <a:pt x="166" y="9175"/>
                </a:lnTo>
                <a:lnTo>
                  <a:pt x="178" y="9184"/>
                </a:lnTo>
                <a:lnTo>
                  <a:pt x="189" y="9195"/>
                </a:lnTo>
                <a:lnTo>
                  <a:pt x="200" y="9208"/>
                </a:lnTo>
                <a:lnTo>
                  <a:pt x="209" y="9222"/>
                </a:lnTo>
                <a:lnTo>
                  <a:pt x="217" y="9237"/>
                </a:lnTo>
                <a:lnTo>
                  <a:pt x="223" y="9255"/>
                </a:lnTo>
                <a:lnTo>
                  <a:pt x="226" y="9271"/>
                </a:lnTo>
                <a:lnTo>
                  <a:pt x="231" y="9286"/>
                </a:lnTo>
                <a:lnTo>
                  <a:pt x="236" y="9318"/>
                </a:lnTo>
                <a:lnTo>
                  <a:pt x="240" y="9350"/>
                </a:lnTo>
                <a:lnTo>
                  <a:pt x="243" y="9382"/>
                </a:lnTo>
                <a:lnTo>
                  <a:pt x="246" y="9415"/>
                </a:lnTo>
                <a:lnTo>
                  <a:pt x="250" y="9446"/>
                </a:lnTo>
                <a:lnTo>
                  <a:pt x="256" y="9477"/>
                </a:lnTo>
                <a:lnTo>
                  <a:pt x="260" y="9494"/>
                </a:lnTo>
                <a:lnTo>
                  <a:pt x="264" y="9509"/>
                </a:lnTo>
                <a:lnTo>
                  <a:pt x="270" y="9526"/>
                </a:lnTo>
                <a:lnTo>
                  <a:pt x="274" y="9535"/>
                </a:lnTo>
                <a:lnTo>
                  <a:pt x="278" y="9544"/>
                </a:lnTo>
                <a:lnTo>
                  <a:pt x="283" y="9553"/>
                </a:lnTo>
                <a:lnTo>
                  <a:pt x="288" y="9561"/>
                </a:lnTo>
                <a:lnTo>
                  <a:pt x="295" y="9568"/>
                </a:lnTo>
                <a:lnTo>
                  <a:pt x="303" y="9573"/>
                </a:lnTo>
                <a:lnTo>
                  <a:pt x="310" y="9577"/>
                </a:lnTo>
                <a:lnTo>
                  <a:pt x="317" y="9580"/>
                </a:lnTo>
                <a:lnTo>
                  <a:pt x="331" y="9584"/>
                </a:lnTo>
                <a:lnTo>
                  <a:pt x="346" y="9587"/>
                </a:lnTo>
                <a:lnTo>
                  <a:pt x="361" y="9587"/>
                </a:lnTo>
                <a:lnTo>
                  <a:pt x="377" y="9587"/>
                </a:lnTo>
                <a:lnTo>
                  <a:pt x="392" y="9585"/>
                </a:lnTo>
                <a:lnTo>
                  <a:pt x="422" y="9581"/>
                </a:lnTo>
                <a:lnTo>
                  <a:pt x="444" y="9579"/>
                </a:lnTo>
                <a:lnTo>
                  <a:pt x="465" y="9578"/>
                </a:lnTo>
                <a:lnTo>
                  <a:pt x="486" y="9578"/>
                </a:lnTo>
                <a:lnTo>
                  <a:pt x="507" y="9579"/>
                </a:lnTo>
                <a:lnTo>
                  <a:pt x="550" y="9582"/>
                </a:lnTo>
                <a:lnTo>
                  <a:pt x="570" y="9584"/>
                </a:lnTo>
                <a:lnTo>
                  <a:pt x="593" y="9584"/>
                </a:lnTo>
                <a:lnTo>
                  <a:pt x="605" y="9584"/>
                </a:lnTo>
                <a:lnTo>
                  <a:pt x="620" y="9584"/>
                </a:lnTo>
                <a:lnTo>
                  <a:pt x="634" y="9582"/>
                </a:lnTo>
                <a:lnTo>
                  <a:pt x="648" y="9578"/>
                </a:lnTo>
                <a:lnTo>
                  <a:pt x="656" y="9576"/>
                </a:lnTo>
                <a:lnTo>
                  <a:pt x="662" y="9572"/>
                </a:lnTo>
                <a:lnTo>
                  <a:pt x="667" y="9568"/>
                </a:lnTo>
                <a:lnTo>
                  <a:pt x="671" y="9564"/>
                </a:lnTo>
                <a:lnTo>
                  <a:pt x="675" y="9559"/>
                </a:lnTo>
                <a:lnTo>
                  <a:pt x="677" y="9551"/>
                </a:lnTo>
                <a:lnTo>
                  <a:pt x="678" y="9544"/>
                </a:lnTo>
                <a:lnTo>
                  <a:pt x="678" y="9536"/>
                </a:lnTo>
                <a:lnTo>
                  <a:pt x="673" y="9491"/>
                </a:lnTo>
                <a:lnTo>
                  <a:pt x="669" y="9468"/>
                </a:lnTo>
                <a:lnTo>
                  <a:pt x="667" y="9457"/>
                </a:lnTo>
                <a:lnTo>
                  <a:pt x="664" y="9446"/>
                </a:lnTo>
                <a:lnTo>
                  <a:pt x="659" y="9431"/>
                </a:lnTo>
                <a:lnTo>
                  <a:pt x="653" y="9415"/>
                </a:lnTo>
                <a:lnTo>
                  <a:pt x="646" y="9399"/>
                </a:lnTo>
                <a:lnTo>
                  <a:pt x="639" y="9385"/>
                </a:lnTo>
                <a:lnTo>
                  <a:pt x="625" y="9356"/>
                </a:lnTo>
                <a:lnTo>
                  <a:pt x="608" y="9327"/>
                </a:lnTo>
                <a:lnTo>
                  <a:pt x="597" y="9310"/>
                </a:lnTo>
                <a:lnTo>
                  <a:pt x="585" y="9293"/>
                </a:lnTo>
                <a:lnTo>
                  <a:pt x="571" y="9278"/>
                </a:lnTo>
                <a:lnTo>
                  <a:pt x="557" y="9262"/>
                </a:lnTo>
                <a:lnTo>
                  <a:pt x="543" y="9247"/>
                </a:lnTo>
                <a:lnTo>
                  <a:pt x="528" y="9233"/>
                </a:lnTo>
                <a:lnTo>
                  <a:pt x="513" y="9220"/>
                </a:lnTo>
                <a:lnTo>
                  <a:pt x="496" y="9207"/>
                </a:lnTo>
                <a:lnTo>
                  <a:pt x="464" y="9183"/>
                </a:lnTo>
                <a:lnTo>
                  <a:pt x="450" y="9171"/>
                </a:lnTo>
                <a:lnTo>
                  <a:pt x="435" y="9159"/>
                </a:lnTo>
                <a:lnTo>
                  <a:pt x="422" y="9145"/>
                </a:lnTo>
                <a:lnTo>
                  <a:pt x="417" y="9138"/>
                </a:lnTo>
                <a:lnTo>
                  <a:pt x="412" y="9131"/>
                </a:lnTo>
                <a:lnTo>
                  <a:pt x="407" y="9121"/>
                </a:lnTo>
                <a:lnTo>
                  <a:pt x="403" y="9112"/>
                </a:lnTo>
                <a:lnTo>
                  <a:pt x="400" y="9103"/>
                </a:lnTo>
                <a:lnTo>
                  <a:pt x="397" y="9093"/>
                </a:lnTo>
                <a:lnTo>
                  <a:pt x="374" y="8977"/>
                </a:lnTo>
                <a:lnTo>
                  <a:pt x="362" y="8920"/>
                </a:lnTo>
                <a:lnTo>
                  <a:pt x="352" y="8862"/>
                </a:lnTo>
                <a:lnTo>
                  <a:pt x="343" y="8804"/>
                </a:lnTo>
                <a:lnTo>
                  <a:pt x="336" y="8745"/>
                </a:lnTo>
                <a:lnTo>
                  <a:pt x="330" y="8686"/>
                </a:lnTo>
                <a:lnTo>
                  <a:pt x="329" y="8657"/>
                </a:lnTo>
                <a:lnTo>
                  <a:pt x="328" y="8627"/>
                </a:lnTo>
                <a:lnTo>
                  <a:pt x="328" y="8608"/>
                </a:lnTo>
                <a:lnTo>
                  <a:pt x="328" y="8589"/>
                </a:lnTo>
                <a:lnTo>
                  <a:pt x="331" y="8551"/>
                </a:lnTo>
                <a:lnTo>
                  <a:pt x="335" y="8515"/>
                </a:lnTo>
                <a:lnTo>
                  <a:pt x="342" y="8478"/>
                </a:lnTo>
                <a:lnTo>
                  <a:pt x="350" y="8443"/>
                </a:lnTo>
                <a:lnTo>
                  <a:pt x="360" y="8407"/>
                </a:lnTo>
                <a:lnTo>
                  <a:pt x="372" y="8372"/>
                </a:lnTo>
                <a:lnTo>
                  <a:pt x="383" y="8337"/>
                </a:lnTo>
                <a:lnTo>
                  <a:pt x="396" y="8302"/>
                </a:lnTo>
                <a:lnTo>
                  <a:pt x="409" y="8267"/>
                </a:lnTo>
                <a:lnTo>
                  <a:pt x="436" y="8198"/>
                </a:lnTo>
                <a:lnTo>
                  <a:pt x="464" y="8128"/>
                </a:lnTo>
                <a:lnTo>
                  <a:pt x="477" y="8093"/>
                </a:lnTo>
                <a:lnTo>
                  <a:pt x="489" y="8057"/>
                </a:lnTo>
                <a:lnTo>
                  <a:pt x="506" y="8003"/>
                </a:lnTo>
                <a:lnTo>
                  <a:pt x="526" y="7954"/>
                </a:lnTo>
                <a:lnTo>
                  <a:pt x="546" y="7906"/>
                </a:lnTo>
                <a:lnTo>
                  <a:pt x="567" y="7861"/>
                </a:lnTo>
                <a:lnTo>
                  <a:pt x="590" y="7818"/>
                </a:lnTo>
                <a:lnTo>
                  <a:pt x="613" y="7776"/>
                </a:lnTo>
                <a:lnTo>
                  <a:pt x="637" y="7737"/>
                </a:lnTo>
                <a:lnTo>
                  <a:pt x="664" y="7698"/>
                </a:lnTo>
                <a:lnTo>
                  <a:pt x="691" y="7661"/>
                </a:lnTo>
                <a:lnTo>
                  <a:pt x="719" y="7624"/>
                </a:lnTo>
                <a:lnTo>
                  <a:pt x="750" y="7588"/>
                </a:lnTo>
                <a:lnTo>
                  <a:pt x="781" y="7551"/>
                </a:lnTo>
                <a:lnTo>
                  <a:pt x="815" y="7515"/>
                </a:lnTo>
                <a:lnTo>
                  <a:pt x="850" y="7477"/>
                </a:lnTo>
                <a:lnTo>
                  <a:pt x="925" y="7400"/>
                </a:lnTo>
                <a:lnTo>
                  <a:pt x="955" y="7369"/>
                </a:lnTo>
                <a:lnTo>
                  <a:pt x="984" y="7338"/>
                </a:lnTo>
                <a:lnTo>
                  <a:pt x="1014" y="7309"/>
                </a:lnTo>
                <a:lnTo>
                  <a:pt x="1044" y="7279"/>
                </a:lnTo>
                <a:lnTo>
                  <a:pt x="1059" y="7265"/>
                </a:lnTo>
                <a:lnTo>
                  <a:pt x="1076" y="7252"/>
                </a:lnTo>
                <a:lnTo>
                  <a:pt x="1092" y="7239"/>
                </a:lnTo>
                <a:lnTo>
                  <a:pt x="1108" y="7226"/>
                </a:lnTo>
                <a:lnTo>
                  <a:pt x="1126" y="7214"/>
                </a:lnTo>
                <a:lnTo>
                  <a:pt x="1144" y="7204"/>
                </a:lnTo>
                <a:lnTo>
                  <a:pt x="1163" y="7194"/>
                </a:lnTo>
                <a:lnTo>
                  <a:pt x="1183" y="7185"/>
                </a:lnTo>
                <a:lnTo>
                  <a:pt x="1201" y="7178"/>
                </a:lnTo>
                <a:lnTo>
                  <a:pt x="1220" y="7172"/>
                </a:lnTo>
                <a:lnTo>
                  <a:pt x="1257" y="7161"/>
                </a:lnTo>
                <a:lnTo>
                  <a:pt x="1296" y="7151"/>
                </a:lnTo>
                <a:lnTo>
                  <a:pt x="1334" y="7142"/>
                </a:lnTo>
                <a:lnTo>
                  <a:pt x="1372" y="7133"/>
                </a:lnTo>
                <a:lnTo>
                  <a:pt x="1410" y="7124"/>
                </a:lnTo>
                <a:lnTo>
                  <a:pt x="1430" y="7119"/>
                </a:lnTo>
                <a:lnTo>
                  <a:pt x="1448" y="7113"/>
                </a:lnTo>
                <a:lnTo>
                  <a:pt x="1466" y="7106"/>
                </a:lnTo>
                <a:lnTo>
                  <a:pt x="1484" y="7099"/>
                </a:lnTo>
                <a:lnTo>
                  <a:pt x="1502" y="7091"/>
                </a:lnTo>
                <a:lnTo>
                  <a:pt x="1519" y="7082"/>
                </a:lnTo>
                <a:lnTo>
                  <a:pt x="1552" y="7063"/>
                </a:lnTo>
                <a:lnTo>
                  <a:pt x="1586" y="7043"/>
                </a:lnTo>
                <a:lnTo>
                  <a:pt x="1617" y="7022"/>
                </a:lnTo>
                <a:lnTo>
                  <a:pt x="1681" y="6977"/>
                </a:lnTo>
                <a:lnTo>
                  <a:pt x="1714" y="6956"/>
                </a:lnTo>
                <a:lnTo>
                  <a:pt x="1746" y="6936"/>
                </a:lnTo>
                <a:lnTo>
                  <a:pt x="1797" y="6907"/>
                </a:lnTo>
                <a:lnTo>
                  <a:pt x="1831" y="6888"/>
                </a:lnTo>
                <a:lnTo>
                  <a:pt x="1871" y="6866"/>
                </a:lnTo>
                <a:lnTo>
                  <a:pt x="1913" y="6843"/>
                </a:lnTo>
                <a:lnTo>
                  <a:pt x="1960" y="6821"/>
                </a:lnTo>
                <a:lnTo>
                  <a:pt x="2008" y="6797"/>
                </a:lnTo>
                <a:lnTo>
                  <a:pt x="2056" y="6776"/>
                </a:lnTo>
                <a:lnTo>
                  <a:pt x="2106" y="6757"/>
                </a:lnTo>
                <a:lnTo>
                  <a:pt x="2130" y="6749"/>
                </a:lnTo>
                <a:lnTo>
                  <a:pt x="2154" y="6741"/>
                </a:lnTo>
                <a:lnTo>
                  <a:pt x="2178" y="6733"/>
                </a:lnTo>
                <a:lnTo>
                  <a:pt x="2200" y="6727"/>
                </a:lnTo>
                <a:lnTo>
                  <a:pt x="2223" y="6722"/>
                </a:lnTo>
                <a:lnTo>
                  <a:pt x="2244" y="6719"/>
                </a:lnTo>
                <a:lnTo>
                  <a:pt x="2264" y="6716"/>
                </a:lnTo>
                <a:lnTo>
                  <a:pt x="2285" y="6716"/>
                </a:lnTo>
                <a:lnTo>
                  <a:pt x="2303" y="6716"/>
                </a:lnTo>
                <a:lnTo>
                  <a:pt x="2320" y="6718"/>
                </a:lnTo>
                <a:lnTo>
                  <a:pt x="2335" y="6722"/>
                </a:lnTo>
                <a:lnTo>
                  <a:pt x="2350" y="6728"/>
                </a:lnTo>
                <a:lnTo>
                  <a:pt x="2356" y="6732"/>
                </a:lnTo>
                <a:lnTo>
                  <a:pt x="2362" y="6736"/>
                </a:lnTo>
                <a:lnTo>
                  <a:pt x="2368" y="6741"/>
                </a:lnTo>
                <a:lnTo>
                  <a:pt x="2373" y="6746"/>
                </a:lnTo>
                <a:lnTo>
                  <a:pt x="2376" y="6750"/>
                </a:lnTo>
                <a:lnTo>
                  <a:pt x="2378" y="6754"/>
                </a:lnTo>
                <a:lnTo>
                  <a:pt x="2382" y="6763"/>
                </a:lnTo>
                <a:lnTo>
                  <a:pt x="2384" y="6774"/>
                </a:lnTo>
                <a:lnTo>
                  <a:pt x="2385" y="6785"/>
                </a:lnTo>
                <a:lnTo>
                  <a:pt x="2385" y="6796"/>
                </a:lnTo>
                <a:lnTo>
                  <a:pt x="2385" y="6807"/>
                </a:lnTo>
                <a:lnTo>
                  <a:pt x="2384" y="6828"/>
                </a:lnTo>
                <a:lnTo>
                  <a:pt x="2383" y="6859"/>
                </a:lnTo>
                <a:lnTo>
                  <a:pt x="2379" y="6891"/>
                </a:lnTo>
                <a:lnTo>
                  <a:pt x="2373" y="6921"/>
                </a:lnTo>
                <a:lnTo>
                  <a:pt x="2366" y="6952"/>
                </a:lnTo>
                <a:lnTo>
                  <a:pt x="2358" y="6982"/>
                </a:lnTo>
                <a:lnTo>
                  <a:pt x="2349" y="7012"/>
                </a:lnTo>
                <a:lnTo>
                  <a:pt x="2329" y="7072"/>
                </a:lnTo>
                <a:lnTo>
                  <a:pt x="2315" y="7114"/>
                </a:lnTo>
                <a:lnTo>
                  <a:pt x="2300" y="7155"/>
                </a:lnTo>
                <a:lnTo>
                  <a:pt x="2287" y="7189"/>
                </a:lnTo>
                <a:lnTo>
                  <a:pt x="2270" y="7223"/>
                </a:lnTo>
                <a:lnTo>
                  <a:pt x="2252" y="7260"/>
                </a:lnTo>
                <a:lnTo>
                  <a:pt x="2233" y="7296"/>
                </a:lnTo>
                <a:lnTo>
                  <a:pt x="2214" y="7334"/>
                </a:lnTo>
                <a:lnTo>
                  <a:pt x="2194" y="7372"/>
                </a:lnTo>
                <a:lnTo>
                  <a:pt x="2176" y="7410"/>
                </a:lnTo>
                <a:lnTo>
                  <a:pt x="2161" y="7449"/>
                </a:lnTo>
                <a:lnTo>
                  <a:pt x="2154" y="7468"/>
                </a:lnTo>
                <a:lnTo>
                  <a:pt x="2148" y="7487"/>
                </a:lnTo>
                <a:lnTo>
                  <a:pt x="2142" y="7506"/>
                </a:lnTo>
                <a:lnTo>
                  <a:pt x="2138" y="7525"/>
                </a:lnTo>
                <a:lnTo>
                  <a:pt x="2135" y="7544"/>
                </a:lnTo>
                <a:lnTo>
                  <a:pt x="2132" y="7562"/>
                </a:lnTo>
                <a:lnTo>
                  <a:pt x="2131" y="7581"/>
                </a:lnTo>
                <a:lnTo>
                  <a:pt x="2131" y="7600"/>
                </a:lnTo>
                <a:lnTo>
                  <a:pt x="2134" y="7618"/>
                </a:lnTo>
                <a:lnTo>
                  <a:pt x="2137" y="7636"/>
                </a:lnTo>
                <a:lnTo>
                  <a:pt x="2142" y="7654"/>
                </a:lnTo>
                <a:lnTo>
                  <a:pt x="2149" y="7671"/>
                </a:lnTo>
                <a:lnTo>
                  <a:pt x="2158" y="7688"/>
                </a:lnTo>
                <a:lnTo>
                  <a:pt x="2168" y="7705"/>
                </a:lnTo>
                <a:lnTo>
                  <a:pt x="2180" y="7721"/>
                </a:lnTo>
                <a:lnTo>
                  <a:pt x="2195" y="7738"/>
                </a:lnTo>
                <a:lnTo>
                  <a:pt x="2238" y="7781"/>
                </a:lnTo>
                <a:lnTo>
                  <a:pt x="2279" y="7827"/>
                </a:lnTo>
                <a:lnTo>
                  <a:pt x="2318" y="7875"/>
                </a:lnTo>
                <a:lnTo>
                  <a:pt x="2356" y="7923"/>
                </a:lnTo>
                <a:lnTo>
                  <a:pt x="2393" y="7974"/>
                </a:lnTo>
                <a:lnTo>
                  <a:pt x="2430" y="8025"/>
                </a:lnTo>
                <a:lnTo>
                  <a:pt x="2465" y="8077"/>
                </a:lnTo>
                <a:lnTo>
                  <a:pt x="2500" y="8129"/>
                </a:lnTo>
                <a:lnTo>
                  <a:pt x="2533" y="8182"/>
                </a:lnTo>
                <a:lnTo>
                  <a:pt x="2567" y="8236"/>
                </a:lnTo>
                <a:lnTo>
                  <a:pt x="2634" y="8343"/>
                </a:lnTo>
                <a:lnTo>
                  <a:pt x="2700" y="8449"/>
                </a:lnTo>
                <a:lnTo>
                  <a:pt x="2732" y="8502"/>
                </a:lnTo>
                <a:lnTo>
                  <a:pt x="2765" y="8552"/>
                </a:lnTo>
                <a:lnTo>
                  <a:pt x="2780" y="8573"/>
                </a:lnTo>
                <a:lnTo>
                  <a:pt x="2794" y="8592"/>
                </a:lnTo>
                <a:lnTo>
                  <a:pt x="2824" y="8630"/>
                </a:lnTo>
                <a:lnTo>
                  <a:pt x="2886" y="8704"/>
                </a:lnTo>
                <a:lnTo>
                  <a:pt x="2917" y="8741"/>
                </a:lnTo>
                <a:lnTo>
                  <a:pt x="2931" y="8760"/>
                </a:lnTo>
                <a:lnTo>
                  <a:pt x="2944" y="8781"/>
                </a:lnTo>
                <a:lnTo>
                  <a:pt x="2956" y="8801"/>
                </a:lnTo>
                <a:lnTo>
                  <a:pt x="2968" y="8821"/>
                </a:lnTo>
                <a:lnTo>
                  <a:pt x="2978" y="8843"/>
                </a:lnTo>
                <a:lnTo>
                  <a:pt x="2988" y="8866"/>
                </a:lnTo>
                <a:lnTo>
                  <a:pt x="2995" y="8884"/>
                </a:lnTo>
                <a:lnTo>
                  <a:pt x="3001" y="8904"/>
                </a:lnTo>
                <a:lnTo>
                  <a:pt x="3013" y="8944"/>
                </a:lnTo>
                <a:lnTo>
                  <a:pt x="3024" y="8985"/>
                </a:lnTo>
                <a:lnTo>
                  <a:pt x="3037" y="9025"/>
                </a:lnTo>
                <a:lnTo>
                  <a:pt x="3044" y="9045"/>
                </a:lnTo>
                <a:lnTo>
                  <a:pt x="3053" y="9065"/>
                </a:lnTo>
                <a:lnTo>
                  <a:pt x="3062" y="9083"/>
                </a:lnTo>
                <a:lnTo>
                  <a:pt x="3071" y="9101"/>
                </a:lnTo>
                <a:lnTo>
                  <a:pt x="3083" y="9118"/>
                </a:lnTo>
                <a:lnTo>
                  <a:pt x="3095" y="9134"/>
                </a:lnTo>
                <a:lnTo>
                  <a:pt x="3109" y="9149"/>
                </a:lnTo>
                <a:lnTo>
                  <a:pt x="3126" y="9163"/>
                </a:lnTo>
                <a:lnTo>
                  <a:pt x="3141" y="9173"/>
                </a:lnTo>
                <a:lnTo>
                  <a:pt x="3156" y="9182"/>
                </a:lnTo>
                <a:lnTo>
                  <a:pt x="3172" y="9191"/>
                </a:lnTo>
                <a:lnTo>
                  <a:pt x="3189" y="9199"/>
                </a:lnTo>
                <a:lnTo>
                  <a:pt x="3208" y="9207"/>
                </a:lnTo>
                <a:lnTo>
                  <a:pt x="3225" y="9213"/>
                </a:lnTo>
                <a:lnTo>
                  <a:pt x="3263" y="9225"/>
                </a:lnTo>
                <a:lnTo>
                  <a:pt x="3300" y="9235"/>
                </a:lnTo>
                <a:lnTo>
                  <a:pt x="3338" y="9244"/>
                </a:lnTo>
                <a:lnTo>
                  <a:pt x="3375" y="9254"/>
                </a:lnTo>
                <a:lnTo>
                  <a:pt x="3410" y="9265"/>
                </a:lnTo>
                <a:lnTo>
                  <a:pt x="3416" y="9267"/>
                </a:lnTo>
                <a:lnTo>
                  <a:pt x="3422" y="9271"/>
                </a:lnTo>
                <a:lnTo>
                  <a:pt x="3428" y="9275"/>
                </a:lnTo>
                <a:lnTo>
                  <a:pt x="3432" y="9279"/>
                </a:lnTo>
                <a:lnTo>
                  <a:pt x="3441" y="9289"/>
                </a:lnTo>
                <a:lnTo>
                  <a:pt x="3449" y="9300"/>
                </a:lnTo>
                <a:lnTo>
                  <a:pt x="3455" y="9313"/>
                </a:lnTo>
                <a:lnTo>
                  <a:pt x="3459" y="9326"/>
                </a:lnTo>
                <a:lnTo>
                  <a:pt x="3464" y="9342"/>
                </a:lnTo>
                <a:lnTo>
                  <a:pt x="3467" y="9357"/>
                </a:lnTo>
                <a:lnTo>
                  <a:pt x="3473" y="9388"/>
                </a:lnTo>
                <a:lnTo>
                  <a:pt x="3477" y="9420"/>
                </a:lnTo>
                <a:lnTo>
                  <a:pt x="3482" y="9448"/>
                </a:lnTo>
                <a:lnTo>
                  <a:pt x="3485" y="9460"/>
                </a:lnTo>
                <a:lnTo>
                  <a:pt x="3489" y="9471"/>
                </a:lnTo>
                <a:lnTo>
                  <a:pt x="3493" y="9482"/>
                </a:lnTo>
                <a:lnTo>
                  <a:pt x="3499" y="9491"/>
                </a:lnTo>
                <a:lnTo>
                  <a:pt x="3504" y="9500"/>
                </a:lnTo>
                <a:lnTo>
                  <a:pt x="3510" y="9507"/>
                </a:lnTo>
                <a:lnTo>
                  <a:pt x="3516" y="9514"/>
                </a:lnTo>
                <a:lnTo>
                  <a:pt x="3523" y="9520"/>
                </a:lnTo>
                <a:lnTo>
                  <a:pt x="3530" y="9525"/>
                </a:lnTo>
                <a:lnTo>
                  <a:pt x="3538" y="9529"/>
                </a:lnTo>
                <a:lnTo>
                  <a:pt x="3547" y="9533"/>
                </a:lnTo>
                <a:lnTo>
                  <a:pt x="3555" y="9536"/>
                </a:lnTo>
                <a:lnTo>
                  <a:pt x="3563" y="9538"/>
                </a:lnTo>
                <a:lnTo>
                  <a:pt x="3572" y="9540"/>
                </a:lnTo>
                <a:lnTo>
                  <a:pt x="3590" y="9543"/>
                </a:lnTo>
                <a:lnTo>
                  <a:pt x="3609" y="9543"/>
                </a:lnTo>
                <a:lnTo>
                  <a:pt x="3629" y="9543"/>
                </a:lnTo>
                <a:lnTo>
                  <a:pt x="3649" y="9541"/>
                </a:lnTo>
                <a:lnTo>
                  <a:pt x="3691" y="9535"/>
                </a:lnTo>
                <a:lnTo>
                  <a:pt x="3733" y="9528"/>
                </a:lnTo>
                <a:lnTo>
                  <a:pt x="3753" y="9525"/>
                </a:lnTo>
                <a:lnTo>
                  <a:pt x="3774" y="9523"/>
                </a:lnTo>
                <a:lnTo>
                  <a:pt x="3791" y="9522"/>
                </a:lnTo>
                <a:lnTo>
                  <a:pt x="3806" y="9519"/>
                </a:lnTo>
                <a:lnTo>
                  <a:pt x="3819" y="9516"/>
                </a:lnTo>
                <a:lnTo>
                  <a:pt x="3832" y="9512"/>
                </a:lnTo>
                <a:lnTo>
                  <a:pt x="3843" y="9507"/>
                </a:lnTo>
                <a:lnTo>
                  <a:pt x="3853" y="9502"/>
                </a:lnTo>
                <a:lnTo>
                  <a:pt x="3862" y="9497"/>
                </a:lnTo>
                <a:lnTo>
                  <a:pt x="3869" y="9491"/>
                </a:lnTo>
                <a:lnTo>
                  <a:pt x="3875" y="9484"/>
                </a:lnTo>
                <a:lnTo>
                  <a:pt x="3881" y="9476"/>
                </a:lnTo>
                <a:lnTo>
                  <a:pt x="3885" y="9469"/>
                </a:lnTo>
                <a:lnTo>
                  <a:pt x="3888" y="9461"/>
                </a:lnTo>
                <a:lnTo>
                  <a:pt x="3891" y="9453"/>
                </a:lnTo>
                <a:lnTo>
                  <a:pt x="3892" y="9445"/>
                </a:lnTo>
                <a:lnTo>
                  <a:pt x="3893" y="9436"/>
                </a:lnTo>
                <a:lnTo>
                  <a:pt x="3893" y="9428"/>
                </a:lnTo>
                <a:lnTo>
                  <a:pt x="3892" y="9419"/>
                </a:lnTo>
                <a:lnTo>
                  <a:pt x="3891" y="9409"/>
                </a:lnTo>
                <a:lnTo>
                  <a:pt x="3886" y="9391"/>
                </a:lnTo>
                <a:lnTo>
                  <a:pt x="3880" y="9374"/>
                </a:lnTo>
                <a:lnTo>
                  <a:pt x="3871" y="9356"/>
                </a:lnTo>
                <a:lnTo>
                  <a:pt x="3861" y="9339"/>
                </a:lnTo>
                <a:lnTo>
                  <a:pt x="3851" y="9324"/>
                </a:lnTo>
                <a:lnTo>
                  <a:pt x="3839" y="9310"/>
                </a:lnTo>
                <a:lnTo>
                  <a:pt x="3827" y="9298"/>
                </a:lnTo>
                <a:lnTo>
                  <a:pt x="3798" y="9272"/>
                </a:lnTo>
                <a:lnTo>
                  <a:pt x="3767" y="9244"/>
                </a:lnTo>
                <a:lnTo>
                  <a:pt x="3734" y="9216"/>
                </a:lnTo>
                <a:lnTo>
                  <a:pt x="3701" y="9188"/>
                </a:lnTo>
                <a:lnTo>
                  <a:pt x="3631" y="9133"/>
                </a:lnTo>
                <a:lnTo>
                  <a:pt x="3558" y="9076"/>
                </a:lnTo>
                <a:lnTo>
                  <a:pt x="3414" y="8965"/>
                </a:lnTo>
                <a:lnTo>
                  <a:pt x="3346" y="8911"/>
                </a:lnTo>
                <a:lnTo>
                  <a:pt x="3283" y="8861"/>
                </a:lnTo>
                <a:lnTo>
                  <a:pt x="3263" y="8843"/>
                </a:lnTo>
                <a:lnTo>
                  <a:pt x="3243" y="8826"/>
                </a:lnTo>
                <a:lnTo>
                  <a:pt x="3224" y="8807"/>
                </a:lnTo>
                <a:lnTo>
                  <a:pt x="3205" y="8788"/>
                </a:lnTo>
                <a:lnTo>
                  <a:pt x="3185" y="8767"/>
                </a:lnTo>
                <a:lnTo>
                  <a:pt x="3167" y="8746"/>
                </a:lnTo>
                <a:lnTo>
                  <a:pt x="3149" y="8725"/>
                </a:lnTo>
                <a:lnTo>
                  <a:pt x="3131" y="8701"/>
                </a:lnTo>
                <a:lnTo>
                  <a:pt x="3095" y="8655"/>
                </a:lnTo>
                <a:lnTo>
                  <a:pt x="3062" y="8606"/>
                </a:lnTo>
                <a:lnTo>
                  <a:pt x="3028" y="8556"/>
                </a:lnTo>
                <a:lnTo>
                  <a:pt x="2997" y="8505"/>
                </a:lnTo>
                <a:lnTo>
                  <a:pt x="2966" y="8452"/>
                </a:lnTo>
                <a:lnTo>
                  <a:pt x="2938" y="8399"/>
                </a:lnTo>
                <a:lnTo>
                  <a:pt x="2912" y="8345"/>
                </a:lnTo>
                <a:lnTo>
                  <a:pt x="2886" y="8292"/>
                </a:lnTo>
                <a:lnTo>
                  <a:pt x="2862" y="8239"/>
                </a:lnTo>
                <a:lnTo>
                  <a:pt x="2841" y="8187"/>
                </a:lnTo>
                <a:lnTo>
                  <a:pt x="2821" y="8137"/>
                </a:lnTo>
                <a:lnTo>
                  <a:pt x="2803" y="8088"/>
                </a:lnTo>
                <a:lnTo>
                  <a:pt x="2793" y="8057"/>
                </a:lnTo>
                <a:lnTo>
                  <a:pt x="2785" y="8027"/>
                </a:lnTo>
                <a:lnTo>
                  <a:pt x="2777" y="7996"/>
                </a:lnTo>
                <a:lnTo>
                  <a:pt x="2771" y="7966"/>
                </a:lnTo>
                <a:lnTo>
                  <a:pt x="2764" y="7935"/>
                </a:lnTo>
                <a:lnTo>
                  <a:pt x="2759" y="7904"/>
                </a:lnTo>
                <a:lnTo>
                  <a:pt x="2755" y="7873"/>
                </a:lnTo>
                <a:lnTo>
                  <a:pt x="2752" y="7842"/>
                </a:lnTo>
                <a:lnTo>
                  <a:pt x="2747" y="7779"/>
                </a:lnTo>
                <a:lnTo>
                  <a:pt x="2743" y="7716"/>
                </a:lnTo>
                <a:lnTo>
                  <a:pt x="2736" y="7591"/>
                </a:lnTo>
                <a:lnTo>
                  <a:pt x="2735" y="7557"/>
                </a:lnTo>
                <a:lnTo>
                  <a:pt x="2737" y="7525"/>
                </a:lnTo>
                <a:lnTo>
                  <a:pt x="2740" y="7492"/>
                </a:lnTo>
                <a:lnTo>
                  <a:pt x="2745" y="7461"/>
                </a:lnTo>
                <a:lnTo>
                  <a:pt x="2753" y="7428"/>
                </a:lnTo>
                <a:lnTo>
                  <a:pt x="2762" y="7398"/>
                </a:lnTo>
                <a:lnTo>
                  <a:pt x="2773" y="7366"/>
                </a:lnTo>
                <a:lnTo>
                  <a:pt x="2785" y="7336"/>
                </a:lnTo>
                <a:lnTo>
                  <a:pt x="2798" y="7305"/>
                </a:lnTo>
                <a:lnTo>
                  <a:pt x="2813" y="7275"/>
                </a:lnTo>
                <a:lnTo>
                  <a:pt x="2828" y="7245"/>
                </a:lnTo>
                <a:lnTo>
                  <a:pt x="2846" y="7214"/>
                </a:lnTo>
                <a:lnTo>
                  <a:pt x="2863" y="7185"/>
                </a:lnTo>
                <a:lnTo>
                  <a:pt x="2882" y="7155"/>
                </a:lnTo>
                <a:lnTo>
                  <a:pt x="2921" y="7097"/>
                </a:lnTo>
                <a:lnTo>
                  <a:pt x="2960" y="7038"/>
                </a:lnTo>
                <a:lnTo>
                  <a:pt x="3002" y="6980"/>
                </a:lnTo>
                <a:lnTo>
                  <a:pt x="3041" y="6921"/>
                </a:lnTo>
                <a:lnTo>
                  <a:pt x="3080" y="6863"/>
                </a:lnTo>
                <a:lnTo>
                  <a:pt x="3099" y="6834"/>
                </a:lnTo>
                <a:lnTo>
                  <a:pt x="3116" y="6804"/>
                </a:lnTo>
                <a:lnTo>
                  <a:pt x="3134" y="6775"/>
                </a:lnTo>
                <a:lnTo>
                  <a:pt x="3150" y="6746"/>
                </a:lnTo>
                <a:lnTo>
                  <a:pt x="3165" y="6716"/>
                </a:lnTo>
                <a:lnTo>
                  <a:pt x="3178" y="6687"/>
                </a:lnTo>
                <a:lnTo>
                  <a:pt x="3191" y="6657"/>
                </a:lnTo>
                <a:lnTo>
                  <a:pt x="3202" y="6627"/>
                </a:lnTo>
                <a:lnTo>
                  <a:pt x="3206" y="6614"/>
                </a:lnTo>
                <a:lnTo>
                  <a:pt x="3209" y="6600"/>
                </a:lnTo>
                <a:lnTo>
                  <a:pt x="3215" y="6569"/>
                </a:lnTo>
                <a:lnTo>
                  <a:pt x="3221" y="6539"/>
                </a:lnTo>
                <a:lnTo>
                  <a:pt x="3228" y="6507"/>
                </a:lnTo>
                <a:lnTo>
                  <a:pt x="3231" y="6492"/>
                </a:lnTo>
                <a:lnTo>
                  <a:pt x="3236" y="6477"/>
                </a:lnTo>
                <a:lnTo>
                  <a:pt x="3241" y="6463"/>
                </a:lnTo>
                <a:lnTo>
                  <a:pt x="3247" y="6449"/>
                </a:lnTo>
                <a:lnTo>
                  <a:pt x="3254" y="6436"/>
                </a:lnTo>
                <a:lnTo>
                  <a:pt x="3264" y="6425"/>
                </a:lnTo>
                <a:lnTo>
                  <a:pt x="3273" y="6414"/>
                </a:lnTo>
                <a:lnTo>
                  <a:pt x="3285" y="6405"/>
                </a:lnTo>
                <a:lnTo>
                  <a:pt x="3295" y="6397"/>
                </a:lnTo>
                <a:lnTo>
                  <a:pt x="3307" y="6392"/>
                </a:lnTo>
                <a:lnTo>
                  <a:pt x="3319" y="6388"/>
                </a:lnTo>
                <a:lnTo>
                  <a:pt x="3332" y="6383"/>
                </a:lnTo>
                <a:lnTo>
                  <a:pt x="3345" y="6381"/>
                </a:lnTo>
                <a:lnTo>
                  <a:pt x="3358" y="6380"/>
                </a:lnTo>
                <a:lnTo>
                  <a:pt x="3371" y="6380"/>
                </a:lnTo>
                <a:lnTo>
                  <a:pt x="3384" y="6381"/>
                </a:lnTo>
                <a:lnTo>
                  <a:pt x="3412" y="6383"/>
                </a:lnTo>
                <a:lnTo>
                  <a:pt x="3438" y="6389"/>
                </a:lnTo>
                <a:lnTo>
                  <a:pt x="3489" y="6398"/>
                </a:lnTo>
                <a:lnTo>
                  <a:pt x="3541" y="6408"/>
                </a:lnTo>
                <a:lnTo>
                  <a:pt x="3595" y="6420"/>
                </a:lnTo>
                <a:lnTo>
                  <a:pt x="3647" y="6434"/>
                </a:lnTo>
                <a:lnTo>
                  <a:pt x="3700" y="6449"/>
                </a:lnTo>
                <a:lnTo>
                  <a:pt x="3750" y="6467"/>
                </a:lnTo>
                <a:lnTo>
                  <a:pt x="3802" y="6485"/>
                </a:lnTo>
                <a:lnTo>
                  <a:pt x="3852" y="6505"/>
                </a:lnTo>
                <a:lnTo>
                  <a:pt x="3902" y="6528"/>
                </a:lnTo>
                <a:lnTo>
                  <a:pt x="3920" y="6536"/>
                </a:lnTo>
                <a:lnTo>
                  <a:pt x="3939" y="6543"/>
                </a:lnTo>
                <a:lnTo>
                  <a:pt x="3958" y="6549"/>
                </a:lnTo>
                <a:lnTo>
                  <a:pt x="3978" y="6554"/>
                </a:lnTo>
                <a:lnTo>
                  <a:pt x="3997" y="6559"/>
                </a:lnTo>
                <a:lnTo>
                  <a:pt x="4016" y="6563"/>
                </a:lnTo>
                <a:lnTo>
                  <a:pt x="4037" y="6567"/>
                </a:lnTo>
                <a:lnTo>
                  <a:pt x="4057" y="6570"/>
                </a:lnTo>
                <a:lnTo>
                  <a:pt x="4097" y="6574"/>
                </a:lnTo>
                <a:lnTo>
                  <a:pt x="4139" y="6576"/>
                </a:lnTo>
                <a:lnTo>
                  <a:pt x="4181" y="6577"/>
                </a:lnTo>
                <a:lnTo>
                  <a:pt x="4222" y="6575"/>
                </a:lnTo>
                <a:lnTo>
                  <a:pt x="4264" y="6573"/>
                </a:lnTo>
                <a:lnTo>
                  <a:pt x="4306" y="6569"/>
                </a:lnTo>
                <a:lnTo>
                  <a:pt x="4348" y="6565"/>
                </a:lnTo>
                <a:lnTo>
                  <a:pt x="4390" y="6560"/>
                </a:lnTo>
                <a:lnTo>
                  <a:pt x="4550" y="6538"/>
                </a:lnTo>
                <a:lnTo>
                  <a:pt x="4578" y="6534"/>
                </a:lnTo>
                <a:lnTo>
                  <a:pt x="4609" y="6529"/>
                </a:lnTo>
                <a:lnTo>
                  <a:pt x="4668" y="6516"/>
                </a:lnTo>
                <a:lnTo>
                  <a:pt x="4789" y="6490"/>
                </a:lnTo>
                <a:lnTo>
                  <a:pt x="4850" y="6478"/>
                </a:lnTo>
                <a:lnTo>
                  <a:pt x="4880" y="6472"/>
                </a:lnTo>
                <a:lnTo>
                  <a:pt x="4911" y="6468"/>
                </a:lnTo>
                <a:lnTo>
                  <a:pt x="4940" y="6464"/>
                </a:lnTo>
                <a:lnTo>
                  <a:pt x="4971" y="6461"/>
                </a:lnTo>
                <a:lnTo>
                  <a:pt x="5000" y="6459"/>
                </a:lnTo>
                <a:lnTo>
                  <a:pt x="5030" y="6458"/>
                </a:lnTo>
                <a:lnTo>
                  <a:pt x="5054" y="6458"/>
                </a:lnTo>
                <a:lnTo>
                  <a:pt x="5077" y="6457"/>
                </a:lnTo>
                <a:lnTo>
                  <a:pt x="5125" y="6453"/>
                </a:lnTo>
                <a:lnTo>
                  <a:pt x="5173" y="6450"/>
                </a:lnTo>
                <a:lnTo>
                  <a:pt x="5197" y="6449"/>
                </a:lnTo>
                <a:lnTo>
                  <a:pt x="5220" y="6449"/>
                </a:lnTo>
                <a:lnTo>
                  <a:pt x="5220" y="6465"/>
                </a:lnTo>
                <a:lnTo>
                  <a:pt x="5219" y="6480"/>
                </a:lnTo>
                <a:lnTo>
                  <a:pt x="5216" y="6495"/>
                </a:lnTo>
                <a:lnTo>
                  <a:pt x="5213" y="6510"/>
                </a:lnTo>
                <a:lnTo>
                  <a:pt x="5205" y="6542"/>
                </a:lnTo>
                <a:lnTo>
                  <a:pt x="5196" y="6572"/>
                </a:lnTo>
                <a:lnTo>
                  <a:pt x="5186" y="6604"/>
                </a:lnTo>
                <a:lnTo>
                  <a:pt x="5178" y="6635"/>
                </a:lnTo>
                <a:lnTo>
                  <a:pt x="5174" y="6651"/>
                </a:lnTo>
                <a:lnTo>
                  <a:pt x="5172" y="6668"/>
                </a:lnTo>
                <a:lnTo>
                  <a:pt x="5170" y="6684"/>
                </a:lnTo>
                <a:lnTo>
                  <a:pt x="5170" y="6700"/>
                </a:lnTo>
                <a:lnTo>
                  <a:pt x="5168" y="6784"/>
                </a:lnTo>
                <a:lnTo>
                  <a:pt x="5164" y="6868"/>
                </a:lnTo>
                <a:lnTo>
                  <a:pt x="5159" y="6952"/>
                </a:lnTo>
                <a:lnTo>
                  <a:pt x="5152" y="7034"/>
                </a:lnTo>
                <a:lnTo>
                  <a:pt x="5143" y="7117"/>
                </a:lnTo>
                <a:lnTo>
                  <a:pt x="5132" y="7199"/>
                </a:lnTo>
                <a:lnTo>
                  <a:pt x="5119" y="7282"/>
                </a:lnTo>
                <a:lnTo>
                  <a:pt x="5105" y="7365"/>
                </a:lnTo>
                <a:lnTo>
                  <a:pt x="5100" y="7390"/>
                </a:lnTo>
                <a:lnTo>
                  <a:pt x="5093" y="7416"/>
                </a:lnTo>
                <a:lnTo>
                  <a:pt x="5086" y="7445"/>
                </a:lnTo>
                <a:lnTo>
                  <a:pt x="5078" y="7472"/>
                </a:lnTo>
                <a:lnTo>
                  <a:pt x="5069" y="7498"/>
                </a:lnTo>
                <a:lnTo>
                  <a:pt x="5060" y="7522"/>
                </a:lnTo>
                <a:lnTo>
                  <a:pt x="5055" y="7532"/>
                </a:lnTo>
                <a:lnTo>
                  <a:pt x="5050" y="7541"/>
                </a:lnTo>
                <a:lnTo>
                  <a:pt x="5046" y="7548"/>
                </a:lnTo>
                <a:lnTo>
                  <a:pt x="5041" y="7553"/>
                </a:lnTo>
                <a:lnTo>
                  <a:pt x="5027" y="7566"/>
                </a:lnTo>
                <a:lnTo>
                  <a:pt x="5014" y="7579"/>
                </a:lnTo>
                <a:lnTo>
                  <a:pt x="5003" y="7593"/>
                </a:lnTo>
                <a:lnTo>
                  <a:pt x="4994" y="7606"/>
                </a:lnTo>
                <a:lnTo>
                  <a:pt x="4985" y="7620"/>
                </a:lnTo>
                <a:lnTo>
                  <a:pt x="4977" y="7634"/>
                </a:lnTo>
                <a:lnTo>
                  <a:pt x="4970" y="7648"/>
                </a:lnTo>
                <a:lnTo>
                  <a:pt x="4963" y="7664"/>
                </a:lnTo>
                <a:lnTo>
                  <a:pt x="4958" y="7678"/>
                </a:lnTo>
                <a:lnTo>
                  <a:pt x="4952" y="7693"/>
                </a:lnTo>
                <a:lnTo>
                  <a:pt x="4948" y="7708"/>
                </a:lnTo>
                <a:lnTo>
                  <a:pt x="4944" y="7724"/>
                </a:lnTo>
                <a:lnTo>
                  <a:pt x="4939" y="7755"/>
                </a:lnTo>
                <a:lnTo>
                  <a:pt x="4936" y="7786"/>
                </a:lnTo>
                <a:lnTo>
                  <a:pt x="4934" y="7818"/>
                </a:lnTo>
                <a:lnTo>
                  <a:pt x="4934" y="7851"/>
                </a:lnTo>
                <a:lnTo>
                  <a:pt x="4934" y="7917"/>
                </a:lnTo>
                <a:lnTo>
                  <a:pt x="4935" y="7984"/>
                </a:lnTo>
                <a:lnTo>
                  <a:pt x="4934" y="8018"/>
                </a:lnTo>
                <a:lnTo>
                  <a:pt x="4932" y="8051"/>
                </a:lnTo>
                <a:lnTo>
                  <a:pt x="4924" y="8143"/>
                </a:lnTo>
                <a:lnTo>
                  <a:pt x="4913" y="8241"/>
                </a:lnTo>
                <a:lnTo>
                  <a:pt x="4900" y="8343"/>
                </a:lnTo>
                <a:lnTo>
                  <a:pt x="4886" y="8449"/>
                </a:lnTo>
                <a:lnTo>
                  <a:pt x="4857" y="8656"/>
                </a:lnTo>
                <a:lnTo>
                  <a:pt x="4844" y="8755"/>
                </a:lnTo>
                <a:lnTo>
                  <a:pt x="4833" y="8849"/>
                </a:lnTo>
                <a:lnTo>
                  <a:pt x="4831" y="8865"/>
                </a:lnTo>
                <a:lnTo>
                  <a:pt x="4828" y="8880"/>
                </a:lnTo>
                <a:lnTo>
                  <a:pt x="4824" y="8895"/>
                </a:lnTo>
                <a:lnTo>
                  <a:pt x="4820" y="8909"/>
                </a:lnTo>
                <a:lnTo>
                  <a:pt x="4809" y="8937"/>
                </a:lnTo>
                <a:lnTo>
                  <a:pt x="4798" y="8962"/>
                </a:lnTo>
                <a:lnTo>
                  <a:pt x="4786" y="8986"/>
                </a:lnTo>
                <a:lnTo>
                  <a:pt x="4774" y="9009"/>
                </a:lnTo>
                <a:lnTo>
                  <a:pt x="4763" y="9030"/>
                </a:lnTo>
                <a:lnTo>
                  <a:pt x="4753" y="9050"/>
                </a:lnTo>
                <a:lnTo>
                  <a:pt x="4744" y="9071"/>
                </a:lnTo>
                <a:lnTo>
                  <a:pt x="4740" y="9081"/>
                </a:lnTo>
                <a:lnTo>
                  <a:pt x="4737" y="9090"/>
                </a:lnTo>
                <a:lnTo>
                  <a:pt x="4735" y="9100"/>
                </a:lnTo>
                <a:lnTo>
                  <a:pt x="4733" y="9109"/>
                </a:lnTo>
                <a:lnTo>
                  <a:pt x="4733" y="9119"/>
                </a:lnTo>
                <a:lnTo>
                  <a:pt x="4734" y="9129"/>
                </a:lnTo>
                <a:lnTo>
                  <a:pt x="4735" y="9139"/>
                </a:lnTo>
                <a:lnTo>
                  <a:pt x="4738" y="9149"/>
                </a:lnTo>
                <a:lnTo>
                  <a:pt x="4743" y="9159"/>
                </a:lnTo>
                <a:lnTo>
                  <a:pt x="4748" y="9170"/>
                </a:lnTo>
                <a:lnTo>
                  <a:pt x="4754" y="9180"/>
                </a:lnTo>
                <a:lnTo>
                  <a:pt x="4762" y="9191"/>
                </a:lnTo>
                <a:lnTo>
                  <a:pt x="4771" y="9203"/>
                </a:lnTo>
                <a:lnTo>
                  <a:pt x="4782" y="9214"/>
                </a:lnTo>
                <a:lnTo>
                  <a:pt x="4801" y="9231"/>
                </a:lnTo>
                <a:lnTo>
                  <a:pt x="4820" y="9247"/>
                </a:lnTo>
                <a:lnTo>
                  <a:pt x="4838" y="9261"/>
                </a:lnTo>
                <a:lnTo>
                  <a:pt x="4855" y="9277"/>
                </a:lnTo>
                <a:lnTo>
                  <a:pt x="4863" y="9284"/>
                </a:lnTo>
                <a:lnTo>
                  <a:pt x="4870" y="9292"/>
                </a:lnTo>
                <a:lnTo>
                  <a:pt x="4877" y="9301"/>
                </a:lnTo>
                <a:lnTo>
                  <a:pt x="4884" y="9310"/>
                </a:lnTo>
                <a:lnTo>
                  <a:pt x="4890" y="9320"/>
                </a:lnTo>
                <a:lnTo>
                  <a:pt x="4894" y="9331"/>
                </a:lnTo>
                <a:lnTo>
                  <a:pt x="4899" y="9344"/>
                </a:lnTo>
                <a:lnTo>
                  <a:pt x="4902" y="9358"/>
                </a:lnTo>
                <a:lnTo>
                  <a:pt x="4906" y="9381"/>
                </a:lnTo>
                <a:lnTo>
                  <a:pt x="4909" y="9404"/>
                </a:lnTo>
                <a:lnTo>
                  <a:pt x="4912" y="9426"/>
                </a:lnTo>
                <a:lnTo>
                  <a:pt x="4914" y="9437"/>
                </a:lnTo>
                <a:lnTo>
                  <a:pt x="4916" y="9447"/>
                </a:lnTo>
                <a:lnTo>
                  <a:pt x="4919" y="9456"/>
                </a:lnTo>
                <a:lnTo>
                  <a:pt x="4924" y="9465"/>
                </a:lnTo>
                <a:lnTo>
                  <a:pt x="4929" y="9474"/>
                </a:lnTo>
                <a:lnTo>
                  <a:pt x="4936" y="9483"/>
                </a:lnTo>
                <a:lnTo>
                  <a:pt x="4944" y="9490"/>
                </a:lnTo>
                <a:lnTo>
                  <a:pt x="4954" y="9497"/>
                </a:lnTo>
                <a:lnTo>
                  <a:pt x="4966" y="9504"/>
                </a:lnTo>
                <a:lnTo>
                  <a:pt x="4979" y="9510"/>
                </a:lnTo>
                <a:lnTo>
                  <a:pt x="4992" y="9514"/>
                </a:lnTo>
                <a:lnTo>
                  <a:pt x="5005" y="9518"/>
                </a:lnTo>
                <a:lnTo>
                  <a:pt x="5018" y="9520"/>
                </a:lnTo>
                <a:lnTo>
                  <a:pt x="5032" y="9522"/>
                </a:lnTo>
                <a:lnTo>
                  <a:pt x="5058" y="9524"/>
                </a:lnTo>
                <a:lnTo>
                  <a:pt x="5084" y="9525"/>
                </a:lnTo>
                <a:lnTo>
                  <a:pt x="5096" y="9525"/>
                </a:lnTo>
                <a:lnTo>
                  <a:pt x="5109" y="9527"/>
                </a:lnTo>
                <a:lnTo>
                  <a:pt x="5138" y="9531"/>
                </a:lnTo>
                <a:lnTo>
                  <a:pt x="5172" y="9537"/>
                </a:lnTo>
                <a:lnTo>
                  <a:pt x="5207" y="9541"/>
                </a:lnTo>
                <a:lnTo>
                  <a:pt x="5225" y="9543"/>
                </a:lnTo>
                <a:lnTo>
                  <a:pt x="5243" y="9544"/>
                </a:lnTo>
                <a:lnTo>
                  <a:pt x="5259" y="9544"/>
                </a:lnTo>
                <a:lnTo>
                  <a:pt x="5274" y="9543"/>
                </a:lnTo>
                <a:lnTo>
                  <a:pt x="5288" y="9541"/>
                </a:lnTo>
                <a:lnTo>
                  <a:pt x="5300" y="9537"/>
                </a:lnTo>
                <a:lnTo>
                  <a:pt x="5307" y="9534"/>
                </a:lnTo>
                <a:lnTo>
                  <a:pt x="5312" y="9532"/>
                </a:lnTo>
                <a:lnTo>
                  <a:pt x="5316" y="9528"/>
                </a:lnTo>
                <a:lnTo>
                  <a:pt x="5320" y="9524"/>
                </a:lnTo>
                <a:lnTo>
                  <a:pt x="5324" y="9519"/>
                </a:lnTo>
                <a:lnTo>
                  <a:pt x="5326" y="9514"/>
                </a:lnTo>
                <a:lnTo>
                  <a:pt x="5328" y="9508"/>
                </a:lnTo>
                <a:lnTo>
                  <a:pt x="5329" y="9502"/>
                </a:lnTo>
                <a:lnTo>
                  <a:pt x="5328" y="9495"/>
                </a:lnTo>
                <a:lnTo>
                  <a:pt x="5327" y="9488"/>
                </a:lnTo>
                <a:lnTo>
                  <a:pt x="5323" y="9473"/>
                </a:lnTo>
                <a:lnTo>
                  <a:pt x="5317" y="9456"/>
                </a:lnTo>
                <a:lnTo>
                  <a:pt x="5308" y="9440"/>
                </a:lnTo>
                <a:lnTo>
                  <a:pt x="5297" y="9422"/>
                </a:lnTo>
                <a:lnTo>
                  <a:pt x="5286" y="9404"/>
                </a:lnTo>
                <a:lnTo>
                  <a:pt x="5273" y="9387"/>
                </a:lnTo>
                <a:lnTo>
                  <a:pt x="5261" y="9370"/>
                </a:lnTo>
                <a:lnTo>
                  <a:pt x="5236" y="9337"/>
                </a:lnTo>
                <a:lnTo>
                  <a:pt x="5214" y="9311"/>
                </a:lnTo>
                <a:lnTo>
                  <a:pt x="5199" y="9292"/>
                </a:lnTo>
                <a:lnTo>
                  <a:pt x="5178" y="9264"/>
                </a:lnTo>
                <a:lnTo>
                  <a:pt x="5157" y="9237"/>
                </a:lnTo>
                <a:lnTo>
                  <a:pt x="5135" y="9211"/>
                </a:lnTo>
                <a:lnTo>
                  <a:pt x="5112" y="9184"/>
                </a:lnTo>
                <a:lnTo>
                  <a:pt x="5102" y="9172"/>
                </a:lnTo>
                <a:lnTo>
                  <a:pt x="5091" y="9160"/>
                </a:lnTo>
                <a:lnTo>
                  <a:pt x="5083" y="9147"/>
                </a:lnTo>
                <a:lnTo>
                  <a:pt x="5075" y="9134"/>
                </a:lnTo>
                <a:lnTo>
                  <a:pt x="5068" y="9120"/>
                </a:lnTo>
                <a:lnTo>
                  <a:pt x="5062" y="9106"/>
                </a:lnTo>
                <a:lnTo>
                  <a:pt x="5057" y="9092"/>
                </a:lnTo>
                <a:lnTo>
                  <a:pt x="5053" y="9077"/>
                </a:lnTo>
                <a:lnTo>
                  <a:pt x="5049" y="9063"/>
                </a:lnTo>
                <a:lnTo>
                  <a:pt x="5047" y="9047"/>
                </a:lnTo>
                <a:lnTo>
                  <a:pt x="5044" y="9032"/>
                </a:lnTo>
                <a:lnTo>
                  <a:pt x="5043" y="9016"/>
                </a:lnTo>
                <a:lnTo>
                  <a:pt x="5041" y="8984"/>
                </a:lnTo>
                <a:lnTo>
                  <a:pt x="5042" y="8953"/>
                </a:lnTo>
                <a:lnTo>
                  <a:pt x="5044" y="8921"/>
                </a:lnTo>
                <a:lnTo>
                  <a:pt x="5047" y="8888"/>
                </a:lnTo>
                <a:lnTo>
                  <a:pt x="5052" y="8857"/>
                </a:lnTo>
                <a:lnTo>
                  <a:pt x="5057" y="8824"/>
                </a:lnTo>
                <a:lnTo>
                  <a:pt x="5068" y="8762"/>
                </a:lnTo>
                <a:lnTo>
                  <a:pt x="5079" y="8703"/>
                </a:lnTo>
                <a:lnTo>
                  <a:pt x="5085" y="8665"/>
                </a:lnTo>
                <a:lnTo>
                  <a:pt x="5090" y="8627"/>
                </a:lnTo>
                <a:lnTo>
                  <a:pt x="5095" y="8588"/>
                </a:lnTo>
                <a:lnTo>
                  <a:pt x="5098" y="8549"/>
                </a:lnTo>
                <a:lnTo>
                  <a:pt x="5103" y="8471"/>
                </a:lnTo>
                <a:lnTo>
                  <a:pt x="5109" y="8393"/>
                </a:lnTo>
                <a:lnTo>
                  <a:pt x="5113" y="8354"/>
                </a:lnTo>
                <a:lnTo>
                  <a:pt x="5117" y="8316"/>
                </a:lnTo>
                <a:lnTo>
                  <a:pt x="5123" y="8277"/>
                </a:lnTo>
                <a:lnTo>
                  <a:pt x="5130" y="8239"/>
                </a:lnTo>
                <a:lnTo>
                  <a:pt x="5139" y="8201"/>
                </a:lnTo>
                <a:lnTo>
                  <a:pt x="5150" y="8165"/>
                </a:lnTo>
                <a:lnTo>
                  <a:pt x="5156" y="8147"/>
                </a:lnTo>
                <a:lnTo>
                  <a:pt x="5163" y="8128"/>
                </a:lnTo>
                <a:lnTo>
                  <a:pt x="5171" y="8110"/>
                </a:lnTo>
                <a:lnTo>
                  <a:pt x="5179" y="8093"/>
                </a:lnTo>
                <a:lnTo>
                  <a:pt x="5188" y="8075"/>
                </a:lnTo>
                <a:lnTo>
                  <a:pt x="5198" y="8057"/>
                </a:lnTo>
                <a:lnTo>
                  <a:pt x="5218" y="8024"/>
                </a:lnTo>
                <a:lnTo>
                  <a:pt x="5240" y="7990"/>
                </a:lnTo>
                <a:lnTo>
                  <a:pt x="5262" y="7958"/>
                </a:lnTo>
                <a:lnTo>
                  <a:pt x="5284" y="7924"/>
                </a:lnTo>
                <a:lnTo>
                  <a:pt x="5305" y="7890"/>
                </a:lnTo>
                <a:lnTo>
                  <a:pt x="5315" y="7873"/>
                </a:lnTo>
                <a:lnTo>
                  <a:pt x="5324" y="7855"/>
                </a:lnTo>
                <a:lnTo>
                  <a:pt x="5332" y="7838"/>
                </a:lnTo>
                <a:lnTo>
                  <a:pt x="5339" y="7820"/>
                </a:lnTo>
                <a:lnTo>
                  <a:pt x="5346" y="7800"/>
                </a:lnTo>
                <a:lnTo>
                  <a:pt x="5350" y="7779"/>
                </a:lnTo>
                <a:lnTo>
                  <a:pt x="5354" y="7760"/>
                </a:lnTo>
                <a:lnTo>
                  <a:pt x="5356" y="7739"/>
                </a:lnTo>
                <a:lnTo>
                  <a:pt x="5358" y="7718"/>
                </a:lnTo>
                <a:lnTo>
                  <a:pt x="5359" y="7698"/>
                </a:lnTo>
                <a:lnTo>
                  <a:pt x="5360" y="7657"/>
                </a:lnTo>
                <a:lnTo>
                  <a:pt x="5362" y="7615"/>
                </a:lnTo>
                <a:lnTo>
                  <a:pt x="5363" y="7595"/>
                </a:lnTo>
                <a:lnTo>
                  <a:pt x="5366" y="7574"/>
                </a:lnTo>
                <a:lnTo>
                  <a:pt x="5369" y="7554"/>
                </a:lnTo>
                <a:lnTo>
                  <a:pt x="5374" y="7535"/>
                </a:lnTo>
                <a:lnTo>
                  <a:pt x="5381" y="7516"/>
                </a:lnTo>
                <a:lnTo>
                  <a:pt x="5390" y="7496"/>
                </a:lnTo>
                <a:lnTo>
                  <a:pt x="5399" y="7480"/>
                </a:lnTo>
                <a:lnTo>
                  <a:pt x="5408" y="7464"/>
                </a:lnTo>
                <a:lnTo>
                  <a:pt x="5419" y="7449"/>
                </a:lnTo>
                <a:lnTo>
                  <a:pt x="5431" y="7434"/>
                </a:lnTo>
                <a:lnTo>
                  <a:pt x="5443" y="7420"/>
                </a:lnTo>
                <a:lnTo>
                  <a:pt x="5457" y="7406"/>
                </a:lnTo>
                <a:lnTo>
                  <a:pt x="5483" y="7380"/>
                </a:lnTo>
                <a:lnTo>
                  <a:pt x="5509" y="7353"/>
                </a:lnTo>
                <a:lnTo>
                  <a:pt x="5535" y="7326"/>
                </a:lnTo>
                <a:lnTo>
                  <a:pt x="5547" y="7312"/>
                </a:lnTo>
                <a:lnTo>
                  <a:pt x="5558" y="7296"/>
                </a:lnTo>
                <a:lnTo>
                  <a:pt x="5569" y="7281"/>
                </a:lnTo>
                <a:lnTo>
                  <a:pt x="5578" y="7265"/>
                </a:lnTo>
                <a:lnTo>
                  <a:pt x="5589" y="7245"/>
                </a:lnTo>
                <a:lnTo>
                  <a:pt x="5598" y="7224"/>
                </a:lnTo>
                <a:lnTo>
                  <a:pt x="5606" y="7203"/>
                </a:lnTo>
                <a:lnTo>
                  <a:pt x="5614" y="7183"/>
                </a:lnTo>
                <a:lnTo>
                  <a:pt x="5627" y="7139"/>
                </a:lnTo>
                <a:lnTo>
                  <a:pt x="5640" y="7097"/>
                </a:lnTo>
                <a:lnTo>
                  <a:pt x="5652" y="7053"/>
                </a:lnTo>
                <a:lnTo>
                  <a:pt x="5665" y="7009"/>
                </a:lnTo>
                <a:lnTo>
                  <a:pt x="5679" y="6967"/>
                </a:lnTo>
                <a:lnTo>
                  <a:pt x="5687" y="6945"/>
                </a:lnTo>
                <a:lnTo>
                  <a:pt x="5696" y="6925"/>
                </a:lnTo>
                <a:lnTo>
                  <a:pt x="5700" y="6917"/>
                </a:lnTo>
                <a:lnTo>
                  <a:pt x="5704" y="6910"/>
                </a:lnTo>
                <a:lnTo>
                  <a:pt x="5708" y="6904"/>
                </a:lnTo>
                <a:lnTo>
                  <a:pt x="5713" y="6900"/>
                </a:lnTo>
                <a:lnTo>
                  <a:pt x="5717" y="6896"/>
                </a:lnTo>
                <a:lnTo>
                  <a:pt x="5721" y="6894"/>
                </a:lnTo>
                <a:lnTo>
                  <a:pt x="5726" y="6892"/>
                </a:lnTo>
                <a:lnTo>
                  <a:pt x="5731" y="6891"/>
                </a:lnTo>
                <a:lnTo>
                  <a:pt x="5738" y="6890"/>
                </a:lnTo>
                <a:lnTo>
                  <a:pt x="5744" y="6891"/>
                </a:lnTo>
                <a:lnTo>
                  <a:pt x="5749" y="6893"/>
                </a:lnTo>
                <a:lnTo>
                  <a:pt x="5756" y="6897"/>
                </a:lnTo>
                <a:lnTo>
                  <a:pt x="5764" y="6903"/>
                </a:lnTo>
                <a:lnTo>
                  <a:pt x="5771" y="6911"/>
                </a:lnTo>
                <a:lnTo>
                  <a:pt x="5779" y="6920"/>
                </a:lnTo>
                <a:lnTo>
                  <a:pt x="5794" y="6941"/>
                </a:lnTo>
                <a:lnTo>
                  <a:pt x="5810" y="6965"/>
                </a:lnTo>
                <a:lnTo>
                  <a:pt x="5824" y="6989"/>
                </a:lnTo>
                <a:lnTo>
                  <a:pt x="5837" y="7012"/>
                </a:lnTo>
                <a:lnTo>
                  <a:pt x="5857" y="7050"/>
                </a:lnTo>
                <a:lnTo>
                  <a:pt x="5874" y="7080"/>
                </a:lnTo>
                <a:lnTo>
                  <a:pt x="5889" y="7113"/>
                </a:lnTo>
                <a:lnTo>
                  <a:pt x="5916" y="7176"/>
                </a:lnTo>
                <a:lnTo>
                  <a:pt x="5930" y="7208"/>
                </a:lnTo>
                <a:lnTo>
                  <a:pt x="5946" y="7240"/>
                </a:lnTo>
                <a:lnTo>
                  <a:pt x="5962" y="7270"/>
                </a:lnTo>
                <a:lnTo>
                  <a:pt x="5979" y="7299"/>
                </a:lnTo>
                <a:lnTo>
                  <a:pt x="5989" y="7315"/>
                </a:lnTo>
                <a:lnTo>
                  <a:pt x="5999" y="7328"/>
                </a:lnTo>
                <a:lnTo>
                  <a:pt x="6022" y="7356"/>
                </a:lnTo>
                <a:lnTo>
                  <a:pt x="6066" y="7410"/>
                </a:lnTo>
                <a:lnTo>
                  <a:pt x="6089" y="7436"/>
                </a:lnTo>
                <a:lnTo>
                  <a:pt x="6110" y="7465"/>
                </a:lnTo>
                <a:lnTo>
                  <a:pt x="6119" y="7479"/>
                </a:lnTo>
                <a:lnTo>
                  <a:pt x="6128" y="7494"/>
                </a:lnTo>
                <a:lnTo>
                  <a:pt x="6137" y="7509"/>
                </a:lnTo>
                <a:lnTo>
                  <a:pt x="6144" y="7526"/>
                </a:lnTo>
                <a:lnTo>
                  <a:pt x="6155" y="7548"/>
                </a:lnTo>
                <a:lnTo>
                  <a:pt x="6162" y="7571"/>
                </a:lnTo>
                <a:lnTo>
                  <a:pt x="6169" y="7595"/>
                </a:lnTo>
                <a:lnTo>
                  <a:pt x="6174" y="7618"/>
                </a:lnTo>
                <a:lnTo>
                  <a:pt x="6179" y="7641"/>
                </a:lnTo>
                <a:lnTo>
                  <a:pt x="6183" y="7666"/>
                </a:lnTo>
                <a:lnTo>
                  <a:pt x="6190" y="7713"/>
                </a:lnTo>
                <a:lnTo>
                  <a:pt x="6198" y="7761"/>
                </a:lnTo>
                <a:lnTo>
                  <a:pt x="6203" y="7785"/>
                </a:lnTo>
                <a:lnTo>
                  <a:pt x="6209" y="7809"/>
                </a:lnTo>
                <a:lnTo>
                  <a:pt x="6215" y="7832"/>
                </a:lnTo>
                <a:lnTo>
                  <a:pt x="6225" y="7855"/>
                </a:lnTo>
                <a:lnTo>
                  <a:pt x="6234" y="7878"/>
                </a:lnTo>
                <a:lnTo>
                  <a:pt x="6246" y="7900"/>
                </a:lnTo>
                <a:lnTo>
                  <a:pt x="6259" y="7921"/>
                </a:lnTo>
                <a:lnTo>
                  <a:pt x="6272" y="7943"/>
                </a:lnTo>
                <a:lnTo>
                  <a:pt x="6286" y="7963"/>
                </a:lnTo>
                <a:lnTo>
                  <a:pt x="6301" y="7983"/>
                </a:lnTo>
                <a:lnTo>
                  <a:pt x="6331" y="8023"/>
                </a:lnTo>
                <a:lnTo>
                  <a:pt x="6362" y="8062"/>
                </a:lnTo>
                <a:lnTo>
                  <a:pt x="6393" y="8101"/>
                </a:lnTo>
                <a:lnTo>
                  <a:pt x="6423" y="8140"/>
                </a:lnTo>
                <a:lnTo>
                  <a:pt x="6439" y="8161"/>
                </a:lnTo>
                <a:lnTo>
                  <a:pt x="6453" y="8181"/>
                </a:lnTo>
                <a:lnTo>
                  <a:pt x="6466" y="8202"/>
                </a:lnTo>
                <a:lnTo>
                  <a:pt x="6479" y="8224"/>
                </a:lnTo>
                <a:lnTo>
                  <a:pt x="6507" y="8271"/>
                </a:lnTo>
                <a:lnTo>
                  <a:pt x="6533" y="8320"/>
                </a:lnTo>
                <a:lnTo>
                  <a:pt x="6557" y="8371"/>
                </a:lnTo>
                <a:lnTo>
                  <a:pt x="6582" y="8421"/>
                </a:lnTo>
                <a:lnTo>
                  <a:pt x="6605" y="8474"/>
                </a:lnTo>
                <a:lnTo>
                  <a:pt x="6626" y="8527"/>
                </a:lnTo>
                <a:lnTo>
                  <a:pt x="6647" y="8582"/>
                </a:lnTo>
                <a:lnTo>
                  <a:pt x="6666" y="8635"/>
                </a:lnTo>
                <a:lnTo>
                  <a:pt x="6683" y="8691"/>
                </a:lnTo>
                <a:lnTo>
                  <a:pt x="6699" y="8746"/>
                </a:lnTo>
                <a:lnTo>
                  <a:pt x="6713" y="8802"/>
                </a:lnTo>
                <a:lnTo>
                  <a:pt x="6727" y="8858"/>
                </a:lnTo>
                <a:lnTo>
                  <a:pt x="6738" y="8913"/>
                </a:lnTo>
                <a:lnTo>
                  <a:pt x="6747" y="8969"/>
                </a:lnTo>
                <a:lnTo>
                  <a:pt x="6754" y="9024"/>
                </a:lnTo>
                <a:lnTo>
                  <a:pt x="6760" y="9079"/>
                </a:lnTo>
                <a:lnTo>
                  <a:pt x="6763" y="9103"/>
                </a:lnTo>
                <a:lnTo>
                  <a:pt x="6767" y="9123"/>
                </a:lnTo>
                <a:lnTo>
                  <a:pt x="6770" y="9133"/>
                </a:lnTo>
                <a:lnTo>
                  <a:pt x="6774" y="9142"/>
                </a:lnTo>
                <a:lnTo>
                  <a:pt x="6778" y="9150"/>
                </a:lnTo>
                <a:lnTo>
                  <a:pt x="6782" y="9157"/>
                </a:lnTo>
                <a:lnTo>
                  <a:pt x="6792" y="9170"/>
                </a:lnTo>
                <a:lnTo>
                  <a:pt x="6803" y="9181"/>
                </a:lnTo>
                <a:lnTo>
                  <a:pt x="6815" y="9190"/>
                </a:lnTo>
                <a:lnTo>
                  <a:pt x="6828" y="9198"/>
                </a:lnTo>
                <a:lnTo>
                  <a:pt x="6841" y="9206"/>
                </a:lnTo>
                <a:lnTo>
                  <a:pt x="6856" y="9212"/>
                </a:lnTo>
                <a:lnTo>
                  <a:pt x="6889" y="9224"/>
                </a:lnTo>
                <a:lnTo>
                  <a:pt x="6923" y="9237"/>
                </a:lnTo>
                <a:lnTo>
                  <a:pt x="6942" y="9245"/>
                </a:lnTo>
                <a:lnTo>
                  <a:pt x="6960" y="9253"/>
                </a:lnTo>
                <a:lnTo>
                  <a:pt x="6975" y="9262"/>
                </a:lnTo>
                <a:lnTo>
                  <a:pt x="6988" y="9274"/>
                </a:lnTo>
                <a:lnTo>
                  <a:pt x="7000" y="9285"/>
                </a:lnTo>
                <a:lnTo>
                  <a:pt x="7009" y="9297"/>
                </a:lnTo>
                <a:lnTo>
                  <a:pt x="7017" y="9311"/>
                </a:lnTo>
                <a:lnTo>
                  <a:pt x="7023" y="9325"/>
                </a:lnTo>
                <a:lnTo>
                  <a:pt x="7029" y="9340"/>
                </a:lnTo>
                <a:lnTo>
                  <a:pt x="7033" y="9356"/>
                </a:lnTo>
                <a:lnTo>
                  <a:pt x="7036" y="9372"/>
                </a:lnTo>
                <a:lnTo>
                  <a:pt x="7039" y="9388"/>
                </a:lnTo>
                <a:lnTo>
                  <a:pt x="7044" y="9422"/>
                </a:lnTo>
                <a:lnTo>
                  <a:pt x="7047" y="9455"/>
                </a:lnTo>
                <a:lnTo>
                  <a:pt x="7052" y="9488"/>
                </a:lnTo>
                <a:lnTo>
                  <a:pt x="7055" y="9499"/>
                </a:lnTo>
                <a:lnTo>
                  <a:pt x="7058" y="9510"/>
                </a:lnTo>
                <a:lnTo>
                  <a:pt x="7062" y="9520"/>
                </a:lnTo>
                <a:lnTo>
                  <a:pt x="7069" y="9529"/>
                </a:lnTo>
                <a:lnTo>
                  <a:pt x="7075" y="9537"/>
                </a:lnTo>
                <a:lnTo>
                  <a:pt x="7081" y="9545"/>
                </a:lnTo>
                <a:lnTo>
                  <a:pt x="7089" y="9551"/>
                </a:lnTo>
                <a:lnTo>
                  <a:pt x="7097" y="9558"/>
                </a:lnTo>
                <a:lnTo>
                  <a:pt x="7105" y="9563"/>
                </a:lnTo>
                <a:lnTo>
                  <a:pt x="7115" y="9568"/>
                </a:lnTo>
                <a:lnTo>
                  <a:pt x="7124" y="9572"/>
                </a:lnTo>
                <a:lnTo>
                  <a:pt x="7135" y="9576"/>
                </a:lnTo>
                <a:lnTo>
                  <a:pt x="7146" y="9578"/>
                </a:lnTo>
                <a:lnTo>
                  <a:pt x="7157" y="9581"/>
                </a:lnTo>
                <a:lnTo>
                  <a:pt x="7180" y="9584"/>
                </a:lnTo>
                <a:lnTo>
                  <a:pt x="7203" y="9586"/>
                </a:lnTo>
                <a:lnTo>
                  <a:pt x="7229" y="9586"/>
                </a:lnTo>
                <a:lnTo>
                  <a:pt x="7253" y="9586"/>
                </a:lnTo>
                <a:lnTo>
                  <a:pt x="7277" y="9584"/>
                </a:lnTo>
                <a:lnTo>
                  <a:pt x="7325" y="9579"/>
                </a:lnTo>
                <a:lnTo>
                  <a:pt x="7367" y="9574"/>
                </a:lnTo>
                <a:lnTo>
                  <a:pt x="7378" y="9572"/>
                </a:lnTo>
                <a:lnTo>
                  <a:pt x="7388" y="9570"/>
                </a:lnTo>
                <a:lnTo>
                  <a:pt x="7396" y="9568"/>
                </a:lnTo>
                <a:lnTo>
                  <a:pt x="7404" y="9565"/>
                </a:lnTo>
                <a:lnTo>
                  <a:pt x="7411" y="9561"/>
                </a:lnTo>
                <a:lnTo>
                  <a:pt x="7418" y="9557"/>
                </a:lnTo>
                <a:lnTo>
                  <a:pt x="7424" y="9553"/>
                </a:lnTo>
                <a:lnTo>
                  <a:pt x="7429" y="9548"/>
                </a:lnTo>
                <a:lnTo>
                  <a:pt x="7433" y="9543"/>
                </a:lnTo>
                <a:lnTo>
                  <a:pt x="7437" y="9538"/>
                </a:lnTo>
                <a:lnTo>
                  <a:pt x="7439" y="9532"/>
                </a:lnTo>
                <a:lnTo>
                  <a:pt x="7442" y="9527"/>
                </a:lnTo>
                <a:lnTo>
                  <a:pt x="7443" y="9521"/>
                </a:lnTo>
                <a:lnTo>
                  <a:pt x="7444" y="9514"/>
                </a:lnTo>
                <a:lnTo>
                  <a:pt x="7445" y="9501"/>
                </a:lnTo>
                <a:lnTo>
                  <a:pt x="7444" y="9488"/>
                </a:lnTo>
                <a:lnTo>
                  <a:pt x="7441" y="9473"/>
                </a:lnTo>
                <a:lnTo>
                  <a:pt x="7436" y="9459"/>
                </a:lnTo>
                <a:lnTo>
                  <a:pt x="7430" y="9444"/>
                </a:lnTo>
                <a:lnTo>
                  <a:pt x="7423" y="9430"/>
                </a:lnTo>
                <a:lnTo>
                  <a:pt x="7415" y="9416"/>
                </a:lnTo>
                <a:lnTo>
                  <a:pt x="7406" y="9402"/>
                </a:lnTo>
                <a:lnTo>
                  <a:pt x="7398" y="9389"/>
                </a:lnTo>
                <a:lnTo>
                  <a:pt x="7385" y="9374"/>
                </a:lnTo>
                <a:lnTo>
                  <a:pt x="7372" y="9360"/>
                </a:lnTo>
                <a:lnTo>
                  <a:pt x="7358" y="9347"/>
                </a:lnTo>
                <a:lnTo>
                  <a:pt x="7343" y="9334"/>
                </a:lnTo>
                <a:lnTo>
                  <a:pt x="7327" y="9323"/>
                </a:lnTo>
                <a:lnTo>
                  <a:pt x="7312" y="9313"/>
                </a:lnTo>
                <a:lnTo>
                  <a:pt x="7278" y="9293"/>
                </a:lnTo>
                <a:lnTo>
                  <a:pt x="7246" y="9274"/>
                </a:lnTo>
                <a:lnTo>
                  <a:pt x="7230" y="9263"/>
                </a:lnTo>
                <a:lnTo>
                  <a:pt x="7215" y="9252"/>
                </a:lnTo>
                <a:lnTo>
                  <a:pt x="7199" y="9241"/>
                </a:lnTo>
                <a:lnTo>
                  <a:pt x="7184" y="9229"/>
                </a:lnTo>
                <a:lnTo>
                  <a:pt x="7171" y="9216"/>
                </a:lnTo>
                <a:lnTo>
                  <a:pt x="7158" y="9201"/>
                </a:lnTo>
                <a:lnTo>
                  <a:pt x="7150" y="9190"/>
                </a:lnTo>
                <a:lnTo>
                  <a:pt x="7142" y="9178"/>
                </a:lnTo>
                <a:lnTo>
                  <a:pt x="7127" y="9155"/>
                </a:lnTo>
                <a:lnTo>
                  <a:pt x="7115" y="9131"/>
                </a:lnTo>
                <a:lnTo>
                  <a:pt x="7104" y="9105"/>
                </a:lnTo>
                <a:lnTo>
                  <a:pt x="7083" y="9054"/>
                </a:lnTo>
                <a:lnTo>
                  <a:pt x="7073" y="9028"/>
                </a:lnTo>
                <a:lnTo>
                  <a:pt x="7062" y="9004"/>
                </a:lnTo>
                <a:lnTo>
                  <a:pt x="7053" y="8985"/>
                </a:lnTo>
                <a:lnTo>
                  <a:pt x="7044" y="8969"/>
                </a:lnTo>
                <a:lnTo>
                  <a:pt x="7033" y="8953"/>
                </a:lnTo>
                <a:lnTo>
                  <a:pt x="7022" y="8937"/>
                </a:lnTo>
                <a:lnTo>
                  <a:pt x="6999" y="8907"/>
                </a:lnTo>
                <a:lnTo>
                  <a:pt x="6974" y="8878"/>
                </a:lnTo>
                <a:lnTo>
                  <a:pt x="6950" y="8849"/>
                </a:lnTo>
                <a:lnTo>
                  <a:pt x="6938" y="8833"/>
                </a:lnTo>
                <a:lnTo>
                  <a:pt x="6926" y="8817"/>
                </a:lnTo>
                <a:lnTo>
                  <a:pt x="6916" y="8801"/>
                </a:lnTo>
                <a:lnTo>
                  <a:pt x="6906" y="8784"/>
                </a:lnTo>
                <a:lnTo>
                  <a:pt x="6898" y="8765"/>
                </a:lnTo>
                <a:lnTo>
                  <a:pt x="6890" y="8747"/>
                </a:lnTo>
                <a:lnTo>
                  <a:pt x="6883" y="8726"/>
                </a:lnTo>
                <a:lnTo>
                  <a:pt x="6877" y="8704"/>
                </a:lnTo>
                <a:lnTo>
                  <a:pt x="6866" y="8661"/>
                </a:lnTo>
                <a:lnTo>
                  <a:pt x="6856" y="8617"/>
                </a:lnTo>
                <a:lnTo>
                  <a:pt x="6848" y="8573"/>
                </a:lnTo>
                <a:lnTo>
                  <a:pt x="6834" y="8484"/>
                </a:lnTo>
                <a:lnTo>
                  <a:pt x="6826" y="8441"/>
                </a:lnTo>
                <a:lnTo>
                  <a:pt x="6818" y="8396"/>
                </a:lnTo>
                <a:lnTo>
                  <a:pt x="6812" y="8373"/>
                </a:lnTo>
                <a:lnTo>
                  <a:pt x="6805" y="8349"/>
                </a:lnTo>
                <a:lnTo>
                  <a:pt x="6797" y="8327"/>
                </a:lnTo>
                <a:lnTo>
                  <a:pt x="6787" y="8304"/>
                </a:lnTo>
                <a:lnTo>
                  <a:pt x="6776" y="8282"/>
                </a:lnTo>
                <a:lnTo>
                  <a:pt x="6766" y="8260"/>
                </a:lnTo>
                <a:lnTo>
                  <a:pt x="6744" y="8218"/>
                </a:lnTo>
                <a:lnTo>
                  <a:pt x="6721" y="8174"/>
                </a:lnTo>
                <a:lnTo>
                  <a:pt x="6699" y="8130"/>
                </a:lnTo>
                <a:lnTo>
                  <a:pt x="6689" y="8108"/>
                </a:lnTo>
                <a:lnTo>
                  <a:pt x="6680" y="8086"/>
                </a:lnTo>
                <a:lnTo>
                  <a:pt x="6672" y="8063"/>
                </a:lnTo>
                <a:lnTo>
                  <a:pt x="6665" y="8040"/>
                </a:lnTo>
                <a:lnTo>
                  <a:pt x="6656" y="8001"/>
                </a:lnTo>
                <a:lnTo>
                  <a:pt x="6648" y="7963"/>
                </a:lnTo>
                <a:lnTo>
                  <a:pt x="6642" y="7924"/>
                </a:lnTo>
                <a:lnTo>
                  <a:pt x="6637" y="7886"/>
                </a:lnTo>
                <a:lnTo>
                  <a:pt x="6633" y="7847"/>
                </a:lnTo>
                <a:lnTo>
                  <a:pt x="6630" y="7809"/>
                </a:lnTo>
                <a:lnTo>
                  <a:pt x="6624" y="7731"/>
                </a:lnTo>
                <a:lnTo>
                  <a:pt x="6621" y="7692"/>
                </a:lnTo>
                <a:lnTo>
                  <a:pt x="6616" y="7654"/>
                </a:lnTo>
                <a:lnTo>
                  <a:pt x="6611" y="7615"/>
                </a:lnTo>
                <a:lnTo>
                  <a:pt x="6604" y="7577"/>
                </a:lnTo>
                <a:lnTo>
                  <a:pt x="6595" y="7540"/>
                </a:lnTo>
                <a:lnTo>
                  <a:pt x="6585" y="7502"/>
                </a:lnTo>
                <a:lnTo>
                  <a:pt x="6578" y="7484"/>
                </a:lnTo>
                <a:lnTo>
                  <a:pt x="6571" y="7465"/>
                </a:lnTo>
                <a:lnTo>
                  <a:pt x="6563" y="7447"/>
                </a:lnTo>
                <a:lnTo>
                  <a:pt x="6555" y="7428"/>
                </a:lnTo>
                <a:lnTo>
                  <a:pt x="6530" y="7381"/>
                </a:lnTo>
                <a:lnTo>
                  <a:pt x="6505" y="7332"/>
                </a:lnTo>
                <a:lnTo>
                  <a:pt x="6478" y="7284"/>
                </a:lnTo>
                <a:lnTo>
                  <a:pt x="6452" y="7237"/>
                </a:lnTo>
                <a:lnTo>
                  <a:pt x="6427" y="7188"/>
                </a:lnTo>
                <a:lnTo>
                  <a:pt x="6415" y="7164"/>
                </a:lnTo>
                <a:lnTo>
                  <a:pt x="6405" y="7138"/>
                </a:lnTo>
                <a:lnTo>
                  <a:pt x="6395" y="7113"/>
                </a:lnTo>
                <a:lnTo>
                  <a:pt x="6386" y="7087"/>
                </a:lnTo>
                <a:lnTo>
                  <a:pt x="6378" y="7061"/>
                </a:lnTo>
                <a:lnTo>
                  <a:pt x="6370" y="7035"/>
                </a:lnTo>
                <a:lnTo>
                  <a:pt x="6365" y="7009"/>
                </a:lnTo>
                <a:lnTo>
                  <a:pt x="6359" y="6984"/>
                </a:lnTo>
                <a:lnTo>
                  <a:pt x="6356" y="6959"/>
                </a:lnTo>
                <a:lnTo>
                  <a:pt x="6353" y="6932"/>
                </a:lnTo>
                <a:lnTo>
                  <a:pt x="6348" y="6881"/>
                </a:lnTo>
                <a:lnTo>
                  <a:pt x="6345" y="6829"/>
                </a:lnTo>
                <a:lnTo>
                  <a:pt x="6341" y="6776"/>
                </a:lnTo>
                <a:lnTo>
                  <a:pt x="6336" y="6724"/>
                </a:lnTo>
                <a:lnTo>
                  <a:pt x="6333" y="6699"/>
                </a:lnTo>
                <a:lnTo>
                  <a:pt x="6328" y="6673"/>
                </a:lnTo>
                <a:lnTo>
                  <a:pt x="6323" y="6647"/>
                </a:lnTo>
                <a:lnTo>
                  <a:pt x="6316" y="6622"/>
                </a:lnTo>
                <a:lnTo>
                  <a:pt x="6310" y="6603"/>
                </a:lnTo>
                <a:lnTo>
                  <a:pt x="6303" y="6582"/>
                </a:lnTo>
                <a:lnTo>
                  <a:pt x="6285" y="6542"/>
                </a:lnTo>
                <a:lnTo>
                  <a:pt x="6267" y="6501"/>
                </a:lnTo>
                <a:lnTo>
                  <a:pt x="6258" y="6481"/>
                </a:lnTo>
                <a:lnTo>
                  <a:pt x="6250" y="6460"/>
                </a:lnTo>
                <a:lnTo>
                  <a:pt x="6243" y="6439"/>
                </a:lnTo>
                <a:lnTo>
                  <a:pt x="6236" y="6418"/>
                </a:lnTo>
                <a:lnTo>
                  <a:pt x="6232" y="6397"/>
                </a:lnTo>
                <a:lnTo>
                  <a:pt x="6229" y="6375"/>
                </a:lnTo>
                <a:lnTo>
                  <a:pt x="6228" y="6355"/>
                </a:lnTo>
                <a:lnTo>
                  <a:pt x="6228" y="6344"/>
                </a:lnTo>
                <a:lnTo>
                  <a:pt x="6229" y="6334"/>
                </a:lnTo>
                <a:lnTo>
                  <a:pt x="6231" y="6323"/>
                </a:lnTo>
                <a:lnTo>
                  <a:pt x="6233" y="6312"/>
                </a:lnTo>
                <a:lnTo>
                  <a:pt x="6236" y="6301"/>
                </a:lnTo>
                <a:lnTo>
                  <a:pt x="6240" y="6291"/>
                </a:lnTo>
                <a:lnTo>
                  <a:pt x="6245" y="6281"/>
                </a:lnTo>
                <a:lnTo>
                  <a:pt x="6250" y="6271"/>
                </a:lnTo>
                <a:lnTo>
                  <a:pt x="6255" y="6262"/>
                </a:lnTo>
                <a:lnTo>
                  <a:pt x="6262" y="6253"/>
                </a:lnTo>
                <a:lnTo>
                  <a:pt x="6268" y="6244"/>
                </a:lnTo>
                <a:lnTo>
                  <a:pt x="6275" y="6236"/>
                </a:lnTo>
                <a:lnTo>
                  <a:pt x="6291" y="6221"/>
                </a:lnTo>
                <a:lnTo>
                  <a:pt x="6308" y="6207"/>
                </a:lnTo>
                <a:lnTo>
                  <a:pt x="6326" y="6194"/>
                </a:lnTo>
                <a:lnTo>
                  <a:pt x="6345" y="6182"/>
                </a:lnTo>
                <a:lnTo>
                  <a:pt x="6366" y="6170"/>
                </a:lnTo>
                <a:lnTo>
                  <a:pt x="6406" y="6148"/>
                </a:lnTo>
                <a:lnTo>
                  <a:pt x="6447" y="6127"/>
                </a:lnTo>
                <a:lnTo>
                  <a:pt x="6466" y="6115"/>
                </a:lnTo>
                <a:lnTo>
                  <a:pt x="6484" y="6103"/>
                </a:lnTo>
                <a:lnTo>
                  <a:pt x="6501" y="6090"/>
                </a:lnTo>
                <a:lnTo>
                  <a:pt x="6518" y="6076"/>
                </a:lnTo>
                <a:lnTo>
                  <a:pt x="6540" y="6055"/>
                </a:lnTo>
                <a:lnTo>
                  <a:pt x="6560" y="6031"/>
                </a:lnTo>
                <a:lnTo>
                  <a:pt x="6580" y="6007"/>
                </a:lnTo>
                <a:lnTo>
                  <a:pt x="6597" y="5982"/>
                </a:lnTo>
                <a:lnTo>
                  <a:pt x="6612" y="5956"/>
                </a:lnTo>
                <a:lnTo>
                  <a:pt x="6627" y="5930"/>
                </a:lnTo>
                <a:lnTo>
                  <a:pt x="6640" y="5903"/>
                </a:lnTo>
                <a:lnTo>
                  <a:pt x="6653" y="5874"/>
                </a:lnTo>
                <a:lnTo>
                  <a:pt x="6665" y="5846"/>
                </a:lnTo>
                <a:lnTo>
                  <a:pt x="6676" y="5817"/>
                </a:lnTo>
                <a:lnTo>
                  <a:pt x="6686" y="5789"/>
                </a:lnTo>
                <a:lnTo>
                  <a:pt x="6695" y="5760"/>
                </a:lnTo>
                <a:lnTo>
                  <a:pt x="6713" y="5700"/>
                </a:lnTo>
                <a:lnTo>
                  <a:pt x="6732" y="5641"/>
                </a:lnTo>
                <a:lnTo>
                  <a:pt x="6741" y="5610"/>
                </a:lnTo>
                <a:lnTo>
                  <a:pt x="6752" y="5579"/>
                </a:lnTo>
                <a:lnTo>
                  <a:pt x="6764" y="5549"/>
                </a:lnTo>
                <a:lnTo>
                  <a:pt x="6777" y="5517"/>
                </a:lnTo>
                <a:lnTo>
                  <a:pt x="6804" y="5456"/>
                </a:lnTo>
                <a:lnTo>
                  <a:pt x="6832" y="5394"/>
                </a:lnTo>
                <a:lnTo>
                  <a:pt x="6860" y="5333"/>
                </a:lnTo>
                <a:lnTo>
                  <a:pt x="6873" y="5301"/>
                </a:lnTo>
                <a:lnTo>
                  <a:pt x="6884" y="5271"/>
                </a:lnTo>
                <a:lnTo>
                  <a:pt x="6895" y="5240"/>
                </a:lnTo>
                <a:lnTo>
                  <a:pt x="6905" y="5209"/>
                </a:lnTo>
                <a:lnTo>
                  <a:pt x="6913" y="5178"/>
                </a:lnTo>
                <a:lnTo>
                  <a:pt x="6920" y="5148"/>
                </a:lnTo>
                <a:lnTo>
                  <a:pt x="6928" y="5112"/>
                </a:lnTo>
                <a:lnTo>
                  <a:pt x="6937" y="5078"/>
                </a:lnTo>
                <a:lnTo>
                  <a:pt x="6947" y="5042"/>
                </a:lnTo>
                <a:lnTo>
                  <a:pt x="6957" y="5007"/>
                </a:lnTo>
                <a:lnTo>
                  <a:pt x="6980" y="4937"/>
                </a:lnTo>
                <a:lnTo>
                  <a:pt x="7005" y="4866"/>
                </a:lnTo>
                <a:lnTo>
                  <a:pt x="7016" y="4830"/>
                </a:lnTo>
                <a:lnTo>
                  <a:pt x="7027" y="4795"/>
                </a:lnTo>
                <a:lnTo>
                  <a:pt x="7037" y="4759"/>
                </a:lnTo>
                <a:lnTo>
                  <a:pt x="7046" y="4724"/>
                </a:lnTo>
                <a:lnTo>
                  <a:pt x="7053" y="4688"/>
                </a:lnTo>
                <a:lnTo>
                  <a:pt x="7059" y="4652"/>
                </a:lnTo>
                <a:lnTo>
                  <a:pt x="7064" y="4616"/>
                </a:lnTo>
                <a:lnTo>
                  <a:pt x="7066" y="4580"/>
                </a:lnTo>
                <a:lnTo>
                  <a:pt x="7066" y="4558"/>
                </a:lnTo>
                <a:lnTo>
                  <a:pt x="7066" y="4536"/>
                </a:lnTo>
                <a:lnTo>
                  <a:pt x="7064" y="4493"/>
                </a:lnTo>
                <a:lnTo>
                  <a:pt x="7059" y="4449"/>
                </a:lnTo>
                <a:lnTo>
                  <a:pt x="7053" y="4405"/>
                </a:lnTo>
                <a:lnTo>
                  <a:pt x="7046" y="4363"/>
                </a:lnTo>
                <a:lnTo>
                  <a:pt x="7037" y="4319"/>
                </a:lnTo>
                <a:lnTo>
                  <a:pt x="7018" y="4233"/>
                </a:lnTo>
                <a:lnTo>
                  <a:pt x="6997" y="4147"/>
                </a:lnTo>
                <a:lnTo>
                  <a:pt x="6988" y="4103"/>
                </a:lnTo>
                <a:lnTo>
                  <a:pt x="6980" y="4060"/>
                </a:lnTo>
                <a:lnTo>
                  <a:pt x="6973" y="4017"/>
                </a:lnTo>
                <a:lnTo>
                  <a:pt x="6967" y="3973"/>
                </a:lnTo>
                <a:lnTo>
                  <a:pt x="6964" y="3930"/>
                </a:lnTo>
                <a:lnTo>
                  <a:pt x="6963" y="3907"/>
                </a:lnTo>
                <a:lnTo>
                  <a:pt x="6963" y="3885"/>
                </a:lnTo>
                <a:lnTo>
                  <a:pt x="6962" y="3834"/>
                </a:lnTo>
                <a:lnTo>
                  <a:pt x="6961" y="3784"/>
                </a:lnTo>
                <a:lnTo>
                  <a:pt x="6961" y="3758"/>
                </a:lnTo>
                <a:lnTo>
                  <a:pt x="6962" y="3733"/>
                </a:lnTo>
                <a:lnTo>
                  <a:pt x="6964" y="3707"/>
                </a:lnTo>
                <a:lnTo>
                  <a:pt x="6967" y="3682"/>
                </a:lnTo>
                <a:lnTo>
                  <a:pt x="6969" y="3672"/>
                </a:lnTo>
                <a:lnTo>
                  <a:pt x="6971" y="3663"/>
                </a:lnTo>
                <a:lnTo>
                  <a:pt x="6974" y="3655"/>
                </a:lnTo>
                <a:lnTo>
                  <a:pt x="6977" y="3649"/>
                </a:lnTo>
                <a:lnTo>
                  <a:pt x="6980" y="3643"/>
                </a:lnTo>
                <a:lnTo>
                  <a:pt x="6984" y="3637"/>
                </a:lnTo>
                <a:lnTo>
                  <a:pt x="6988" y="3634"/>
                </a:lnTo>
                <a:lnTo>
                  <a:pt x="6992" y="3631"/>
                </a:lnTo>
                <a:lnTo>
                  <a:pt x="6997" y="3629"/>
                </a:lnTo>
                <a:lnTo>
                  <a:pt x="7003" y="3628"/>
                </a:lnTo>
                <a:lnTo>
                  <a:pt x="7008" y="3628"/>
                </a:lnTo>
                <a:lnTo>
                  <a:pt x="7014" y="3628"/>
                </a:lnTo>
                <a:lnTo>
                  <a:pt x="7025" y="3631"/>
                </a:lnTo>
                <a:lnTo>
                  <a:pt x="7038" y="3635"/>
                </a:lnTo>
                <a:lnTo>
                  <a:pt x="7051" y="3641"/>
                </a:lnTo>
                <a:lnTo>
                  <a:pt x="7065" y="3650"/>
                </a:lnTo>
                <a:lnTo>
                  <a:pt x="7097" y="3665"/>
                </a:lnTo>
                <a:lnTo>
                  <a:pt x="7112" y="3673"/>
                </a:lnTo>
                <a:lnTo>
                  <a:pt x="7129" y="3680"/>
                </a:lnTo>
                <a:lnTo>
                  <a:pt x="7146" y="3686"/>
                </a:lnTo>
                <a:lnTo>
                  <a:pt x="7163" y="3690"/>
                </a:lnTo>
                <a:lnTo>
                  <a:pt x="7174" y="3691"/>
                </a:lnTo>
                <a:lnTo>
                  <a:pt x="7185" y="3692"/>
                </a:lnTo>
                <a:lnTo>
                  <a:pt x="7207" y="3693"/>
                </a:lnTo>
                <a:lnTo>
                  <a:pt x="7249" y="3692"/>
                </a:lnTo>
                <a:lnTo>
                  <a:pt x="7269" y="3693"/>
                </a:lnTo>
                <a:lnTo>
                  <a:pt x="7279" y="3694"/>
                </a:lnTo>
                <a:lnTo>
                  <a:pt x="7290" y="3695"/>
                </a:lnTo>
                <a:lnTo>
                  <a:pt x="7300" y="3697"/>
                </a:lnTo>
                <a:lnTo>
                  <a:pt x="7311" y="3700"/>
                </a:lnTo>
                <a:lnTo>
                  <a:pt x="7321" y="3705"/>
                </a:lnTo>
                <a:lnTo>
                  <a:pt x="7332" y="3710"/>
                </a:lnTo>
                <a:lnTo>
                  <a:pt x="7352" y="3722"/>
                </a:lnTo>
                <a:lnTo>
                  <a:pt x="7370" y="3736"/>
                </a:lnTo>
                <a:lnTo>
                  <a:pt x="7388" y="3751"/>
                </a:lnTo>
                <a:lnTo>
                  <a:pt x="7405" y="3766"/>
                </a:lnTo>
                <a:lnTo>
                  <a:pt x="7438" y="3800"/>
                </a:lnTo>
                <a:lnTo>
                  <a:pt x="7469" y="3833"/>
                </a:lnTo>
                <a:lnTo>
                  <a:pt x="7484" y="3847"/>
                </a:lnTo>
                <a:lnTo>
                  <a:pt x="7499" y="3861"/>
                </a:lnTo>
                <a:lnTo>
                  <a:pt x="7512" y="3871"/>
                </a:lnTo>
                <a:lnTo>
                  <a:pt x="7525" y="3879"/>
                </a:lnTo>
                <a:lnTo>
                  <a:pt x="7537" y="3885"/>
                </a:lnTo>
                <a:lnTo>
                  <a:pt x="7548" y="3889"/>
                </a:lnTo>
                <a:lnTo>
                  <a:pt x="7560" y="3892"/>
                </a:lnTo>
                <a:lnTo>
                  <a:pt x="7572" y="3893"/>
                </a:lnTo>
                <a:lnTo>
                  <a:pt x="7584" y="3894"/>
                </a:lnTo>
                <a:lnTo>
                  <a:pt x="7596" y="3893"/>
                </a:lnTo>
                <a:lnTo>
                  <a:pt x="7609" y="3892"/>
                </a:lnTo>
                <a:lnTo>
                  <a:pt x="7622" y="3889"/>
                </a:lnTo>
                <a:lnTo>
                  <a:pt x="7654" y="3884"/>
                </a:lnTo>
                <a:lnTo>
                  <a:pt x="7691" y="3877"/>
                </a:lnTo>
                <a:lnTo>
                  <a:pt x="7710" y="3875"/>
                </a:lnTo>
                <a:lnTo>
                  <a:pt x="7728" y="3873"/>
                </a:lnTo>
                <a:lnTo>
                  <a:pt x="7760" y="3872"/>
                </a:lnTo>
                <a:lnTo>
                  <a:pt x="7790" y="3870"/>
                </a:lnTo>
                <a:lnTo>
                  <a:pt x="7803" y="3868"/>
                </a:lnTo>
                <a:lnTo>
                  <a:pt x="7816" y="3865"/>
                </a:lnTo>
                <a:lnTo>
                  <a:pt x="7827" y="3861"/>
                </a:lnTo>
                <a:lnTo>
                  <a:pt x="7837" y="3855"/>
                </a:lnTo>
                <a:lnTo>
                  <a:pt x="7847" y="3846"/>
                </a:lnTo>
                <a:lnTo>
                  <a:pt x="7851" y="3841"/>
                </a:lnTo>
                <a:lnTo>
                  <a:pt x="7855" y="3836"/>
                </a:lnTo>
                <a:lnTo>
                  <a:pt x="7862" y="3823"/>
                </a:lnTo>
                <a:lnTo>
                  <a:pt x="7867" y="3807"/>
                </a:lnTo>
                <a:lnTo>
                  <a:pt x="7872" y="3788"/>
                </a:lnTo>
                <a:lnTo>
                  <a:pt x="7875" y="3765"/>
                </a:lnTo>
                <a:lnTo>
                  <a:pt x="7878" y="3742"/>
                </a:lnTo>
                <a:lnTo>
                  <a:pt x="7882" y="3719"/>
                </a:lnTo>
                <a:lnTo>
                  <a:pt x="7892" y="3672"/>
                </a:lnTo>
                <a:lnTo>
                  <a:pt x="7896" y="3648"/>
                </a:lnTo>
                <a:lnTo>
                  <a:pt x="7898" y="3624"/>
                </a:lnTo>
                <a:lnTo>
                  <a:pt x="7899" y="3613"/>
                </a:lnTo>
                <a:lnTo>
                  <a:pt x="7899" y="3601"/>
                </a:lnTo>
                <a:lnTo>
                  <a:pt x="7898" y="3590"/>
                </a:lnTo>
                <a:lnTo>
                  <a:pt x="7897" y="3579"/>
                </a:lnTo>
                <a:lnTo>
                  <a:pt x="7895" y="3566"/>
                </a:lnTo>
                <a:lnTo>
                  <a:pt x="7892" y="3555"/>
                </a:lnTo>
                <a:lnTo>
                  <a:pt x="7888" y="3545"/>
                </a:lnTo>
                <a:lnTo>
                  <a:pt x="7884" y="3535"/>
                </a:lnTo>
                <a:lnTo>
                  <a:pt x="7873" y="3515"/>
                </a:lnTo>
                <a:lnTo>
                  <a:pt x="7861" y="3495"/>
                </a:lnTo>
                <a:lnTo>
                  <a:pt x="7848" y="3477"/>
                </a:lnTo>
                <a:lnTo>
                  <a:pt x="7833" y="3459"/>
                </a:lnTo>
                <a:lnTo>
                  <a:pt x="7819" y="3442"/>
                </a:lnTo>
                <a:lnTo>
                  <a:pt x="7806" y="3423"/>
                </a:lnTo>
                <a:lnTo>
                  <a:pt x="7795" y="3409"/>
                </a:lnTo>
                <a:lnTo>
                  <a:pt x="7783" y="3395"/>
                </a:lnTo>
                <a:lnTo>
                  <a:pt x="7770" y="3382"/>
                </a:lnTo>
                <a:lnTo>
                  <a:pt x="7757" y="3370"/>
                </a:lnTo>
                <a:lnTo>
                  <a:pt x="7729" y="3344"/>
                </a:lnTo>
                <a:lnTo>
                  <a:pt x="7700" y="3320"/>
                </a:lnTo>
                <a:lnTo>
                  <a:pt x="7672" y="3296"/>
                </a:lnTo>
                <a:lnTo>
                  <a:pt x="7644" y="3270"/>
                </a:lnTo>
                <a:lnTo>
                  <a:pt x="7630" y="3257"/>
                </a:lnTo>
                <a:lnTo>
                  <a:pt x="7618" y="3243"/>
                </a:lnTo>
                <a:lnTo>
                  <a:pt x="7606" y="3229"/>
                </a:lnTo>
                <a:lnTo>
                  <a:pt x="7595" y="3213"/>
                </a:lnTo>
                <a:lnTo>
                  <a:pt x="7565" y="3169"/>
                </a:lnTo>
                <a:lnTo>
                  <a:pt x="7534" y="3122"/>
                </a:lnTo>
                <a:lnTo>
                  <a:pt x="7504" y="3074"/>
                </a:lnTo>
                <a:lnTo>
                  <a:pt x="7489" y="3050"/>
                </a:lnTo>
                <a:lnTo>
                  <a:pt x="7475" y="3025"/>
                </a:lnTo>
                <a:lnTo>
                  <a:pt x="7463" y="2999"/>
                </a:lnTo>
                <a:lnTo>
                  <a:pt x="7451" y="2974"/>
                </a:lnTo>
                <a:lnTo>
                  <a:pt x="7440" y="2949"/>
                </a:lnTo>
                <a:lnTo>
                  <a:pt x="7430" y="2922"/>
                </a:lnTo>
                <a:lnTo>
                  <a:pt x="7422" y="2896"/>
                </a:lnTo>
                <a:lnTo>
                  <a:pt x="7414" y="2870"/>
                </a:lnTo>
                <a:lnTo>
                  <a:pt x="7409" y="2842"/>
                </a:lnTo>
                <a:lnTo>
                  <a:pt x="7405" y="2815"/>
                </a:lnTo>
                <a:lnTo>
                  <a:pt x="7402" y="2792"/>
                </a:lnTo>
                <a:lnTo>
                  <a:pt x="7397" y="2771"/>
                </a:lnTo>
                <a:lnTo>
                  <a:pt x="7391" y="2751"/>
                </a:lnTo>
                <a:lnTo>
                  <a:pt x="7382" y="2733"/>
                </a:lnTo>
                <a:lnTo>
                  <a:pt x="7373" y="2715"/>
                </a:lnTo>
                <a:lnTo>
                  <a:pt x="7362" y="2699"/>
                </a:lnTo>
                <a:lnTo>
                  <a:pt x="7348" y="2685"/>
                </a:lnTo>
                <a:lnTo>
                  <a:pt x="7335" y="2671"/>
                </a:lnTo>
                <a:lnTo>
                  <a:pt x="7320" y="2659"/>
                </a:lnTo>
                <a:lnTo>
                  <a:pt x="7304" y="2646"/>
                </a:lnTo>
                <a:lnTo>
                  <a:pt x="7287" y="2636"/>
                </a:lnTo>
                <a:lnTo>
                  <a:pt x="7268" y="2627"/>
                </a:lnTo>
                <a:lnTo>
                  <a:pt x="7249" y="2618"/>
                </a:lnTo>
                <a:lnTo>
                  <a:pt x="7230" y="2610"/>
                </a:lnTo>
                <a:lnTo>
                  <a:pt x="7210" y="2603"/>
                </a:lnTo>
                <a:lnTo>
                  <a:pt x="7188" y="2597"/>
                </a:lnTo>
                <a:lnTo>
                  <a:pt x="7169" y="2590"/>
                </a:lnTo>
                <a:lnTo>
                  <a:pt x="7150" y="2581"/>
                </a:lnTo>
                <a:lnTo>
                  <a:pt x="7131" y="2570"/>
                </a:lnTo>
                <a:lnTo>
                  <a:pt x="7114" y="2558"/>
                </a:lnTo>
                <a:lnTo>
                  <a:pt x="7098" y="2544"/>
                </a:lnTo>
                <a:lnTo>
                  <a:pt x="7082" y="2529"/>
                </a:lnTo>
                <a:lnTo>
                  <a:pt x="7067" y="2511"/>
                </a:lnTo>
                <a:lnTo>
                  <a:pt x="7054" y="2494"/>
                </a:lnTo>
                <a:lnTo>
                  <a:pt x="7042" y="2475"/>
                </a:lnTo>
                <a:lnTo>
                  <a:pt x="7032" y="2456"/>
                </a:lnTo>
                <a:lnTo>
                  <a:pt x="7023" y="2435"/>
                </a:lnTo>
                <a:lnTo>
                  <a:pt x="7016" y="2415"/>
                </a:lnTo>
                <a:lnTo>
                  <a:pt x="7011" y="2395"/>
                </a:lnTo>
                <a:lnTo>
                  <a:pt x="7007" y="2373"/>
                </a:lnTo>
                <a:lnTo>
                  <a:pt x="7006" y="2353"/>
                </a:lnTo>
                <a:lnTo>
                  <a:pt x="7007" y="2333"/>
                </a:lnTo>
                <a:lnTo>
                  <a:pt x="7009" y="2322"/>
                </a:lnTo>
                <a:lnTo>
                  <a:pt x="7012" y="2311"/>
                </a:lnTo>
                <a:lnTo>
                  <a:pt x="7015" y="2301"/>
                </a:lnTo>
                <a:lnTo>
                  <a:pt x="7020" y="2292"/>
                </a:lnTo>
                <a:lnTo>
                  <a:pt x="7025" y="2284"/>
                </a:lnTo>
                <a:lnTo>
                  <a:pt x="7031" y="2277"/>
                </a:lnTo>
                <a:lnTo>
                  <a:pt x="7037" y="2271"/>
                </a:lnTo>
                <a:lnTo>
                  <a:pt x="7044" y="2266"/>
                </a:lnTo>
                <a:lnTo>
                  <a:pt x="7052" y="2261"/>
                </a:lnTo>
                <a:lnTo>
                  <a:pt x="7060" y="2257"/>
                </a:lnTo>
                <a:lnTo>
                  <a:pt x="7070" y="2253"/>
                </a:lnTo>
                <a:lnTo>
                  <a:pt x="7079" y="2250"/>
                </a:lnTo>
                <a:lnTo>
                  <a:pt x="7099" y="2245"/>
                </a:lnTo>
                <a:lnTo>
                  <a:pt x="7120" y="2243"/>
                </a:lnTo>
                <a:lnTo>
                  <a:pt x="7142" y="2241"/>
                </a:lnTo>
                <a:lnTo>
                  <a:pt x="7164" y="2241"/>
                </a:lnTo>
                <a:lnTo>
                  <a:pt x="7186" y="2242"/>
                </a:lnTo>
                <a:lnTo>
                  <a:pt x="7208" y="2243"/>
                </a:lnTo>
                <a:lnTo>
                  <a:pt x="7250" y="2246"/>
                </a:lnTo>
                <a:lnTo>
                  <a:pt x="7268" y="2247"/>
                </a:lnTo>
                <a:lnTo>
                  <a:pt x="7285" y="2248"/>
                </a:lnTo>
                <a:lnTo>
                  <a:pt x="7347" y="2249"/>
                </a:lnTo>
                <a:lnTo>
                  <a:pt x="7411" y="2251"/>
                </a:lnTo>
                <a:lnTo>
                  <a:pt x="7476" y="2253"/>
                </a:lnTo>
                <a:lnTo>
                  <a:pt x="7540" y="2255"/>
                </a:lnTo>
                <a:lnTo>
                  <a:pt x="7573" y="2255"/>
                </a:lnTo>
                <a:lnTo>
                  <a:pt x="7605" y="2254"/>
                </a:lnTo>
                <a:lnTo>
                  <a:pt x="7638" y="2253"/>
                </a:lnTo>
                <a:lnTo>
                  <a:pt x="7669" y="2251"/>
                </a:lnTo>
                <a:lnTo>
                  <a:pt x="7700" y="2248"/>
                </a:lnTo>
                <a:lnTo>
                  <a:pt x="7732" y="2244"/>
                </a:lnTo>
                <a:lnTo>
                  <a:pt x="7763" y="2239"/>
                </a:lnTo>
                <a:lnTo>
                  <a:pt x="7794" y="2232"/>
                </a:lnTo>
                <a:lnTo>
                  <a:pt x="7807" y="2228"/>
                </a:lnTo>
                <a:lnTo>
                  <a:pt x="7820" y="2223"/>
                </a:lnTo>
                <a:lnTo>
                  <a:pt x="7832" y="2217"/>
                </a:lnTo>
                <a:lnTo>
                  <a:pt x="7843" y="2211"/>
                </a:lnTo>
                <a:lnTo>
                  <a:pt x="7854" y="2204"/>
                </a:lnTo>
                <a:lnTo>
                  <a:pt x="7864" y="2196"/>
                </a:lnTo>
                <a:lnTo>
                  <a:pt x="7874" y="2187"/>
                </a:lnTo>
                <a:lnTo>
                  <a:pt x="7883" y="2178"/>
                </a:lnTo>
                <a:lnTo>
                  <a:pt x="7900" y="2157"/>
                </a:lnTo>
                <a:lnTo>
                  <a:pt x="7917" y="2136"/>
                </a:lnTo>
                <a:lnTo>
                  <a:pt x="7932" y="2113"/>
                </a:lnTo>
                <a:lnTo>
                  <a:pt x="7947" y="2090"/>
                </a:lnTo>
                <a:lnTo>
                  <a:pt x="7962" y="2067"/>
                </a:lnTo>
                <a:lnTo>
                  <a:pt x="7977" y="2045"/>
                </a:lnTo>
                <a:lnTo>
                  <a:pt x="7995" y="2024"/>
                </a:lnTo>
                <a:lnTo>
                  <a:pt x="8004" y="2013"/>
                </a:lnTo>
                <a:lnTo>
                  <a:pt x="8013" y="2003"/>
                </a:lnTo>
                <a:lnTo>
                  <a:pt x="8023" y="1994"/>
                </a:lnTo>
                <a:lnTo>
                  <a:pt x="8033" y="1986"/>
                </a:lnTo>
                <a:lnTo>
                  <a:pt x="8044" y="1978"/>
                </a:lnTo>
                <a:lnTo>
                  <a:pt x="8057" y="1971"/>
                </a:lnTo>
                <a:lnTo>
                  <a:pt x="8069" y="1965"/>
                </a:lnTo>
                <a:lnTo>
                  <a:pt x="8082" y="1960"/>
                </a:lnTo>
                <a:lnTo>
                  <a:pt x="8096" y="1955"/>
                </a:lnTo>
                <a:lnTo>
                  <a:pt x="8111" y="1951"/>
                </a:lnTo>
                <a:lnTo>
                  <a:pt x="8133" y="1948"/>
                </a:lnTo>
                <a:lnTo>
                  <a:pt x="8154" y="1946"/>
                </a:lnTo>
                <a:lnTo>
                  <a:pt x="8176" y="1943"/>
                </a:lnTo>
                <a:lnTo>
                  <a:pt x="8186" y="1942"/>
                </a:lnTo>
                <a:lnTo>
                  <a:pt x="8196" y="1939"/>
                </a:lnTo>
                <a:lnTo>
                  <a:pt x="8206" y="1936"/>
                </a:lnTo>
                <a:lnTo>
                  <a:pt x="8215" y="1932"/>
                </a:lnTo>
                <a:lnTo>
                  <a:pt x="8222" y="1926"/>
                </a:lnTo>
                <a:lnTo>
                  <a:pt x="8229" y="1920"/>
                </a:lnTo>
                <a:lnTo>
                  <a:pt x="8234" y="1912"/>
                </a:lnTo>
                <a:lnTo>
                  <a:pt x="8239" y="1902"/>
                </a:lnTo>
                <a:lnTo>
                  <a:pt x="8241" y="1891"/>
                </a:lnTo>
                <a:lnTo>
                  <a:pt x="8243" y="1876"/>
                </a:lnTo>
                <a:lnTo>
                  <a:pt x="8242" y="1868"/>
                </a:lnTo>
                <a:lnTo>
                  <a:pt x="8240" y="1861"/>
                </a:lnTo>
                <a:lnTo>
                  <a:pt x="8237" y="1854"/>
                </a:lnTo>
                <a:lnTo>
                  <a:pt x="8232" y="1847"/>
                </a:lnTo>
                <a:lnTo>
                  <a:pt x="8226" y="1841"/>
                </a:lnTo>
                <a:lnTo>
                  <a:pt x="8217" y="1836"/>
                </a:lnTo>
                <a:lnTo>
                  <a:pt x="8207" y="1831"/>
                </a:lnTo>
                <a:lnTo>
                  <a:pt x="8194" y="1827"/>
                </a:lnTo>
                <a:close/>
                <a:moveTo>
                  <a:pt x="5826" y="1330"/>
                </a:moveTo>
                <a:lnTo>
                  <a:pt x="5826" y="1330"/>
                </a:lnTo>
                <a:lnTo>
                  <a:pt x="5829" y="1307"/>
                </a:lnTo>
                <a:lnTo>
                  <a:pt x="5833" y="1285"/>
                </a:lnTo>
                <a:lnTo>
                  <a:pt x="5837" y="1263"/>
                </a:lnTo>
                <a:lnTo>
                  <a:pt x="5842" y="1240"/>
                </a:lnTo>
                <a:lnTo>
                  <a:pt x="5848" y="1219"/>
                </a:lnTo>
                <a:lnTo>
                  <a:pt x="5855" y="1198"/>
                </a:lnTo>
                <a:lnTo>
                  <a:pt x="5863" y="1177"/>
                </a:lnTo>
                <a:lnTo>
                  <a:pt x="5872" y="1159"/>
                </a:lnTo>
                <a:lnTo>
                  <a:pt x="5882" y="1142"/>
                </a:lnTo>
                <a:lnTo>
                  <a:pt x="5893" y="1127"/>
                </a:lnTo>
                <a:lnTo>
                  <a:pt x="5904" y="1114"/>
                </a:lnTo>
                <a:lnTo>
                  <a:pt x="5911" y="1108"/>
                </a:lnTo>
                <a:lnTo>
                  <a:pt x="5917" y="1103"/>
                </a:lnTo>
                <a:lnTo>
                  <a:pt x="5924" y="1099"/>
                </a:lnTo>
                <a:lnTo>
                  <a:pt x="5931" y="1095"/>
                </a:lnTo>
                <a:lnTo>
                  <a:pt x="5938" y="1093"/>
                </a:lnTo>
                <a:lnTo>
                  <a:pt x="5947" y="1091"/>
                </a:lnTo>
                <a:lnTo>
                  <a:pt x="5955" y="1090"/>
                </a:lnTo>
                <a:lnTo>
                  <a:pt x="5963" y="1089"/>
                </a:lnTo>
                <a:lnTo>
                  <a:pt x="5972" y="1090"/>
                </a:lnTo>
                <a:lnTo>
                  <a:pt x="5981" y="1091"/>
                </a:lnTo>
                <a:lnTo>
                  <a:pt x="5995" y="1095"/>
                </a:lnTo>
                <a:lnTo>
                  <a:pt x="6010" y="1101"/>
                </a:lnTo>
                <a:lnTo>
                  <a:pt x="6027" y="1107"/>
                </a:lnTo>
                <a:lnTo>
                  <a:pt x="6044" y="1116"/>
                </a:lnTo>
                <a:lnTo>
                  <a:pt x="6060" y="1126"/>
                </a:lnTo>
                <a:lnTo>
                  <a:pt x="6076" y="1136"/>
                </a:lnTo>
                <a:lnTo>
                  <a:pt x="6093" y="1147"/>
                </a:lnTo>
                <a:lnTo>
                  <a:pt x="6109" y="1159"/>
                </a:lnTo>
                <a:lnTo>
                  <a:pt x="6124" y="1172"/>
                </a:lnTo>
                <a:lnTo>
                  <a:pt x="6138" y="1187"/>
                </a:lnTo>
                <a:lnTo>
                  <a:pt x="6150" y="1201"/>
                </a:lnTo>
                <a:lnTo>
                  <a:pt x="6163" y="1216"/>
                </a:lnTo>
                <a:lnTo>
                  <a:pt x="6172" y="1231"/>
                </a:lnTo>
                <a:lnTo>
                  <a:pt x="6180" y="1246"/>
                </a:lnTo>
                <a:lnTo>
                  <a:pt x="6185" y="1263"/>
                </a:lnTo>
                <a:lnTo>
                  <a:pt x="6187" y="1271"/>
                </a:lnTo>
                <a:lnTo>
                  <a:pt x="6188" y="1278"/>
                </a:lnTo>
                <a:lnTo>
                  <a:pt x="6189" y="1285"/>
                </a:lnTo>
                <a:lnTo>
                  <a:pt x="6189" y="1292"/>
                </a:lnTo>
                <a:lnTo>
                  <a:pt x="6188" y="1299"/>
                </a:lnTo>
                <a:lnTo>
                  <a:pt x="6186" y="1307"/>
                </a:lnTo>
                <a:lnTo>
                  <a:pt x="6181" y="1323"/>
                </a:lnTo>
                <a:lnTo>
                  <a:pt x="6173" y="1338"/>
                </a:lnTo>
                <a:lnTo>
                  <a:pt x="6164" y="1354"/>
                </a:lnTo>
                <a:lnTo>
                  <a:pt x="6153" y="1370"/>
                </a:lnTo>
                <a:lnTo>
                  <a:pt x="6140" y="1386"/>
                </a:lnTo>
                <a:lnTo>
                  <a:pt x="6127" y="1402"/>
                </a:lnTo>
                <a:lnTo>
                  <a:pt x="6113" y="1417"/>
                </a:lnTo>
                <a:lnTo>
                  <a:pt x="6099" y="1432"/>
                </a:lnTo>
                <a:lnTo>
                  <a:pt x="6070" y="1459"/>
                </a:lnTo>
                <a:lnTo>
                  <a:pt x="6043" y="1484"/>
                </a:lnTo>
                <a:lnTo>
                  <a:pt x="6022" y="1502"/>
                </a:lnTo>
                <a:lnTo>
                  <a:pt x="6003" y="1516"/>
                </a:lnTo>
                <a:lnTo>
                  <a:pt x="5983" y="1532"/>
                </a:lnTo>
                <a:lnTo>
                  <a:pt x="5960" y="1546"/>
                </a:lnTo>
                <a:lnTo>
                  <a:pt x="5948" y="1553"/>
                </a:lnTo>
                <a:lnTo>
                  <a:pt x="5935" y="1558"/>
                </a:lnTo>
                <a:lnTo>
                  <a:pt x="5923" y="1563"/>
                </a:lnTo>
                <a:lnTo>
                  <a:pt x="5911" y="1567"/>
                </a:lnTo>
                <a:lnTo>
                  <a:pt x="5899" y="1569"/>
                </a:lnTo>
                <a:lnTo>
                  <a:pt x="5887" y="1570"/>
                </a:lnTo>
                <a:lnTo>
                  <a:pt x="5875" y="1568"/>
                </a:lnTo>
                <a:lnTo>
                  <a:pt x="5863" y="1565"/>
                </a:lnTo>
                <a:lnTo>
                  <a:pt x="5853" y="1560"/>
                </a:lnTo>
                <a:lnTo>
                  <a:pt x="5848" y="1556"/>
                </a:lnTo>
                <a:lnTo>
                  <a:pt x="5843" y="1552"/>
                </a:lnTo>
                <a:lnTo>
                  <a:pt x="5835" y="1543"/>
                </a:lnTo>
                <a:lnTo>
                  <a:pt x="5829" y="1532"/>
                </a:lnTo>
                <a:lnTo>
                  <a:pt x="5824" y="1519"/>
                </a:lnTo>
                <a:lnTo>
                  <a:pt x="5820" y="1506"/>
                </a:lnTo>
                <a:lnTo>
                  <a:pt x="5817" y="1492"/>
                </a:lnTo>
                <a:lnTo>
                  <a:pt x="5816" y="1477"/>
                </a:lnTo>
                <a:lnTo>
                  <a:pt x="5815" y="1462"/>
                </a:lnTo>
                <a:lnTo>
                  <a:pt x="5815" y="1445"/>
                </a:lnTo>
                <a:lnTo>
                  <a:pt x="5817" y="1413"/>
                </a:lnTo>
                <a:lnTo>
                  <a:pt x="5820" y="1382"/>
                </a:lnTo>
                <a:lnTo>
                  <a:pt x="5826" y="1330"/>
                </a:lnTo>
                <a:close/>
                <a:moveTo>
                  <a:pt x="6438" y="2128"/>
                </a:moveTo>
                <a:lnTo>
                  <a:pt x="6438" y="2128"/>
                </a:lnTo>
                <a:lnTo>
                  <a:pt x="6433" y="2138"/>
                </a:lnTo>
                <a:lnTo>
                  <a:pt x="6428" y="2147"/>
                </a:lnTo>
                <a:lnTo>
                  <a:pt x="6423" y="2156"/>
                </a:lnTo>
                <a:lnTo>
                  <a:pt x="6418" y="2165"/>
                </a:lnTo>
                <a:lnTo>
                  <a:pt x="6405" y="2180"/>
                </a:lnTo>
                <a:lnTo>
                  <a:pt x="6391" y="2195"/>
                </a:lnTo>
                <a:lnTo>
                  <a:pt x="6375" y="2208"/>
                </a:lnTo>
                <a:lnTo>
                  <a:pt x="6357" y="2219"/>
                </a:lnTo>
                <a:lnTo>
                  <a:pt x="6339" y="2229"/>
                </a:lnTo>
                <a:lnTo>
                  <a:pt x="6319" y="2239"/>
                </a:lnTo>
                <a:lnTo>
                  <a:pt x="6299" y="2247"/>
                </a:lnTo>
                <a:lnTo>
                  <a:pt x="6276" y="2254"/>
                </a:lnTo>
                <a:lnTo>
                  <a:pt x="6254" y="2260"/>
                </a:lnTo>
                <a:lnTo>
                  <a:pt x="6232" y="2265"/>
                </a:lnTo>
                <a:lnTo>
                  <a:pt x="6208" y="2269"/>
                </a:lnTo>
                <a:lnTo>
                  <a:pt x="6184" y="2272"/>
                </a:lnTo>
                <a:lnTo>
                  <a:pt x="6161" y="2274"/>
                </a:lnTo>
                <a:lnTo>
                  <a:pt x="6136" y="2276"/>
                </a:lnTo>
                <a:lnTo>
                  <a:pt x="6095" y="2278"/>
                </a:lnTo>
                <a:lnTo>
                  <a:pt x="6050" y="2280"/>
                </a:lnTo>
                <a:lnTo>
                  <a:pt x="6027" y="2280"/>
                </a:lnTo>
                <a:lnTo>
                  <a:pt x="6004" y="2279"/>
                </a:lnTo>
                <a:lnTo>
                  <a:pt x="5982" y="2277"/>
                </a:lnTo>
                <a:lnTo>
                  <a:pt x="5961" y="2274"/>
                </a:lnTo>
                <a:lnTo>
                  <a:pt x="5939" y="2269"/>
                </a:lnTo>
                <a:lnTo>
                  <a:pt x="5920" y="2263"/>
                </a:lnTo>
                <a:lnTo>
                  <a:pt x="5911" y="2259"/>
                </a:lnTo>
                <a:lnTo>
                  <a:pt x="5902" y="2254"/>
                </a:lnTo>
                <a:lnTo>
                  <a:pt x="5894" y="2249"/>
                </a:lnTo>
                <a:lnTo>
                  <a:pt x="5886" y="2243"/>
                </a:lnTo>
                <a:lnTo>
                  <a:pt x="5878" y="2236"/>
                </a:lnTo>
                <a:lnTo>
                  <a:pt x="5871" y="2228"/>
                </a:lnTo>
                <a:lnTo>
                  <a:pt x="5864" y="2220"/>
                </a:lnTo>
                <a:lnTo>
                  <a:pt x="5858" y="2211"/>
                </a:lnTo>
                <a:lnTo>
                  <a:pt x="5853" y="2202"/>
                </a:lnTo>
                <a:lnTo>
                  <a:pt x="5848" y="2191"/>
                </a:lnTo>
                <a:lnTo>
                  <a:pt x="5844" y="2180"/>
                </a:lnTo>
                <a:lnTo>
                  <a:pt x="5841" y="2168"/>
                </a:lnTo>
                <a:lnTo>
                  <a:pt x="5837" y="2150"/>
                </a:lnTo>
                <a:lnTo>
                  <a:pt x="5835" y="2133"/>
                </a:lnTo>
                <a:lnTo>
                  <a:pt x="5833" y="2117"/>
                </a:lnTo>
                <a:lnTo>
                  <a:pt x="5832" y="2100"/>
                </a:lnTo>
                <a:lnTo>
                  <a:pt x="5832" y="2082"/>
                </a:lnTo>
                <a:lnTo>
                  <a:pt x="5832" y="2065"/>
                </a:lnTo>
                <a:lnTo>
                  <a:pt x="5834" y="2048"/>
                </a:lnTo>
                <a:lnTo>
                  <a:pt x="5836" y="2032"/>
                </a:lnTo>
                <a:lnTo>
                  <a:pt x="5838" y="2014"/>
                </a:lnTo>
                <a:lnTo>
                  <a:pt x="5842" y="1997"/>
                </a:lnTo>
                <a:lnTo>
                  <a:pt x="5846" y="1980"/>
                </a:lnTo>
                <a:lnTo>
                  <a:pt x="5850" y="1964"/>
                </a:lnTo>
                <a:lnTo>
                  <a:pt x="5861" y="1930"/>
                </a:lnTo>
                <a:lnTo>
                  <a:pt x="5875" y="1898"/>
                </a:lnTo>
                <a:lnTo>
                  <a:pt x="5890" y="1865"/>
                </a:lnTo>
                <a:lnTo>
                  <a:pt x="5906" y="1834"/>
                </a:lnTo>
                <a:lnTo>
                  <a:pt x="5924" y="1803"/>
                </a:lnTo>
                <a:lnTo>
                  <a:pt x="5943" y="1774"/>
                </a:lnTo>
                <a:lnTo>
                  <a:pt x="5963" y="1746"/>
                </a:lnTo>
                <a:lnTo>
                  <a:pt x="5984" y="1718"/>
                </a:lnTo>
                <a:lnTo>
                  <a:pt x="6005" y="1692"/>
                </a:lnTo>
                <a:lnTo>
                  <a:pt x="6028" y="1666"/>
                </a:lnTo>
                <a:lnTo>
                  <a:pt x="6057" y="1635"/>
                </a:lnTo>
                <a:lnTo>
                  <a:pt x="6088" y="1604"/>
                </a:lnTo>
                <a:lnTo>
                  <a:pt x="6119" y="1573"/>
                </a:lnTo>
                <a:lnTo>
                  <a:pt x="6151" y="1544"/>
                </a:lnTo>
                <a:lnTo>
                  <a:pt x="6171" y="1525"/>
                </a:lnTo>
                <a:lnTo>
                  <a:pt x="6183" y="1513"/>
                </a:lnTo>
                <a:lnTo>
                  <a:pt x="6196" y="1502"/>
                </a:lnTo>
                <a:lnTo>
                  <a:pt x="6210" y="1491"/>
                </a:lnTo>
                <a:lnTo>
                  <a:pt x="6217" y="1487"/>
                </a:lnTo>
                <a:lnTo>
                  <a:pt x="6224" y="1483"/>
                </a:lnTo>
                <a:lnTo>
                  <a:pt x="6231" y="1480"/>
                </a:lnTo>
                <a:lnTo>
                  <a:pt x="6237" y="1479"/>
                </a:lnTo>
                <a:lnTo>
                  <a:pt x="6243" y="1479"/>
                </a:lnTo>
                <a:lnTo>
                  <a:pt x="6249" y="1480"/>
                </a:lnTo>
                <a:lnTo>
                  <a:pt x="6255" y="1483"/>
                </a:lnTo>
                <a:lnTo>
                  <a:pt x="6260" y="1487"/>
                </a:lnTo>
                <a:lnTo>
                  <a:pt x="6264" y="1492"/>
                </a:lnTo>
                <a:lnTo>
                  <a:pt x="6267" y="1498"/>
                </a:lnTo>
                <a:lnTo>
                  <a:pt x="6269" y="1504"/>
                </a:lnTo>
                <a:lnTo>
                  <a:pt x="6271" y="1511"/>
                </a:lnTo>
                <a:lnTo>
                  <a:pt x="6274" y="1527"/>
                </a:lnTo>
                <a:lnTo>
                  <a:pt x="6275" y="1544"/>
                </a:lnTo>
                <a:lnTo>
                  <a:pt x="6276" y="1560"/>
                </a:lnTo>
                <a:lnTo>
                  <a:pt x="6277" y="1574"/>
                </a:lnTo>
                <a:lnTo>
                  <a:pt x="6279" y="1586"/>
                </a:lnTo>
                <a:lnTo>
                  <a:pt x="6287" y="1614"/>
                </a:lnTo>
                <a:lnTo>
                  <a:pt x="6298" y="1640"/>
                </a:lnTo>
                <a:lnTo>
                  <a:pt x="6308" y="1666"/>
                </a:lnTo>
                <a:lnTo>
                  <a:pt x="6319" y="1693"/>
                </a:lnTo>
                <a:lnTo>
                  <a:pt x="6344" y="1745"/>
                </a:lnTo>
                <a:lnTo>
                  <a:pt x="6370" y="1796"/>
                </a:lnTo>
                <a:lnTo>
                  <a:pt x="6394" y="1848"/>
                </a:lnTo>
                <a:lnTo>
                  <a:pt x="6406" y="1873"/>
                </a:lnTo>
                <a:lnTo>
                  <a:pt x="6417" y="1900"/>
                </a:lnTo>
                <a:lnTo>
                  <a:pt x="6426" y="1927"/>
                </a:lnTo>
                <a:lnTo>
                  <a:pt x="6436" y="1955"/>
                </a:lnTo>
                <a:lnTo>
                  <a:pt x="6443" y="1982"/>
                </a:lnTo>
                <a:lnTo>
                  <a:pt x="6448" y="2010"/>
                </a:lnTo>
                <a:lnTo>
                  <a:pt x="6450" y="2028"/>
                </a:lnTo>
                <a:lnTo>
                  <a:pt x="6451" y="2044"/>
                </a:lnTo>
                <a:lnTo>
                  <a:pt x="6452" y="2059"/>
                </a:lnTo>
                <a:lnTo>
                  <a:pt x="6451" y="2074"/>
                </a:lnTo>
                <a:lnTo>
                  <a:pt x="6449" y="2088"/>
                </a:lnTo>
                <a:lnTo>
                  <a:pt x="6446" y="2103"/>
                </a:lnTo>
                <a:lnTo>
                  <a:pt x="6442" y="2116"/>
                </a:lnTo>
                <a:lnTo>
                  <a:pt x="6438" y="2128"/>
                </a:lnTo>
                <a:close/>
              </a:path>
            </a:pathLst>
          </a:custGeom>
          <a:solidFill>
            <a:srgbClr val="E9928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文本框 8"/>
          <p:cNvSpPr txBox="1"/>
          <p:nvPr/>
        </p:nvSpPr>
        <p:spPr>
          <a:xfrm>
            <a:off x="2274888" y="3641263"/>
            <a:ext cx="1992630" cy="337820"/>
          </a:xfrm>
          <a:prstGeom prst="rect">
            <a:avLst/>
          </a:prstGeom>
          <a:noFill/>
        </p:spPr>
        <p:txBody>
          <a:bodyPr wrap="none" rtlCol="0">
            <a:spAutoFit/>
          </a:bodyPr>
          <a:lstStyle/>
          <a:p>
            <a:pPr algn="ct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0" name="文本框 9"/>
          <p:cNvSpPr txBox="1"/>
          <p:nvPr/>
        </p:nvSpPr>
        <p:spPr>
          <a:xfrm>
            <a:off x="1942148" y="4029075"/>
            <a:ext cx="265811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4952683" y="3641263"/>
            <a:ext cx="1992630" cy="337820"/>
          </a:xfrm>
          <a:prstGeom prst="rect">
            <a:avLst/>
          </a:prstGeom>
          <a:noFill/>
        </p:spPr>
        <p:txBody>
          <a:bodyPr wrap="none" rtlCol="0">
            <a:spAutoFit/>
          </a:bodyPr>
          <a:lstStyle/>
          <a:p>
            <a:pPr algn="ct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4619943" y="4029075"/>
            <a:ext cx="265811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7669848" y="3641263"/>
            <a:ext cx="1992630" cy="337820"/>
          </a:xfrm>
          <a:prstGeom prst="rect">
            <a:avLst/>
          </a:prstGeom>
          <a:noFill/>
        </p:spPr>
        <p:txBody>
          <a:bodyPr wrap="none" rtlCol="0">
            <a:spAutoFit/>
          </a:bodyPr>
          <a:lstStyle/>
          <a:p>
            <a:pPr algn="ct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1" name="文本框 10"/>
          <p:cNvSpPr txBox="1"/>
          <p:nvPr/>
        </p:nvSpPr>
        <p:spPr>
          <a:xfrm>
            <a:off x="7337108" y="4029075"/>
            <a:ext cx="265811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鹿"/>
          <p:cNvSpPr/>
          <p:nvPr/>
        </p:nvSpPr>
        <p:spPr bwMode="auto">
          <a:xfrm>
            <a:off x="5347335" y="1579880"/>
            <a:ext cx="1802130" cy="1802130"/>
          </a:xfrm>
          <a:custGeom>
            <a:avLst/>
            <a:gdLst>
              <a:gd name="T0" fmla="*/ 327412848 w 9212"/>
              <a:gd name="T1" fmla="*/ 16711489 h 9962"/>
              <a:gd name="T2" fmla="*/ 325218035 w 9212"/>
              <a:gd name="T3" fmla="*/ 38725120 h 9962"/>
              <a:gd name="T4" fmla="*/ 319621586 w 9212"/>
              <a:gd name="T5" fmla="*/ 9068733 h 9962"/>
              <a:gd name="T6" fmla="*/ 314793340 w 9212"/>
              <a:gd name="T7" fmla="*/ 23805616 h 9962"/>
              <a:gd name="T8" fmla="*/ 316000354 w 9212"/>
              <a:gd name="T9" fmla="*/ 36092311 h 9962"/>
              <a:gd name="T10" fmla="*/ 313110599 w 9212"/>
              <a:gd name="T11" fmla="*/ 40846015 h 9962"/>
              <a:gd name="T12" fmla="*/ 313659398 w 9212"/>
              <a:gd name="T13" fmla="*/ 61360429 h 9962"/>
              <a:gd name="T14" fmla="*/ 300052089 w 9212"/>
              <a:gd name="T15" fmla="*/ 52218647 h 9962"/>
              <a:gd name="T16" fmla="*/ 279531711 w 9212"/>
              <a:gd name="T17" fmla="*/ 75877783 h 9962"/>
              <a:gd name="T18" fmla="*/ 276386016 w 9212"/>
              <a:gd name="T19" fmla="*/ 56277624 h 9962"/>
              <a:gd name="T20" fmla="*/ 269509291 w 9212"/>
              <a:gd name="T21" fmla="*/ 68491271 h 9962"/>
              <a:gd name="T22" fmla="*/ 261169420 w 9212"/>
              <a:gd name="T23" fmla="*/ 75475633 h 9962"/>
              <a:gd name="T24" fmla="*/ 240978245 w 9212"/>
              <a:gd name="T25" fmla="*/ 75841259 h 9962"/>
              <a:gd name="T26" fmla="*/ 245806491 w 9212"/>
              <a:gd name="T27" fmla="*/ 50170801 h 9962"/>
              <a:gd name="T28" fmla="*/ 235454867 w 9212"/>
              <a:gd name="T29" fmla="*/ 70027012 h 9962"/>
              <a:gd name="T30" fmla="*/ 199498297 w 9212"/>
              <a:gd name="T31" fmla="*/ 47793853 h 9962"/>
              <a:gd name="T32" fmla="*/ 212191068 w 9212"/>
              <a:gd name="T33" fmla="*/ 25926511 h 9962"/>
              <a:gd name="T34" fmla="*/ 199022761 w 9212"/>
              <a:gd name="T35" fmla="*/ 32728061 h 9962"/>
              <a:gd name="T36" fmla="*/ 209703587 w 9212"/>
              <a:gd name="T37" fmla="*/ 8337482 h 9962"/>
              <a:gd name="T38" fmla="*/ 203521994 w 9212"/>
              <a:gd name="T39" fmla="*/ 5448621 h 9962"/>
              <a:gd name="T40" fmla="*/ 193499382 w 9212"/>
              <a:gd name="T41" fmla="*/ 26109323 h 9962"/>
              <a:gd name="T42" fmla="*/ 195438064 w 9212"/>
              <a:gd name="T43" fmla="*/ 6435925 h 9962"/>
              <a:gd name="T44" fmla="*/ 181099470 w 9212"/>
              <a:gd name="T45" fmla="*/ 27498776 h 9962"/>
              <a:gd name="T46" fmla="*/ 201107776 w 9212"/>
              <a:gd name="T47" fmla="*/ 56021571 h 9962"/>
              <a:gd name="T48" fmla="*/ 195950136 w 9212"/>
              <a:gd name="T49" fmla="*/ 66845574 h 9962"/>
              <a:gd name="T50" fmla="*/ 217494850 w 9212"/>
              <a:gd name="T51" fmla="*/ 79827187 h 9962"/>
              <a:gd name="T52" fmla="*/ 235089129 w 9212"/>
              <a:gd name="T53" fmla="*/ 98915433 h 9962"/>
              <a:gd name="T54" fmla="*/ 224444646 w 9212"/>
              <a:gd name="T55" fmla="*/ 125317333 h 9962"/>
              <a:gd name="T56" fmla="*/ 204107138 w 9212"/>
              <a:gd name="T57" fmla="*/ 136324148 h 9962"/>
              <a:gd name="T58" fmla="*/ 136364029 w 9212"/>
              <a:gd name="T59" fmla="*/ 140383125 h 9962"/>
              <a:gd name="T60" fmla="*/ 60683514 w 9212"/>
              <a:gd name="T61" fmla="*/ 142138395 h 9962"/>
              <a:gd name="T62" fmla="*/ 20995914 w 9212"/>
              <a:gd name="T63" fmla="*/ 160714726 h 9962"/>
              <a:gd name="T64" fmla="*/ 1572943 w 9212"/>
              <a:gd name="T65" fmla="*/ 186275612 h 9962"/>
              <a:gd name="T66" fmla="*/ 27836104 w 9212"/>
              <a:gd name="T67" fmla="*/ 172928373 h 9962"/>
              <a:gd name="T68" fmla="*/ 36907643 w 9212"/>
              <a:gd name="T69" fmla="*/ 170624666 h 9962"/>
              <a:gd name="T70" fmla="*/ 17447945 w 9212"/>
              <a:gd name="T71" fmla="*/ 249610647 h 9962"/>
              <a:gd name="T72" fmla="*/ 8376406 w 9212"/>
              <a:gd name="T73" fmla="*/ 299562111 h 9962"/>
              <a:gd name="T74" fmla="*/ 11010029 w 9212"/>
              <a:gd name="T75" fmla="*/ 346076084 h 9962"/>
              <a:gd name="T76" fmla="*/ 29994191 w 9212"/>
              <a:gd name="T77" fmla="*/ 357558288 h 9962"/>
              <a:gd name="T78" fmla="*/ 16569943 w 9212"/>
              <a:gd name="T79" fmla="*/ 330900527 h 9962"/>
              <a:gd name="T80" fmla="*/ 23812598 w 9212"/>
              <a:gd name="T81" fmla="*/ 286397685 h 9962"/>
              <a:gd name="T82" fmla="*/ 29299249 w 9212"/>
              <a:gd name="T83" fmla="*/ 331010291 h 9962"/>
              <a:gd name="T84" fmla="*/ 43052700 w 9212"/>
              <a:gd name="T85" fmla="*/ 345381357 h 9962"/>
              <a:gd name="T86" fmla="*/ 40346006 w 9212"/>
              <a:gd name="T87" fmla="*/ 328011666 h 9962"/>
              <a:gd name="T88" fmla="*/ 36578440 w 9212"/>
              <a:gd name="T89" fmla="*/ 277694577 h 9962"/>
              <a:gd name="T90" fmla="*/ 71071674 w 9212"/>
              <a:gd name="T91" fmla="*/ 236190360 h 9962"/>
              <a:gd name="T92" fmla="*/ 103809286 w 9212"/>
              <a:gd name="T93" fmla="*/ 221234140 h 9962"/>
              <a:gd name="T94" fmla="*/ 169906380 w 9212"/>
              <a:gd name="T95" fmla="*/ 223976713 h 9962"/>
              <a:gd name="T96" fmla="*/ 182855091 w 9212"/>
              <a:gd name="T97" fmla="*/ 260105549 h 9962"/>
              <a:gd name="T98" fmla="*/ 187098194 w 9212"/>
              <a:gd name="T99" fmla="*/ 327536276 h 9962"/>
              <a:gd name="T100" fmla="*/ 190061020 w 9212"/>
              <a:gd name="T101" fmla="*/ 351817282 h 9962"/>
              <a:gd name="T102" fmla="*/ 211861865 w 9212"/>
              <a:gd name="T103" fmla="*/ 364030737 h 9962"/>
              <a:gd name="T104" fmla="*/ 215153894 w 9212"/>
              <a:gd name="T105" fmla="*/ 351524705 h 9962"/>
              <a:gd name="T106" fmla="*/ 200083632 w 9212"/>
              <a:gd name="T107" fmla="*/ 326256396 h 9962"/>
              <a:gd name="T108" fmla="*/ 204290007 w 9212"/>
              <a:gd name="T109" fmla="*/ 273525836 h 9962"/>
              <a:gd name="T110" fmla="*/ 226456591 w 9212"/>
              <a:gd name="T111" fmla="*/ 219734923 h 9962"/>
              <a:gd name="T112" fmla="*/ 262705637 w 9212"/>
              <a:gd name="T113" fmla="*/ 157058090 h 9962"/>
              <a:gd name="T114" fmla="*/ 274447334 w 9212"/>
              <a:gd name="T115" fmla="*/ 109044709 h 9962"/>
              <a:gd name="T116" fmla="*/ 288712857 w 9212"/>
              <a:gd name="T117" fmla="*/ 86811550 h 9962"/>
              <a:gd name="T118" fmla="*/ 309160164 w 9212"/>
              <a:gd name="T119" fmla="*/ 68856896 h 9962"/>
              <a:gd name="T120" fmla="*/ 336959733 w 9212"/>
              <a:gd name="T121" fmla="*/ 41431168 h 9962"/>
              <a:gd name="T122" fmla="*/ 194011646 w 9212"/>
              <a:gd name="T123" fmla="*/ 36201884 h 9962"/>
              <a:gd name="T124" fmla="*/ 324998630 w 9212"/>
              <a:gd name="T125" fmla="*/ 51633493 h 9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2" h="9962">
                <a:moveTo>
                  <a:pt x="9141" y="782"/>
                </a:moveTo>
                <a:lnTo>
                  <a:pt x="9141" y="782"/>
                </a:lnTo>
                <a:lnTo>
                  <a:pt x="9130" y="758"/>
                </a:lnTo>
                <a:lnTo>
                  <a:pt x="9117" y="734"/>
                </a:lnTo>
                <a:lnTo>
                  <a:pt x="9103" y="708"/>
                </a:lnTo>
                <a:lnTo>
                  <a:pt x="9090" y="682"/>
                </a:lnTo>
                <a:lnTo>
                  <a:pt x="9078" y="656"/>
                </a:lnTo>
                <a:lnTo>
                  <a:pt x="9073" y="643"/>
                </a:lnTo>
                <a:lnTo>
                  <a:pt x="9069" y="629"/>
                </a:lnTo>
                <a:lnTo>
                  <a:pt x="9066" y="616"/>
                </a:lnTo>
                <a:lnTo>
                  <a:pt x="9063" y="604"/>
                </a:lnTo>
                <a:lnTo>
                  <a:pt x="9062" y="592"/>
                </a:lnTo>
                <a:lnTo>
                  <a:pt x="9063" y="580"/>
                </a:lnTo>
                <a:lnTo>
                  <a:pt x="9065" y="565"/>
                </a:lnTo>
                <a:lnTo>
                  <a:pt x="9068" y="548"/>
                </a:lnTo>
                <a:lnTo>
                  <a:pt x="9072" y="527"/>
                </a:lnTo>
                <a:lnTo>
                  <a:pt x="9076" y="504"/>
                </a:lnTo>
                <a:lnTo>
                  <a:pt x="9079" y="481"/>
                </a:lnTo>
                <a:lnTo>
                  <a:pt x="9079" y="471"/>
                </a:lnTo>
                <a:lnTo>
                  <a:pt x="9079" y="461"/>
                </a:lnTo>
                <a:lnTo>
                  <a:pt x="9078" y="452"/>
                </a:lnTo>
                <a:lnTo>
                  <a:pt x="9076" y="444"/>
                </a:lnTo>
                <a:lnTo>
                  <a:pt x="9073" y="438"/>
                </a:lnTo>
                <a:lnTo>
                  <a:pt x="9068" y="433"/>
                </a:lnTo>
                <a:lnTo>
                  <a:pt x="9065" y="430"/>
                </a:lnTo>
                <a:lnTo>
                  <a:pt x="9060" y="427"/>
                </a:lnTo>
                <a:lnTo>
                  <a:pt x="9049" y="423"/>
                </a:lnTo>
                <a:lnTo>
                  <a:pt x="9035" y="421"/>
                </a:lnTo>
                <a:lnTo>
                  <a:pt x="9021" y="421"/>
                </a:lnTo>
                <a:lnTo>
                  <a:pt x="9006" y="421"/>
                </a:lnTo>
                <a:lnTo>
                  <a:pt x="8993" y="423"/>
                </a:lnTo>
                <a:lnTo>
                  <a:pt x="8982" y="425"/>
                </a:lnTo>
                <a:lnTo>
                  <a:pt x="8974" y="430"/>
                </a:lnTo>
                <a:lnTo>
                  <a:pt x="8965" y="435"/>
                </a:lnTo>
                <a:lnTo>
                  <a:pt x="8959" y="441"/>
                </a:lnTo>
                <a:lnTo>
                  <a:pt x="8954" y="449"/>
                </a:lnTo>
                <a:lnTo>
                  <a:pt x="8951" y="457"/>
                </a:lnTo>
                <a:lnTo>
                  <a:pt x="8947" y="466"/>
                </a:lnTo>
                <a:lnTo>
                  <a:pt x="8945" y="474"/>
                </a:lnTo>
                <a:lnTo>
                  <a:pt x="8940" y="490"/>
                </a:lnTo>
                <a:lnTo>
                  <a:pt x="8935" y="511"/>
                </a:lnTo>
                <a:lnTo>
                  <a:pt x="8931" y="532"/>
                </a:lnTo>
                <a:lnTo>
                  <a:pt x="8929" y="552"/>
                </a:lnTo>
                <a:lnTo>
                  <a:pt x="8928" y="574"/>
                </a:lnTo>
                <a:lnTo>
                  <a:pt x="8928" y="594"/>
                </a:lnTo>
                <a:lnTo>
                  <a:pt x="8930" y="614"/>
                </a:lnTo>
                <a:lnTo>
                  <a:pt x="8932" y="634"/>
                </a:lnTo>
                <a:lnTo>
                  <a:pt x="8936" y="655"/>
                </a:lnTo>
                <a:lnTo>
                  <a:pt x="8941" y="676"/>
                </a:lnTo>
                <a:lnTo>
                  <a:pt x="8947" y="696"/>
                </a:lnTo>
                <a:lnTo>
                  <a:pt x="8953" y="717"/>
                </a:lnTo>
                <a:lnTo>
                  <a:pt x="8961" y="736"/>
                </a:lnTo>
                <a:lnTo>
                  <a:pt x="8978" y="776"/>
                </a:lnTo>
                <a:lnTo>
                  <a:pt x="8995" y="817"/>
                </a:lnTo>
                <a:lnTo>
                  <a:pt x="9004" y="836"/>
                </a:lnTo>
                <a:lnTo>
                  <a:pt x="9012" y="857"/>
                </a:lnTo>
                <a:lnTo>
                  <a:pt x="9018" y="876"/>
                </a:lnTo>
                <a:lnTo>
                  <a:pt x="9024" y="895"/>
                </a:lnTo>
                <a:lnTo>
                  <a:pt x="9030" y="914"/>
                </a:lnTo>
                <a:lnTo>
                  <a:pt x="9034" y="934"/>
                </a:lnTo>
                <a:lnTo>
                  <a:pt x="9039" y="953"/>
                </a:lnTo>
                <a:lnTo>
                  <a:pt x="9042" y="971"/>
                </a:lnTo>
                <a:lnTo>
                  <a:pt x="9044" y="990"/>
                </a:lnTo>
                <a:lnTo>
                  <a:pt x="9046" y="1010"/>
                </a:lnTo>
                <a:lnTo>
                  <a:pt x="9047" y="1049"/>
                </a:lnTo>
                <a:lnTo>
                  <a:pt x="9047" y="1089"/>
                </a:lnTo>
                <a:lnTo>
                  <a:pt x="9044" y="1130"/>
                </a:lnTo>
                <a:lnTo>
                  <a:pt x="9042" y="1156"/>
                </a:lnTo>
                <a:lnTo>
                  <a:pt x="8879" y="1158"/>
                </a:lnTo>
                <a:lnTo>
                  <a:pt x="8883" y="1120"/>
                </a:lnTo>
                <a:lnTo>
                  <a:pt x="8888" y="1084"/>
                </a:lnTo>
                <a:lnTo>
                  <a:pt x="8891" y="1059"/>
                </a:lnTo>
                <a:lnTo>
                  <a:pt x="8893" y="1036"/>
                </a:lnTo>
                <a:lnTo>
                  <a:pt x="8895" y="1012"/>
                </a:lnTo>
                <a:lnTo>
                  <a:pt x="8895" y="987"/>
                </a:lnTo>
                <a:lnTo>
                  <a:pt x="8894" y="963"/>
                </a:lnTo>
                <a:lnTo>
                  <a:pt x="8892" y="940"/>
                </a:lnTo>
                <a:lnTo>
                  <a:pt x="8887" y="915"/>
                </a:lnTo>
                <a:lnTo>
                  <a:pt x="8881" y="892"/>
                </a:lnTo>
                <a:lnTo>
                  <a:pt x="8875" y="875"/>
                </a:lnTo>
                <a:lnTo>
                  <a:pt x="8867" y="859"/>
                </a:lnTo>
                <a:lnTo>
                  <a:pt x="8858" y="843"/>
                </a:lnTo>
                <a:lnTo>
                  <a:pt x="8848" y="827"/>
                </a:lnTo>
                <a:lnTo>
                  <a:pt x="8838" y="812"/>
                </a:lnTo>
                <a:lnTo>
                  <a:pt x="8827" y="797"/>
                </a:lnTo>
                <a:lnTo>
                  <a:pt x="8803" y="767"/>
                </a:lnTo>
                <a:lnTo>
                  <a:pt x="8781" y="737"/>
                </a:lnTo>
                <a:lnTo>
                  <a:pt x="8770" y="722"/>
                </a:lnTo>
                <a:lnTo>
                  <a:pt x="8761" y="706"/>
                </a:lnTo>
                <a:lnTo>
                  <a:pt x="8751" y="691"/>
                </a:lnTo>
                <a:lnTo>
                  <a:pt x="8743" y="675"/>
                </a:lnTo>
                <a:lnTo>
                  <a:pt x="8736" y="658"/>
                </a:lnTo>
                <a:lnTo>
                  <a:pt x="8731" y="642"/>
                </a:lnTo>
                <a:lnTo>
                  <a:pt x="8729" y="630"/>
                </a:lnTo>
                <a:lnTo>
                  <a:pt x="8727" y="620"/>
                </a:lnTo>
                <a:lnTo>
                  <a:pt x="8726" y="599"/>
                </a:lnTo>
                <a:lnTo>
                  <a:pt x="8726" y="578"/>
                </a:lnTo>
                <a:lnTo>
                  <a:pt x="8728" y="555"/>
                </a:lnTo>
                <a:lnTo>
                  <a:pt x="8734" y="513"/>
                </a:lnTo>
                <a:lnTo>
                  <a:pt x="8736" y="491"/>
                </a:lnTo>
                <a:lnTo>
                  <a:pt x="8738" y="470"/>
                </a:lnTo>
                <a:lnTo>
                  <a:pt x="8742" y="415"/>
                </a:lnTo>
                <a:lnTo>
                  <a:pt x="8743" y="387"/>
                </a:lnTo>
                <a:lnTo>
                  <a:pt x="8744" y="360"/>
                </a:lnTo>
                <a:lnTo>
                  <a:pt x="8744" y="331"/>
                </a:lnTo>
                <a:lnTo>
                  <a:pt x="8743" y="303"/>
                </a:lnTo>
                <a:lnTo>
                  <a:pt x="8741" y="275"/>
                </a:lnTo>
                <a:lnTo>
                  <a:pt x="8738" y="248"/>
                </a:lnTo>
                <a:lnTo>
                  <a:pt x="8735" y="225"/>
                </a:lnTo>
                <a:lnTo>
                  <a:pt x="8733" y="213"/>
                </a:lnTo>
                <a:lnTo>
                  <a:pt x="8730" y="204"/>
                </a:lnTo>
                <a:lnTo>
                  <a:pt x="8727" y="200"/>
                </a:lnTo>
                <a:lnTo>
                  <a:pt x="8725" y="197"/>
                </a:lnTo>
                <a:lnTo>
                  <a:pt x="8721" y="195"/>
                </a:lnTo>
                <a:lnTo>
                  <a:pt x="8717" y="193"/>
                </a:lnTo>
                <a:lnTo>
                  <a:pt x="8713" y="193"/>
                </a:lnTo>
                <a:lnTo>
                  <a:pt x="8707" y="193"/>
                </a:lnTo>
                <a:lnTo>
                  <a:pt x="8701" y="194"/>
                </a:lnTo>
                <a:lnTo>
                  <a:pt x="8694" y="196"/>
                </a:lnTo>
                <a:lnTo>
                  <a:pt x="8686" y="200"/>
                </a:lnTo>
                <a:lnTo>
                  <a:pt x="8678" y="204"/>
                </a:lnTo>
                <a:lnTo>
                  <a:pt x="8672" y="208"/>
                </a:lnTo>
                <a:lnTo>
                  <a:pt x="8666" y="214"/>
                </a:lnTo>
                <a:lnTo>
                  <a:pt x="8660" y="221"/>
                </a:lnTo>
                <a:lnTo>
                  <a:pt x="8655" y="227"/>
                </a:lnTo>
                <a:lnTo>
                  <a:pt x="8651" y="234"/>
                </a:lnTo>
                <a:lnTo>
                  <a:pt x="8647" y="241"/>
                </a:lnTo>
                <a:lnTo>
                  <a:pt x="8640" y="257"/>
                </a:lnTo>
                <a:lnTo>
                  <a:pt x="8634" y="273"/>
                </a:lnTo>
                <a:lnTo>
                  <a:pt x="8630" y="292"/>
                </a:lnTo>
                <a:lnTo>
                  <a:pt x="8627" y="311"/>
                </a:lnTo>
                <a:lnTo>
                  <a:pt x="8625" y="330"/>
                </a:lnTo>
                <a:lnTo>
                  <a:pt x="8624" y="348"/>
                </a:lnTo>
                <a:lnTo>
                  <a:pt x="8623" y="385"/>
                </a:lnTo>
                <a:lnTo>
                  <a:pt x="8625" y="418"/>
                </a:lnTo>
                <a:lnTo>
                  <a:pt x="8626" y="444"/>
                </a:lnTo>
                <a:lnTo>
                  <a:pt x="8627" y="459"/>
                </a:lnTo>
                <a:lnTo>
                  <a:pt x="8626" y="474"/>
                </a:lnTo>
                <a:lnTo>
                  <a:pt x="8624" y="489"/>
                </a:lnTo>
                <a:lnTo>
                  <a:pt x="8622" y="506"/>
                </a:lnTo>
                <a:lnTo>
                  <a:pt x="8610" y="571"/>
                </a:lnTo>
                <a:lnTo>
                  <a:pt x="8608" y="587"/>
                </a:lnTo>
                <a:lnTo>
                  <a:pt x="8606" y="603"/>
                </a:lnTo>
                <a:lnTo>
                  <a:pt x="8605" y="619"/>
                </a:lnTo>
                <a:lnTo>
                  <a:pt x="8605" y="635"/>
                </a:lnTo>
                <a:lnTo>
                  <a:pt x="8606" y="651"/>
                </a:lnTo>
                <a:lnTo>
                  <a:pt x="8609" y="666"/>
                </a:lnTo>
                <a:lnTo>
                  <a:pt x="8613" y="680"/>
                </a:lnTo>
                <a:lnTo>
                  <a:pt x="8620" y="694"/>
                </a:lnTo>
                <a:lnTo>
                  <a:pt x="8630" y="713"/>
                </a:lnTo>
                <a:lnTo>
                  <a:pt x="8642" y="732"/>
                </a:lnTo>
                <a:lnTo>
                  <a:pt x="8668" y="768"/>
                </a:lnTo>
                <a:lnTo>
                  <a:pt x="8681" y="787"/>
                </a:lnTo>
                <a:lnTo>
                  <a:pt x="8694" y="805"/>
                </a:lnTo>
                <a:lnTo>
                  <a:pt x="8706" y="824"/>
                </a:lnTo>
                <a:lnTo>
                  <a:pt x="8716" y="843"/>
                </a:lnTo>
                <a:lnTo>
                  <a:pt x="8725" y="869"/>
                </a:lnTo>
                <a:lnTo>
                  <a:pt x="8734" y="894"/>
                </a:lnTo>
                <a:lnTo>
                  <a:pt x="8740" y="919"/>
                </a:lnTo>
                <a:lnTo>
                  <a:pt x="8746" y="945"/>
                </a:lnTo>
                <a:lnTo>
                  <a:pt x="8750" y="970"/>
                </a:lnTo>
                <a:lnTo>
                  <a:pt x="8752" y="996"/>
                </a:lnTo>
                <a:lnTo>
                  <a:pt x="8754" y="1021"/>
                </a:lnTo>
                <a:lnTo>
                  <a:pt x="8754" y="1047"/>
                </a:lnTo>
                <a:lnTo>
                  <a:pt x="8754" y="1065"/>
                </a:lnTo>
                <a:lnTo>
                  <a:pt x="8753" y="1080"/>
                </a:lnTo>
                <a:lnTo>
                  <a:pt x="8750" y="1093"/>
                </a:lnTo>
                <a:lnTo>
                  <a:pt x="8748" y="1097"/>
                </a:lnTo>
                <a:lnTo>
                  <a:pt x="8746" y="1101"/>
                </a:lnTo>
                <a:lnTo>
                  <a:pt x="8743" y="1103"/>
                </a:lnTo>
                <a:lnTo>
                  <a:pt x="8740" y="1105"/>
                </a:lnTo>
                <a:lnTo>
                  <a:pt x="8736" y="1104"/>
                </a:lnTo>
                <a:lnTo>
                  <a:pt x="8731" y="1102"/>
                </a:lnTo>
                <a:lnTo>
                  <a:pt x="8725" y="1099"/>
                </a:lnTo>
                <a:lnTo>
                  <a:pt x="8719" y="1093"/>
                </a:lnTo>
                <a:lnTo>
                  <a:pt x="8711" y="1086"/>
                </a:lnTo>
                <a:lnTo>
                  <a:pt x="8703" y="1076"/>
                </a:lnTo>
                <a:lnTo>
                  <a:pt x="8686" y="1054"/>
                </a:lnTo>
                <a:lnTo>
                  <a:pt x="8669" y="1032"/>
                </a:lnTo>
                <a:lnTo>
                  <a:pt x="8654" y="1010"/>
                </a:lnTo>
                <a:lnTo>
                  <a:pt x="8639" y="987"/>
                </a:lnTo>
                <a:lnTo>
                  <a:pt x="8624" y="965"/>
                </a:lnTo>
                <a:lnTo>
                  <a:pt x="8606" y="943"/>
                </a:lnTo>
                <a:lnTo>
                  <a:pt x="8571" y="899"/>
                </a:lnTo>
                <a:lnTo>
                  <a:pt x="8559" y="884"/>
                </a:lnTo>
                <a:lnTo>
                  <a:pt x="8548" y="868"/>
                </a:lnTo>
                <a:lnTo>
                  <a:pt x="8535" y="852"/>
                </a:lnTo>
                <a:lnTo>
                  <a:pt x="8529" y="844"/>
                </a:lnTo>
                <a:lnTo>
                  <a:pt x="8522" y="837"/>
                </a:lnTo>
                <a:lnTo>
                  <a:pt x="8511" y="829"/>
                </a:lnTo>
                <a:lnTo>
                  <a:pt x="8498" y="821"/>
                </a:lnTo>
                <a:lnTo>
                  <a:pt x="8482" y="815"/>
                </a:lnTo>
                <a:lnTo>
                  <a:pt x="8475" y="813"/>
                </a:lnTo>
                <a:lnTo>
                  <a:pt x="8466" y="811"/>
                </a:lnTo>
                <a:lnTo>
                  <a:pt x="8458" y="810"/>
                </a:lnTo>
                <a:lnTo>
                  <a:pt x="8450" y="810"/>
                </a:lnTo>
                <a:lnTo>
                  <a:pt x="8443" y="811"/>
                </a:lnTo>
                <a:lnTo>
                  <a:pt x="8436" y="812"/>
                </a:lnTo>
                <a:lnTo>
                  <a:pt x="8430" y="815"/>
                </a:lnTo>
                <a:lnTo>
                  <a:pt x="8425" y="819"/>
                </a:lnTo>
                <a:lnTo>
                  <a:pt x="8421" y="825"/>
                </a:lnTo>
                <a:lnTo>
                  <a:pt x="8418" y="831"/>
                </a:lnTo>
                <a:lnTo>
                  <a:pt x="8417" y="838"/>
                </a:lnTo>
                <a:lnTo>
                  <a:pt x="8417" y="844"/>
                </a:lnTo>
                <a:lnTo>
                  <a:pt x="8419" y="853"/>
                </a:lnTo>
                <a:lnTo>
                  <a:pt x="8421" y="861"/>
                </a:lnTo>
                <a:lnTo>
                  <a:pt x="8428" y="877"/>
                </a:lnTo>
                <a:lnTo>
                  <a:pt x="8437" y="894"/>
                </a:lnTo>
                <a:lnTo>
                  <a:pt x="8458" y="929"/>
                </a:lnTo>
                <a:lnTo>
                  <a:pt x="8467" y="944"/>
                </a:lnTo>
                <a:lnTo>
                  <a:pt x="8475" y="957"/>
                </a:lnTo>
                <a:lnTo>
                  <a:pt x="8492" y="998"/>
                </a:lnTo>
                <a:lnTo>
                  <a:pt x="8511" y="1039"/>
                </a:lnTo>
                <a:lnTo>
                  <a:pt x="8521" y="1059"/>
                </a:lnTo>
                <a:lnTo>
                  <a:pt x="8532" y="1079"/>
                </a:lnTo>
                <a:lnTo>
                  <a:pt x="8546" y="1098"/>
                </a:lnTo>
                <a:lnTo>
                  <a:pt x="8560" y="1117"/>
                </a:lnTo>
                <a:lnTo>
                  <a:pt x="8572" y="1131"/>
                </a:lnTo>
                <a:lnTo>
                  <a:pt x="8587" y="1147"/>
                </a:lnTo>
                <a:lnTo>
                  <a:pt x="8604" y="1162"/>
                </a:lnTo>
                <a:lnTo>
                  <a:pt x="8623" y="1177"/>
                </a:lnTo>
                <a:lnTo>
                  <a:pt x="8662" y="1210"/>
                </a:lnTo>
                <a:lnTo>
                  <a:pt x="8681" y="1226"/>
                </a:lnTo>
                <a:lnTo>
                  <a:pt x="8701" y="1243"/>
                </a:lnTo>
                <a:lnTo>
                  <a:pt x="8718" y="1260"/>
                </a:lnTo>
                <a:lnTo>
                  <a:pt x="8734" y="1278"/>
                </a:lnTo>
                <a:lnTo>
                  <a:pt x="8748" y="1296"/>
                </a:lnTo>
                <a:lnTo>
                  <a:pt x="8753" y="1304"/>
                </a:lnTo>
                <a:lnTo>
                  <a:pt x="8760" y="1313"/>
                </a:lnTo>
                <a:lnTo>
                  <a:pt x="8764" y="1322"/>
                </a:lnTo>
                <a:lnTo>
                  <a:pt x="8767" y="1331"/>
                </a:lnTo>
                <a:lnTo>
                  <a:pt x="8770" y="1340"/>
                </a:lnTo>
                <a:lnTo>
                  <a:pt x="8772" y="1350"/>
                </a:lnTo>
                <a:lnTo>
                  <a:pt x="8772" y="1359"/>
                </a:lnTo>
                <a:lnTo>
                  <a:pt x="8772" y="1368"/>
                </a:lnTo>
                <a:lnTo>
                  <a:pt x="8770" y="1377"/>
                </a:lnTo>
                <a:lnTo>
                  <a:pt x="8767" y="1386"/>
                </a:lnTo>
                <a:lnTo>
                  <a:pt x="8757" y="1412"/>
                </a:lnTo>
                <a:lnTo>
                  <a:pt x="8748" y="1440"/>
                </a:lnTo>
                <a:lnTo>
                  <a:pt x="8740" y="1467"/>
                </a:lnTo>
                <a:lnTo>
                  <a:pt x="8731" y="1494"/>
                </a:lnTo>
                <a:lnTo>
                  <a:pt x="8722" y="1521"/>
                </a:lnTo>
                <a:lnTo>
                  <a:pt x="8711" y="1547"/>
                </a:lnTo>
                <a:lnTo>
                  <a:pt x="8704" y="1560"/>
                </a:lnTo>
                <a:lnTo>
                  <a:pt x="8697" y="1572"/>
                </a:lnTo>
                <a:lnTo>
                  <a:pt x="8689" y="1584"/>
                </a:lnTo>
                <a:lnTo>
                  <a:pt x="8679" y="1596"/>
                </a:lnTo>
                <a:lnTo>
                  <a:pt x="8671" y="1606"/>
                </a:lnTo>
                <a:lnTo>
                  <a:pt x="8662" y="1616"/>
                </a:lnTo>
                <a:lnTo>
                  <a:pt x="8652" y="1626"/>
                </a:lnTo>
                <a:lnTo>
                  <a:pt x="8643" y="1634"/>
                </a:lnTo>
                <a:lnTo>
                  <a:pt x="8622" y="1650"/>
                </a:lnTo>
                <a:lnTo>
                  <a:pt x="8599" y="1664"/>
                </a:lnTo>
                <a:lnTo>
                  <a:pt x="8575" y="1678"/>
                </a:lnTo>
                <a:lnTo>
                  <a:pt x="8551" y="1690"/>
                </a:lnTo>
                <a:lnTo>
                  <a:pt x="8525" y="1702"/>
                </a:lnTo>
                <a:lnTo>
                  <a:pt x="8499" y="1712"/>
                </a:lnTo>
                <a:lnTo>
                  <a:pt x="8471" y="1722"/>
                </a:lnTo>
                <a:lnTo>
                  <a:pt x="8445" y="1731"/>
                </a:lnTo>
                <a:lnTo>
                  <a:pt x="8389" y="1749"/>
                </a:lnTo>
                <a:lnTo>
                  <a:pt x="8335" y="1769"/>
                </a:lnTo>
                <a:lnTo>
                  <a:pt x="8308" y="1778"/>
                </a:lnTo>
                <a:lnTo>
                  <a:pt x="8282" y="1789"/>
                </a:lnTo>
                <a:lnTo>
                  <a:pt x="8276" y="1763"/>
                </a:lnTo>
                <a:lnTo>
                  <a:pt x="8271" y="1738"/>
                </a:lnTo>
                <a:lnTo>
                  <a:pt x="8268" y="1713"/>
                </a:lnTo>
                <a:lnTo>
                  <a:pt x="8266" y="1687"/>
                </a:lnTo>
                <a:lnTo>
                  <a:pt x="8265" y="1662"/>
                </a:lnTo>
                <a:lnTo>
                  <a:pt x="8265" y="1637"/>
                </a:lnTo>
                <a:lnTo>
                  <a:pt x="8265" y="1611"/>
                </a:lnTo>
                <a:lnTo>
                  <a:pt x="8267" y="1586"/>
                </a:lnTo>
                <a:lnTo>
                  <a:pt x="8270" y="1569"/>
                </a:lnTo>
                <a:lnTo>
                  <a:pt x="8274" y="1547"/>
                </a:lnTo>
                <a:lnTo>
                  <a:pt x="8280" y="1525"/>
                </a:lnTo>
                <a:lnTo>
                  <a:pt x="8284" y="1502"/>
                </a:lnTo>
                <a:lnTo>
                  <a:pt x="8287" y="1478"/>
                </a:lnTo>
                <a:lnTo>
                  <a:pt x="8288" y="1467"/>
                </a:lnTo>
                <a:lnTo>
                  <a:pt x="8288" y="1456"/>
                </a:lnTo>
                <a:lnTo>
                  <a:pt x="8287" y="1446"/>
                </a:lnTo>
                <a:lnTo>
                  <a:pt x="8285" y="1436"/>
                </a:lnTo>
                <a:lnTo>
                  <a:pt x="8282" y="1427"/>
                </a:lnTo>
                <a:lnTo>
                  <a:pt x="8277" y="1419"/>
                </a:lnTo>
                <a:lnTo>
                  <a:pt x="8273" y="1415"/>
                </a:lnTo>
                <a:lnTo>
                  <a:pt x="8268" y="1411"/>
                </a:lnTo>
                <a:lnTo>
                  <a:pt x="8260" y="1409"/>
                </a:lnTo>
                <a:lnTo>
                  <a:pt x="8253" y="1409"/>
                </a:lnTo>
                <a:lnTo>
                  <a:pt x="8245" y="1410"/>
                </a:lnTo>
                <a:lnTo>
                  <a:pt x="8237" y="1412"/>
                </a:lnTo>
                <a:lnTo>
                  <a:pt x="8228" y="1416"/>
                </a:lnTo>
                <a:lnTo>
                  <a:pt x="8220" y="1419"/>
                </a:lnTo>
                <a:lnTo>
                  <a:pt x="8203" y="1428"/>
                </a:lnTo>
                <a:lnTo>
                  <a:pt x="8187" y="1438"/>
                </a:lnTo>
                <a:lnTo>
                  <a:pt x="8175" y="1448"/>
                </a:lnTo>
                <a:lnTo>
                  <a:pt x="8171" y="1453"/>
                </a:lnTo>
                <a:lnTo>
                  <a:pt x="8168" y="1457"/>
                </a:lnTo>
                <a:lnTo>
                  <a:pt x="8127" y="1539"/>
                </a:lnTo>
                <a:lnTo>
                  <a:pt x="8086" y="1620"/>
                </a:lnTo>
                <a:lnTo>
                  <a:pt x="8078" y="1636"/>
                </a:lnTo>
                <a:lnTo>
                  <a:pt x="8070" y="1651"/>
                </a:lnTo>
                <a:lnTo>
                  <a:pt x="8061" y="1665"/>
                </a:lnTo>
                <a:lnTo>
                  <a:pt x="8050" y="1679"/>
                </a:lnTo>
                <a:lnTo>
                  <a:pt x="8040" y="1693"/>
                </a:lnTo>
                <a:lnTo>
                  <a:pt x="8030" y="1707"/>
                </a:lnTo>
                <a:lnTo>
                  <a:pt x="8008" y="1732"/>
                </a:lnTo>
                <a:lnTo>
                  <a:pt x="7983" y="1756"/>
                </a:lnTo>
                <a:lnTo>
                  <a:pt x="7956" y="1780"/>
                </a:lnTo>
                <a:lnTo>
                  <a:pt x="7927" y="1802"/>
                </a:lnTo>
                <a:lnTo>
                  <a:pt x="7896" y="1823"/>
                </a:lnTo>
                <a:lnTo>
                  <a:pt x="7822" y="1873"/>
                </a:lnTo>
                <a:lnTo>
                  <a:pt x="7786" y="1897"/>
                </a:lnTo>
                <a:lnTo>
                  <a:pt x="7749" y="1923"/>
                </a:lnTo>
                <a:lnTo>
                  <a:pt x="7738" y="1931"/>
                </a:lnTo>
                <a:lnTo>
                  <a:pt x="7728" y="1941"/>
                </a:lnTo>
                <a:lnTo>
                  <a:pt x="7719" y="1951"/>
                </a:lnTo>
                <a:lnTo>
                  <a:pt x="7711" y="1961"/>
                </a:lnTo>
                <a:lnTo>
                  <a:pt x="7703" y="1972"/>
                </a:lnTo>
                <a:lnTo>
                  <a:pt x="7696" y="1984"/>
                </a:lnTo>
                <a:lnTo>
                  <a:pt x="7683" y="2007"/>
                </a:lnTo>
                <a:lnTo>
                  <a:pt x="7678" y="2020"/>
                </a:lnTo>
                <a:lnTo>
                  <a:pt x="7672" y="2034"/>
                </a:lnTo>
                <a:lnTo>
                  <a:pt x="7665" y="2049"/>
                </a:lnTo>
                <a:lnTo>
                  <a:pt x="7662" y="2055"/>
                </a:lnTo>
                <a:lnTo>
                  <a:pt x="7658" y="2061"/>
                </a:lnTo>
                <a:lnTo>
                  <a:pt x="7653" y="2066"/>
                </a:lnTo>
                <a:lnTo>
                  <a:pt x="7648" y="2071"/>
                </a:lnTo>
                <a:lnTo>
                  <a:pt x="7642" y="2075"/>
                </a:lnTo>
                <a:lnTo>
                  <a:pt x="7635" y="2077"/>
                </a:lnTo>
                <a:lnTo>
                  <a:pt x="7626" y="2078"/>
                </a:lnTo>
                <a:lnTo>
                  <a:pt x="7618" y="2078"/>
                </a:lnTo>
                <a:lnTo>
                  <a:pt x="7608" y="2076"/>
                </a:lnTo>
                <a:lnTo>
                  <a:pt x="7597" y="2073"/>
                </a:lnTo>
                <a:lnTo>
                  <a:pt x="7588" y="2068"/>
                </a:lnTo>
                <a:lnTo>
                  <a:pt x="7579" y="2063"/>
                </a:lnTo>
                <a:lnTo>
                  <a:pt x="7572" y="2057"/>
                </a:lnTo>
                <a:lnTo>
                  <a:pt x="7565" y="2051"/>
                </a:lnTo>
                <a:lnTo>
                  <a:pt x="7560" y="2043"/>
                </a:lnTo>
                <a:lnTo>
                  <a:pt x="7554" y="2035"/>
                </a:lnTo>
                <a:lnTo>
                  <a:pt x="7551" y="2028"/>
                </a:lnTo>
                <a:lnTo>
                  <a:pt x="7548" y="2020"/>
                </a:lnTo>
                <a:lnTo>
                  <a:pt x="7545" y="2011"/>
                </a:lnTo>
                <a:lnTo>
                  <a:pt x="7543" y="2003"/>
                </a:lnTo>
                <a:lnTo>
                  <a:pt x="7542" y="1986"/>
                </a:lnTo>
                <a:lnTo>
                  <a:pt x="7541" y="1968"/>
                </a:lnTo>
                <a:lnTo>
                  <a:pt x="7542" y="1952"/>
                </a:lnTo>
                <a:lnTo>
                  <a:pt x="7546" y="1908"/>
                </a:lnTo>
                <a:lnTo>
                  <a:pt x="7550" y="1862"/>
                </a:lnTo>
                <a:lnTo>
                  <a:pt x="7551" y="1840"/>
                </a:lnTo>
                <a:lnTo>
                  <a:pt x="7552" y="1817"/>
                </a:lnTo>
                <a:lnTo>
                  <a:pt x="7552" y="1794"/>
                </a:lnTo>
                <a:lnTo>
                  <a:pt x="7550" y="1772"/>
                </a:lnTo>
                <a:lnTo>
                  <a:pt x="7548" y="1748"/>
                </a:lnTo>
                <a:lnTo>
                  <a:pt x="7544" y="1724"/>
                </a:lnTo>
                <a:lnTo>
                  <a:pt x="7535" y="1677"/>
                </a:lnTo>
                <a:lnTo>
                  <a:pt x="7532" y="1654"/>
                </a:lnTo>
                <a:lnTo>
                  <a:pt x="7531" y="1631"/>
                </a:lnTo>
                <a:lnTo>
                  <a:pt x="7531" y="1618"/>
                </a:lnTo>
                <a:lnTo>
                  <a:pt x="7533" y="1607"/>
                </a:lnTo>
                <a:lnTo>
                  <a:pt x="7535" y="1595"/>
                </a:lnTo>
                <a:lnTo>
                  <a:pt x="7538" y="1583"/>
                </a:lnTo>
                <a:lnTo>
                  <a:pt x="7542" y="1572"/>
                </a:lnTo>
                <a:lnTo>
                  <a:pt x="7549" y="1557"/>
                </a:lnTo>
                <a:lnTo>
                  <a:pt x="7556" y="1539"/>
                </a:lnTo>
                <a:lnTo>
                  <a:pt x="7560" y="1531"/>
                </a:lnTo>
                <a:lnTo>
                  <a:pt x="7562" y="1522"/>
                </a:lnTo>
                <a:lnTo>
                  <a:pt x="7563" y="1514"/>
                </a:lnTo>
                <a:lnTo>
                  <a:pt x="7563" y="1506"/>
                </a:lnTo>
                <a:lnTo>
                  <a:pt x="7562" y="1499"/>
                </a:lnTo>
                <a:lnTo>
                  <a:pt x="7558" y="1492"/>
                </a:lnTo>
                <a:lnTo>
                  <a:pt x="7552" y="1487"/>
                </a:lnTo>
                <a:lnTo>
                  <a:pt x="7545" y="1481"/>
                </a:lnTo>
                <a:lnTo>
                  <a:pt x="7535" y="1478"/>
                </a:lnTo>
                <a:lnTo>
                  <a:pt x="7523" y="1476"/>
                </a:lnTo>
                <a:lnTo>
                  <a:pt x="7516" y="1476"/>
                </a:lnTo>
                <a:lnTo>
                  <a:pt x="7508" y="1477"/>
                </a:lnTo>
                <a:lnTo>
                  <a:pt x="7501" y="1478"/>
                </a:lnTo>
                <a:lnTo>
                  <a:pt x="7494" y="1480"/>
                </a:lnTo>
                <a:lnTo>
                  <a:pt x="7478" y="1486"/>
                </a:lnTo>
                <a:lnTo>
                  <a:pt x="7464" y="1494"/>
                </a:lnTo>
                <a:lnTo>
                  <a:pt x="7451" y="1503"/>
                </a:lnTo>
                <a:lnTo>
                  <a:pt x="7438" y="1514"/>
                </a:lnTo>
                <a:lnTo>
                  <a:pt x="7426" y="1527"/>
                </a:lnTo>
                <a:lnTo>
                  <a:pt x="7413" y="1540"/>
                </a:lnTo>
                <a:lnTo>
                  <a:pt x="7403" y="1555"/>
                </a:lnTo>
                <a:lnTo>
                  <a:pt x="7393" y="1569"/>
                </a:lnTo>
                <a:lnTo>
                  <a:pt x="7384" y="1583"/>
                </a:lnTo>
                <a:lnTo>
                  <a:pt x="7377" y="1597"/>
                </a:lnTo>
                <a:lnTo>
                  <a:pt x="7371" y="1610"/>
                </a:lnTo>
                <a:lnTo>
                  <a:pt x="7365" y="1623"/>
                </a:lnTo>
                <a:lnTo>
                  <a:pt x="7362" y="1635"/>
                </a:lnTo>
                <a:lnTo>
                  <a:pt x="7360" y="1645"/>
                </a:lnTo>
                <a:lnTo>
                  <a:pt x="7358" y="1660"/>
                </a:lnTo>
                <a:lnTo>
                  <a:pt x="7356" y="1675"/>
                </a:lnTo>
                <a:lnTo>
                  <a:pt x="7356" y="1690"/>
                </a:lnTo>
                <a:lnTo>
                  <a:pt x="7356" y="1706"/>
                </a:lnTo>
                <a:lnTo>
                  <a:pt x="7358" y="1736"/>
                </a:lnTo>
                <a:lnTo>
                  <a:pt x="7361" y="1767"/>
                </a:lnTo>
                <a:lnTo>
                  <a:pt x="7364" y="1797"/>
                </a:lnTo>
                <a:lnTo>
                  <a:pt x="7367" y="1827"/>
                </a:lnTo>
                <a:lnTo>
                  <a:pt x="7368" y="1858"/>
                </a:lnTo>
                <a:lnTo>
                  <a:pt x="7368" y="1873"/>
                </a:lnTo>
                <a:lnTo>
                  <a:pt x="7367" y="1888"/>
                </a:lnTo>
                <a:lnTo>
                  <a:pt x="7366" y="1912"/>
                </a:lnTo>
                <a:lnTo>
                  <a:pt x="7366" y="1934"/>
                </a:lnTo>
                <a:lnTo>
                  <a:pt x="7367" y="1956"/>
                </a:lnTo>
                <a:lnTo>
                  <a:pt x="7368" y="1979"/>
                </a:lnTo>
                <a:lnTo>
                  <a:pt x="7372" y="2024"/>
                </a:lnTo>
                <a:lnTo>
                  <a:pt x="7378" y="2069"/>
                </a:lnTo>
                <a:lnTo>
                  <a:pt x="7382" y="2110"/>
                </a:lnTo>
                <a:lnTo>
                  <a:pt x="7385" y="2152"/>
                </a:lnTo>
                <a:lnTo>
                  <a:pt x="7387" y="2172"/>
                </a:lnTo>
                <a:lnTo>
                  <a:pt x="7387" y="2183"/>
                </a:lnTo>
                <a:lnTo>
                  <a:pt x="7386" y="2196"/>
                </a:lnTo>
                <a:lnTo>
                  <a:pt x="7385" y="2201"/>
                </a:lnTo>
                <a:lnTo>
                  <a:pt x="7384" y="2206"/>
                </a:lnTo>
                <a:lnTo>
                  <a:pt x="7382" y="2210"/>
                </a:lnTo>
                <a:lnTo>
                  <a:pt x="7379" y="2213"/>
                </a:lnTo>
                <a:lnTo>
                  <a:pt x="7376" y="2216"/>
                </a:lnTo>
                <a:lnTo>
                  <a:pt x="7372" y="2217"/>
                </a:lnTo>
                <a:lnTo>
                  <a:pt x="7367" y="2217"/>
                </a:lnTo>
                <a:lnTo>
                  <a:pt x="7361" y="2216"/>
                </a:lnTo>
                <a:lnTo>
                  <a:pt x="7354" y="2212"/>
                </a:lnTo>
                <a:lnTo>
                  <a:pt x="7346" y="2206"/>
                </a:lnTo>
                <a:lnTo>
                  <a:pt x="7337" y="2199"/>
                </a:lnTo>
                <a:lnTo>
                  <a:pt x="7329" y="2191"/>
                </a:lnTo>
                <a:lnTo>
                  <a:pt x="7314" y="2173"/>
                </a:lnTo>
                <a:lnTo>
                  <a:pt x="7308" y="2166"/>
                </a:lnTo>
                <a:lnTo>
                  <a:pt x="7302" y="2160"/>
                </a:lnTo>
                <a:lnTo>
                  <a:pt x="7270" y="2135"/>
                </a:lnTo>
                <a:lnTo>
                  <a:pt x="7254" y="2122"/>
                </a:lnTo>
                <a:lnTo>
                  <a:pt x="7237" y="2110"/>
                </a:lnTo>
                <a:lnTo>
                  <a:pt x="7215" y="2096"/>
                </a:lnTo>
                <a:lnTo>
                  <a:pt x="7190" y="2084"/>
                </a:lnTo>
                <a:lnTo>
                  <a:pt x="7166" y="2073"/>
                </a:lnTo>
                <a:lnTo>
                  <a:pt x="7140" y="2064"/>
                </a:lnTo>
                <a:lnTo>
                  <a:pt x="7113" y="2055"/>
                </a:lnTo>
                <a:lnTo>
                  <a:pt x="7086" y="2048"/>
                </a:lnTo>
                <a:lnTo>
                  <a:pt x="7058" y="2042"/>
                </a:lnTo>
                <a:lnTo>
                  <a:pt x="7030" y="2039"/>
                </a:lnTo>
                <a:lnTo>
                  <a:pt x="7014" y="2037"/>
                </a:lnTo>
                <a:lnTo>
                  <a:pt x="6999" y="2037"/>
                </a:lnTo>
                <a:lnTo>
                  <a:pt x="6982" y="2037"/>
                </a:lnTo>
                <a:lnTo>
                  <a:pt x="6968" y="2038"/>
                </a:lnTo>
                <a:lnTo>
                  <a:pt x="6954" y="2040"/>
                </a:lnTo>
                <a:lnTo>
                  <a:pt x="6940" y="2043"/>
                </a:lnTo>
                <a:lnTo>
                  <a:pt x="6927" y="2046"/>
                </a:lnTo>
                <a:lnTo>
                  <a:pt x="6912" y="2051"/>
                </a:lnTo>
                <a:lnTo>
                  <a:pt x="6900" y="2056"/>
                </a:lnTo>
                <a:lnTo>
                  <a:pt x="6887" y="2061"/>
                </a:lnTo>
                <a:lnTo>
                  <a:pt x="6863" y="2073"/>
                </a:lnTo>
                <a:lnTo>
                  <a:pt x="6838" y="2087"/>
                </a:lnTo>
                <a:lnTo>
                  <a:pt x="6814" y="2102"/>
                </a:lnTo>
                <a:lnTo>
                  <a:pt x="6703" y="2176"/>
                </a:lnTo>
                <a:lnTo>
                  <a:pt x="6696" y="2180"/>
                </a:lnTo>
                <a:lnTo>
                  <a:pt x="6688" y="2184"/>
                </a:lnTo>
                <a:lnTo>
                  <a:pt x="6678" y="2186"/>
                </a:lnTo>
                <a:lnTo>
                  <a:pt x="6673" y="2188"/>
                </a:lnTo>
                <a:lnTo>
                  <a:pt x="6667" y="2189"/>
                </a:lnTo>
                <a:lnTo>
                  <a:pt x="6661" y="2188"/>
                </a:lnTo>
                <a:lnTo>
                  <a:pt x="6656" y="2186"/>
                </a:lnTo>
                <a:lnTo>
                  <a:pt x="6650" y="2184"/>
                </a:lnTo>
                <a:lnTo>
                  <a:pt x="6645" y="2181"/>
                </a:lnTo>
                <a:lnTo>
                  <a:pt x="6639" y="2176"/>
                </a:lnTo>
                <a:lnTo>
                  <a:pt x="6634" y="2170"/>
                </a:lnTo>
                <a:lnTo>
                  <a:pt x="6611" y="2138"/>
                </a:lnTo>
                <a:lnTo>
                  <a:pt x="6601" y="2123"/>
                </a:lnTo>
                <a:lnTo>
                  <a:pt x="6594" y="2106"/>
                </a:lnTo>
                <a:lnTo>
                  <a:pt x="6591" y="2098"/>
                </a:lnTo>
                <a:lnTo>
                  <a:pt x="6589" y="2090"/>
                </a:lnTo>
                <a:lnTo>
                  <a:pt x="6588" y="2082"/>
                </a:lnTo>
                <a:lnTo>
                  <a:pt x="6588" y="2074"/>
                </a:lnTo>
                <a:lnTo>
                  <a:pt x="6588" y="2066"/>
                </a:lnTo>
                <a:lnTo>
                  <a:pt x="6590" y="2057"/>
                </a:lnTo>
                <a:lnTo>
                  <a:pt x="6593" y="2048"/>
                </a:lnTo>
                <a:lnTo>
                  <a:pt x="6597" y="2038"/>
                </a:lnTo>
                <a:lnTo>
                  <a:pt x="6608" y="2018"/>
                </a:lnTo>
                <a:lnTo>
                  <a:pt x="6619" y="1999"/>
                </a:lnTo>
                <a:lnTo>
                  <a:pt x="6644" y="1961"/>
                </a:lnTo>
                <a:lnTo>
                  <a:pt x="6656" y="1942"/>
                </a:lnTo>
                <a:lnTo>
                  <a:pt x="6667" y="1922"/>
                </a:lnTo>
                <a:lnTo>
                  <a:pt x="6676" y="1902"/>
                </a:lnTo>
                <a:lnTo>
                  <a:pt x="6684" y="1881"/>
                </a:lnTo>
                <a:lnTo>
                  <a:pt x="6693" y="1856"/>
                </a:lnTo>
                <a:lnTo>
                  <a:pt x="6702" y="1829"/>
                </a:lnTo>
                <a:lnTo>
                  <a:pt x="6726" y="1777"/>
                </a:lnTo>
                <a:lnTo>
                  <a:pt x="6749" y="1724"/>
                </a:lnTo>
                <a:lnTo>
                  <a:pt x="6760" y="1697"/>
                </a:lnTo>
                <a:lnTo>
                  <a:pt x="6770" y="1670"/>
                </a:lnTo>
                <a:lnTo>
                  <a:pt x="6780" y="1643"/>
                </a:lnTo>
                <a:lnTo>
                  <a:pt x="6788" y="1615"/>
                </a:lnTo>
                <a:lnTo>
                  <a:pt x="6794" y="1588"/>
                </a:lnTo>
                <a:lnTo>
                  <a:pt x="6798" y="1561"/>
                </a:lnTo>
                <a:lnTo>
                  <a:pt x="6799" y="1546"/>
                </a:lnTo>
                <a:lnTo>
                  <a:pt x="6800" y="1533"/>
                </a:lnTo>
                <a:lnTo>
                  <a:pt x="6799" y="1519"/>
                </a:lnTo>
                <a:lnTo>
                  <a:pt x="6798" y="1506"/>
                </a:lnTo>
                <a:lnTo>
                  <a:pt x="6796" y="1492"/>
                </a:lnTo>
                <a:lnTo>
                  <a:pt x="6793" y="1477"/>
                </a:lnTo>
                <a:lnTo>
                  <a:pt x="6790" y="1464"/>
                </a:lnTo>
                <a:lnTo>
                  <a:pt x="6785" y="1450"/>
                </a:lnTo>
                <a:lnTo>
                  <a:pt x="6779" y="1439"/>
                </a:lnTo>
                <a:lnTo>
                  <a:pt x="6772" y="1425"/>
                </a:lnTo>
                <a:lnTo>
                  <a:pt x="6762" y="1409"/>
                </a:lnTo>
                <a:lnTo>
                  <a:pt x="6749" y="1395"/>
                </a:lnTo>
                <a:lnTo>
                  <a:pt x="6743" y="1388"/>
                </a:lnTo>
                <a:lnTo>
                  <a:pt x="6736" y="1382"/>
                </a:lnTo>
                <a:lnTo>
                  <a:pt x="6728" y="1376"/>
                </a:lnTo>
                <a:lnTo>
                  <a:pt x="6720" y="1372"/>
                </a:lnTo>
                <a:lnTo>
                  <a:pt x="6712" y="1368"/>
                </a:lnTo>
                <a:lnTo>
                  <a:pt x="6703" y="1366"/>
                </a:lnTo>
                <a:lnTo>
                  <a:pt x="6695" y="1365"/>
                </a:lnTo>
                <a:lnTo>
                  <a:pt x="6686" y="1366"/>
                </a:lnTo>
                <a:lnTo>
                  <a:pt x="6681" y="1367"/>
                </a:lnTo>
                <a:lnTo>
                  <a:pt x="6677" y="1370"/>
                </a:lnTo>
                <a:lnTo>
                  <a:pt x="6674" y="1374"/>
                </a:lnTo>
                <a:lnTo>
                  <a:pt x="6671" y="1379"/>
                </a:lnTo>
                <a:lnTo>
                  <a:pt x="6669" y="1384"/>
                </a:lnTo>
                <a:lnTo>
                  <a:pt x="6669" y="1390"/>
                </a:lnTo>
                <a:lnTo>
                  <a:pt x="6668" y="1403"/>
                </a:lnTo>
                <a:lnTo>
                  <a:pt x="6669" y="1417"/>
                </a:lnTo>
                <a:lnTo>
                  <a:pt x="6671" y="1430"/>
                </a:lnTo>
                <a:lnTo>
                  <a:pt x="6675" y="1450"/>
                </a:lnTo>
                <a:lnTo>
                  <a:pt x="6675" y="1463"/>
                </a:lnTo>
                <a:lnTo>
                  <a:pt x="6675" y="1475"/>
                </a:lnTo>
                <a:lnTo>
                  <a:pt x="6674" y="1488"/>
                </a:lnTo>
                <a:lnTo>
                  <a:pt x="6673" y="1501"/>
                </a:lnTo>
                <a:lnTo>
                  <a:pt x="6668" y="1525"/>
                </a:lnTo>
                <a:lnTo>
                  <a:pt x="6661" y="1548"/>
                </a:lnTo>
                <a:lnTo>
                  <a:pt x="6653" y="1573"/>
                </a:lnTo>
                <a:lnTo>
                  <a:pt x="6643" y="1596"/>
                </a:lnTo>
                <a:lnTo>
                  <a:pt x="6622" y="1643"/>
                </a:lnTo>
                <a:lnTo>
                  <a:pt x="6610" y="1669"/>
                </a:lnTo>
                <a:lnTo>
                  <a:pt x="6597" y="1694"/>
                </a:lnTo>
                <a:lnTo>
                  <a:pt x="6571" y="1746"/>
                </a:lnTo>
                <a:lnTo>
                  <a:pt x="6542" y="1796"/>
                </a:lnTo>
                <a:lnTo>
                  <a:pt x="6513" y="1847"/>
                </a:lnTo>
                <a:lnTo>
                  <a:pt x="6497" y="1870"/>
                </a:lnTo>
                <a:lnTo>
                  <a:pt x="6490" y="1879"/>
                </a:lnTo>
                <a:lnTo>
                  <a:pt x="6483" y="1888"/>
                </a:lnTo>
                <a:lnTo>
                  <a:pt x="6474" y="1895"/>
                </a:lnTo>
                <a:lnTo>
                  <a:pt x="6464" y="1902"/>
                </a:lnTo>
                <a:lnTo>
                  <a:pt x="6452" y="1909"/>
                </a:lnTo>
                <a:lnTo>
                  <a:pt x="6437" y="1915"/>
                </a:lnTo>
                <a:lnTo>
                  <a:pt x="6419" y="1922"/>
                </a:lnTo>
                <a:lnTo>
                  <a:pt x="6400" y="1912"/>
                </a:lnTo>
                <a:lnTo>
                  <a:pt x="6378" y="1902"/>
                </a:lnTo>
                <a:lnTo>
                  <a:pt x="6329" y="1882"/>
                </a:lnTo>
                <a:lnTo>
                  <a:pt x="6275" y="1863"/>
                </a:lnTo>
                <a:lnTo>
                  <a:pt x="6218" y="1844"/>
                </a:lnTo>
                <a:lnTo>
                  <a:pt x="6160" y="1825"/>
                </a:lnTo>
                <a:lnTo>
                  <a:pt x="6103" y="1808"/>
                </a:lnTo>
                <a:lnTo>
                  <a:pt x="6002" y="1780"/>
                </a:lnTo>
                <a:lnTo>
                  <a:pt x="5998" y="1766"/>
                </a:lnTo>
                <a:lnTo>
                  <a:pt x="5994" y="1752"/>
                </a:lnTo>
                <a:lnTo>
                  <a:pt x="5988" y="1739"/>
                </a:lnTo>
                <a:lnTo>
                  <a:pt x="5982" y="1726"/>
                </a:lnTo>
                <a:lnTo>
                  <a:pt x="5975" y="1713"/>
                </a:lnTo>
                <a:lnTo>
                  <a:pt x="5968" y="1701"/>
                </a:lnTo>
                <a:lnTo>
                  <a:pt x="5951" y="1676"/>
                </a:lnTo>
                <a:lnTo>
                  <a:pt x="5932" y="1653"/>
                </a:lnTo>
                <a:lnTo>
                  <a:pt x="5911" y="1631"/>
                </a:lnTo>
                <a:lnTo>
                  <a:pt x="5889" y="1608"/>
                </a:lnTo>
                <a:lnTo>
                  <a:pt x="5864" y="1587"/>
                </a:lnTo>
                <a:lnTo>
                  <a:pt x="5840" y="1567"/>
                </a:lnTo>
                <a:lnTo>
                  <a:pt x="5814" y="1546"/>
                </a:lnTo>
                <a:lnTo>
                  <a:pt x="5786" y="1527"/>
                </a:lnTo>
                <a:lnTo>
                  <a:pt x="5760" y="1508"/>
                </a:lnTo>
                <a:lnTo>
                  <a:pt x="5704" y="1470"/>
                </a:lnTo>
                <a:lnTo>
                  <a:pt x="5650" y="1434"/>
                </a:lnTo>
                <a:lnTo>
                  <a:pt x="5617" y="1410"/>
                </a:lnTo>
                <a:lnTo>
                  <a:pt x="5584" y="1389"/>
                </a:lnTo>
                <a:lnTo>
                  <a:pt x="5548" y="1369"/>
                </a:lnTo>
                <a:lnTo>
                  <a:pt x="5530" y="1359"/>
                </a:lnTo>
                <a:lnTo>
                  <a:pt x="5510" y="1350"/>
                </a:lnTo>
                <a:lnTo>
                  <a:pt x="5496" y="1342"/>
                </a:lnTo>
                <a:lnTo>
                  <a:pt x="5484" y="1334"/>
                </a:lnTo>
                <a:lnTo>
                  <a:pt x="5473" y="1325"/>
                </a:lnTo>
                <a:lnTo>
                  <a:pt x="5463" y="1316"/>
                </a:lnTo>
                <a:lnTo>
                  <a:pt x="5454" y="1307"/>
                </a:lnTo>
                <a:lnTo>
                  <a:pt x="5446" y="1296"/>
                </a:lnTo>
                <a:lnTo>
                  <a:pt x="5439" y="1286"/>
                </a:lnTo>
                <a:lnTo>
                  <a:pt x="5434" y="1275"/>
                </a:lnTo>
                <a:lnTo>
                  <a:pt x="5429" y="1262"/>
                </a:lnTo>
                <a:lnTo>
                  <a:pt x="5426" y="1250"/>
                </a:lnTo>
                <a:lnTo>
                  <a:pt x="5423" y="1238"/>
                </a:lnTo>
                <a:lnTo>
                  <a:pt x="5422" y="1226"/>
                </a:lnTo>
                <a:lnTo>
                  <a:pt x="5421" y="1213"/>
                </a:lnTo>
                <a:lnTo>
                  <a:pt x="5421" y="1199"/>
                </a:lnTo>
                <a:lnTo>
                  <a:pt x="5422" y="1186"/>
                </a:lnTo>
                <a:lnTo>
                  <a:pt x="5423" y="1173"/>
                </a:lnTo>
                <a:lnTo>
                  <a:pt x="5425" y="1160"/>
                </a:lnTo>
                <a:lnTo>
                  <a:pt x="5428" y="1147"/>
                </a:lnTo>
                <a:lnTo>
                  <a:pt x="5435" y="1120"/>
                </a:lnTo>
                <a:lnTo>
                  <a:pt x="5445" y="1095"/>
                </a:lnTo>
                <a:lnTo>
                  <a:pt x="5456" y="1070"/>
                </a:lnTo>
                <a:lnTo>
                  <a:pt x="5468" y="1046"/>
                </a:lnTo>
                <a:lnTo>
                  <a:pt x="5480" y="1024"/>
                </a:lnTo>
                <a:lnTo>
                  <a:pt x="5493" y="1004"/>
                </a:lnTo>
                <a:lnTo>
                  <a:pt x="5506" y="985"/>
                </a:lnTo>
                <a:lnTo>
                  <a:pt x="5517" y="973"/>
                </a:lnTo>
                <a:lnTo>
                  <a:pt x="5528" y="963"/>
                </a:lnTo>
                <a:lnTo>
                  <a:pt x="5540" y="953"/>
                </a:lnTo>
                <a:lnTo>
                  <a:pt x="5553" y="943"/>
                </a:lnTo>
                <a:lnTo>
                  <a:pt x="5579" y="925"/>
                </a:lnTo>
                <a:lnTo>
                  <a:pt x="5593" y="914"/>
                </a:lnTo>
                <a:lnTo>
                  <a:pt x="5605" y="904"/>
                </a:lnTo>
                <a:lnTo>
                  <a:pt x="5633" y="879"/>
                </a:lnTo>
                <a:lnTo>
                  <a:pt x="5661" y="853"/>
                </a:lnTo>
                <a:lnTo>
                  <a:pt x="5686" y="826"/>
                </a:lnTo>
                <a:lnTo>
                  <a:pt x="5711" y="799"/>
                </a:lnTo>
                <a:lnTo>
                  <a:pt x="5723" y="787"/>
                </a:lnTo>
                <a:lnTo>
                  <a:pt x="5737" y="774"/>
                </a:lnTo>
                <a:lnTo>
                  <a:pt x="5764" y="749"/>
                </a:lnTo>
                <a:lnTo>
                  <a:pt x="5777" y="736"/>
                </a:lnTo>
                <a:lnTo>
                  <a:pt x="5790" y="723"/>
                </a:lnTo>
                <a:lnTo>
                  <a:pt x="5801" y="709"/>
                </a:lnTo>
                <a:lnTo>
                  <a:pt x="5810" y="696"/>
                </a:lnTo>
                <a:lnTo>
                  <a:pt x="5812" y="691"/>
                </a:lnTo>
                <a:lnTo>
                  <a:pt x="5814" y="686"/>
                </a:lnTo>
                <a:lnTo>
                  <a:pt x="5815" y="680"/>
                </a:lnTo>
                <a:lnTo>
                  <a:pt x="5815" y="673"/>
                </a:lnTo>
                <a:lnTo>
                  <a:pt x="5814" y="670"/>
                </a:lnTo>
                <a:lnTo>
                  <a:pt x="5813" y="666"/>
                </a:lnTo>
                <a:lnTo>
                  <a:pt x="5810" y="663"/>
                </a:lnTo>
                <a:lnTo>
                  <a:pt x="5807" y="660"/>
                </a:lnTo>
                <a:lnTo>
                  <a:pt x="5803" y="658"/>
                </a:lnTo>
                <a:lnTo>
                  <a:pt x="5799" y="656"/>
                </a:lnTo>
                <a:lnTo>
                  <a:pt x="5788" y="652"/>
                </a:lnTo>
                <a:lnTo>
                  <a:pt x="5781" y="648"/>
                </a:lnTo>
                <a:lnTo>
                  <a:pt x="5778" y="647"/>
                </a:lnTo>
                <a:lnTo>
                  <a:pt x="5774" y="646"/>
                </a:lnTo>
                <a:lnTo>
                  <a:pt x="5770" y="646"/>
                </a:lnTo>
                <a:lnTo>
                  <a:pt x="5766" y="647"/>
                </a:lnTo>
                <a:lnTo>
                  <a:pt x="5761" y="649"/>
                </a:lnTo>
                <a:lnTo>
                  <a:pt x="5755" y="651"/>
                </a:lnTo>
                <a:lnTo>
                  <a:pt x="5738" y="661"/>
                </a:lnTo>
                <a:lnTo>
                  <a:pt x="5715" y="678"/>
                </a:lnTo>
                <a:lnTo>
                  <a:pt x="5683" y="702"/>
                </a:lnTo>
                <a:lnTo>
                  <a:pt x="5662" y="720"/>
                </a:lnTo>
                <a:lnTo>
                  <a:pt x="5641" y="737"/>
                </a:lnTo>
                <a:lnTo>
                  <a:pt x="5601" y="773"/>
                </a:lnTo>
                <a:lnTo>
                  <a:pt x="5561" y="811"/>
                </a:lnTo>
                <a:lnTo>
                  <a:pt x="5522" y="848"/>
                </a:lnTo>
                <a:lnTo>
                  <a:pt x="5510" y="860"/>
                </a:lnTo>
                <a:lnTo>
                  <a:pt x="5497" y="871"/>
                </a:lnTo>
                <a:lnTo>
                  <a:pt x="5484" y="882"/>
                </a:lnTo>
                <a:lnTo>
                  <a:pt x="5477" y="886"/>
                </a:lnTo>
                <a:lnTo>
                  <a:pt x="5470" y="890"/>
                </a:lnTo>
                <a:lnTo>
                  <a:pt x="5463" y="893"/>
                </a:lnTo>
                <a:lnTo>
                  <a:pt x="5456" y="895"/>
                </a:lnTo>
                <a:lnTo>
                  <a:pt x="5449" y="896"/>
                </a:lnTo>
                <a:lnTo>
                  <a:pt x="5441" y="895"/>
                </a:lnTo>
                <a:lnTo>
                  <a:pt x="5434" y="892"/>
                </a:lnTo>
                <a:lnTo>
                  <a:pt x="5428" y="888"/>
                </a:lnTo>
                <a:lnTo>
                  <a:pt x="5422" y="882"/>
                </a:lnTo>
                <a:lnTo>
                  <a:pt x="5417" y="874"/>
                </a:lnTo>
                <a:lnTo>
                  <a:pt x="5414" y="867"/>
                </a:lnTo>
                <a:lnTo>
                  <a:pt x="5412" y="860"/>
                </a:lnTo>
                <a:lnTo>
                  <a:pt x="5409" y="844"/>
                </a:lnTo>
                <a:lnTo>
                  <a:pt x="5407" y="828"/>
                </a:lnTo>
                <a:lnTo>
                  <a:pt x="5408" y="811"/>
                </a:lnTo>
                <a:lnTo>
                  <a:pt x="5410" y="794"/>
                </a:lnTo>
                <a:lnTo>
                  <a:pt x="5413" y="777"/>
                </a:lnTo>
                <a:lnTo>
                  <a:pt x="5418" y="762"/>
                </a:lnTo>
                <a:lnTo>
                  <a:pt x="5424" y="749"/>
                </a:lnTo>
                <a:lnTo>
                  <a:pt x="5456" y="688"/>
                </a:lnTo>
                <a:lnTo>
                  <a:pt x="5472" y="657"/>
                </a:lnTo>
                <a:lnTo>
                  <a:pt x="5489" y="626"/>
                </a:lnTo>
                <a:lnTo>
                  <a:pt x="5501" y="608"/>
                </a:lnTo>
                <a:lnTo>
                  <a:pt x="5514" y="590"/>
                </a:lnTo>
                <a:lnTo>
                  <a:pt x="5528" y="573"/>
                </a:lnTo>
                <a:lnTo>
                  <a:pt x="5543" y="556"/>
                </a:lnTo>
                <a:lnTo>
                  <a:pt x="5572" y="523"/>
                </a:lnTo>
                <a:lnTo>
                  <a:pt x="5588" y="506"/>
                </a:lnTo>
                <a:lnTo>
                  <a:pt x="5602" y="488"/>
                </a:lnTo>
                <a:lnTo>
                  <a:pt x="5616" y="470"/>
                </a:lnTo>
                <a:lnTo>
                  <a:pt x="5628" y="450"/>
                </a:lnTo>
                <a:lnTo>
                  <a:pt x="5640" y="431"/>
                </a:lnTo>
                <a:lnTo>
                  <a:pt x="5651" y="410"/>
                </a:lnTo>
                <a:lnTo>
                  <a:pt x="5672" y="369"/>
                </a:lnTo>
                <a:lnTo>
                  <a:pt x="5692" y="328"/>
                </a:lnTo>
                <a:lnTo>
                  <a:pt x="5702" y="309"/>
                </a:lnTo>
                <a:lnTo>
                  <a:pt x="5711" y="289"/>
                </a:lnTo>
                <a:lnTo>
                  <a:pt x="5720" y="268"/>
                </a:lnTo>
                <a:lnTo>
                  <a:pt x="5728" y="248"/>
                </a:lnTo>
                <a:lnTo>
                  <a:pt x="5731" y="238"/>
                </a:lnTo>
                <a:lnTo>
                  <a:pt x="5733" y="228"/>
                </a:lnTo>
                <a:lnTo>
                  <a:pt x="5734" y="216"/>
                </a:lnTo>
                <a:lnTo>
                  <a:pt x="5735" y="206"/>
                </a:lnTo>
                <a:lnTo>
                  <a:pt x="5735" y="196"/>
                </a:lnTo>
                <a:lnTo>
                  <a:pt x="5734" y="185"/>
                </a:lnTo>
                <a:lnTo>
                  <a:pt x="5733" y="175"/>
                </a:lnTo>
                <a:lnTo>
                  <a:pt x="5730" y="164"/>
                </a:lnTo>
                <a:lnTo>
                  <a:pt x="5726" y="154"/>
                </a:lnTo>
                <a:lnTo>
                  <a:pt x="5721" y="143"/>
                </a:lnTo>
                <a:lnTo>
                  <a:pt x="5710" y="123"/>
                </a:lnTo>
                <a:lnTo>
                  <a:pt x="5697" y="105"/>
                </a:lnTo>
                <a:lnTo>
                  <a:pt x="5682" y="86"/>
                </a:lnTo>
                <a:lnTo>
                  <a:pt x="5666" y="68"/>
                </a:lnTo>
                <a:lnTo>
                  <a:pt x="5648" y="51"/>
                </a:lnTo>
                <a:lnTo>
                  <a:pt x="5630" y="35"/>
                </a:lnTo>
                <a:lnTo>
                  <a:pt x="5612" y="20"/>
                </a:lnTo>
                <a:lnTo>
                  <a:pt x="5600" y="12"/>
                </a:lnTo>
                <a:lnTo>
                  <a:pt x="5588" y="5"/>
                </a:lnTo>
                <a:lnTo>
                  <a:pt x="5576" y="1"/>
                </a:lnTo>
                <a:lnTo>
                  <a:pt x="5565" y="0"/>
                </a:lnTo>
                <a:lnTo>
                  <a:pt x="5555" y="0"/>
                </a:lnTo>
                <a:lnTo>
                  <a:pt x="5546" y="3"/>
                </a:lnTo>
                <a:lnTo>
                  <a:pt x="5537" y="7"/>
                </a:lnTo>
                <a:lnTo>
                  <a:pt x="5530" y="12"/>
                </a:lnTo>
                <a:lnTo>
                  <a:pt x="5523" y="19"/>
                </a:lnTo>
                <a:lnTo>
                  <a:pt x="5517" y="26"/>
                </a:lnTo>
                <a:lnTo>
                  <a:pt x="5513" y="35"/>
                </a:lnTo>
                <a:lnTo>
                  <a:pt x="5509" y="44"/>
                </a:lnTo>
                <a:lnTo>
                  <a:pt x="5507" y="54"/>
                </a:lnTo>
                <a:lnTo>
                  <a:pt x="5507" y="64"/>
                </a:lnTo>
                <a:lnTo>
                  <a:pt x="5508" y="75"/>
                </a:lnTo>
                <a:lnTo>
                  <a:pt x="5511" y="87"/>
                </a:lnTo>
                <a:lnTo>
                  <a:pt x="5514" y="92"/>
                </a:lnTo>
                <a:lnTo>
                  <a:pt x="5517" y="98"/>
                </a:lnTo>
                <a:lnTo>
                  <a:pt x="5524" y="108"/>
                </a:lnTo>
                <a:lnTo>
                  <a:pt x="5533" y="118"/>
                </a:lnTo>
                <a:lnTo>
                  <a:pt x="5543" y="128"/>
                </a:lnTo>
                <a:lnTo>
                  <a:pt x="5564" y="149"/>
                </a:lnTo>
                <a:lnTo>
                  <a:pt x="5574" y="160"/>
                </a:lnTo>
                <a:lnTo>
                  <a:pt x="5584" y="171"/>
                </a:lnTo>
                <a:lnTo>
                  <a:pt x="5592" y="183"/>
                </a:lnTo>
                <a:lnTo>
                  <a:pt x="5595" y="189"/>
                </a:lnTo>
                <a:lnTo>
                  <a:pt x="5597" y="196"/>
                </a:lnTo>
                <a:lnTo>
                  <a:pt x="5599" y="203"/>
                </a:lnTo>
                <a:lnTo>
                  <a:pt x="5600" y="211"/>
                </a:lnTo>
                <a:lnTo>
                  <a:pt x="5601" y="220"/>
                </a:lnTo>
                <a:lnTo>
                  <a:pt x="5601" y="228"/>
                </a:lnTo>
                <a:lnTo>
                  <a:pt x="5600" y="237"/>
                </a:lnTo>
                <a:lnTo>
                  <a:pt x="5598" y="247"/>
                </a:lnTo>
                <a:lnTo>
                  <a:pt x="5595" y="256"/>
                </a:lnTo>
                <a:lnTo>
                  <a:pt x="5590" y="267"/>
                </a:lnTo>
                <a:lnTo>
                  <a:pt x="5585" y="278"/>
                </a:lnTo>
                <a:lnTo>
                  <a:pt x="5578" y="290"/>
                </a:lnTo>
                <a:lnTo>
                  <a:pt x="5570" y="303"/>
                </a:lnTo>
                <a:lnTo>
                  <a:pt x="5561" y="316"/>
                </a:lnTo>
                <a:lnTo>
                  <a:pt x="5550" y="330"/>
                </a:lnTo>
                <a:lnTo>
                  <a:pt x="5538" y="345"/>
                </a:lnTo>
                <a:lnTo>
                  <a:pt x="5511" y="375"/>
                </a:lnTo>
                <a:lnTo>
                  <a:pt x="5483" y="405"/>
                </a:lnTo>
                <a:lnTo>
                  <a:pt x="5455" y="435"/>
                </a:lnTo>
                <a:lnTo>
                  <a:pt x="5425" y="464"/>
                </a:lnTo>
                <a:lnTo>
                  <a:pt x="5398" y="494"/>
                </a:lnTo>
                <a:lnTo>
                  <a:pt x="5386" y="510"/>
                </a:lnTo>
                <a:lnTo>
                  <a:pt x="5374" y="525"/>
                </a:lnTo>
                <a:lnTo>
                  <a:pt x="5361" y="540"/>
                </a:lnTo>
                <a:lnTo>
                  <a:pt x="5351" y="555"/>
                </a:lnTo>
                <a:lnTo>
                  <a:pt x="5342" y="572"/>
                </a:lnTo>
                <a:lnTo>
                  <a:pt x="5333" y="587"/>
                </a:lnTo>
                <a:lnTo>
                  <a:pt x="5325" y="603"/>
                </a:lnTo>
                <a:lnTo>
                  <a:pt x="5318" y="618"/>
                </a:lnTo>
                <a:lnTo>
                  <a:pt x="5311" y="634"/>
                </a:lnTo>
                <a:lnTo>
                  <a:pt x="5306" y="650"/>
                </a:lnTo>
                <a:lnTo>
                  <a:pt x="5300" y="666"/>
                </a:lnTo>
                <a:lnTo>
                  <a:pt x="5296" y="681"/>
                </a:lnTo>
                <a:lnTo>
                  <a:pt x="5292" y="697"/>
                </a:lnTo>
                <a:lnTo>
                  <a:pt x="5290" y="714"/>
                </a:lnTo>
                <a:lnTo>
                  <a:pt x="5288" y="731"/>
                </a:lnTo>
                <a:lnTo>
                  <a:pt x="5286" y="747"/>
                </a:lnTo>
                <a:lnTo>
                  <a:pt x="5285" y="764"/>
                </a:lnTo>
                <a:lnTo>
                  <a:pt x="5285" y="782"/>
                </a:lnTo>
                <a:lnTo>
                  <a:pt x="5286" y="817"/>
                </a:lnTo>
                <a:lnTo>
                  <a:pt x="5288" y="831"/>
                </a:lnTo>
                <a:lnTo>
                  <a:pt x="5125" y="800"/>
                </a:lnTo>
                <a:lnTo>
                  <a:pt x="5132" y="770"/>
                </a:lnTo>
                <a:lnTo>
                  <a:pt x="5140" y="742"/>
                </a:lnTo>
                <a:lnTo>
                  <a:pt x="5150" y="714"/>
                </a:lnTo>
                <a:lnTo>
                  <a:pt x="5162" y="686"/>
                </a:lnTo>
                <a:lnTo>
                  <a:pt x="5175" y="658"/>
                </a:lnTo>
                <a:lnTo>
                  <a:pt x="5188" y="631"/>
                </a:lnTo>
                <a:lnTo>
                  <a:pt x="5203" y="604"/>
                </a:lnTo>
                <a:lnTo>
                  <a:pt x="5218" y="578"/>
                </a:lnTo>
                <a:lnTo>
                  <a:pt x="5236" y="549"/>
                </a:lnTo>
                <a:lnTo>
                  <a:pt x="5255" y="523"/>
                </a:lnTo>
                <a:lnTo>
                  <a:pt x="5294" y="468"/>
                </a:lnTo>
                <a:lnTo>
                  <a:pt x="5313" y="441"/>
                </a:lnTo>
                <a:lnTo>
                  <a:pt x="5330" y="412"/>
                </a:lnTo>
                <a:lnTo>
                  <a:pt x="5338" y="398"/>
                </a:lnTo>
                <a:lnTo>
                  <a:pt x="5345" y="384"/>
                </a:lnTo>
                <a:lnTo>
                  <a:pt x="5351" y="369"/>
                </a:lnTo>
                <a:lnTo>
                  <a:pt x="5356" y="353"/>
                </a:lnTo>
                <a:lnTo>
                  <a:pt x="5361" y="338"/>
                </a:lnTo>
                <a:lnTo>
                  <a:pt x="5364" y="323"/>
                </a:lnTo>
                <a:lnTo>
                  <a:pt x="5366" y="308"/>
                </a:lnTo>
                <a:lnTo>
                  <a:pt x="5367" y="293"/>
                </a:lnTo>
                <a:lnTo>
                  <a:pt x="5366" y="276"/>
                </a:lnTo>
                <a:lnTo>
                  <a:pt x="5365" y="261"/>
                </a:lnTo>
                <a:lnTo>
                  <a:pt x="5362" y="245"/>
                </a:lnTo>
                <a:lnTo>
                  <a:pt x="5358" y="230"/>
                </a:lnTo>
                <a:lnTo>
                  <a:pt x="5353" y="208"/>
                </a:lnTo>
                <a:lnTo>
                  <a:pt x="5348" y="192"/>
                </a:lnTo>
                <a:lnTo>
                  <a:pt x="5343" y="176"/>
                </a:lnTo>
                <a:lnTo>
                  <a:pt x="5336" y="161"/>
                </a:lnTo>
                <a:lnTo>
                  <a:pt x="5332" y="154"/>
                </a:lnTo>
                <a:lnTo>
                  <a:pt x="5328" y="146"/>
                </a:lnTo>
                <a:lnTo>
                  <a:pt x="5323" y="141"/>
                </a:lnTo>
                <a:lnTo>
                  <a:pt x="5319" y="137"/>
                </a:lnTo>
                <a:lnTo>
                  <a:pt x="5313" y="134"/>
                </a:lnTo>
                <a:lnTo>
                  <a:pt x="5308" y="133"/>
                </a:lnTo>
                <a:lnTo>
                  <a:pt x="5300" y="132"/>
                </a:lnTo>
                <a:lnTo>
                  <a:pt x="5294" y="133"/>
                </a:lnTo>
                <a:lnTo>
                  <a:pt x="5288" y="134"/>
                </a:lnTo>
                <a:lnTo>
                  <a:pt x="5282" y="135"/>
                </a:lnTo>
                <a:lnTo>
                  <a:pt x="5272" y="139"/>
                </a:lnTo>
                <a:lnTo>
                  <a:pt x="5263" y="146"/>
                </a:lnTo>
                <a:lnTo>
                  <a:pt x="5254" y="154"/>
                </a:lnTo>
                <a:lnTo>
                  <a:pt x="5247" y="163"/>
                </a:lnTo>
                <a:lnTo>
                  <a:pt x="5241" y="173"/>
                </a:lnTo>
                <a:lnTo>
                  <a:pt x="5235" y="184"/>
                </a:lnTo>
                <a:lnTo>
                  <a:pt x="5231" y="195"/>
                </a:lnTo>
                <a:lnTo>
                  <a:pt x="5226" y="207"/>
                </a:lnTo>
                <a:lnTo>
                  <a:pt x="5219" y="231"/>
                </a:lnTo>
                <a:lnTo>
                  <a:pt x="5210" y="268"/>
                </a:lnTo>
                <a:lnTo>
                  <a:pt x="5198" y="320"/>
                </a:lnTo>
                <a:lnTo>
                  <a:pt x="5191" y="346"/>
                </a:lnTo>
                <a:lnTo>
                  <a:pt x="5184" y="372"/>
                </a:lnTo>
                <a:lnTo>
                  <a:pt x="5175" y="397"/>
                </a:lnTo>
                <a:lnTo>
                  <a:pt x="5166" y="422"/>
                </a:lnTo>
                <a:lnTo>
                  <a:pt x="5153" y="447"/>
                </a:lnTo>
                <a:lnTo>
                  <a:pt x="5140" y="470"/>
                </a:lnTo>
                <a:lnTo>
                  <a:pt x="5100" y="533"/>
                </a:lnTo>
                <a:lnTo>
                  <a:pt x="5058" y="595"/>
                </a:lnTo>
                <a:lnTo>
                  <a:pt x="5015" y="656"/>
                </a:lnTo>
                <a:lnTo>
                  <a:pt x="4972" y="717"/>
                </a:lnTo>
                <a:lnTo>
                  <a:pt x="4966" y="725"/>
                </a:lnTo>
                <a:lnTo>
                  <a:pt x="4960" y="734"/>
                </a:lnTo>
                <a:lnTo>
                  <a:pt x="4955" y="743"/>
                </a:lnTo>
                <a:lnTo>
                  <a:pt x="4951" y="752"/>
                </a:lnTo>
                <a:lnTo>
                  <a:pt x="4943" y="771"/>
                </a:lnTo>
                <a:lnTo>
                  <a:pt x="4939" y="791"/>
                </a:lnTo>
                <a:lnTo>
                  <a:pt x="4936" y="810"/>
                </a:lnTo>
                <a:lnTo>
                  <a:pt x="4935" y="829"/>
                </a:lnTo>
                <a:lnTo>
                  <a:pt x="4936" y="849"/>
                </a:lnTo>
                <a:lnTo>
                  <a:pt x="4938" y="870"/>
                </a:lnTo>
                <a:lnTo>
                  <a:pt x="4941" y="890"/>
                </a:lnTo>
                <a:lnTo>
                  <a:pt x="4945" y="910"/>
                </a:lnTo>
                <a:lnTo>
                  <a:pt x="4951" y="931"/>
                </a:lnTo>
                <a:lnTo>
                  <a:pt x="4956" y="950"/>
                </a:lnTo>
                <a:lnTo>
                  <a:pt x="4968" y="989"/>
                </a:lnTo>
                <a:lnTo>
                  <a:pt x="4980" y="1028"/>
                </a:lnTo>
                <a:lnTo>
                  <a:pt x="4987" y="1049"/>
                </a:lnTo>
                <a:lnTo>
                  <a:pt x="4995" y="1071"/>
                </a:lnTo>
                <a:lnTo>
                  <a:pt x="5004" y="1091"/>
                </a:lnTo>
                <a:lnTo>
                  <a:pt x="5014" y="1112"/>
                </a:lnTo>
                <a:lnTo>
                  <a:pt x="5026" y="1133"/>
                </a:lnTo>
                <a:lnTo>
                  <a:pt x="5038" y="1152"/>
                </a:lnTo>
                <a:lnTo>
                  <a:pt x="5050" y="1171"/>
                </a:lnTo>
                <a:lnTo>
                  <a:pt x="5063" y="1190"/>
                </a:lnTo>
                <a:lnTo>
                  <a:pt x="5078" y="1210"/>
                </a:lnTo>
                <a:lnTo>
                  <a:pt x="5093" y="1228"/>
                </a:lnTo>
                <a:lnTo>
                  <a:pt x="5109" y="1246"/>
                </a:lnTo>
                <a:lnTo>
                  <a:pt x="5125" y="1264"/>
                </a:lnTo>
                <a:lnTo>
                  <a:pt x="5142" y="1282"/>
                </a:lnTo>
                <a:lnTo>
                  <a:pt x="5160" y="1299"/>
                </a:lnTo>
                <a:lnTo>
                  <a:pt x="5179" y="1316"/>
                </a:lnTo>
                <a:lnTo>
                  <a:pt x="5197" y="1332"/>
                </a:lnTo>
                <a:lnTo>
                  <a:pt x="5218" y="1350"/>
                </a:lnTo>
                <a:lnTo>
                  <a:pt x="5240" y="1366"/>
                </a:lnTo>
                <a:lnTo>
                  <a:pt x="5263" y="1381"/>
                </a:lnTo>
                <a:lnTo>
                  <a:pt x="5286" y="1396"/>
                </a:lnTo>
                <a:lnTo>
                  <a:pt x="5334" y="1427"/>
                </a:lnTo>
                <a:lnTo>
                  <a:pt x="5383" y="1456"/>
                </a:lnTo>
                <a:lnTo>
                  <a:pt x="5430" y="1486"/>
                </a:lnTo>
                <a:lnTo>
                  <a:pt x="5454" y="1501"/>
                </a:lnTo>
                <a:lnTo>
                  <a:pt x="5476" y="1516"/>
                </a:lnTo>
                <a:lnTo>
                  <a:pt x="5498" y="1532"/>
                </a:lnTo>
                <a:lnTo>
                  <a:pt x="5519" y="1549"/>
                </a:lnTo>
                <a:lnTo>
                  <a:pt x="5539" y="1567"/>
                </a:lnTo>
                <a:lnTo>
                  <a:pt x="5557" y="1585"/>
                </a:lnTo>
                <a:lnTo>
                  <a:pt x="5593" y="1623"/>
                </a:lnTo>
                <a:lnTo>
                  <a:pt x="5627" y="1662"/>
                </a:lnTo>
                <a:lnTo>
                  <a:pt x="5662" y="1701"/>
                </a:lnTo>
                <a:lnTo>
                  <a:pt x="5697" y="1739"/>
                </a:lnTo>
                <a:lnTo>
                  <a:pt x="5656" y="1740"/>
                </a:lnTo>
                <a:lnTo>
                  <a:pt x="5613" y="1743"/>
                </a:lnTo>
                <a:lnTo>
                  <a:pt x="5531" y="1751"/>
                </a:lnTo>
                <a:lnTo>
                  <a:pt x="5495" y="1754"/>
                </a:lnTo>
                <a:lnTo>
                  <a:pt x="5463" y="1755"/>
                </a:lnTo>
                <a:lnTo>
                  <a:pt x="5431" y="1755"/>
                </a:lnTo>
                <a:lnTo>
                  <a:pt x="5402" y="1752"/>
                </a:lnTo>
                <a:lnTo>
                  <a:pt x="5387" y="1750"/>
                </a:lnTo>
                <a:lnTo>
                  <a:pt x="5373" y="1747"/>
                </a:lnTo>
                <a:lnTo>
                  <a:pt x="5357" y="1743"/>
                </a:lnTo>
                <a:lnTo>
                  <a:pt x="5342" y="1739"/>
                </a:lnTo>
                <a:lnTo>
                  <a:pt x="5328" y="1734"/>
                </a:lnTo>
                <a:lnTo>
                  <a:pt x="5313" y="1728"/>
                </a:lnTo>
                <a:lnTo>
                  <a:pt x="5297" y="1722"/>
                </a:lnTo>
                <a:lnTo>
                  <a:pt x="5281" y="1714"/>
                </a:lnTo>
                <a:lnTo>
                  <a:pt x="5276" y="1723"/>
                </a:lnTo>
                <a:lnTo>
                  <a:pt x="5273" y="1731"/>
                </a:lnTo>
                <a:lnTo>
                  <a:pt x="5272" y="1740"/>
                </a:lnTo>
                <a:lnTo>
                  <a:pt x="5273" y="1748"/>
                </a:lnTo>
                <a:lnTo>
                  <a:pt x="5275" y="1756"/>
                </a:lnTo>
                <a:lnTo>
                  <a:pt x="5279" y="1764"/>
                </a:lnTo>
                <a:lnTo>
                  <a:pt x="5284" y="1773"/>
                </a:lnTo>
                <a:lnTo>
                  <a:pt x="5290" y="1780"/>
                </a:lnTo>
                <a:lnTo>
                  <a:pt x="5297" y="1787"/>
                </a:lnTo>
                <a:lnTo>
                  <a:pt x="5306" y="1794"/>
                </a:lnTo>
                <a:lnTo>
                  <a:pt x="5322" y="1807"/>
                </a:lnTo>
                <a:lnTo>
                  <a:pt x="5340" y="1818"/>
                </a:lnTo>
                <a:lnTo>
                  <a:pt x="5357" y="1828"/>
                </a:lnTo>
                <a:lnTo>
                  <a:pt x="5373" y="1835"/>
                </a:lnTo>
                <a:lnTo>
                  <a:pt x="5388" y="1842"/>
                </a:lnTo>
                <a:lnTo>
                  <a:pt x="5403" y="1847"/>
                </a:lnTo>
                <a:lnTo>
                  <a:pt x="5419" y="1851"/>
                </a:lnTo>
                <a:lnTo>
                  <a:pt x="5434" y="1854"/>
                </a:lnTo>
                <a:lnTo>
                  <a:pt x="5451" y="1857"/>
                </a:lnTo>
                <a:lnTo>
                  <a:pt x="5483" y="1861"/>
                </a:lnTo>
                <a:lnTo>
                  <a:pt x="5516" y="1865"/>
                </a:lnTo>
                <a:lnTo>
                  <a:pt x="5547" y="1870"/>
                </a:lnTo>
                <a:lnTo>
                  <a:pt x="5563" y="1873"/>
                </a:lnTo>
                <a:lnTo>
                  <a:pt x="5578" y="1877"/>
                </a:lnTo>
                <a:lnTo>
                  <a:pt x="5594" y="1882"/>
                </a:lnTo>
                <a:lnTo>
                  <a:pt x="5609" y="1887"/>
                </a:lnTo>
                <a:lnTo>
                  <a:pt x="5624" y="1894"/>
                </a:lnTo>
                <a:lnTo>
                  <a:pt x="5638" y="1902"/>
                </a:lnTo>
                <a:lnTo>
                  <a:pt x="5652" y="1911"/>
                </a:lnTo>
                <a:lnTo>
                  <a:pt x="5666" y="1919"/>
                </a:lnTo>
                <a:lnTo>
                  <a:pt x="5678" y="1928"/>
                </a:lnTo>
                <a:lnTo>
                  <a:pt x="5691" y="1938"/>
                </a:lnTo>
                <a:lnTo>
                  <a:pt x="5713" y="1958"/>
                </a:lnTo>
                <a:lnTo>
                  <a:pt x="5736" y="1981"/>
                </a:lnTo>
                <a:lnTo>
                  <a:pt x="5755" y="2003"/>
                </a:lnTo>
                <a:lnTo>
                  <a:pt x="5774" y="2026"/>
                </a:lnTo>
                <a:lnTo>
                  <a:pt x="5791" y="2050"/>
                </a:lnTo>
                <a:lnTo>
                  <a:pt x="5807" y="2070"/>
                </a:lnTo>
                <a:lnTo>
                  <a:pt x="5821" y="2091"/>
                </a:lnTo>
                <a:lnTo>
                  <a:pt x="5835" y="2112"/>
                </a:lnTo>
                <a:lnTo>
                  <a:pt x="5843" y="2123"/>
                </a:lnTo>
                <a:lnTo>
                  <a:pt x="5851" y="2132"/>
                </a:lnTo>
                <a:lnTo>
                  <a:pt x="5860" y="2141"/>
                </a:lnTo>
                <a:lnTo>
                  <a:pt x="5870" y="2150"/>
                </a:lnTo>
                <a:lnTo>
                  <a:pt x="5880" y="2158"/>
                </a:lnTo>
                <a:lnTo>
                  <a:pt x="5891" y="2165"/>
                </a:lnTo>
                <a:lnTo>
                  <a:pt x="5903" y="2171"/>
                </a:lnTo>
                <a:lnTo>
                  <a:pt x="5916" y="2176"/>
                </a:lnTo>
                <a:lnTo>
                  <a:pt x="5930" y="2180"/>
                </a:lnTo>
                <a:lnTo>
                  <a:pt x="5946" y="2183"/>
                </a:lnTo>
                <a:lnTo>
                  <a:pt x="5998" y="2190"/>
                </a:lnTo>
                <a:lnTo>
                  <a:pt x="6050" y="2196"/>
                </a:lnTo>
                <a:lnTo>
                  <a:pt x="6101" y="2203"/>
                </a:lnTo>
                <a:lnTo>
                  <a:pt x="6151" y="2211"/>
                </a:lnTo>
                <a:lnTo>
                  <a:pt x="6175" y="2216"/>
                </a:lnTo>
                <a:lnTo>
                  <a:pt x="6199" y="2221"/>
                </a:lnTo>
                <a:lnTo>
                  <a:pt x="6224" y="2228"/>
                </a:lnTo>
                <a:lnTo>
                  <a:pt x="6248" y="2235"/>
                </a:lnTo>
                <a:lnTo>
                  <a:pt x="6271" y="2244"/>
                </a:lnTo>
                <a:lnTo>
                  <a:pt x="6295" y="2253"/>
                </a:lnTo>
                <a:lnTo>
                  <a:pt x="6318" y="2265"/>
                </a:lnTo>
                <a:lnTo>
                  <a:pt x="6340" y="2277"/>
                </a:lnTo>
                <a:lnTo>
                  <a:pt x="6361" y="2288"/>
                </a:lnTo>
                <a:lnTo>
                  <a:pt x="6384" y="2300"/>
                </a:lnTo>
                <a:lnTo>
                  <a:pt x="6396" y="2307"/>
                </a:lnTo>
                <a:lnTo>
                  <a:pt x="6406" y="2313"/>
                </a:lnTo>
                <a:lnTo>
                  <a:pt x="6415" y="2320"/>
                </a:lnTo>
                <a:lnTo>
                  <a:pt x="6421" y="2327"/>
                </a:lnTo>
                <a:lnTo>
                  <a:pt x="6424" y="2333"/>
                </a:lnTo>
                <a:lnTo>
                  <a:pt x="6426" y="2338"/>
                </a:lnTo>
                <a:lnTo>
                  <a:pt x="6427" y="2344"/>
                </a:lnTo>
                <a:lnTo>
                  <a:pt x="6428" y="2350"/>
                </a:lnTo>
                <a:lnTo>
                  <a:pt x="6428" y="2363"/>
                </a:lnTo>
                <a:lnTo>
                  <a:pt x="6426" y="2377"/>
                </a:lnTo>
                <a:lnTo>
                  <a:pt x="6421" y="2405"/>
                </a:lnTo>
                <a:lnTo>
                  <a:pt x="6419" y="2418"/>
                </a:lnTo>
                <a:lnTo>
                  <a:pt x="6417" y="2429"/>
                </a:lnTo>
                <a:lnTo>
                  <a:pt x="6411" y="2506"/>
                </a:lnTo>
                <a:lnTo>
                  <a:pt x="6408" y="2542"/>
                </a:lnTo>
                <a:lnTo>
                  <a:pt x="6408" y="2577"/>
                </a:lnTo>
                <a:lnTo>
                  <a:pt x="6408" y="2595"/>
                </a:lnTo>
                <a:lnTo>
                  <a:pt x="6409" y="2613"/>
                </a:lnTo>
                <a:lnTo>
                  <a:pt x="6411" y="2630"/>
                </a:lnTo>
                <a:lnTo>
                  <a:pt x="6413" y="2648"/>
                </a:lnTo>
                <a:lnTo>
                  <a:pt x="6417" y="2666"/>
                </a:lnTo>
                <a:lnTo>
                  <a:pt x="6421" y="2686"/>
                </a:lnTo>
                <a:lnTo>
                  <a:pt x="6427" y="2705"/>
                </a:lnTo>
                <a:lnTo>
                  <a:pt x="6434" y="2724"/>
                </a:lnTo>
                <a:lnTo>
                  <a:pt x="6448" y="2759"/>
                </a:lnTo>
                <a:lnTo>
                  <a:pt x="6461" y="2792"/>
                </a:lnTo>
                <a:lnTo>
                  <a:pt x="6475" y="2826"/>
                </a:lnTo>
                <a:lnTo>
                  <a:pt x="6489" y="2859"/>
                </a:lnTo>
                <a:lnTo>
                  <a:pt x="6501" y="2893"/>
                </a:lnTo>
                <a:lnTo>
                  <a:pt x="6507" y="2910"/>
                </a:lnTo>
                <a:lnTo>
                  <a:pt x="6511" y="2927"/>
                </a:lnTo>
                <a:lnTo>
                  <a:pt x="6515" y="2945"/>
                </a:lnTo>
                <a:lnTo>
                  <a:pt x="6518" y="2963"/>
                </a:lnTo>
                <a:lnTo>
                  <a:pt x="6520" y="2981"/>
                </a:lnTo>
                <a:lnTo>
                  <a:pt x="6522" y="3000"/>
                </a:lnTo>
                <a:lnTo>
                  <a:pt x="6522" y="3026"/>
                </a:lnTo>
                <a:lnTo>
                  <a:pt x="6521" y="3051"/>
                </a:lnTo>
                <a:lnTo>
                  <a:pt x="6519" y="3073"/>
                </a:lnTo>
                <a:lnTo>
                  <a:pt x="6515" y="3094"/>
                </a:lnTo>
                <a:lnTo>
                  <a:pt x="6510" y="3114"/>
                </a:lnTo>
                <a:lnTo>
                  <a:pt x="6503" y="3132"/>
                </a:lnTo>
                <a:lnTo>
                  <a:pt x="6494" y="3149"/>
                </a:lnTo>
                <a:lnTo>
                  <a:pt x="6484" y="3165"/>
                </a:lnTo>
                <a:lnTo>
                  <a:pt x="6473" y="3181"/>
                </a:lnTo>
                <a:lnTo>
                  <a:pt x="6461" y="3195"/>
                </a:lnTo>
                <a:lnTo>
                  <a:pt x="6447" y="3208"/>
                </a:lnTo>
                <a:lnTo>
                  <a:pt x="6431" y="3221"/>
                </a:lnTo>
                <a:lnTo>
                  <a:pt x="6413" y="3233"/>
                </a:lnTo>
                <a:lnTo>
                  <a:pt x="6395" y="3246"/>
                </a:lnTo>
                <a:lnTo>
                  <a:pt x="6375" y="3258"/>
                </a:lnTo>
                <a:lnTo>
                  <a:pt x="6352" y="3270"/>
                </a:lnTo>
                <a:lnTo>
                  <a:pt x="6327" y="3285"/>
                </a:lnTo>
                <a:lnTo>
                  <a:pt x="6301" y="3300"/>
                </a:lnTo>
                <a:lnTo>
                  <a:pt x="6275" y="3317"/>
                </a:lnTo>
                <a:lnTo>
                  <a:pt x="6251" y="3333"/>
                </a:lnTo>
                <a:lnTo>
                  <a:pt x="6227" y="3351"/>
                </a:lnTo>
                <a:lnTo>
                  <a:pt x="6203" y="3368"/>
                </a:lnTo>
                <a:lnTo>
                  <a:pt x="6180" y="3388"/>
                </a:lnTo>
                <a:lnTo>
                  <a:pt x="6158" y="3407"/>
                </a:lnTo>
                <a:lnTo>
                  <a:pt x="6136" y="3427"/>
                </a:lnTo>
                <a:lnTo>
                  <a:pt x="6115" y="3447"/>
                </a:lnTo>
                <a:lnTo>
                  <a:pt x="6095" y="3469"/>
                </a:lnTo>
                <a:lnTo>
                  <a:pt x="6074" y="3491"/>
                </a:lnTo>
                <a:lnTo>
                  <a:pt x="6055" y="3513"/>
                </a:lnTo>
                <a:lnTo>
                  <a:pt x="6037" y="3537"/>
                </a:lnTo>
                <a:lnTo>
                  <a:pt x="6020" y="3561"/>
                </a:lnTo>
                <a:lnTo>
                  <a:pt x="6002" y="3586"/>
                </a:lnTo>
                <a:lnTo>
                  <a:pt x="5995" y="3599"/>
                </a:lnTo>
                <a:lnTo>
                  <a:pt x="5988" y="3611"/>
                </a:lnTo>
                <a:lnTo>
                  <a:pt x="5983" y="3625"/>
                </a:lnTo>
                <a:lnTo>
                  <a:pt x="5977" y="3639"/>
                </a:lnTo>
                <a:lnTo>
                  <a:pt x="5957" y="3699"/>
                </a:lnTo>
                <a:lnTo>
                  <a:pt x="5952" y="3714"/>
                </a:lnTo>
                <a:lnTo>
                  <a:pt x="5946" y="3728"/>
                </a:lnTo>
                <a:lnTo>
                  <a:pt x="5939" y="3742"/>
                </a:lnTo>
                <a:lnTo>
                  <a:pt x="5931" y="3755"/>
                </a:lnTo>
                <a:lnTo>
                  <a:pt x="5922" y="3767"/>
                </a:lnTo>
                <a:lnTo>
                  <a:pt x="5913" y="3777"/>
                </a:lnTo>
                <a:lnTo>
                  <a:pt x="5902" y="3787"/>
                </a:lnTo>
                <a:lnTo>
                  <a:pt x="5889" y="3794"/>
                </a:lnTo>
                <a:lnTo>
                  <a:pt x="5881" y="3799"/>
                </a:lnTo>
                <a:lnTo>
                  <a:pt x="5872" y="3802"/>
                </a:lnTo>
                <a:lnTo>
                  <a:pt x="5862" y="3804"/>
                </a:lnTo>
                <a:lnTo>
                  <a:pt x="5853" y="3807"/>
                </a:lnTo>
                <a:lnTo>
                  <a:pt x="5843" y="3808"/>
                </a:lnTo>
                <a:lnTo>
                  <a:pt x="5834" y="3808"/>
                </a:lnTo>
                <a:lnTo>
                  <a:pt x="5815" y="3807"/>
                </a:lnTo>
                <a:lnTo>
                  <a:pt x="5795" y="3803"/>
                </a:lnTo>
                <a:lnTo>
                  <a:pt x="5775" y="3798"/>
                </a:lnTo>
                <a:lnTo>
                  <a:pt x="5755" y="3792"/>
                </a:lnTo>
                <a:lnTo>
                  <a:pt x="5735" y="3785"/>
                </a:lnTo>
                <a:lnTo>
                  <a:pt x="5694" y="3768"/>
                </a:lnTo>
                <a:lnTo>
                  <a:pt x="5655" y="3751"/>
                </a:lnTo>
                <a:lnTo>
                  <a:pt x="5635" y="3744"/>
                </a:lnTo>
                <a:lnTo>
                  <a:pt x="5617" y="3737"/>
                </a:lnTo>
                <a:lnTo>
                  <a:pt x="5599" y="3731"/>
                </a:lnTo>
                <a:lnTo>
                  <a:pt x="5580" y="3728"/>
                </a:lnTo>
                <a:lnTo>
                  <a:pt x="5549" y="3724"/>
                </a:lnTo>
                <a:lnTo>
                  <a:pt x="5517" y="3721"/>
                </a:lnTo>
                <a:lnTo>
                  <a:pt x="5485" y="3718"/>
                </a:lnTo>
                <a:lnTo>
                  <a:pt x="5454" y="3717"/>
                </a:lnTo>
                <a:lnTo>
                  <a:pt x="5421" y="3716"/>
                </a:lnTo>
                <a:lnTo>
                  <a:pt x="5390" y="3717"/>
                </a:lnTo>
                <a:lnTo>
                  <a:pt x="5357" y="3718"/>
                </a:lnTo>
                <a:lnTo>
                  <a:pt x="5326" y="3719"/>
                </a:lnTo>
                <a:lnTo>
                  <a:pt x="5279" y="3723"/>
                </a:lnTo>
                <a:lnTo>
                  <a:pt x="5234" y="3729"/>
                </a:lnTo>
                <a:lnTo>
                  <a:pt x="5189" y="3738"/>
                </a:lnTo>
                <a:lnTo>
                  <a:pt x="5143" y="3746"/>
                </a:lnTo>
                <a:lnTo>
                  <a:pt x="5099" y="3756"/>
                </a:lnTo>
                <a:lnTo>
                  <a:pt x="5054" y="3767"/>
                </a:lnTo>
                <a:lnTo>
                  <a:pt x="4966" y="3790"/>
                </a:lnTo>
                <a:lnTo>
                  <a:pt x="4878" y="3814"/>
                </a:lnTo>
                <a:lnTo>
                  <a:pt x="4833" y="3826"/>
                </a:lnTo>
                <a:lnTo>
                  <a:pt x="4788" y="3836"/>
                </a:lnTo>
                <a:lnTo>
                  <a:pt x="4744" y="3846"/>
                </a:lnTo>
                <a:lnTo>
                  <a:pt x="4699" y="3854"/>
                </a:lnTo>
                <a:lnTo>
                  <a:pt x="4653" y="3861"/>
                </a:lnTo>
                <a:lnTo>
                  <a:pt x="4608" y="3866"/>
                </a:lnTo>
                <a:lnTo>
                  <a:pt x="4561" y="3870"/>
                </a:lnTo>
                <a:lnTo>
                  <a:pt x="4514" y="3872"/>
                </a:lnTo>
                <a:lnTo>
                  <a:pt x="4467" y="3874"/>
                </a:lnTo>
                <a:lnTo>
                  <a:pt x="4420" y="3874"/>
                </a:lnTo>
                <a:lnTo>
                  <a:pt x="4372" y="3873"/>
                </a:lnTo>
                <a:lnTo>
                  <a:pt x="4326" y="3872"/>
                </a:lnTo>
                <a:lnTo>
                  <a:pt x="4231" y="3867"/>
                </a:lnTo>
                <a:lnTo>
                  <a:pt x="4043" y="3856"/>
                </a:lnTo>
                <a:lnTo>
                  <a:pt x="3948" y="3852"/>
                </a:lnTo>
                <a:lnTo>
                  <a:pt x="3902" y="3850"/>
                </a:lnTo>
                <a:lnTo>
                  <a:pt x="3854" y="3850"/>
                </a:lnTo>
                <a:lnTo>
                  <a:pt x="3824" y="3849"/>
                </a:lnTo>
                <a:lnTo>
                  <a:pt x="3792" y="3847"/>
                </a:lnTo>
                <a:lnTo>
                  <a:pt x="3760" y="3843"/>
                </a:lnTo>
                <a:lnTo>
                  <a:pt x="3728" y="3839"/>
                </a:lnTo>
                <a:lnTo>
                  <a:pt x="3696" y="3833"/>
                </a:lnTo>
                <a:lnTo>
                  <a:pt x="3663" y="3826"/>
                </a:lnTo>
                <a:lnTo>
                  <a:pt x="3631" y="3819"/>
                </a:lnTo>
                <a:lnTo>
                  <a:pt x="3598" y="3811"/>
                </a:lnTo>
                <a:lnTo>
                  <a:pt x="3534" y="3792"/>
                </a:lnTo>
                <a:lnTo>
                  <a:pt x="3472" y="3772"/>
                </a:lnTo>
                <a:lnTo>
                  <a:pt x="3350" y="3733"/>
                </a:lnTo>
                <a:lnTo>
                  <a:pt x="3298" y="3717"/>
                </a:lnTo>
                <a:lnTo>
                  <a:pt x="3245" y="3702"/>
                </a:lnTo>
                <a:lnTo>
                  <a:pt x="3193" y="3688"/>
                </a:lnTo>
                <a:lnTo>
                  <a:pt x="3140" y="3675"/>
                </a:lnTo>
                <a:lnTo>
                  <a:pt x="3086" y="3662"/>
                </a:lnTo>
                <a:lnTo>
                  <a:pt x="3031" y="3651"/>
                </a:lnTo>
                <a:lnTo>
                  <a:pt x="2978" y="3642"/>
                </a:lnTo>
                <a:lnTo>
                  <a:pt x="2923" y="3633"/>
                </a:lnTo>
                <a:lnTo>
                  <a:pt x="2868" y="3626"/>
                </a:lnTo>
                <a:lnTo>
                  <a:pt x="2813" y="3620"/>
                </a:lnTo>
                <a:lnTo>
                  <a:pt x="2758" y="3616"/>
                </a:lnTo>
                <a:lnTo>
                  <a:pt x="2703" y="3612"/>
                </a:lnTo>
                <a:lnTo>
                  <a:pt x="2648" y="3611"/>
                </a:lnTo>
                <a:lnTo>
                  <a:pt x="2593" y="3610"/>
                </a:lnTo>
                <a:lnTo>
                  <a:pt x="2537" y="3611"/>
                </a:lnTo>
                <a:lnTo>
                  <a:pt x="2483" y="3613"/>
                </a:lnTo>
                <a:lnTo>
                  <a:pt x="2429" y="3617"/>
                </a:lnTo>
                <a:lnTo>
                  <a:pt x="2374" y="3623"/>
                </a:lnTo>
                <a:lnTo>
                  <a:pt x="2319" y="3630"/>
                </a:lnTo>
                <a:lnTo>
                  <a:pt x="2265" y="3639"/>
                </a:lnTo>
                <a:lnTo>
                  <a:pt x="2213" y="3649"/>
                </a:lnTo>
                <a:lnTo>
                  <a:pt x="2159" y="3661"/>
                </a:lnTo>
                <a:lnTo>
                  <a:pt x="2106" y="3676"/>
                </a:lnTo>
                <a:lnTo>
                  <a:pt x="2054" y="3691"/>
                </a:lnTo>
                <a:lnTo>
                  <a:pt x="2003" y="3709"/>
                </a:lnTo>
                <a:lnTo>
                  <a:pt x="1951" y="3728"/>
                </a:lnTo>
                <a:lnTo>
                  <a:pt x="1901" y="3750"/>
                </a:lnTo>
                <a:lnTo>
                  <a:pt x="1851" y="3773"/>
                </a:lnTo>
                <a:lnTo>
                  <a:pt x="1802" y="3798"/>
                </a:lnTo>
                <a:lnTo>
                  <a:pt x="1753" y="3826"/>
                </a:lnTo>
                <a:lnTo>
                  <a:pt x="1706" y="3855"/>
                </a:lnTo>
                <a:lnTo>
                  <a:pt x="1659" y="3887"/>
                </a:lnTo>
                <a:lnTo>
                  <a:pt x="1549" y="3964"/>
                </a:lnTo>
                <a:lnTo>
                  <a:pt x="1494" y="4002"/>
                </a:lnTo>
                <a:lnTo>
                  <a:pt x="1465" y="4021"/>
                </a:lnTo>
                <a:lnTo>
                  <a:pt x="1437" y="4038"/>
                </a:lnTo>
                <a:lnTo>
                  <a:pt x="1408" y="4055"/>
                </a:lnTo>
                <a:lnTo>
                  <a:pt x="1379" y="4072"/>
                </a:lnTo>
                <a:lnTo>
                  <a:pt x="1349" y="4088"/>
                </a:lnTo>
                <a:lnTo>
                  <a:pt x="1319" y="4102"/>
                </a:lnTo>
                <a:lnTo>
                  <a:pt x="1289" y="4115"/>
                </a:lnTo>
                <a:lnTo>
                  <a:pt x="1257" y="4127"/>
                </a:lnTo>
                <a:lnTo>
                  <a:pt x="1225" y="4137"/>
                </a:lnTo>
                <a:lnTo>
                  <a:pt x="1192" y="4146"/>
                </a:lnTo>
                <a:lnTo>
                  <a:pt x="1154" y="4155"/>
                </a:lnTo>
                <a:lnTo>
                  <a:pt x="1115" y="4163"/>
                </a:lnTo>
                <a:lnTo>
                  <a:pt x="1076" y="4171"/>
                </a:lnTo>
                <a:lnTo>
                  <a:pt x="1037" y="4179"/>
                </a:lnTo>
                <a:lnTo>
                  <a:pt x="1016" y="4185"/>
                </a:lnTo>
                <a:lnTo>
                  <a:pt x="994" y="4192"/>
                </a:lnTo>
                <a:lnTo>
                  <a:pt x="974" y="4201"/>
                </a:lnTo>
                <a:lnTo>
                  <a:pt x="955" y="4210"/>
                </a:lnTo>
                <a:lnTo>
                  <a:pt x="915" y="4231"/>
                </a:lnTo>
                <a:lnTo>
                  <a:pt x="877" y="4253"/>
                </a:lnTo>
                <a:lnTo>
                  <a:pt x="855" y="4264"/>
                </a:lnTo>
                <a:lnTo>
                  <a:pt x="834" y="4274"/>
                </a:lnTo>
                <a:lnTo>
                  <a:pt x="813" y="4283"/>
                </a:lnTo>
                <a:lnTo>
                  <a:pt x="792" y="4291"/>
                </a:lnTo>
                <a:lnTo>
                  <a:pt x="749" y="4308"/>
                </a:lnTo>
                <a:lnTo>
                  <a:pt x="704" y="4323"/>
                </a:lnTo>
                <a:lnTo>
                  <a:pt x="686" y="4329"/>
                </a:lnTo>
                <a:lnTo>
                  <a:pt x="669" y="4337"/>
                </a:lnTo>
                <a:lnTo>
                  <a:pt x="653" y="4345"/>
                </a:lnTo>
                <a:lnTo>
                  <a:pt x="636" y="4354"/>
                </a:lnTo>
                <a:lnTo>
                  <a:pt x="620" y="4363"/>
                </a:lnTo>
                <a:lnTo>
                  <a:pt x="605" y="4374"/>
                </a:lnTo>
                <a:lnTo>
                  <a:pt x="574" y="4395"/>
                </a:lnTo>
                <a:lnTo>
                  <a:pt x="545" y="4417"/>
                </a:lnTo>
                <a:lnTo>
                  <a:pt x="518" y="4443"/>
                </a:lnTo>
                <a:lnTo>
                  <a:pt x="490" y="4468"/>
                </a:lnTo>
                <a:lnTo>
                  <a:pt x="463" y="4494"/>
                </a:lnTo>
                <a:lnTo>
                  <a:pt x="440" y="4519"/>
                </a:lnTo>
                <a:lnTo>
                  <a:pt x="416" y="4544"/>
                </a:lnTo>
                <a:lnTo>
                  <a:pt x="395" y="4569"/>
                </a:lnTo>
                <a:lnTo>
                  <a:pt x="375" y="4595"/>
                </a:lnTo>
                <a:lnTo>
                  <a:pt x="355" y="4621"/>
                </a:lnTo>
                <a:lnTo>
                  <a:pt x="337" y="4648"/>
                </a:lnTo>
                <a:lnTo>
                  <a:pt x="319" y="4676"/>
                </a:lnTo>
                <a:lnTo>
                  <a:pt x="302" y="4703"/>
                </a:lnTo>
                <a:lnTo>
                  <a:pt x="268" y="4759"/>
                </a:lnTo>
                <a:lnTo>
                  <a:pt x="236" y="4816"/>
                </a:lnTo>
                <a:lnTo>
                  <a:pt x="202" y="4873"/>
                </a:lnTo>
                <a:lnTo>
                  <a:pt x="169" y="4930"/>
                </a:lnTo>
                <a:lnTo>
                  <a:pt x="160" y="4945"/>
                </a:lnTo>
                <a:lnTo>
                  <a:pt x="150" y="4957"/>
                </a:lnTo>
                <a:lnTo>
                  <a:pt x="141" y="4969"/>
                </a:lnTo>
                <a:lnTo>
                  <a:pt x="131" y="4980"/>
                </a:lnTo>
                <a:lnTo>
                  <a:pt x="121" y="4989"/>
                </a:lnTo>
                <a:lnTo>
                  <a:pt x="110" y="4999"/>
                </a:lnTo>
                <a:lnTo>
                  <a:pt x="99" y="5008"/>
                </a:lnTo>
                <a:lnTo>
                  <a:pt x="88" y="5015"/>
                </a:lnTo>
                <a:lnTo>
                  <a:pt x="76" y="5022"/>
                </a:lnTo>
                <a:lnTo>
                  <a:pt x="65" y="5027"/>
                </a:lnTo>
                <a:lnTo>
                  <a:pt x="54" y="5032"/>
                </a:lnTo>
                <a:lnTo>
                  <a:pt x="43" y="5036"/>
                </a:lnTo>
                <a:lnTo>
                  <a:pt x="32" y="5039"/>
                </a:lnTo>
                <a:lnTo>
                  <a:pt x="21" y="5041"/>
                </a:lnTo>
                <a:lnTo>
                  <a:pt x="10" y="5043"/>
                </a:lnTo>
                <a:lnTo>
                  <a:pt x="0" y="5043"/>
                </a:lnTo>
                <a:lnTo>
                  <a:pt x="5" y="5056"/>
                </a:lnTo>
                <a:lnTo>
                  <a:pt x="13" y="5067"/>
                </a:lnTo>
                <a:lnTo>
                  <a:pt x="22" y="5078"/>
                </a:lnTo>
                <a:lnTo>
                  <a:pt x="32" y="5086"/>
                </a:lnTo>
                <a:lnTo>
                  <a:pt x="43" y="5094"/>
                </a:lnTo>
                <a:lnTo>
                  <a:pt x="55" y="5100"/>
                </a:lnTo>
                <a:lnTo>
                  <a:pt x="68" y="5105"/>
                </a:lnTo>
                <a:lnTo>
                  <a:pt x="81" y="5109"/>
                </a:lnTo>
                <a:lnTo>
                  <a:pt x="96" y="5111"/>
                </a:lnTo>
                <a:lnTo>
                  <a:pt x="110" y="5113"/>
                </a:lnTo>
                <a:lnTo>
                  <a:pt x="125" y="5114"/>
                </a:lnTo>
                <a:lnTo>
                  <a:pt x="139" y="5113"/>
                </a:lnTo>
                <a:lnTo>
                  <a:pt x="154" y="5111"/>
                </a:lnTo>
                <a:lnTo>
                  <a:pt x="167" y="5108"/>
                </a:lnTo>
                <a:lnTo>
                  <a:pt x="180" y="5105"/>
                </a:lnTo>
                <a:lnTo>
                  <a:pt x="193" y="5100"/>
                </a:lnTo>
                <a:lnTo>
                  <a:pt x="209" y="5091"/>
                </a:lnTo>
                <a:lnTo>
                  <a:pt x="227" y="5082"/>
                </a:lnTo>
                <a:lnTo>
                  <a:pt x="259" y="5061"/>
                </a:lnTo>
                <a:lnTo>
                  <a:pt x="275" y="5050"/>
                </a:lnTo>
                <a:lnTo>
                  <a:pt x="291" y="5041"/>
                </a:lnTo>
                <a:lnTo>
                  <a:pt x="309" y="5033"/>
                </a:lnTo>
                <a:lnTo>
                  <a:pt x="327" y="5026"/>
                </a:lnTo>
                <a:lnTo>
                  <a:pt x="346" y="5020"/>
                </a:lnTo>
                <a:lnTo>
                  <a:pt x="366" y="5015"/>
                </a:lnTo>
                <a:lnTo>
                  <a:pt x="403" y="5007"/>
                </a:lnTo>
                <a:lnTo>
                  <a:pt x="441" y="4999"/>
                </a:lnTo>
                <a:lnTo>
                  <a:pt x="476" y="4991"/>
                </a:lnTo>
                <a:lnTo>
                  <a:pt x="494" y="4987"/>
                </a:lnTo>
                <a:lnTo>
                  <a:pt x="512" y="4981"/>
                </a:lnTo>
                <a:lnTo>
                  <a:pt x="528" y="4974"/>
                </a:lnTo>
                <a:lnTo>
                  <a:pt x="544" y="4966"/>
                </a:lnTo>
                <a:lnTo>
                  <a:pt x="560" y="4956"/>
                </a:lnTo>
                <a:lnTo>
                  <a:pt x="577" y="4944"/>
                </a:lnTo>
                <a:lnTo>
                  <a:pt x="592" y="4930"/>
                </a:lnTo>
                <a:lnTo>
                  <a:pt x="606" y="4914"/>
                </a:lnTo>
                <a:lnTo>
                  <a:pt x="644" y="4867"/>
                </a:lnTo>
                <a:lnTo>
                  <a:pt x="682" y="4820"/>
                </a:lnTo>
                <a:lnTo>
                  <a:pt x="722" y="4773"/>
                </a:lnTo>
                <a:lnTo>
                  <a:pt x="741" y="4751"/>
                </a:lnTo>
                <a:lnTo>
                  <a:pt x="761" y="4729"/>
                </a:lnTo>
                <a:lnTo>
                  <a:pt x="777" y="4711"/>
                </a:lnTo>
                <a:lnTo>
                  <a:pt x="793" y="4694"/>
                </a:lnTo>
                <a:lnTo>
                  <a:pt x="807" y="4675"/>
                </a:lnTo>
                <a:lnTo>
                  <a:pt x="820" y="4657"/>
                </a:lnTo>
                <a:lnTo>
                  <a:pt x="832" y="4636"/>
                </a:lnTo>
                <a:lnTo>
                  <a:pt x="845" y="4617"/>
                </a:lnTo>
                <a:lnTo>
                  <a:pt x="869" y="4576"/>
                </a:lnTo>
                <a:lnTo>
                  <a:pt x="893" y="4536"/>
                </a:lnTo>
                <a:lnTo>
                  <a:pt x="916" y="4495"/>
                </a:lnTo>
                <a:lnTo>
                  <a:pt x="942" y="4456"/>
                </a:lnTo>
                <a:lnTo>
                  <a:pt x="955" y="4436"/>
                </a:lnTo>
                <a:lnTo>
                  <a:pt x="969" y="4418"/>
                </a:lnTo>
                <a:lnTo>
                  <a:pt x="978" y="4405"/>
                </a:lnTo>
                <a:lnTo>
                  <a:pt x="985" y="4397"/>
                </a:lnTo>
                <a:lnTo>
                  <a:pt x="991" y="4389"/>
                </a:lnTo>
                <a:lnTo>
                  <a:pt x="1000" y="4382"/>
                </a:lnTo>
                <a:lnTo>
                  <a:pt x="1004" y="4379"/>
                </a:lnTo>
                <a:lnTo>
                  <a:pt x="1008" y="4377"/>
                </a:lnTo>
                <a:lnTo>
                  <a:pt x="1011" y="4376"/>
                </a:lnTo>
                <a:lnTo>
                  <a:pt x="1015" y="4376"/>
                </a:lnTo>
                <a:lnTo>
                  <a:pt x="1019" y="4377"/>
                </a:lnTo>
                <a:lnTo>
                  <a:pt x="1023" y="4379"/>
                </a:lnTo>
                <a:lnTo>
                  <a:pt x="1026" y="4381"/>
                </a:lnTo>
                <a:lnTo>
                  <a:pt x="1028" y="4383"/>
                </a:lnTo>
                <a:lnTo>
                  <a:pt x="1031" y="4390"/>
                </a:lnTo>
                <a:lnTo>
                  <a:pt x="1033" y="4398"/>
                </a:lnTo>
                <a:lnTo>
                  <a:pt x="1034" y="4407"/>
                </a:lnTo>
                <a:lnTo>
                  <a:pt x="1035" y="4418"/>
                </a:lnTo>
                <a:lnTo>
                  <a:pt x="1034" y="4430"/>
                </a:lnTo>
                <a:lnTo>
                  <a:pt x="1030" y="4455"/>
                </a:lnTo>
                <a:lnTo>
                  <a:pt x="1025" y="4480"/>
                </a:lnTo>
                <a:lnTo>
                  <a:pt x="1020" y="4503"/>
                </a:lnTo>
                <a:lnTo>
                  <a:pt x="1016" y="4523"/>
                </a:lnTo>
                <a:lnTo>
                  <a:pt x="1014" y="4537"/>
                </a:lnTo>
                <a:lnTo>
                  <a:pt x="1012" y="4568"/>
                </a:lnTo>
                <a:lnTo>
                  <a:pt x="1010" y="4601"/>
                </a:lnTo>
                <a:lnTo>
                  <a:pt x="1009" y="4666"/>
                </a:lnTo>
                <a:lnTo>
                  <a:pt x="1010" y="4730"/>
                </a:lnTo>
                <a:lnTo>
                  <a:pt x="1011" y="4795"/>
                </a:lnTo>
                <a:lnTo>
                  <a:pt x="1013" y="4940"/>
                </a:lnTo>
                <a:lnTo>
                  <a:pt x="1013" y="5085"/>
                </a:lnTo>
                <a:lnTo>
                  <a:pt x="1012" y="5230"/>
                </a:lnTo>
                <a:lnTo>
                  <a:pt x="1011" y="5375"/>
                </a:lnTo>
                <a:lnTo>
                  <a:pt x="1006" y="5665"/>
                </a:lnTo>
                <a:lnTo>
                  <a:pt x="1005" y="5810"/>
                </a:lnTo>
                <a:lnTo>
                  <a:pt x="1004" y="5955"/>
                </a:lnTo>
                <a:lnTo>
                  <a:pt x="1003" y="5977"/>
                </a:lnTo>
                <a:lnTo>
                  <a:pt x="998" y="6002"/>
                </a:lnTo>
                <a:lnTo>
                  <a:pt x="993" y="6028"/>
                </a:lnTo>
                <a:lnTo>
                  <a:pt x="985" y="6055"/>
                </a:lnTo>
                <a:lnTo>
                  <a:pt x="977" y="6084"/>
                </a:lnTo>
                <a:lnTo>
                  <a:pt x="967" y="6113"/>
                </a:lnTo>
                <a:lnTo>
                  <a:pt x="956" y="6143"/>
                </a:lnTo>
                <a:lnTo>
                  <a:pt x="944" y="6172"/>
                </a:lnTo>
                <a:lnTo>
                  <a:pt x="919" y="6229"/>
                </a:lnTo>
                <a:lnTo>
                  <a:pt x="896" y="6281"/>
                </a:lnTo>
                <a:lnTo>
                  <a:pt x="875" y="6323"/>
                </a:lnTo>
                <a:lnTo>
                  <a:pt x="860" y="6356"/>
                </a:lnTo>
                <a:lnTo>
                  <a:pt x="850" y="6371"/>
                </a:lnTo>
                <a:lnTo>
                  <a:pt x="841" y="6386"/>
                </a:lnTo>
                <a:lnTo>
                  <a:pt x="831" y="6401"/>
                </a:lnTo>
                <a:lnTo>
                  <a:pt x="820" y="6417"/>
                </a:lnTo>
                <a:lnTo>
                  <a:pt x="796" y="6446"/>
                </a:lnTo>
                <a:lnTo>
                  <a:pt x="770" y="6474"/>
                </a:lnTo>
                <a:lnTo>
                  <a:pt x="744" y="6503"/>
                </a:lnTo>
                <a:lnTo>
                  <a:pt x="716" y="6530"/>
                </a:lnTo>
                <a:lnTo>
                  <a:pt x="691" y="6557"/>
                </a:lnTo>
                <a:lnTo>
                  <a:pt x="666" y="6583"/>
                </a:lnTo>
                <a:lnTo>
                  <a:pt x="632" y="6622"/>
                </a:lnTo>
                <a:lnTo>
                  <a:pt x="600" y="6662"/>
                </a:lnTo>
                <a:lnTo>
                  <a:pt x="568" y="6703"/>
                </a:lnTo>
                <a:lnTo>
                  <a:pt x="538" y="6744"/>
                </a:lnTo>
                <a:lnTo>
                  <a:pt x="477" y="6826"/>
                </a:lnTo>
                <a:lnTo>
                  <a:pt x="446" y="6867"/>
                </a:lnTo>
                <a:lnTo>
                  <a:pt x="413" y="6908"/>
                </a:lnTo>
                <a:lnTo>
                  <a:pt x="379" y="6948"/>
                </a:lnTo>
                <a:lnTo>
                  <a:pt x="344" y="6990"/>
                </a:lnTo>
                <a:lnTo>
                  <a:pt x="328" y="7011"/>
                </a:lnTo>
                <a:lnTo>
                  <a:pt x="312" y="7032"/>
                </a:lnTo>
                <a:lnTo>
                  <a:pt x="297" y="7055"/>
                </a:lnTo>
                <a:lnTo>
                  <a:pt x="283" y="7078"/>
                </a:lnTo>
                <a:lnTo>
                  <a:pt x="278" y="7089"/>
                </a:lnTo>
                <a:lnTo>
                  <a:pt x="273" y="7100"/>
                </a:lnTo>
                <a:lnTo>
                  <a:pt x="270" y="7111"/>
                </a:lnTo>
                <a:lnTo>
                  <a:pt x="267" y="7124"/>
                </a:lnTo>
                <a:lnTo>
                  <a:pt x="266" y="7135"/>
                </a:lnTo>
                <a:lnTo>
                  <a:pt x="265" y="7146"/>
                </a:lnTo>
                <a:lnTo>
                  <a:pt x="265" y="7169"/>
                </a:lnTo>
                <a:lnTo>
                  <a:pt x="266" y="7193"/>
                </a:lnTo>
                <a:lnTo>
                  <a:pt x="269" y="7216"/>
                </a:lnTo>
                <a:lnTo>
                  <a:pt x="276" y="7264"/>
                </a:lnTo>
                <a:lnTo>
                  <a:pt x="281" y="7314"/>
                </a:lnTo>
                <a:lnTo>
                  <a:pt x="286" y="7365"/>
                </a:lnTo>
                <a:lnTo>
                  <a:pt x="290" y="7416"/>
                </a:lnTo>
                <a:lnTo>
                  <a:pt x="291" y="7442"/>
                </a:lnTo>
                <a:lnTo>
                  <a:pt x="291" y="7468"/>
                </a:lnTo>
                <a:lnTo>
                  <a:pt x="291" y="7499"/>
                </a:lnTo>
                <a:lnTo>
                  <a:pt x="289" y="7530"/>
                </a:lnTo>
                <a:lnTo>
                  <a:pt x="287" y="7562"/>
                </a:lnTo>
                <a:lnTo>
                  <a:pt x="284" y="7593"/>
                </a:lnTo>
                <a:lnTo>
                  <a:pt x="277" y="7656"/>
                </a:lnTo>
                <a:lnTo>
                  <a:pt x="269" y="7718"/>
                </a:lnTo>
                <a:lnTo>
                  <a:pt x="262" y="7782"/>
                </a:lnTo>
                <a:lnTo>
                  <a:pt x="256" y="7846"/>
                </a:lnTo>
                <a:lnTo>
                  <a:pt x="245" y="7974"/>
                </a:lnTo>
                <a:lnTo>
                  <a:pt x="236" y="8082"/>
                </a:lnTo>
                <a:lnTo>
                  <a:pt x="229" y="8192"/>
                </a:lnTo>
                <a:lnTo>
                  <a:pt x="220" y="8300"/>
                </a:lnTo>
                <a:lnTo>
                  <a:pt x="211" y="8410"/>
                </a:lnTo>
                <a:lnTo>
                  <a:pt x="206" y="8465"/>
                </a:lnTo>
                <a:lnTo>
                  <a:pt x="200" y="8518"/>
                </a:lnTo>
                <a:lnTo>
                  <a:pt x="194" y="8573"/>
                </a:lnTo>
                <a:lnTo>
                  <a:pt x="186" y="8627"/>
                </a:lnTo>
                <a:lnTo>
                  <a:pt x="178" y="8681"/>
                </a:lnTo>
                <a:lnTo>
                  <a:pt x="169" y="8735"/>
                </a:lnTo>
                <a:lnTo>
                  <a:pt x="158" y="8788"/>
                </a:lnTo>
                <a:lnTo>
                  <a:pt x="145" y="8841"/>
                </a:lnTo>
                <a:lnTo>
                  <a:pt x="137" y="8873"/>
                </a:lnTo>
                <a:lnTo>
                  <a:pt x="129" y="8903"/>
                </a:lnTo>
                <a:lnTo>
                  <a:pt x="122" y="8933"/>
                </a:lnTo>
                <a:lnTo>
                  <a:pt x="119" y="8949"/>
                </a:lnTo>
                <a:lnTo>
                  <a:pt x="116" y="8964"/>
                </a:lnTo>
                <a:lnTo>
                  <a:pt x="115" y="8978"/>
                </a:lnTo>
                <a:lnTo>
                  <a:pt x="115" y="8993"/>
                </a:lnTo>
                <a:lnTo>
                  <a:pt x="115" y="9008"/>
                </a:lnTo>
                <a:lnTo>
                  <a:pt x="117" y="9024"/>
                </a:lnTo>
                <a:lnTo>
                  <a:pt x="120" y="9038"/>
                </a:lnTo>
                <a:lnTo>
                  <a:pt x="125" y="9053"/>
                </a:lnTo>
                <a:lnTo>
                  <a:pt x="132" y="9068"/>
                </a:lnTo>
                <a:lnTo>
                  <a:pt x="140" y="9084"/>
                </a:lnTo>
                <a:lnTo>
                  <a:pt x="200" y="9178"/>
                </a:lnTo>
                <a:lnTo>
                  <a:pt x="217" y="9206"/>
                </a:lnTo>
                <a:lnTo>
                  <a:pt x="234" y="9235"/>
                </a:lnTo>
                <a:lnTo>
                  <a:pt x="249" y="9264"/>
                </a:lnTo>
                <a:lnTo>
                  <a:pt x="263" y="9295"/>
                </a:lnTo>
                <a:lnTo>
                  <a:pt x="276" y="9326"/>
                </a:lnTo>
                <a:lnTo>
                  <a:pt x="286" y="9357"/>
                </a:lnTo>
                <a:lnTo>
                  <a:pt x="291" y="9374"/>
                </a:lnTo>
                <a:lnTo>
                  <a:pt x="295" y="9390"/>
                </a:lnTo>
                <a:lnTo>
                  <a:pt x="298" y="9406"/>
                </a:lnTo>
                <a:lnTo>
                  <a:pt x="300" y="9422"/>
                </a:lnTo>
                <a:lnTo>
                  <a:pt x="302" y="9444"/>
                </a:lnTo>
                <a:lnTo>
                  <a:pt x="301" y="9464"/>
                </a:lnTo>
                <a:lnTo>
                  <a:pt x="299" y="9485"/>
                </a:lnTo>
                <a:lnTo>
                  <a:pt x="296" y="9506"/>
                </a:lnTo>
                <a:lnTo>
                  <a:pt x="292" y="9527"/>
                </a:lnTo>
                <a:lnTo>
                  <a:pt x="290" y="9547"/>
                </a:lnTo>
                <a:lnTo>
                  <a:pt x="290" y="9568"/>
                </a:lnTo>
                <a:lnTo>
                  <a:pt x="291" y="9589"/>
                </a:lnTo>
                <a:lnTo>
                  <a:pt x="293" y="9600"/>
                </a:lnTo>
                <a:lnTo>
                  <a:pt x="297" y="9612"/>
                </a:lnTo>
                <a:lnTo>
                  <a:pt x="301" y="9624"/>
                </a:lnTo>
                <a:lnTo>
                  <a:pt x="306" y="9637"/>
                </a:lnTo>
                <a:lnTo>
                  <a:pt x="312" y="9650"/>
                </a:lnTo>
                <a:lnTo>
                  <a:pt x="318" y="9663"/>
                </a:lnTo>
                <a:lnTo>
                  <a:pt x="326" y="9675"/>
                </a:lnTo>
                <a:lnTo>
                  <a:pt x="334" y="9687"/>
                </a:lnTo>
                <a:lnTo>
                  <a:pt x="343" y="9699"/>
                </a:lnTo>
                <a:lnTo>
                  <a:pt x="352" y="9710"/>
                </a:lnTo>
                <a:lnTo>
                  <a:pt x="361" y="9722"/>
                </a:lnTo>
                <a:lnTo>
                  <a:pt x="372" y="9732"/>
                </a:lnTo>
                <a:lnTo>
                  <a:pt x="382" y="9741"/>
                </a:lnTo>
                <a:lnTo>
                  <a:pt x="392" y="9749"/>
                </a:lnTo>
                <a:lnTo>
                  <a:pt x="402" y="9756"/>
                </a:lnTo>
                <a:lnTo>
                  <a:pt x="412" y="9762"/>
                </a:lnTo>
                <a:lnTo>
                  <a:pt x="423" y="9767"/>
                </a:lnTo>
                <a:lnTo>
                  <a:pt x="436" y="9771"/>
                </a:lnTo>
                <a:lnTo>
                  <a:pt x="449" y="9775"/>
                </a:lnTo>
                <a:lnTo>
                  <a:pt x="461" y="9777"/>
                </a:lnTo>
                <a:lnTo>
                  <a:pt x="474" y="9778"/>
                </a:lnTo>
                <a:lnTo>
                  <a:pt x="487" y="9779"/>
                </a:lnTo>
                <a:lnTo>
                  <a:pt x="515" y="9779"/>
                </a:lnTo>
                <a:lnTo>
                  <a:pt x="542" y="9778"/>
                </a:lnTo>
                <a:lnTo>
                  <a:pt x="569" y="9776"/>
                </a:lnTo>
                <a:lnTo>
                  <a:pt x="596" y="9774"/>
                </a:lnTo>
                <a:lnTo>
                  <a:pt x="621" y="9774"/>
                </a:lnTo>
                <a:lnTo>
                  <a:pt x="815" y="9779"/>
                </a:lnTo>
                <a:lnTo>
                  <a:pt x="817" y="9779"/>
                </a:lnTo>
                <a:lnTo>
                  <a:pt x="820" y="9778"/>
                </a:lnTo>
                <a:lnTo>
                  <a:pt x="822" y="9776"/>
                </a:lnTo>
                <a:lnTo>
                  <a:pt x="824" y="9774"/>
                </a:lnTo>
                <a:lnTo>
                  <a:pt x="827" y="9767"/>
                </a:lnTo>
                <a:lnTo>
                  <a:pt x="829" y="9758"/>
                </a:lnTo>
                <a:lnTo>
                  <a:pt x="830" y="9747"/>
                </a:lnTo>
                <a:lnTo>
                  <a:pt x="831" y="9734"/>
                </a:lnTo>
                <a:lnTo>
                  <a:pt x="830" y="9706"/>
                </a:lnTo>
                <a:lnTo>
                  <a:pt x="827" y="9678"/>
                </a:lnTo>
                <a:lnTo>
                  <a:pt x="823" y="9652"/>
                </a:lnTo>
                <a:lnTo>
                  <a:pt x="819" y="9631"/>
                </a:lnTo>
                <a:lnTo>
                  <a:pt x="816" y="9619"/>
                </a:lnTo>
                <a:lnTo>
                  <a:pt x="812" y="9607"/>
                </a:lnTo>
                <a:lnTo>
                  <a:pt x="807" y="9597"/>
                </a:lnTo>
                <a:lnTo>
                  <a:pt x="801" y="9586"/>
                </a:lnTo>
                <a:lnTo>
                  <a:pt x="795" y="9576"/>
                </a:lnTo>
                <a:lnTo>
                  <a:pt x="781" y="9555"/>
                </a:lnTo>
                <a:lnTo>
                  <a:pt x="766" y="9537"/>
                </a:lnTo>
                <a:lnTo>
                  <a:pt x="749" y="9519"/>
                </a:lnTo>
                <a:lnTo>
                  <a:pt x="733" y="9501"/>
                </a:lnTo>
                <a:lnTo>
                  <a:pt x="698" y="9467"/>
                </a:lnTo>
                <a:lnTo>
                  <a:pt x="674" y="9442"/>
                </a:lnTo>
                <a:lnTo>
                  <a:pt x="652" y="9414"/>
                </a:lnTo>
                <a:lnTo>
                  <a:pt x="630" y="9387"/>
                </a:lnTo>
                <a:lnTo>
                  <a:pt x="610" y="9357"/>
                </a:lnTo>
                <a:lnTo>
                  <a:pt x="591" y="9329"/>
                </a:lnTo>
                <a:lnTo>
                  <a:pt x="571" y="9300"/>
                </a:lnTo>
                <a:lnTo>
                  <a:pt x="534" y="9240"/>
                </a:lnTo>
                <a:lnTo>
                  <a:pt x="520" y="9217"/>
                </a:lnTo>
                <a:lnTo>
                  <a:pt x="505" y="9195"/>
                </a:lnTo>
                <a:lnTo>
                  <a:pt x="493" y="9173"/>
                </a:lnTo>
                <a:lnTo>
                  <a:pt x="481" y="9149"/>
                </a:lnTo>
                <a:lnTo>
                  <a:pt x="471" y="9125"/>
                </a:lnTo>
                <a:lnTo>
                  <a:pt x="463" y="9101"/>
                </a:lnTo>
                <a:lnTo>
                  <a:pt x="459" y="9089"/>
                </a:lnTo>
                <a:lnTo>
                  <a:pt x="456" y="9075"/>
                </a:lnTo>
                <a:lnTo>
                  <a:pt x="454" y="9062"/>
                </a:lnTo>
                <a:lnTo>
                  <a:pt x="453" y="9049"/>
                </a:lnTo>
                <a:lnTo>
                  <a:pt x="451" y="9017"/>
                </a:lnTo>
                <a:lnTo>
                  <a:pt x="450" y="8984"/>
                </a:lnTo>
                <a:lnTo>
                  <a:pt x="451" y="8952"/>
                </a:lnTo>
                <a:lnTo>
                  <a:pt x="453" y="8919"/>
                </a:lnTo>
                <a:lnTo>
                  <a:pt x="458" y="8855"/>
                </a:lnTo>
                <a:lnTo>
                  <a:pt x="461" y="8823"/>
                </a:lnTo>
                <a:lnTo>
                  <a:pt x="462" y="8790"/>
                </a:lnTo>
                <a:lnTo>
                  <a:pt x="467" y="8699"/>
                </a:lnTo>
                <a:lnTo>
                  <a:pt x="474" y="8609"/>
                </a:lnTo>
                <a:lnTo>
                  <a:pt x="484" y="8518"/>
                </a:lnTo>
                <a:lnTo>
                  <a:pt x="489" y="8473"/>
                </a:lnTo>
                <a:lnTo>
                  <a:pt x="495" y="8428"/>
                </a:lnTo>
                <a:lnTo>
                  <a:pt x="500" y="8388"/>
                </a:lnTo>
                <a:lnTo>
                  <a:pt x="504" y="8347"/>
                </a:lnTo>
                <a:lnTo>
                  <a:pt x="510" y="8266"/>
                </a:lnTo>
                <a:lnTo>
                  <a:pt x="512" y="8225"/>
                </a:lnTo>
                <a:lnTo>
                  <a:pt x="515" y="8185"/>
                </a:lnTo>
                <a:lnTo>
                  <a:pt x="520" y="8144"/>
                </a:lnTo>
                <a:lnTo>
                  <a:pt x="526" y="8105"/>
                </a:lnTo>
                <a:lnTo>
                  <a:pt x="540" y="8042"/>
                </a:lnTo>
                <a:lnTo>
                  <a:pt x="553" y="7991"/>
                </a:lnTo>
                <a:lnTo>
                  <a:pt x="567" y="7934"/>
                </a:lnTo>
                <a:lnTo>
                  <a:pt x="582" y="7880"/>
                </a:lnTo>
                <a:lnTo>
                  <a:pt x="596" y="7834"/>
                </a:lnTo>
                <a:lnTo>
                  <a:pt x="602" y="7815"/>
                </a:lnTo>
                <a:lnTo>
                  <a:pt x="607" y="7801"/>
                </a:lnTo>
                <a:lnTo>
                  <a:pt x="611" y="7792"/>
                </a:lnTo>
                <a:lnTo>
                  <a:pt x="613" y="7790"/>
                </a:lnTo>
                <a:lnTo>
                  <a:pt x="614" y="7790"/>
                </a:lnTo>
                <a:lnTo>
                  <a:pt x="618" y="7791"/>
                </a:lnTo>
                <a:lnTo>
                  <a:pt x="621" y="7792"/>
                </a:lnTo>
                <a:lnTo>
                  <a:pt x="629" y="7798"/>
                </a:lnTo>
                <a:lnTo>
                  <a:pt x="636" y="7807"/>
                </a:lnTo>
                <a:lnTo>
                  <a:pt x="643" y="7819"/>
                </a:lnTo>
                <a:lnTo>
                  <a:pt x="651" y="7832"/>
                </a:lnTo>
                <a:lnTo>
                  <a:pt x="658" y="7847"/>
                </a:lnTo>
                <a:lnTo>
                  <a:pt x="672" y="7880"/>
                </a:lnTo>
                <a:lnTo>
                  <a:pt x="684" y="7915"/>
                </a:lnTo>
                <a:lnTo>
                  <a:pt x="695" y="7948"/>
                </a:lnTo>
                <a:lnTo>
                  <a:pt x="710" y="7997"/>
                </a:lnTo>
                <a:lnTo>
                  <a:pt x="722" y="8035"/>
                </a:lnTo>
                <a:lnTo>
                  <a:pt x="731" y="8073"/>
                </a:lnTo>
                <a:lnTo>
                  <a:pt x="738" y="8113"/>
                </a:lnTo>
                <a:lnTo>
                  <a:pt x="744" y="8153"/>
                </a:lnTo>
                <a:lnTo>
                  <a:pt x="748" y="8195"/>
                </a:lnTo>
                <a:lnTo>
                  <a:pt x="750" y="8236"/>
                </a:lnTo>
                <a:lnTo>
                  <a:pt x="752" y="8278"/>
                </a:lnTo>
                <a:lnTo>
                  <a:pt x="752" y="8321"/>
                </a:lnTo>
                <a:lnTo>
                  <a:pt x="751" y="8363"/>
                </a:lnTo>
                <a:lnTo>
                  <a:pt x="750" y="8405"/>
                </a:lnTo>
                <a:lnTo>
                  <a:pt x="745" y="8489"/>
                </a:lnTo>
                <a:lnTo>
                  <a:pt x="739" y="8570"/>
                </a:lnTo>
                <a:lnTo>
                  <a:pt x="732" y="8648"/>
                </a:lnTo>
                <a:lnTo>
                  <a:pt x="727" y="8697"/>
                </a:lnTo>
                <a:lnTo>
                  <a:pt x="722" y="8751"/>
                </a:lnTo>
                <a:lnTo>
                  <a:pt x="719" y="8779"/>
                </a:lnTo>
                <a:lnTo>
                  <a:pt x="718" y="8808"/>
                </a:lnTo>
                <a:lnTo>
                  <a:pt x="716" y="8836"/>
                </a:lnTo>
                <a:lnTo>
                  <a:pt x="716" y="8864"/>
                </a:lnTo>
                <a:lnTo>
                  <a:pt x="719" y="8893"/>
                </a:lnTo>
                <a:lnTo>
                  <a:pt x="723" y="8920"/>
                </a:lnTo>
                <a:lnTo>
                  <a:pt x="726" y="8933"/>
                </a:lnTo>
                <a:lnTo>
                  <a:pt x="729" y="8947"/>
                </a:lnTo>
                <a:lnTo>
                  <a:pt x="733" y="8960"/>
                </a:lnTo>
                <a:lnTo>
                  <a:pt x="738" y="8972"/>
                </a:lnTo>
                <a:lnTo>
                  <a:pt x="743" y="8983"/>
                </a:lnTo>
                <a:lnTo>
                  <a:pt x="749" y="8995"/>
                </a:lnTo>
                <a:lnTo>
                  <a:pt x="755" y="9005"/>
                </a:lnTo>
                <a:lnTo>
                  <a:pt x="763" y="9017"/>
                </a:lnTo>
                <a:lnTo>
                  <a:pt x="771" y="9026"/>
                </a:lnTo>
                <a:lnTo>
                  <a:pt x="780" y="9036"/>
                </a:lnTo>
                <a:lnTo>
                  <a:pt x="791" y="9044"/>
                </a:lnTo>
                <a:lnTo>
                  <a:pt x="801" y="9052"/>
                </a:lnTo>
                <a:lnTo>
                  <a:pt x="817" y="9063"/>
                </a:lnTo>
                <a:lnTo>
                  <a:pt x="830" y="9074"/>
                </a:lnTo>
                <a:lnTo>
                  <a:pt x="842" y="9088"/>
                </a:lnTo>
                <a:lnTo>
                  <a:pt x="853" y="9100"/>
                </a:lnTo>
                <a:lnTo>
                  <a:pt x="863" y="9114"/>
                </a:lnTo>
                <a:lnTo>
                  <a:pt x="871" y="9127"/>
                </a:lnTo>
                <a:lnTo>
                  <a:pt x="878" y="9142"/>
                </a:lnTo>
                <a:lnTo>
                  <a:pt x="884" y="9157"/>
                </a:lnTo>
                <a:lnTo>
                  <a:pt x="888" y="9173"/>
                </a:lnTo>
                <a:lnTo>
                  <a:pt x="892" y="9188"/>
                </a:lnTo>
                <a:lnTo>
                  <a:pt x="895" y="9204"/>
                </a:lnTo>
                <a:lnTo>
                  <a:pt x="897" y="9221"/>
                </a:lnTo>
                <a:lnTo>
                  <a:pt x="898" y="9239"/>
                </a:lnTo>
                <a:lnTo>
                  <a:pt x="898" y="9256"/>
                </a:lnTo>
                <a:lnTo>
                  <a:pt x="897" y="9291"/>
                </a:lnTo>
                <a:lnTo>
                  <a:pt x="895" y="9311"/>
                </a:lnTo>
                <a:lnTo>
                  <a:pt x="894" y="9330"/>
                </a:lnTo>
                <a:lnTo>
                  <a:pt x="892" y="9349"/>
                </a:lnTo>
                <a:lnTo>
                  <a:pt x="893" y="9367"/>
                </a:lnTo>
                <a:lnTo>
                  <a:pt x="894" y="9375"/>
                </a:lnTo>
                <a:lnTo>
                  <a:pt x="896" y="9383"/>
                </a:lnTo>
                <a:lnTo>
                  <a:pt x="899" y="9391"/>
                </a:lnTo>
                <a:lnTo>
                  <a:pt x="902" y="9398"/>
                </a:lnTo>
                <a:lnTo>
                  <a:pt x="907" y="9405"/>
                </a:lnTo>
                <a:lnTo>
                  <a:pt x="914" y="9411"/>
                </a:lnTo>
                <a:lnTo>
                  <a:pt x="921" y="9416"/>
                </a:lnTo>
                <a:lnTo>
                  <a:pt x="932" y="9421"/>
                </a:lnTo>
                <a:lnTo>
                  <a:pt x="945" y="9427"/>
                </a:lnTo>
                <a:lnTo>
                  <a:pt x="960" y="9431"/>
                </a:lnTo>
                <a:lnTo>
                  <a:pt x="976" y="9436"/>
                </a:lnTo>
                <a:lnTo>
                  <a:pt x="992" y="9439"/>
                </a:lnTo>
                <a:lnTo>
                  <a:pt x="1011" y="9441"/>
                </a:lnTo>
                <a:lnTo>
                  <a:pt x="1029" y="9442"/>
                </a:lnTo>
                <a:lnTo>
                  <a:pt x="1067" y="9444"/>
                </a:lnTo>
                <a:lnTo>
                  <a:pt x="1105" y="9445"/>
                </a:lnTo>
                <a:lnTo>
                  <a:pt x="1143" y="9445"/>
                </a:lnTo>
                <a:lnTo>
                  <a:pt x="1177" y="9445"/>
                </a:lnTo>
                <a:lnTo>
                  <a:pt x="1208" y="9446"/>
                </a:lnTo>
                <a:lnTo>
                  <a:pt x="1240" y="9449"/>
                </a:lnTo>
                <a:lnTo>
                  <a:pt x="1270" y="9451"/>
                </a:lnTo>
                <a:lnTo>
                  <a:pt x="1286" y="9451"/>
                </a:lnTo>
                <a:lnTo>
                  <a:pt x="1300" y="9451"/>
                </a:lnTo>
                <a:lnTo>
                  <a:pt x="1314" y="9450"/>
                </a:lnTo>
                <a:lnTo>
                  <a:pt x="1327" y="9448"/>
                </a:lnTo>
                <a:lnTo>
                  <a:pt x="1339" y="9445"/>
                </a:lnTo>
                <a:lnTo>
                  <a:pt x="1350" y="9440"/>
                </a:lnTo>
                <a:lnTo>
                  <a:pt x="1361" y="9433"/>
                </a:lnTo>
                <a:lnTo>
                  <a:pt x="1370" y="9424"/>
                </a:lnTo>
                <a:lnTo>
                  <a:pt x="1373" y="9419"/>
                </a:lnTo>
                <a:lnTo>
                  <a:pt x="1377" y="9414"/>
                </a:lnTo>
                <a:lnTo>
                  <a:pt x="1383" y="9401"/>
                </a:lnTo>
                <a:lnTo>
                  <a:pt x="1388" y="9386"/>
                </a:lnTo>
                <a:lnTo>
                  <a:pt x="1390" y="9369"/>
                </a:lnTo>
                <a:lnTo>
                  <a:pt x="1391" y="9359"/>
                </a:lnTo>
                <a:lnTo>
                  <a:pt x="1391" y="9350"/>
                </a:lnTo>
                <a:lnTo>
                  <a:pt x="1389" y="9332"/>
                </a:lnTo>
                <a:lnTo>
                  <a:pt x="1385" y="9314"/>
                </a:lnTo>
                <a:lnTo>
                  <a:pt x="1379" y="9295"/>
                </a:lnTo>
                <a:lnTo>
                  <a:pt x="1371" y="9275"/>
                </a:lnTo>
                <a:lnTo>
                  <a:pt x="1362" y="9256"/>
                </a:lnTo>
                <a:lnTo>
                  <a:pt x="1350" y="9237"/>
                </a:lnTo>
                <a:lnTo>
                  <a:pt x="1338" y="9217"/>
                </a:lnTo>
                <a:lnTo>
                  <a:pt x="1326" y="9199"/>
                </a:lnTo>
                <a:lnTo>
                  <a:pt x="1313" y="9181"/>
                </a:lnTo>
                <a:lnTo>
                  <a:pt x="1299" y="9164"/>
                </a:lnTo>
                <a:lnTo>
                  <a:pt x="1286" y="9146"/>
                </a:lnTo>
                <a:lnTo>
                  <a:pt x="1271" y="9131"/>
                </a:lnTo>
                <a:lnTo>
                  <a:pt x="1258" y="9117"/>
                </a:lnTo>
                <a:lnTo>
                  <a:pt x="1232" y="9092"/>
                </a:lnTo>
                <a:lnTo>
                  <a:pt x="1184" y="9049"/>
                </a:lnTo>
                <a:lnTo>
                  <a:pt x="1159" y="9028"/>
                </a:lnTo>
                <a:lnTo>
                  <a:pt x="1135" y="9005"/>
                </a:lnTo>
                <a:lnTo>
                  <a:pt x="1113" y="8982"/>
                </a:lnTo>
                <a:lnTo>
                  <a:pt x="1103" y="8970"/>
                </a:lnTo>
                <a:lnTo>
                  <a:pt x="1093" y="8958"/>
                </a:lnTo>
                <a:lnTo>
                  <a:pt x="1084" y="8945"/>
                </a:lnTo>
                <a:lnTo>
                  <a:pt x="1075" y="8931"/>
                </a:lnTo>
                <a:lnTo>
                  <a:pt x="1067" y="8917"/>
                </a:lnTo>
                <a:lnTo>
                  <a:pt x="1060" y="8902"/>
                </a:lnTo>
                <a:lnTo>
                  <a:pt x="1054" y="8888"/>
                </a:lnTo>
                <a:lnTo>
                  <a:pt x="1049" y="8873"/>
                </a:lnTo>
                <a:lnTo>
                  <a:pt x="1045" y="8857"/>
                </a:lnTo>
                <a:lnTo>
                  <a:pt x="1041" y="8842"/>
                </a:lnTo>
                <a:lnTo>
                  <a:pt x="1038" y="8827"/>
                </a:lnTo>
                <a:lnTo>
                  <a:pt x="1036" y="8811"/>
                </a:lnTo>
                <a:lnTo>
                  <a:pt x="1033" y="8780"/>
                </a:lnTo>
                <a:lnTo>
                  <a:pt x="1032" y="8748"/>
                </a:lnTo>
                <a:lnTo>
                  <a:pt x="1033" y="8716"/>
                </a:lnTo>
                <a:lnTo>
                  <a:pt x="1035" y="8653"/>
                </a:lnTo>
                <a:lnTo>
                  <a:pt x="1036" y="8612"/>
                </a:lnTo>
                <a:lnTo>
                  <a:pt x="1035" y="8570"/>
                </a:lnTo>
                <a:lnTo>
                  <a:pt x="1032" y="8529"/>
                </a:lnTo>
                <a:lnTo>
                  <a:pt x="1028" y="8487"/>
                </a:lnTo>
                <a:lnTo>
                  <a:pt x="1024" y="8446"/>
                </a:lnTo>
                <a:lnTo>
                  <a:pt x="1018" y="8405"/>
                </a:lnTo>
                <a:lnTo>
                  <a:pt x="1006" y="8323"/>
                </a:lnTo>
                <a:lnTo>
                  <a:pt x="994" y="8234"/>
                </a:lnTo>
                <a:lnTo>
                  <a:pt x="989" y="8189"/>
                </a:lnTo>
                <a:lnTo>
                  <a:pt x="984" y="8144"/>
                </a:lnTo>
                <a:lnTo>
                  <a:pt x="980" y="8097"/>
                </a:lnTo>
                <a:lnTo>
                  <a:pt x="977" y="8051"/>
                </a:lnTo>
                <a:lnTo>
                  <a:pt x="974" y="8005"/>
                </a:lnTo>
                <a:lnTo>
                  <a:pt x="972" y="7959"/>
                </a:lnTo>
                <a:lnTo>
                  <a:pt x="972" y="7912"/>
                </a:lnTo>
                <a:lnTo>
                  <a:pt x="972" y="7865"/>
                </a:lnTo>
                <a:lnTo>
                  <a:pt x="973" y="7819"/>
                </a:lnTo>
                <a:lnTo>
                  <a:pt x="976" y="7773"/>
                </a:lnTo>
                <a:lnTo>
                  <a:pt x="979" y="7727"/>
                </a:lnTo>
                <a:lnTo>
                  <a:pt x="984" y="7683"/>
                </a:lnTo>
                <a:lnTo>
                  <a:pt x="991" y="7638"/>
                </a:lnTo>
                <a:lnTo>
                  <a:pt x="1000" y="7594"/>
                </a:lnTo>
                <a:lnTo>
                  <a:pt x="1004" y="7574"/>
                </a:lnTo>
                <a:lnTo>
                  <a:pt x="1010" y="7555"/>
                </a:lnTo>
                <a:lnTo>
                  <a:pt x="1016" y="7536"/>
                </a:lnTo>
                <a:lnTo>
                  <a:pt x="1023" y="7517"/>
                </a:lnTo>
                <a:lnTo>
                  <a:pt x="1030" y="7500"/>
                </a:lnTo>
                <a:lnTo>
                  <a:pt x="1039" y="7483"/>
                </a:lnTo>
                <a:lnTo>
                  <a:pt x="1056" y="7450"/>
                </a:lnTo>
                <a:lnTo>
                  <a:pt x="1077" y="7418"/>
                </a:lnTo>
                <a:lnTo>
                  <a:pt x="1097" y="7385"/>
                </a:lnTo>
                <a:lnTo>
                  <a:pt x="1118" y="7352"/>
                </a:lnTo>
                <a:lnTo>
                  <a:pt x="1138" y="7317"/>
                </a:lnTo>
                <a:lnTo>
                  <a:pt x="1190" y="7227"/>
                </a:lnTo>
                <a:lnTo>
                  <a:pt x="1217" y="7182"/>
                </a:lnTo>
                <a:lnTo>
                  <a:pt x="1244" y="7138"/>
                </a:lnTo>
                <a:lnTo>
                  <a:pt x="1262" y="7110"/>
                </a:lnTo>
                <a:lnTo>
                  <a:pt x="1280" y="7084"/>
                </a:lnTo>
                <a:lnTo>
                  <a:pt x="1301" y="7058"/>
                </a:lnTo>
                <a:lnTo>
                  <a:pt x="1321" y="7033"/>
                </a:lnTo>
                <a:lnTo>
                  <a:pt x="1342" y="7009"/>
                </a:lnTo>
                <a:lnTo>
                  <a:pt x="1365" y="6985"/>
                </a:lnTo>
                <a:lnTo>
                  <a:pt x="1387" y="6962"/>
                </a:lnTo>
                <a:lnTo>
                  <a:pt x="1410" y="6940"/>
                </a:lnTo>
                <a:lnTo>
                  <a:pt x="1435" y="6918"/>
                </a:lnTo>
                <a:lnTo>
                  <a:pt x="1458" y="6896"/>
                </a:lnTo>
                <a:lnTo>
                  <a:pt x="1508" y="6855"/>
                </a:lnTo>
                <a:lnTo>
                  <a:pt x="1558" y="6814"/>
                </a:lnTo>
                <a:lnTo>
                  <a:pt x="1610" y="6775"/>
                </a:lnTo>
                <a:lnTo>
                  <a:pt x="1649" y="6744"/>
                </a:lnTo>
                <a:lnTo>
                  <a:pt x="1686" y="6712"/>
                </a:lnTo>
                <a:lnTo>
                  <a:pt x="1722" y="6679"/>
                </a:lnTo>
                <a:lnTo>
                  <a:pt x="1757" y="6646"/>
                </a:lnTo>
                <a:lnTo>
                  <a:pt x="1826" y="6577"/>
                </a:lnTo>
                <a:lnTo>
                  <a:pt x="1896" y="6508"/>
                </a:lnTo>
                <a:lnTo>
                  <a:pt x="1920" y="6484"/>
                </a:lnTo>
                <a:lnTo>
                  <a:pt x="1943" y="6459"/>
                </a:lnTo>
                <a:lnTo>
                  <a:pt x="1988" y="6410"/>
                </a:lnTo>
                <a:lnTo>
                  <a:pt x="2032" y="6359"/>
                </a:lnTo>
                <a:lnTo>
                  <a:pt x="2076" y="6307"/>
                </a:lnTo>
                <a:lnTo>
                  <a:pt x="2118" y="6256"/>
                </a:lnTo>
                <a:lnTo>
                  <a:pt x="2163" y="6206"/>
                </a:lnTo>
                <a:lnTo>
                  <a:pt x="2208" y="6156"/>
                </a:lnTo>
                <a:lnTo>
                  <a:pt x="2231" y="6132"/>
                </a:lnTo>
                <a:lnTo>
                  <a:pt x="2255" y="6107"/>
                </a:lnTo>
                <a:lnTo>
                  <a:pt x="2290" y="6075"/>
                </a:lnTo>
                <a:lnTo>
                  <a:pt x="2310" y="6058"/>
                </a:lnTo>
                <a:lnTo>
                  <a:pt x="2330" y="6040"/>
                </a:lnTo>
                <a:lnTo>
                  <a:pt x="2352" y="6023"/>
                </a:lnTo>
                <a:lnTo>
                  <a:pt x="2374" y="6007"/>
                </a:lnTo>
                <a:lnTo>
                  <a:pt x="2397" y="5992"/>
                </a:lnTo>
                <a:lnTo>
                  <a:pt x="2421" y="5977"/>
                </a:lnTo>
                <a:lnTo>
                  <a:pt x="2445" y="5966"/>
                </a:lnTo>
                <a:lnTo>
                  <a:pt x="2469" y="5956"/>
                </a:lnTo>
                <a:lnTo>
                  <a:pt x="2483" y="5952"/>
                </a:lnTo>
                <a:lnTo>
                  <a:pt x="2495" y="5949"/>
                </a:lnTo>
                <a:lnTo>
                  <a:pt x="2507" y="5946"/>
                </a:lnTo>
                <a:lnTo>
                  <a:pt x="2520" y="5945"/>
                </a:lnTo>
                <a:lnTo>
                  <a:pt x="2532" y="5944"/>
                </a:lnTo>
                <a:lnTo>
                  <a:pt x="2544" y="5944"/>
                </a:lnTo>
                <a:lnTo>
                  <a:pt x="2558" y="5944"/>
                </a:lnTo>
                <a:lnTo>
                  <a:pt x="2570" y="5946"/>
                </a:lnTo>
                <a:lnTo>
                  <a:pt x="2582" y="5949"/>
                </a:lnTo>
                <a:lnTo>
                  <a:pt x="2595" y="5953"/>
                </a:lnTo>
                <a:lnTo>
                  <a:pt x="2607" y="5957"/>
                </a:lnTo>
                <a:lnTo>
                  <a:pt x="2619" y="5963"/>
                </a:lnTo>
                <a:lnTo>
                  <a:pt x="2655" y="5984"/>
                </a:lnTo>
                <a:lnTo>
                  <a:pt x="2693" y="6006"/>
                </a:lnTo>
                <a:lnTo>
                  <a:pt x="2711" y="6016"/>
                </a:lnTo>
                <a:lnTo>
                  <a:pt x="2730" y="6026"/>
                </a:lnTo>
                <a:lnTo>
                  <a:pt x="2749" y="6033"/>
                </a:lnTo>
                <a:lnTo>
                  <a:pt x="2770" y="6039"/>
                </a:lnTo>
                <a:lnTo>
                  <a:pt x="2803" y="6045"/>
                </a:lnTo>
                <a:lnTo>
                  <a:pt x="2838" y="6050"/>
                </a:lnTo>
                <a:lnTo>
                  <a:pt x="2872" y="6053"/>
                </a:lnTo>
                <a:lnTo>
                  <a:pt x="2907" y="6055"/>
                </a:lnTo>
                <a:lnTo>
                  <a:pt x="2977" y="6058"/>
                </a:lnTo>
                <a:lnTo>
                  <a:pt x="3011" y="6058"/>
                </a:lnTo>
                <a:lnTo>
                  <a:pt x="3047" y="6060"/>
                </a:lnTo>
                <a:lnTo>
                  <a:pt x="3144" y="6065"/>
                </a:lnTo>
                <a:lnTo>
                  <a:pt x="3241" y="6070"/>
                </a:lnTo>
                <a:lnTo>
                  <a:pt x="3339" y="6076"/>
                </a:lnTo>
                <a:lnTo>
                  <a:pt x="3437" y="6084"/>
                </a:lnTo>
                <a:lnTo>
                  <a:pt x="3506" y="6090"/>
                </a:lnTo>
                <a:lnTo>
                  <a:pt x="3576" y="6095"/>
                </a:lnTo>
                <a:lnTo>
                  <a:pt x="3646" y="6101"/>
                </a:lnTo>
                <a:lnTo>
                  <a:pt x="3716" y="6108"/>
                </a:lnTo>
                <a:lnTo>
                  <a:pt x="3811" y="6120"/>
                </a:lnTo>
                <a:lnTo>
                  <a:pt x="3859" y="6125"/>
                </a:lnTo>
                <a:lnTo>
                  <a:pt x="3907" y="6131"/>
                </a:lnTo>
                <a:lnTo>
                  <a:pt x="3954" y="6135"/>
                </a:lnTo>
                <a:lnTo>
                  <a:pt x="4002" y="6137"/>
                </a:lnTo>
                <a:lnTo>
                  <a:pt x="4050" y="6138"/>
                </a:lnTo>
                <a:lnTo>
                  <a:pt x="4097" y="6138"/>
                </a:lnTo>
                <a:lnTo>
                  <a:pt x="4143" y="6135"/>
                </a:lnTo>
                <a:lnTo>
                  <a:pt x="4188" y="6130"/>
                </a:lnTo>
                <a:lnTo>
                  <a:pt x="4232" y="6123"/>
                </a:lnTo>
                <a:lnTo>
                  <a:pt x="4277" y="6117"/>
                </a:lnTo>
                <a:lnTo>
                  <a:pt x="4366" y="6102"/>
                </a:lnTo>
                <a:lnTo>
                  <a:pt x="4411" y="6096"/>
                </a:lnTo>
                <a:lnTo>
                  <a:pt x="4456" y="6090"/>
                </a:lnTo>
                <a:lnTo>
                  <a:pt x="4469" y="6089"/>
                </a:lnTo>
                <a:lnTo>
                  <a:pt x="4481" y="6088"/>
                </a:lnTo>
                <a:lnTo>
                  <a:pt x="4507" y="6089"/>
                </a:lnTo>
                <a:lnTo>
                  <a:pt x="4535" y="6092"/>
                </a:lnTo>
                <a:lnTo>
                  <a:pt x="4562" y="6097"/>
                </a:lnTo>
                <a:lnTo>
                  <a:pt x="4589" y="6105"/>
                </a:lnTo>
                <a:lnTo>
                  <a:pt x="4618" y="6114"/>
                </a:lnTo>
                <a:lnTo>
                  <a:pt x="4645" y="6125"/>
                </a:lnTo>
                <a:lnTo>
                  <a:pt x="4672" y="6139"/>
                </a:lnTo>
                <a:lnTo>
                  <a:pt x="4698" y="6154"/>
                </a:lnTo>
                <a:lnTo>
                  <a:pt x="4722" y="6170"/>
                </a:lnTo>
                <a:lnTo>
                  <a:pt x="4746" y="6188"/>
                </a:lnTo>
                <a:lnTo>
                  <a:pt x="4767" y="6208"/>
                </a:lnTo>
                <a:lnTo>
                  <a:pt x="4777" y="6218"/>
                </a:lnTo>
                <a:lnTo>
                  <a:pt x="4786" y="6228"/>
                </a:lnTo>
                <a:lnTo>
                  <a:pt x="4794" y="6238"/>
                </a:lnTo>
                <a:lnTo>
                  <a:pt x="4802" y="6249"/>
                </a:lnTo>
                <a:lnTo>
                  <a:pt x="4811" y="6260"/>
                </a:lnTo>
                <a:lnTo>
                  <a:pt x="4817" y="6272"/>
                </a:lnTo>
                <a:lnTo>
                  <a:pt x="4823" y="6283"/>
                </a:lnTo>
                <a:lnTo>
                  <a:pt x="4828" y="6295"/>
                </a:lnTo>
                <a:lnTo>
                  <a:pt x="4834" y="6315"/>
                </a:lnTo>
                <a:lnTo>
                  <a:pt x="4839" y="6336"/>
                </a:lnTo>
                <a:lnTo>
                  <a:pt x="4843" y="6358"/>
                </a:lnTo>
                <a:lnTo>
                  <a:pt x="4844" y="6379"/>
                </a:lnTo>
                <a:lnTo>
                  <a:pt x="4845" y="6401"/>
                </a:lnTo>
                <a:lnTo>
                  <a:pt x="4845" y="6424"/>
                </a:lnTo>
                <a:lnTo>
                  <a:pt x="4842" y="6468"/>
                </a:lnTo>
                <a:lnTo>
                  <a:pt x="4838" y="6513"/>
                </a:lnTo>
                <a:lnTo>
                  <a:pt x="4835" y="6558"/>
                </a:lnTo>
                <a:lnTo>
                  <a:pt x="4835" y="6580"/>
                </a:lnTo>
                <a:lnTo>
                  <a:pt x="4835" y="6601"/>
                </a:lnTo>
                <a:lnTo>
                  <a:pt x="4837" y="6624"/>
                </a:lnTo>
                <a:lnTo>
                  <a:pt x="4839" y="6645"/>
                </a:lnTo>
                <a:lnTo>
                  <a:pt x="4847" y="6683"/>
                </a:lnTo>
                <a:lnTo>
                  <a:pt x="4856" y="6721"/>
                </a:lnTo>
                <a:lnTo>
                  <a:pt x="4867" y="6757"/>
                </a:lnTo>
                <a:lnTo>
                  <a:pt x="4880" y="6793"/>
                </a:lnTo>
                <a:lnTo>
                  <a:pt x="4894" y="6828"/>
                </a:lnTo>
                <a:lnTo>
                  <a:pt x="4908" y="6864"/>
                </a:lnTo>
                <a:lnTo>
                  <a:pt x="4936" y="6934"/>
                </a:lnTo>
                <a:lnTo>
                  <a:pt x="4951" y="6969"/>
                </a:lnTo>
                <a:lnTo>
                  <a:pt x="4965" y="7004"/>
                </a:lnTo>
                <a:lnTo>
                  <a:pt x="4977" y="7039"/>
                </a:lnTo>
                <a:lnTo>
                  <a:pt x="4989" y="7076"/>
                </a:lnTo>
                <a:lnTo>
                  <a:pt x="4999" y="7113"/>
                </a:lnTo>
                <a:lnTo>
                  <a:pt x="5007" y="7150"/>
                </a:lnTo>
                <a:lnTo>
                  <a:pt x="5010" y="7169"/>
                </a:lnTo>
                <a:lnTo>
                  <a:pt x="5013" y="7189"/>
                </a:lnTo>
                <a:lnTo>
                  <a:pt x="5015" y="7208"/>
                </a:lnTo>
                <a:lnTo>
                  <a:pt x="5016" y="7228"/>
                </a:lnTo>
                <a:lnTo>
                  <a:pt x="5019" y="7267"/>
                </a:lnTo>
                <a:lnTo>
                  <a:pt x="5020" y="7306"/>
                </a:lnTo>
                <a:lnTo>
                  <a:pt x="5020" y="7346"/>
                </a:lnTo>
                <a:lnTo>
                  <a:pt x="5019" y="7385"/>
                </a:lnTo>
                <a:lnTo>
                  <a:pt x="5016" y="7463"/>
                </a:lnTo>
                <a:lnTo>
                  <a:pt x="5012" y="7543"/>
                </a:lnTo>
                <a:lnTo>
                  <a:pt x="5003" y="7701"/>
                </a:lnTo>
                <a:lnTo>
                  <a:pt x="4999" y="7779"/>
                </a:lnTo>
                <a:lnTo>
                  <a:pt x="4997" y="7858"/>
                </a:lnTo>
                <a:lnTo>
                  <a:pt x="4995" y="7944"/>
                </a:lnTo>
                <a:lnTo>
                  <a:pt x="4996" y="8032"/>
                </a:lnTo>
                <a:lnTo>
                  <a:pt x="4998" y="8119"/>
                </a:lnTo>
                <a:lnTo>
                  <a:pt x="5003" y="8206"/>
                </a:lnTo>
                <a:lnTo>
                  <a:pt x="5006" y="8250"/>
                </a:lnTo>
                <a:lnTo>
                  <a:pt x="5009" y="8293"/>
                </a:lnTo>
                <a:lnTo>
                  <a:pt x="5014" y="8336"/>
                </a:lnTo>
                <a:lnTo>
                  <a:pt x="5020" y="8380"/>
                </a:lnTo>
                <a:lnTo>
                  <a:pt x="5026" y="8422"/>
                </a:lnTo>
                <a:lnTo>
                  <a:pt x="5033" y="8466"/>
                </a:lnTo>
                <a:lnTo>
                  <a:pt x="5041" y="8508"/>
                </a:lnTo>
                <a:lnTo>
                  <a:pt x="5050" y="8551"/>
                </a:lnTo>
                <a:lnTo>
                  <a:pt x="5062" y="8605"/>
                </a:lnTo>
                <a:lnTo>
                  <a:pt x="5075" y="8657"/>
                </a:lnTo>
                <a:lnTo>
                  <a:pt x="5090" y="8711"/>
                </a:lnTo>
                <a:lnTo>
                  <a:pt x="5102" y="8766"/>
                </a:lnTo>
                <a:lnTo>
                  <a:pt x="5107" y="8793"/>
                </a:lnTo>
                <a:lnTo>
                  <a:pt x="5111" y="8820"/>
                </a:lnTo>
                <a:lnTo>
                  <a:pt x="5114" y="8847"/>
                </a:lnTo>
                <a:lnTo>
                  <a:pt x="5116" y="8875"/>
                </a:lnTo>
                <a:lnTo>
                  <a:pt x="5117" y="8902"/>
                </a:lnTo>
                <a:lnTo>
                  <a:pt x="5117" y="8929"/>
                </a:lnTo>
                <a:lnTo>
                  <a:pt x="5115" y="8957"/>
                </a:lnTo>
                <a:lnTo>
                  <a:pt x="5111" y="8984"/>
                </a:lnTo>
                <a:lnTo>
                  <a:pt x="5104" y="9019"/>
                </a:lnTo>
                <a:lnTo>
                  <a:pt x="5095" y="9051"/>
                </a:lnTo>
                <a:lnTo>
                  <a:pt x="5075" y="9118"/>
                </a:lnTo>
                <a:lnTo>
                  <a:pt x="5067" y="9149"/>
                </a:lnTo>
                <a:lnTo>
                  <a:pt x="5059" y="9182"/>
                </a:lnTo>
                <a:lnTo>
                  <a:pt x="5052" y="9213"/>
                </a:lnTo>
                <a:lnTo>
                  <a:pt x="5044" y="9246"/>
                </a:lnTo>
                <a:lnTo>
                  <a:pt x="5037" y="9272"/>
                </a:lnTo>
                <a:lnTo>
                  <a:pt x="5033" y="9286"/>
                </a:lnTo>
                <a:lnTo>
                  <a:pt x="5031" y="9301"/>
                </a:lnTo>
                <a:lnTo>
                  <a:pt x="5031" y="9314"/>
                </a:lnTo>
                <a:lnTo>
                  <a:pt x="5031" y="9321"/>
                </a:lnTo>
                <a:lnTo>
                  <a:pt x="5033" y="9327"/>
                </a:lnTo>
                <a:lnTo>
                  <a:pt x="5035" y="9334"/>
                </a:lnTo>
                <a:lnTo>
                  <a:pt x="5038" y="9340"/>
                </a:lnTo>
                <a:lnTo>
                  <a:pt x="5042" y="9346"/>
                </a:lnTo>
                <a:lnTo>
                  <a:pt x="5046" y="9351"/>
                </a:lnTo>
                <a:lnTo>
                  <a:pt x="5055" y="9360"/>
                </a:lnTo>
                <a:lnTo>
                  <a:pt x="5064" y="9368"/>
                </a:lnTo>
                <a:lnTo>
                  <a:pt x="5083" y="9383"/>
                </a:lnTo>
                <a:lnTo>
                  <a:pt x="5103" y="9398"/>
                </a:lnTo>
                <a:lnTo>
                  <a:pt x="5112" y="9406"/>
                </a:lnTo>
                <a:lnTo>
                  <a:pt x="5120" y="9415"/>
                </a:lnTo>
                <a:lnTo>
                  <a:pt x="5133" y="9433"/>
                </a:lnTo>
                <a:lnTo>
                  <a:pt x="5145" y="9452"/>
                </a:lnTo>
                <a:lnTo>
                  <a:pt x="5156" y="9471"/>
                </a:lnTo>
                <a:lnTo>
                  <a:pt x="5166" y="9491"/>
                </a:lnTo>
                <a:lnTo>
                  <a:pt x="5174" y="9512"/>
                </a:lnTo>
                <a:lnTo>
                  <a:pt x="5180" y="9534"/>
                </a:lnTo>
                <a:lnTo>
                  <a:pt x="5186" y="9555"/>
                </a:lnTo>
                <a:lnTo>
                  <a:pt x="5190" y="9578"/>
                </a:lnTo>
                <a:lnTo>
                  <a:pt x="5193" y="9599"/>
                </a:lnTo>
                <a:lnTo>
                  <a:pt x="5196" y="9621"/>
                </a:lnTo>
                <a:lnTo>
                  <a:pt x="5200" y="9666"/>
                </a:lnTo>
                <a:lnTo>
                  <a:pt x="5203" y="9710"/>
                </a:lnTo>
                <a:lnTo>
                  <a:pt x="5205" y="9733"/>
                </a:lnTo>
                <a:lnTo>
                  <a:pt x="5208" y="9755"/>
                </a:lnTo>
                <a:lnTo>
                  <a:pt x="5213" y="9777"/>
                </a:lnTo>
                <a:lnTo>
                  <a:pt x="5217" y="9788"/>
                </a:lnTo>
                <a:lnTo>
                  <a:pt x="5220" y="9799"/>
                </a:lnTo>
                <a:lnTo>
                  <a:pt x="5225" y="9808"/>
                </a:lnTo>
                <a:lnTo>
                  <a:pt x="5231" y="9818"/>
                </a:lnTo>
                <a:lnTo>
                  <a:pt x="5237" y="9827"/>
                </a:lnTo>
                <a:lnTo>
                  <a:pt x="5245" y="9836"/>
                </a:lnTo>
                <a:lnTo>
                  <a:pt x="5266" y="9860"/>
                </a:lnTo>
                <a:lnTo>
                  <a:pt x="5288" y="9882"/>
                </a:lnTo>
                <a:lnTo>
                  <a:pt x="5313" y="9902"/>
                </a:lnTo>
                <a:lnTo>
                  <a:pt x="5338" y="9921"/>
                </a:lnTo>
                <a:lnTo>
                  <a:pt x="5352" y="9931"/>
                </a:lnTo>
                <a:lnTo>
                  <a:pt x="5366" y="9937"/>
                </a:lnTo>
                <a:lnTo>
                  <a:pt x="5381" y="9942"/>
                </a:lnTo>
                <a:lnTo>
                  <a:pt x="5395" y="9945"/>
                </a:lnTo>
                <a:lnTo>
                  <a:pt x="5409" y="9947"/>
                </a:lnTo>
                <a:lnTo>
                  <a:pt x="5424" y="9948"/>
                </a:lnTo>
                <a:lnTo>
                  <a:pt x="5457" y="9948"/>
                </a:lnTo>
                <a:lnTo>
                  <a:pt x="5587" y="9949"/>
                </a:lnTo>
                <a:lnTo>
                  <a:pt x="5614" y="9950"/>
                </a:lnTo>
                <a:lnTo>
                  <a:pt x="5642" y="9952"/>
                </a:lnTo>
                <a:lnTo>
                  <a:pt x="5697" y="9957"/>
                </a:lnTo>
                <a:lnTo>
                  <a:pt x="5720" y="9960"/>
                </a:lnTo>
                <a:lnTo>
                  <a:pt x="5744" y="9962"/>
                </a:lnTo>
                <a:lnTo>
                  <a:pt x="5755" y="9962"/>
                </a:lnTo>
                <a:lnTo>
                  <a:pt x="5767" y="9962"/>
                </a:lnTo>
                <a:lnTo>
                  <a:pt x="5778" y="9960"/>
                </a:lnTo>
                <a:lnTo>
                  <a:pt x="5789" y="9957"/>
                </a:lnTo>
                <a:lnTo>
                  <a:pt x="5792" y="9955"/>
                </a:lnTo>
                <a:lnTo>
                  <a:pt x="5797" y="9953"/>
                </a:lnTo>
                <a:lnTo>
                  <a:pt x="5799" y="9951"/>
                </a:lnTo>
                <a:lnTo>
                  <a:pt x="5802" y="9948"/>
                </a:lnTo>
                <a:lnTo>
                  <a:pt x="5805" y="9941"/>
                </a:lnTo>
                <a:lnTo>
                  <a:pt x="5806" y="9934"/>
                </a:lnTo>
                <a:lnTo>
                  <a:pt x="5806" y="9924"/>
                </a:lnTo>
                <a:lnTo>
                  <a:pt x="5805" y="9915"/>
                </a:lnTo>
                <a:lnTo>
                  <a:pt x="5802" y="9905"/>
                </a:lnTo>
                <a:lnTo>
                  <a:pt x="5799" y="9895"/>
                </a:lnTo>
                <a:lnTo>
                  <a:pt x="5789" y="9876"/>
                </a:lnTo>
                <a:lnTo>
                  <a:pt x="5778" y="9857"/>
                </a:lnTo>
                <a:lnTo>
                  <a:pt x="5768" y="9840"/>
                </a:lnTo>
                <a:lnTo>
                  <a:pt x="5760" y="9829"/>
                </a:lnTo>
                <a:lnTo>
                  <a:pt x="5747" y="9815"/>
                </a:lnTo>
                <a:lnTo>
                  <a:pt x="5733" y="9803"/>
                </a:lnTo>
                <a:lnTo>
                  <a:pt x="5718" y="9790"/>
                </a:lnTo>
                <a:lnTo>
                  <a:pt x="5703" y="9778"/>
                </a:lnTo>
                <a:lnTo>
                  <a:pt x="5674" y="9754"/>
                </a:lnTo>
                <a:lnTo>
                  <a:pt x="5660" y="9741"/>
                </a:lnTo>
                <a:lnTo>
                  <a:pt x="5645" y="9727"/>
                </a:lnTo>
                <a:lnTo>
                  <a:pt x="5585" y="9658"/>
                </a:lnTo>
                <a:lnTo>
                  <a:pt x="5736" y="9660"/>
                </a:lnTo>
                <a:lnTo>
                  <a:pt x="5768" y="9661"/>
                </a:lnTo>
                <a:lnTo>
                  <a:pt x="5789" y="9661"/>
                </a:lnTo>
                <a:lnTo>
                  <a:pt x="5813" y="9661"/>
                </a:lnTo>
                <a:lnTo>
                  <a:pt x="5835" y="9659"/>
                </a:lnTo>
                <a:lnTo>
                  <a:pt x="5845" y="9658"/>
                </a:lnTo>
                <a:lnTo>
                  <a:pt x="5855" y="9656"/>
                </a:lnTo>
                <a:lnTo>
                  <a:pt x="5862" y="9653"/>
                </a:lnTo>
                <a:lnTo>
                  <a:pt x="5870" y="9650"/>
                </a:lnTo>
                <a:lnTo>
                  <a:pt x="5875" y="9646"/>
                </a:lnTo>
                <a:lnTo>
                  <a:pt x="5877" y="9641"/>
                </a:lnTo>
                <a:lnTo>
                  <a:pt x="5879" y="9631"/>
                </a:lnTo>
                <a:lnTo>
                  <a:pt x="5881" y="9622"/>
                </a:lnTo>
                <a:lnTo>
                  <a:pt x="5882" y="9613"/>
                </a:lnTo>
                <a:lnTo>
                  <a:pt x="5882" y="9604"/>
                </a:lnTo>
                <a:lnTo>
                  <a:pt x="5881" y="9595"/>
                </a:lnTo>
                <a:lnTo>
                  <a:pt x="5880" y="9587"/>
                </a:lnTo>
                <a:lnTo>
                  <a:pt x="5876" y="9568"/>
                </a:lnTo>
                <a:lnTo>
                  <a:pt x="5869" y="9552"/>
                </a:lnTo>
                <a:lnTo>
                  <a:pt x="5860" y="9536"/>
                </a:lnTo>
                <a:lnTo>
                  <a:pt x="5850" y="9520"/>
                </a:lnTo>
                <a:lnTo>
                  <a:pt x="5839" y="9504"/>
                </a:lnTo>
                <a:lnTo>
                  <a:pt x="5826" y="9489"/>
                </a:lnTo>
                <a:lnTo>
                  <a:pt x="5813" y="9475"/>
                </a:lnTo>
                <a:lnTo>
                  <a:pt x="5799" y="9462"/>
                </a:lnTo>
                <a:lnTo>
                  <a:pt x="5783" y="9449"/>
                </a:lnTo>
                <a:lnTo>
                  <a:pt x="5755" y="9425"/>
                </a:lnTo>
                <a:lnTo>
                  <a:pt x="5728" y="9404"/>
                </a:lnTo>
                <a:lnTo>
                  <a:pt x="5707" y="9389"/>
                </a:lnTo>
                <a:lnTo>
                  <a:pt x="5686" y="9376"/>
                </a:lnTo>
                <a:lnTo>
                  <a:pt x="5642" y="9350"/>
                </a:lnTo>
                <a:lnTo>
                  <a:pt x="5621" y="9336"/>
                </a:lnTo>
                <a:lnTo>
                  <a:pt x="5601" y="9322"/>
                </a:lnTo>
                <a:lnTo>
                  <a:pt x="5591" y="9314"/>
                </a:lnTo>
                <a:lnTo>
                  <a:pt x="5581" y="9306"/>
                </a:lnTo>
                <a:lnTo>
                  <a:pt x="5572" y="9298"/>
                </a:lnTo>
                <a:lnTo>
                  <a:pt x="5564" y="9287"/>
                </a:lnTo>
                <a:lnTo>
                  <a:pt x="5551" y="9270"/>
                </a:lnTo>
                <a:lnTo>
                  <a:pt x="5539" y="9252"/>
                </a:lnTo>
                <a:lnTo>
                  <a:pt x="5530" y="9233"/>
                </a:lnTo>
                <a:lnTo>
                  <a:pt x="5521" y="9213"/>
                </a:lnTo>
                <a:lnTo>
                  <a:pt x="5514" y="9192"/>
                </a:lnTo>
                <a:lnTo>
                  <a:pt x="5507" y="9172"/>
                </a:lnTo>
                <a:lnTo>
                  <a:pt x="5502" y="9150"/>
                </a:lnTo>
                <a:lnTo>
                  <a:pt x="5497" y="9129"/>
                </a:lnTo>
                <a:lnTo>
                  <a:pt x="5491" y="9104"/>
                </a:lnTo>
                <a:lnTo>
                  <a:pt x="5487" y="9077"/>
                </a:lnTo>
                <a:lnTo>
                  <a:pt x="5479" y="9026"/>
                </a:lnTo>
                <a:lnTo>
                  <a:pt x="5473" y="8974"/>
                </a:lnTo>
                <a:lnTo>
                  <a:pt x="5470" y="8922"/>
                </a:lnTo>
                <a:lnTo>
                  <a:pt x="5468" y="8891"/>
                </a:lnTo>
                <a:lnTo>
                  <a:pt x="5468" y="8860"/>
                </a:lnTo>
                <a:lnTo>
                  <a:pt x="5468" y="8829"/>
                </a:lnTo>
                <a:lnTo>
                  <a:pt x="5469" y="8798"/>
                </a:lnTo>
                <a:lnTo>
                  <a:pt x="5472" y="8737"/>
                </a:lnTo>
                <a:lnTo>
                  <a:pt x="5477" y="8675"/>
                </a:lnTo>
                <a:lnTo>
                  <a:pt x="5482" y="8613"/>
                </a:lnTo>
                <a:lnTo>
                  <a:pt x="5486" y="8551"/>
                </a:lnTo>
                <a:lnTo>
                  <a:pt x="5489" y="8489"/>
                </a:lnTo>
                <a:lnTo>
                  <a:pt x="5490" y="8458"/>
                </a:lnTo>
                <a:lnTo>
                  <a:pt x="5490" y="8426"/>
                </a:lnTo>
                <a:lnTo>
                  <a:pt x="5489" y="8390"/>
                </a:lnTo>
                <a:lnTo>
                  <a:pt x="5487" y="8351"/>
                </a:lnTo>
                <a:lnTo>
                  <a:pt x="5484" y="8276"/>
                </a:lnTo>
                <a:lnTo>
                  <a:pt x="5480" y="8199"/>
                </a:lnTo>
                <a:lnTo>
                  <a:pt x="5479" y="8161"/>
                </a:lnTo>
                <a:lnTo>
                  <a:pt x="5479" y="8123"/>
                </a:lnTo>
                <a:lnTo>
                  <a:pt x="5480" y="8085"/>
                </a:lnTo>
                <a:lnTo>
                  <a:pt x="5481" y="8048"/>
                </a:lnTo>
                <a:lnTo>
                  <a:pt x="5485" y="8010"/>
                </a:lnTo>
                <a:lnTo>
                  <a:pt x="5490" y="7973"/>
                </a:lnTo>
                <a:lnTo>
                  <a:pt x="5497" y="7935"/>
                </a:lnTo>
                <a:lnTo>
                  <a:pt x="5506" y="7899"/>
                </a:lnTo>
                <a:lnTo>
                  <a:pt x="5511" y="7881"/>
                </a:lnTo>
                <a:lnTo>
                  <a:pt x="5518" y="7863"/>
                </a:lnTo>
                <a:lnTo>
                  <a:pt x="5525" y="7845"/>
                </a:lnTo>
                <a:lnTo>
                  <a:pt x="5532" y="7828"/>
                </a:lnTo>
                <a:lnTo>
                  <a:pt x="5543" y="7800"/>
                </a:lnTo>
                <a:lnTo>
                  <a:pt x="5553" y="7772"/>
                </a:lnTo>
                <a:lnTo>
                  <a:pt x="5561" y="7743"/>
                </a:lnTo>
                <a:lnTo>
                  <a:pt x="5567" y="7715"/>
                </a:lnTo>
                <a:lnTo>
                  <a:pt x="5572" y="7686"/>
                </a:lnTo>
                <a:lnTo>
                  <a:pt x="5577" y="7656"/>
                </a:lnTo>
                <a:lnTo>
                  <a:pt x="5580" y="7628"/>
                </a:lnTo>
                <a:lnTo>
                  <a:pt x="5582" y="7598"/>
                </a:lnTo>
                <a:lnTo>
                  <a:pt x="5584" y="7568"/>
                </a:lnTo>
                <a:lnTo>
                  <a:pt x="5585" y="7539"/>
                </a:lnTo>
                <a:lnTo>
                  <a:pt x="5585" y="7480"/>
                </a:lnTo>
                <a:lnTo>
                  <a:pt x="5584" y="7361"/>
                </a:lnTo>
                <a:lnTo>
                  <a:pt x="5584" y="7281"/>
                </a:lnTo>
                <a:lnTo>
                  <a:pt x="5585" y="7240"/>
                </a:lnTo>
                <a:lnTo>
                  <a:pt x="5587" y="7199"/>
                </a:lnTo>
                <a:lnTo>
                  <a:pt x="5590" y="7157"/>
                </a:lnTo>
                <a:lnTo>
                  <a:pt x="5593" y="7115"/>
                </a:lnTo>
                <a:lnTo>
                  <a:pt x="5597" y="7072"/>
                </a:lnTo>
                <a:lnTo>
                  <a:pt x="5601" y="7029"/>
                </a:lnTo>
                <a:lnTo>
                  <a:pt x="5607" y="6986"/>
                </a:lnTo>
                <a:lnTo>
                  <a:pt x="5613" y="6943"/>
                </a:lnTo>
                <a:lnTo>
                  <a:pt x="5620" y="6899"/>
                </a:lnTo>
                <a:lnTo>
                  <a:pt x="5628" y="6857"/>
                </a:lnTo>
                <a:lnTo>
                  <a:pt x="5637" y="6813"/>
                </a:lnTo>
                <a:lnTo>
                  <a:pt x="5647" y="6771"/>
                </a:lnTo>
                <a:lnTo>
                  <a:pt x="5659" y="6729"/>
                </a:lnTo>
                <a:lnTo>
                  <a:pt x="5671" y="6686"/>
                </a:lnTo>
                <a:lnTo>
                  <a:pt x="5685" y="6645"/>
                </a:lnTo>
                <a:lnTo>
                  <a:pt x="5699" y="6604"/>
                </a:lnTo>
                <a:lnTo>
                  <a:pt x="5714" y="6564"/>
                </a:lnTo>
                <a:lnTo>
                  <a:pt x="5732" y="6525"/>
                </a:lnTo>
                <a:lnTo>
                  <a:pt x="5750" y="6486"/>
                </a:lnTo>
                <a:lnTo>
                  <a:pt x="5770" y="6448"/>
                </a:lnTo>
                <a:lnTo>
                  <a:pt x="5790" y="6412"/>
                </a:lnTo>
                <a:lnTo>
                  <a:pt x="5813" y="6376"/>
                </a:lnTo>
                <a:lnTo>
                  <a:pt x="5837" y="6342"/>
                </a:lnTo>
                <a:lnTo>
                  <a:pt x="5861" y="6308"/>
                </a:lnTo>
                <a:lnTo>
                  <a:pt x="5889" y="6276"/>
                </a:lnTo>
                <a:lnTo>
                  <a:pt x="5917" y="6245"/>
                </a:lnTo>
                <a:lnTo>
                  <a:pt x="5947" y="6216"/>
                </a:lnTo>
                <a:lnTo>
                  <a:pt x="5978" y="6188"/>
                </a:lnTo>
                <a:lnTo>
                  <a:pt x="6012" y="6162"/>
                </a:lnTo>
                <a:lnTo>
                  <a:pt x="6046" y="6138"/>
                </a:lnTo>
                <a:lnTo>
                  <a:pt x="6073" y="6118"/>
                </a:lnTo>
                <a:lnTo>
                  <a:pt x="6100" y="6098"/>
                </a:lnTo>
                <a:lnTo>
                  <a:pt x="6125" y="6077"/>
                </a:lnTo>
                <a:lnTo>
                  <a:pt x="6149" y="6055"/>
                </a:lnTo>
                <a:lnTo>
                  <a:pt x="6170" y="6032"/>
                </a:lnTo>
                <a:lnTo>
                  <a:pt x="6191" y="6009"/>
                </a:lnTo>
                <a:lnTo>
                  <a:pt x="6210" y="5985"/>
                </a:lnTo>
                <a:lnTo>
                  <a:pt x="6229" y="5960"/>
                </a:lnTo>
                <a:lnTo>
                  <a:pt x="6247" y="5935"/>
                </a:lnTo>
                <a:lnTo>
                  <a:pt x="6264" y="5909"/>
                </a:lnTo>
                <a:lnTo>
                  <a:pt x="6280" y="5882"/>
                </a:lnTo>
                <a:lnTo>
                  <a:pt x="6296" y="5855"/>
                </a:lnTo>
                <a:lnTo>
                  <a:pt x="6327" y="5799"/>
                </a:lnTo>
                <a:lnTo>
                  <a:pt x="6357" y="5741"/>
                </a:lnTo>
                <a:lnTo>
                  <a:pt x="6379" y="5698"/>
                </a:lnTo>
                <a:lnTo>
                  <a:pt x="6399" y="5654"/>
                </a:lnTo>
                <a:lnTo>
                  <a:pt x="6418" y="5610"/>
                </a:lnTo>
                <a:lnTo>
                  <a:pt x="6437" y="5564"/>
                </a:lnTo>
                <a:lnTo>
                  <a:pt x="6472" y="5473"/>
                </a:lnTo>
                <a:lnTo>
                  <a:pt x="6508" y="5381"/>
                </a:lnTo>
                <a:lnTo>
                  <a:pt x="6527" y="5336"/>
                </a:lnTo>
                <a:lnTo>
                  <a:pt x="6546" y="5292"/>
                </a:lnTo>
                <a:lnTo>
                  <a:pt x="6567" y="5247"/>
                </a:lnTo>
                <a:lnTo>
                  <a:pt x="6589" y="5203"/>
                </a:lnTo>
                <a:lnTo>
                  <a:pt x="6613" y="5162"/>
                </a:lnTo>
                <a:lnTo>
                  <a:pt x="6625" y="5141"/>
                </a:lnTo>
                <a:lnTo>
                  <a:pt x="6638" y="5121"/>
                </a:lnTo>
                <a:lnTo>
                  <a:pt x="6652" y="5102"/>
                </a:lnTo>
                <a:lnTo>
                  <a:pt x="6666" y="5082"/>
                </a:lnTo>
                <a:lnTo>
                  <a:pt x="6681" y="5063"/>
                </a:lnTo>
                <a:lnTo>
                  <a:pt x="6696" y="5045"/>
                </a:lnTo>
                <a:lnTo>
                  <a:pt x="6742" y="4990"/>
                </a:lnTo>
                <a:lnTo>
                  <a:pt x="6787" y="4936"/>
                </a:lnTo>
                <a:lnTo>
                  <a:pt x="6828" y="4880"/>
                </a:lnTo>
                <a:lnTo>
                  <a:pt x="6869" y="4824"/>
                </a:lnTo>
                <a:lnTo>
                  <a:pt x="6908" y="4767"/>
                </a:lnTo>
                <a:lnTo>
                  <a:pt x="6946" y="4710"/>
                </a:lnTo>
                <a:lnTo>
                  <a:pt x="6982" y="4654"/>
                </a:lnTo>
                <a:lnTo>
                  <a:pt x="7018" y="4596"/>
                </a:lnTo>
                <a:lnTo>
                  <a:pt x="7052" y="4537"/>
                </a:lnTo>
                <a:lnTo>
                  <a:pt x="7086" y="4477"/>
                </a:lnTo>
                <a:lnTo>
                  <a:pt x="7118" y="4417"/>
                </a:lnTo>
                <a:lnTo>
                  <a:pt x="7151" y="4356"/>
                </a:lnTo>
                <a:lnTo>
                  <a:pt x="7182" y="4295"/>
                </a:lnTo>
                <a:lnTo>
                  <a:pt x="7214" y="4233"/>
                </a:lnTo>
                <a:lnTo>
                  <a:pt x="7276" y="4106"/>
                </a:lnTo>
                <a:lnTo>
                  <a:pt x="7298" y="4062"/>
                </a:lnTo>
                <a:lnTo>
                  <a:pt x="7320" y="4020"/>
                </a:lnTo>
                <a:lnTo>
                  <a:pt x="7343" y="3976"/>
                </a:lnTo>
                <a:lnTo>
                  <a:pt x="7366" y="3932"/>
                </a:lnTo>
                <a:lnTo>
                  <a:pt x="7386" y="3888"/>
                </a:lnTo>
                <a:lnTo>
                  <a:pt x="7395" y="3865"/>
                </a:lnTo>
                <a:lnTo>
                  <a:pt x="7404" y="3843"/>
                </a:lnTo>
                <a:lnTo>
                  <a:pt x="7411" y="3820"/>
                </a:lnTo>
                <a:lnTo>
                  <a:pt x="7419" y="3796"/>
                </a:lnTo>
                <a:lnTo>
                  <a:pt x="7425" y="3773"/>
                </a:lnTo>
                <a:lnTo>
                  <a:pt x="7430" y="3750"/>
                </a:lnTo>
                <a:lnTo>
                  <a:pt x="7433" y="3723"/>
                </a:lnTo>
                <a:lnTo>
                  <a:pt x="7436" y="3698"/>
                </a:lnTo>
                <a:lnTo>
                  <a:pt x="7437" y="3673"/>
                </a:lnTo>
                <a:lnTo>
                  <a:pt x="7436" y="3647"/>
                </a:lnTo>
                <a:lnTo>
                  <a:pt x="7435" y="3622"/>
                </a:lnTo>
                <a:lnTo>
                  <a:pt x="7434" y="3597"/>
                </a:lnTo>
                <a:lnTo>
                  <a:pt x="7428" y="3546"/>
                </a:lnTo>
                <a:lnTo>
                  <a:pt x="7422" y="3495"/>
                </a:lnTo>
                <a:lnTo>
                  <a:pt x="7414" y="3444"/>
                </a:lnTo>
                <a:lnTo>
                  <a:pt x="7412" y="3419"/>
                </a:lnTo>
                <a:lnTo>
                  <a:pt x="7410" y="3394"/>
                </a:lnTo>
                <a:lnTo>
                  <a:pt x="7408" y="3368"/>
                </a:lnTo>
                <a:lnTo>
                  <a:pt x="7408" y="3343"/>
                </a:lnTo>
                <a:lnTo>
                  <a:pt x="7409" y="3315"/>
                </a:lnTo>
                <a:lnTo>
                  <a:pt x="7411" y="3287"/>
                </a:lnTo>
                <a:lnTo>
                  <a:pt x="7415" y="3261"/>
                </a:lnTo>
                <a:lnTo>
                  <a:pt x="7421" y="3234"/>
                </a:lnTo>
                <a:lnTo>
                  <a:pt x="7428" y="3209"/>
                </a:lnTo>
                <a:lnTo>
                  <a:pt x="7435" y="3184"/>
                </a:lnTo>
                <a:lnTo>
                  <a:pt x="7451" y="3133"/>
                </a:lnTo>
                <a:lnTo>
                  <a:pt x="7469" y="3083"/>
                </a:lnTo>
                <a:lnTo>
                  <a:pt x="7487" y="3034"/>
                </a:lnTo>
                <a:lnTo>
                  <a:pt x="7495" y="3008"/>
                </a:lnTo>
                <a:lnTo>
                  <a:pt x="7503" y="2982"/>
                </a:lnTo>
                <a:lnTo>
                  <a:pt x="7510" y="2956"/>
                </a:lnTo>
                <a:lnTo>
                  <a:pt x="7515" y="2930"/>
                </a:lnTo>
                <a:lnTo>
                  <a:pt x="7531" y="2846"/>
                </a:lnTo>
                <a:lnTo>
                  <a:pt x="7538" y="2803"/>
                </a:lnTo>
                <a:lnTo>
                  <a:pt x="7544" y="2762"/>
                </a:lnTo>
                <a:lnTo>
                  <a:pt x="7550" y="2719"/>
                </a:lnTo>
                <a:lnTo>
                  <a:pt x="7554" y="2676"/>
                </a:lnTo>
                <a:lnTo>
                  <a:pt x="7558" y="2634"/>
                </a:lnTo>
                <a:lnTo>
                  <a:pt x="7559" y="2591"/>
                </a:lnTo>
                <a:lnTo>
                  <a:pt x="7561" y="2526"/>
                </a:lnTo>
                <a:lnTo>
                  <a:pt x="7561" y="2494"/>
                </a:lnTo>
                <a:lnTo>
                  <a:pt x="7560" y="2478"/>
                </a:lnTo>
                <a:lnTo>
                  <a:pt x="7558" y="2461"/>
                </a:lnTo>
                <a:lnTo>
                  <a:pt x="7558" y="2449"/>
                </a:lnTo>
                <a:lnTo>
                  <a:pt x="7559" y="2437"/>
                </a:lnTo>
                <a:lnTo>
                  <a:pt x="7561" y="2425"/>
                </a:lnTo>
                <a:lnTo>
                  <a:pt x="7566" y="2415"/>
                </a:lnTo>
                <a:lnTo>
                  <a:pt x="7572" y="2405"/>
                </a:lnTo>
                <a:lnTo>
                  <a:pt x="7581" y="2395"/>
                </a:lnTo>
                <a:lnTo>
                  <a:pt x="7591" y="2387"/>
                </a:lnTo>
                <a:lnTo>
                  <a:pt x="7604" y="2381"/>
                </a:lnTo>
                <a:lnTo>
                  <a:pt x="7617" y="2375"/>
                </a:lnTo>
                <a:lnTo>
                  <a:pt x="7633" y="2370"/>
                </a:lnTo>
                <a:lnTo>
                  <a:pt x="7649" y="2364"/>
                </a:lnTo>
                <a:lnTo>
                  <a:pt x="7666" y="2360"/>
                </a:lnTo>
                <a:lnTo>
                  <a:pt x="7684" y="2356"/>
                </a:lnTo>
                <a:lnTo>
                  <a:pt x="7702" y="2353"/>
                </a:lnTo>
                <a:lnTo>
                  <a:pt x="7718" y="2351"/>
                </a:lnTo>
                <a:lnTo>
                  <a:pt x="7732" y="2351"/>
                </a:lnTo>
                <a:lnTo>
                  <a:pt x="7752" y="2353"/>
                </a:lnTo>
                <a:lnTo>
                  <a:pt x="7773" y="2356"/>
                </a:lnTo>
                <a:lnTo>
                  <a:pt x="7812" y="2363"/>
                </a:lnTo>
                <a:lnTo>
                  <a:pt x="7853" y="2369"/>
                </a:lnTo>
                <a:lnTo>
                  <a:pt x="7873" y="2372"/>
                </a:lnTo>
                <a:lnTo>
                  <a:pt x="7893" y="2374"/>
                </a:lnTo>
                <a:lnTo>
                  <a:pt x="7915" y="2375"/>
                </a:lnTo>
                <a:lnTo>
                  <a:pt x="7933" y="2374"/>
                </a:lnTo>
                <a:lnTo>
                  <a:pt x="7949" y="2371"/>
                </a:lnTo>
                <a:lnTo>
                  <a:pt x="7963" y="2367"/>
                </a:lnTo>
                <a:lnTo>
                  <a:pt x="7977" y="2362"/>
                </a:lnTo>
                <a:lnTo>
                  <a:pt x="7992" y="2354"/>
                </a:lnTo>
                <a:lnTo>
                  <a:pt x="8006" y="2346"/>
                </a:lnTo>
                <a:lnTo>
                  <a:pt x="8021" y="2336"/>
                </a:lnTo>
                <a:lnTo>
                  <a:pt x="8049" y="2317"/>
                </a:lnTo>
                <a:lnTo>
                  <a:pt x="8078" y="2300"/>
                </a:lnTo>
                <a:lnTo>
                  <a:pt x="8105" y="2282"/>
                </a:lnTo>
                <a:lnTo>
                  <a:pt x="8134" y="2265"/>
                </a:lnTo>
                <a:lnTo>
                  <a:pt x="8160" y="2245"/>
                </a:lnTo>
                <a:lnTo>
                  <a:pt x="8186" y="2226"/>
                </a:lnTo>
                <a:lnTo>
                  <a:pt x="8211" y="2205"/>
                </a:lnTo>
                <a:lnTo>
                  <a:pt x="8222" y="2194"/>
                </a:lnTo>
                <a:lnTo>
                  <a:pt x="8233" y="2182"/>
                </a:lnTo>
                <a:lnTo>
                  <a:pt x="8241" y="2172"/>
                </a:lnTo>
                <a:lnTo>
                  <a:pt x="8249" y="2161"/>
                </a:lnTo>
                <a:lnTo>
                  <a:pt x="8256" y="2150"/>
                </a:lnTo>
                <a:lnTo>
                  <a:pt x="8263" y="2138"/>
                </a:lnTo>
                <a:lnTo>
                  <a:pt x="8275" y="2112"/>
                </a:lnTo>
                <a:lnTo>
                  <a:pt x="8284" y="2088"/>
                </a:lnTo>
                <a:lnTo>
                  <a:pt x="8292" y="2067"/>
                </a:lnTo>
                <a:lnTo>
                  <a:pt x="8297" y="2050"/>
                </a:lnTo>
                <a:lnTo>
                  <a:pt x="8301" y="2033"/>
                </a:lnTo>
                <a:lnTo>
                  <a:pt x="8302" y="2029"/>
                </a:lnTo>
                <a:lnTo>
                  <a:pt x="8306" y="2019"/>
                </a:lnTo>
                <a:lnTo>
                  <a:pt x="8310" y="2002"/>
                </a:lnTo>
                <a:lnTo>
                  <a:pt x="8314" y="1980"/>
                </a:lnTo>
                <a:lnTo>
                  <a:pt x="8354" y="1951"/>
                </a:lnTo>
                <a:lnTo>
                  <a:pt x="8394" y="1922"/>
                </a:lnTo>
                <a:lnTo>
                  <a:pt x="8423" y="1901"/>
                </a:lnTo>
                <a:lnTo>
                  <a:pt x="8452" y="1883"/>
                </a:lnTo>
                <a:lnTo>
                  <a:pt x="8483" y="1866"/>
                </a:lnTo>
                <a:lnTo>
                  <a:pt x="8514" y="1849"/>
                </a:lnTo>
                <a:lnTo>
                  <a:pt x="8546" y="1832"/>
                </a:lnTo>
                <a:lnTo>
                  <a:pt x="8577" y="1817"/>
                </a:lnTo>
                <a:lnTo>
                  <a:pt x="8641" y="1788"/>
                </a:lnTo>
                <a:lnTo>
                  <a:pt x="8706" y="1757"/>
                </a:lnTo>
                <a:lnTo>
                  <a:pt x="8770" y="1728"/>
                </a:lnTo>
                <a:lnTo>
                  <a:pt x="8801" y="1712"/>
                </a:lnTo>
                <a:lnTo>
                  <a:pt x="8833" y="1696"/>
                </a:lnTo>
                <a:lnTo>
                  <a:pt x="8863" y="1678"/>
                </a:lnTo>
                <a:lnTo>
                  <a:pt x="8893" y="1661"/>
                </a:lnTo>
                <a:lnTo>
                  <a:pt x="8931" y="1636"/>
                </a:lnTo>
                <a:lnTo>
                  <a:pt x="8966" y="1609"/>
                </a:lnTo>
                <a:lnTo>
                  <a:pt x="9000" y="1582"/>
                </a:lnTo>
                <a:lnTo>
                  <a:pt x="9031" y="1553"/>
                </a:lnTo>
                <a:lnTo>
                  <a:pt x="9046" y="1539"/>
                </a:lnTo>
                <a:lnTo>
                  <a:pt x="9060" y="1524"/>
                </a:lnTo>
                <a:lnTo>
                  <a:pt x="9074" y="1509"/>
                </a:lnTo>
                <a:lnTo>
                  <a:pt x="9086" y="1494"/>
                </a:lnTo>
                <a:lnTo>
                  <a:pt x="9099" y="1477"/>
                </a:lnTo>
                <a:lnTo>
                  <a:pt x="9111" y="1462"/>
                </a:lnTo>
                <a:lnTo>
                  <a:pt x="9122" y="1445"/>
                </a:lnTo>
                <a:lnTo>
                  <a:pt x="9132" y="1429"/>
                </a:lnTo>
                <a:lnTo>
                  <a:pt x="9142" y="1412"/>
                </a:lnTo>
                <a:lnTo>
                  <a:pt x="9151" y="1395"/>
                </a:lnTo>
                <a:lnTo>
                  <a:pt x="9160" y="1378"/>
                </a:lnTo>
                <a:lnTo>
                  <a:pt x="9168" y="1360"/>
                </a:lnTo>
                <a:lnTo>
                  <a:pt x="9175" y="1342"/>
                </a:lnTo>
                <a:lnTo>
                  <a:pt x="9182" y="1324"/>
                </a:lnTo>
                <a:lnTo>
                  <a:pt x="9188" y="1306"/>
                </a:lnTo>
                <a:lnTo>
                  <a:pt x="9194" y="1288"/>
                </a:lnTo>
                <a:lnTo>
                  <a:pt x="9198" y="1269"/>
                </a:lnTo>
                <a:lnTo>
                  <a:pt x="9202" y="1250"/>
                </a:lnTo>
                <a:lnTo>
                  <a:pt x="9205" y="1231"/>
                </a:lnTo>
                <a:lnTo>
                  <a:pt x="9208" y="1212"/>
                </a:lnTo>
                <a:lnTo>
                  <a:pt x="9210" y="1192"/>
                </a:lnTo>
                <a:lnTo>
                  <a:pt x="9211" y="1173"/>
                </a:lnTo>
                <a:lnTo>
                  <a:pt x="9212" y="1153"/>
                </a:lnTo>
                <a:lnTo>
                  <a:pt x="9212" y="1133"/>
                </a:lnTo>
                <a:lnTo>
                  <a:pt x="9210" y="1087"/>
                </a:lnTo>
                <a:lnTo>
                  <a:pt x="9207" y="1042"/>
                </a:lnTo>
                <a:lnTo>
                  <a:pt x="9202" y="999"/>
                </a:lnTo>
                <a:lnTo>
                  <a:pt x="9196" y="955"/>
                </a:lnTo>
                <a:lnTo>
                  <a:pt x="9192" y="934"/>
                </a:lnTo>
                <a:lnTo>
                  <a:pt x="9187" y="912"/>
                </a:lnTo>
                <a:lnTo>
                  <a:pt x="9181" y="891"/>
                </a:lnTo>
                <a:lnTo>
                  <a:pt x="9174" y="870"/>
                </a:lnTo>
                <a:lnTo>
                  <a:pt x="9167" y="847"/>
                </a:lnTo>
                <a:lnTo>
                  <a:pt x="9160" y="826"/>
                </a:lnTo>
                <a:lnTo>
                  <a:pt x="9151" y="804"/>
                </a:lnTo>
                <a:lnTo>
                  <a:pt x="9141" y="782"/>
                </a:lnTo>
                <a:close/>
                <a:moveTo>
                  <a:pt x="5287" y="1138"/>
                </a:moveTo>
                <a:lnTo>
                  <a:pt x="5287" y="1138"/>
                </a:lnTo>
                <a:lnTo>
                  <a:pt x="5281" y="1145"/>
                </a:lnTo>
                <a:lnTo>
                  <a:pt x="5274" y="1150"/>
                </a:lnTo>
                <a:lnTo>
                  <a:pt x="5268" y="1154"/>
                </a:lnTo>
                <a:lnTo>
                  <a:pt x="5261" y="1156"/>
                </a:lnTo>
                <a:lnTo>
                  <a:pt x="5255" y="1157"/>
                </a:lnTo>
                <a:lnTo>
                  <a:pt x="5248" y="1157"/>
                </a:lnTo>
                <a:lnTo>
                  <a:pt x="5242" y="1155"/>
                </a:lnTo>
                <a:lnTo>
                  <a:pt x="5235" y="1153"/>
                </a:lnTo>
                <a:lnTo>
                  <a:pt x="5228" y="1149"/>
                </a:lnTo>
                <a:lnTo>
                  <a:pt x="5221" y="1144"/>
                </a:lnTo>
                <a:lnTo>
                  <a:pt x="5215" y="1139"/>
                </a:lnTo>
                <a:lnTo>
                  <a:pt x="5209" y="1133"/>
                </a:lnTo>
                <a:lnTo>
                  <a:pt x="5196" y="1118"/>
                </a:lnTo>
                <a:lnTo>
                  <a:pt x="5185" y="1101"/>
                </a:lnTo>
                <a:lnTo>
                  <a:pt x="5174" y="1084"/>
                </a:lnTo>
                <a:lnTo>
                  <a:pt x="5164" y="1066"/>
                </a:lnTo>
                <a:lnTo>
                  <a:pt x="5154" y="1047"/>
                </a:lnTo>
                <a:lnTo>
                  <a:pt x="5146" y="1029"/>
                </a:lnTo>
                <a:lnTo>
                  <a:pt x="5133" y="999"/>
                </a:lnTo>
                <a:lnTo>
                  <a:pt x="5127" y="980"/>
                </a:lnTo>
                <a:lnTo>
                  <a:pt x="5123" y="961"/>
                </a:lnTo>
                <a:lnTo>
                  <a:pt x="5121" y="943"/>
                </a:lnTo>
                <a:lnTo>
                  <a:pt x="5304" y="990"/>
                </a:lnTo>
                <a:lnTo>
                  <a:pt x="5304" y="1001"/>
                </a:lnTo>
                <a:lnTo>
                  <a:pt x="5307" y="1033"/>
                </a:lnTo>
                <a:lnTo>
                  <a:pt x="5307" y="1052"/>
                </a:lnTo>
                <a:lnTo>
                  <a:pt x="5307" y="1071"/>
                </a:lnTo>
                <a:lnTo>
                  <a:pt x="5306" y="1089"/>
                </a:lnTo>
                <a:lnTo>
                  <a:pt x="5305" y="1098"/>
                </a:lnTo>
                <a:lnTo>
                  <a:pt x="5303" y="1107"/>
                </a:lnTo>
                <a:lnTo>
                  <a:pt x="5299" y="1115"/>
                </a:lnTo>
                <a:lnTo>
                  <a:pt x="5296" y="1123"/>
                </a:lnTo>
                <a:lnTo>
                  <a:pt x="5292" y="1130"/>
                </a:lnTo>
                <a:lnTo>
                  <a:pt x="5287" y="1138"/>
                </a:lnTo>
                <a:close/>
                <a:moveTo>
                  <a:pt x="9012" y="1309"/>
                </a:moveTo>
                <a:lnTo>
                  <a:pt x="9012" y="1309"/>
                </a:lnTo>
                <a:lnTo>
                  <a:pt x="9000" y="1330"/>
                </a:lnTo>
                <a:lnTo>
                  <a:pt x="8987" y="1352"/>
                </a:lnTo>
                <a:lnTo>
                  <a:pt x="8975" y="1372"/>
                </a:lnTo>
                <a:lnTo>
                  <a:pt x="8963" y="1394"/>
                </a:lnTo>
                <a:lnTo>
                  <a:pt x="8954" y="1411"/>
                </a:lnTo>
                <a:lnTo>
                  <a:pt x="8949" y="1424"/>
                </a:lnTo>
                <a:lnTo>
                  <a:pt x="8941" y="1435"/>
                </a:lnTo>
                <a:lnTo>
                  <a:pt x="8933" y="1446"/>
                </a:lnTo>
                <a:lnTo>
                  <a:pt x="8928" y="1450"/>
                </a:lnTo>
                <a:lnTo>
                  <a:pt x="8924" y="1454"/>
                </a:lnTo>
                <a:lnTo>
                  <a:pt x="8918" y="1456"/>
                </a:lnTo>
                <a:lnTo>
                  <a:pt x="8913" y="1458"/>
                </a:lnTo>
                <a:lnTo>
                  <a:pt x="8907" y="1459"/>
                </a:lnTo>
                <a:lnTo>
                  <a:pt x="8901" y="1458"/>
                </a:lnTo>
                <a:lnTo>
                  <a:pt x="8896" y="1456"/>
                </a:lnTo>
                <a:lnTo>
                  <a:pt x="8893" y="1454"/>
                </a:lnTo>
                <a:lnTo>
                  <a:pt x="8890" y="1451"/>
                </a:lnTo>
                <a:lnTo>
                  <a:pt x="8888" y="1448"/>
                </a:lnTo>
                <a:lnTo>
                  <a:pt x="8885" y="1440"/>
                </a:lnTo>
                <a:lnTo>
                  <a:pt x="8884" y="1431"/>
                </a:lnTo>
                <a:lnTo>
                  <a:pt x="8884" y="1422"/>
                </a:lnTo>
                <a:lnTo>
                  <a:pt x="8885" y="1412"/>
                </a:lnTo>
                <a:lnTo>
                  <a:pt x="8887" y="1398"/>
                </a:lnTo>
                <a:lnTo>
                  <a:pt x="8891" y="1365"/>
                </a:lnTo>
                <a:lnTo>
                  <a:pt x="8892" y="1349"/>
                </a:lnTo>
                <a:lnTo>
                  <a:pt x="8893" y="1332"/>
                </a:lnTo>
                <a:lnTo>
                  <a:pt x="8892" y="1316"/>
                </a:lnTo>
                <a:lnTo>
                  <a:pt x="8892" y="1300"/>
                </a:lnTo>
                <a:lnTo>
                  <a:pt x="8890" y="1284"/>
                </a:lnTo>
                <a:lnTo>
                  <a:pt x="8887" y="1266"/>
                </a:lnTo>
                <a:lnTo>
                  <a:pt x="8886" y="1256"/>
                </a:lnTo>
                <a:lnTo>
                  <a:pt x="9025" y="1275"/>
                </a:lnTo>
                <a:lnTo>
                  <a:pt x="9019" y="1292"/>
                </a:lnTo>
                <a:lnTo>
                  <a:pt x="9012" y="1309"/>
                </a:lnTo>
                <a:close/>
              </a:path>
            </a:pathLst>
          </a:custGeom>
          <a:solidFill>
            <a:srgbClr val="6E906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3658235" y="1024890"/>
            <a:ext cx="5084445" cy="4507230"/>
            <a:chOff x="7527" y="2473"/>
            <a:chExt cx="3312" cy="2936"/>
          </a:xfrm>
        </p:grpSpPr>
        <p:pic>
          <p:nvPicPr>
            <p:cNvPr id="7" name="图片 6" descr="5"/>
            <p:cNvPicPr>
              <a:picLocks noChangeAspect="1"/>
            </p:cNvPicPr>
            <p:nvPr/>
          </p:nvPicPr>
          <p:blipFill>
            <a:blip r:embed="rId1"/>
            <a:stretch>
              <a:fillRect/>
            </a:stretch>
          </p:blipFill>
          <p:spPr>
            <a:xfrm>
              <a:off x="7527" y="2473"/>
              <a:ext cx="3313" cy="2936"/>
            </a:xfrm>
            <a:prstGeom prst="rect">
              <a:avLst/>
            </a:prstGeom>
          </p:spPr>
        </p:pic>
        <p:pic>
          <p:nvPicPr>
            <p:cNvPr id="2" name="图片 1" descr="1"/>
            <p:cNvPicPr>
              <a:picLocks noChangeAspect="1"/>
            </p:cNvPicPr>
            <p:nvPr/>
          </p:nvPicPr>
          <p:blipFill>
            <a:blip r:embed="rId2"/>
            <a:stretch>
              <a:fillRect/>
            </a:stretch>
          </p:blipFill>
          <p:spPr>
            <a:xfrm rot="420000">
              <a:off x="7547" y="2543"/>
              <a:ext cx="3272" cy="2557"/>
            </a:xfrm>
            <a:prstGeom prst="rect">
              <a:avLst/>
            </a:prstGeom>
          </p:spPr>
        </p:pic>
      </p:grpSp>
      <p:sp>
        <p:nvSpPr>
          <p:cNvPr id="6" name="文本框 5"/>
          <p:cNvSpPr txBox="1"/>
          <p:nvPr/>
        </p:nvSpPr>
        <p:spPr>
          <a:xfrm>
            <a:off x="3409950" y="2495550"/>
            <a:ext cx="5522595" cy="1198880"/>
          </a:xfrm>
          <a:prstGeom prst="rect">
            <a:avLst/>
          </a:prstGeom>
          <a:noFill/>
        </p:spPr>
        <p:txBody>
          <a:bodyPr wrap="square" rtlCol="0">
            <a:spAutoFit/>
          </a:bodyPr>
          <a:p>
            <a:pPr algn="ctr"/>
            <a:r>
              <a:rPr lang="zh-CN" altLang="en-US" sz="7200">
                <a:solidFill>
                  <a:schemeClr val="bg1"/>
                </a:solidFill>
                <a:latin typeface="华康少女文字W5(P)" panose="040F0500000000000000" charset="-122"/>
                <a:ea typeface="华康少女文字W5(P)" panose="040F0500000000000000" charset="-122"/>
              </a:rPr>
              <a:t>圣诞快乐</a:t>
            </a:r>
            <a:endParaRPr lang="zh-CN" altLang="en-US" sz="7200">
              <a:solidFill>
                <a:schemeClr val="bg1"/>
              </a:solidFill>
              <a:latin typeface="华康少女文字W5(P)" panose="040F0500000000000000" charset="-122"/>
              <a:ea typeface="华康少女文字W5(P)" panose="040F0500000000000000" charset="-122"/>
            </a:endParaRPr>
          </a:p>
        </p:txBody>
      </p:sp>
      <p:pic>
        <p:nvPicPr>
          <p:cNvPr id="4" name="图片 3" descr="3"/>
          <p:cNvPicPr>
            <a:picLocks noChangeAspect="1"/>
          </p:cNvPicPr>
          <p:nvPr/>
        </p:nvPicPr>
        <p:blipFill>
          <a:blip r:embed="rId3"/>
          <a:stretch>
            <a:fillRect/>
          </a:stretch>
        </p:blipFill>
        <p:spPr>
          <a:xfrm>
            <a:off x="9162415" y="2971165"/>
            <a:ext cx="3703320" cy="41503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4787265" y="354330"/>
            <a:ext cx="2593975" cy="741680"/>
          </a:xfrm>
          <a:prstGeom prst="rect">
            <a:avLst/>
          </a:prstGeom>
          <a:noFill/>
        </p:spPr>
        <p:txBody>
          <a:bodyPr anchor="ctr"/>
          <a:p>
            <a:pPr marL="0" marR="0" lvl="0" indent="0" algn="ctr" defTabSz="914400" rtl="0" eaLnBrk="1" fontAlgn="t" latinLnBrk="0" hangingPunct="1">
              <a:spcBef>
                <a:spcPts val="0"/>
              </a:spcBef>
              <a:spcAft>
                <a:spcPts val="0"/>
              </a:spcAft>
              <a:buClrTx/>
              <a:buSzTx/>
              <a:buFontTx/>
              <a:buNone/>
              <a:defRPr/>
            </a:pPr>
            <a:r>
              <a:rPr kumimoji="0" lang="zh-CN" altLang="en-US" sz="4000" b="1" i="0" u="none" strike="noStrike" kern="0" cap="none" spc="0" normalizeH="0" baseline="0" noProof="0" dirty="0">
                <a:ln>
                  <a:noFill/>
                </a:ln>
                <a:solidFill>
                  <a:srgbClr val="6E9063"/>
                </a:solidFill>
                <a:effectLst/>
                <a:uLnTx/>
                <a:uFillTx/>
                <a:latin typeface="微软雅黑" panose="020B0503020204020204" charset="-122"/>
                <a:ea typeface="微软雅黑" panose="020B0503020204020204" charset="-122"/>
                <a:cs typeface="+mn-cs"/>
                <a:sym typeface="+mn-ea"/>
              </a:rPr>
              <a:t>赠送图标</a:t>
            </a:r>
            <a:endParaRPr kumimoji="0" lang="zh-CN" altLang="en-US" sz="4000" b="1" i="0" u="none" strike="noStrike" kern="0" cap="none" spc="0" normalizeH="0" baseline="0" noProof="0" dirty="0">
              <a:ln>
                <a:noFill/>
              </a:ln>
              <a:solidFill>
                <a:srgbClr val="6E9063"/>
              </a:solidFill>
              <a:effectLst/>
              <a:uLnTx/>
              <a:uFillTx/>
              <a:latin typeface="微软雅黑" panose="020B0503020204020204" charset="-122"/>
              <a:ea typeface="微软雅黑" panose="020B0503020204020204" charset="-122"/>
              <a:cs typeface="+mn-cs"/>
              <a:sym typeface="+mn-ea"/>
            </a:endParaRPr>
          </a:p>
        </p:txBody>
      </p:sp>
      <p:grpSp>
        <p:nvGrpSpPr>
          <p:cNvPr id="148" name="组合 147"/>
          <p:cNvGrpSpPr/>
          <p:nvPr/>
        </p:nvGrpSpPr>
        <p:grpSpPr>
          <a:xfrm>
            <a:off x="567055" y="1178560"/>
            <a:ext cx="11034395" cy="4984750"/>
            <a:chOff x="578" y="1878"/>
            <a:chExt cx="18265" cy="8251"/>
          </a:xfrm>
        </p:grpSpPr>
        <p:sp>
          <p:nvSpPr>
            <p:cNvPr id="8" name="Freeform 5"/>
            <p:cNvSpPr>
              <a:spLocks noEditPoints="1"/>
            </p:cNvSpPr>
            <p:nvPr/>
          </p:nvSpPr>
          <p:spPr bwMode="auto">
            <a:xfrm>
              <a:off x="2902" y="8715"/>
              <a:ext cx="348" cy="464"/>
            </a:xfrm>
            <a:custGeom>
              <a:avLst/>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9" name="Freeform 6"/>
            <p:cNvSpPr>
              <a:spLocks noEditPoints="1"/>
            </p:cNvSpPr>
            <p:nvPr/>
          </p:nvSpPr>
          <p:spPr bwMode="auto">
            <a:xfrm>
              <a:off x="4147" y="8715"/>
              <a:ext cx="270" cy="464"/>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31" name="组合 230"/>
            <p:cNvGrpSpPr/>
            <p:nvPr/>
          </p:nvGrpSpPr>
          <p:grpSpPr>
            <a:xfrm>
              <a:off x="650" y="9666"/>
              <a:ext cx="464" cy="463"/>
              <a:chOff x="881" y="9591"/>
              <a:chExt cx="464" cy="463"/>
            </a:xfrm>
            <a:solidFill>
              <a:schemeClr val="bg1">
                <a:lumMod val="50000"/>
              </a:schemeClr>
            </a:solidFill>
          </p:grpSpPr>
          <p:sp>
            <p:nvSpPr>
              <p:cNvPr id="10" name="Freeform 7"/>
              <p:cNvSpPr/>
              <p:nvPr/>
            </p:nvSpPr>
            <p:spPr bwMode="auto">
              <a:xfrm>
                <a:off x="881" y="9881"/>
                <a:ext cx="464" cy="57"/>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p:spPr>
            <p:txBody>
              <a:bodyPr vert="horz" wrap="square" lIns="91440" tIns="45720" rIns="91440" bIns="45720" numCol="1" anchor="t" anchorCtr="0" compatLnSpc="1"/>
              <a:p>
                <a:endParaRPr lang="zh-CN" altLang="en-US"/>
              </a:p>
            </p:txBody>
          </p:sp>
          <p:sp>
            <p:nvSpPr>
              <p:cNvPr id="11" name="Freeform 8"/>
              <p:cNvSpPr/>
              <p:nvPr/>
            </p:nvSpPr>
            <p:spPr bwMode="auto">
              <a:xfrm>
                <a:off x="881" y="9591"/>
                <a:ext cx="464" cy="271"/>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p:spPr>
            <p:txBody>
              <a:bodyPr vert="horz" wrap="square" lIns="91440" tIns="45720" rIns="91440" bIns="45720" numCol="1" anchor="t" anchorCtr="0" compatLnSpc="1"/>
              <a:p>
                <a:endParaRPr lang="zh-CN" altLang="en-US"/>
              </a:p>
            </p:txBody>
          </p:sp>
          <p:sp>
            <p:nvSpPr>
              <p:cNvPr id="12" name="Freeform 9"/>
              <p:cNvSpPr/>
              <p:nvPr/>
            </p:nvSpPr>
            <p:spPr bwMode="auto">
              <a:xfrm>
                <a:off x="1016" y="9958"/>
                <a:ext cx="194" cy="97"/>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p:spPr>
            <p:txBody>
              <a:bodyPr vert="horz" wrap="square" lIns="91440" tIns="45720" rIns="91440" bIns="45720" numCol="1" anchor="t" anchorCtr="0" compatLnSpc="1"/>
              <a:p>
                <a:endParaRPr lang="zh-CN" altLang="en-US"/>
              </a:p>
            </p:txBody>
          </p:sp>
        </p:grpSp>
        <p:sp>
          <p:nvSpPr>
            <p:cNvPr id="13" name="Freeform 10"/>
            <p:cNvSpPr>
              <a:spLocks noEditPoints="1"/>
            </p:cNvSpPr>
            <p:nvPr/>
          </p:nvSpPr>
          <p:spPr bwMode="auto">
            <a:xfrm>
              <a:off x="1693" y="9704"/>
              <a:ext cx="464" cy="386"/>
            </a:xfrm>
            <a:custGeom>
              <a:avLst/>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14" name="Freeform 11"/>
            <p:cNvSpPr>
              <a:spLocks noEditPoints="1"/>
            </p:cNvSpPr>
            <p:nvPr/>
          </p:nvSpPr>
          <p:spPr bwMode="auto">
            <a:xfrm>
              <a:off x="2844" y="9723"/>
              <a:ext cx="464" cy="348"/>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27" name="组合 226"/>
            <p:cNvGrpSpPr/>
            <p:nvPr/>
          </p:nvGrpSpPr>
          <p:grpSpPr>
            <a:xfrm>
              <a:off x="4050" y="9666"/>
              <a:ext cx="463" cy="463"/>
              <a:chOff x="4301" y="9591"/>
              <a:chExt cx="463" cy="463"/>
            </a:xfrm>
            <a:solidFill>
              <a:schemeClr val="bg1">
                <a:lumMod val="50000"/>
              </a:schemeClr>
            </a:solidFill>
          </p:grpSpPr>
          <p:sp>
            <p:nvSpPr>
              <p:cNvPr id="15" name="Rectangle 12"/>
              <p:cNvSpPr>
                <a:spLocks noChangeArrowheads="1"/>
              </p:cNvSpPr>
              <p:nvPr/>
            </p:nvSpPr>
            <p:spPr bwMode="auto">
              <a:xfrm>
                <a:off x="4552" y="9881"/>
                <a:ext cx="19" cy="57"/>
              </a:xfrm>
              <a:prstGeom prst="rect">
                <a:avLst/>
              </a:prstGeom>
              <a:grpFill/>
              <a:ln>
                <a:noFill/>
              </a:ln>
            </p:spPr>
            <p:txBody>
              <a:bodyPr vert="horz" wrap="square" lIns="91440" tIns="45720" rIns="91440" bIns="45720" numCol="1" anchor="t" anchorCtr="0" compatLnSpc="1"/>
              <a:p>
                <a:endParaRPr lang="zh-CN" altLang="en-US"/>
              </a:p>
            </p:txBody>
          </p:sp>
          <p:sp>
            <p:nvSpPr>
              <p:cNvPr id="16" name="Freeform 13"/>
              <p:cNvSpPr/>
              <p:nvPr/>
            </p:nvSpPr>
            <p:spPr bwMode="auto">
              <a:xfrm>
                <a:off x="4320" y="9591"/>
                <a:ext cx="425" cy="271"/>
              </a:xfrm>
              <a:custGeom>
                <a:avLst/>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p:spPr>
            <p:txBody>
              <a:bodyPr vert="horz" wrap="square" lIns="91440" tIns="45720" rIns="91440" bIns="45720" numCol="1" anchor="t" anchorCtr="0" compatLnSpc="1"/>
              <a:p>
                <a:endParaRPr lang="zh-CN" altLang="en-US"/>
              </a:p>
            </p:txBody>
          </p:sp>
          <p:sp>
            <p:nvSpPr>
              <p:cNvPr id="17" name="Freeform 14"/>
              <p:cNvSpPr>
                <a:spLocks noEditPoints="1"/>
              </p:cNvSpPr>
              <p:nvPr/>
            </p:nvSpPr>
            <p:spPr bwMode="auto">
              <a:xfrm>
                <a:off x="4301" y="9726"/>
                <a:ext cx="232" cy="329"/>
              </a:xfrm>
              <a:custGeom>
                <a:avLst/>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p:spPr>
            <p:txBody>
              <a:bodyPr vert="horz" wrap="square" lIns="91440" tIns="45720" rIns="91440" bIns="45720" numCol="1" anchor="t" anchorCtr="0" compatLnSpc="1"/>
              <a:p>
                <a:endParaRPr lang="zh-CN" altLang="en-US"/>
              </a:p>
            </p:txBody>
          </p:sp>
          <p:sp>
            <p:nvSpPr>
              <p:cNvPr id="18" name="Freeform 15"/>
              <p:cNvSpPr>
                <a:spLocks noEditPoints="1"/>
              </p:cNvSpPr>
              <p:nvPr/>
            </p:nvSpPr>
            <p:spPr bwMode="auto">
              <a:xfrm>
                <a:off x="4592" y="9804"/>
                <a:ext cx="173" cy="251"/>
              </a:xfrm>
              <a:custGeom>
                <a:avLst/>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p:spPr>
            <p:txBody>
              <a:bodyPr vert="horz" wrap="square" lIns="91440" tIns="45720" rIns="91440" bIns="45720" numCol="1" anchor="t" anchorCtr="0" compatLnSpc="1"/>
              <a:p>
                <a:endParaRPr lang="zh-CN" altLang="en-US"/>
              </a:p>
            </p:txBody>
          </p:sp>
        </p:grpSp>
        <p:grpSp>
          <p:nvGrpSpPr>
            <p:cNvPr id="232" name="组合 231"/>
            <p:cNvGrpSpPr/>
            <p:nvPr/>
          </p:nvGrpSpPr>
          <p:grpSpPr>
            <a:xfrm>
              <a:off x="640" y="5692"/>
              <a:ext cx="483" cy="465"/>
              <a:chOff x="865" y="5031"/>
              <a:chExt cx="483" cy="465"/>
            </a:xfrm>
            <a:solidFill>
              <a:schemeClr val="bg1">
                <a:lumMod val="50000"/>
              </a:schemeClr>
            </a:solidFill>
          </p:grpSpPr>
          <p:sp>
            <p:nvSpPr>
              <p:cNvPr id="19" name="Freeform 16"/>
              <p:cNvSpPr>
                <a:spLocks noEditPoints="1"/>
              </p:cNvSpPr>
              <p:nvPr/>
            </p:nvSpPr>
            <p:spPr bwMode="auto">
              <a:xfrm>
                <a:off x="865" y="5130"/>
                <a:ext cx="398" cy="367"/>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p>
                <a:endParaRPr lang="zh-CN" altLang="en-US"/>
              </a:p>
            </p:txBody>
          </p:sp>
          <p:sp>
            <p:nvSpPr>
              <p:cNvPr id="6" name="Freeform 17"/>
              <p:cNvSpPr/>
              <p:nvPr/>
            </p:nvSpPr>
            <p:spPr bwMode="auto">
              <a:xfrm>
                <a:off x="1164" y="5108"/>
                <a:ext cx="106" cy="106"/>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p>
                <a:endParaRPr lang="zh-CN" altLang="en-US"/>
              </a:p>
            </p:txBody>
          </p:sp>
          <p:sp>
            <p:nvSpPr>
              <p:cNvPr id="21" name="Freeform 18"/>
              <p:cNvSpPr/>
              <p:nvPr/>
            </p:nvSpPr>
            <p:spPr bwMode="auto">
              <a:xfrm>
                <a:off x="1288" y="5031"/>
                <a:ext cx="60" cy="6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p>
                <a:endParaRPr lang="zh-CN" altLang="en-US"/>
              </a:p>
            </p:txBody>
          </p:sp>
          <p:sp>
            <p:nvSpPr>
              <p:cNvPr id="22" name="Freeform 19"/>
              <p:cNvSpPr/>
              <p:nvPr/>
            </p:nvSpPr>
            <p:spPr bwMode="auto">
              <a:xfrm>
                <a:off x="1288" y="5110"/>
                <a:ext cx="57" cy="20"/>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p>
                <a:endParaRPr lang="zh-CN" altLang="en-US"/>
              </a:p>
            </p:txBody>
          </p:sp>
          <p:sp>
            <p:nvSpPr>
              <p:cNvPr id="23" name="Freeform 20"/>
              <p:cNvSpPr/>
              <p:nvPr/>
            </p:nvSpPr>
            <p:spPr bwMode="auto">
              <a:xfrm>
                <a:off x="1288" y="5147"/>
                <a:ext cx="60" cy="50"/>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p>
                <a:endParaRPr lang="zh-CN" altLang="en-US"/>
              </a:p>
            </p:txBody>
          </p:sp>
          <p:sp>
            <p:nvSpPr>
              <p:cNvPr id="24" name="Freeform 21"/>
              <p:cNvSpPr/>
              <p:nvPr/>
            </p:nvSpPr>
            <p:spPr bwMode="auto">
              <a:xfrm>
                <a:off x="1248" y="5033"/>
                <a:ext cx="20" cy="57"/>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p>
                <a:endParaRPr lang="zh-CN" altLang="en-US"/>
              </a:p>
            </p:txBody>
          </p:sp>
          <p:sp>
            <p:nvSpPr>
              <p:cNvPr id="25" name="Freeform 22"/>
              <p:cNvSpPr/>
              <p:nvPr/>
            </p:nvSpPr>
            <p:spPr bwMode="auto">
              <a:xfrm>
                <a:off x="1181" y="5031"/>
                <a:ext cx="50" cy="6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p>
                <a:endParaRPr lang="zh-CN" altLang="en-US"/>
              </a:p>
            </p:txBody>
          </p:sp>
        </p:grpSp>
        <p:sp>
          <p:nvSpPr>
            <p:cNvPr id="26" name="Freeform 23"/>
            <p:cNvSpPr>
              <a:spLocks noEditPoints="1"/>
            </p:cNvSpPr>
            <p:nvPr/>
          </p:nvSpPr>
          <p:spPr bwMode="auto">
            <a:xfrm>
              <a:off x="1713" y="5690"/>
              <a:ext cx="425" cy="469"/>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27" name="Freeform 24"/>
            <p:cNvSpPr/>
            <p:nvPr/>
          </p:nvSpPr>
          <p:spPr bwMode="auto">
            <a:xfrm>
              <a:off x="1883" y="5885"/>
              <a:ext cx="85" cy="80"/>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28" name="Freeform 25"/>
            <p:cNvSpPr/>
            <p:nvPr/>
          </p:nvSpPr>
          <p:spPr bwMode="auto">
            <a:xfrm>
              <a:off x="2893" y="5692"/>
              <a:ext cx="367" cy="466"/>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29" name="Freeform 26"/>
            <p:cNvSpPr>
              <a:spLocks noEditPoints="1"/>
            </p:cNvSpPr>
            <p:nvPr/>
          </p:nvSpPr>
          <p:spPr bwMode="auto">
            <a:xfrm>
              <a:off x="2922" y="5771"/>
              <a:ext cx="308" cy="307"/>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30" name="Freeform 27"/>
            <p:cNvSpPr>
              <a:spLocks noEditPoints="1"/>
            </p:cNvSpPr>
            <p:nvPr/>
          </p:nvSpPr>
          <p:spPr bwMode="auto">
            <a:xfrm>
              <a:off x="650" y="6736"/>
              <a:ext cx="464" cy="389"/>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38" name="组合 237"/>
            <p:cNvGrpSpPr/>
            <p:nvPr/>
          </p:nvGrpSpPr>
          <p:grpSpPr>
            <a:xfrm>
              <a:off x="1693" y="6719"/>
              <a:ext cx="464" cy="423"/>
              <a:chOff x="2021" y="6193"/>
              <a:chExt cx="464" cy="423"/>
            </a:xfrm>
            <a:solidFill>
              <a:schemeClr val="bg1">
                <a:lumMod val="50000"/>
              </a:schemeClr>
            </a:solidFill>
          </p:grpSpPr>
          <p:sp>
            <p:nvSpPr>
              <p:cNvPr id="31" name="Freeform 28"/>
              <p:cNvSpPr/>
              <p:nvPr/>
            </p:nvSpPr>
            <p:spPr bwMode="auto">
              <a:xfrm>
                <a:off x="2028" y="6193"/>
                <a:ext cx="215" cy="116"/>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p:spPr>
            <p:txBody>
              <a:bodyPr vert="horz" wrap="square" lIns="91440" tIns="45720" rIns="91440" bIns="45720" numCol="1" anchor="t" anchorCtr="0" compatLnSpc="1"/>
              <a:p>
                <a:endParaRPr lang="zh-CN" altLang="en-US"/>
              </a:p>
            </p:txBody>
          </p:sp>
          <p:sp>
            <p:nvSpPr>
              <p:cNvPr id="32" name="Freeform 29"/>
              <p:cNvSpPr/>
              <p:nvPr/>
            </p:nvSpPr>
            <p:spPr bwMode="auto">
              <a:xfrm>
                <a:off x="2263" y="6193"/>
                <a:ext cx="215" cy="116"/>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p:spPr>
            <p:txBody>
              <a:bodyPr vert="horz" wrap="square" lIns="91440" tIns="45720" rIns="91440" bIns="45720" numCol="1" anchor="t" anchorCtr="0" compatLnSpc="1"/>
              <a:p>
                <a:endParaRPr lang="zh-CN" altLang="en-US"/>
              </a:p>
            </p:txBody>
          </p:sp>
          <p:sp>
            <p:nvSpPr>
              <p:cNvPr id="33" name="Freeform 30"/>
              <p:cNvSpPr>
                <a:spLocks noEditPoints="1"/>
              </p:cNvSpPr>
              <p:nvPr/>
            </p:nvSpPr>
            <p:spPr bwMode="auto">
              <a:xfrm>
                <a:off x="2021" y="6328"/>
                <a:ext cx="464" cy="289"/>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p:spPr>
            <p:txBody>
              <a:bodyPr vert="horz" wrap="square" lIns="91440" tIns="45720" rIns="91440" bIns="45720" numCol="1" anchor="t" anchorCtr="0" compatLnSpc="1"/>
              <a:p>
                <a:endParaRPr lang="zh-CN" altLang="en-US"/>
              </a:p>
            </p:txBody>
          </p:sp>
        </p:grpSp>
        <p:grpSp>
          <p:nvGrpSpPr>
            <p:cNvPr id="237" name="组合 236"/>
            <p:cNvGrpSpPr/>
            <p:nvPr/>
          </p:nvGrpSpPr>
          <p:grpSpPr>
            <a:xfrm>
              <a:off x="2838" y="6698"/>
              <a:ext cx="476" cy="464"/>
              <a:chOff x="3154" y="6172"/>
              <a:chExt cx="476" cy="464"/>
            </a:xfrm>
            <a:solidFill>
              <a:schemeClr val="bg1">
                <a:lumMod val="50000"/>
              </a:schemeClr>
            </a:solidFill>
          </p:grpSpPr>
          <p:sp>
            <p:nvSpPr>
              <p:cNvPr id="34" name="Freeform 31"/>
              <p:cNvSpPr/>
              <p:nvPr/>
            </p:nvSpPr>
            <p:spPr bwMode="auto">
              <a:xfrm>
                <a:off x="3374" y="6404"/>
                <a:ext cx="38" cy="40"/>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p:spPr>
            <p:txBody>
              <a:bodyPr vert="horz" wrap="square" lIns="91440" tIns="45720" rIns="91440" bIns="45720" numCol="1" anchor="t" anchorCtr="0" compatLnSpc="1"/>
              <a:p>
                <a:endParaRPr lang="zh-CN" altLang="en-US"/>
              </a:p>
            </p:txBody>
          </p:sp>
          <p:sp>
            <p:nvSpPr>
              <p:cNvPr id="35" name="Freeform 32"/>
              <p:cNvSpPr>
                <a:spLocks noEditPoints="1"/>
              </p:cNvSpPr>
              <p:nvPr/>
            </p:nvSpPr>
            <p:spPr bwMode="auto">
              <a:xfrm>
                <a:off x="3154" y="6172"/>
                <a:ext cx="477" cy="464"/>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p:spPr>
            <p:txBody>
              <a:bodyPr vert="horz" wrap="square" lIns="91440" tIns="45720" rIns="91440" bIns="45720" numCol="1" anchor="t" anchorCtr="0" compatLnSpc="1"/>
              <a:p>
                <a:endParaRPr lang="zh-CN" altLang="en-US"/>
              </a:p>
            </p:txBody>
          </p:sp>
        </p:grpSp>
        <p:grpSp>
          <p:nvGrpSpPr>
            <p:cNvPr id="236" name="组合 235"/>
            <p:cNvGrpSpPr/>
            <p:nvPr/>
          </p:nvGrpSpPr>
          <p:grpSpPr>
            <a:xfrm>
              <a:off x="4050" y="6699"/>
              <a:ext cx="464" cy="462"/>
              <a:chOff x="4301" y="6172"/>
              <a:chExt cx="464" cy="462"/>
            </a:xfrm>
            <a:solidFill>
              <a:schemeClr val="bg1">
                <a:lumMod val="50000"/>
              </a:schemeClr>
            </a:solidFill>
          </p:grpSpPr>
          <p:sp>
            <p:nvSpPr>
              <p:cNvPr id="36" name="Freeform 33"/>
              <p:cNvSpPr/>
              <p:nvPr/>
            </p:nvSpPr>
            <p:spPr bwMode="auto">
              <a:xfrm>
                <a:off x="4301" y="6172"/>
                <a:ext cx="464" cy="232"/>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p:spPr>
            <p:txBody>
              <a:bodyPr vert="horz" wrap="square" lIns="91440" tIns="45720" rIns="91440" bIns="45720" numCol="1" anchor="t" anchorCtr="0" compatLnSpc="1"/>
              <a:p>
                <a:endParaRPr lang="zh-CN" altLang="en-US"/>
              </a:p>
            </p:txBody>
          </p:sp>
          <p:sp>
            <p:nvSpPr>
              <p:cNvPr id="37" name="Freeform 34"/>
              <p:cNvSpPr>
                <a:spLocks noEditPoints="1"/>
              </p:cNvSpPr>
              <p:nvPr/>
            </p:nvSpPr>
            <p:spPr bwMode="auto">
              <a:xfrm>
                <a:off x="4339" y="6424"/>
                <a:ext cx="387" cy="211"/>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p:spPr>
            <p:txBody>
              <a:bodyPr vert="horz" wrap="square" lIns="91440" tIns="45720" rIns="91440" bIns="45720" numCol="1" anchor="t" anchorCtr="0" compatLnSpc="1"/>
              <a:p>
                <a:endParaRPr lang="zh-CN" altLang="en-US"/>
              </a:p>
            </p:txBody>
          </p:sp>
        </p:grpSp>
        <p:grpSp>
          <p:nvGrpSpPr>
            <p:cNvPr id="239" name="组合 238"/>
            <p:cNvGrpSpPr/>
            <p:nvPr/>
          </p:nvGrpSpPr>
          <p:grpSpPr>
            <a:xfrm>
              <a:off x="727" y="7729"/>
              <a:ext cx="310" cy="464"/>
              <a:chOff x="959" y="7312"/>
              <a:chExt cx="310" cy="464"/>
            </a:xfrm>
            <a:solidFill>
              <a:schemeClr val="bg1">
                <a:lumMod val="50000"/>
              </a:schemeClr>
            </a:solidFill>
          </p:grpSpPr>
          <p:sp>
            <p:nvSpPr>
              <p:cNvPr id="38" name="Freeform 35"/>
              <p:cNvSpPr/>
              <p:nvPr/>
            </p:nvSpPr>
            <p:spPr bwMode="auto">
              <a:xfrm>
                <a:off x="1037" y="7660"/>
                <a:ext cx="154" cy="116"/>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
                <a:endParaRPr lang="zh-CN" altLang="en-US"/>
              </a:p>
            </p:txBody>
          </p:sp>
          <p:sp>
            <p:nvSpPr>
              <p:cNvPr id="39" name="Freeform 36"/>
              <p:cNvSpPr>
                <a:spLocks noEditPoints="1"/>
              </p:cNvSpPr>
              <p:nvPr/>
            </p:nvSpPr>
            <p:spPr bwMode="auto">
              <a:xfrm>
                <a:off x="959" y="7312"/>
                <a:ext cx="310" cy="329"/>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p:spPr>
            <p:txBody>
              <a:bodyPr vert="horz" wrap="square" lIns="91440" tIns="45720" rIns="91440" bIns="45720" numCol="1" anchor="t" anchorCtr="0" compatLnSpc="1"/>
              <a:p>
                <a:endParaRPr lang="zh-CN" altLang="en-US"/>
              </a:p>
            </p:txBody>
          </p:sp>
        </p:grpSp>
        <p:grpSp>
          <p:nvGrpSpPr>
            <p:cNvPr id="240" name="组合 239"/>
            <p:cNvGrpSpPr/>
            <p:nvPr/>
          </p:nvGrpSpPr>
          <p:grpSpPr>
            <a:xfrm>
              <a:off x="1693" y="7777"/>
              <a:ext cx="464" cy="369"/>
              <a:chOff x="2021" y="7360"/>
              <a:chExt cx="464" cy="369"/>
            </a:xfrm>
            <a:solidFill>
              <a:schemeClr val="bg1">
                <a:lumMod val="50000"/>
              </a:schemeClr>
            </a:solidFill>
          </p:grpSpPr>
          <p:sp>
            <p:nvSpPr>
              <p:cNvPr id="40" name="Freeform 37"/>
              <p:cNvSpPr/>
              <p:nvPr/>
            </p:nvSpPr>
            <p:spPr bwMode="auto">
              <a:xfrm>
                <a:off x="2419" y="7573"/>
                <a:ext cx="65" cy="135"/>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p:spPr>
            <p:txBody>
              <a:bodyPr vert="horz" wrap="square" lIns="91440" tIns="45720" rIns="91440" bIns="45720" numCol="1" anchor="t" anchorCtr="0" compatLnSpc="1"/>
              <a:p>
                <a:endParaRPr lang="zh-CN" altLang="en-US"/>
              </a:p>
            </p:txBody>
          </p:sp>
          <p:sp>
            <p:nvSpPr>
              <p:cNvPr id="41" name="Freeform 38"/>
              <p:cNvSpPr>
                <a:spLocks noEditPoints="1"/>
              </p:cNvSpPr>
              <p:nvPr/>
            </p:nvSpPr>
            <p:spPr bwMode="auto">
              <a:xfrm>
                <a:off x="2021" y="7360"/>
                <a:ext cx="464" cy="348"/>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p:spPr>
            <p:txBody>
              <a:bodyPr vert="horz" wrap="square" lIns="91440" tIns="45720" rIns="91440" bIns="45720" numCol="1" anchor="t" anchorCtr="0" compatLnSpc="1"/>
              <a:p>
                <a:endParaRPr lang="zh-CN" altLang="en-US"/>
              </a:p>
            </p:txBody>
          </p:sp>
          <p:sp>
            <p:nvSpPr>
              <p:cNvPr id="42" name="Freeform 39"/>
              <p:cNvSpPr/>
              <p:nvPr/>
            </p:nvSpPr>
            <p:spPr bwMode="auto">
              <a:xfrm>
                <a:off x="2059" y="7380"/>
                <a:ext cx="116" cy="19"/>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p:spPr>
            <p:txBody>
              <a:bodyPr vert="horz" wrap="square" lIns="91440" tIns="45720" rIns="91440" bIns="45720" numCol="1" anchor="t" anchorCtr="0" compatLnSpc="1"/>
              <a:p>
                <a:endParaRPr lang="zh-CN" altLang="en-US"/>
              </a:p>
            </p:txBody>
          </p:sp>
          <p:sp>
            <p:nvSpPr>
              <p:cNvPr id="43" name="Freeform 40"/>
              <p:cNvSpPr>
                <a:spLocks noEditPoints="1"/>
              </p:cNvSpPr>
              <p:nvPr/>
            </p:nvSpPr>
            <p:spPr bwMode="auto">
              <a:xfrm>
                <a:off x="2215" y="7476"/>
                <a:ext cx="194"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p:spPr>
            <p:txBody>
              <a:bodyPr vert="horz" wrap="square" lIns="91440" tIns="45720" rIns="91440" bIns="45720" numCol="1" anchor="t" anchorCtr="0" compatLnSpc="1"/>
              <a:p>
                <a:endParaRPr lang="zh-CN" altLang="en-US"/>
              </a:p>
            </p:txBody>
          </p:sp>
          <p:sp>
            <p:nvSpPr>
              <p:cNvPr id="44" name="Freeform 41"/>
              <p:cNvSpPr>
                <a:spLocks noEditPoints="1"/>
              </p:cNvSpPr>
              <p:nvPr/>
            </p:nvSpPr>
            <p:spPr bwMode="auto">
              <a:xfrm>
                <a:off x="2156" y="7419"/>
                <a:ext cx="310" cy="310"/>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p:spPr>
            <p:txBody>
              <a:bodyPr vert="horz" wrap="square" lIns="91440" tIns="45720" rIns="91440" bIns="45720" numCol="1" anchor="t" anchorCtr="0" compatLnSpc="1"/>
              <a:p>
                <a:endParaRPr lang="zh-CN" altLang="en-US"/>
              </a:p>
            </p:txBody>
          </p:sp>
        </p:grpSp>
        <p:grpSp>
          <p:nvGrpSpPr>
            <p:cNvPr id="241" name="组合 240"/>
            <p:cNvGrpSpPr/>
            <p:nvPr/>
          </p:nvGrpSpPr>
          <p:grpSpPr>
            <a:xfrm>
              <a:off x="2844" y="7749"/>
              <a:ext cx="464" cy="424"/>
              <a:chOff x="3161" y="7331"/>
              <a:chExt cx="464" cy="424"/>
            </a:xfrm>
            <a:solidFill>
              <a:schemeClr val="bg1">
                <a:lumMod val="50000"/>
              </a:schemeClr>
            </a:solidFill>
          </p:grpSpPr>
          <p:sp>
            <p:nvSpPr>
              <p:cNvPr id="45" name="Freeform 42"/>
              <p:cNvSpPr>
                <a:spLocks noEditPoints="1"/>
              </p:cNvSpPr>
              <p:nvPr/>
            </p:nvSpPr>
            <p:spPr bwMode="auto">
              <a:xfrm>
                <a:off x="3161" y="7331"/>
                <a:ext cx="464" cy="425"/>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p>
                <a:endParaRPr lang="zh-CN" altLang="en-US"/>
              </a:p>
            </p:txBody>
          </p:sp>
          <p:sp>
            <p:nvSpPr>
              <p:cNvPr id="46" name="Oval 43"/>
              <p:cNvSpPr>
                <a:spLocks noChangeArrowheads="1"/>
              </p:cNvSpPr>
              <p:nvPr/>
            </p:nvSpPr>
            <p:spPr bwMode="auto">
              <a:xfrm>
                <a:off x="3296" y="7409"/>
                <a:ext cx="78" cy="78"/>
              </a:xfrm>
              <a:prstGeom prst="ellipse">
                <a:avLst/>
              </a:prstGeom>
              <a:grpFill/>
              <a:ln>
                <a:noFill/>
              </a:ln>
            </p:spPr>
            <p:txBody>
              <a:bodyPr vert="horz" wrap="square" lIns="91440" tIns="45720" rIns="91440" bIns="45720" numCol="1" anchor="t" anchorCtr="0" compatLnSpc="1"/>
              <a:p>
                <a:endParaRPr lang="zh-CN" altLang="en-US"/>
              </a:p>
            </p:txBody>
          </p:sp>
          <p:sp>
            <p:nvSpPr>
              <p:cNvPr id="47" name="Freeform 44"/>
              <p:cNvSpPr>
                <a:spLocks noEditPoints="1"/>
              </p:cNvSpPr>
              <p:nvPr/>
            </p:nvSpPr>
            <p:spPr bwMode="auto">
              <a:xfrm>
                <a:off x="3220" y="7462"/>
                <a:ext cx="348" cy="179"/>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p>
                <a:endParaRPr lang="zh-CN" altLang="en-US"/>
              </a:p>
            </p:txBody>
          </p:sp>
        </p:grpSp>
        <p:grpSp>
          <p:nvGrpSpPr>
            <p:cNvPr id="242" name="组合 241"/>
            <p:cNvGrpSpPr/>
            <p:nvPr/>
          </p:nvGrpSpPr>
          <p:grpSpPr>
            <a:xfrm>
              <a:off x="4050" y="7748"/>
              <a:ext cx="464" cy="426"/>
              <a:chOff x="4301" y="7331"/>
              <a:chExt cx="464" cy="426"/>
            </a:xfrm>
            <a:solidFill>
              <a:schemeClr val="bg1">
                <a:lumMod val="50000"/>
              </a:schemeClr>
            </a:solidFill>
          </p:grpSpPr>
          <p:sp>
            <p:nvSpPr>
              <p:cNvPr id="48" name="Freeform 45"/>
              <p:cNvSpPr>
                <a:spLocks noEditPoints="1"/>
              </p:cNvSpPr>
              <p:nvPr/>
            </p:nvSpPr>
            <p:spPr bwMode="auto">
              <a:xfrm>
                <a:off x="4301" y="7487"/>
                <a:ext cx="329" cy="270"/>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p:spPr>
            <p:txBody>
              <a:bodyPr vert="horz" wrap="square" lIns="91440" tIns="45720" rIns="91440" bIns="45720" numCol="1" anchor="t" anchorCtr="0" compatLnSpc="1"/>
              <a:p>
                <a:endParaRPr lang="zh-CN" altLang="en-US"/>
              </a:p>
            </p:txBody>
          </p:sp>
          <p:sp>
            <p:nvSpPr>
              <p:cNvPr id="49" name="Oval 46"/>
              <p:cNvSpPr>
                <a:spLocks noChangeArrowheads="1"/>
              </p:cNvSpPr>
              <p:nvPr/>
            </p:nvSpPr>
            <p:spPr bwMode="auto">
              <a:xfrm>
                <a:off x="4320" y="7331"/>
                <a:ext cx="155" cy="155"/>
              </a:xfrm>
              <a:prstGeom prst="ellipse">
                <a:avLst/>
              </a:prstGeom>
              <a:grpFill/>
              <a:ln>
                <a:noFill/>
              </a:ln>
            </p:spPr>
            <p:txBody>
              <a:bodyPr vert="horz" wrap="square" lIns="91440" tIns="45720" rIns="91440" bIns="45720" numCol="1" anchor="t" anchorCtr="0" compatLnSpc="1"/>
              <a:p>
                <a:endParaRPr lang="zh-CN" altLang="en-US"/>
              </a:p>
            </p:txBody>
          </p:sp>
          <p:sp>
            <p:nvSpPr>
              <p:cNvPr id="50" name="Oval 47"/>
              <p:cNvSpPr>
                <a:spLocks noChangeArrowheads="1"/>
              </p:cNvSpPr>
              <p:nvPr/>
            </p:nvSpPr>
            <p:spPr bwMode="auto">
              <a:xfrm>
                <a:off x="4476" y="7371"/>
                <a:ext cx="116" cy="116"/>
              </a:xfrm>
              <a:prstGeom prst="ellipse">
                <a:avLst/>
              </a:prstGeom>
              <a:grpFill/>
              <a:ln>
                <a:noFill/>
              </a:ln>
            </p:spPr>
            <p:txBody>
              <a:bodyPr vert="horz" wrap="square" lIns="91440" tIns="45720" rIns="91440" bIns="45720" numCol="1" anchor="t" anchorCtr="0" compatLnSpc="1"/>
              <a:p>
                <a:endParaRPr lang="zh-CN" altLang="en-US"/>
              </a:p>
            </p:txBody>
          </p:sp>
          <p:sp>
            <p:nvSpPr>
              <p:cNvPr id="51" name="Freeform 48"/>
              <p:cNvSpPr/>
              <p:nvPr/>
            </p:nvSpPr>
            <p:spPr bwMode="auto">
              <a:xfrm>
                <a:off x="4649" y="7506"/>
                <a:ext cx="116" cy="232"/>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p:spPr>
            <p:txBody>
              <a:bodyPr vert="horz" wrap="square" lIns="91440" tIns="45720" rIns="91440" bIns="45720" numCol="1" anchor="t" anchorCtr="0" compatLnSpc="1"/>
              <a:p>
                <a:endParaRPr lang="zh-CN" altLang="en-US"/>
              </a:p>
            </p:txBody>
          </p:sp>
        </p:grpSp>
        <p:grpSp>
          <p:nvGrpSpPr>
            <p:cNvPr id="245" name="组合 244"/>
            <p:cNvGrpSpPr/>
            <p:nvPr/>
          </p:nvGrpSpPr>
          <p:grpSpPr>
            <a:xfrm>
              <a:off x="650" y="8735"/>
              <a:ext cx="464" cy="424"/>
              <a:chOff x="881" y="8471"/>
              <a:chExt cx="464" cy="424"/>
            </a:xfrm>
            <a:solidFill>
              <a:schemeClr val="bg1">
                <a:lumMod val="50000"/>
              </a:schemeClr>
            </a:solidFill>
          </p:grpSpPr>
          <p:sp>
            <p:nvSpPr>
              <p:cNvPr id="52" name="Freeform 49"/>
              <p:cNvSpPr/>
              <p:nvPr/>
            </p:nvSpPr>
            <p:spPr bwMode="auto">
              <a:xfrm>
                <a:off x="1056" y="8625"/>
                <a:ext cx="116" cy="116"/>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p:spPr>
            <p:txBody>
              <a:bodyPr vert="horz" wrap="square" lIns="91440" tIns="45720" rIns="91440" bIns="45720" numCol="1" anchor="t" anchorCtr="0" compatLnSpc="1"/>
              <a:p>
                <a:endParaRPr lang="zh-CN" altLang="en-US"/>
              </a:p>
            </p:txBody>
          </p:sp>
          <p:sp>
            <p:nvSpPr>
              <p:cNvPr id="53" name="Freeform 50"/>
              <p:cNvSpPr>
                <a:spLocks noEditPoints="1"/>
              </p:cNvSpPr>
              <p:nvPr/>
            </p:nvSpPr>
            <p:spPr bwMode="auto">
              <a:xfrm>
                <a:off x="881" y="8471"/>
                <a:ext cx="464" cy="424"/>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p:spPr>
            <p:txBody>
              <a:bodyPr vert="horz" wrap="square" lIns="91440" tIns="45720" rIns="91440" bIns="45720" numCol="1" anchor="t" anchorCtr="0" compatLnSpc="1"/>
              <a:p>
                <a:endParaRPr lang="zh-CN" altLang="en-US"/>
              </a:p>
            </p:txBody>
          </p:sp>
        </p:grpSp>
        <p:grpSp>
          <p:nvGrpSpPr>
            <p:cNvPr id="244" name="组合 243"/>
            <p:cNvGrpSpPr/>
            <p:nvPr/>
          </p:nvGrpSpPr>
          <p:grpSpPr>
            <a:xfrm>
              <a:off x="1693" y="8716"/>
              <a:ext cx="464" cy="463"/>
              <a:chOff x="2021" y="8452"/>
              <a:chExt cx="464" cy="463"/>
            </a:xfrm>
            <a:solidFill>
              <a:schemeClr val="bg1">
                <a:lumMod val="50000"/>
              </a:schemeClr>
            </a:solidFill>
          </p:grpSpPr>
          <p:sp>
            <p:nvSpPr>
              <p:cNvPr id="54" name="Freeform 51"/>
              <p:cNvSpPr>
                <a:spLocks noEditPoints="1"/>
              </p:cNvSpPr>
              <p:nvPr/>
            </p:nvSpPr>
            <p:spPr bwMode="auto">
              <a:xfrm>
                <a:off x="2021" y="8452"/>
                <a:ext cx="464" cy="232"/>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p:spPr>
            <p:txBody>
              <a:bodyPr vert="horz" wrap="square" lIns="91440" tIns="45720" rIns="91440" bIns="45720" numCol="1" anchor="t" anchorCtr="0" compatLnSpc="1"/>
              <a:p>
                <a:endParaRPr lang="zh-CN" altLang="en-US"/>
              </a:p>
            </p:txBody>
          </p:sp>
          <p:sp>
            <p:nvSpPr>
              <p:cNvPr id="55" name="Freeform 52"/>
              <p:cNvSpPr>
                <a:spLocks noEditPoints="1"/>
              </p:cNvSpPr>
              <p:nvPr/>
            </p:nvSpPr>
            <p:spPr bwMode="auto">
              <a:xfrm>
                <a:off x="2021" y="8703"/>
                <a:ext cx="464" cy="213"/>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p:spPr>
            <p:txBody>
              <a:bodyPr vert="horz" wrap="square" lIns="91440" tIns="45720" rIns="91440" bIns="45720" numCol="1" anchor="t" anchorCtr="0" compatLnSpc="1"/>
              <a:p>
                <a:endParaRPr lang="zh-CN" altLang="en-US"/>
              </a:p>
            </p:txBody>
          </p:sp>
        </p:grpSp>
        <p:grpSp>
          <p:nvGrpSpPr>
            <p:cNvPr id="233" name="组合 232"/>
            <p:cNvGrpSpPr/>
            <p:nvPr/>
          </p:nvGrpSpPr>
          <p:grpSpPr>
            <a:xfrm>
              <a:off x="4051" y="5693"/>
              <a:ext cx="462" cy="464"/>
              <a:chOff x="4301" y="5033"/>
              <a:chExt cx="462" cy="464"/>
            </a:xfrm>
            <a:solidFill>
              <a:schemeClr val="bg1">
                <a:lumMod val="50000"/>
              </a:schemeClr>
            </a:solidFill>
          </p:grpSpPr>
          <p:sp>
            <p:nvSpPr>
              <p:cNvPr id="56" name="Freeform 53"/>
              <p:cNvSpPr/>
              <p:nvPr/>
            </p:nvSpPr>
            <p:spPr bwMode="auto">
              <a:xfrm>
                <a:off x="4458" y="5033"/>
                <a:ext cx="116" cy="11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p:spPr>
            <p:txBody>
              <a:bodyPr vert="horz" wrap="square" lIns="91440" tIns="45720" rIns="91440" bIns="45720" numCol="1" anchor="t" anchorCtr="0" compatLnSpc="1"/>
              <a:p>
                <a:endParaRPr lang="zh-CN" altLang="en-US"/>
              </a:p>
            </p:txBody>
          </p:sp>
          <p:sp>
            <p:nvSpPr>
              <p:cNvPr id="57" name="Freeform 54"/>
              <p:cNvSpPr/>
              <p:nvPr/>
            </p:nvSpPr>
            <p:spPr bwMode="auto">
              <a:xfrm>
                <a:off x="4301" y="5093"/>
                <a:ext cx="404" cy="404"/>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p:spPr>
            <p:txBody>
              <a:bodyPr vert="horz" wrap="square" lIns="91440" tIns="45720" rIns="91440" bIns="45720" numCol="1" anchor="t" anchorCtr="0" compatLnSpc="1"/>
              <a:p>
                <a:endParaRPr lang="zh-CN" altLang="en-US"/>
              </a:p>
            </p:txBody>
          </p:sp>
          <p:sp>
            <p:nvSpPr>
              <p:cNvPr id="58" name="Freeform 55"/>
              <p:cNvSpPr/>
              <p:nvPr/>
            </p:nvSpPr>
            <p:spPr bwMode="auto">
              <a:xfrm>
                <a:off x="4651" y="5224"/>
                <a:ext cx="113" cy="116"/>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p:spPr>
            <p:txBody>
              <a:bodyPr vert="horz" wrap="square" lIns="91440" tIns="45720" rIns="91440" bIns="45720" numCol="1" anchor="t" anchorCtr="0" compatLnSpc="1"/>
              <a:p>
                <a:endParaRPr lang="zh-CN" altLang="en-US"/>
              </a:p>
            </p:txBody>
          </p:sp>
        </p:grpSp>
        <p:grpSp>
          <p:nvGrpSpPr>
            <p:cNvPr id="246" name="组合 245"/>
            <p:cNvGrpSpPr/>
            <p:nvPr/>
          </p:nvGrpSpPr>
          <p:grpSpPr>
            <a:xfrm>
              <a:off x="8608" y="8773"/>
              <a:ext cx="464" cy="348"/>
              <a:chOff x="8818" y="8512"/>
              <a:chExt cx="464" cy="348"/>
            </a:xfrm>
            <a:solidFill>
              <a:schemeClr val="bg1">
                <a:lumMod val="50000"/>
              </a:schemeClr>
            </a:solidFill>
          </p:grpSpPr>
          <p:sp>
            <p:nvSpPr>
              <p:cNvPr id="61" name="Freeform 59"/>
              <p:cNvSpPr/>
              <p:nvPr/>
            </p:nvSpPr>
            <p:spPr bwMode="auto">
              <a:xfrm>
                <a:off x="8818" y="8582"/>
                <a:ext cx="464" cy="278"/>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p:spPr>
            <p:txBody>
              <a:bodyPr vert="horz" wrap="square" lIns="91440" tIns="45720" rIns="91440" bIns="45720" numCol="1" anchor="t" anchorCtr="0" compatLnSpc="1"/>
              <a:p>
                <a:endParaRPr lang="zh-CN" altLang="en-US"/>
              </a:p>
            </p:txBody>
          </p:sp>
          <p:sp>
            <p:nvSpPr>
              <p:cNvPr id="62" name="Freeform 60"/>
              <p:cNvSpPr/>
              <p:nvPr/>
            </p:nvSpPr>
            <p:spPr bwMode="auto">
              <a:xfrm>
                <a:off x="8818" y="8512"/>
                <a:ext cx="464" cy="175"/>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p>
                <a:endParaRPr lang="zh-CN" altLang="en-US"/>
              </a:p>
            </p:txBody>
          </p:sp>
        </p:grpSp>
        <p:grpSp>
          <p:nvGrpSpPr>
            <p:cNvPr id="228" name="组合 227"/>
            <p:cNvGrpSpPr/>
            <p:nvPr/>
          </p:nvGrpSpPr>
          <p:grpSpPr>
            <a:xfrm>
              <a:off x="5118" y="9665"/>
              <a:ext cx="464" cy="464"/>
              <a:chOff x="5393" y="9595"/>
              <a:chExt cx="464" cy="464"/>
            </a:xfrm>
            <a:solidFill>
              <a:schemeClr val="bg1">
                <a:lumMod val="50000"/>
              </a:schemeClr>
            </a:solidFill>
          </p:grpSpPr>
          <p:sp>
            <p:nvSpPr>
              <p:cNvPr id="63" name="Freeform 61"/>
              <p:cNvSpPr>
                <a:spLocks noEditPoints="1"/>
              </p:cNvSpPr>
              <p:nvPr/>
            </p:nvSpPr>
            <p:spPr bwMode="auto">
              <a:xfrm>
                <a:off x="5433" y="9595"/>
                <a:ext cx="386" cy="308"/>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p>
                <a:endParaRPr lang="zh-CN" altLang="en-US"/>
              </a:p>
            </p:txBody>
          </p:sp>
          <p:sp>
            <p:nvSpPr>
              <p:cNvPr id="64" name="Rectangle 62"/>
              <p:cNvSpPr>
                <a:spLocks noChangeArrowheads="1"/>
              </p:cNvSpPr>
              <p:nvPr/>
            </p:nvSpPr>
            <p:spPr bwMode="auto">
              <a:xfrm>
                <a:off x="5528" y="9654"/>
                <a:ext cx="40" cy="38"/>
              </a:xfrm>
              <a:prstGeom prst="rect">
                <a:avLst/>
              </a:prstGeom>
              <a:grpFill/>
              <a:ln>
                <a:noFill/>
              </a:ln>
            </p:spPr>
            <p:txBody>
              <a:bodyPr vert="horz" wrap="square" lIns="91440" tIns="45720" rIns="91440" bIns="45720" numCol="1" anchor="t" anchorCtr="0" compatLnSpc="1"/>
              <a:p>
                <a:endParaRPr lang="zh-CN" altLang="en-US"/>
              </a:p>
            </p:txBody>
          </p:sp>
          <p:sp>
            <p:nvSpPr>
              <p:cNvPr id="65" name="Freeform 63"/>
              <p:cNvSpPr/>
              <p:nvPr/>
            </p:nvSpPr>
            <p:spPr bwMode="auto">
              <a:xfrm>
                <a:off x="5393" y="9711"/>
                <a:ext cx="465" cy="349"/>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p>
                <a:endParaRPr lang="zh-CN" altLang="en-US"/>
              </a:p>
            </p:txBody>
          </p:sp>
        </p:grpSp>
        <p:grpSp>
          <p:nvGrpSpPr>
            <p:cNvPr id="229" name="组合 228"/>
            <p:cNvGrpSpPr/>
            <p:nvPr/>
          </p:nvGrpSpPr>
          <p:grpSpPr>
            <a:xfrm>
              <a:off x="6208" y="9704"/>
              <a:ext cx="464" cy="386"/>
              <a:chOff x="6535" y="9635"/>
              <a:chExt cx="464" cy="386"/>
            </a:xfrm>
            <a:solidFill>
              <a:schemeClr val="bg1">
                <a:lumMod val="50000"/>
              </a:schemeClr>
            </a:solidFill>
          </p:grpSpPr>
          <p:sp>
            <p:nvSpPr>
              <p:cNvPr id="66" name="Freeform 64"/>
              <p:cNvSpPr/>
              <p:nvPr/>
            </p:nvSpPr>
            <p:spPr bwMode="auto">
              <a:xfrm>
                <a:off x="6612" y="9750"/>
                <a:ext cx="97" cy="135"/>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p:spPr>
            <p:txBody>
              <a:bodyPr vert="horz" wrap="square" lIns="91440" tIns="45720" rIns="91440" bIns="45720" numCol="1" anchor="t" anchorCtr="0" compatLnSpc="1"/>
              <a:p>
                <a:endParaRPr lang="zh-CN" altLang="en-US"/>
              </a:p>
            </p:txBody>
          </p:sp>
          <p:sp>
            <p:nvSpPr>
              <p:cNvPr id="67" name="Freeform 65"/>
              <p:cNvSpPr>
                <a:spLocks noEditPoints="1"/>
              </p:cNvSpPr>
              <p:nvPr/>
            </p:nvSpPr>
            <p:spPr bwMode="auto">
              <a:xfrm>
                <a:off x="6535" y="9635"/>
                <a:ext cx="465" cy="386"/>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p:spPr>
            <p:txBody>
              <a:bodyPr vert="horz" wrap="square" lIns="91440" tIns="45720" rIns="91440" bIns="45720" numCol="1" anchor="t" anchorCtr="0" compatLnSpc="1"/>
              <a:p>
                <a:endParaRPr lang="zh-CN" altLang="en-US"/>
              </a:p>
            </p:txBody>
          </p:sp>
        </p:grpSp>
        <p:sp>
          <p:nvSpPr>
            <p:cNvPr id="68" name="Freeform 66"/>
            <p:cNvSpPr>
              <a:spLocks noEditPoints="1"/>
            </p:cNvSpPr>
            <p:nvPr/>
          </p:nvSpPr>
          <p:spPr bwMode="auto">
            <a:xfrm>
              <a:off x="8608" y="9685"/>
              <a:ext cx="464" cy="42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30" name="组合 229"/>
            <p:cNvGrpSpPr/>
            <p:nvPr/>
          </p:nvGrpSpPr>
          <p:grpSpPr>
            <a:xfrm>
              <a:off x="7404" y="9665"/>
              <a:ext cx="424" cy="464"/>
              <a:chOff x="7696" y="9595"/>
              <a:chExt cx="424" cy="464"/>
            </a:xfrm>
            <a:solidFill>
              <a:schemeClr val="bg1">
                <a:lumMod val="50000"/>
              </a:schemeClr>
            </a:solidFill>
          </p:grpSpPr>
          <p:sp>
            <p:nvSpPr>
              <p:cNvPr id="69" name="Freeform 67"/>
              <p:cNvSpPr>
                <a:spLocks noEditPoints="1"/>
              </p:cNvSpPr>
              <p:nvPr/>
            </p:nvSpPr>
            <p:spPr bwMode="auto">
              <a:xfrm>
                <a:off x="7696" y="9595"/>
                <a:ext cx="425" cy="465"/>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grpFill/>
              <a:ln>
                <a:noFill/>
              </a:ln>
            </p:spPr>
            <p:txBody>
              <a:bodyPr vert="horz" wrap="square" lIns="91440" tIns="45720" rIns="91440" bIns="45720" numCol="1" anchor="t" anchorCtr="0" compatLnSpc="1"/>
              <a:p>
                <a:endParaRPr lang="zh-CN" altLang="en-US"/>
              </a:p>
            </p:txBody>
          </p:sp>
          <p:sp>
            <p:nvSpPr>
              <p:cNvPr id="70" name="Oval 68"/>
              <p:cNvSpPr>
                <a:spLocks noChangeArrowheads="1"/>
              </p:cNvSpPr>
              <p:nvPr/>
            </p:nvSpPr>
            <p:spPr bwMode="auto">
              <a:xfrm>
                <a:off x="7850" y="9838"/>
                <a:ext cx="59" cy="57"/>
              </a:xfrm>
              <a:prstGeom prst="ellipse">
                <a:avLst/>
              </a:prstGeom>
              <a:grpFill/>
              <a:ln>
                <a:noFill/>
              </a:ln>
            </p:spPr>
            <p:txBody>
              <a:bodyPr vert="horz" wrap="square" lIns="91440" tIns="45720" rIns="91440" bIns="45720" numCol="1" anchor="t" anchorCtr="0" compatLnSpc="1"/>
              <a:p>
                <a:endParaRPr lang="zh-CN" altLang="en-US"/>
              </a:p>
            </p:txBody>
          </p:sp>
        </p:grpSp>
        <p:sp>
          <p:nvSpPr>
            <p:cNvPr id="71" name="Freeform 69"/>
            <p:cNvSpPr>
              <a:spLocks noEditPoints="1"/>
            </p:cNvSpPr>
            <p:nvPr/>
          </p:nvSpPr>
          <p:spPr bwMode="auto">
            <a:xfrm>
              <a:off x="6305" y="5693"/>
              <a:ext cx="271" cy="464"/>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34" name="组合 233"/>
            <p:cNvGrpSpPr/>
            <p:nvPr/>
          </p:nvGrpSpPr>
          <p:grpSpPr>
            <a:xfrm>
              <a:off x="5137" y="5693"/>
              <a:ext cx="427" cy="464"/>
              <a:chOff x="5412" y="5031"/>
              <a:chExt cx="427" cy="464"/>
            </a:xfrm>
            <a:solidFill>
              <a:schemeClr val="bg1">
                <a:lumMod val="50000"/>
              </a:schemeClr>
            </a:solidFill>
          </p:grpSpPr>
          <p:sp>
            <p:nvSpPr>
              <p:cNvPr id="72" name="Freeform 70"/>
              <p:cNvSpPr>
                <a:spLocks noEditPoints="1"/>
              </p:cNvSpPr>
              <p:nvPr/>
            </p:nvSpPr>
            <p:spPr bwMode="auto">
              <a:xfrm>
                <a:off x="5412" y="5031"/>
                <a:ext cx="330" cy="44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vert="horz" wrap="square" lIns="91440" tIns="45720" rIns="91440" bIns="45720" numCol="1" anchor="t" anchorCtr="0" compatLnSpc="1"/>
              <a:p>
                <a:endParaRPr lang="zh-CN" altLang="en-US"/>
              </a:p>
            </p:txBody>
          </p:sp>
          <p:sp>
            <p:nvSpPr>
              <p:cNvPr id="73" name="Freeform 71"/>
              <p:cNvSpPr>
                <a:spLocks noEditPoints="1"/>
              </p:cNvSpPr>
              <p:nvPr/>
            </p:nvSpPr>
            <p:spPr bwMode="auto">
              <a:xfrm>
                <a:off x="5625" y="5147"/>
                <a:ext cx="214" cy="348"/>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vert="horz" wrap="square" lIns="91440" tIns="45720" rIns="91440" bIns="45720" numCol="1" anchor="t" anchorCtr="0" compatLnSpc="1"/>
              <a:p>
                <a:endParaRPr lang="zh-CN" altLang="en-US"/>
              </a:p>
            </p:txBody>
          </p:sp>
        </p:grpSp>
        <p:sp>
          <p:nvSpPr>
            <p:cNvPr id="74" name="Freeform 72"/>
            <p:cNvSpPr>
              <a:spLocks noEditPoints="1"/>
            </p:cNvSpPr>
            <p:nvPr/>
          </p:nvSpPr>
          <p:spPr bwMode="auto">
            <a:xfrm>
              <a:off x="7384" y="5751"/>
              <a:ext cx="465" cy="348"/>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75" name="Freeform 73"/>
            <p:cNvSpPr/>
            <p:nvPr/>
          </p:nvSpPr>
          <p:spPr bwMode="auto">
            <a:xfrm>
              <a:off x="8734" y="5889"/>
              <a:ext cx="213" cy="72"/>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76" name="Freeform 74"/>
            <p:cNvSpPr>
              <a:spLocks noEditPoints="1"/>
            </p:cNvSpPr>
            <p:nvPr/>
          </p:nvSpPr>
          <p:spPr bwMode="auto">
            <a:xfrm>
              <a:off x="8666" y="5731"/>
              <a:ext cx="349" cy="387"/>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77" name="Freeform 75"/>
            <p:cNvSpPr>
              <a:spLocks noEditPoints="1"/>
            </p:cNvSpPr>
            <p:nvPr/>
          </p:nvSpPr>
          <p:spPr bwMode="auto">
            <a:xfrm>
              <a:off x="8762" y="5847"/>
              <a:ext cx="155" cy="15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35" name="组合 234"/>
            <p:cNvGrpSpPr/>
            <p:nvPr/>
          </p:nvGrpSpPr>
          <p:grpSpPr>
            <a:xfrm>
              <a:off x="5118" y="6699"/>
              <a:ext cx="464" cy="463"/>
              <a:chOff x="5393" y="6172"/>
              <a:chExt cx="464" cy="463"/>
            </a:xfrm>
            <a:solidFill>
              <a:schemeClr val="bg1">
                <a:lumMod val="50000"/>
              </a:schemeClr>
            </a:solidFill>
          </p:grpSpPr>
          <p:sp>
            <p:nvSpPr>
              <p:cNvPr id="78" name="Freeform 76"/>
              <p:cNvSpPr>
                <a:spLocks noEditPoints="1"/>
              </p:cNvSpPr>
              <p:nvPr/>
            </p:nvSpPr>
            <p:spPr bwMode="auto">
              <a:xfrm>
                <a:off x="5393" y="6307"/>
                <a:ext cx="465" cy="97"/>
              </a:xfrm>
              <a:custGeom>
                <a:avLst/>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p:spPr>
            <p:txBody>
              <a:bodyPr vert="horz" wrap="square" lIns="91440" tIns="45720" rIns="91440" bIns="45720" numCol="1" anchor="t" anchorCtr="0" compatLnSpc="1"/>
              <a:p>
                <a:endParaRPr lang="zh-CN" altLang="en-US"/>
              </a:p>
            </p:txBody>
          </p:sp>
          <p:sp>
            <p:nvSpPr>
              <p:cNvPr id="79" name="Freeform 77"/>
              <p:cNvSpPr/>
              <p:nvPr/>
            </p:nvSpPr>
            <p:spPr bwMode="auto">
              <a:xfrm>
                <a:off x="5393" y="6423"/>
                <a:ext cx="465" cy="116"/>
              </a:xfrm>
              <a:custGeom>
                <a:avLst/>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p:spPr>
            <p:txBody>
              <a:bodyPr vert="horz" wrap="square" lIns="91440" tIns="45720" rIns="91440" bIns="45720" numCol="1" anchor="t" anchorCtr="0" compatLnSpc="1"/>
              <a:p>
                <a:endParaRPr lang="zh-CN" altLang="en-US"/>
              </a:p>
            </p:txBody>
          </p:sp>
          <p:sp>
            <p:nvSpPr>
              <p:cNvPr id="80" name="Freeform 78"/>
              <p:cNvSpPr>
                <a:spLocks noEditPoints="1"/>
              </p:cNvSpPr>
              <p:nvPr/>
            </p:nvSpPr>
            <p:spPr bwMode="auto">
              <a:xfrm>
                <a:off x="5490" y="6463"/>
                <a:ext cx="271" cy="173"/>
              </a:xfrm>
              <a:custGeom>
                <a:avLst/>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p:spPr>
            <p:txBody>
              <a:bodyPr vert="horz" wrap="square" lIns="91440" tIns="45720" rIns="91440" bIns="45720" numCol="1" anchor="t" anchorCtr="0" compatLnSpc="1"/>
              <a:p>
                <a:endParaRPr lang="zh-CN" altLang="en-US"/>
              </a:p>
            </p:txBody>
          </p:sp>
          <p:sp>
            <p:nvSpPr>
              <p:cNvPr id="81" name="Freeform 79"/>
              <p:cNvSpPr>
                <a:spLocks noEditPoints="1"/>
              </p:cNvSpPr>
              <p:nvPr/>
            </p:nvSpPr>
            <p:spPr bwMode="auto">
              <a:xfrm>
                <a:off x="5490" y="6172"/>
                <a:ext cx="271" cy="116"/>
              </a:xfrm>
              <a:custGeom>
                <a:avLst/>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p:spPr>
            <p:txBody>
              <a:bodyPr vert="horz" wrap="square" lIns="91440" tIns="45720" rIns="91440" bIns="45720" numCol="1" anchor="t" anchorCtr="0" compatLnSpc="1"/>
              <a:p>
                <a:endParaRPr lang="zh-CN" altLang="en-US"/>
              </a:p>
            </p:txBody>
          </p:sp>
        </p:grpSp>
        <p:sp>
          <p:nvSpPr>
            <p:cNvPr id="82" name="Freeform 80"/>
            <p:cNvSpPr>
              <a:spLocks noEditPoints="1"/>
            </p:cNvSpPr>
            <p:nvPr/>
          </p:nvSpPr>
          <p:spPr bwMode="auto">
            <a:xfrm>
              <a:off x="6208" y="6805"/>
              <a:ext cx="465" cy="251"/>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83" name="Freeform 81"/>
            <p:cNvSpPr>
              <a:spLocks noEditPoints="1"/>
            </p:cNvSpPr>
            <p:nvPr/>
          </p:nvSpPr>
          <p:spPr bwMode="auto">
            <a:xfrm>
              <a:off x="7481" y="6698"/>
              <a:ext cx="271" cy="464"/>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49" name="组合 248"/>
            <p:cNvGrpSpPr/>
            <p:nvPr/>
          </p:nvGrpSpPr>
          <p:grpSpPr>
            <a:xfrm>
              <a:off x="8608" y="6698"/>
              <a:ext cx="464" cy="464"/>
              <a:chOff x="8818" y="6172"/>
              <a:chExt cx="464" cy="464"/>
            </a:xfrm>
            <a:solidFill>
              <a:schemeClr val="bg1">
                <a:lumMod val="50000"/>
              </a:schemeClr>
            </a:solidFill>
          </p:grpSpPr>
          <p:sp>
            <p:nvSpPr>
              <p:cNvPr id="84" name="Oval 82"/>
              <p:cNvSpPr>
                <a:spLocks noChangeArrowheads="1"/>
              </p:cNvSpPr>
              <p:nvPr/>
            </p:nvSpPr>
            <p:spPr bwMode="auto">
              <a:xfrm>
                <a:off x="9166" y="6539"/>
                <a:ext cx="38" cy="40"/>
              </a:xfrm>
              <a:prstGeom prst="ellipse">
                <a:avLst/>
              </a:prstGeom>
              <a:grpFill/>
              <a:ln>
                <a:noFill/>
              </a:ln>
            </p:spPr>
            <p:txBody>
              <a:bodyPr vert="horz" wrap="square" lIns="91440" tIns="45720" rIns="91440" bIns="45720" numCol="1" anchor="t" anchorCtr="0" compatLnSpc="1"/>
              <a:p>
                <a:endParaRPr lang="zh-CN" altLang="en-US"/>
              </a:p>
            </p:txBody>
          </p:sp>
          <p:sp>
            <p:nvSpPr>
              <p:cNvPr id="85" name="Freeform 83"/>
              <p:cNvSpPr>
                <a:spLocks noEditPoints="1"/>
              </p:cNvSpPr>
              <p:nvPr/>
            </p:nvSpPr>
            <p:spPr bwMode="auto">
              <a:xfrm>
                <a:off x="8818" y="6482"/>
                <a:ext cx="464" cy="154"/>
              </a:xfrm>
              <a:custGeom>
                <a:avLst/>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p:spPr>
            <p:txBody>
              <a:bodyPr vert="horz" wrap="square" lIns="91440" tIns="45720" rIns="91440" bIns="45720" numCol="1" anchor="t" anchorCtr="0" compatLnSpc="1"/>
              <a:p>
                <a:endParaRPr lang="zh-CN" altLang="en-US"/>
              </a:p>
            </p:txBody>
          </p:sp>
          <p:sp>
            <p:nvSpPr>
              <p:cNvPr id="86" name="Oval 84"/>
              <p:cNvSpPr>
                <a:spLocks noChangeArrowheads="1"/>
              </p:cNvSpPr>
              <p:nvPr/>
            </p:nvSpPr>
            <p:spPr bwMode="auto">
              <a:xfrm>
                <a:off x="8934" y="6269"/>
                <a:ext cx="232" cy="135"/>
              </a:xfrm>
              <a:prstGeom prst="ellipse">
                <a:avLst/>
              </a:prstGeom>
              <a:grpFill/>
              <a:ln>
                <a:noFill/>
              </a:ln>
            </p:spPr>
            <p:txBody>
              <a:bodyPr vert="horz" wrap="square" lIns="91440" tIns="45720" rIns="91440" bIns="45720" numCol="1" anchor="t" anchorCtr="0" compatLnSpc="1"/>
              <a:p>
                <a:endParaRPr lang="zh-CN" altLang="en-US"/>
              </a:p>
            </p:txBody>
          </p:sp>
          <p:sp>
            <p:nvSpPr>
              <p:cNvPr id="87" name="Freeform 85"/>
              <p:cNvSpPr>
                <a:spLocks noEditPoints="1"/>
              </p:cNvSpPr>
              <p:nvPr/>
            </p:nvSpPr>
            <p:spPr bwMode="auto">
              <a:xfrm>
                <a:off x="8825" y="6172"/>
                <a:ext cx="450" cy="295"/>
              </a:xfrm>
              <a:custGeom>
                <a:avLst/>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p:spPr>
            <p:txBody>
              <a:bodyPr vert="horz" wrap="square" lIns="91440" tIns="45720" rIns="91440" bIns="45720" numCol="1" anchor="t" anchorCtr="0" compatLnSpc="1"/>
              <a:p>
                <a:endParaRPr lang="zh-CN" altLang="en-US"/>
              </a:p>
            </p:txBody>
          </p:sp>
        </p:grpSp>
        <p:grpSp>
          <p:nvGrpSpPr>
            <p:cNvPr id="243" name="组合 242"/>
            <p:cNvGrpSpPr/>
            <p:nvPr/>
          </p:nvGrpSpPr>
          <p:grpSpPr>
            <a:xfrm>
              <a:off x="5118" y="7749"/>
              <a:ext cx="465" cy="424"/>
              <a:chOff x="5393" y="7333"/>
              <a:chExt cx="465" cy="424"/>
            </a:xfrm>
            <a:solidFill>
              <a:schemeClr val="bg1">
                <a:lumMod val="50000"/>
              </a:schemeClr>
            </a:solidFill>
          </p:grpSpPr>
          <p:sp>
            <p:nvSpPr>
              <p:cNvPr id="88" name="Freeform 86"/>
              <p:cNvSpPr/>
              <p:nvPr/>
            </p:nvSpPr>
            <p:spPr bwMode="auto">
              <a:xfrm>
                <a:off x="5742" y="7468"/>
                <a:ext cx="116" cy="232"/>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p:spPr>
            <p:txBody>
              <a:bodyPr vert="horz" wrap="square" lIns="91440" tIns="45720" rIns="91440" bIns="45720" numCol="1" anchor="t" anchorCtr="0" compatLnSpc="1"/>
              <a:p>
                <a:endParaRPr lang="zh-CN" altLang="en-US"/>
              </a:p>
            </p:txBody>
          </p:sp>
          <p:sp>
            <p:nvSpPr>
              <p:cNvPr id="89" name="Oval 87"/>
              <p:cNvSpPr>
                <a:spLocks noChangeArrowheads="1"/>
              </p:cNvSpPr>
              <p:nvPr/>
            </p:nvSpPr>
            <p:spPr bwMode="auto">
              <a:xfrm>
                <a:off x="5452" y="7526"/>
                <a:ext cx="19" cy="19"/>
              </a:xfrm>
              <a:prstGeom prst="ellipse">
                <a:avLst/>
              </a:prstGeom>
              <a:grpFill/>
              <a:ln>
                <a:noFill/>
              </a:ln>
            </p:spPr>
            <p:txBody>
              <a:bodyPr vert="horz" wrap="square" lIns="91440" tIns="45720" rIns="91440" bIns="45720" numCol="1" anchor="t" anchorCtr="0" compatLnSpc="1"/>
              <a:p>
                <a:endParaRPr lang="zh-CN" altLang="en-US"/>
              </a:p>
            </p:txBody>
          </p:sp>
          <p:sp>
            <p:nvSpPr>
              <p:cNvPr id="90" name="Freeform 88"/>
              <p:cNvSpPr>
                <a:spLocks noEditPoints="1"/>
              </p:cNvSpPr>
              <p:nvPr/>
            </p:nvSpPr>
            <p:spPr bwMode="auto">
              <a:xfrm>
                <a:off x="5393" y="7333"/>
                <a:ext cx="446" cy="425"/>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p:spPr>
            <p:txBody>
              <a:bodyPr vert="horz" wrap="square" lIns="91440" tIns="45720" rIns="91440" bIns="45720" numCol="1" anchor="t" anchorCtr="0" compatLnSpc="1"/>
              <a:p>
                <a:endParaRPr lang="zh-CN" altLang="en-US"/>
              </a:p>
            </p:txBody>
          </p:sp>
          <p:sp>
            <p:nvSpPr>
              <p:cNvPr id="91" name="Rectangle 89"/>
              <p:cNvSpPr>
                <a:spLocks noChangeArrowheads="1"/>
              </p:cNvSpPr>
              <p:nvPr/>
            </p:nvSpPr>
            <p:spPr bwMode="auto">
              <a:xfrm>
                <a:off x="5549" y="7526"/>
                <a:ext cx="97" cy="116"/>
              </a:xfrm>
              <a:prstGeom prst="rect">
                <a:avLst/>
              </a:prstGeom>
              <a:grpFill/>
              <a:ln>
                <a:noFill/>
              </a:ln>
            </p:spPr>
            <p:txBody>
              <a:bodyPr vert="horz" wrap="square" lIns="91440" tIns="45720" rIns="91440" bIns="45720" numCol="1" anchor="t" anchorCtr="0" compatLnSpc="1"/>
              <a:p>
                <a:endParaRPr lang="zh-CN" altLang="en-US"/>
              </a:p>
            </p:txBody>
          </p:sp>
        </p:grpSp>
        <p:grpSp>
          <p:nvGrpSpPr>
            <p:cNvPr id="248" name="组合 247"/>
            <p:cNvGrpSpPr/>
            <p:nvPr/>
          </p:nvGrpSpPr>
          <p:grpSpPr>
            <a:xfrm>
              <a:off x="6208" y="7729"/>
              <a:ext cx="464" cy="464"/>
              <a:chOff x="6535" y="7314"/>
              <a:chExt cx="464" cy="464"/>
            </a:xfrm>
            <a:solidFill>
              <a:schemeClr val="bg1">
                <a:lumMod val="50000"/>
              </a:schemeClr>
            </a:solidFill>
          </p:grpSpPr>
          <p:sp>
            <p:nvSpPr>
              <p:cNvPr id="92" name="Freeform 90"/>
              <p:cNvSpPr>
                <a:spLocks noEditPoints="1"/>
              </p:cNvSpPr>
              <p:nvPr/>
            </p:nvSpPr>
            <p:spPr bwMode="auto">
              <a:xfrm>
                <a:off x="6709" y="7487"/>
                <a:ext cx="116" cy="116"/>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p>
                <a:endParaRPr lang="zh-CN" altLang="en-US"/>
              </a:p>
            </p:txBody>
          </p:sp>
          <p:sp>
            <p:nvSpPr>
              <p:cNvPr id="93" name="Freeform 91"/>
              <p:cNvSpPr>
                <a:spLocks noEditPoints="1"/>
              </p:cNvSpPr>
              <p:nvPr/>
            </p:nvSpPr>
            <p:spPr bwMode="auto">
              <a:xfrm>
                <a:off x="6535" y="7314"/>
                <a:ext cx="465" cy="464"/>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p>
                <a:endParaRPr lang="zh-CN" altLang="en-US"/>
              </a:p>
            </p:txBody>
          </p:sp>
          <p:sp>
            <p:nvSpPr>
              <p:cNvPr id="94" name="Freeform 92"/>
              <p:cNvSpPr>
                <a:spLocks noEditPoints="1"/>
              </p:cNvSpPr>
              <p:nvPr/>
            </p:nvSpPr>
            <p:spPr bwMode="auto">
              <a:xfrm>
                <a:off x="6593" y="7371"/>
                <a:ext cx="348" cy="34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p>
                <a:endParaRPr lang="zh-CN" altLang="en-US"/>
              </a:p>
            </p:txBody>
          </p:sp>
        </p:grpSp>
        <p:sp>
          <p:nvSpPr>
            <p:cNvPr id="95" name="Freeform 93"/>
            <p:cNvSpPr/>
            <p:nvPr/>
          </p:nvSpPr>
          <p:spPr bwMode="auto">
            <a:xfrm>
              <a:off x="7384" y="7768"/>
              <a:ext cx="465" cy="387"/>
            </a:xfrm>
            <a:custGeom>
              <a:avLst/>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96" name="Freeform 94"/>
            <p:cNvSpPr/>
            <p:nvPr/>
          </p:nvSpPr>
          <p:spPr bwMode="auto">
            <a:xfrm>
              <a:off x="8608" y="7729"/>
              <a:ext cx="464" cy="464"/>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97" name="Freeform 95"/>
            <p:cNvSpPr>
              <a:spLocks noEditPoints="1"/>
            </p:cNvSpPr>
            <p:nvPr/>
          </p:nvSpPr>
          <p:spPr bwMode="auto">
            <a:xfrm>
              <a:off x="5137" y="8715"/>
              <a:ext cx="427" cy="464"/>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98" name="Freeform 96"/>
            <p:cNvSpPr>
              <a:spLocks noEditPoints="1"/>
            </p:cNvSpPr>
            <p:nvPr/>
          </p:nvSpPr>
          <p:spPr bwMode="auto">
            <a:xfrm>
              <a:off x="6285" y="8715"/>
              <a:ext cx="310" cy="464"/>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99" name="Freeform 97"/>
            <p:cNvSpPr/>
            <p:nvPr/>
          </p:nvSpPr>
          <p:spPr bwMode="auto">
            <a:xfrm>
              <a:off x="7384" y="8754"/>
              <a:ext cx="465" cy="387"/>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sp>
          <p:nvSpPr>
            <p:cNvPr id="103" name="Freeform 101"/>
            <p:cNvSpPr>
              <a:spLocks noEditPoints="1"/>
            </p:cNvSpPr>
            <p:nvPr/>
          </p:nvSpPr>
          <p:spPr bwMode="auto">
            <a:xfrm>
              <a:off x="9558" y="9665"/>
              <a:ext cx="472" cy="464"/>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lumMod val="50000"/>
              </a:schemeClr>
            </a:solidFill>
            <a:ln>
              <a:noFill/>
            </a:ln>
          </p:spPr>
          <p:txBody>
            <a:bodyPr vert="horz" wrap="square" lIns="91440" tIns="45720" rIns="91440" bIns="45720" numCol="1" anchor="t" anchorCtr="0" compatLnSpc="1"/>
            <a:p>
              <a:endParaRPr lang="zh-CN" altLang="en-US"/>
            </a:p>
          </p:txBody>
        </p:sp>
        <p:grpSp>
          <p:nvGrpSpPr>
            <p:cNvPr id="251" name="组合 250"/>
            <p:cNvGrpSpPr/>
            <p:nvPr/>
          </p:nvGrpSpPr>
          <p:grpSpPr>
            <a:xfrm>
              <a:off x="9578" y="5692"/>
              <a:ext cx="432" cy="465"/>
              <a:chOff x="9987" y="5031"/>
              <a:chExt cx="432" cy="465"/>
            </a:xfrm>
            <a:solidFill>
              <a:schemeClr val="bg1">
                <a:lumMod val="50000"/>
              </a:schemeClr>
            </a:solidFill>
          </p:grpSpPr>
          <p:sp>
            <p:nvSpPr>
              <p:cNvPr id="104" name="Freeform 102"/>
              <p:cNvSpPr/>
              <p:nvPr/>
            </p:nvSpPr>
            <p:spPr bwMode="auto">
              <a:xfrm>
                <a:off x="9987" y="5031"/>
                <a:ext cx="353" cy="465"/>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p:spPr>
            <p:txBody>
              <a:bodyPr vert="horz" wrap="square" lIns="91440" tIns="45720" rIns="91440" bIns="45720" numCol="1" anchor="t" anchorCtr="0" compatLnSpc="1"/>
              <a:p>
                <a:endParaRPr lang="zh-CN" altLang="en-US"/>
              </a:p>
            </p:txBody>
          </p:sp>
          <p:sp>
            <p:nvSpPr>
              <p:cNvPr id="105" name="Freeform 103"/>
              <p:cNvSpPr/>
              <p:nvPr/>
            </p:nvSpPr>
            <p:spPr bwMode="auto">
              <a:xfrm>
                <a:off x="10242" y="5036"/>
                <a:ext cx="93" cy="91"/>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p:spPr>
            <p:txBody>
              <a:bodyPr vert="horz" wrap="square" lIns="91440" tIns="45720" rIns="91440" bIns="45720" numCol="1" anchor="t" anchorCtr="0" compatLnSpc="1"/>
              <a:p>
                <a:endParaRPr lang="zh-CN" altLang="en-US"/>
              </a:p>
            </p:txBody>
          </p:sp>
          <p:sp>
            <p:nvSpPr>
              <p:cNvPr id="106" name="Freeform 104"/>
              <p:cNvSpPr>
                <a:spLocks noEditPoints="1"/>
              </p:cNvSpPr>
              <p:nvPr/>
            </p:nvSpPr>
            <p:spPr bwMode="auto">
              <a:xfrm>
                <a:off x="10223" y="5302"/>
                <a:ext cx="196"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p:spPr>
            <p:txBody>
              <a:bodyPr vert="horz" wrap="square" lIns="91440" tIns="45720" rIns="91440" bIns="45720" numCol="1" anchor="t" anchorCtr="0" compatLnSpc="1"/>
              <a:p>
                <a:endParaRPr lang="zh-CN" altLang="en-US"/>
              </a:p>
            </p:txBody>
          </p:sp>
        </p:grpSp>
        <p:grpSp>
          <p:nvGrpSpPr>
            <p:cNvPr id="250" name="组合 249"/>
            <p:cNvGrpSpPr/>
            <p:nvPr/>
          </p:nvGrpSpPr>
          <p:grpSpPr>
            <a:xfrm>
              <a:off x="9558" y="6717"/>
              <a:ext cx="472" cy="426"/>
              <a:chOff x="9966" y="6191"/>
              <a:chExt cx="472" cy="426"/>
            </a:xfrm>
            <a:solidFill>
              <a:schemeClr val="bg1">
                <a:lumMod val="50000"/>
              </a:schemeClr>
            </a:solidFill>
          </p:grpSpPr>
          <p:sp>
            <p:nvSpPr>
              <p:cNvPr id="107" name="Freeform 105"/>
              <p:cNvSpPr/>
              <p:nvPr/>
            </p:nvSpPr>
            <p:spPr bwMode="auto">
              <a:xfrm>
                <a:off x="9966" y="6191"/>
                <a:ext cx="472" cy="135"/>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vert="horz" wrap="square" lIns="91440" tIns="45720" rIns="91440" bIns="45720" numCol="1" anchor="t" anchorCtr="0" compatLnSpc="1"/>
              <a:p>
                <a:endParaRPr lang="zh-CN" altLang="en-US"/>
              </a:p>
            </p:txBody>
          </p:sp>
          <p:sp>
            <p:nvSpPr>
              <p:cNvPr id="108" name="Freeform 106"/>
              <p:cNvSpPr/>
              <p:nvPr/>
            </p:nvSpPr>
            <p:spPr bwMode="auto">
              <a:xfrm>
                <a:off x="9966" y="6347"/>
                <a:ext cx="472" cy="270"/>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vert="horz" wrap="square" lIns="91440" tIns="45720" rIns="91440" bIns="45720" numCol="1" anchor="t" anchorCtr="0" compatLnSpc="1"/>
              <a:p>
                <a:endParaRPr lang="zh-CN" altLang="en-US"/>
              </a:p>
            </p:txBody>
          </p:sp>
        </p:grpSp>
        <p:grpSp>
          <p:nvGrpSpPr>
            <p:cNvPr id="252" name="组合 251"/>
            <p:cNvGrpSpPr/>
            <p:nvPr/>
          </p:nvGrpSpPr>
          <p:grpSpPr>
            <a:xfrm>
              <a:off x="9558" y="7728"/>
              <a:ext cx="472" cy="466"/>
              <a:chOff x="9966" y="7311"/>
              <a:chExt cx="472" cy="466"/>
            </a:xfrm>
            <a:solidFill>
              <a:schemeClr val="bg1">
                <a:lumMod val="50000"/>
              </a:schemeClr>
            </a:solidFill>
          </p:grpSpPr>
          <p:sp>
            <p:nvSpPr>
              <p:cNvPr id="109" name="Freeform 107"/>
              <p:cNvSpPr>
                <a:spLocks noEditPoints="1"/>
              </p:cNvSpPr>
              <p:nvPr/>
            </p:nvSpPr>
            <p:spPr bwMode="auto">
              <a:xfrm>
                <a:off x="9966" y="7311"/>
                <a:ext cx="318" cy="312"/>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vert="horz" wrap="square" lIns="91440" tIns="45720" rIns="91440" bIns="45720" numCol="1" anchor="t" anchorCtr="0" compatLnSpc="1"/>
              <a:p>
                <a:endParaRPr lang="zh-CN" altLang="en-US"/>
              </a:p>
            </p:txBody>
          </p:sp>
          <p:sp>
            <p:nvSpPr>
              <p:cNvPr id="110" name="Freeform 108"/>
              <p:cNvSpPr>
                <a:spLocks noEditPoints="1"/>
              </p:cNvSpPr>
              <p:nvPr/>
            </p:nvSpPr>
            <p:spPr bwMode="auto">
              <a:xfrm>
                <a:off x="10202" y="7545"/>
                <a:ext cx="236" cy="232"/>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vert="horz" wrap="square" lIns="91440" tIns="45720" rIns="91440" bIns="45720" numCol="1" anchor="t" anchorCtr="0" compatLnSpc="1"/>
              <a:p>
                <a:endParaRPr lang="zh-CN" altLang="en-US"/>
              </a:p>
            </p:txBody>
          </p:sp>
        </p:grpSp>
        <p:grpSp>
          <p:nvGrpSpPr>
            <p:cNvPr id="247" name="组合 246"/>
            <p:cNvGrpSpPr/>
            <p:nvPr/>
          </p:nvGrpSpPr>
          <p:grpSpPr>
            <a:xfrm>
              <a:off x="9598" y="8716"/>
              <a:ext cx="392" cy="463"/>
              <a:chOff x="10006" y="8455"/>
              <a:chExt cx="392" cy="463"/>
            </a:xfrm>
            <a:solidFill>
              <a:schemeClr val="bg1">
                <a:lumMod val="50000"/>
              </a:schemeClr>
            </a:solidFill>
          </p:grpSpPr>
          <p:sp>
            <p:nvSpPr>
              <p:cNvPr id="111" name="Freeform 109"/>
              <p:cNvSpPr/>
              <p:nvPr/>
            </p:nvSpPr>
            <p:spPr bwMode="auto">
              <a:xfrm>
                <a:off x="10006" y="8455"/>
                <a:ext cx="393" cy="116"/>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p:spPr>
            <p:txBody>
              <a:bodyPr vert="horz" wrap="square" lIns="91440" tIns="45720" rIns="91440" bIns="45720" numCol="1" anchor="t" anchorCtr="0" compatLnSpc="1"/>
              <a:p>
                <a:endParaRPr lang="zh-CN" altLang="en-US"/>
              </a:p>
            </p:txBody>
          </p:sp>
          <p:sp>
            <p:nvSpPr>
              <p:cNvPr id="112" name="Freeform 110"/>
              <p:cNvSpPr>
                <a:spLocks noEditPoints="1"/>
              </p:cNvSpPr>
              <p:nvPr/>
            </p:nvSpPr>
            <p:spPr bwMode="auto">
              <a:xfrm>
                <a:off x="10048" y="8590"/>
                <a:ext cx="312" cy="329"/>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p:spPr>
            <p:txBody>
              <a:bodyPr vert="horz" wrap="square" lIns="91440" tIns="45720" rIns="91440" bIns="45720" numCol="1" anchor="t" anchorCtr="0" compatLnSpc="1"/>
              <a:p>
                <a:endParaRPr lang="zh-CN" altLang="en-US"/>
              </a:p>
            </p:txBody>
          </p:sp>
        </p:grpSp>
        <p:sp>
          <p:nvSpPr>
            <p:cNvPr id="59" name="Freeform 463"/>
            <p:cNvSpPr>
              <a:spLocks noEditPoints="1"/>
            </p:cNvSpPr>
            <p:nvPr/>
          </p:nvSpPr>
          <p:spPr bwMode="auto">
            <a:xfrm>
              <a:off x="9596" y="3860"/>
              <a:ext cx="396" cy="453"/>
            </a:xfrm>
            <a:custGeom>
              <a:avLst/>
              <a:gdLst>
                <a:gd name="T0" fmla="*/ 17 w 114"/>
                <a:gd name="T1" fmla="*/ 130 h 130"/>
                <a:gd name="T2" fmla="*/ 0 w 114"/>
                <a:gd name="T3" fmla="*/ 70 h 130"/>
                <a:gd name="T4" fmla="*/ 48 w 114"/>
                <a:gd name="T5" fmla="*/ 42 h 130"/>
                <a:gd name="T6" fmla="*/ 48 w 114"/>
                <a:gd name="T7" fmla="*/ 130 h 130"/>
                <a:gd name="T8" fmla="*/ 24 w 114"/>
                <a:gd name="T9" fmla="*/ 27 h 130"/>
                <a:gd name="T10" fmla="*/ 28 w 114"/>
                <a:gd name="T11" fmla="*/ 31 h 130"/>
                <a:gd name="T12" fmla="*/ 33 w 114"/>
                <a:gd name="T13" fmla="*/ 33 h 130"/>
                <a:gd name="T14" fmla="*/ 48 w 114"/>
                <a:gd name="T15" fmla="*/ 31 h 130"/>
                <a:gd name="T16" fmla="*/ 48 w 114"/>
                <a:gd name="T17" fmla="*/ 37 h 130"/>
                <a:gd name="T18" fmla="*/ 48 w 114"/>
                <a:gd name="T19" fmla="*/ 37 h 130"/>
                <a:gd name="T20" fmla="*/ 48 w 114"/>
                <a:gd name="T21" fmla="*/ 37 h 130"/>
                <a:gd name="T22" fmla="*/ 33 w 114"/>
                <a:gd name="T23" fmla="*/ 37 h 130"/>
                <a:gd name="T24" fmla="*/ 24 w 114"/>
                <a:gd name="T25" fmla="*/ 35 h 130"/>
                <a:gd name="T26" fmla="*/ 17 w 114"/>
                <a:gd name="T27" fmla="*/ 24 h 130"/>
                <a:gd name="T28" fmla="*/ 17 w 114"/>
                <a:gd name="T29" fmla="*/ 15 h 130"/>
                <a:gd name="T30" fmla="*/ 20 w 114"/>
                <a:gd name="T31" fmla="*/ 0 h 130"/>
                <a:gd name="T32" fmla="*/ 29 w 114"/>
                <a:gd name="T33" fmla="*/ 2 h 130"/>
                <a:gd name="T34" fmla="*/ 44 w 114"/>
                <a:gd name="T35" fmla="*/ 9 h 130"/>
                <a:gd name="T36" fmla="*/ 51 w 114"/>
                <a:gd name="T37" fmla="*/ 15 h 130"/>
                <a:gd name="T38" fmla="*/ 50 w 114"/>
                <a:gd name="T39" fmla="*/ 20 h 130"/>
                <a:gd name="T40" fmla="*/ 48 w 114"/>
                <a:gd name="T41" fmla="*/ 27 h 130"/>
                <a:gd name="T42" fmla="*/ 24 w 114"/>
                <a:gd name="T43" fmla="*/ 27 h 130"/>
                <a:gd name="T44" fmla="*/ 51 w 114"/>
                <a:gd name="T45" fmla="*/ 33 h 130"/>
                <a:gd name="T46" fmla="*/ 51 w 114"/>
                <a:gd name="T47" fmla="*/ 35 h 130"/>
                <a:gd name="T48" fmla="*/ 62 w 114"/>
                <a:gd name="T49" fmla="*/ 33 h 130"/>
                <a:gd name="T50" fmla="*/ 62 w 114"/>
                <a:gd name="T51" fmla="*/ 33 h 130"/>
                <a:gd name="T52" fmla="*/ 59 w 114"/>
                <a:gd name="T53" fmla="*/ 16 h 130"/>
                <a:gd name="T54" fmla="*/ 59 w 114"/>
                <a:gd name="T55" fmla="*/ 16 h 130"/>
                <a:gd name="T56" fmla="*/ 59 w 114"/>
                <a:gd name="T57" fmla="*/ 16 h 130"/>
                <a:gd name="T58" fmla="*/ 55 w 114"/>
                <a:gd name="T59" fmla="*/ 16 h 130"/>
                <a:gd name="T60" fmla="*/ 53 w 114"/>
                <a:gd name="T61" fmla="*/ 16 h 130"/>
                <a:gd name="T62" fmla="*/ 53 w 114"/>
                <a:gd name="T63" fmla="*/ 16 h 130"/>
                <a:gd name="T64" fmla="*/ 51 w 114"/>
                <a:gd name="T65" fmla="*/ 33 h 130"/>
                <a:gd name="T66" fmla="*/ 66 w 114"/>
                <a:gd name="T67" fmla="*/ 31 h 130"/>
                <a:gd name="T68" fmla="*/ 79 w 114"/>
                <a:gd name="T69" fmla="*/ 33 h 130"/>
                <a:gd name="T70" fmla="*/ 84 w 114"/>
                <a:gd name="T71" fmla="*/ 31 h 130"/>
                <a:gd name="T72" fmla="*/ 88 w 114"/>
                <a:gd name="T73" fmla="*/ 27 h 130"/>
                <a:gd name="T74" fmla="*/ 66 w 114"/>
                <a:gd name="T75" fmla="*/ 27 h 130"/>
                <a:gd name="T76" fmla="*/ 66 w 114"/>
                <a:gd name="T77" fmla="*/ 24 h 130"/>
                <a:gd name="T78" fmla="*/ 64 w 114"/>
                <a:gd name="T79" fmla="*/ 18 h 130"/>
                <a:gd name="T80" fmla="*/ 62 w 114"/>
                <a:gd name="T81" fmla="*/ 13 h 130"/>
                <a:gd name="T82" fmla="*/ 77 w 114"/>
                <a:gd name="T83" fmla="*/ 4 h 130"/>
                <a:gd name="T84" fmla="*/ 92 w 114"/>
                <a:gd name="T85" fmla="*/ 0 h 130"/>
                <a:gd name="T86" fmla="*/ 95 w 114"/>
                <a:gd name="T87" fmla="*/ 7 h 130"/>
                <a:gd name="T88" fmla="*/ 95 w 114"/>
                <a:gd name="T89" fmla="*/ 15 h 130"/>
                <a:gd name="T90" fmla="*/ 94 w 114"/>
                <a:gd name="T91" fmla="*/ 29 h 130"/>
                <a:gd name="T92" fmla="*/ 81 w 114"/>
                <a:gd name="T93" fmla="*/ 37 h 130"/>
                <a:gd name="T94" fmla="*/ 66 w 114"/>
                <a:gd name="T95" fmla="*/ 37 h 130"/>
                <a:gd name="T96" fmla="*/ 66 w 114"/>
                <a:gd name="T97" fmla="*/ 37 h 130"/>
                <a:gd name="T98" fmla="*/ 66 w 114"/>
                <a:gd name="T99" fmla="*/ 31 h 130"/>
                <a:gd name="T100" fmla="*/ 114 w 114"/>
                <a:gd name="T101" fmla="*/ 42 h 130"/>
                <a:gd name="T102" fmla="*/ 99 w 114"/>
                <a:gd name="T103" fmla="*/ 70 h 130"/>
                <a:gd name="T104" fmla="*/ 66 w 114"/>
                <a:gd name="T105" fmla="*/ 130 h 130"/>
                <a:gd name="T106" fmla="*/ 66 w 114"/>
                <a:gd name="T107" fmla="*/ 4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48" y="130"/>
                  </a:moveTo>
                  <a:lnTo>
                    <a:pt x="17" y="130"/>
                  </a:lnTo>
                  <a:lnTo>
                    <a:pt x="17" y="70"/>
                  </a:lnTo>
                  <a:lnTo>
                    <a:pt x="0" y="70"/>
                  </a:lnTo>
                  <a:lnTo>
                    <a:pt x="0" y="42"/>
                  </a:lnTo>
                  <a:lnTo>
                    <a:pt x="48" y="42"/>
                  </a:lnTo>
                  <a:lnTo>
                    <a:pt x="48" y="42"/>
                  </a:lnTo>
                  <a:lnTo>
                    <a:pt x="48" y="130"/>
                  </a:lnTo>
                  <a:lnTo>
                    <a:pt x="48" y="130"/>
                  </a:lnTo>
                  <a:close/>
                  <a:moveTo>
                    <a:pt x="24" y="27"/>
                  </a:moveTo>
                  <a:lnTo>
                    <a:pt x="24" y="27"/>
                  </a:lnTo>
                  <a:lnTo>
                    <a:pt x="28" y="31"/>
                  </a:lnTo>
                  <a:lnTo>
                    <a:pt x="33" y="33"/>
                  </a:lnTo>
                  <a:lnTo>
                    <a:pt x="33" y="33"/>
                  </a:lnTo>
                  <a:lnTo>
                    <a:pt x="40" y="33"/>
                  </a:lnTo>
                  <a:lnTo>
                    <a:pt x="48" y="31"/>
                  </a:lnTo>
                  <a:lnTo>
                    <a:pt x="48" y="31"/>
                  </a:lnTo>
                  <a:lnTo>
                    <a:pt x="48" y="37"/>
                  </a:lnTo>
                  <a:lnTo>
                    <a:pt x="48" y="37"/>
                  </a:lnTo>
                  <a:lnTo>
                    <a:pt x="48" y="37"/>
                  </a:lnTo>
                  <a:lnTo>
                    <a:pt x="48" y="37"/>
                  </a:lnTo>
                  <a:lnTo>
                    <a:pt x="48" y="37"/>
                  </a:lnTo>
                  <a:lnTo>
                    <a:pt x="40" y="37"/>
                  </a:lnTo>
                  <a:lnTo>
                    <a:pt x="33" y="37"/>
                  </a:lnTo>
                  <a:lnTo>
                    <a:pt x="33" y="37"/>
                  </a:lnTo>
                  <a:lnTo>
                    <a:pt x="24" y="35"/>
                  </a:lnTo>
                  <a:lnTo>
                    <a:pt x="20" y="29"/>
                  </a:lnTo>
                  <a:lnTo>
                    <a:pt x="17" y="24"/>
                  </a:lnTo>
                  <a:lnTo>
                    <a:pt x="17" y="15"/>
                  </a:lnTo>
                  <a:lnTo>
                    <a:pt x="17" y="15"/>
                  </a:lnTo>
                  <a:lnTo>
                    <a:pt x="18" y="7"/>
                  </a:lnTo>
                  <a:lnTo>
                    <a:pt x="20" y="0"/>
                  </a:lnTo>
                  <a:lnTo>
                    <a:pt x="20" y="0"/>
                  </a:lnTo>
                  <a:lnTo>
                    <a:pt x="29" y="2"/>
                  </a:lnTo>
                  <a:lnTo>
                    <a:pt x="37" y="4"/>
                  </a:lnTo>
                  <a:lnTo>
                    <a:pt x="44" y="9"/>
                  </a:lnTo>
                  <a:lnTo>
                    <a:pt x="51" y="15"/>
                  </a:lnTo>
                  <a:lnTo>
                    <a:pt x="51" y="15"/>
                  </a:lnTo>
                  <a:lnTo>
                    <a:pt x="51" y="15"/>
                  </a:lnTo>
                  <a:lnTo>
                    <a:pt x="50" y="20"/>
                  </a:lnTo>
                  <a:lnTo>
                    <a:pt x="48" y="27"/>
                  </a:lnTo>
                  <a:lnTo>
                    <a:pt x="48" y="27"/>
                  </a:lnTo>
                  <a:lnTo>
                    <a:pt x="35" y="27"/>
                  </a:lnTo>
                  <a:lnTo>
                    <a:pt x="24" y="27"/>
                  </a:lnTo>
                  <a:lnTo>
                    <a:pt x="24" y="27"/>
                  </a:lnTo>
                  <a:close/>
                  <a:moveTo>
                    <a:pt x="51" y="33"/>
                  </a:moveTo>
                  <a:lnTo>
                    <a:pt x="51" y="33"/>
                  </a:lnTo>
                  <a:lnTo>
                    <a:pt x="51" y="35"/>
                  </a:lnTo>
                  <a:lnTo>
                    <a:pt x="62" y="33"/>
                  </a:lnTo>
                  <a:lnTo>
                    <a:pt x="62" y="33"/>
                  </a:lnTo>
                  <a:lnTo>
                    <a:pt x="62" y="33"/>
                  </a:lnTo>
                  <a:lnTo>
                    <a:pt x="62" y="33"/>
                  </a:lnTo>
                  <a:lnTo>
                    <a:pt x="62" y="24"/>
                  </a:lnTo>
                  <a:lnTo>
                    <a:pt x="59" y="16"/>
                  </a:lnTo>
                  <a:lnTo>
                    <a:pt x="59" y="16"/>
                  </a:lnTo>
                  <a:lnTo>
                    <a:pt x="59" y="16"/>
                  </a:lnTo>
                  <a:lnTo>
                    <a:pt x="59" y="16"/>
                  </a:lnTo>
                  <a:lnTo>
                    <a:pt x="59" y="16"/>
                  </a:lnTo>
                  <a:lnTo>
                    <a:pt x="55" y="16"/>
                  </a:lnTo>
                  <a:lnTo>
                    <a:pt x="55" y="16"/>
                  </a:lnTo>
                  <a:lnTo>
                    <a:pt x="53" y="16"/>
                  </a:lnTo>
                  <a:lnTo>
                    <a:pt x="53" y="16"/>
                  </a:lnTo>
                  <a:lnTo>
                    <a:pt x="53" y="16"/>
                  </a:lnTo>
                  <a:lnTo>
                    <a:pt x="53" y="16"/>
                  </a:lnTo>
                  <a:lnTo>
                    <a:pt x="51" y="26"/>
                  </a:lnTo>
                  <a:lnTo>
                    <a:pt x="51" y="33"/>
                  </a:lnTo>
                  <a:lnTo>
                    <a:pt x="51" y="33"/>
                  </a:lnTo>
                  <a:close/>
                  <a:moveTo>
                    <a:pt x="66" y="31"/>
                  </a:moveTo>
                  <a:lnTo>
                    <a:pt x="66" y="31"/>
                  </a:lnTo>
                  <a:lnTo>
                    <a:pt x="79" y="33"/>
                  </a:lnTo>
                  <a:lnTo>
                    <a:pt x="79" y="33"/>
                  </a:lnTo>
                  <a:lnTo>
                    <a:pt x="84" y="31"/>
                  </a:lnTo>
                  <a:lnTo>
                    <a:pt x="88" y="27"/>
                  </a:lnTo>
                  <a:lnTo>
                    <a:pt x="88" y="27"/>
                  </a:lnTo>
                  <a:lnTo>
                    <a:pt x="77" y="27"/>
                  </a:lnTo>
                  <a:lnTo>
                    <a:pt x="66" y="27"/>
                  </a:lnTo>
                  <a:lnTo>
                    <a:pt x="66" y="27"/>
                  </a:lnTo>
                  <a:lnTo>
                    <a:pt x="66" y="24"/>
                  </a:lnTo>
                  <a:lnTo>
                    <a:pt x="66" y="24"/>
                  </a:lnTo>
                  <a:lnTo>
                    <a:pt x="64" y="18"/>
                  </a:lnTo>
                  <a:lnTo>
                    <a:pt x="62" y="13"/>
                  </a:lnTo>
                  <a:lnTo>
                    <a:pt x="62" y="13"/>
                  </a:lnTo>
                  <a:lnTo>
                    <a:pt x="68" y="7"/>
                  </a:lnTo>
                  <a:lnTo>
                    <a:pt x="77" y="4"/>
                  </a:lnTo>
                  <a:lnTo>
                    <a:pt x="84" y="2"/>
                  </a:lnTo>
                  <a:lnTo>
                    <a:pt x="92" y="0"/>
                  </a:lnTo>
                  <a:lnTo>
                    <a:pt x="92" y="0"/>
                  </a:lnTo>
                  <a:lnTo>
                    <a:pt x="95" y="7"/>
                  </a:lnTo>
                  <a:lnTo>
                    <a:pt x="95" y="15"/>
                  </a:lnTo>
                  <a:lnTo>
                    <a:pt x="95" y="15"/>
                  </a:lnTo>
                  <a:lnTo>
                    <a:pt x="95" y="24"/>
                  </a:lnTo>
                  <a:lnTo>
                    <a:pt x="94" y="29"/>
                  </a:lnTo>
                  <a:lnTo>
                    <a:pt x="88" y="35"/>
                  </a:lnTo>
                  <a:lnTo>
                    <a:pt x="81" y="37"/>
                  </a:lnTo>
                  <a:lnTo>
                    <a:pt x="81" y="37"/>
                  </a:lnTo>
                  <a:lnTo>
                    <a:pt x="66" y="37"/>
                  </a:lnTo>
                  <a:lnTo>
                    <a:pt x="66" y="37"/>
                  </a:lnTo>
                  <a:lnTo>
                    <a:pt x="66" y="37"/>
                  </a:lnTo>
                  <a:lnTo>
                    <a:pt x="66" y="31"/>
                  </a:lnTo>
                  <a:lnTo>
                    <a:pt x="66" y="31"/>
                  </a:lnTo>
                  <a:close/>
                  <a:moveTo>
                    <a:pt x="66" y="42"/>
                  </a:moveTo>
                  <a:lnTo>
                    <a:pt x="114" y="42"/>
                  </a:lnTo>
                  <a:lnTo>
                    <a:pt x="114" y="70"/>
                  </a:lnTo>
                  <a:lnTo>
                    <a:pt x="99" y="70"/>
                  </a:lnTo>
                  <a:lnTo>
                    <a:pt x="99" y="130"/>
                  </a:lnTo>
                  <a:lnTo>
                    <a:pt x="66" y="130"/>
                  </a:lnTo>
                  <a:lnTo>
                    <a:pt x="66" y="130"/>
                  </a:lnTo>
                  <a:lnTo>
                    <a:pt x="66" y="42"/>
                  </a:lnTo>
                  <a:lnTo>
                    <a:pt x="66"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0" name="Freeform 464"/>
            <p:cNvSpPr>
              <a:spLocks noEditPoints="1"/>
            </p:cNvSpPr>
            <p:nvPr/>
          </p:nvSpPr>
          <p:spPr bwMode="auto">
            <a:xfrm>
              <a:off x="7413" y="2963"/>
              <a:ext cx="406" cy="449"/>
            </a:xfrm>
            <a:custGeom>
              <a:avLst/>
              <a:gdLst>
                <a:gd name="T0" fmla="*/ 35 w 117"/>
                <a:gd name="T1" fmla="*/ 114 h 129"/>
                <a:gd name="T2" fmla="*/ 46 w 117"/>
                <a:gd name="T3" fmla="*/ 101 h 129"/>
                <a:gd name="T4" fmla="*/ 51 w 117"/>
                <a:gd name="T5" fmla="*/ 87 h 129"/>
                <a:gd name="T6" fmla="*/ 48 w 117"/>
                <a:gd name="T7" fmla="*/ 79 h 129"/>
                <a:gd name="T8" fmla="*/ 72 w 117"/>
                <a:gd name="T9" fmla="*/ 87 h 129"/>
                <a:gd name="T10" fmla="*/ 68 w 117"/>
                <a:gd name="T11" fmla="*/ 87 h 129"/>
                <a:gd name="T12" fmla="*/ 73 w 117"/>
                <a:gd name="T13" fmla="*/ 101 h 129"/>
                <a:gd name="T14" fmla="*/ 86 w 117"/>
                <a:gd name="T15" fmla="*/ 114 h 129"/>
                <a:gd name="T16" fmla="*/ 97 w 117"/>
                <a:gd name="T17" fmla="*/ 129 h 129"/>
                <a:gd name="T18" fmla="*/ 22 w 117"/>
                <a:gd name="T19" fmla="*/ 114 h 129"/>
                <a:gd name="T20" fmla="*/ 35 w 117"/>
                <a:gd name="T21" fmla="*/ 114 h 129"/>
                <a:gd name="T22" fmla="*/ 46 w 117"/>
                <a:gd name="T23" fmla="*/ 61 h 129"/>
                <a:gd name="T24" fmla="*/ 44 w 117"/>
                <a:gd name="T25" fmla="*/ 66 h 129"/>
                <a:gd name="T26" fmla="*/ 37 w 117"/>
                <a:gd name="T27" fmla="*/ 61 h 129"/>
                <a:gd name="T28" fmla="*/ 33 w 117"/>
                <a:gd name="T29" fmla="*/ 55 h 129"/>
                <a:gd name="T30" fmla="*/ 33 w 117"/>
                <a:gd name="T31" fmla="*/ 54 h 129"/>
                <a:gd name="T32" fmla="*/ 39 w 117"/>
                <a:gd name="T33" fmla="*/ 33 h 129"/>
                <a:gd name="T34" fmla="*/ 42 w 117"/>
                <a:gd name="T35" fmla="*/ 11 h 129"/>
                <a:gd name="T36" fmla="*/ 48 w 117"/>
                <a:gd name="T37" fmla="*/ 11 h 129"/>
                <a:gd name="T38" fmla="*/ 24 w 117"/>
                <a:gd name="T39" fmla="*/ 19 h 129"/>
                <a:gd name="T40" fmla="*/ 9 w 117"/>
                <a:gd name="T41" fmla="*/ 13 h 129"/>
                <a:gd name="T42" fmla="*/ 13 w 117"/>
                <a:gd name="T43" fmla="*/ 24 h 129"/>
                <a:gd name="T44" fmla="*/ 16 w 117"/>
                <a:gd name="T45" fmla="*/ 33 h 129"/>
                <a:gd name="T46" fmla="*/ 29 w 117"/>
                <a:gd name="T47" fmla="*/ 46 h 129"/>
                <a:gd name="T48" fmla="*/ 33 w 117"/>
                <a:gd name="T49" fmla="*/ 30 h 129"/>
                <a:gd name="T50" fmla="*/ 35 w 117"/>
                <a:gd name="T51" fmla="*/ 13 h 129"/>
                <a:gd name="T52" fmla="*/ 31 w 117"/>
                <a:gd name="T53" fmla="*/ 21 h 129"/>
                <a:gd name="T54" fmla="*/ 24 w 117"/>
                <a:gd name="T55" fmla="*/ 6 h 129"/>
                <a:gd name="T56" fmla="*/ 0 w 117"/>
                <a:gd name="T57" fmla="*/ 6 h 129"/>
                <a:gd name="T58" fmla="*/ 2 w 117"/>
                <a:gd name="T59" fmla="*/ 11 h 129"/>
                <a:gd name="T60" fmla="*/ 11 w 117"/>
                <a:gd name="T61" fmla="*/ 37 h 129"/>
                <a:gd name="T62" fmla="*/ 18 w 117"/>
                <a:gd name="T63" fmla="*/ 46 h 129"/>
                <a:gd name="T64" fmla="*/ 27 w 117"/>
                <a:gd name="T65" fmla="*/ 54 h 129"/>
                <a:gd name="T66" fmla="*/ 26 w 117"/>
                <a:gd name="T67" fmla="*/ 57 h 129"/>
                <a:gd name="T68" fmla="*/ 39 w 117"/>
                <a:gd name="T69" fmla="*/ 72 h 129"/>
                <a:gd name="T70" fmla="*/ 59 w 117"/>
                <a:gd name="T71" fmla="*/ 76 h 129"/>
                <a:gd name="T72" fmla="*/ 79 w 117"/>
                <a:gd name="T73" fmla="*/ 72 h 129"/>
                <a:gd name="T74" fmla="*/ 94 w 117"/>
                <a:gd name="T75" fmla="*/ 57 h 129"/>
                <a:gd name="T76" fmla="*/ 90 w 117"/>
                <a:gd name="T77" fmla="*/ 54 h 129"/>
                <a:gd name="T78" fmla="*/ 99 w 117"/>
                <a:gd name="T79" fmla="*/ 46 h 129"/>
                <a:gd name="T80" fmla="*/ 106 w 117"/>
                <a:gd name="T81" fmla="*/ 37 h 129"/>
                <a:gd name="T82" fmla="*/ 116 w 117"/>
                <a:gd name="T83" fmla="*/ 11 h 129"/>
                <a:gd name="T84" fmla="*/ 112 w 117"/>
                <a:gd name="T85" fmla="*/ 6 h 129"/>
                <a:gd name="T86" fmla="*/ 94 w 117"/>
                <a:gd name="T87" fmla="*/ 6 h 129"/>
                <a:gd name="T88" fmla="*/ 79 w 117"/>
                <a:gd name="T89" fmla="*/ 0 h 129"/>
                <a:gd name="T90" fmla="*/ 20 w 117"/>
                <a:gd name="T91" fmla="*/ 0 h 129"/>
                <a:gd name="T92" fmla="*/ 24 w 117"/>
                <a:gd name="T93" fmla="*/ 6 h 129"/>
                <a:gd name="T94" fmla="*/ 84 w 117"/>
                <a:gd name="T95" fmla="*/ 13 h 129"/>
                <a:gd name="T96" fmla="*/ 94 w 117"/>
                <a:gd name="T97" fmla="*/ 19 h 129"/>
                <a:gd name="T98" fmla="*/ 108 w 117"/>
                <a:gd name="T99" fmla="*/ 13 h 129"/>
                <a:gd name="T100" fmla="*/ 105 w 117"/>
                <a:gd name="T101" fmla="*/ 24 h 129"/>
                <a:gd name="T102" fmla="*/ 101 w 117"/>
                <a:gd name="T103" fmla="*/ 33 h 129"/>
                <a:gd name="T104" fmla="*/ 88 w 117"/>
                <a:gd name="T105" fmla="*/ 46 h 129"/>
                <a:gd name="T106" fmla="*/ 84 w 117"/>
                <a:gd name="T107" fmla="*/ 30 h 129"/>
                <a:gd name="T108" fmla="*/ 84 w 117"/>
                <a:gd name="T109" fmla="*/ 13 h 129"/>
                <a:gd name="T110" fmla="*/ 84 w 117"/>
                <a:gd name="T111"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129">
                  <a:moveTo>
                    <a:pt x="35" y="114"/>
                  </a:moveTo>
                  <a:lnTo>
                    <a:pt x="35" y="114"/>
                  </a:lnTo>
                  <a:lnTo>
                    <a:pt x="40" y="109"/>
                  </a:lnTo>
                  <a:lnTo>
                    <a:pt x="46" y="101"/>
                  </a:lnTo>
                  <a:lnTo>
                    <a:pt x="50" y="94"/>
                  </a:lnTo>
                  <a:lnTo>
                    <a:pt x="51" y="87"/>
                  </a:lnTo>
                  <a:lnTo>
                    <a:pt x="48" y="87"/>
                  </a:lnTo>
                  <a:lnTo>
                    <a:pt x="48" y="79"/>
                  </a:lnTo>
                  <a:lnTo>
                    <a:pt x="72" y="79"/>
                  </a:lnTo>
                  <a:lnTo>
                    <a:pt x="72" y="87"/>
                  </a:lnTo>
                  <a:lnTo>
                    <a:pt x="68" y="87"/>
                  </a:lnTo>
                  <a:lnTo>
                    <a:pt x="68" y="87"/>
                  </a:lnTo>
                  <a:lnTo>
                    <a:pt x="70" y="94"/>
                  </a:lnTo>
                  <a:lnTo>
                    <a:pt x="73" y="101"/>
                  </a:lnTo>
                  <a:lnTo>
                    <a:pt x="79" y="109"/>
                  </a:lnTo>
                  <a:lnTo>
                    <a:pt x="86" y="114"/>
                  </a:lnTo>
                  <a:lnTo>
                    <a:pt x="97" y="114"/>
                  </a:lnTo>
                  <a:lnTo>
                    <a:pt x="97" y="129"/>
                  </a:lnTo>
                  <a:lnTo>
                    <a:pt x="22" y="129"/>
                  </a:lnTo>
                  <a:lnTo>
                    <a:pt x="22" y="114"/>
                  </a:lnTo>
                  <a:lnTo>
                    <a:pt x="35" y="114"/>
                  </a:lnTo>
                  <a:lnTo>
                    <a:pt x="35" y="114"/>
                  </a:lnTo>
                  <a:close/>
                  <a:moveTo>
                    <a:pt x="48" y="11"/>
                  </a:moveTo>
                  <a:lnTo>
                    <a:pt x="46" y="61"/>
                  </a:lnTo>
                  <a:lnTo>
                    <a:pt x="44" y="66"/>
                  </a:lnTo>
                  <a:lnTo>
                    <a:pt x="44" y="66"/>
                  </a:lnTo>
                  <a:lnTo>
                    <a:pt x="37" y="61"/>
                  </a:lnTo>
                  <a:lnTo>
                    <a:pt x="37" y="61"/>
                  </a:lnTo>
                  <a:lnTo>
                    <a:pt x="35" y="59"/>
                  </a:lnTo>
                  <a:lnTo>
                    <a:pt x="33" y="55"/>
                  </a:lnTo>
                  <a:lnTo>
                    <a:pt x="33" y="55"/>
                  </a:lnTo>
                  <a:lnTo>
                    <a:pt x="33" y="54"/>
                  </a:lnTo>
                  <a:lnTo>
                    <a:pt x="33" y="54"/>
                  </a:lnTo>
                  <a:lnTo>
                    <a:pt x="39" y="33"/>
                  </a:lnTo>
                  <a:lnTo>
                    <a:pt x="39" y="33"/>
                  </a:lnTo>
                  <a:lnTo>
                    <a:pt x="42" y="11"/>
                  </a:lnTo>
                  <a:lnTo>
                    <a:pt x="48" y="11"/>
                  </a:lnTo>
                  <a:lnTo>
                    <a:pt x="48" y="11"/>
                  </a:lnTo>
                  <a:close/>
                  <a:moveTo>
                    <a:pt x="31" y="21"/>
                  </a:moveTo>
                  <a:lnTo>
                    <a:pt x="24" y="19"/>
                  </a:lnTo>
                  <a:lnTo>
                    <a:pt x="24" y="13"/>
                  </a:lnTo>
                  <a:lnTo>
                    <a:pt x="9" y="13"/>
                  </a:lnTo>
                  <a:lnTo>
                    <a:pt x="9" y="13"/>
                  </a:lnTo>
                  <a:lnTo>
                    <a:pt x="13" y="24"/>
                  </a:lnTo>
                  <a:lnTo>
                    <a:pt x="16" y="33"/>
                  </a:lnTo>
                  <a:lnTo>
                    <a:pt x="16" y="33"/>
                  </a:lnTo>
                  <a:lnTo>
                    <a:pt x="22" y="39"/>
                  </a:lnTo>
                  <a:lnTo>
                    <a:pt x="29" y="46"/>
                  </a:lnTo>
                  <a:lnTo>
                    <a:pt x="29" y="46"/>
                  </a:lnTo>
                  <a:lnTo>
                    <a:pt x="33" y="30"/>
                  </a:lnTo>
                  <a:lnTo>
                    <a:pt x="35" y="13"/>
                  </a:lnTo>
                  <a:lnTo>
                    <a:pt x="35" y="13"/>
                  </a:lnTo>
                  <a:lnTo>
                    <a:pt x="33" y="13"/>
                  </a:lnTo>
                  <a:lnTo>
                    <a:pt x="31" y="21"/>
                  </a:lnTo>
                  <a:lnTo>
                    <a:pt x="31" y="21"/>
                  </a:lnTo>
                  <a:close/>
                  <a:moveTo>
                    <a:pt x="24" y="6"/>
                  </a:moveTo>
                  <a:lnTo>
                    <a:pt x="5" y="6"/>
                  </a:lnTo>
                  <a:lnTo>
                    <a:pt x="0" y="6"/>
                  </a:lnTo>
                  <a:lnTo>
                    <a:pt x="2" y="11"/>
                  </a:lnTo>
                  <a:lnTo>
                    <a:pt x="2" y="11"/>
                  </a:lnTo>
                  <a:lnTo>
                    <a:pt x="5" y="24"/>
                  </a:lnTo>
                  <a:lnTo>
                    <a:pt x="11" y="37"/>
                  </a:lnTo>
                  <a:lnTo>
                    <a:pt x="11" y="37"/>
                  </a:lnTo>
                  <a:lnTo>
                    <a:pt x="18" y="46"/>
                  </a:lnTo>
                  <a:lnTo>
                    <a:pt x="27" y="54"/>
                  </a:lnTo>
                  <a:lnTo>
                    <a:pt x="27" y="54"/>
                  </a:lnTo>
                  <a:lnTo>
                    <a:pt x="26" y="57"/>
                  </a:lnTo>
                  <a:lnTo>
                    <a:pt x="26" y="57"/>
                  </a:lnTo>
                  <a:lnTo>
                    <a:pt x="31" y="66"/>
                  </a:lnTo>
                  <a:lnTo>
                    <a:pt x="39" y="72"/>
                  </a:lnTo>
                  <a:lnTo>
                    <a:pt x="50" y="76"/>
                  </a:lnTo>
                  <a:lnTo>
                    <a:pt x="59" y="76"/>
                  </a:lnTo>
                  <a:lnTo>
                    <a:pt x="70" y="76"/>
                  </a:lnTo>
                  <a:lnTo>
                    <a:pt x="79" y="72"/>
                  </a:lnTo>
                  <a:lnTo>
                    <a:pt x="86" y="66"/>
                  </a:lnTo>
                  <a:lnTo>
                    <a:pt x="94" y="57"/>
                  </a:lnTo>
                  <a:lnTo>
                    <a:pt x="94" y="57"/>
                  </a:lnTo>
                  <a:lnTo>
                    <a:pt x="90" y="54"/>
                  </a:lnTo>
                  <a:lnTo>
                    <a:pt x="90" y="54"/>
                  </a:lnTo>
                  <a:lnTo>
                    <a:pt x="99" y="46"/>
                  </a:lnTo>
                  <a:lnTo>
                    <a:pt x="106" y="37"/>
                  </a:lnTo>
                  <a:lnTo>
                    <a:pt x="106" y="37"/>
                  </a:lnTo>
                  <a:lnTo>
                    <a:pt x="112" y="24"/>
                  </a:lnTo>
                  <a:lnTo>
                    <a:pt x="116" y="11"/>
                  </a:lnTo>
                  <a:lnTo>
                    <a:pt x="117" y="6"/>
                  </a:lnTo>
                  <a:lnTo>
                    <a:pt x="112" y="6"/>
                  </a:lnTo>
                  <a:lnTo>
                    <a:pt x="94" y="6"/>
                  </a:lnTo>
                  <a:lnTo>
                    <a:pt x="94" y="6"/>
                  </a:lnTo>
                  <a:lnTo>
                    <a:pt x="97" y="0"/>
                  </a:lnTo>
                  <a:lnTo>
                    <a:pt x="79" y="0"/>
                  </a:lnTo>
                  <a:lnTo>
                    <a:pt x="39" y="0"/>
                  </a:lnTo>
                  <a:lnTo>
                    <a:pt x="20" y="0"/>
                  </a:lnTo>
                  <a:lnTo>
                    <a:pt x="20" y="0"/>
                  </a:lnTo>
                  <a:lnTo>
                    <a:pt x="24" y="6"/>
                  </a:lnTo>
                  <a:lnTo>
                    <a:pt x="24" y="6"/>
                  </a:lnTo>
                  <a:close/>
                  <a:moveTo>
                    <a:pt x="84" y="13"/>
                  </a:moveTo>
                  <a:lnTo>
                    <a:pt x="88" y="21"/>
                  </a:lnTo>
                  <a:lnTo>
                    <a:pt x="94" y="19"/>
                  </a:lnTo>
                  <a:lnTo>
                    <a:pt x="94" y="13"/>
                  </a:lnTo>
                  <a:lnTo>
                    <a:pt x="108" y="13"/>
                  </a:lnTo>
                  <a:lnTo>
                    <a:pt x="108" y="13"/>
                  </a:lnTo>
                  <a:lnTo>
                    <a:pt x="105" y="24"/>
                  </a:lnTo>
                  <a:lnTo>
                    <a:pt x="101" y="33"/>
                  </a:lnTo>
                  <a:lnTo>
                    <a:pt x="101" y="33"/>
                  </a:lnTo>
                  <a:lnTo>
                    <a:pt x="95" y="39"/>
                  </a:lnTo>
                  <a:lnTo>
                    <a:pt x="88" y="46"/>
                  </a:lnTo>
                  <a:lnTo>
                    <a:pt x="88" y="46"/>
                  </a:lnTo>
                  <a:lnTo>
                    <a:pt x="84" y="30"/>
                  </a:lnTo>
                  <a:lnTo>
                    <a:pt x="84" y="13"/>
                  </a:lnTo>
                  <a:lnTo>
                    <a:pt x="84" y="13"/>
                  </a:lnTo>
                  <a:lnTo>
                    <a:pt x="84" y="13"/>
                  </a:lnTo>
                  <a:lnTo>
                    <a:pt x="84" y="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Freeform 465"/>
            <p:cNvSpPr>
              <a:spLocks noEditPoints="1"/>
            </p:cNvSpPr>
            <p:nvPr/>
          </p:nvSpPr>
          <p:spPr bwMode="auto">
            <a:xfrm>
              <a:off x="6260" y="2983"/>
              <a:ext cx="361" cy="410"/>
            </a:xfrm>
            <a:custGeom>
              <a:avLst/>
              <a:gdLst>
                <a:gd name="T0" fmla="*/ 104 w 104"/>
                <a:gd name="T1" fmla="*/ 24 h 118"/>
                <a:gd name="T2" fmla="*/ 99 w 104"/>
                <a:gd name="T3" fmla="*/ 46 h 118"/>
                <a:gd name="T4" fmla="*/ 97 w 104"/>
                <a:gd name="T5" fmla="*/ 50 h 118"/>
                <a:gd name="T6" fmla="*/ 95 w 104"/>
                <a:gd name="T7" fmla="*/ 53 h 118"/>
                <a:gd name="T8" fmla="*/ 33 w 104"/>
                <a:gd name="T9" fmla="*/ 107 h 118"/>
                <a:gd name="T10" fmla="*/ 27 w 104"/>
                <a:gd name="T11" fmla="*/ 108 h 118"/>
                <a:gd name="T12" fmla="*/ 22 w 104"/>
                <a:gd name="T13" fmla="*/ 107 h 118"/>
                <a:gd name="T14" fmla="*/ 4 w 104"/>
                <a:gd name="T15" fmla="*/ 94 h 118"/>
                <a:gd name="T16" fmla="*/ 0 w 104"/>
                <a:gd name="T17" fmla="*/ 85 h 118"/>
                <a:gd name="T18" fmla="*/ 7 w 104"/>
                <a:gd name="T19" fmla="*/ 59 h 118"/>
                <a:gd name="T20" fmla="*/ 71 w 104"/>
                <a:gd name="T21" fmla="*/ 4 h 118"/>
                <a:gd name="T22" fmla="*/ 77 w 104"/>
                <a:gd name="T23" fmla="*/ 0 h 118"/>
                <a:gd name="T24" fmla="*/ 84 w 104"/>
                <a:gd name="T25" fmla="*/ 2 h 118"/>
                <a:gd name="T26" fmla="*/ 103 w 104"/>
                <a:gd name="T27" fmla="*/ 17 h 118"/>
                <a:gd name="T28" fmla="*/ 104 w 104"/>
                <a:gd name="T29" fmla="*/ 22 h 118"/>
                <a:gd name="T30" fmla="*/ 62 w 104"/>
                <a:gd name="T31" fmla="*/ 101 h 118"/>
                <a:gd name="T32" fmla="*/ 70 w 104"/>
                <a:gd name="T33" fmla="*/ 94 h 118"/>
                <a:gd name="T34" fmla="*/ 73 w 104"/>
                <a:gd name="T35" fmla="*/ 85 h 118"/>
                <a:gd name="T36" fmla="*/ 70 w 104"/>
                <a:gd name="T37" fmla="*/ 81 h 118"/>
                <a:gd name="T38" fmla="*/ 68 w 104"/>
                <a:gd name="T39" fmla="*/ 85 h 118"/>
                <a:gd name="T40" fmla="*/ 64 w 104"/>
                <a:gd name="T41" fmla="*/ 90 h 118"/>
                <a:gd name="T42" fmla="*/ 57 w 104"/>
                <a:gd name="T43" fmla="*/ 96 h 118"/>
                <a:gd name="T44" fmla="*/ 59 w 104"/>
                <a:gd name="T45" fmla="*/ 101 h 118"/>
                <a:gd name="T46" fmla="*/ 64 w 104"/>
                <a:gd name="T47" fmla="*/ 118 h 118"/>
                <a:gd name="T48" fmla="*/ 71 w 104"/>
                <a:gd name="T49" fmla="*/ 110 h 118"/>
                <a:gd name="T50" fmla="*/ 75 w 104"/>
                <a:gd name="T51" fmla="*/ 101 h 118"/>
                <a:gd name="T52" fmla="*/ 71 w 104"/>
                <a:gd name="T53" fmla="*/ 97 h 118"/>
                <a:gd name="T54" fmla="*/ 70 w 104"/>
                <a:gd name="T55" fmla="*/ 101 h 118"/>
                <a:gd name="T56" fmla="*/ 68 w 104"/>
                <a:gd name="T57" fmla="*/ 107 h 118"/>
                <a:gd name="T58" fmla="*/ 59 w 104"/>
                <a:gd name="T59" fmla="*/ 114 h 118"/>
                <a:gd name="T60" fmla="*/ 60 w 104"/>
                <a:gd name="T61" fmla="*/ 118 h 118"/>
                <a:gd name="T62" fmla="*/ 33 w 104"/>
                <a:gd name="T63" fmla="*/ 116 h 118"/>
                <a:gd name="T64" fmla="*/ 44 w 104"/>
                <a:gd name="T65" fmla="*/ 118 h 118"/>
                <a:gd name="T66" fmla="*/ 53 w 104"/>
                <a:gd name="T67" fmla="*/ 112 h 118"/>
                <a:gd name="T68" fmla="*/ 53 w 104"/>
                <a:gd name="T69" fmla="*/ 108 h 118"/>
                <a:gd name="T70" fmla="*/ 48 w 104"/>
                <a:gd name="T71" fmla="*/ 108 h 118"/>
                <a:gd name="T72" fmla="*/ 42 w 104"/>
                <a:gd name="T73" fmla="*/ 112 h 118"/>
                <a:gd name="T74" fmla="*/ 33 w 104"/>
                <a:gd name="T75" fmla="*/ 110 h 118"/>
                <a:gd name="T76" fmla="*/ 31 w 104"/>
                <a:gd name="T77" fmla="*/ 116 h 118"/>
                <a:gd name="T78" fmla="*/ 16 w 104"/>
                <a:gd name="T79" fmla="*/ 62 h 118"/>
                <a:gd name="T80" fmla="*/ 16 w 104"/>
                <a:gd name="T81" fmla="*/ 62 h 118"/>
                <a:gd name="T82" fmla="*/ 13 w 104"/>
                <a:gd name="T83" fmla="*/ 64 h 118"/>
                <a:gd name="T84" fmla="*/ 13 w 104"/>
                <a:gd name="T85" fmla="*/ 66 h 118"/>
                <a:gd name="T86" fmla="*/ 29 w 104"/>
                <a:gd name="T87" fmla="*/ 81 h 118"/>
                <a:gd name="T88" fmla="*/ 26 w 104"/>
                <a:gd name="T89" fmla="*/ 99 h 118"/>
                <a:gd name="T90" fmla="*/ 27 w 104"/>
                <a:gd name="T91" fmla="*/ 101 h 118"/>
                <a:gd name="T92" fmla="*/ 37 w 104"/>
                <a:gd name="T93" fmla="*/ 81 h 118"/>
                <a:gd name="T94" fmla="*/ 53 w 104"/>
                <a:gd name="T95" fmla="*/ 68 h 118"/>
                <a:gd name="T96" fmla="*/ 53 w 104"/>
                <a:gd name="T97" fmla="*/ 64 h 118"/>
                <a:gd name="T98" fmla="*/ 51 w 104"/>
                <a:gd name="T99" fmla="*/ 62 h 118"/>
                <a:gd name="T100" fmla="*/ 49 w 104"/>
                <a:gd name="T101" fmla="*/ 62 h 118"/>
                <a:gd name="T102" fmla="*/ 16 w 104"/>
                <a:gd name="T103" fmla="*/ 62 h 118"/>
                <a:gd name="T104" fmla="*/ 97 w 104"/>
                <a:gd name="T105" fmla="*/ 22 h 118"/>
                <a:gd name="T106" fmla="*/ 97 w 104"/>
                <a:gd name="T107" fmla="*/ 22 h 118"/>
                <a:gd name="T108" fmla="*/ 97 w 104"/>
                <a:gd name="T109" fmla="*/ 22 h 118"/>
                <a:gd name="T110" fmla="*/ 97 w 104"/>
                <a:gd name="T111" fmla="*/ 22 h 118"/>
                <a:gd name="T112" fmla="*/ 77 w 104"/>
                <a:gd name="T113" fmla="*/ 7 h 118"/>
                <a:gd name="T114" fmla="*/ 35 w 104"/>
                <a:gd name="T115" fmla="*/ 44 h 118"/>
                <a:gd name="T116" fmla="*/ 55 w 104"/>
                <a:gd name="T117" fmla="*/ 77 h 118"/>
                <a:gd name="T118" fmla="*/ 92 w 104"/>
                <a:gd name="T119"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118">
                  <a:moveTo>
                    <a:pt x="104" y="22"/>
                  </a:moveTo>
                  <a:lnTo>
                    <a:pt x="104" y="22"/>
                  </a:lnTo>
                  <a:lnTo>
                    <a:pt x="104" y="24"/>
                  </a:lnTo>
                  <a:lnTo>
                    <a:pt x="104" y="24"/>
                  </a:lnTo>
                  <a:lnTo>
                    <a:pt x="99" y="46"/>
                  </a:lnTo>
                  <a:lnTo>
                    <a:pt x="99" y="46"/>
                  </a:lnTo>
                  <a:lnTo>
                    <a:pt x="99" y="46"/>
                  </a:lnTo>
                  <a:lnTo>
                    <a:pt x="99" y="46"/>
                  </a:lnTo>
                  <a:lnTo>
                    <a:pt x="97" y="50"/>
                  </a:lnTo>
                  <a:lnTo>
                    <a:pt x="95" y="51"/>
                  </a:lnTo>
                  <a:lnTo>
                    <a:pt x="95" y="51"/>
                  </a:lnTo>
                  <a:lnTo>
                    <a:pt x="95" y="53"/>
                  </a:lnTo>
                  <a:lnTo>
                    <a:pt x="95" y="53"/>
                  </a:lnTo>
                  <a:lnTo>
                    <a:pt x="33" y="107"/>
                  </a:lnTo>
                  <a:lnTo>
                    <a:pt x="33" y="107"/>
                  </a:lnTo>
                  <a:lnTo>
                    <a:pt x="33" y="107"/>
                  </a:lnTo>
                  <a:lnTo>
                    <a:pt x="33" y="107"/>
                  </a:lnTo>
                  <a:lnTo>
                    <a:pt x="27" y="108"/>
                  </a:lnTo>
                  <a:lnTo>
                    <a:pt x="22" y="107"/>
                  </a:lnTo>
                  <a:lnTo>
                    <a:pt x="22" y="107"/>
                  </a:lnTo>
                  <a:lnTo>
                    <a:pt x="22" y="107"/>
                  </a:lnTo>
                  <a:lnTo>
                    <a:pt x="22" y="107"/>
                  </a:lnTo>
                  <a:lnTo>
                    <a:pt x="4" y="94"/>
                  </a:lnTo>
                  <a:lnTo>
                    <a:pt x="4" y="94"/>
                  </a:lnTo>
                  <a:lnTo>
                    <a:pt x="0" y="90"/>
                  </a:lnTo>
                  <a:lnTo>
                    <a:pt x="0" y="85"/>
                  </a:lnTo>
                  <a:lnTo>
                    <a:pt x="0" y="85"/>
                  </a:lnTo>
                  <a:lnTo>
                    <a:pt x="5" y="62"/>
                  </a:lnTo>
                  <a:lnTo>
                    <a:pt x="5" y="62"/>
                  </a:lnTo>
                  <a:lnTo>
                    <a:pt x="7" y="59"/>
                  </a:lnTo>
                  <a:lnTo>
                    <a:pt x="7" y="59"/>
                  </a:lnTo>
                  <a:lnTo>
                    <a:pt x="7" y="57"/>
                  </a:lnTo>
                  <a:lnTo>
                    <a:pt x="71" y="4"/>
                  </a:lnTo>
                  <a:lnTo>
                    <a:pt x="71" y="4"/>
                  </a:lnTo>
                  <a:lnTo>
                    <a:pt x="73" y="2"/>
                  </a:lnTo>
                  <a:lnTo>
                    <a:pt x="77" y="0"/>
                  </a:lnTo>
                  <a:lnTo>
                    <a:pt x="77" y="0"/>
                  </a:lnTo>
                  <a:lnTo>
                    <a:pt x="81" y="0"/>
                  </a:lnTo>
                  <a:lnTo>
                    <a:pt x="84" y="2"/>
                  </a:lnTo>
                  <a:lnTo>
                    <a:pt x="103" y="15"/>
                  </a:lnTo>
                  <a:lnTo>
                    <a:pt x="103" y="15"/>
                  </a:lnTo>
                  <a:lnTo>
                    <a:pt x="103" y="17"/>
                  </a:lnTo>
                  <a:lnTo>
                    <a:pt x="103" y="17"/>
                  </a:lnTo>
                  <a:lnTo>
                    <a:pt x="104" y="22"/>
                  </a:lnTo>
                  <a:lnTo>
                    <a:pt x="104" y="22"/>
                  </a:lnTo>
                  <a:lnTo>
                    <a:pt x="104" y="22"/>
                  </a:lnTo>
                  <a:lnTo>
                    <a:pt x="104" y="22"/>
                  </a:lnTo>
                  <a:close/>
                  <a:moveTo>
                    <a:pt x="62" y="101"/>
                  </a:moveTo>
                  <a:lnTo>
                    <a:pt x="62" y="101"/>
                  </a:lnTo>
                  <a:lnTo>
                    <a:pt x="66" y="97"/>
                  </a:lnTo>
                  <a:lnTo>
                    <a:pt x="70" y="94"/>
                  </a:lnTo>
                  <a:lnTo>
                    <a:pt x="70" y="94"/>
                  </a:lnTo>
                  <a:lnTo>
                    <a:pt x="73" y="88"/>
                  </a:lnTo>
                  <a:lnTo>
                    <a:pt x="73" y="85"/>
                  </a:lnTo>
                  <a:lnTo>
                    <a:pt x="73" y="85"/>
                  </a:lnTo>
                  <a:lnTo>
                    <a:pt x="73" y="81"/>
                  </a:lnTo>
                  <a:lnTo>
                    <a:pt x="70" y="81"/>
                  </a:lnTo>
                  <a:lnTo>
                    <a:pt x="70" y="81"/>
                  </a:lnTo>
                  <a:lnTo>
                    <a:pt x="68" y="81"/>
                  </a:lnTo>
                  <a:lnTo>
                    <a:pt x="68" y="85"/>
                  </a:lnTo>
                  <a:lnTo>
                    <a:pt x="68" y="85"/>
                  </a:lnTo>
                  <a:lnTo>
                    <a:pt x="64" y="90"/>
                  </a:lnTo>
                  <a:lnTo>
                    <a:pt x="64" y="90"/>
                  </a:lnTo>
                  <a:lnTo>
                    <a:pt x="59" y="94"/>
                  </a:lnTo>
                  <a:lnTo>
                    <a:pt x="59" y="94"/>
                  </a:lnTo>
                  <a:lnTo>
                    <a:pt x="57" y="96"/>
                  </a:lnTo>
                  <a:lnTo>
                    <a:pt x="57" y="99"/>
                  </a:lnTo>
                  <a:lnTo>
                    <a:pt x="57" y="99"/>
                  </a:lnTo>
                  <a:lnTo>
                    <a:pt x="59" y="101"/>
                  </a:lnTo>
                  <a:lnTo>
                    <a:pt x="62" y="101"/>
                  </a:lnTo>
                  <a:lnTo>
                    <a:pt x="62" y="101"/>
                  </a:lnTo>
                  <a:close/>
                  <a:moveTo>
                    <a:pt x="64" y="118"/>
                  </a:moveTo>
                  <a:lnTo>
                    <a:pt x="64" y="118"/>
                  </a:lnTo>
                  <a:lnTo>
                    <a:pt x="68" y="114"/>
                  </a:lnTo>
                  <a:lnTo>
                    <a:pt x="71" y="110"/>
                  </a:lnTo>
                  <a:lnTo>
                    <a:pt x="71" y="110"/>
                  </a:lnTo>
                  <a:lnTo>
                    <a:pt x="75" y="107"/>
                  </a:lnTo>
                  <a:lnTo>
                    <a:pt x="75" y="101"/>
                  </a:lnTo>
                  <a:lnTo>
                    <a:pt x="75" y="101"/>
                  </a:lnTo>
                  <a:lnTo>
                    <a:pt x="75" y="99"/>
                  </a:lnTo>
                  <a:lnTo>
                    <a:pt x="71" y="97"/>
                  </a:lnTo>
                  <a:lnTo>
                    <a:pt x="71" y="97"/>
                  </a:lnTo>
                  <a:lnTo>
                    <a:pt x="70" y="99"/>
                  </a:lnTo>
                  <a:lnTo>
                    <a:pt x="70" y="101"/>
                  </a:lnTo>
                  <a:lnTo>
                    <a:pt x="70" y="101"/>
                  </a:lnTo>
                  <a:lnTo>
                    <a:pt x="68" y="107"/>
                  </a:lnTo>
                  <a:lnTo>
                    <a:pt x="68" y="107"/>
                  </a:lnTo>
                  <a:lnTo>
                    <a:pt x="60" y="112"/>
                  </a:lnTo>
                  <a:lnTo>
                    <a:pt x="60" y="112"/>
                  </a:lnTo>
                  <a:lnTo>
                    <a:pt x="59" y="114"/>
                  </a:lnTo>
                  <a:lnTo>
                    <a:pt x="59" y="116"/>
                  </a:lnTo>
                  <a:lnTo>
                    <a:pt x="59" y="116"/>
                  </a:lnTo>
                  <a:lnTo>
                    <a:pt x="60" y="118"/>
                  </a:lnTo>
                  <a:lnTo>
                    <a:pt x="64" y="118"/>
                  </a:lnTo>
                  <a:lnTo>
                    <a:pt x="64" y="118"/>
                  </a:lnTo>
                  <a:close/>
                  <a:moveTo>
                    <a:pt x="33" y="116"/>
                  </a:moveTo>
                  <a:lnTo>
                    <a:pt x="33" y="116"/>
                  </a:lnTo>
                  <a:lnTo>
                    <a:pt x="38" y="118"/>
                  </a:lnTo>
                  <a:lnTo>
                    <a:pt x="44" y="118"/>
                  </a:lnTo>
                  <a:lnTo>
                    <a:pt x="44" y="118"/>
                  </a:lnTo>
                  <a:lnTo>
                    <a:pt x="48" y="116"/>
                  </a:lnTo>
                  <a:lnTo>
                    <a:pt x="53" y="112"/>
                  </a:lnTo>
                  <a:lnTo>
                    <a:pt x="53" y="112"/>
                  </a:lnTo>
                  <a:lnTo>
                    <a:pt x="53" y="110"/>
                  </a:lnTo>
                  <a:lnTo>
                    <a:pt x="53" y="108"/>
                  </a:lnTo>
                  <a:lnTo>
                    <a:pt x="53" y="108"/>
                  </a:lnTo>
                  <a:lnTo>
                    <a:pt x="49" y="108"/>
                  </a:lnTo>
                  <a:lnTo>
                    <a:pt x="48" y="108"/>
                  </a:lnTo>
                  <a:lnTo>
                    <a:pt x="48" y="108"/>
                  </a:lnTo>
                  <a:lnTo>
                    <a:pt x="42" y="112"/>
                  </a:lnTo>
                  <a:lnTo>
                    <a:pt x="42" y="112"/>
                  </a:lnTo>
                  <a:lnTo>
                    <a:pt x="35" y="110"/>
                  </a:lnTo>
                  <a:lnTo>
                    <a:pt x="35" y="110"/>
                  </a:lnTo>
                  <a:lnTo>
                    <a:pt x="33" y="110"/>
                  </a:lnTo>
                  <a:lnTo>
                    <a:pt x="31" y="112"/>
                  </a:lnTo>
                  <a:lnTo>
                    <a:pt x="31" y="112"/>
                  </a:lnTo>
                  <a:lnTo>
                    <a:pt x="31" y="116"/>
                  </a:lnTo>
                  <a:lnTo>
                    <a:pt x="33" y="116"/>
                  </a:lnTo>
                  <a:lnTo>
                    <a:pt x="33" y="116"/>
                  </a:lnTo>
                  <a:close/>
                  <a:moveTo>
                    <a:pt x="16" y="62"/>
                  </a:moveTo>
                  <a:lnTo>
                    <a:pt x="16" y="62"/>
                  </a:lnTo>
                  <a:lnTo>
                    <a:pt x="16" y="62"/>
                  </a:lnTo>
                  <a:lnTo>
                    <a:pt x="16" y="62"/>
                  </a:lnTo>
                  <a:lnTo>
                    <a:pt x="15" y="62"/>
                  </a:lnTo>
                  <a:lnTo>
                    <a:pt x="13" y="64"/>
                  </a:lnTo>
                  <a:lnTo>
                    <a:pt x="13" y="64"/>
                  </a:lnTo>
                  <a:lnTo>
                    <a:pt x="13" y="64"/>
                  </a:lnTo>
                  <a:lnTo>
                    <a:pt x="13" y="66"/>
                  </a:lnTo>
                  <a:lnTo>
                    <a:pt x="13" y="66"/>
                  </a:lnTo>
                  <a:lnTo>
                    <a:pt x="11" y="66"/>
                  </a:lnTo>
                  <a:lnTo>
                    <a:pt x="13" y="68"/>
                  </a:lnTo>
                  <a:lnTo>
                    <a:pt x="29" y="81"/>
                  </a:lnTo>
                  <a:lnTo>
                    <a:pt x="26" y="99"/>
                  </a:lnTo>
                  <a:lnTo>
                    <a:pt x="26" y="99"/>
                  </a:lnTo>
                  <a:lnTo>
                    <a:pt x="26" y="99"/>
                  </a:lnTo>
                  <a:lnTo>
                    <a:pt x="26" y="101"/>
                  </a:lnTo>
                  <a:lnTo>
                    <a:pt x="27" y="101"/>
                  </a:lnTo>
                  <a:lnTo>
                    <a:pt x="27" y="101"/>
                  </a:lnTo>
                  <a:lnTo>
                    <a:pt x="29" y="101"/>
                  </a:lnTo>
                  <a:lnTo>
                    <a:pt x="31" y="101"/>
                  </a:lnTo>
                  <a:lnTo>
                    <a:pt x="37" y="81"/>
                  </a:lnTo>
                  <a:lnTo>
                    <a:pt x="53" y="68"/>
                  </a:lnTo>
                  <a:lnTo>
                    <a:pt x="53" y="68"/>
                  </a:lnTo>
                  <a:lnTo>
                    <a:pt x="53" y="68"/>
                  </a:lnTo>
                  <a:lnTo>
                    <a:pt x="53" y="68"/>
                  </a:lnTo>
                  <a:lnTo>
                    <a:pt x="53" y="66"/>
                  </a:lnTo>
                  <a:lnTo>
                    <a:pt x="53" y="64"/>
                  </a:lnTo>
                  <a:lnTo>
                    <a:pt x="51" y="62"/>
                  </a:lnTo>
                  <a:lnTo>
                    <a:pt x="51" y="62"/>
                  </a:lnTo>
                  <a:lnTo>
                    <a:pt x="51" y="62"/>
                  </a:lnTo>
                  <a:lnTo>
                    <a:pt x="51" y="62"/>
                  </a:lnTo>
                  <a:lnTo>
                    <a:pt x="49" y="62"/>
                  </a:lnTo>
                  <a:lnTo>
                    <a:pt x="49" y="62"/>
                  </a:lnTo>
                  <a:lnTo>
                    <a:pt x="33" y="75"/>
                  </a:lnTo>
                  <a:lnTo>
                    <a:pt x="16" y="62"/>
                  </a:lnTo>
                  <a:lnTo>
                    <a:pt x="16" y="62"/>
                  </a:lnTo>
                  <a:close/>
                  <a:moveTo>
                    <a:pt x="35" y="44"/>
                  </a:moveTo>
                  <a:lnTo>
                    <a:pt x="55" y="59"/>
                  </a:lnTo>
                  <a:lnTo>
                    <a:pt x="97" y="22"/>
                  </a:lnTo>
                  <a:lnTo>
                    <a:pt x="97" y="22"/>
                  </a:lnTo>
                  <a:lnTo>
                    <a:pt x="97" y="22"/>
                  </a:lnTo>
                  <a:lnTo>
                    <a:pt x="97" y="22"/>
                  </a:lnTo>
                  <a:lnTo>
                    <a:pt x="97" y="22"/>
                  </a:lnTo>
                  <a:lnTo>
                    <a:pt x="97" y="22"/>
                  </a:lnTo>
                  <a:lnTo>
                    <a:pt x="97" y="22"/>
                  </a:lnTo>
                  <a:lnTo>
                    <a:pt x="97" y="22"/>
                  </a:lnTo>
                  <a:lnTo>
                    <a:pt x="97" y="22"/>
                  </a:lnTo>
                  <a:lnTo>
                    <a:pt x="97" y="22"/>
                  </a:lnTo>
                  <a:lnTo>
                    <a:pt x="79" y="7"/>
                  </a:lnTo>
                  <a:lnTo>
                    <a:pt x="79" y="7"/>
                  </a:lnTo>
                  <a:lnTo>
                    <a:pt x="77" y="7"/>
                  </a:lnTo>
                  <a:lnTo>
                    <a:pt x="77" y="7"/>
                  </a:lnTo>
                  <a:lnTo>
                    <a:pt x="75" y="9"/>
                  </a:lnTo>
                  <a:lnTo>
                    <a:pt x="35" y="44"/>
                  </a:lnTo>
                  <a:lnTo>
                    <a:pt x="35" y="44"/>
                  </a:lnTo>
                  <a:close/>
                  <a:moveTo>
                    <a:pt x="59" y="66"/>
                  </a:moveTo>
                  <a:lnTo>
                    <a:pt x="55" y="77"/>
                  </a:lnTo>
                  <a:lnTo>
                    <a:pt x="92" y="46"/>
                  </a:lnTo>
                  <a:lnTo>
                    <a:pt x="92" y="46"/>
                  </a:lnTo>
                  <a:lnTo>
                    <a:pt x="92" y="42"/>
                  </a:lnTo>
                  <a:lnTo>
                    <a:pt x="95" y="35"/>
                  </a:lnTo>
                  <a:lnTo>
                    <a:pt x="59"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Freeform 466"/>
            <p:cNvSpPr>
              <a:spLocks noEditPoints="1"/>
            </p:cNvSpPr>
            <p:nvPr/>
          </p:nvSpPr>
          <p:spPr bwMode="auto">
            <a:xfrm>
              <a:off x="8579" y="3869"/>
              <a:ext cx="436" cy="436"/>
            </a:xfrm>
            <a:custGeom>
              <a:avLst/>
              <a:gdLst>
                <a:gd name="T0" fmla="*/ 42 w 125"/>
                <a:gd name="T1" fmla="*/ 120 h 125"/>
                <a:gd name="T2" fmla="*/ 26 w 125"/>
                <a:gd name="T3" fmla="*/ 112 h 125"/>
                <a:gd name="T4" fmla="*/ 11 w 125"/>
                <a:gd name="T5" fmla="*/ 99 h 125"/>
                <a:gd name="T6" fmla="*/ 4 w 125"/>
                <a:gd name="T7" fmla="*/ 81 h 125"/>
                <a:gd name="T8" fmla="*/ 0 w 125"/>
                <a:gd name="T9" fmla="*/ 63 h 125"/>
                <a:gd name="T10" fmla="*/ 0 w 125"/>
                <a:gd name="T11" fmla="*/ 53 h 125"/>
                <a:gd name="T12" fmla="*/ 6 w 125"/>
                <a:gd name="T13" fmla="*/ 35 h 125"/>
                <a:gd name="T14" fmla="*/ 17 w 125"/>
                <a:gd name="T15" fmla="*/ 20 h 125"/>
                <a:gd name="T16" fmla="*/ 30 w 125"/>
                <a:gd name="T17" fmla="*/ 9 h 125"/>
                <a:gd name="T18" fmla="*/ 39 w 125"/>
                <a:gd name="T19" fmla="*/ 6 h 125"/>
                <a:gd name="T20" fmla="*/ 61 w 125"/>
                <a:gd name="T21" fmla="*/ 0 h 125"/>
                <a:gd name="T22" fmla="*/ 72 w 125"/>
                <a:gd name="T23" fmla="*/ 2 h 125"/>
                <a:gd name="T24" fmla="*/ 81 w 125"/>
                <a:gd name="T25" fmla="*/ 4 h 125"/>
                <a:gd name="T26" fmla="*/ 99 w 125"/>
                <a:gd name="T27" fmla="*/ 13 h 125"/>
                <a:gd name="T28" fmla="*/ 101 w 125"/>
                <a:gd name="T29" fmla="*/ 17 h 125"/>
                <a:gd name="T30" fmla="*/ 112 w 125"/>
                <a:gd name="T31" fmla="*/ 26 h 125"/>
                <a:gd name="T32" fmla="*/ 118 w 125"/>
                <a:gd name="T33" fmla="*/ 37 h 125"/>
                <a:gd name="T34" fmla="*/ 125 w 125"/>
                <a:gd name="T35" fmla="*/ 63 h 125"/>
                <a:gd name="T36" fmla="*/ 123 w 125"/>
                <a:gd name="T37" fmla="*/ 76 h 125"/>
                <a:gd name="T38" fmla="*/ 114 w 125"/>
                <a:gd name="T39" fmla="*/ 98 h 125"/>
                <a:gd name="T40" fmla="*/ 107 w 125"/>
                <a:gd name="T41" fmla="*/ 107 h 125"/>
                <a:gd name="T42" fmla="*/ 92 w 125"/>
                <a:gd name="T43" fmla="*/ 118 h 125"/>
                <a:gd name="T44" fmla="*/ 76 w 125"/>
                <a:gd name="T45" fmla="*/ 123 h 125"/>
                <a:gd name="T46" fmla="*/ 59 w 125"/>
                <a:gd name="T47" fmla="*/ 123 h 125"/>
                <a:gd name="T48" fmla="*/ 42 w 125"/>
                <a:gd name="T49" fmla="*/ 120 h 125"/>
                <a:gd name="T50" fmla="*/ 28 w 125"/>
                <a:gd name="T51" fmla="*/ 22 h 125"/>
                <a:gd name="T52" fmla="*/ 44 w 125"/>
                <a:gd name="T53" fmla="*/ 9 h 125"/>
                <a:gd name="T54" fmla="*/ 41 w 125"/>
                <a:gd name="T55" fmla="*/ 11 h 125"/>
                <a:gd name="T56" fmla="*/ 37 w 125"/>
                <a:gd name="T57" fmla="*/ 13 h 125"/>
                <a:gd name="T58" fmla="*/ 50 w 125"/>
                <a:gd name="T59" fmla="*/ 44 h 125"/>
                <a:gd name="T60" fmla="*/ 77 w 125"/>
                <a:gd name="T61" fmla="*/ 9 h 125"/>
                <a:gd name="T62" fmla="*/ 46 w 125"/>
                <a:gd name="T63" fmla="*/ 41 h 125"/>
                <a:gd name="T64" fmla="*/ 50 w 125"/>
                <a:gd name="T65" fmla="*/ 44 h 125"/>
                <a:gd name="T66" fmla="*/ 52 w 125"/>
                <a:gd name="T67" fmla="*/ 48 h 125"/>
                <a:gd name="T68" fmla="*/ 87 w 125"/>
                <a:gd name="T69" fmla="*/ 13 h 125"/>
                <a:gd name="T70" fmla="*/ 83 w 125"/>
                <a:gd name="T71" fmla="*/ 11 h 125"/>
                <a:gd name="T72" fmla="*/ 44 w 125"/>
                <a:gd name="T73" fmla="*/ 37 h 125"/>
                <a:gd name="T74" fmla="*/ 68 w 125"/>
                <a:gd name="T75" fmla="*/ 8 h 125"/>
                <a:gd name="T76" fmla="*/ 41 w 125"/>
                <a:gd name="T77" fmla="*/ 35 h 125"/>
                <a:gd name="T78" fmla="*/ 44 w 125"/>
                <a:gd name="T79" fmla="*/ 37 h 125"/>
                <a:gd name="T80" fmla="*/ 57 w 125"/>
                <a:gd name="T81" fmla="*/ 8 h 125"/>
                <a:gd name="T82" fmla="*/ 52 w 125"/>
                <a:gd name="T83" fmla="*/ 8 h 125"/>
                <a:gd name="T84" fmla="*/ 37 w 125"/>
                <a:gd name="T85" fmla="*/ 31 h 125"/>
                <a:gd name="T86" fmla="*/ 90 w 125"/>
                <a:gd name="T87" fmla="*/ 15 h 125"/>
                <a:gd name="T88" fmla="*/ 61 w 125"/>
                <a:gd name="T89" fmla="*/ 55 h 125"/>
                <a:gd name="T90" fmla="*/ 92 w 125"/>
                <a:gd name="T91" fmla="*/ 17 h 125"/>
                <a:gd name="T92" fmla="*/ 90 w 125"/>
                <a:gd name="T93" fmla="*/ 15 h 125"/>
                <a:gd name="T94" fmla="*/ 110 w 125"/>
                <a:gd name="T95" fmla="*/ 41 h 125"/>
                <a:gd name="T96" fmla="*/ 99 w 125"/>
                <a:gd name="T97" fmla="*/ 26 h 125"/>
                <a:gd name="T98" fmla="*/ 70 w 125"/>
                <a:gd name="T99" fmla="*/ 63 h 125"/>
                <a:gd name="T100" fmla="*/ 66 w 125"/>
                <a:gd name="T101" fmla="*/ 87 h 125"/>
                <a:gd name="T102" fmla="*/ 63 w 125"/>
                <a:gd name="T103" fmla="*/ 116 h 125"/>
                <a:gd name="T104" fmla="*/ 74 w 125"/>
                <a:gd name="T105" fmla="*/ 114 h 125"/>
                <a:gd name="T106" fmla="*/ 92 w 125"/>
                <a:gd name="T107" fmla="*/ 107 h 125"/>
                <a:gd name="T108" fmla="*/ 101 w 125"/>
                <a:gd name="T109" fmla="*/ 101 h 125"/>
                <a:gd name="T110" fmla="*/ 112 w 125"/>
                <a:gd name="T111" fmla="*/ 83 h 125"/>
                <a:gd name="T112" fmla="*/ 116 w 125"/>
                <a:gd name="T113" fmla="*/ 63 h 125"/>
                <a:gd name="T114" fmla="*/ 114 w 125"/>
                <a:gd name="T115" fmla="*/ 52 h 125"/>
                <a:gd name="T116" fmla="*/ 110 w 125"/>
                <a:gd name="T117"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25">
                  <a:moveTo>
                    <a:pt x="42" y="120"/>
                  </a:moveTo>
                  <a:lnTo>
                    <a:pt x="42" y="120"/>
                  </a:lnTo>
                  <a:lnTo>
                    <a:pt x="33" y="116"/>
                  </a:lnTo>
                  <a:lnTo>
                    <a:pt x="26" y="112"/>
                  </a:lnTo>
                  <a:lnTo>
                    <a:pt x="19" y="105"/>
                  </a:lnTo>
                  <a:lnTo>
                    <a:pt x="11" y="99"/>
                  </a:lnTo>
                  <a:lnTo>
                    <a:pt x="8" y="90"/>
                  </a:lnTo>
                  <a:lnTo>
                    <a:pt x="4" y="81"/>
                  </a:lnTo>
                  <a:lnTo>
                    <a:pt x="0" y="72"/>
                  </a:lnTo>
                  <a:lnTo>
                    <a:pt x="0" y="63"/>
                  </a:lnTo>
                  <a:lnTo>
                    <a:pt x="0" y="63"/>
                  </a:lnTo>
                  <a:lnTo>
                    <a:pt x="0" y="53"/>
                  </a:lnTo>
                  <a:lnTo>
                    <a:pt x="2" y="44"/>
                  </a:lnTo>
                  <a:lnTo>
                    <a:pt x="6" y="35"/>
                  </a:lnTo>
                  <a:lnTo>
                    <a:pt x="11" y="28"/>
                  </a:lnTo>
                  <a:lnTo>
                    <a:pt x="17" y="20"/>
                  </a:lnTo>
                  <a:lnTo>
                    <a:pt x="22" y="15"/>
                  </a:lnTo>
                  <a:lnTo>
                    <a:pt x="30" y="9"/>
                  </a:lnTo>
                  <a:lnTo>
                    <a:pt x="39" y="6"/>
                  </a:lnTo>
                  <a:lnTo>
                    <a:pt x="39" y="6"/>
                  </a:lnTo>
                  <a:lnTo>
                    <a:pt x="50" y="2"/>
                  </a:lnTo>
                  <a:lnTo>
                    <a:pt x="61" y="0"/>
                  </a:lnTo>
                  <a:lnTo>
                    <a:pt x="61" y="0"/>
                  </a:lnTo>
                  <a:lnTo>
                    <a:pt x="72" y="2"/>
                  </a:lnTo>
                  <a:lnTo>
                    <a:pt x="81" y="4"/>
                  </a:lnTo>
                  <a:lnTo>
                    <a:pt x="81" y="4"/>
                  </a:lnTo>
                  <a:lnTo>
                    <a:pt x="90" y="8"/>
                  </a:lnTo>
                  <a:lnTo>
                    <a:pt x="99" y="13"/>
                  </a:lnTo>
                  <a:lnTo>
                    <a:pt x="99" y="13"/>
                  </a:lnTo>
                  <a:lnTo>
                    <a:pt x="101" y="17"/>
                  </a:lnTo>
                  <a:lnTo>
                    <a:pt x="101" y="17"/>
                  </a:lnTo>
                  <a:lnTo>
                    <a:pt x="112" y="26"/>
                  </a:lnTo>
                  <a:lnTo>
                    <a:pt x="118" y="37"/>
                  </a:lnTo>
                  <a:lnTo>
                    <a:pt x="118" y="37"/>
                  </a:lnTo>
                  <a:lnTo>
                    <a:pt x="123" y="50"/>
                  </a:lnTo>
                  <a:lnTo>
                    <a:pt x="125" y="63"/>
                  </a:lnTo>
                  <a:lnTo>
                    <a:pt x="125" y="63"/>
                  </a:lnTo>
                  <a:lnTo>
                    <a:pt x="123" y="76"/>
                  </a:lnTo>
                  <a:lnTo>
                    <a:pt x="120" y="87"/>
                  </a:lnTo>
                  <a:lnTo>
                    <a:pt x="114" y="98"/>
                  </a:lnTo>
                  <a:lnTo>
                    <a:pt x="107" y="107"/>
                  </a:lnTo>
                  <a:lnTo>
                    <a:pt x="107" y="107"/>
                  </a:lnTo>
                  <a:lnTo>
                    <a:pt x="99" y="112"/>
                  </a:lnTo>
                  <a:lnTo>
                    <a:pt x="92" y="118"/>
                  </a:lnTo>
                  <a:lnTo>
                    <a:pt x="83" y="121"/>
                  </a:lnTo>
                  <a:lnTo>
                    <a:pt x="76" y="123"/>
                  </a:lnTo>
                  <a:lnTo>
                    <a:pt x="68" y="125"/>
                  </a:lnTo>
                  <a:lnTo>
                    <a:pt x="59" y="123"/>
                  </a:lnTo>
                  <a:lnTo>
                    <a:pt x="42" y="120"/>
                  </a:lnTo>
                  <a:lnTo>
                    <a:pt x="42" y="120"/>
                  </a:lnTo>
                  <a:close/>
                  <a:moveTo>
                    <a:pt x="37" y="13"/>
                  </a:moveTo>
                  <a:lnTo>
                    <a:pt x="28" y="22"/>
                  </a:lnTo>
                  <a:lnTo>
                    <a:pt x="31" y="26"/>
                  </a:lnTo>
                  <a:lnTo>
                    <a:pt x="44" y="9"/>
                  </a:lnTo>
                  <a:lnTo>
                    <a:pt x="44" y="9"/>
                  </a:lnTo>
                  <a:lnTo>
                    <a:pt x="41" y="11"/>
                  </a:lnTo>
                  <a:lnTo>
                    <a:pt x="41" y="11"/>
                  </a:lnTo>
                  <a:lnTo>
                    <a:pt x="37" y="13"/>
                  </a:lnTo>
                  <a:lnTo>
                    <a:pt x="37" y="13"/>
                  </a:lnTo>
                  <a:close/>
                  <a:moveTo>
                    <a:pt x="50" y="44"/>
                  </a:moveTo>
                  <a:lnTo>
                    <a:pt x="77" y="9"/>
                  </a:lnTo>
                  <a:lnTo>
                    <a:pt x="77" y="9"/>
                  </a:lnTo>
                  <a:lnTo>
                    <a:pt x="74" y="8"/>
                  </a:lnTo>
                  <a:lnTo>
                    <a:pt x="46" y="41"/>
                  </a:lnTo>
                  <a:lnTo>
                    <a:pt x="50" y="44"/>
                  </a:lnTo>
                  <a:lnTo>
                    <a:pt x="50" y="44"/>
                  </a:lnTo>
                  <a:close/>
                  <a:moveTo>
                    <a:pt x="83" y="11"/>
                  </a:moveTo>
                  <a:lnTo>
                    <a:pt x="52" y="48"/>
                  </a:lnTo>
                  <a:lnTo>
                    <a:pt x="55" y="50"/>
                  </a:lnTo>
                  <a:lnTo>
                    <a:pt x="87" y="13"/>
                  </a:lnTo>
                  <a:lnTo>
                    <a:pt x="87" y="13"/>
                  </a:lnTo>
                  <a:lnTo>
                    <a:pt x="83" y="11"/>
                  </a:lnTo>
                  <a:lnTo>
                    <a:pt x="83" y="11"/>
                  </a:lnTo>
                  <a:close/>
                  <a:moveTo>
                    <a:pt x="44" y="37"/>
                  </a:moveTo>
                  <a:lnTo>
                    <a:pt x="68" y="8"/>
                  </a:lnTo>
                  <a:lnTo>
                    <a:pt x="68" y="8"/>
                  </a:lnTo>
                  <a:lnTo>
                    <a:pt x="63" y="8"/>
                  </a:lnTo>
                  <a:lnTo>
                    <a:pt x="41" y="35"/>
                  </a:lnTo>
                  <a:lnTo>
                    <a:pt x="44" y="37"/>
                  </a:lnTo>
                  <a:lnTo>
                    <a:pt x="44" y="37"/>
                  </a:lnTo>
                  <a:close/>
                  <a:moveTo>
                    <a:pt x="37" y="31"/>
                  </a:moveTo>
                  <a:lnTo>
                    <a:pt x="57" y="8"/>
                  </a:lnTo>
                  <a:lnTo>
                    <a:pt x="57" y="8"/>
                  </a:lnTo>
                  <a:lnTo>
                    <a:pt x="52" y="8"/>
                  </a:lnTo>
                  <a:lnTo>
                    <a:pt x="35" y="28"/>
                  </a:lnTo>
                  <a:lnTo>
                    <a:pt x="37" y="31"/>
                  </a:lnTo>
                  <a:lnTo>
                    <a:pt x="37" y="31"/>
                  </a:lnTo>
                  <a:close/>
                  <a:moveTo>
                    <a:pt x="90" y="15"/>
                  </a:moveTo>
                  <a:lnTo>
                    <a:pt x="59" y="53"/>
                  </a:lnTo>
                  <a:lnTo>
                    <a:pt x="61" y="55"/>
                  </a:lnTo>
                  <a:lnTo>
                    <a:pt x="92" y="17"/>
                  </a:lnTo>
                  <a:lnTo>
                    <a:pt x="92" y="17"/>
                  </a:lnTo>
                  <a:lnTo>
                    <a:pt x="90" y="15"/>
                  </a:lnTo>
                  <a:lnTo>
                    <a:pt x="90" y="15"/>
                  </a:lnTo>
                  <a:close/>
                  <a:moveTo>
                    <a:pt x="110" y="41"/>
                  </a:moveTo>
                  <a:lnTo>
                    <a:pt x="110" y="41"/>
                  </a:lnTo>
                  <a:lnTo>
                    <a:pt x="107" y="33"/>
                  </a:lnTo>
                  <a:lnTo>
                    <a:pt x="99" y="26"/>
                  </a:lnTo>
                  <a:lnTo>
                    <a:pt x="70" y="63"/>
                  </a:lnTo>
                  <a:lnTo>
                    <a:pt x="70" y="63"/>
                  </a:lnTo>
                  <a:lnTo>
                    <a:pt x="66" y="87"/>
                  </a:lnTo>
                  <a:lnTo>
                    <a:pt x="66" y="87"/>
                  </a:lnTo>
                  <a:lnTo>
                    <a:pt x="63" y="116"/>
                  </a:lnTo>
                  <a:lnTo>
                    <a:pt x="63" y="116"/>
                  </a:lnTo>
                  <a:lnTo>
                    <a:pt x="63" y="116"/>
                  </a:lnTo>
                  <a:lnTo>
                    <a:pt x="74" y="114"/>
                  </a:lnTo>
                  <a:lnTo>
                    <a:pt x="83" y="112"/>
                  </a:lnTo>
                  <a:lnTo>
                    <a:pt x="92" y="107"/>
                  </a:lnTo>
                  <a:lnTo>
                    <a:pt x="101" y="101"/>
                  </a:lnTo>
                  <a:lnTo>
                    <a:pt x="101" y="101"/>
                  </a:lnTo>
                  <a:lnTo>
                    <a:pt x="107" y="92"/>
                  </a:lnTo>
                  <a:lnTo>
                    <a:pt x="112" y="83"/>
                  </a:lnTo>
                  <a:lnTo>
                    <a:pt x="114" y="74"/>
                  </a:lnTo>
                  <a:lnTo>
                    <a:pt x="116" y="63"/>
                  </a:lnTo>
                  <a:lnTo>
                    <a:pt x="116" y="63"/>
                  </a:lnTo>
                  <a:lnTo>
                    <a:pt x="114" y="52"/>
                  </a:lnTo>
                  <a:lnTo>
                    <a:pt x="110" y="41"/>
                  </a:lnTo>
                  <a:lnTo>
                    <a:pt x="110" y="4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Freeform 467"/>
            <p:cNvSpPr>
              <a:spLocks noEditPoints="1"/>
            </p:cNvSpPr>
            <p:nvPr/>
          </p:nvSpPr>
          <p:spPr bwMode="auto">
            <a:xfrm>
              <a:off x="12897" y="9696"/>
              <a:ext cx="480" cy="403"/>
            </a:xfrm>
            <a:custGeom>
              <a:avLst/>
              <a:gdLst>
                <a:gd name="T0" fmla="*/ 17 w 138"/>
                <a:gd name="T1" fmla="*/ 116 h 116"/>
                <a:gd name="T2" fmla="*/ 76 w 138"/>
                <a:gd name="T3" fmla="*/ 116 h 116"/>
                <a:gd name="T4" fmla="*/ 76 w 138"/>
                <a:gd name="T5" fmla="*/ 79 h 116"/>
                <a:gd name="T6" fmla="*/ 101 w 138"/>
                <a:gd name="T7" fmla="*/ 79 h 116"/>
                <a:gd name="T8" fmla="*/ 101 w 138"/>
                <a:gd name="T9" fmla="*/ 116 h 116"/>
                <a:gd name="T10" fmla="*/ 122 w 138"/>
                <a:gd name="T11" fmla="*/ 116 h 116"/>
                <a:gd name="T12" fmla="*/ 122 w 138"/>
                <a:gd name="T13" fmla="*/ 70 h 116"/>
                <a:gd name="T14" fmla="*/ 138 w 138"/>
                <a:gd name="T15" fmla="*/ 70 h 116"/>
                <a:gd name="T16" fmla="*/ 111 w 138"/>
                <a:gd name="T17" fmla="*/ 42 h 116"/>
                <a:gd name="T18" fmla="*/ 111 w 138"/>
                <a:gd name="T19" fmla="*/ 20 h 116"/>
                <a:gd name="T20" fmla="*/ 114 w 138"/>
                <a:gd name="T21" fmla="*/ 20 h 116"/>
                <a:gd name="T22" fmla="*/ 114 w 138"/>
                <a:gd name="T23" fmla="*/ 15 h 116"/>
                <a:gd name="T24" fmla="*/ 94 w 138"/>
                <a:gd name="T25" fmla="*/ 15 h 116"/>
                <a:gd name="T26" fmla="*/ 94 w 138"/>
                <a:gd name="T27" fmla="*/ 20 h 116"/>
                <a:gd name="T28" fmla="*/ 96 w 138"/>
                <a:gd name="T29" fmla="*/ 20 h 116"/>
                <a:gd name="T30" fmla="*/ 96 w 138"/>
                <a:gd name="T31" fmla="*/ 28 h 116"/>
                <a:gd name="T32" fmla="*/ 70 w 138"/>
                <a:gd name="T33" fmla="*/ 0 h 116"/>
                <a:gd name="T34" fmla="*/ 35 w 138"/>
                <a:gd name="T35" fmla="*/ 35 h 116"/>
                <a:gd name="T36" fmla="*/ 0 w 138"/>
                <a:gd name="T37" fmla="*/ 70 h 116"/>
                <a:gd name="T38" fmla="*/ 17 w 138"/>
                <a:gd name="T39" fmla="*/ 70 h 116"/>
                <a:gd name="T40" fmla="*/ 17 w 138"/>
                <a:gd name="T41" fmla="*/ 116 h 116"/>
                <a:gd name="T42" fmla="*/ 17 w 138"/>
                <a:gd name="T43" fmla="*/ 116 h 116"/>
                <a:gd name="T44" fmla="*/ 68 w 138"/>
                <a:gd name="T45" fmla="*/ 35 h 116"/>
                <a:gd name="T46" fmla="*/ 68 w 138"/>
                <a:gd name="T47" fmla="*/ 35 h 116"/>
                <a:gd name="T48" fmla="*/ 72 w 138"/>
                <a:gd name="T49" fmla="*/ 35 h 116"/>
                <a:gd name="T50" fmla="*/ 74 w 138"/>
                <a:gd name="T51" fmla="*/ 37 h 116"/>
                <a:gd name="T52" fmla="*/ 76 w 138"/>
                <a:gd name="T53" fmla="*/ 39 h 116"/>
                <a:gd name="T54" fmla="*/ 78 w 138"/>
                <a:gd name="T55" fmla="*/ 42 h 116"/>
                <a:gd name="T56" fmla="*/ 78 w 138"/>
                <a:gd name="T57" fmla="*/ 42 h 116"/>
                <a:gd name="T58" fmla="*/ 76 w 138"/>
                <a:gd name="T59" fmla="*/ 44 h 116"/>
                <a:gd name="T60" fmla="*/ 74 w 138"/>
                <a:gd name="T61" fmla="*/ 48 h 116"/>
                <a:gd name="T62" fmla="*/ 72 w 138"/>
                <a:gd name="T63" fmla="*/ 50 h 116"/>
                <a:gd name="T64" fmla="*/ 68 w 138"/>
                <a:gd name="T65" fmla="*/ 50 h 116"/>
                <a:gd name="T66" fmla="*/ 68 w 138"/>
                <a:gd name="T67" fmla="*/ 50 h 116"/>
                <a:gd name="T68" fmla="*/ 67 w 138"/>
                <a:gd name="T69" fmla="*/ 50 h 116"/>
                <a:gd name="T70" fmla="*/ 63 w 138"/>
                <a:gd name="T71" fmla="*/ 48 h 116"/>
                <a:gd name="T72" fmla="*/ 61 w 138"/>
                <a:gd name="T73" fmla="*/ 44 h 116"/>
                <a:gd name="T74" fmla="*/ 61 w 138"/>
                <a:gd name="T75" fmla="*/ 42 h 116"/>
                <a:gd name="T76" fmla="*/ 61 w 138"/>
                <a:gd name="T77" fmla="*/ 42 h 116"/>
                <a:gd name="T78" fmla="*/ 61 w 138"/>
                <a:gd name="T79" fmla="*/ 39 h 116"/>
                <a:gd name="T80" fmla="*/ 63 w 138"/>
                <a:gd name="T81" fmla="*/ 37 h 116"/>
                <a:gd name="T82" fmla="*/ 67 w 138"/>
                <a:gd name="T83" fmla="*/ 35 h 116"/>
                <a:gd name="T84" fmla="*/ 68 w 138"/>
                <a:gd name="T85" fmla="*/ 35 h 116"/>
                <a:gd name="T86" fmla="*/ 68 w 138"/>
                <a:gd name="T87" fmla="*/ 35 h 116"/>
                <a:gd name="T88" fmla="*/ 37 w 138"/>
                <a:gd name="T89" fmla="*/ 81 h 116"/>
                <a:gd name="T90" fmla="*/ 56 w 138"/>
                <a:gd name="T91" fmla="*/ 81 h 116"/>
                <a:gd name="T92" fmla="*/ 56 w 138"/>
                <a:gd name="T93" fmla="*/ 101 h 116"/>
                <a:gd name="T94" fmla="*/ 37 w 138"/>
                <a:gd name="T95" fmla="*/ 101 h 116"/>
                <a:gd name="T96" fmla="*/ 37 w 138"/>
                <a:gd name="T97"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16">
                  <a:moveTo>
                    <a:pt x="17" y="116"/>
                  </a:moveTo>
                  <a:lnTo>
                    <a:pt x="76" y="116"/>
                  </a:lnTo>
                  <a:lnTo>
                    <a:pt x="76" y="79"/>
                  </a:lnTo>
                  <a:lnTo>
                    <a:pt x="101" y="79"/>
                  </a:lnTo>
                  <a:lnTo>
                    <a:pt x="101" y="116"/>
                  </a:lnTo>
                  <a:lnTo>
                    <a:pt x="122" y="116"/>
                  </a:lnTo>
                  <a:lnTo>
                    <a:pt x="122" y="70"/>
                  </a:lnTo>
                  <a:lnTo>
                    <a:pt x="138" y="70"/>
                  </a:lnTo>
                  <a:lnTo>
                    <a:pt x="111" y="42"/>
                  </a:lnTo>
                  <a:lnTo>
                    <a:pt x="111" y="20"/>
                  </a:lnTo>
                  <a:lnTo>
                    <a:pt x="114" y="20"/>
                  </a:lnTo>
                  <a:lnTo>
                    <a:pt x="114" y="15"/>
                  </a:lnTo>
                  <a:lnTo>
                    <a:pt x="94" y="15"/>
                  </a:lnTo>
                  <a:lnTo>
                    <a:pt x="94" y="20"/>
                  </a:lnTo>
                  <a:lnTo>
                    <a:pt x="96" y="20"/>
                  </a:lnTo>
                  <a:lnTo>
                    <a:pt x="96" y="28"/>
                  </a:lnTo>
                  <a:lnTo>
                    <a:pt x="70" y="0"/>
                  </a:lnTo>
                  <a:lnTo>
                    <a:pt x="35" y="35"/>
                  </a:lnTo>
                  <a:lnTo>
                    <a:pt x="0" y="70"/>
                  </a:lnTo>
                  <a:lnTo>
                    <a:pt x="17" y="70"/>
                  </a:lnTo>
                  <a:lnTo>
                    <a:pt x="17" y="116"/>
                  </a:lnTo>
                  <a:lnTo>
                    <a:pt x="17" y="116"/>
                  </a:lnTo>
                  <a:close/>
                  <a:moveTo>
                    <a:pt x="68" y="35"/>
                  </a:moveTo>
                  <a:lnTo>
                    <a:pt x="68" y="35"/>
                  </a:lnTo>
                  <a:lnTo>
                    <a:pt x="72" y="35"/>
                  </a:lnTo>
                  <a:lnTo>
                    <a:pt x="74" y="37"/>
                  </a:lnTo>
                  <a:lnTo>
                    <a:pt x="76" y="39"/>
                  </a:lnTo>
                  <a:lnTo>
                    <a:pt x="78" y="42"/>
                  </a:lnTo>
                  <a:lnTo>
                    <a:pt x="78" y="42"/>
                  </a:lnTo>
                  <a:lnTo>
                    <a:pt x="76" y="44"/>
                  </a:lnTo>
                  <a:lnTo>
                    <a:pt x="74" y="48"/>
                  </a:lnTo>
                  <a:lnTo>
                    <a:pt x="72" y="50"/>
                  </a:lnTo>
                  <a:lnTo>
                    <a:pt x="68" y="50"/>
                  </a:lnTo>
                  <a:lnTo>
                    <a:pt x="68" y="50"/>
                  </a:lnTo>
                  <a:lnTo>
                    <a:pt x="67" y="50"/>
                  </a:lnTo>
                  <a:lnTo>
                    <a:pt x="63" y="48"/>
                  </a:lnTo>
                  <a:lnTo>
                    <a:pt x="61" y="44"/>
                  </a:lnTo>
                  <a:lnTo>
                    <a:pt x="61" y="42"/>
                  </a:lnTo>
                  <a:lnTo>
                    <a:pt x="61" y="42"/>
                  </a:lnTo>
                  <a:lnTo>
                    <a:pt x="61" y="39"/>
                  </a:lnTo>
                  <a:lnTo>
                    <a:pt x="63" y="37"/>
                  </a:lnTo>
                  <a:lnTo>
                    <a:pt x="67" y="35"/>
                  </a:lnTo>
                  <a:lnTo>
                    <a:pt x="68" y="35"/>
                  </a:lnTo>
                  <a:lnTo>
                    <a:pt x="68" y="35"/>
                  </a:lnTo>
                  <a:close/>
                  <a:moveTo>
                    <a:pt x="37" y="81"/>
                  </a:moveTo>
                  <a:lnTo>
                    <a:pt x="56" y="81"/>
                  </a:lnTo>
                  <a:lnTo>
                    <a:pt x="56" y="101"/>
                  </a:lnTo>
                  <a:lnTo>
                    <a:pt x="37" y="101"/>
                  </a:lnTo>
                  <a:lnTo>
                    <a:pt x="37" y="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Freeform 468"/>
            <p:cNvSpPr>
              <a:spLocks noEditPoints="1"/>
            </p:cNvSpPr>
            <p:nvPr/>
          </p:nvSpPr>
          <p:spPr bwMode="auto">
            <a:xfrm>
              <a:off x="10723" y="6720"/>
              <a:ext cx="484" cy="421"/>
            </a:xfrm>
            <a:custGeom>
              <a:avLst/>
              <a:gdLst>
                <a:gd name="T0" fmla="*/ 139 w 139"/>
                <a:gd name="T1" fmla="*/ 112 h 121"/>
                <a:gd name="T2" fmla="*/ 0 w 139"/>
                <a:gd name="T3" fmla="*/ 112 h 121"/>
                <a:gd name="T4" fmla="*/ 117 w 139"/>
                <a:gd name="T5" fmla="*/ 66 h 121"/>
                <a:gd name="T6" fmla="*/ 33 w 139"/>
                <a:gd name="T7" fmla="*/ 95 h 121"/>
                <a:gd name="T8" fmla="*/ 33 w 139"/>
                <a:gd name="T9" fmla="*/ 95 h 121"/>
                <a:gd name="T10" fmla="*/ 24 w 139"/>
                <a:gd name="T11" fmla="*/ 95 h 121"/>
                <a:gd name="T12" fmla="*/ 40 w 139"/>
                <a:gd name="T13" fmla="*/ 101 h 121"/>
                <a:gd name="T14" fmla="*/ 53 w 139"/>
                <a:gd name="T15" fmla="*/ 95 h 121"/>
                <a:gd name="T16" fmla="*/ 57 w 139"/>
                <a:gd name="T17" fmla="*/ 95 h 121"/>
                <a:gd name="T18" fmla="*/ 33 w 139"/>
                <a:gd name="T19" fmla="*/ 24 h 121"/>
                <a:gd name="T20" fmla="*/ 33 w 139"/>
                <a:gd name="T21" fmla="*/ 24 h 121"/>
                <a:gd name="T22" fmla="*/ 29 w 139"/>
                <a:gd name="T23" fmla="*/ 29 h 121"/>
                <a:gd name="T24" fmla="*/ 46 w 139"/>
                <a:gd name="T25" fmla="*/ 24 h 121"/>
                <a:gd name="T26" fmla="*/ 40 w 139"/>
                <a:gd name="T27" fmla="*/ 24 h 121"/>
                <a:gd name="T28" fmla="*/ 50 w 139"/>
                <a:gd name="T29" fmla="*/ 29 h 121"/>
                <a:gd name="T30" fmla="*/ 61 w 139"/>
                <a:gd name="T31" fmla="*/ 24 h 121"/>
                <a:gd name="T32" fmla="*/ 33 w 139"/>
                <a:gd name="T33" fmla="*/ 38 h 121"/>
                <a:gd name="T34" fmla="*/ 33 w 139"/>
                <a:gd name="T35" fmla="*/ 44 h 121"/>
                <a:gd name="T36" fmla="*/ 29 w 139"/>
                <a:gd name="T37" fmla="*/ 44 h 121"/>
                <a:gd name="T38" fmla="*/ 40 w 139"/>
                <a:gd name="T39" fmla="*/ 38 h 121"/>
                <a:gd name="T40" fmla="*/ 40 w 139"/>
                <a:gd name="T41" fmla="*/ 38 h 121"/>
                <a:gd name="T42" fmla="*/ 53 w 139"/>
                <a:gd name="T43" fmla="*/ 44 h 121"/>
                <a:gd name="T44" fmla="*/ 61 w 139"/>
                <a:gd name="T45" fmla="*/ 38 h 121"/>
                <a:gd name="T46" fmla="*/ 57 w 139"/>
                <a:gd name="T47" fmla="*/ 38 h 121"/>
                <a:gd name="T48" fmla="*/ 33 w 139"/>
                <a:gd name="T49" fmla="*/ 58 h 121"/>
                <a:gd name="T50" fmla="*/ 29 w 139"/>
                <a:gd name="T51" fmla="*/ 51 h 121"/>
                <a:gd name="T52" fmla="*/ 40 w 139"/>
                <a:gd name="T53" fmla="*/ 51 h 121"/>
                <a:gd name="T54" fmla="*/ 40 w 139"/>
                <a:gd name="T55" fmla="*/ 58 h 121"/>
                <a:gd name="T56" fmla="*/ 53 w 139"/>
                <a:gd name="T57" fmla="*/ 58 h 121"/>
                <a:gd name="T58" fmla="*/ 57 w 139"/>
                <a:gd name="T59" fmla="*/ 51 h 121"/>
                <a:gd name="T60" fmla="*/ 57 w 139"/>
                <a:gd name="T61" fmla="*/ 51 h 121"/>
                <a:gd name="T62" fmla="*/ 37 w 139"/>
                <a:gd name="T63" fmla="*/ 71 h 121"/>
                <a:gd name="T64" fmla="*/ 29 w 139"/>
                <a:gd name="T65" fmla="*/ 66 h 121"/>
                <a:gd name="T66" fmla="*/ 24 w 139"/>
                <a:gd name="T67" fmla="*/ 66 h 121"/>
                <a:gd name="T68" fmla="*/ 40 w 139"/>
                <a:gd name="T69" fmla="*/ 71 h 121"/>
                <a:gd name="T70" fmla="*/ 53 w 139"/>
                <a:gd name="T71" fmla="*/ 66 h 121"/>
                <a:gd name="T72" fmla="*/ 57 w 139"/>
                <a:gd name="T73" fmla="*/ 66 h 121"/>
                <a:gd name="T74" fmla="*/ 57 w 139"/>
                <a:gd name="T75" fmla="*/ 71 h 121"/>
                <a:gd name="T76" fmla="*/ 37 w 139"/>
                <a:gd name="T77" fmla="*/ 86 h 121"/>
                <a:gd name="T78" fmla="*/ 24 w 139"/>
                <a:gd name="T79" fmla="*/ 80 h 121"/>
                <a:gd name="T80" fmla="*/ 24 w 139"/>
                <a:gd name="T81" fmla="*/ 80 h 121"/>
                <a:gd name="T82" fmla="*/ 46 w 139"/>
                <a:gd name="T83" fmla="*/ 86 h 121"/>
                <a:gd name="T84" fmla="*/ 53 w 139"/>
                <a:gd name="T85" fmla="*/ 80 h 121"/>
                <a:gd name="T86" fmla="*/ 50 w 139"/>
                <a:gd name="T87" fmla="*/ 80 h 121"/>
                <a:gd name="T88" fmla="*/ 57 w 139"/>
                <a:gd name="T89" fmla="*/ 86 h 121"/>
                <a:gd name="T90" fmla="*/ 37 w 139"/>
                <a:gd name="T91" fmla="*/ 9 h 121"/>
                <a:gd name="T92" fmla="*/ 24 w 139"/>
                <a:gd name="T93" fmla="*/ 9 h 121"/>
                <a:gd name="T94" fmla="*/ 40 w 139"/>
                <a:gd name="T95" fmla="*/ 9 h 121"/>
                <a:gd name="T96" fmla="*/ 40 w 139"/>
                <a:gd name="T97" fmla="*/ 9 h 121"/>
                <a:gd name="T98" fmla="*/ 53 w 139"/>
                <a:gd name="T99" fmla="*/ 14 h 121"/>
                <a:gd name="T100" fmla="*/ 61 w 139"/>
                <a:gd name="T101" fmla="*/ 14 h 121"/>
                <a:gd name="T102" fmla="*/ 77 w 139"/>
                <a:gd name="T103" fmla="*/ 55 h 121"/>
                <a:gd name="T104" fmla="*/ 117 w 139"/>
                <a:gd name="T105" fmla="*/ 77 h 121"/>
                <a:gd name="T106" fmla="*/ 77 w 139"/>
                <a:gd name="T107" fmla="*/ 84 h 121"/>
                <a:gd name="T108" fmla="*/ 77 w 139"/>
                <a:gd name="T109"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121">
                  <a:moveTo>
                    <a:pt x="0" y="121"/>
                  </a:moveTo>
                  <a:lnTo>
                    <a:pt x="15" y="121"/>
                  </a:lnTo>
                  <a:lnTo>
                    <a:pt x="66" y="121"/>
                  </a:lnTo>
                  <a:lnTo>
                    <a:pt x="72" y="121"/>
                  </a:lnTo>
                  <a:lnTo>
                    <a:pt x="127" y="121"/>
                  </a:lnTo>
                  <a:lnTo>
                    <a:pt x="139" y="121"/>
                  </a:lnTo>
                  <a:lnTo>
                    <a:pt x="139" y="112"/>
                  </a:lnTo>
                  <a:lnTo>
                    <a:pt x="127" y="112"/>
                  </a:lnTo>
                  <a:lnTo>
                    <a:pt x="127" y="40"/>
                  </a:lnTo>
                  <a:lnTo>
                    <a:pt x="72" y="40"/>
                  </a:lnTo>
                  <a:lnTo>
                    <a:pt x="72" y="0"/>
                  </a:lnTo>
                  <a:lnTo>
                    <a:pt x="15" y="0"/>
                  </a:lnTo>
                  <a:lnTo>
                    <a:pt x="15" y="112"/>
                  </a:lnTo>
                  <a:lnTo>
                    <a:pt x="0" y="112"/>
                  </a:lnTo>
                  <a:lnTo>
                    <a:pt x="0" y="121"/>
                  </a:lnTo>
                  <a:lnTo>
                    <a:pt x="0" y="121"/>
                  </a:lnTo>
                  <a:close/>
                  <a:moveTo>
                    <a:pt x="77" y="60"/>
                  </a:moveTo>
                  <a:lnTo>
                    <a:pt x="77" y="60"/>
                  </a:lnTo>
                  <a:lnTo>
                    <a:pt x="117" y="60"/>
                  </a:lnTo>
                  <a:lnTo>
                    <a:pt x="117" y="60"/>
                  </a:lnTo>
                  <a:lnTo>
                    <a:pt x="117" y="66"/>
                  </a:lnTo>
                  <a:lnTo>
                    <a:pt x="117" y="66"/>
                  </a:lnTo>
                  <a:lnTo>
                    <a:pt x="77" y="66"/>
                  </a:lnTo>
                  <a:lnTo>
                    <a:pt x="77" y="66"/>
                  </a:lnTo>
                  <a:lnTo>
                    <a:pt x="77" y="60"/>
                  </a:lnTo>
                  <a:lnTo>
                    <a:pt x="77" y="60"/>
                  </a:lnTo>
                  <a:close/>
                  <a:moveTo>
                    <a:pt x="33" y="95"/>
                  </a:moveTo>
                  <a:lnTo>
                    <a:pt x="33" y="95"/>
                  </a:lnTo>
                  <a:lnTo>
                    <a:pt x="37" y="95"/>
                  </a:lnTo>
                  <a:lnTo>
                    <a:pt x="37" y="95"/>
                  </a:lnTo>
                  <a:lnTo>
                    <a:pt x="37" y="101"/>
                  </a:lnTo>
                  <a:lnTo>
                    <a:pt x="37" y="101"/>
                  </a:lnTo>
                  <a:lnTo>
                    <a:pt x="33" y="101"/>
                  </a:lnTo>
                  <a:lnTo>
                    <a:pt x="33" y="101"/>
                  </a:lnTo>
                  <a:lnTo>
                    <a:pt x="33" y="95"/>
                  </a:lnTo>
                  <a:lnTo>
                    <a:pt x="33" y="95"/>
                  </a:lnTo>
                  <a:close/>
                  <a:moveTo>
                    <a:pt x="24" y="95"/>
                  </a:moveTo>
                  <a:lnTo>
                    <a:pt x="29" y="95"/>
                  </a:lnTo>
                  <a:lnTo>
                    <a:pt x="29" y="101"/>
                  </a:lnTo>
                  <a:lnTo>
                    <a:pt x="24" y="101"/>
                  </a:lnTo>
                  <a:lnTo>
                    <a:pt x="24" y="95"/>
                  </a:lnTo>
                  <a:lnTo>
                    <a:pt x="24" y="95"/>
                  </a:lnTo>
                  <a:close/>
                  <a:moveTo>
                    <a:pt x="40" y="95"/>
                  </a:moveTo>
                  <a:lnTo>
                    <a:pt x="40" y="95"/>
                  </a:lnTo>
                  <a:lnTo>
                    <a:pt x="46" y="95"/>
                  </a:lnTo>
                  <a:lnTo>
                    <a:pt x="46" y="95"/>
                  </a:lnTo>
                  <a:lnTo>
                    <a:pt x="46" y="101"/>
                  </a:lnTo>
                  <a:lnTo>
                    <a:pt x="46" y="101"/>
                  </a:lnTo>
                  <a:lnTo>
                    <a:pt x="40" y="101"/>
                  </a:lnTo>
                  <a:lnTo>
                    <a:pt x="40" y="101"/>
                  </a:lnTo>
                  <a:lnTo>
                    <a:pt x="40" y="95"/>
                  </a:lnTo>
                  <a:lnTo>
                    <a:pt x="40" y="95"/>
                  </a:lnTo>
                  <a:close/>
                  <a:moveTo>
                    <a:pt x="50" y="95"/>
                  </a:moveTo>
                  <a:lnTo>
                    <a:pt x="50" y="95"/>
                  </a:lnTo>
                  <a:lnTo>
                    <a:pt x="53" y="95"/>
                  </a:lnTo>
                  <a:lnTo>
                    <a:pt x="53" y="95"/>
                  </a:lnTo>
                  <a:lnTo>
                    <a:pt x="53" y="101"/>
                  </a:lnTo>
                  <a:lnTo>
                    <a:pt x="53" y="101"/>
                  </a:lnTo>
                  <a:lnTo>
                    <a:pt x="50" y="101"/>
                  </a:lnTo>
                  <a:lnTo>
                    <a:pt x="50" y="101"/>
                  </a:lnTo>
                  <a:lnTo>
                    <a:pt x="50" y="95"/>
                  </a:lnTo>
                  <a:lnTo>
                    <a:pt x="50" y="95"/>
                  </a:lnTo>
                  <a:close/>
                  <a:moveTo>
                    <a:pt x="57" y="95"/>
                  </a:moveTo>
                  <a:lnTo>
                    <a:pt x="61" y="95"/>
                  </a:lnTo>
                  <a:lnTo>
                    <a:pt x="61" y="101"/>
                  </a:lnTo>
                  <a:lnTo>
                    <a:pt x="57" y="101"/>
                  </a:lnTo>
                  <a:lnTo>
                    <a:pt x="57" y="95"/>
                  </a:lnTo>
                  <a:lnTo>
                    <a:pt x="57" y="95"/>
                  </a:lnTo>
                  <a:close/>
                  <a:moveTo>
                    <a:pt x="33" y="24"/>
                  </a:moveTo>
                  <a:lnTo>
                    <a:pt x="33" y="24"/>
                  </a:lnTo>
                  <a:lnTo>
                    <a:pt x="37" y="24"/>
                  </a:lnTo>
                  <a:lnTo>
                    <a:pt x="37" y="24"/>
                  </a:lnTo>
                  <a:lnTo>
                    <a:pt x="37" y="29"/>
                  </a:lnTo>
                  <a:lnTo>
                    <a:pt x="37" y="29"/>
                  </a:lnTo>
                  <a:lnTo>
                    <a:pt x="33" y="29"/>
                  </a:lnTo>
                  <a:lnTo>
                    <a:pt x="33" y="29"/>
                  </a:lnTo>
                  <a:lnTo>
                    <a:pt x="33" y="24"/>
                  </a:lnTo>
                  <a:lnTo>
                    <a:pt x="33" y="24"/>
                  </a:lnTo>
                  <a:close/>
                  <a:moveTo>
                    <a:pt x="24" y="24"/>
                  </a:moveTo>
                  <a:lnTo>
                    <a:pt x="24" y="24"/>
                  </a:lnTo>
                  <a:lnTo>
                    <a:pt x="29" y="24"/>
                  </a:lnTo>
                  <a:lnTo>
                    <a:pt x="29" y="24"/>
                  </a:lnTo>
                  <a:lnTo>
                    <a:pt x="29" y="29"/>
                  </a:lnTo>
                  <a:lnTo>
                    <a:pt x="29" y="29"/>
                  </a:lnTo>
                  <a:lnTo>
                    <a:pt x="24" y="29"/>
                  </a:lnTo>
                  <a:lnTo>
                    <a:pt x="24" y="29"/>
                  </a:lnTo>
                  <a:lnTo>
                    <a:pt x="24" y="24"/>
                  </a:lnTo>
                  <a:lnTo>
                    <a:pt x="24" y="24"/>
                  </a:lnTo>
                  <a:close/>
                  <a:moveTo>
                    <a:pt x="40" y="24"/>
                  </a:moveTo>
                  <a:lnTo>
                    <a:pt x="40" y="24"/>
                  </a:lnTo>
                  <a:lnTo>
                    <a:pt x="46" y="24"/>
                  </a:lnTo>
                  <a:lnTo>
                    <a:pt x="46" y="24"/>
                  </a:lnTo>
                  <a:lnTo>
                    <a:pt x="46" y="29"/>
                  </a:lnTo>
                  <a:lnTo>
                    <a:pt x="46" y="29"/>
                  </a:lnTo>
                  <a:lnTo>
                    <a:pt x="40" y="29"/>
                  </a:lnTo>
                  <a:lnTo>
                    <a:pt x="40" y="29"/>
                  </a:lnTo>
                  <a:lnTo>
                    <a:pt x="40" y="24"/>
                  </a:lnTo>
                  <a:lnTo>
                    <a:pt x="40" y="24"/>
                  </a:lnTo>
                  <a:close/>
                  <a:moveTo>
                    <a:pt x="50" y="24"/>
                  </a:moveTo>
                  <a:lnTo>
                    <a:pt x="50" y="24"/>
                  </a:lnTo>
                  <a:lnTo>
                    <a:pt x="53" y="24"/>
                  </a:lnTo>
                  <a:lnTo>
                    <a:pt x="53" y="24"/>
                  </a:lnTo>
                  <a:lnTo>
                    <a:pt x="53" y="29"/>
                  </a:lnTo>
                  <a:lnTo>
                    <a:pt x="53" y="29"/>
                  </a:lnTo>
                  <a:lnTo>
                    <a:pt x="50" y="29"/>
                  </a:lnTo>
                  <a:lnTo>
                    <a:pt x="50" y="29"/>
                  </a:lnTo>
                  <a:lnTo>
                    <a:pt x="50" y="24"/>
                  </a:lnTo>
                  <a:lnTo>
                    <a:pt x="50" y="24"/>
                  </a:lnTo>
                  <a:close/>
                  <a:moveTo>
                    <a:pt x="57" y="24"/>
                  </a:moveTo>
                  <a:lnTo>
                    <a:pt x="57" y="24"/>
                  </a:lnTo>
                  <a:lnTo>
                    <a:pt x="61" y="24"/>
                  </a:lnTo>
                  <a:lnTo>
                    <a:pt x="61" y="24"/>
                  </a:lnTo>
                  <a:lnTo>
                    <a:pt x="61" y="29"/>
                  </a:lnTo>
                  <a:lnTo>
                    <a:pt x="61" y="29"/>
                  </a:lnTo>
                  <a:lnTo>
                    <a:pt x="57" y="29"/>
                  </a:lnTo>
                  <a:lnTo>
                    <a:pt x="57" y="29"/>
                  </a:lnTo>
                  <a:lnTo>
                    <a:pt x="57" y="24"/>
                  </a:lnTo>
                  <a:lnTo>
                    <a:pt x="57" y="24"/>
                  </a:lnTo>
                  <a:close/>
                  <a:moveTo>
                    <a:pt x="33" y="38"/>
                  </a:moveTo>
                  <a:lnTo>
                    <a:pt x="33" y="38"/>
                  </a:lnTo>
                  <a:lnTo>
                    <a:pt x="37" y="38"/>
                  </a:lnTo>
                  <a:lnTo>
                    <a:pt x="37" y="38"/>
                  </a:lnTo>
                  <a:lnTo>
                    <a:pt x="37" y="44"/>
                  </a:lnTo>
                  <a:lnTo>
                    <a:pt x="37" y="44"/>
                  </a:lnTo>
                  <a:lnTo>
                    <a:pt x="33" y="44"/>
                  </a:lnTo>
                  <a:lnTo>
                    <a:pt x="33" y="44"/>
                  </a:lnTo>
                  <a:lnTo>
                    <a:pt x="33" y="38"/>
                  </a:lnTo>
                  <a:lnTo>
                    <a:pt x="33" y="38"/>
                  </a:lnTo>
                  <a:close/>
                  <a:moveTo>
                    <a:pt x="24" y="38"/>
                  </a:moveTo>
                  <a:lnTo>
                    <a:pt x="24" y="38"/>
                  </a:lnTo>
                  <a:lnTo>
                    <a:pt x="29" y="38"/>
                  </a:lnTo>
                  <a:lnTo>
                    <a:pt x="29" y="38"/>
                  </a:lnTo>
                  <a:lnTo>
                    <a:pt x="29" y="44"/>
                  </a:lnTo>
                  <a:lnTo>
                    <a:pt x="29" y="44"/>
                  </a:lnTo>
                  <a:lnTo>
                    <a:pt x="24" y="44"/>
                  </a:lnTo>
                  <a:lnTo>
                    <a:pt x="24" y="44"/>
                  </a:lnTo>
                  <a:lnTo>
                    <a:pt x="24" y="38"/>
                  </a:lnTo>
                  <a:lnTo>
                    <a:pt x="24" y="38"/>
                  </a:lnTo>
                  <a:close/>
                  <a:moveTo>
                    <a:pt x="40" y="38"/>
                  </a:moveTo>
                  <a:lnTo>
                    <a:pt x="40" y="38"/>
                  </a:lnTo>
                  <a:lnTo>
                    <a:pt x="46" y="38"/>
                  </a:lnTo>
                  <a:lnTo>
                    <a:pt x="46" y="38"/>
                  </a:lnTo>
                  <a:lnTo>
                    <a:pt x="46" y="44"/>
                  </a:lnTo>
                  <a:lnTo>
                    <a:pt x="46" y="44"/>
                  </a:lnTo>
                  <a:lnTo>
                    <a:pt x="40" y="44"/>
                  </a:lnTo>
                  <a:lnTo>
                    <a:pt x="40" y="44"/>
                  </a:lnTo>
                  <a:lnTo>
                    <a:pt x="40" y="38"/>
                  </a:lnTo>
                  <a:lnTo>
                    <a:pt x="40" y="38"/>
                  </a:lnTo>
                  <a:close/>
                  <a:moveTo>
                    <a:pt x="50" y="38"/>
                  </a:moveTo>
                  <a:lnTo>
                    <a:pt x="50" y="38"/>
                  </a:lnTo>
                  <a:lnTo>
                    <a:pt x="53" y="38"/>
                  </a:lnTo>
                  <a:lnTo>
                    <a:pt x="53" y="38"/>
                  </a:lnTo>
                  <a:lnTo>
                    <a:pt x="53" y="44"/>
                  </a:lnTo>
                  <a:lnTo>
                    <a:pt x="53" y="44"/>
                  </a:lnTo>
                  <a:lnTo>
                    <a:pt x="50" y="44"/>
                  </a:lnTo>
                  <a:lnTo>
                    <a:pt x="50" y="44"/>
                  </a:lnTo>
                  <a:lnTo>
                    <a:pt x="50" y="38"/>
                  </a:lnTo>
                  <a:lnTo>
                    <a:pt x="50" y="38"/>
                  </a:lnTo>
                  <a:close/>
                  <a:moveTo>
                    <a:pt x="57" y="38"/>
                  </a:moveTo>
                  <a:lnTo>
                    <a:pt x="57" y="38"/>
                  </a:lnTo>
                  <a:lnTo>
                    <a:pt x="61" y="38"/>
                  </a:lnTo>
                  <a:lnTo>
                    <a:pt x="61" y="38"/>
                  </a:lnTo>
                  <a:lnTo>
                    <a:pt x="61" y="44"/>
                  </a:lnTo>
                  <a:lnTo>
                    <a:pt x="61" y="44"/>
                  </a:lnTo>
                  <a:lnTo>
                    <a:pt x="57" y="44"/>
                  </a:lnTo>
                  <a:lnTo>
                    <a:pt x="57" y="44"/>
                  </a:lnTo>
                  <a:lnTo>
                    <a:pt x="57" y="38"/>
                  </a:lnTo>
                  <a:lnTo>
                    <a:pt x="57" y="38"/>
                  </a:lnTo>
                  <a:close/>
                  <a:moveTo>
                    <a:pt x="33" y="51"/>
                  </a:moveTo>
                  <a:lnTo>
                    <a:pt x="33" y="51"/>
                  </a:lnTo>
                  <a:lnTo>
                    <a:pt x="37" y="51"/>
                  </a:lnTo>
                  <a:lnTo>
                    <a:pt x="37" y="51"/>
                  </a:lnTo>
                  <a:lnTo>
                    <a:pt x="37" y="58"/>
                  </a:lnTo>
                  <a:lnTo>
                    <a:pt x="37" y="58"/>
                  </a:lnTo>
                  <a:lnTo>
                    <a:pt x="33" y="58"/>
                  </a:lnTo>
                  <a:lnTo>
                    <a:pt x="33" y="58"/>
                  </a:lnTo>
                  <a:lnTo>
                    <a:pt x="33" y="51"/>
                  </a:lnTo>
                  <a:lnTo>
                    <a:pt x="33" y="51"/>
                  </a:lnTo>
                  <a:close/>
                  <a:moveTo>
                    <a:pt x="24" y="51"/>
                  </a:moveTo>
                  <a:lnTo>
                    <a:pt x="24" y="51"/>
                  </a:lnTo>
                  <a:lnTo>
                    <a:pt x="29" y="51"/>
                  </a:lnTo>
                  <a:lnTo>
                    <a:pt x="29" y="51"/>
                  </a:lnTo>
                  <a:lnTo>
                    <a:pt x="29" y="58"/>
                  </a:lnTo>
                  <a:lnTo>
                    <a:pt x="29" y="58"/>
                  </a:lnTo>
                  <a:lnTo>
                    <a:pt x="24" y="58"/>
                  </a:lnTo>
                  <a:lnTo>
                    <a:pt x="24" y="58"/>
                  </a:lnTo>
                  <a:lnTo>
                    <a:pt x="24" y="51"/>
                  </a:lnTo>
                  <a:lnTo>
                    <a:pt x="24" y="51"/>
                  </a:lnTo>
                  <a:close/>
                  <a:moveTo>
                    <a:pt x="40" y="51"/>
                  </a:moveTo>
                  <a:lnTo>
                    <a:pt x="40" y="51"/>
                  </a:lnTo>
                  <a:lnTo>
                    <a:pt x="46" y="51"/>
                  </a:lnTo>
                  <a:lnTo>
                    <a:pt x="46" y="51"/>
                  </a:lnTo>
                  <a:lnTo>
                    <a:pt x="46" y="58"/>
                  </a:lnTo>
                  <a:lnTo>
                    <a:pt x="46" y="58"/>
                  </a:lnTo>
                  <a:lnTo>
                    <a:pt x="40" y="58"/>
                  </a:lnTo>
                  <a:lnTo>
                    <a:pt x="40" y="58"/>
                  </a:lnTo>
                  <a:lnTo>
                    <a:pt x="40" y="51"/>
                  </a:lnTo>
                  <a:lnTo>
                    <a:pt x="40" y="51"/>
                  </a:lnTo>
                  <a:close/>
                  <a:moveTo>
                    <a:pt x="50" y="51"/>
                  </a:moveTo>
                  <a:lnTo>
                    <a:pt x="50" y="51"/>
                  </a:lnTo>
                  <a:lnTo>
                    <a:pt x="53" y="51"/>
                  </a:lnTo>
                  <a:lnTo>
                    <a:pt x="53" y="51"/>
                  </a:lnTo>
                  <a:lnTo>
                    <a:pt x="53" y="58"/>
                  </a:lnTo>
                  <a:lnTo>
                    <a:pt x="53" y="58"/>
                  </a:lnTo>
                  <a:lnTo>
                    <a:pt x="50" y="58"/>
                  </a:lnTo>
                  <a:lnTo>
                    <a:pt x="50" y="58"/>
                  </a:lnTo>
                  <a:lnTo>
                    <a:pt x="50" y="51"/>
                  </a:lnTo>
                  <a:lnTo>
                    <a:pt x="50" y="51"/>
                  </a:lnTo>
                  <a:close/>
                  <a:moveTo>
                    <a:pt x="57" y="51"/>
                  </a:moveTo>
                  <a:lnTo>
                    <a:pt x="57" y="51"/>
                  </a:lnTo>
                  <a:lnTo>
                    <a:pt x="61" y="51"/>
                  </a:lnTo>
                  <a:lnTo>
                    <a:pt x="61" y="51"/>
                  </a:lnTo>
                  <a:lnTo>
                    <a:pt x="61" y="58"/>
                  </a:lnTo>
                  <a:lnTo>
                    <a:pt x="61" y="58"/>
                  </a:lnTo>
                  <a:lnTo>
                    <a:pt x="57" y="58"/>
                  </a:lnTo>
                  <a:lnTo>
                    <a:pt x="57" y="58"/>
                  </a:lnTo>
                  <a:lnTo>
                    <a:pt x="57" y="51"/>
                  </a:lnTo>
                  <a:lnTo>
                    <a:pt x="57" y="51"/>
                  </a:lnTo>
                  <a:close/>
                  <a:moveTo>
                    <a:pt x="33" y="66"/>
                  </a:moveTo>
                  <a:lnTo>
                    <a:pt x="33" y="66"/>
                  </a:lnTo>
                  <a:lnTo>
                    <a:pt x="37" y="66"/>
                  </a:lnTo>
                  <a:lnTo>
                    <a:pt x="37" y="66"/>
                  </a:lnTo>
                  <a:lnTo>
                    <a:pt x="37" y="71"/>
                  </a:lnTo>
                  <a:lnTo>
                    <a:pt x="37" y="71"/>
                  </a:lnTo>
                  <a:lnTo>
                    <a:pt x="33" y="71"/>
                  </a:lnTo>
                  <a:lnTo>
                    <a:pt x="33" y="71"/>
                  </a:lnTo>
                  <a:lnTo>
                    <a:pt x="33" y="66"/>
                  </a:lnTo>
                  <a:lnTo>
                    <a:pt x="33" y="66"/>
                  </a:lnTo>
                  <a:close/>
                  <a:moveTo>
                    <a:pt x="24" y="66"/>
                  </a:moveTo>
                  <a:lnTo>
                    <a:pt x="24" y="66"/>
                  </a:lnTo>
                  <a:lnTo>
                    <a:pt x="29" y="66"/>
                  </a:lnTo>
                  <a:lnTo>
                    <a:pt x="29" y="66"/>
                  </a:lnTo>
                  <a:lnTo>
                    <a:pt x="29" y="71"/>
                  </a:lnTo>
                  <a:lnTo>
                    <a:pt x="29" y="71"/>
                  </a:lnTo>
                  <a:lnTo>
                    <a:pt x="24" y="71"/>
                  </a:lnTo>
                  <a:lnTo>
                    <a:pt x="24" y="71"/>
                  </a:lnTo>
                  <a:lnTo>
                    <a:pt x="24" y="66"/>
                  </a:lnTo>
                  <a:lnTo>
                    <a:pt x="24" y="66"/>
                  </a:lnTo>
                  <a:close/>
                  <a:moveTo>
                    <a:pt x="40" y="66"/>
                  </a:moveTo>
                  <a:lnTo>
                    <a:pt x="40" y="66"/>
                  </a:lnTo>
                  <a:lnTo>
                    <a:pt x="46" y="66"/>
                  </a:lnTo>
                  <a:lnTo>
                    <a:pt x="46" y="66"/>
                  </a:lnTo>
                  <a:lnTo>
                    <a:pt x="46" y="71"/>
                  </a:lnTo>
                  <a:lnTo>
                    <a:pt x="46" y="71"/>
                  </a:lnTo>
                  <a:lnTo>
                    <a:pt x="40" y="71"/>
                  </a:lnTo>
                  <a:lnTo>
                    <a:pt x="40" y="71"/>
                  </a:lnTo>
                  <a:lnTo>
                    <a:pt x="40" y="66"/>
                  </a:lnTo>
                  <a:lnTo>
                    <a:pt x="40" y="66"/>
                  </a:lnTo>
                  <a:close/>
                  <a:moveTo>
                    <a:pt x="50" y="66"/>
                  </a:moveTo>
                  <a:lnTo>
                    <a:pt x="50" y="66"/>
                  </a:lnTo>
                  <a:lnTo>
                    <a:pt x="53" y="66"/>
                  </a:lnTo>
                  <a:lnTo>
                    <a:pt x="53" y="66"/>
                  </a:lnTo>
                  <a:lnTo>
                    <a:pt x="53" y="71"/>
                  </a:lnTo>
                  <a:lnTo>
                    <a:pt x="53" y="71"/>
                  </a:lnTo>
                  <a:lnTo>
                    <a:pt x="50" y="71"/>
                  </a:lnTo>
                  <a:lnTo>
                    <a:pt x="50" y="71"/>
                  </a:lnTo>
                  <a:lnTo>
                    <a:pt x="50" y="66"/>
                  </a:lnTo>
                  <a:lnTo>
                    <a:pt x="50" y="66"/>
                  </a:lnTo>
                  <a:close/>
                  <a:moveTo>
                    <a:pt x="57" y="66"/>
                  </a:moveTo>
                  <a:lnTo>
                    <a:pt x="57" y="66"/>
                  </a:lnTo>
                  <a:lnTo>
                    <a:pt x="61" y="66"/>
                  </a:lnTo>
                  <a:lnTo>
                    <a:pt x="61" y="66"/>
                  </a:lnTo>
                  <a:lnTo>
                    <a:pt x="61" y="71"/>
                  </a:lnTo>
                  <a:lnTo>
                    <a:pt x="61" y="71"/>
                  </a:lnTo>
                  <a:lnTo>
                    <a:pt x="57" y="71"/>
                  </a:lnTo>
                  <a:lnTo>
                    <a:pt x="57" y="71"/>
                  </a:lnTo>
                  <a:lnTo>
                    <a:pt x="57" y="66"/>
                  </a:lnTo>
                  <a:lnTo>
                    <a:pt x="57" y="66"/>
                  </a:lnTo>
                  <a:close/>
                  <a:moveTo>
                    <a:pt x="33" y="80"/>
                  </a:moveTo>
                  <a:lnTo>
                    <a:pt x="33" y="80"/>
                  </a:lnTo>
                  <a:lnTo>
                    <a:pt x="37" y="80"/>
                  </a:lnTo>
                  <a:lnTo>
                    <a:pt x="37" y="80"/>
                  </a:lnTo>
                  <a:lnTo>
                    <a:pt x="37" y="86"/>
                  </a:lnTo>
                  <a:lnTo>
                    <a:pt x="37" y="86"/>
                  </a:lnTo>
                  <a:lnTo>
                    <a:pt x="33" y="86"/>
                  </a:lnTo>
                  <a:lnTo>
                    <a:pt x="33" y="86"/>
                  </a:lnTo>
                  <a:lnTo>
                    <a:pt x="33" y="80"/>
                  </a:lnTo>
                  <a:lnTo>
                    <a:pt x="33" y="80"/>
                  </a:lnTo>
                  <a:close/>
                  <a:moveTo>
                    <a:pt x="24" y="80"/>
                  </a:moveTo>
                  <a:lnTo>
                    <a:pt x="24" y="80"/>
                  </a:lnTo>
                  <a:lnTo>
                    <a:pt x="29" y="80"/>
                  </a:lnTo>
                  <a:lnTo>
                    <a:pt x="29" y="80"/>
                  </a:lnTo>
                  <a:lnTo>
                    <a:pt x="29" y="86"/>
                  </a:lnTo>
                  <a:lnTo>
                    <a:pt x="29" y="86"/>
                  </a:lnTo>
                  <a:lnTo>
                    <a:pt x="24" y="86"/>
                  </a:lnTo>
                  <a:lnTo>
                    <a:pt x="24" y="86"/>
                  </a:lnTo>
                  <a:lnTo>
                    <a:pt x="24" y="80"/>
                  </a:lnTo>
                  <a:lnTo>
                    <a:pt x="24" y="80"/>
                  </a:lnTo>
                  <a:close/>
                  <a:moveTo>
                    <a:pt x="40" y="80"/>
                  </a:moveTo>
                  <a:lnTo>
                    <a:pt x="40" y="80"/>
                  </a:lnTo>
                  <a:lnTo>
                    <a:pt x="46" y="80"/>
                  </a:lnTo>
                  <a:lnTo>
                    <a:pt x="46" y="80"/>
                  </a:lnTo>
                  <a:lnTo>
                    <a:pt x="46" y="86"/>
                  </a:lnTo>
                  <a:lnTo>
                    <a:pt x="46" y="86"/>
                  </a:lnTo>
                  <a:lnTo>
                    <a:pt x="40" y="86"/>
                  </a:lnTo>
                  <a:lnTo>
                    <a:pt x="40" y="86"/>
                  </a:lnTo>
                  <a:lnTo>
                    <a:pt x="40" y="80"/>
                  </a:lnTo>
                  <a:lnTo>
                    <a:pt x="40" y="80"/>
                  </a:lnTo>
                  <a:close/>
                  <a:moveTo>
                    <a:pt x="50" y="80"/>
                  </a:moveTo>
                  <a:lnTo>
                    <a:pt x="50" y="80"/>
                  </a:lnTo>
                  <a:lnTo>
                    <a:pt x="53" y="80"/>
                  </a:lnTo>
                  <a:lnTo>
                    <a:pt x="53" y="80"/>
                  </a:lnTo>
                  <a:lnTo>
                    <a:pt x="53" y="86"/>
                  </a:lnTo>
                  <a:lnTo>
                    <a:pt x="53" y="86"/>
                  </a:lnTo>
                  <a:lnTo>
                    <a:pt x="50" y="86"/>
                  </a:lnTo>
                  <a:lnTo>
                    <a:pt x="50" y="86"/>
                  </a:lnTo>
                  <a:lnTo>
                    <a:pt x="50" y="80"/>
                  </a:lnTo>
                  <a:lnTo>
                    <a:pt x="50" y="80"/>
                  </a:lnTo>
                  <a:close/>
                  <a:moveTo>
                    <a:pt x="57" y="80"/>
                  </a:moveTo>
                  <a:lnTo>
                    <a:pt x="57" y="80"/>
                  </a:lnTo>
                  <a:lnTo>
                    <a:pt x="61" y="80"/>
                  </a:lnTo>
                  <a:lnTo>
                    <a:pt x="61" y="80"/>
                  </a:lnTo>
                  <a:lnTo>
                    <a:pt x="61" y="86"/>
                  </a:lnTo>
                  <a:lnTo>
                    <a:pt x="61" y="86"/>
                  </a:lnTo>
                  <a:lnTo>
                    <a:pt x="57" y="86"/>
                  </a:lnTo>
                  <a:lnTo>
                    <a:pt x="57" y="86"/>
                  </a:lnTo>
                  <a:lnTo>
                    <a:pt x="57" y="80"/>
                  </a:lnTo>
                  <a:lnTo>
                    <a:pt x="57" y="80"/>
                  </a:lnTo>
                  <a:close/>
                  <a:moveTo>
                    <a:pt x="33" y="9"/>
                  </a:moveTo>
                  <a:lnTo>
                    <a:pt x="33" y="9"/>
                  </a:lnTo>
                  <a:lnTo>
                    <a:pt x="37" y="9"/>
                  </a:lnTo>
                  <a:lnTo>
                    <a:pt x="37" y="9"/>
                  </a:lnTo>
                  <a:lnTo>
                    <a:pt x="37" y="14"/>
                  </a:lnTo>
                  <a:lnTo>
                    <a:pt x="37" y="14"/>
                  </a:lnTo>
                  <a:lnTo>
                    <a:pt x="33" y="14"/>
                  </a:lnTo>
                  <a:lnTo>
                    <a:pt x="33" y="14"/>
                  </a:lnTo>
                  <a:lnTo>
                    <a:pt x="33" y="9"/>
                  </a:lnTo>
                  <a:lnTo>
                    <a:pt x="33" y="9"/>
                  </a:lnTo>
                  <a:close/>
                  <a:moveTo>
                    <a:pt x="24" y="9"/>
                  </a:moveTo>
                  <a:lnTo>
                    <a:pt x="29" y="9"/>
                  </a:lnTo>
                  <a:lnTo>
                    <a:pt x="29" y="14"/>
                  </a:lnTo>
                  <a:lnTo>
                    <a:pt x="24" y="14"/>
                  </a:lnTo>
                  <a:lnTo>
                    <a:pt x="24" y="9"/>
                  </a:lnTo>
                  <a:lnTo>
                    <a:pt x="24" y="9"/>
                  </a:lnTo>
                  <a:close/>
                  <a:moveTo>
                    <a:pt x="40" y="9"/>
                  </a:moveTo>
                  <a:lnTo>
                    <a:pt x="40" y="9"/>
                  </a:lnTo>
                  <a:lnTo>
                    <a:pt x="46" y="9"/>
                  </a:lnTo>
                  <a:lnTo>
                    <a:pt x="46" y="9"/>
                  </a:lnTo>
                  <a:lnTo>
                    <a:pt x="46" y="14"/>
                  </a:lnTo>
                  <a:lnTo>
                    <a:pt x="46" y="14"/>
                  </a:lnTo>
                  <a:lnTo>
                    <a:pt x="40" y="14"/>
                  </a:lnTo>
                  <a:lnTo>
                    <a:pt x="40" y="14"/>
                  </a:lnTo>
                  <a:lnTo>
                    <a:pt x="40" y="9"/>
                  </a:lnTo>
                  <a:lnTo>
                    <a:pt x="40" y="9"/>
                  </a:lnTo>
                  <a:close/>
                  <a:moveTo>
                    <a:pt x="50" y="9"/>
                  </a:moveTo>
                  <a:lnTo>
                    <a:pt x="50" y="9"/>
                  </a:lnTo>
                  <a:lnTo>
                    <a:pt x="53" y="9"/>
                  </a:lnTo>
                  <a:lnTo>
                    <a:pt x="53" y="9"/>
                  </a:lnTo>
                  <a:lnTo>
                    <a:pt x="53" y="14"/>
                  </a:lnTo>
                  <a:lnTo>
                    <a:pt x="53" y="14"/>
                  </a:lnTo>
                  <a:lnTo>
                    <a:pt x="50" y="14"/>
                  </a:lnTo>
                  <a:lnTo>
                    <a:pt x="50" y="14"/>
                  </a:lnTo>
                  <a:lnTo>
                    <a:pt x="50" y="9"/>
                  </a:lnTo>
                  <a:lnTo>
                    <a:pt x="50" y="9"/>
                  </a:lnTo>
                  <a:close/>
                  <a:moveTo>
                    <a:pt x="57" y="9"/>
                  </a:moveTo>
                  <a:lnTo>
                    <a:pt x="61" y="9"/>
                  </a:lnTo>
                  <a:lnTo>
                    <a:pt x="61" y="14"/>
                  </a:lnTo>
                  <a:lnTo>
                    <a:pt x="57" y="14"/>
                  </a:lnTo>
                  <a:lnTo>
                    <a:pt x="57" y="9"/>
                  </a:lnTo>
                  <a:lnTo>
                    <a:pt x="57" y="9"/>
                  </a:lnTo>
                  <a:close/>
                  <a:moveTo>
                    <a:pt x="77" y="49"/>
                  </a:moveTo>
                  <a:lnTo>
                    <a:pt x="117" y="49"/>
                  </a:lnTo>
                  <a:lnTo>
                    <a:pt x="117" y="55"/>
                  </a:lnTo>
                  <a:lnTo>
                    <a:pt x="77" y="55"/>
                  </a:lnTo>
                  <a:lnTo>
                    <a:pt x="77" y="49"/>
                  </a:lnTo>
                  <a:lnTo>
                    <a:pt x="77" y="49"/>
                  </a:lnTo>
                  <a:close/>
                  <a:moveTo>
                    <a:pt x="77" y="71"/>
                  </a:moveTo>
                  <a:lnTo>
                    <a:pt x="77" y="71"/>
                  </a:lnTo>
                  <a:lnTo>
                    <a:pt x="117" y="71"/>
                  </a:lnTo>
                  <a:lnTo>
                    <a:pt x="117" y="71"/>
                  </a:lnTo>
                  <a:lnTo>
                    <a:pt x="117" y="77"/>
                  </a:lnTo>
                  <a:lnTo>
                    <a:pt x="117" y="77"/>
                  </a:lnTo>
                  <a:lnTo>
                    <a:pt x="77" y="77"/>
                  </a:lnTo>
                  <a:lnTo>
                    <a:pt x="77" y="77"/>
                  </a:lnTo>
                  <a:lnTo>
                    <a:pt x="77" y="71"/>
                  </a:lnTo>
                  <a:lnTo>
                    <a:pt x="77" y="71"/>
                  </a:lnTo>
                  <a:close/>
                  <a:moveTo>
                    <a:pt x="77" y="84"/>
                  </a:moveTo>
                  <a:lnTo>
                    <a:pt x="77" y="84"/>
                  </a:lnTo>
                  <a:lnTo>
                    <a:pt x="117" y="84"/>
                  </a:lnTo>
                  <a:lnTo>
                    <a:pt x="117" y="84"/>
                  </a:lnTo>
                  <a:lnTo>
                    <a:pt x="117" y="90"/>
                  </a:lnTo>
                  <a:lnTo>
                    <a:pt x="117" y="90"/>
                  </a:lnTo>
                  <a:lnTo>
                    <a:pt x="77" y="90"/>
                  </a:lnTo>
                  <a:lnTo>
                    <a:pt x="77" y="90"/>
                  </a:lnTo>
                  <a:lnTo>
                    <a:pt x="77" y="84"/>
                  </a:lnTo>
                  <a:lnTo>
                    <a:pt x="77" y="84"/>
                  </a:lnTo>
                  <a:close/>
                  <a:moveTo>
                    <a:pt x="77" y="95"/>
                  </a:moveTo>
                  <a:lnTo>
                    <a:pt x="117" y="95"/>
                  </a:lnTo>
                  <a:lnTo>
                    <a:pt x="117" y="101"/>
                  </a:lnTo>
                  <a:lnTo>
                    <a:pt x="77" y="101"/>
                  </a:lnTo>
                  <a:lnTo>
                    <a:pt x="77" y="9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Freeform 469"/>
            <p:cNvSpPr>
              <a:spLocks noEditPoints="1"/>
            </p:cNvSpPr>
            <p:nvPr/>
          </p:nvSpPr>
          <p:spPr bwMode="auto">
            <a:xfrm>
              <a:off x="9580" y="2977"/>
              <a:ext cx="428" cy="422"/>
            </a:xfrm>
            <a:custGeom>
              <a:avLst/>
              <a:gdLst>
                <a:gd name="T0" fmla="*/ 104 w 123"/>
                <a:gd name="T1" fmla="*/ 75 h 121"/>
                <a:gd name="T2" fmla="*/ 104 w 123"/>
                <a:gd name="T3" fmla="*/ 114 h 121"/>
                <a:gd name="T4" fmla="*/ 104 w 123"/>
                <a:gd name="T5" fmla="*/ 121 h 121"/>
                <a:gd name="T6" fmla="*/ 97 w 123"/>
                <a:gd name="T7" fmla="*/ 121 h 121"/>
                <a:gd name="T8" fmla="*/ 24 w 123"/>
                <a:gd name="T9" fmla="*/ 121 h 121"/>
                <a:gd name="T10" fmla="*/ 16 w 123"/>
                <a:gd name="T11" fmla="*/ 121 h 121"/>
                <a:gd name="T12" fmla="*/ 16 w 123"/>
                <a:gd name="T13" fmla="*/ 114 h 121"/>
                <a:gd name="T14" fmla="*/ 16 w 123"/>
                <a:gd name="T15" fmla="*/ 75 h 121"/>
                <a:gd name="T16" fmla="*/ 3 w 123"/>
                <a:gd name="T17" fmla="*/ 75 h 121"/>
                <a:gd name="T18" fmla="*/ 0 w 123"/>
                <a:gd name="T19" fmla="*/ 62 h 121"/>
                <a:gd name="T20" fmla="*/ 18 w 123"/>
                <a:gd name="T21" fmla="*/ 42 h 121"/>
                <a:gd name="T22" fmla="*/ 18 w 123"/>
                <a:gd name="T23" fmla="*/ 31 h 121"/>
                <a:gd name="T24" fmla="*/ 16 w 123"/>
                <a:gd name="T25" fmla="*/ 31 h 121"/>
                <a:gd name="T26" fmla="*/ 16 w 123"/>
                <a:gd name="T27" fmla="*/ 24 h 121"/>
                <a:gd name="T28" fmla="*/ 16 w 123"/>
                <a:gd name="T29" fmla="*/ 17 h 121"/>
                <a:gd name="T30" fmla="*/ 16 w 123"/>
                <a:gd name="T31" fmla="*/ 9 h 121"/>
                <a:gd name="T32" fmla="*/ 24 w 123"/>
                <a:gd name="T33" fmla="*/ 9 h 121"/>
                <a:gd name="T34" fmla="*/ 42 w 123"/>
                <a:gd name="T35" fmla="*/ 9 h 121"/>
                <a:gd name="T36" fmla="*/ 49 w 123"/>
                <a:gd name="T37" fmla="*/ 9 h 121"/>
                <a:gd name="T38" fmla="*/ 49 w 123"/>
                <a:gd name="T39" fmla="*/ 11 h 121"/>
                <a:gd name="T40" fmla="*/ 55 w 123"/>
                <a:gd name="T41" fmla="*/ 4 h 121"/>
                <a:gd name="T42" fmla="*/ 60 w 123"/>
                <a:gd name="T43" fmla="*/ 0 h 121"/>
                <a:gd name="T44" fmla="*/ 66 w 123"/>
                <a:gd name="T45" fmla="*/ 4 h 121"/>
                <a:gd name="T46" fmla="*/ 123 w 123"/>
                <a:gd name="T47" fmla="*/ 62 h 121"/>
                <a:gd name="T48" fmla="*/ 117 w 123"/>
                <a:gd name="T49" fmla="*/ 75 h 121"/>
                <a:gd name="T50" fmla="*/ 104 w 123"/>
                <a:gd name="T51" fmla="*/ 75 h 121"/>
                <a:gd name="T52" fmla="*/ 104 w 123"/>
                <a:gd name="T53" fmla="*/ 75 h 121"/>
                <a:gd name="T54" fmla="*/ 90 w 123"/>
                <a:gd name="T55" fmla="*/ 108 h 121"/>
                <a:gd name="T56" fmla="*/ 90 w 123"/>
                <a:gd name="T57" fmla="*/ 68 h 121"/>
                <a:gd name="T58" fmla="*/ 90 w 123"/>
                <a:gd name="T59" fmla="*/ 61 h 121"/>
                <a:gd name="T60" fmla="*/ 97 w 123"/>
                <a:gd name="T61" fmla="*/ 61 h 121"/>
                <a:gd name="T62" fmla="*/ 99 w 123"/>
                <a:gd name="T63" fmla="*/ 61 h 121"/>
                <a:gd name="T64" fmla="*/ 60 w 123"/>
                <a:gd name="T65" fmla="*/ 20 h 121"/>
                <a:gd name="T66" fmla="*/ 44 w 123"/>
                <a:gd name="T67" fmla="*/ 37 h 121"/>
                <a:gd name="T68" fmla="*/ 33 w 123"/>
                <a:gd name="T69" fmla="*/ 48 h 121"/>
                <a:gd name="T70" fmla="*/ 33 w 123"/>
                <a:gd name="T71" fmla="*/ 48 h 121"/>
                <a:gd name="T72" fmla="*/ 31 w 123"/>
                <a:gd name="T73" fmla="*/ 50 h 121"/>
                <a:gd name="T74" fmla="*/ 22 w 123"/>
                <a:gd name="T75" fmla="*/ 61 h 121"/>
                <a:gd name="T76" fmla="*/ 24 w 123"/>
                <a:gd name="T77" fmla="*/ 61 h 121"/>
                <a:gd name="T78" fmla="*/ 31 w 123"/>
                <a:gd name="T79" fmla="*/ 61 h 121"/>
                <a:gd name="T80" fmla="*/ 31 w 123"/>
                <a:gd name="T81" fmla="*/ 68 h 121"/>
                <a:gd name="T82" fmla="*/ 31 w 123"/>
                <a:gd name="T83" fmla="*/ 108 h 121"/>
                <a:gd name="T84" fmla="*/ 90 w 123"/>
                <a:gd name="T85" fmla="*/ 108 h 121"/>
                <a:gd name="T86" fmla="*/ 90 w 123"/>
                <a:gd name="T87" fmla="*/ 108 h 121"/>
                <a:gd name="T88" fmla="*/ 64 w 123"/>
                <a:gd name="T89" fmla="*/ 88 h 121"/>
                <a:gd name="T90" fmla="*/ 64 w 123"/>
                <a:gd name="T91" fmla="*/ 75 h 121"/>
                <a:gd name="T92" fmla="*/ 57 w 123"/>
                <a:gd name="T93" fmla="*/ 75 h 121"/>
                <a:gd name="T94" fmla="*/ 57 w 123"/>
                <a:gd name="T95" fmla="*/ 88 h 121"/>
                <a:gd name="T96" fmla="*/ 64 w 123"/>
                <a:gd name="T97" fmla="*/ 88 h 121"/>
                <a:gd name="T98" fmla="*/ 64 w 123"/>
                <a:gd name="T99" fmla="*/ 88 h 121"/>
                <a:gd name="T100" fmla="*/ 79 w 123"/>
                <a:gd name="T101" fmla="*/ 70 h 121"/>
                <a:gd name="T102" fmla="*/ 79 w 123"/>
                <a:gd name="T103" fmla="*/ 62 h 121"/>
                <a:gd name="T104" fmla="*/ 71 w 123"/>
                <a:gd name="T105" fmla="*/ 62 h 121"/>
                <a:gd name="T106" fmla="*/ 49 w 123"/>
                <a:gd name="T107" fmla="*/ 62 h 121"/>
                <a:gd name="T108" fmla="*/ 42 w 123"/>
                <a:gd name="T109" fmla="*/ 62 h 121"/>
                <a:gd name="T110" fmla="*/ 42 w 123"/>
                <a:gd name="T111" fmla="*/ 70 h 121"/>
                <a:gd name="T112" fmla="*/ 42 w 123"/>
                <a:gd name="T113" fmla="*/ 96 h 121"/>
                <a:gd name="T114" fmla="*/ 42 w 123"/>
                <a:gd name="T115" fmla="*/ 103 h 121"/>
                <a:gd name="T116" fmla="*/ 49 w 123"/>
                <a:gd name="T117" fmla="*/ 103 h 121"/>
                <a:gd name="T118" fmla="*/ 71 w 123"/>
                <a:gd name="T119" fmla="*/ 103 h 121"/>
                <a:gd name="T120" fmla="*/ 79 w 123"/>
                <a:gd name="T121" fmla="*/ 103 h 121"/>
                <a:gd name="T122" fmla="*/ 79 w 123"/>
                <a:gd name="T123" fmla="*/ 96 h 121"/>
                <a:gd name="T124" fmla="*/ 79 w 123"/>
                <a:gd name="T12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121">
                  <a:moveTo>
                    <a:pt x="104" y="75"/>
                  </a:moveTo>
                  <a:lnTo>
                    <a:pt x="104" y="114"/>
                  </a:lnTo>
                  <a:lnTo>
                    <a:pt x="104" y="121"/>
                  </a:lnTo>
                  <a:lnTo>
                    <a:pt x="97" y="121"/>
                  </a:lnTo>
                  <a:lnTo>
                    <a:pt x="24" y="121"/>
                  </a:lnTo>
                  <a:lnTo>
                    <a:pt x="16" y="121"/>
                  </a:lnTo>
                  <a:lnTo>
                    <a:pt x="16" y="114"/>
                  </a:lnTo>
                  <a:lnTo>
                    <a:pt x="16" y="75"/>
                  </a:lnTo>
                  <a:lnTo>
                    <a:pt x="3" y="75"/>
                  </a:lnTo>
                  <a:lnTo>
                    <a:pt x="0" y="62"/>
                  </a:lnTo>
                  <a:lnTo>
                    <a:pt x="18" y="42"/>
                  </a:lnTo>
                  <a:lnTo>
                    <a:pt x="18" y="31"/>
                  </a:lnTo>
                  <a:lnTo>
                    <a:pt x="16" y="31"/>
                  </a:lnTo>
                  <a:lnTo>
                    <a:pt x="16" y="24"/>
                  </a:lnTo>
                  <a:lnTo>
                    <a:pt x="16" y="17"/>
                  </a:lnTo>
                  <a:lnTo>
                    <a:pt x="16" y="9"/>
                  </a:lnTo>
                  <a:lnTo>
                    <a:pt x="24" y="9"/>
                  </a:lnTo>
                  <a:lnTo>
                    <a:pt x="42" y="9"/>
                  </a:lnTo>
                  <a:lnTo>
                    <a:pt x="49" y="9"/>
                  </a:lnTo>
                  <a:lnTo>
                    <a:pt x="49" y="11"/>
                  </a:lnTo>
                  <a:lnTo>
                    <a:pt x="55" y="4"/>
                  </a:lnTo>
                  <a:lnTo>
                    <a:pt x="60" y="0"/>
                  </a:lnTo>
                  <a:lnTo>
                    <a:pt x="66" y="4"/>
                  </a:lnTo>
                  <a:lnTo>
                    <a:pt x="123" y="62"/>
                  </a:lnTo>
                  <a:lnTo>
                    <a:pt x="117" y="75"/>
                  </a:lnTo>
                  <a:lnTo>
                    <a:pt x="104" y="75"/>
                  </a:lnTo>
                  <a:lnTo>
                    <a:pt x="104" y="75"/>
                  </a:lnTo>
                  <a:close/>
                  <a:moveTo>
                    <a:pt x="90" y="108"/>
                  </a:moveTo>
                  <a:lnTo>
                    <a:pt x="90" y="68"/>
                  </a:lnTo>
                  <a:lnTo>
                    <a:pt x="90" y="61"/>
                  </a:lnTo>
                  <a:lnTo>
                    <a:pt x="97" y="61"/>
                  </a:lnTo>
                  <a:lnTo>
                    <a:pt x="99" y="61"/>
                  </a:lnTo>
                  <a:lnTo>
                    <a:pt x="60" y="20"/>
                  </a:lnTo>
                  <a:lnTo>
                    <a:pt x="44" y="37"/>
                  </a:lnTo>
                  <a:lnTo>
                    <a:pt x="33" y="48"/>
                  </a:lnTo>
                  <a:lnTo>
                    <a:pt x="33" y="48"/>
                  </a:lnTo>
                  <a:lnTo>
                    <a:pt x="31" y="50"/>
                  </a:lnTo>
                  <a:lnTo>
                    <a:pt x="22" y="61"/>
                  </a:lnTo>
                  <a:lnTo>
                    <a:pt x="24" y="61"/>
                  </a:lnTo>
                  <a:lnTo>
                    <a:pt x="31" y="61"/>
                  </a:lnTo>
                  <a:lnTo>
                    <a:pt x="31" y="68"/>
                  </a:lnTo>
                  <a:lnTo>
                    <a:pt x="31" y="108"/>
                  </a:lnTo>
                  <a:lnTo>
                    <a:pt x="90" y="108"/>
                  </a:lnTo>
                  <a:lnTo>
                    <a:pt x="90" y="108"/>
                  </a:lnTo>
                  <a:close/>
                  <a:moveTo>
                    <a:pt x="64" y="88"/>
                  </a:moveTo>
                  <a:lnTo>
                    <a:pt x="64" y="75"/>
                  </a:lnTo>
                  <a:lnTo>
                    <a:pt x="57" y="75"/>
                  </a:lnTo>
                  <a:lnTo>
                    <a:pt x="57" y="88"/>
                  </a:lnTo>
                  <a:lnTo>
                    <a:pt x="64" y="88"/>
                  </a:lnTo>
                  <a:lnTo>
                    <a:pt x="64" y="88"/>
                  </a:lnTo>
                  <a:close/>
                  <a:moveTo>
                    <a:pt x="79" y="70"/>
                  </a:moveTo>
                  <a:lnTo>
                    <a:pt x="79" y="62"/>
                  </a:lnTo>
                  <a:lnTo>
                    <a:pt x="71" y="62"/>
                  </a:lnTo>
                  <a:lnTo>
                    <a:pt x="49" y="62"/>
                  </a:lnTo>
                  <a:lnTo>
                    <a:pt x="42" y="62"/>
                  </a:lnTo>
                  <a:lnTo>
                    <a:pt x="42" y="70"/>
                  </a:lnTo>
                  <a:lnTo>
                    <a:pt x="42" y="96"/>
                  </a:lnTo>
                  <a:lnTo>
                    <a:pt x="42" y="103"/>
                  </a:lnTo>
                  <a:lnTo>
                    <a:pt x="49" y="103"/>
                  </a:lnTo>
                  <a:lnTo>
                    <a:pt x="71" y="103"/>
                  </a:lnTo>
                  <a:lnTo>
                    <a:pt x="79" y="103"/>
                  </a:lnTo>
                  <a:lnTo>
                    <a:pt x="79" y="96"/>
                  </a:lnTo>
                  <a:lnTo>
                    <a:pt x="79" y="7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Freeform 470"/>
            <p:cNvSpPr>
              <a:spLocks noEditPoints="1"/>
            </p:cNvSpPr>
            <p:nvPr/>
          </p:nvSpPr>
          <p:spPr bwMode="auto">
            <a:xfrm>
              <a:off x="11903" y="9683"/>
              <a:ext cx="376" cy="428"/>
            </a:xfrm>
            <a:custGeom>
              <a:avLst/>
              <a:gdLst>
                <a:gd name="T0" fmla="*/ 84 w 108"/>
                <a:gd name="T1" fmla="*/ 79 h 123"/>
                <a:gd name="T2" fmla="*/ 84 w 108"/>
                <a:gd name="T3" fmla="*/ 86 h 123"/>
                <a:gd name="T4" fmla="*/ 75 w 108"/>
                <a:gd name="T5" fmla="*/ 95 h 123"/>
                <a:gd name="T6" fmla="*/ 70 w 108"/>
                <a:gd name="T7" fmla="*/ 113 h 123"/>
                <a:gd name="T8" fmla="*/ 70 w 108"/>
                <a:gd name="T9" fmla="*/ 117 h 123"/>
                <a:gd name="T10" fmla="*/ 66 w 108"/>
                <a:gd name="T11" fmla="*/ 121 h 123"/>
                <a:gd name="T12" fmla="*/ 64 w 108"/>
                <a:gd name="T13" fmla="*/ 123 h 123"/>
                <a:gd name="T14" fmla="*/ 50 w 108"/>
                <a:gd name="T15" fmla="*/ 123 h 123"/>
                <a:gd name="T16" fmla="*/ 44 w 108"/>
                <a:gd name="T17" fmla="*/ 123 h 123"/>
                <a:gd name="T18" fmla="*/ 42 w 108"/>
                <a:gd name="T19" fmla="*/ 121 h 123"/>
                <a:gd name="T20" fmla="*/ 40 w 108"/>
                <a:gd name="T21" fmla="*/ 117 h 123"/>
                <a:gd name="T22" fmla="*/ 39 w 108"/>
                <a:gd name="T23" fmla="*/ 99 h 123"/>
                <a:gd name="T24" fmla="*/ 33 w 108"/>
                <a:gd name="T25" fmla="*/ 95 h 123"/>
                <a:gd name="T26" fmla="*/ 24 w 108"/>
                <a:gd name="T27" fmla="*/ 86 h 123"/>
                <a:gd name="T28" fmla="*/ 24 w 108"/>
                <a:gd name="T29" fmla="*/ 36 h 123"/>
                <a:gd name="T30" fmla="*/ 31 w 108"/>
                <a:gd name="T31" fmla="*/ 36 h 123"/>
                <a:gd name="T32" fmla="*/ 31 w 108"/>
                <a:gd name="T33" fmla="*/ 35 h 123"/>
                <a:gd name="T34" fmla="*/ 33 w 108"/>
                <a:gd name="T35" fmla="*/ 25 h 123"/>
                <a:gd name="T36" fmla="*/ 17 w 108"/>
                <a:gd name="T37" fmla="*/ 22 h 123"/>
                <a:gd name="T38" fmla="*/ 7 w 108"/>
                <a:gd name="T39" fmla="*/ 0 h 123"/>
                <a:gd name="T40" fmla="*/ 24 w 108"/>
                <a:gd name="T41" fmla="*/ 13 h 123"/>
                <a:gd name="T42" fmla="*/ 39 w 108"/>
                <a:gd name="T43" fmla="*/ 16 h 123"/>
                <a:gd name="T44" fmla="*/ 46 w 108"/>
                <a:gd name="T45" fmla="*/ 13 h 123"/>
                <a:gd name="T46" fmla="*/ 55 w 108"/>
                <a:gd name="T47" fmla="*/ 11 h 123"/>
                <a:gd name="T48" fmla="*/ 72 w 108"/>
                <a:gd name="T49" fmla="*/ 16 h 123"/>
                <a:gd name="T50" fmla="*/ 84 w 108"/>
                <a:gd name="T51" fmla="*/ 13 h 123"/>
                <a:gd name="T52" fmla="*/ 101 w 108"/>
                <a:gd name="T53" fmla="*/ 0 h 123"/>
                <a:gd name="T54" fmla="*/ 92 w 108"/>
                <a:gd name="T55" fmla="*/ 22 h 123"/>
                <a:gd name="T56" fmla="*/ 90 w 108"/>
                <a:gd name="T57" fmla="*/ 20 h 123"/>
                <a:gd name="T58" fmla="*/ 77 w 108"/>
                <a:gd name="T59" fmla="*/ 25 h 123"/>
                <a:gd name="T60" fmla="*/ 79 w 108"/>
                <a:gd name="T61" fmla="*/ 35 h 123"/>
                <a:gd name="T62" fmla="*/ 84 w 108"/>
                <a:gd name="T63" fmla="*/ 36 h 123"/>
                <a:gd name="T64" fmla="*/ 61 w 108"/>
                <a:gd name="T65" fmla="*/ 71 h 123"/>
                <a:gd name="T66" fmla="*/ 50 w 108"/>
                <a:gd name="T67" fmla="*/ 71 h 123"/>
                <a:gd name="T68" fmla="*/ 48 w 108"/>
                <a:gd name="T69" fmla="*/ 73 h 123"/>
                <a:gd name="T70" fmla="*/ 48 w 108"/>
                <a:gd name="T71" fmla="*/ 73 h 123"/>
                <a:gd name="T72" fmla="*/ 48 w 108"/>
                <a:gd name="T73" fmla="*/ 113 h 123"/>
                <a:gd name="T74" fmla="*/ 48 w 108"/>
                <a:gd name="T75" fmla="*/ 113 h 123"/>
                <a:gd name="T76" fmla="*/ 50 w 108"/>
                <a:gd name="T77" fmla="*/ 113 h 123"/>
                <a:gd name="T78" fmla="*/ 61 w 108"/>
                <a:gd name="T79" fmla="*/ 113 h 123"/>
                <a:gd name="T80" fmla="*/ 61 w 108"/>
                <a:gd name="T81" fmla="*/ 113 h 123"/>
                <a:gd name="T82" fmla="*/ 61 w 108"/>
                <a:gd name="T83" fmla="*/ 113 h 123"/>
                <a:gd name="T84" fmla="*/ 61 w 108"/>
                <a:gd name="T85" fmla="*/ 73 h 123"/>
                <a:gd name="T86" fmla="*/ 61 w 108"/>
                <a:gd name="T87" fmla="*/ 73 h 123"/>
                <a:gd name="T88" fmla="*/ 61 w 108"/>
                <a:gd name="T89" fmla="*/ 71 h 123"/>
                <a:gd name="T90" fmla="*/ 55 w 108"/>
                <a:gd name="T91" fmla="*/ 20 h 123"/>
                <a:gd name="T92" fmla="*/ 50 w 108"/>
                <a:gd name="T93" fmla="*/ 20 h 123"/>
                <a:gd name="T94" fmla="*/ 42 w 108"/>
                <a:gd name="T95" fmla="*/ 29 h 123"/>
                <a:gd name="T96" fmla="*/ 40 w 108"/>
                <a:gd name="T97" fmla="*/ 35 h 123"/>
                <a:gd name="T98" fmla="*/ 44 w 108"/>
                <a:gd name="T99" fmla="*/ 44 h 123"/>
                <a:gd name="T100" fmla="*/ 55 w 108"/>
                <a:gd name="T101" fmla="*/ 49 h 123"/>
                <a:gd name="T102" fmla="*/ 61 w 108"/>
                <a:gd name="T103" fmla="*/ 47 h 123"/>
                <a:gd name="T104" fmla="*/ 68 w 108"/>
                <a:gd name="T105" fmla="*/ 40 h 123"/>
                <a:gd name="T106" fmla="*/ 70 w 108"/>
                <a:gd name="T107" fmla="*/ 35 h 123"/>
                <a:gd name="T108" fmla="*/ 66 w 108"/>
                <a:gd name="T109" fmla="*/ 24 h 123"/>
                <a:gd name="T110" fmla="*/ 55 w 108"/>
                <a:gd name="T111" fmla="*/ 2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23">
                  <a:moveTo>
                    <a:pt x="84" y="36"/>
                  </a:moveTo>
                  <a:lnTo>
                    <a:pt x="84" y="79"/>
                  </a:lnTo>
                  <a:lnTo>
                    <a:pt x="84" y="79"/>
                  </a:lnTo>
                  <a:lnTo>
                    <a:pt x="84" y="86"/>
                  </a:lnTo>
                  <a:lnTo>
                    <a:pt x="81" y="91"/>
                  </a:lnTo>
                  <a:lnTo>
                    <a:pt x="75" y="95"/>
                  </a:lnTo>
                  <a:lnTo>
                    <a:pt x="70" y="99"/>
                  </a:lnTo>
                  <a:lnTo>
                    <a:pt x="70" y="113"/>
                  </a:lnTo>
                  <a:lnTo>
                    <a:pt x="70" y="113"/>
                  </a:lnTo>
                  <a:lnTo>
                    <a:pt x="70" y="117"/>
                  </a:lnTo>
                  <a:lnTo>
                    <a:pt x="66" y="121"/>
                  </a:lnTo>
                  <a:lnTo>
                    <a:pt x="66" y="121"/>
                  </a:lnTo>
                  <a:lnTo>
                    <a:pt x="66" y="121"/>
                  </a:lnTo>
                  <a:lnTo>
                    <a:pt x="64" y="123"/>
                  </a:lnTo>
                  <a:lnTo>
                    <a:pt x="61" y="123"/>
                  </a:lnTo>
                  <a:lnTo>
                    <a:pt x="50" y="123"/>
                  </a:lnTo>
                  <a:lnTo>
                    <a:pt x="50" y="123"/>
                  </a:lnTo>
                  <a:lnTo>
                    <a:pt x="44" y="123"/>
                  </a:lnTo>
                  <a:lnTo>
                    <a:pt x="42" y="121"/>
                  </a:lnTo>
                  <a:lnTo>
                    <a:pt x="42" y="121"/>
                  </a:lnTo>
                  <a:lnTo>
                    <a:pt x="42" y="121"/>
                  </a:lnTo>
                  <a:lnTo>
                    <a:pt x="40" y="117"/>
                  </a:lnTo>
                  <a:lnTo>
                    <a:pt x="39" y="113"/>
                  </a:lnTo>
                  <a:lnTo>
                    <a:pt x="39" y="99"/>
                  </a:lnTo>
                  <a:lnTo>
                    <a:pt x="39" y="99"/>
                  </a:lnTo>
                  <a:lnTo>
                    <a:pt x="33" y="95"/>
                  </a:lnTo>
                  <a:lnTo>
                    <a:pt x="28" y="91"/>
                  </a:lnTo>
                  <a:lnTo>
                    <a:pt x="24" y="86"/>
                  </a:lnTo>
                  <a:lnTo>
                    <a:pt x="24" y="79"/>
                  </a:lnTo>
                  <a:lnTo>
                    <a:pt x="24" y="36"/>
                  </a:lnTo>
                  <a:lnTo>
                    <a:pt x="31" y="36"/>
                  </a:lnTo>
                  <a:lnTo>
                    <a:pt x="31" y="36"/>
                  </a:lnTo>
                  <a:lnTo>
                    <a:pt x="31" y="35"/>
                  </a:lnTo>
                  <a:lnTo>
                    <a:pt x="31" y="35"/>
                  </a:lnTo>
                  <a:lnTo>
                    <a:pt x="33" y="25"/>
                  </a:lnTo>
                  <a:lnTo>
                    <a:pt x="33" y="25"/>
                  </a:lnTo>
                  <a:lnTo>
                    <a:pt x="18" y="20"/>
                  </a:lnTo>
                  <a:lnTo>
                    <a:pt x="17" y="22"/>
                  </a:lnTo>
                  <a:lnTo>
                    <a:pt x="0" y="11"/>
                  </a:lnTo>
                  <a:lnTo>
                    <a:pt x="7" y="0"/>
                  </a:lnTo>
                  <a:lnTo>
                    <a:pt x="24" y="11"/>
                  </a:lnTo>
                  <a:lnTo>
                    <a:pt x="24" y="13"/>
                  </a:lnTo>
                  <a:lnTo>
                    <a:pt x="24" y="13"/>
                  </a:lnTo>
                  <a:lnTo>
                    <a:pt x="39" y="16"/>
                  </a:lnTo>
                  <a:lnTo>
                    <a:pt x="39" y="16"/>
                  </a:lnTo>
                  <a:lnTo>
                    <a:pt x="46" y="13"/>
                  </a:lnTo>
                  <a:lnTo>
                    <a:pt x="55" y="11"/>
                  </a:lnTo>
                  <a:lnTo>
                    <a:pt x="55" y="11"/>
                  </a:lnTo>
                  <a:lnTo>
                    <a:pt x="64" y="13"/>
                  </a:lnTo>
                  <a:lnTo>
                    <a:pt x="72" y="16"/>
                  </a:lnTo>
                  <a:lnTo>
                    <a:pt x="72" y="16"/>
                  </a:lnTo>
                  <a:lnTo>
                    <a:pt x="84" y="13"/>
                  </a:lnTo>
                  <a:lnTo>
                    <a:pt x="84" y="11"/>
                  </a:lnTo>
                  <a:lnTo>
                    <a:pt x="101" y="0"/>
                  </a:lnTo>
                  <a:lnTo>
                    <a:pt x="108" y="11"/>
                  </a:lnTo>
                  <a:lnTo>
                    <a:pt x="92" y="22"/>
                  </a:lnTo>
                  <a:lnTo>
                    <a:pt x="90" y="20"/>
                  </a:lnTo>
                  <a:lnTo>
                    <a:pt x="90" y="20"/>
                  </a:lnTo>
                  <a:lnTo>
                    <a:pt x="77" y="25"/>
                  </a:lnTo>
                  <a:lnTo>
                    <a:pt x="77" y="25"/>
                  </a:lnTo>
                  <a:lnTo>
                    <a:pt x="79" y="35"/>
                  </a:lnTo>
                  <a:lnTo>
                    <a:pt x="79" y="35"/>
                  </a:lnTo>
                  <a:lnTo>
                    <a:pt x="79" y="36"/>
                  </a:lnTo>
                  <a:lnTo>
                    <a:pt x="84" y="36"/>
                  </a:lnTo>
                  <a:lnTo>
                    <a:pt x="84" y="36"/>
                  </a:lnTo>
                  <a:close/>
                  <a:moveTo>
                    <a:pt x="61" y="71"/>
                  </a:moveTo>
                  <a:lnTo>
                    <a:pt x="50" y="71"/>
                  </a:lnTo>
                  <a:lnTo>
                    <a:pt x="50" y="71"/>
                  </a:lnTo>
                  <a:lnTo>
                    <a:pt x="48" y="73"/>
                  </a:lnTo>
                  <a:lnTo>
                    <a:pt x="48" y="73"/>
                  </a:lnTo>
                  <a:lnTo>
                    <a:pt x="48" y="73"/>
                  </a:lnTo>
                  <a:lnTo>
                    <a:pt x="48" y="73"/>
                  </a:lnTo>
                  <a:lnTo>
                    <a:pt x="48" y="113"/>
                  </a:lnTo>
                  <a:lnTo>
                    <a:pt x="48" y="113"/>
                  </a:lnTo>
                  <a:lnTo>
                    <a:pt x="48" y="113"/>
                  </a:lnTo>
                  <a:lnTo>
                    <a:pt x="48" y="113"/>
                  </a:lnTo>
                  <a:lnTo>
                    <a:pt x="48" y="113"/>
                  </a:lnTo>
                  <a:lnTo>
                    <a:pt x="50" y="113"/>
                  </a:lnTo>
                  <a:lnTo>
                    <a:pt x="61" y="113"/>
                  </a:lnTo>
                  <a:lnTo>
                    <a:pt x="61" y="113"/>
                  </a:lnTo>
                  <a:lnTo>
                    <a:pt x="61" y="113"/>
                  </a:lnTo>
                  <a:lnTo>
                    <a:pt x="61" y="113"/>
                  </a:lnTo>
                  <a:lnTo>
                    <a:pt x="61" y="113"/>
                  </a:lnTo>
                  <a:lnTo>
                    <a:pt x="61" y="113"/>
                  </a:lnTo>
                  <a:lnTo>
                    <a:pt x="61" y="73"/>
                  </a:lnTo>
                  <a:lnTo>
                    <a:pt x="61" y="73"/>
                  </a:lnTo>
                  <a:lnTo>
                    <a:pt x="61" y="73"/>
                  </a:lnTo>
                  <a:lnTo>
                    <a:pt x="61" y="73"/>
                  </a:lnTo>
                  <a:lnTo>
                    <a:pt x="61" y="73"/>
                  </a:lnTo>
                  <a:lnTo>
                    <a:pt x="61" y="71"/>
                  </a:lnTo>
                  <a:lnTo>
                    <a:pt x="61" y="71"/>
                  </a:lnTo>
                  <a:close/>
                  <a:moveTo>
                    <a:pt x="55" y="20"/>
                  </a:moveTo>
                  <a:lnTo>
                    <a:pt x="55" y="20"/>
                  </a:lnTo>
                  <a:lnTo>
                    <a:pt x="50" y="20"/>
                  </a:lnTo>
                  <a:lnTo>
                    <a:pt x="44" y="24"/>
                  </a:lnTo>
                  <a:lnTo>
                    <a:pt x="42" y="29"/>
                  </a:lnTo>
                  <a:lnTo>
                    <a:pt x="40" y="35"/>
                  </a:lnTo>
                  <a:lnTo>
                    <a:pt x="40" y="35"/>
                  </a:lnTo>
                  <a:lnTo>
                    <a:pt x="42" y="40"/>
                  </a:lnTo>
                  <a:lnTo>
                    <a:pt x="44" y="44"/>
                  </a:lnTo>
                  <a:lnTo>
                    <a:pt x="50" y="47"/>
                  </a:lnTo>
                  <a:lnTo>
                    <a:pt x="55" y="49"/>
                  </a:lnTo>
                  <a:lnTo>
                    <a:pt x="55" y="49"/>
                  </a:lnTo>
                  <a:lnTo>
                    <a:pt x="61" y="47"/>
                  </a:lnTo>
                  <a:lnTo>
                    <a:pt x="66" y="44"/>
                  </a:lnTo>
                  <a:lnTo>
                    <a:pt x="68" y="40"/>
                  </a:lnTo>
                  <a:lnTo>
                    <a:pt x="70" y="35"/>
                  </a:lnTo>
                  <a:lnTo>
                    <a:pt x="70" y="35"/>
                  </a:lnTo>
                  <a:lnTo>
                    <a:pt x="68" y="29"/>
                  </a:lnTo>
                  <a:lnTo>
                    <a:pt x="66" y="24"/>
                  </a:lnTo>
                  <a:lnTo>
                    <a:pt x="61" y="20"/>
                  </a:lnTo>
                  <a:lnTo>
                    <a:pt x="55" y="20"/>
                  </a:lnTo>
                  <a:lnTo>
                    <a:pt x="55" y="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471"/>
            <p:cNvSpPr>
              <a:spLocks noEditPoints="1"/>
            </p:cNvSpPr>
            <p:nvPr/>
          </p:nvSpPr>
          <p:spPr bwMode="auto">
            <a:xfrm>
              <a:off x="8557" y="2972"/>
              <a:ext cx="515" cy="432"/>
            </a:xfrm>
            <a:custGeom>
              <a:avLst/>
              <a:gdLst>
                <a:gd name="T0" fmla="*/ 139 w 148"/>
                <a:gd name="T1" fmla="*/ 0 h 124"/>
                <a:gd name="T2" fmla="*/ 148 w 148"/>
                <a:gd name="T3" fmla="*/ 5 h 124"/>
                <a:gd name="T4" fmla="*/ 148 w 148"/>
                <a:gd name="T5" fmla="*/ 18 h 124"/>
                <a:gd name="T6" fmla="*/ 148 w 148"/>
                <a:gd name="T7" fmla="*/ 86 h 124"/>
                <a:gd name="T8" fmla="*/ 147 w 148"/>
                <a:gd name="T9" fmla="*/ 91 h 124"/>
                <a:gd name="T10" fmla="*/ 128 w 148"/>
                <a:gd name="T11" fmla="*/ 95 h 124"/>
                <a:gd name="T12" fmla="*/ 134 w 148"/>
                <a:gd name="T13" fmla="*/ 86 h 124"/>
                <a:gd name="T14" fmla="*/ 134 w 148"/>
                <a:gd name="T15" fmla="*/ 14 h 124"/>
                <a:gd name="T16" fmla="*/ 130 w 148"/>
                <a:gd name="T17" fmla="*/ 9 h 124"/>
                <a:gd name="T18" fmla="*/ 42 w 148"/>
                <a:gd name="T19" fmla="*/ 9 h 124"/>
                <a:gd name="T20" fmla="*/ 33 w 148"/>
                <a:gd name="T21" fmla="*/ 51 h 124"/>
                <a:gd name="T22" fmla="*/ 33 w 148"/>
                <a:gd name="T23" fmla="*/ 35 h 124"/>
                <a:gd name="T24" fmla="*/ 31 w 148"/>
                <a:gd name="T25" fmla="*/ 33 h 124"/>
                <a:gd name="T26" fmla="*/ 27 w 148"/>
                <a:gd name="T27" fmla="*/ 51 h 124"/>
                <a:gd name="T28" fmla="*/ 24 w 148"/>
                <a:gd name="T29" fmla="*/ 9 h 124"/>
                <a:gd name="T30" fmla="*/ 29 w 148"/>
                <a:gd name="T31" fmla="*/ 0 h 124"/>
                <a:gd name="T32" fmla="*/ 47 w 148"/>
                <a:gd name="T33" fmla="*/ 0 h 124"/>
                <a:gd name="T34" fmla="*/ 132 w 148"/>
                <a:gd name="T35" fmla="*/ 0 h 124"/>
                <a:gd name="T36" fmla="*/ 9 w 148"/>
                <a:gd name="T37" fmla="*/ 112 h 124"/>
                <a:gd name="T38" fmla="*/ 38 w 148"/>
                <a:gd name="T39" fmla="*/ 112 h 124"/>
                <a:gd name="T40" fmla="*/ 2 w 148"/>
                <a:gd name="T41" fmla="*/ 69 h 124"/>
                <a:gd name="T42" fmla="*/ 0 w 148"/>
                <a:gd name="T43" fmla="*/ 79 h 124"/>
                <a:gd name="T44" fmla="*/ 33 w 148"/>
                <a:gd name="T45" fmla="*/ 110 h 124"/>
                <a:gd name="T46" fmla="*/ 36 w 148"/>
                <a:gd name="T47" fmla="*/ 99 h 124"/>
                <a:gd name="T48" fmla="*/ 35 w 148"/>
                <a:gd name="T49" fmla="*/ 88 h 124"/>
                <a:gd name="T50" fmla="*/ 27 w 148"/>
                <a:gd name="T51" fmla="*/ 57 h 124"/>
                <a:gd name="T52" fmla="*/ 25 w 148"/>
                <a:gd name="T53" fmla="*/ 73 h 124"/>
                <a:gd name="T54" fmla="*/ 16 w 148"/>
                <a:gd name="T55" fmla="*/ 53 h 124"/>
                <a:gd name="T56" fmla="*/ 125 w 148"/>
                <a:gd name="T57" fmla="*/ 106 h 124"/>
                <a:gd name="T58" fmla="*/ 126 w 148"/>
                <a:gd name="T59" fmla="*/ 115 h 124"/>
                <a:gd name="T60" fmla="*/ 103 w 148"/>
                <a:gd name="T61" fmla="*/ 40 h 124"/>
                <a:gd name="T62" fmla="*/ 97 w 148"/>
                <a:gd name="T63" fmla="*/ 40 h 124"/>
                <a:gd name="T64" fmla="*/ 93 w 148"/>
                <a:gd name="T65" fmla="*/ 75 h 124"/>
                <a:gd name="T66" fmla="*/ 88 w 148"/>
                <a:gd name="T67" fmla="*/ 68 h 124"/>
                <a:gd name="T68" fmla="*/ 93 w 148"/>
                <a:gd name="T69" fmla="*/ 101 h 124"/>
                <a:gd name="T70" fmla="*/ 117 w 148"/>
                <a:gd name="T71" fmla="*/ 104 h 124"/>
                <a:gd name="T72" fmla="*/ 125 w 148"/>
                <a:gd name="T73" fmla="*/ 75 h 124"/>
                <a:gd name="T74" fmla="*/ 121 w 148"/>
                <a:gd name="T75" fmla="*/ 73 h 124"/>
                <a:gd name="T76" fmla="*/ 117 w 148"/>
                <a:gd name="T77" fmla="*/ 68 h 124"/>
                <a:gd name="T78" fmla="*/ 114 w 148"/>
                <a:gd name="T79" fmla="*/ 69 h 124"/>
                <a:gd name="T80" fmla="*/ 114 w 148"/>
                <a:gd name="T81" fmla="*/ 62 h 124"/>
                <a:gd name="T82" fmla="*/ 106 w 148"/>
                <a:gd name="T83" fmla="*/ 66 h 124"/>
                <a:gd name="T84" fmla="*/ 104 w 148"/>
                <a:gd name="T85" fmla="*/ 66 h 124"/>
                <a:gd name="T86" fmla="*/ 103 w 148"/>
                <a:gd name="T87" fmla="*/ 40 h 124"/>
                <a:gd name="T88" fmla="*/ 82 w 148"/>
                <a:gd name="T89" fmla="*/ 86 h 124"/>
                <a:gd name="T90" fmla="*/ 42 w 148"/>
                <a:gd name="T91" fmla="*/ 88 h 124"/>
                <a:gd name="T92" fmla="*/ 84 w 148"/>
                <a:gd name="T93" fmla="*/ 9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24">
                  <a:moveTo>
                    <a:pt x="132" y="0"/>
                  </a:moveTo>
                  <a:lnTo>
                    <a:pt x="139" y="0"/>
                  </a:lnTo>
                  <a:lnTo>
                    <a:pt x="139" y="0"/>
                  </a:lnTo>
                  <a:lnTo>
                    <a:pt x="143" y="0"/>
                  </a:lnTo>
                  <a:lnTo>
                    <a:pt x="147" y="2"/>
                  </a:lnTo>
                  <a:lnTo>
                    <a:pt x="148" y="5"/>
                  </a:lnTo>
                  <a:lnTo>
                    <a:pt x="148" y="9"/>
                  </a:lnTo>
                  <a:lnTo>
                    <a:pt x="148" y="11"/>
                  </a:lnTo>
                  <a:lnTo>
                    <a:pt x="148" y="18"/>
                  </a:lnTo>
                  <a:lnTo>
                    <a:pt x="148" y="57"/>
                  </a:lnTo>
                  <a:lnTo>
                    <a:pt x="148" y="77"/>
                  </a:lnTo>
                  <a:lnTo>
                    <a:pt x="148" y="86"/>
                  </a:lnTo>
                  <a:lnTo>
                    <a:pt x="148" y="86"/>
                  </a:lnTo>
                  <a:lnTo>
                    <a:pt x="148" y="90"/>
                  </a:lnTo>
                  <a:lnTo>
                    <a:pt x="147" y="91"/>
                  </a:lnTo>
                  <a:lnTo>
                    <a:pt x="143" y="93"/>
                  </a:lnTo>
                  <a:lnTo>
                    <a:pt x="139" y="95"/>
                  </a:lnTo>
                  <a:lnTo>
                    <a:pt x="128" y="95"/>
                  </a:lnTo>
                  <a:lnTo>
                    <a:pt x="128" y="95"/>
                  </a:lnTo>
                  <a:lnTo>
                    <a:pt x="130" y="86"/>
                  </a:lnTo>
                  <a:lnTo>
                    <a:pt x="134" y="86"/>
                  </a:lnTo>
                  <a:lnTo>
                    <a:pt x="134" y="77"/>
                  </a:lnTo>
                  <a:lnTo>
                    <a:pt x="134" y="62"/>
                  </a:lnTo>
                  <a:lnTo>
                    <a:pt x="134" y="14"/>
                  </a:lnTo>
                  <a:lnTo>
                    <a:pt x="134" y="11"/>
                  </a:lnTo>
                  <a:lnTo>
                    <a:pt x="134" y="9"/>
                  </a:lnTo>
                  <a:lnTo>
                    <a:pt x="130" y="9"/>
                  </a:lnTo>
                  <a:lnTo>
                    <a:pt x="128" y="9"/>
                  </a:lnTo>
                  <a:lnTo>
                    <a:pt x="47" y="9"/>
                  </a:lnTo>
                  <a:lnTo>
                    <a:pt x="42" y="9"/>
                  </a:lnTo>
                  <a:lnTo>
                    <a:pt x="35" y="9"/>
                  </a:lnTo>
                  <a:lnTo>
                    <a:pt x="35" y="51"/>
                  </a:lnTo>
                  <a:lnTo>
                    <a:pt x="33" y="51"/>
                  </a:lnTo>
                  <a:lnTo>
                    <a:pt x="33" y="35"/>
                  </a:lnTo>
                  <a:lnTo>
                    <a:pt x="33" y="35"/>
                  </a:lnTo>
                  <a:lnTo>
                    <a:pt x="33" y="35"/>
                  </a:lnTo>
                  <a:lnTo>
                    <a:pt x="31" y="33"/>
                  </a:lnTo>
                  <a:lnTo>
                    <a:pt x="31" y="33"/>
                  </a:lnTo>
                  <a:lnTo>
                    <a:pt x="31" y="33"/>
                  </a:lnTo>
                  <a:lnTo>
                    <a:pt x="29" y="35"/>
                  </a:lnTo>
                  <a:lnTo>
                    <a:pt x="27" y="35"/>
                  </a:lnTo>
                  <a:lnTo>
                    <a:pt x="27" y="51"/>
                  </a:lnTo>
                  <a:lnTo>
                    <a:pt x="24" y="51"/>
                  </a:lnTo>
                  <a:lnTo>
                    <a:pt x="24" y="9"/>
                  </a:lnTo>
                  <a:lnTo>
                    <a:pt x="24" y="9"/>
                  </a:lnTo>
                  <a:lnTo>
                    <a:pt x="25" y="5"/>
                  </a:lnTo>
                  <a:lnTo>
                    <a:pt x="27" y="2"/>
                  </a:lnTo>
                  <a:lnTo>
                    <a:pt x="29" y="0"/>
                  </a:lnTo>
                  <a:lnTo>
                    <a:pt x="33" y="0"/>
                  </a:lnTo>
                  <a:lnTo>
                    <a:pt x="42" y="0"/>
                  </a:lnTo>
                  <a:lnTo>
                    <a:pt x="47" y="0"/>
                  </a:lnTo>
                  <a:lnTo>
                    <a:pt x="128" y="0"/>
                  </a:lnTo>
                  <a:lnTo>
                    <a:pt x="130" y="0"/>
                  </a:lnTo>
                  <a:lnTo>
                    <a:pt x="132" y="0"/>
                  </a:lnTo>
                  <a:lnTo>
                    <a:pt x="132" y="0"/>
                  </a:lnTo>
                  <a:close/>
                  <a:moveTo>
                    <a:pt x="38" y="112"/>
                  </a:moveTo>
                  <a:lnTo>
                    <a:pt x="9" y="112"/>
                  </a:lnTo>
                  <a:lnTo>
                    <a:pt x="9" y="124"/>
                  </a:lnTo>
                  <a:lnTo>
                    <a:pt x="38" y="124"/>
                  </a:lnTo>
                  <a:lnTo>
                    <a:pt x="38" y="112"/>
                  </a:lnTo>
                  <a:lnTo>
                    <a:pt x="38" y="112"/>
                  </a:lnTo>
                  <a:close/>
                  <a:moveTo>
                    <a:pt x="2" y="69"/>
                  </a:moveTo>
                  <a:lnTo>
                    <a:pt x="2" y="69"/>
                  </a:lnTo>
                  <a:lnTo>
                    <a:pt x="0" y="73"/>
                  </a:lnTo>
                  <a:lnTo>
                    <a:pt x="0" y="79"/>
                  </a:lnTo>
                  <a:lnTo>
                    <a:pt x="0" y="79"/>
                  </a:lnTo>
                  <a:lnTo>
                    <a:pt x="7" y="93"/>
                  </a:lnTo>
                  <a:lnTo>
                    <a:pt x="14" y="110"/>
                  </a:lnTo>
                  <a:lnTo>
                    <a:pt x="33" y="110"/>
                  </a:lnTo>
                  <a:lnTo>
                    <a:pt x="33" y="110"/>
                  </a:lnTo>
                  <a:lnTo>
                    <a:pt x="36" y="104"/>
                  </a:lnTo>
                  <a:lnTo>
                    <a:pt x="36" y="99"/>
                  </a:lnTo>
                  <a:lnTo>
                    <a:pt x="36" y="93"/>
                  </a:lnTo>
                  <a:lnTo>
                    <a:pt x="35" y="88"/>
                  </a:lnTo>
                  <a:lnTo>
                    <a:pt x="35" y="88"/>
                  </a:lnTo>
                  <a:lnTo>
                    <a:pt x="36" y="73"/>
                  </a:lnTo>
                  <a:lnTo>
                    <a:pt x="35" y="57"/>
                  </a:lnTo>
                  <a:lnTo>
                    <a:pt x="27" y="57"/>
                  </a:lnTo>
                  <a:lnTo>
                    <a:pt x="27" y="57"/>
                  </a:lnTo>
                  <a:lnTo>
                    <a:pt x="25" y="66"/>
                  </a:lnTo>
                  <a:lnTo>
                    <a:pt x="25" y="73"/>
                  </a:lnTo>
                  <a:lnTo>
                    <a:pt x="16" y="73"/>
                  </a:lnTo>
                  <a:lnTo>
                    <a:pt x="16" y="53"/>
                  </a:lnTo>
                  <a:lnTo>
                    <a:pt x="16" y="53"/>
                  </a:lnTo>
                  <a:lnTo>
                    <a:pt x="2" y="69"/>
                  </a:lnTo>
                  <a:lnTo>
                    <a:pt x="2" y="69"/>
                  </a:lnTo>
                  <a:close/>
                  <a:moveTo>
                    <a:pt x="125" y="106"/>
                  </a:moveTo>
                  <a:lnTo>
                    <a:pt x="93" y="113"/>
                  </a:lnTo>
                  <a:lnTo>
                    <a:pt x="95" y="123"/>
                  </a:lnTo>
                  <a:lnTo>
                    <a:pt x="126" y="115"/>
                  </a:lnTo>
                  <a:lnTo>
                    <a:pt x="125" y="106"/>
                  </a:lnTo>
                  <a:lnTo>
                    <a:pt x="125" y="106"/>
                  </a:lnTo>
                  <a:close/>
                  <a:moveTo>
                    <a:pt x="103" y="40"/>
                  </a:moveTo>
                  <a:lnTo>
                    <a:pt x="103" y="40"/>
                  </a:lnTo>
                  <a:lnTo>
                    <a:pt x="97" y="40"/>
                  </a:lnTo>
                  <a:lnTo>
                    <a:pt x="97" y="40"/>
                  </a:lnTo>
                  <a:lnTo>
                    <a:pt x="95" y="57"/>
                  </a:lnTo>
                  <a:lnTo>
                    <a:pt x="97" y="73"/>
                  </a:lnTo>
                  <a:lnTo>
                    <a:pt x="93" y="75"/>
                  </a:lnTo>
                  <a:lnTo>
                    <a:pt x="93" y="62"/>
                  </a:lnTo>
                  <a:lnTo>
                    <a:pt x="88" y="68"/>
                  </a:lnTo>
                  <a:lnTo>
                    <a:pt x="88" y="68"/>
                  </a:lnTo>
                  <a:lnTo>
                    <a:pt x="88" y="80"/>
                  </a:lnTo>
                  <a:lnTo>
                    <a:pt x="90" y="91"/>
                  </a:lnTo>
                  <a:lnTo>
                    <a:pt x="93" y="101"/>
                  </a:lnTo>
                  <a:lnTo>
                    <a:pt x="97" y="108"/>
                  </a:lnTo>
                  <a:lnTo>
                    <a:pt x="97" y="108"/>
                  </a:lnTo>
                  <a:lnTo>
                    <a:pt x="117" y="104"/>
                  </a:lnTo>
                  <a:lnTo>
                    <a:pt x="117" y="104"/>
                  </a:lnTo>
                  <a:lnTo>
                    <a:pt x="123" y="91"/>
                  </a:lnTo>
                  <a:lnTo>
                    <a:pt x="125" y="75"/>
                  </a:lnTo>
                  <a:lnTo>
                    <a:pt x="125" y="75"/>
                  </a:lnTo>
                  <a:lnTo>
                    <a:pt x="121" y="73"/>
                  </a:lnTo>
                  <a:lnTo>
                    <a:pt x="121" y="73"/>
                  </a:lnTo>
                  <a:lnTo>
                    <a:pt x="121" y="68"/>
                  </a:lnTo>
                  <a:lnTo>
                    <a:pt x="121" y="68"/>
                  </a:lnTo>
                  <a:lnTo>
                    <a:pt x="117" y="68"/>
                  </a:lnTo>
                  <a:lnTo>
                    <a:pt x="117" y="68"/>
                  </a:lnTo>
                  <a:lnTo>
                    <a:pt x="115" y="69"/>
                  </a:lnTo>
                  <a:lnTo>
                    <a:pt x="114" y="69"/>
                  </a:lnTo>
                  <a:lnTo>
                    <a:pt x="114" y="69"/>
                  </a:lnTo>
                  <a:lnTo>
                    <a:pt x="114" y="62"/>
                  </a:lnTo>
                  <a:lnTo>
                    <a:pt x="114" y="62"/>
                  </a:lnTo>
                  <a:lnTo>
                    <a:pt x="108" y="62"/>
                  </a:lnTo>
                  <a:lnTo>
                    <a:pt x="108" y="62"/>
                  </a:lnTo>
                  <a:lnTo>
                    <a:pt x="106" y="66"/>
                  </a:lnTo>
                  <a:lnTo>
                    <a:pt x="106" y="66"/>
                  </a:lnTo>
                  <a:lnTo>
                    <a:pt x="104" y="66"/>
                  </a:lnTo>
                  <a:lnTo>
                    <a:pt x="104" y="66"/>
                  </a:lnTo>
                  <a:lnTo>
                    <a:pt x="104" y="53"/>
                  </a:lnTo>
                  <a:lnTo>
                    <a:pt x="103" y="40"/>
                  </a:lnTo>
                  <a:lnTo>
                    <a:pt x="103" y="40"/>
                  </a:lnTo>
                  <a:close/>
                  <a:moveTo>
                    <a:pt x="84" y="95"/>
                  </a:moveTo>
                  <a:lnTo>
                    <a:pt x="84" y="95"/>
                  </a:lnTo>
                  <a:lnTo>
                    <a:pt x="82" y="86"/>
                  </a:lnTo>
                  <a:lnTo>
                    <a:pt x="42" y="86"/>
                  </a:lnTo>
                  <a:lnTo>
                    <a:pt x="42" y="86"/>
                  </a:lnTo>
                  <a:lnTo>
                    <a:pt x="42" y="88"/>
                  </a:lnTo>
                  <a:lnTo>
                    <a:pt x="42" y="88"/>
                  </a:lnTo>
                  <a:lnTo>
                    <a:pt x="44" y="95"/>
                  </a:lnTo>
                  <a:lnTo>
                    <a:pt x="84" y="9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Freeform 473"/>
            <p:cNvSpPr>
              <a:spLocks noEditPoints="1"/>
            </p:cNvSpPr>
            <p:nvPr/>
          </p:nvSpPr>
          <p:spPr bwMode="auto">
            <a:xfrm>
              <a:off x="16251" y="9738"/>
              <a:ext cx="613" cy="318"/>
            </a:xfrm>
            <a:custGeom>
              <a:avLst/>
              <a:gdLst>
                <a:gd name="T0" fmla="*/ 46 w 176"/>
                <a:gd name="T1" fmla="*/ 0 h 91"/>
                <a:gd name="T2" fmla="*/ 46 w 176"/>
                <a:gd name="T3" fmla="*/ 0 h 91"/>
                <a:gd name="T4" fmla="*/ 59 w 176"/>
                <a:gd name="T5" fmla="*/ 2 h 91"/>
                <a:gd name="T6" fmla="*/ 72 w 176"/>
                <a:gd name="T7" fmla="*/ 7 h 91"/>
                <a:gd name="T8" fmla="*/ 81 w 176"/>
                <a:gd name="T9" fmla="*/ 16 h 91"/>
                <a:gd name="T10" fmla="*/ 88 w 176"/>
                <a:gd name="T11" fmla="*/ 27 h 91"/>
                <a:gd name="T12" fmla="*/ 165 w 176"/>
                <a:gd name="T13" fmla="*/ 27 h 91"/>
                <a:gd name="T14" fmla="*/ 167 w 176"/>
                <a:gd name="T15" fmla="*/ 33 h 91"/>
                <a:gd name="T16" fmla="*/ 136 w 176"/>
                <a:gd name="T17" fmla="*/ 33 h 91"/>
                <a:gd name="T18" fmla="*/ 136 w 176"/>
                <a:gd name="T19" fmla="*/ 38 h 91"/>
                <a:gd name="T20" fmla="*/ 171 w 176"/>
                <a:gd name="T21" fmla="*/ 38 h 91"/>
                <a:gd name="T22" fmla="*/ 176 w 176"/>
                <a:gd name="T23" fmla="*/ 49 h 91"/>
                <a:gd name="T24" fmla="*/ 160 w 176"/>
                <a:gd name="T25" fmla="*/ 71 h 91"/>
                <a:gd name="T26" fmla="*/ 152 w 176"/>
                <a:gd name="T27" fmla="*/ 68 h 91"/>
                <a:gd name="T28" fmla="*/ 147 w 176"/>
                <a:gd name="T29" fmla="*/ 71 h 91"/>
                <a:gd name="T30" fmla="*/ 140 w 176"/>
                <a:gd name="T31" fmla="*/ 68 h 91"/>
                <a:gd name="T32" fmla="*/ 88 w 176"/>
                <a:gd name="T33" fmla="*/ 68 h 91"/>
                <a:gd name="T34" fmla="*/ 88 w 176"/>
                <a:gd name="T35" fmla="*/ 68 h 91"/>
                <a:gd name="T36" fmla="*/ 81 w 176"/>
                <a:gd name="T37" fmla="*/ 77 h 91"/>
                <a:gd name="T38" fmla="*/ 70 w 176"/>
                <a:gd name="T39" fmla="*/ 86 h 91"/>
                <a:gd name="T40" fmla="*/ 59 w 176"/>
                <a:gd name="T41" fmla="*/ 90 h 91"/>
                <a:gd name="T42" fmla="*/ 46 w 176"/>
                <a:gd name="T43" fmla="*/ 91 h 91"/>
                <a:gd name="T44" fmla="*/ 46 w 176"/>
                <a:gd name="T45" fmla="*/ 91 h 91"/>
                <a:gd name="T46" fmla="*/ 37 w 176"/>
                <a:gd name="T47" fmla="*/ 91 h 91"/>
                <a:gd name="T48" fmla="*/ 28 w 176"/>
                <a:gd name="T49" fmla="*/ 88 h 91"/>
                <a:gd name="T50" fmla="*/ 20 w 176"/>
                <a:gd name="T51" fmla="*/ 84 h 91"/>
                <a:gd name="T52" fmla="*/ 13 w 176"/>
                <a:gd name="T53" fmla="*/ 79 h 91"/>
                <a:gd name="T54" fmla="*/ 7 w 176"/>
                <a:gd name="T55" fmla="*/ 71 h 91"/>
                <a:gd name="T56" fmla="*/ 4 w 176"/>
                <a:gd name="T57" fmla="*/ 64 h 91"/>
                <a:gd name="T58" fmla="*/ 0 w 176"/>
                <a:gd name="T59" fmla="*/ 55 h 91"/>
                <a:gd name="T60" fmla="*/ 0 w 176"/>
                <a:gd name="T61" fmla="*/ 46 h 91"/>
                <a:gd name="T62" fmla="*/ 0 w 176"/>
                <a:gd name="T63" fmla="*/ 46 h 91"/>
                <a:gd name="T64" fmla="*/ 0 w 176"/>
                <a:gd name="T65" fmla="*/ 36 h 91"/>
                <a:gd name="T66" fmla="*/ 4 w 176"/>
                <a:gd name="T67" fmla="*/ 27 h 91"/>
                <a:gd name="T68" fmla="*/ 7 w 176"/>
                <a:gd name="T69" fmla="*/ 20 h 91"/>
                <a:gd name="T70" fmla="*/ 13 w 176"/>
                <a:gd name="T71" fmla="*/ 13 h 91"/>
                <a:gd name="T72" fmla="*/ 20 w 176"/>
                <a:gd name="T73" fmla="*/ 7 h 91"/>
                <a:gd name="T74" fmla="*/ 28 w 176"/>
                <a:gd name="T75" fmla="*/ 3 h 91"/>
                <a:gd name="T76" fmla="*/ 37 w 176"/>
                <a:gd name="T77" fmla="*/ 2 h 91"/>
                <a:gd name="T78" fmla="*/ 46 w 176"/>
                <a:gd name="T79" fmla="*/ 0 h 91"/>
                <a:gd name="T80" fmla="*/ 46 w 176"/>
                <a:gd name="T81" fmla="*/ 0 h 91"/>
                <a:gd name="T82" fmla="*/ 24 w 176"/>
                <a:gd name="T83" fmla="*/ 25 h 91"/>
                <a:gd name="T84" fmla="*/ 24 w 176"/>
                <a:gd name="T85" fmla="*/ 68 h 91"/>
                <a:gd name="T86" fmla="*/ 50 w 176"/>
                <a:gd name="T87" fmla="*/ 68 h 91"/>
                <a:gd name="T88" fmla="*/ 50 w 176"/>
                <a:gd name="T89" fmla="*/ 25 h 91"/>
                <a:gd name="T90" fmla="*/ 24 w 176"/>
                <a:gd name="T9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91">
                  <a:moveTo>
                    <a:pt x="46" y="0"/>
                  </a:moveTo>
                  <a:lnTo>
                    <a:pt x="46" y="0"/>
                  </a:lnTo>
                  <a:lnTo>
                    <a:pt x="59" y="2"/>
                  </a:lnTo>
                  <a:lnTo>
                    <a:pt x="72" y="7"/>
                  </a:lnTo>
                  <a:lnTo>
                    <a:pt x="81" y="16"/>
                  </a:lnTo>
                  <a:lnTo>
                    <a:pt x="88" y="27"/>
                  </a:lnTo>
                  <a:lnTo>
                    <a:pt x="165" y="27"/>
                  </a:lnTo>
                  <a:lnTo>
                    <a:pt x="167" y="33"/>
                  </a:lnTo>
                  <a:lnTo>
                    <a:pt x="136" y="33"/>
                  </a:lnTo>
                  <a:lnTo>
                    <a:pt x="136" y="38"/>
                  </a:lnTo>
                  <a:lnTo>
                    <a:pt x="171" y="38"/>
                  </a:lnTo>
                  <a:lnTo>
                    <a:pt x="176" y="49"/>
                  </a:lnTo>
                  <a:lnTo>
                    <a:pt x="160" y="71"/>
                  </a:lnTo>
                  <a:lnTo>
                    <a:pt x="152" y="68"/>
                  </a:lnTo>
                  <a:lnTo>
                    <a:pt x="147" y="71"/>
                  </a:lnTo>
                  <a:lnTo>
                    <a:pt x="140" y="68"/>
                  </a:lnTo>
                  <a:lnTo>
                    <a:pt x="88" y="68"/>
                  </a:lnTo>
                  <a:lnTo>
                    <a:pt x="88" y="68"/>
                  </a:lnTo>
                  <a:lnTo>
                    <a:pt x="81" y="77"/>
                  </a:lnTo>
                  <a:lnTo>
                    <a:pt x="70" y="86"/>
                  </a:lnTo>
                  <a:lnTo>
                    <a:pt x="59" y="90"/>
                  </a:lnTo>
                  <a:lnTo>
                    <a:pt x="46" y="91"/>
                  </a:lnTo>
                  <a:lnTo>
                    <a:pt x="46" y="91"/>
                  </a:lnTo>
                  <a:lnTo>
                    <a:pt x="37" y="91"/>
                  </a:lnTo>
                  <a:lnTo>
                    <a:pt x="28" y="88"/>
                  </a:lnTo>
                  <a:lnTo>
                    <a:pt x="20" y="84"/>
                  </a:lnTo>
                  <a:lnTo>
                    <a:pt x="13" y="79"/>
                  </a:lnTo>
                  <a:lnTo>
                    <a:pt x="7" y="71"/>
                  </a:lnTo>
                  <a:lnTo>
                    <a:pt x="4" y="64"/>
                  </a:lnTo>
                  <a:lnTo>
                    <a:pt x="0" y="55"/>
                  </a:lnTo>
                  <a:lnTo>
                    <a:pt x="0" y="46"/>
                  </a:lnTo>
                  <a:lnTo>
                    <a:pt x="0" y="46"/>
                  </a:lnTo>
                  <a:lnTo>
                    <a:pt x="0" y="36"/>
                  </a:lnTo>
                  <a:lnTo>
                    <a:pt x="4" y="27"/>
                  </a:lnTo>
                  <a:lnTo>
                    <a:pt x="7" y="20"/>
                  </a:lnTo>
                  <a:lnTo>
                    <a:pt x="13" y="13"/>
                  </a:lnTo>
                  <a:lnTo>
                    <a:pt x="20" y="7"/>
                  </a:lnTo>
                  <a:lnTo>
                    <a:pt x="28" y="3"/>
                  </a:lnTo>
                  <a:lnTo>
                    <a:pt x="37" y="2"/>
                  </a:lnTo>
                  <a:lnTo>
                    <a:pt x="46" y="0"/>
                  </a:lnTo>
                  <a:lnTo>
                    <a:pt x="46" y="0"/>
                  </a:lnTo>
                  <a:close/>
                  <a:moveTo>
                    <a:pt x="24" y="25"/>
                  </a:moveTo>
                  <a:lnTo>
                    <a:pt x="24" y="68"/>
                  </a:lnTo>
                  <a:lnTo>
                    <a:pt x="50" y="68"/>
                  </a:lnTo>
                  <a:lnTo>
                    <a:pt x="50" y="25"/>
                  </a:lnTo>
                  <a:lnTo>
                    <a:pt x="24" y="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Freeform 474"/>
            <p:cNvSpPr/>
            <p:nvPr/>
          </p:nvSpPr>
          <p:spPr bwMode="auto">
            <a:xfrm>
              <a:off x="15150" y="9697"/>
              <a:ext cx="414" cy="400"/>
            </a:xfrm>
            <a:custGeom>
              <a:avLst/>
              <a:gdLst>
                <a:gd name="T0" fmla="*/ 61 w 119"/>
                <a:gd name="T1" fmla="*/ 0 h 115"/>
                <a:gd name="T2" fmla="*/ 84 w 119"/>
                <a:gd name="T3" fmla="*/ 3 h 115"/>
                <a:gd name="T4" fmla="*/ 103 w 119"/>
                <a:gd name="T5" fmla="*/ 16 h 115"/>
                <a:gd name="T6" fmla="*/ 110 w 119"/>
                <a:gd name="T7" fmla="*/ 25 h 115"/>
                <a:gd name="T8" fmla="*/ 118 w 119"/>
                <a:gd name="T9" fmla="*/ 45 h 115"/>
                <a:gd name="T10" fmla="*/ 119 w 119"/>
                <a:gd name="T11" fmla="*/ 56 h 115"/>
                <a:gd name="T12" fmla="*/ 114 w 119"/>
                <a:gd name="T13" fmla="*/ 80 h 115"/>
                <a:gd name="T14" fmla="*/ 103 w 119"/>
                <a:gd name="T15" fmla="*/ 99 h 115"/>
                <a:gd name="T16" fmla="*/ 94 w 119"/>
                <a:gd name="T17" fmla="*/ 106 h 115"/>
                <a:gd name="T18" fmla="*/ 73 w 119"/>
                <a:gd name="T19" fmla="*/ 113 h 115"/>
                <a:gd name="T20" fmla="*/ 61 w 119"/>
                <a:gd name="T21" fmla="*/ 115 h 115"/>
                <a:gd name="T22" fmla="*/ 39 w 119"/>
                <a:gd name="T23" fmla="*/ 111 h 115"/>
                <a:gd name="T24" fmla="*/ 20 w 119"/>
                <a:gd name="T25" fmla="*/ 99 h 115"/>
                <a:gd name="T26" fmla="*/ 15 w 119"/>
                <a:gd name="T27" fmla="*/ 91 h 115"/>
                <a:gd name="T28" fmla="*/ 0 w 119"/>
                <a:gd name="T29" fmla="*/ 91 h 115"/>
                <a:gd name="T30" fmla="*/ 40 w 119"/>
                <a:gd name="T31" fmla="*/ 71 h 115"/>
                <a:gd name="T32" fmla="*/ 29 w 119"/>
                <a:gd name="T33" fmla="*/ 77 h 115"/>
                <a:gd name="T34" fmla="*/ 35 w 119"/>
                <a:gd name="T35" fmla="*/ 84 h 115"/>
                <a:gd name="T36" fmla="*/ 46 w 119"/>
                <a:gd name="T37" fmla="*/ 91 h 115"/>
                <a:gd name="T38" fmla="*/ 61 w 119"/>
                <a:gd name="T39" fmla="*/ 95 h 115"/>
                <a:gd name="T40" fmla="*/ 70 w 119"/>
                <a:gd name="T41" fmla="*/ 95 h 115"/>
                <a:gd name="T42" fmla="*/ 83 w 119"/>
                <a:gd name="T43" fmla="*/ 88 h 115"/>
                <a:gd name="T44" fmla="*/ 88 w 119"/>
                <a:gd name="T45" fmla="*/ 84 h 115"/>
                <a:gd name="T46" fmla="*/ 95 w 119"/>
                <a:gd name="T47" fmla="*/ 71 h 115"/>
                <a:gd name="T48" fmla="*/ 99 w 119"/>
                <a:gd name="T49" fmla="*/ 56 h 115"/>
                <a:gd name="T50" fmla="*/ 97 w 119"/>
                <a:gd name="T51" fmla="*/ 49 h 115"/>
                <a:gd name="T52" fmla="*/ 92 w 119"/>
                <a:gd name="T53" fmla="*/ 36 h 115"/>
                <a:gd name="T54" fmla="*/ 88 w 119"/>
                <a:gd name="T55" fmla="*/ 31 h 115"/>
                <a:gd name="T56" fmla="*/ 75 w 119"/>
                <a:gd name="T57" fmla="*/ 22 h 115"/>
                <a:gd name="T58" fmla="*/ 61 w 119"/>
                <a:gd name="T59" fmla="*/ 20 h 115"/>
                <a:gd name="T60" fmla="*/ 53 w 119"/>
                <a:gd name="T61" fmla="*/ 20 h 115"/>
                <a:gd name="T62" fmla="*/ 40 w 119"/>
                <a:gd name="T63" fmla="*/ 25 h 115"/>
                <a:gd name="T64" fmla="*/ 35 w 119"/>
                <a:gd name="T65" fmla="*/ 31 h 115"/>
                <a:gd name="T66" fmla="*/ 26 w 119"/>
                <a:gd name="T67" fmla="*/ 44 h 115"/>
                <a:gd name="T68" fmla="*/ 7 w 119"/>
                <a:gd name="T69" fmla="*/ 36 h 115"/>
                <a:gd name="T70" fmla="*/ 20 w 119"/>
                <a:gd name="T71" fmla="*/ 16 h 115"/>
                <a:gd name="T72" fmla="*/ 29 w 119"/>
                <a:gd name="T73" fmla="*/ 9 h 115"/>
                <a:gd name="T74" fmla="*/ 50 w 119"/>
                <a:gd name="T75" fmla="*/ 0 h 115"/>
                <a:gd name="T76" fmla="*/ 61 w 119"/>
                <a:gd name="T7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15">
                  <a:moveTo>
                    <a:pt x="61" y="0"/>
                  </a:moveTo>
                  <a:lnTo>
                    <a:pt x="61" y="0"/>
                  </a:lnTo>
                  <a:lnTo>
                    <a:pt x="73" y="0"/>
                  </a:lnTo>
                  <a:lnTo>
                    <a:pt x="84" y="3"/>
                  </a:lnTo>
                  <a:lnTo>
                    <a:pt x="94" y="9"/>
                  </a:lnTo>
                  <a:lnTo>
                    <a:pt x="103" y="16"/>
                  </a:lnTo>
                  <a:lnTo>
                    <a:pt x="103" y="16"/>
                  </a:lnTo>
                  <a:lnTo>
                    <a:pt x="110" y="25"/>
                  </a:lnTo>
                  <a:lnTo>
                    <a:pt x="114" y="34"/>
                  </a:lnTo>
                  <a:lnTo>
                    <a:pt x="118" y="45"/>
                  </a:lnTo>
                  <a:lnTo>
                    <a:pt x="119" y="56"/>
                  </a:lnTo>
                  <a:lnTo>
                    <a:pt x="119" y="56"/>
                  </a:lnTo>
                  <a:lnTo>
                    <a:pt x="118" y="69"/>
                  </a:lnTo>
                  <a:lnTo>
                    <a:pt x="114" y="80"/>
                  </a:lnTo>
                  <a:lnTo>
                    <a:pt x="110" y="89"/>
                  </a:lnTo>
                  <a:lnTo>
                    <a:pt x="103" y="99"/>
                  </a:lnTo>
                  <a:lnTo>
                    <a:pt x="103" y="99"/>
                  </a:lnTo>
                  <a:lnTo>
                    <a:pt x="94" y="106"/>
                  </a:lnTo>
                  <a:lnTo>
                    <a:pt x="84" y="111"/>
                  </a:lnTo>
                  <a:lnTo>
                    <a:pt x="73" y="113"/>
                  </a:lnTo>
                  <a:lnTo>
                    <a:pt x="61" y="115"/>
                  </a:lnTo>
                  <a:lnTo>
                    <a:pt x="61" y="115"/>
                  </a:lnTo>
                  <a:lnTo>
                    <a:pt x="50" y="113"/>
                  </a:lnTo>
                  <a:lnTo>
                    <a:pt x="39" y="111"/>
                  </a:lnTo>
                  <a:lnTo>
                    <a:pt x="29" y="106"/>
                  </a:lnTo>
                  <a:lnTo>
                    <a:pt x="20" y="99"/>
                  </a:lnTo>
                  <a:lnTo>
                    <a:pt x="20" y="99"/>
                  </a:lnTo>
                  <a:lnTo>
                    <a:pt x="15" y="91"/>
                  </a:lnTo>
                  <a:lnTo>
                    <a:pt x="11" y="86"/>
                  </a:lnTo>
                  <a:lnTo>
                    <a:pt x="0" y="91"/>
                  </a:lnTo>
                  <a:lnTo>
                    <a:pt x="6" y="53"/>
                  </a:lnTo>
                  <a:lnTo>
                    <a:pt x="40" y="71"/>
                  </a:lnTo>
                  <a:lnTo>
                    <a:pt x="29" y="77"/>
                  </a:lnTo>
                  <a:lnTo>
                    <a:pt x="29" y="77"/>
                  </a:lnTo>
                  <a:lnTo>
                    <a:pt x="35" y="84"/>
                  </a:lnTo>
                  <a:lnTo>
                    <a:pt x="35" y="84"/>
                  </a:lnTo>
                  <a:lnTo>
                    <a:pt x="40" y="88"/>
                  </a:lnTo>
                  <a:lnTo>
                    <a:pt x="46" y="91"/>
                  </a:lnTo>
                  <a:lnTo>
                    <a:pt x="53" y="95"/>
                  </a:lnTo>
                  <a:lnTo>
                    <a:pt x="61" y="95"/>
                  </a:lnTo>
                  <a:lnTo>
                    <a:pt x="61" y="95"/>
                  </a:lnTo>
                  <a:lnTo>
                    <a:pt x="70" y="95"/>
                  </a:lnTo>
                  <a:lnTo>
                    <a:pt x="75" y="91"/>
                  </a:lnTo>
                  <a:lnTo>
                    <a:pt x="83" y="88"/>
                  </a:lnTo>
                  <a:lnTo>
                    <a:pt x="88" y="84"/>
                  </a:lnTo>
                  <a:lnTo>
                    <a:pt x="88" y="84"/>
                  </a:lnTo>
                  <a:lnTo>
                    <a:pt x="92" y="78"/>
                  </a:lnTo>
                  <a:lnTo>
                    <a:pt x="95" y="71"/>
                  </a:lnTo>
                  <a:lnTo>
                    <a:pt x="97" y="66"/>
                  </a:lnTo>
                  <a:lnTo>
                    <a:pt x="99" y="56"/>
                  </a:lnTo>
                  <a:lnTo>
                    <a:pt x="99" y="56"/>
                  </a:lnTo>
                  <a:lnTo>
                    <a:pt x="97" y="49"/>
                  </a:lnTo>
                  <a:lnTo>
                    <a:pt x="95" y="42"/>
                  </a:lnTo>
                  <a:lnTo>
                    <a:pt x="92" y="36"/>
                  </a:lnTo>
                  <a:lnTo>
                    <a:pt x="88" y="31"/>
                  </a:lnTo>
                  <a:lnTo>
                    <a:pt x="88" y="31"/>
                  </a:lnTo>
                  <a:lnTo>
                    <a:pt x="83" y="25"/>
                  </a:lnTo>
                  <a:lnTo>
                    <a:pt x="75" y="22"/>
                  </a:lnTo>
                  <a:lnTo>
                    <a:pt x="70" y="20"/>
                  </a:lnTo>
                  <a:lnTo>
                    <a:pt x="61" y="20"/>
                  </a:lnTo>
                  <a:lnTo>
                    <a:pt x="61" y="20"/>
                  </a:lnTo>
                  <a:lnTo>
                    <a:pt x="53" y="20"/>
                  </a:lnTo>
                  <a:lnTo>
                    <a:pt x="46" y="22"/>
                  </a:lnTo>
                  <a:lnTo>
                    <a:pt x="40" y="25"/>
                  </a:lnTo>
                  <a:lnTo>
                    <a:pt x="35" y="31"/>
                  </a:lnTo>
                  <a:lnTo>
                    <a:pt x="35" y="31"/>
                  </a:lnTo>
                  <a:lnTo>
                    <a:pt x="29" y="36"/>
                  </a:lnTo>
                  <a:lnTo>
                    <a:pt x="26" y="44"/>
                  </a:lnTo>
                  <a:lnTo>
                    <a:pt x="7" y="36"/>
                  </a:lnTo>
                  <a:lnTo>
                    <a:pt x="7" y="36"/>
                  </a:lnTo>
                  <a:lnTo>
                    <a:pt x="13" y="25"/>
                  </a:lnTo>
                  <a:lnTo>
                    <a:pt x="20" y="16"/>
                  </a:lnTo>
                  <a:lnTo>
                    <a:pt x="20" y="16"/>
                  </a:lnTo>
                  <a:lnTo>
                    <a:pt x="29" y="9"/>
                  </a:lnTo>
                  <a:lnTo>
                    <a:pt x="39" y="3"/>
                  </a:lnTo>
                  <a:lnTo>
                    <a:pt x="50" y="0"/>
                  </a:lnTo>
                  <a:lnTo>
                    <a:pt x="61" y="0"/>
                  </a:lnTo>
                  <a:lnTo>
                    <a:pt x="61"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Freeform 475"/>
            <p:cNvSpPr>
              <a:spLocks noEditPoints="1"/>
            </p:cNvSpPr>
            <p:nvPr/>
          </p:nvSpPr>
          <p:spPr bwMode="auto">
            <a:xfrm>
              <a:off x="578" y="2936"/>
              <a:ext cx="608" cy="504"/>
            </a:xfrm>
            <a:custGeom>
              <a:avLst/>
              <a:gdLst>
                <a:gd name="T0" fmla="*/ 103 w 175"/>
                <a:gd name="T1" fmla="*/ 62 h 145"/>
                <a:gd name="T2" fmla="*/ 52 w 175"/>
                <a:gd name="T3" fmla="*/ 62 h 145"/>
                <a:gd name="T4" fmla="*/ 52 w 175"/>
                <a:gd name="T5" fmla="*/ 83 h 145"/>
                <a:gd name="T6" fmla="*/ 0 w 175"/>
                <a:gd name="T7" fmla="*/ 40 h 145"/>
                <a:gd name="T8" fmla="*/ 52 w 175"/>
                <a:gd name="T9" fmla="*/ 0 h 145"/>
                <a:gd name="T10" fmla="*/ 52 w 175"/>
                <a:gd name="T11" fmla="*/ 20 h 145"/>
                <a:gd name="T12" fmla="*/ 103 w 175"/>
                <a:gd name="T13" fmla="*/ 20 h 145"/>
                <a:gd name="T14" fmla="*/ 103 w 175"/>
                <a:gd name="T15" fmla="*/ 62 h 145"/>
                <a:gd name="T16" fmla="*/ 103 w 175"/>
                <a:gd name="T17" fmla="*/ 62 h 145"/>
                <a:gd name="T18" fmla="*/ 74 w 175"/>
                <a:gd name="T19" fmla="*/ 123 h 145"/>
                <a:gd name="T20" fmla="*/ 123 w 175"/>
                <a:gd name="T21" fmla="*/ 123 h 145"/>
                <a:gd name="T22" fmla="*/ 123 w 175"/>
                <a:gd name="T23" fmla="*/ 145 h 145"/>
                <a:gd name="T24" fmla="*/ 175 w 175"/>
                <a:gd name="T25" fmla="*/ 103 h 145"/>
                <a:gd name="T26" fmla="*/ 123 w 175"/>
                <a:gd name="T27" fmla="*/ 60 h 145"/>
                <a:gd name="T28" fmla="*/ 123 w 175"/>
                <a:gd name="T29" fmla="*/ 83 h 145"/>
                <a:gd name="T30" fmla="*/ 74 w 175"/>
                <a:gd name="T31" fmla="*/ 83 h 145"/>
                <a:gd name="T32" fmla="*/ 74 w 175"/>
                <a:gd name="T33" fmla="*/ 12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45">
                  <a:moveTo>
                    <a:pt x="103" y="62"/>
                  </a:moveTo>
                  <a:lnTo>
                    <a:pt x="52" y="62"/>
                  </a:lnTo>
                  <a:lnTo>
                    <a:pt x="52" y="83"/>
                  </a:lnTo>
                  <a:lnTo>
                    <a:pt x="0" y="40"/>
                  </a:lnTo>
                  <a:lnTo>
                    <a:pt x="52" y="0"/>
                  </a:lnTo>
                  <a:lnTo>
                    <a:pt x="52" y="20"/>
                  </a:lnTo>
                  <a:lnTo>
                    <a:pt x="103" y="20"/>
                  </a:lnTo>
                  <a:lnTo>
                    <a:pt x="103" y="62"/>
                  </a:lnTo>
                  <a:lnTo>
                    <a:pt x="103" y="62"/>
                  </a:lnTo>
                  <a:close/>
                  <a:moveTo>
                    <a:pt x="74" y="123"/>
                  </a:moveTo>
                  <a:lnTo>
                    <a:pt x="123" y="123"/>
                  </a:lnTo>
                  <a:lnTo>
                    <a:pt x="123" y="145"/>
                  </a:lnTo>
                  <a:lnTo>
                    <a:pt x="175" y="103"/>
                  </a:lnTo>
                  <a:lnTo>
                    <a:pt x="123" y="60"/>
                  </a:lnTo>
                  <a:lnTo>
                    <a:pt x="123" y="83"/>
                  </a:lnTo>
                  <a:lnTo>
                    <a:pt x="74" y="83"/>
                  </a:lnTo>
                  <a:lnTo>
                    <a:pt x="74" y="12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Freeform 476"/>
            <p:cNvSpPr>
              <a:spLocks noEditPoints="1"/>
            </p:cNvSpPr>
            <p:nvPr/>
          </p:nvSpPr>
          <p:spPr bwMode="auto">
            <a:xfrm>
              <a:off x="2847" y="2948"/>
              <a:ext cx="459" cy="480"/>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Freeform 478"/>
            <p:cNvSpPr>
              <a:spLocks noEditPoints="1"/>
            </p:cNvSpPr>
            <p:nvPr/>
          </p:nvSpPr>
          <p:spPr bwMode="auto">
            <a:xfrm>
              <a:off x="10668" y="9687"/>
              <a:ext cx="595" cy="421"/>
            </a:xfrm>
            <a:custGeom>
              <a:avLst/>
              <a:gdLst>
                <a:gd name="T0" fmla="*/ 154 w 171"/>
                <a:gd name="T1" fmla="*/ 106 h 121"/>
                <a:gd name="T2" fmla="*/ 151 w 171"/>
                <a:gd name="T3" fmla="*/ 101 h 121"/>
                <a:gd name="T4" fmla="*/ 140 w 171"/>
                <a:gd name="T5" fmla="*/ 88 h 121"/>
                <a:gd name="T6" fmla="*/ 114 w 171"/>
                <a:gd name="T7" fmla="*/ 77 h 121"/>
                <a:gd name="T8" fmla="*/ 99 w 171"/>
                <a:gd name="T9" fmla="*/ 75 h 121"/>
                <a:gd name="T10" fmla="*/ 85 w 171"/>
                <a:gd name="T11" fmla="*/ 73 h 121"/>
                <a:gd name="T12" fmla="*/ 53 w 171"/>
                <a:gd name="T13" fmla="*/ 77 h 121"/>
                <a:gd name="T14" fmla="*/ 41 w 171"/>
                <a:gd name="T15" fmla="*/ 82 h 121"/>
                <a:gd name="T16" fmla="*/ 22 w 171"/>
                <a:gd name="T17" fmla="*/ 97 h 121"/>
                <a:gd name="T18" fmla="*/ 17 w 171"/>
                <a:gd name="T19" fmla="*/ 106 h 121"/>
                <a:gd name="T20" fmla="*/ 96 w 171"/>
                <a:gd name="T21" fmla="*/ 18 h 121"/>
                <a:gd name="T22" fmla="*/ 92 w 171"/>
                <a:gd name="T23" fmla="*/ 11 h 121"/>
                <a:gd name="T24" fmla="*/ 86 w 171"/>
                <a:gd name="T25" fmla="*/ 9 h 121"/>
                <a:gd name="T26" fmla="*/ 81 w 171"/>
                <a:gd name="T27" fmla="*/ 9 h 121"/>
                <a:gd name="T28" fmla="*/ 77 w 171"/>
                <a:gd name="T29" fmla="*/ 12 h 121"/>
                <a:gd name="T30" fmla="*/ 75 w 171"/>
                <a:gd name="T31" fmla="*/ 16 h 121"/>
                <a:gd name="T32" fmla="*/ 75 w 171"/>
                <a:gd name="T33" fmla="*/ 22 h 121"/>
                <a:gd name="T34" fmla="*/ 85 w 171"/>
                <a:gd name="T35" fmla="*/ 31 h 121"/>
                <a:gd name="T36" fmla="*/ 88 w 171"/>
                <a:gd name="T37" fmla="*/ 34 h 121"/>
                <a:gd name="T38" fmla="*/ 96 w 171"/>
                <a:gd name="T39" fmla="*/ 44 h 121"/>
                <a:gd name="T40" fmla="*/ 96 w 171"/>
                <a:gd name="T41" fmla="*/ 58 h 121"/>
                <a:gd name="T42" fmla="*/ 118 w 171"/>
                <a:gd name="T43" fmla="*/ 62 h 121"/>
                <a:gd name="T44" fmla="*/ 138 w 171"/>
                <a:gd name="T45" fmla="*/ 69 h 121"/>
                <a:gd name="T46" fmla="*/ 154 w 171"/>
                <a:gd name="T47" fmla="*/ 80 h 121"/>
                <a:gd name="T48" fmla="*/ 165 w 171"/>
                <a:gd name="T49" fmla="*/ 95 h 121"/>
                <a:gd name="T50" fmla="*/ 169 w 171"/>
                <a:gd name="T51" fmla="*/ 113 h 121"/>
                <a:gd name="T52" fmla="*/ 162 w 171"/>
                <a:gd name="T53" fmla="*/ 121 h 121"/>
                <a:gd name="T54" fmla="*/ 2 w 171"/>
                <a:gd name="T55" fmla="*/ 121 h 121"/>
                <a:gd name="T56" fmla="*/ 0 w 171"/>
                <a:gd name="T57" fmla="*/ 113 h 121"/>
                <a:gd name="T58" fmla="*/ 4 w 171"/>
                <a:gd name="T59" fmla="*/ 95 h 121"/>
                <a:gd name="T60" fmla="*/ 15 w 171"/>
                <a:gd name="T61" fmla="*/ 80 h 121"/>
                <a:gd name="T62" fmla="*/ 31 w 171"/>
                <a:gd name="T63" fmla="*/ 71 h 121"/>
                <a:gd name="T64" fmla="*/ 50 w 171"/>
                <a:gd name="T65" fmla="*/ 64 h 121"/>
                <a:gd name="T66" fmla="*/ 70 w 171"/>
                <a:gd name="T67" fmla="*/ 60 h 121"/>
                <a:gd name="T68" fmla="*/ 79 w 171"/>
                <a:gd name="T69" fmla="*/ 44 h 121"/>
                <a:gd name="T70" fmla="*/ 79 w 171"/>
                <a:gd name="T71" fmla="*/ 38 h 121"/>
                <a:gd name="T72" fmla="*/ 66 w 171"/>
                <a:gd name="T73" fmla="*/ 23 h 121"/>
                <a:gd name="T74" fmla="*/ 66 w 171"/>
                <a:gd name="T75" fmla="*/ 18 h 121"/>
                <a:gd name="T76" fmla="*/ 66 w 171"/>
                <a:gd name="T77" fmla="*/ 14 h 121"/>
                <a:gd name="T78" fmla="*/ 70 w 171"/>
                <a:gd name="T79" fmla="*/ 5 h 121"/>
                <a:gd name="T80" fmla="*/ 77 w 171"/>
                <a:gd name="T81" fmla="*/ 1 h 121"/>
                <a:gd name="T82" fmla="*/ 86 w 171"/>
                <a:gd name="T83" fmla="*/ 0 h 121"/>
                <a:gd name="T84" fmla="*/ 97 w 171"/>
                <a:gd name="T85" fmla="*/ 5 h 121"/>
                <a:gd name="T86" fmla="*/ 97 w 171"/>
                <a:gd name="T87" fmla="*/ 5 h 121"/>
                <a:gd name="T88" fmla="*/ 103 w 171"/>
                <a:gd name="T89"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 h="121">
                  <a:moveTo>
                    <a:pt x="17" y="106"/>
                  </a:moveTo>
                  <a:lnTo>
                    <a:pt x="154" y="106"/>
                  </a:lnTo>
                  <a:lnTo>
                    <a:pt x="154" y="106"/>
                  </a:lnTo>
                  <a:lnTo>
                    <a:pt x="151" y="101"/>
                  </a:lnTo>
                  <a:lnTo>
                    <a:pt x="149" y="95"/>
                  </a:lnTo>
                  <a:lnTo>
                    <a:pt x="140" y="88"/>
                  </a:lnTo>
                  <a:lnTo>
                    <a:pt x="127" y="80"/>
                  </a:lnTo>
                  <a:lnTo>
                    <a:pt x="114" y="77"/>
                  </a:lnTo>
                  <a:lnTo>
                    <a:pt x="114" y="77"/>
                  </a:lnTo>
                  <a:lnTo>
                    <a:pt x="99" y="75"/>
                  </a:lnTo>
                  <a:lnTo>
                    <a:pt x="85" y="73"/>
                  </a:lnTo>
                  <a:lnTo>
                    <a:pt x="85" y="73"/>
                  </a:lnTo>
                  <a:lnTo>
                    <a:pt x="68" y="75"/>
                  </a:lnTo>
                  <a:lnTo>
                    <a:pt x="53" y="77"/>
                  </a:lnTo>
                  <a:lnTo>
                    <a:pt x="53" y="77"/>
                  </a:lnTo>
                  <a:lnTo>
                    <a:pt x="41" y="82"/>
                  </a:lnTo>
                  <a:lnTo>
                    <a:pt x="30" y="88"/>
                  </a:lnTo>
                  <a:lnTo>
                    <a:pt x="22" y="97"/>
                  </a:lnTo>
                  <a:lnTo>
                    <a:pt x="17" y="106"/>
                  </a:lnTo>
                  <a:lnTo>
                    <a:pt x="17" y="106"/>
                  </a:lnTo>
                  <a:close/>
                  <a:moveTo>
                    <a:pt x="96" y="18"/>
                  </a:moveTo>
                  <a:lnTo>
                    <a:pt x="96" y="18"/>
                  </a:lnTo>
                  <a:lnTo>
                    <a:pt x="92" y="11"/>
                  </a:lnTo>
                  <a:lnTo>
                    <a:pt x="92" y="11"/>
                  </a:lnTo>
                  <a:lnTo>
                    <a:pt x="92" y="11"/>
                  </a:lnTo>
                  <a:lnTo>
                    <a:pt x="86" y="9"/>
                  </a:lnTo>
                  <a:lnTo>
                    <a:pt x="86" y="9"/>
                  </a:lnTo>
                  <a:lnTo>
                    <a:pt x="81" y="9"/>
                  </a:lnTo>
                  <a:lnTo>
                    <a:pt x="77" y="12"/>
                  </a:lnTo>
                  <a:lnTo>
                    <a:pt x="77" y="12"/>
                  </a:lnTo>
                  <a:lnTo>
                    <a:pt x="75" y="16"/>
                  </a:lnTo>
                  <a:lnTo>
                    <a:pt x="75" y="16"/>
                  </a:lnTo>
                  <a:lnTo>
                    <a:pt x="75" y="22"/>
                  </a:lnTo>
                  <a:lnTo>
                    <a:pt x="75" y="22"/>
                  </a:lnTo>
                  <a:lnTo>
                    <a:pt x="79" y="25"/>
                  </a:lnTo>
                  <a:lnTo>
                    <a:pt x="85" y="31"/>
                  </a:lnTo>
                  <a:lnTo>
                    <a:pt x="88" y="31"/>
                  </a:lnTo>
                  <a:lnTo>
                    <a:pt x="88" y="34"/>
                  </a:lnTo>
                  <a:lnTo>
                    <a:pt x="88" y="44"/>
                  </a:lnTo>
                  <a:lnTo>
                    <a:pt x="96" y="44"/>
                  </a:lnTo>
                  <a:lnTo>
                    <a:pt x="96" y="58"/>
                  </a:lnTo>
                  <a:lnTo>
                    <a:pt x="96" y="58"/>
                  </a:lnTo>
                  <a:lnTo>
                    <a:pt x="118" y="62"/>
                  </a:lnTo>
                  <a:lnTo>
                    <a:pt x="118" y="62"/>
                  </a:lnTo>
                  <a:lnTo>
                    <a:pt x="129" y="66"/>
                  </a:lnTo>
                  <a:lnTo>
                    <a:pt x="138" y="69"/>
                  </a:lnTo>
                  <a:lnTo>
                    <a:pt x="147" y="75"/>
                  </a:lnTo>
                  <a:lnTo>
                    <a:pt x="154" y="80"/>
                  </a:lnTo>
                  <a:lnTo>
                    <a:pt x="160" y="88"/>
                  </a:lnTo>
                  <a:lnTo>
                    <a:pt x="165" y="95"/>
                  </a:lnTo>
                  <a:lnTo>
                    <a:pt x="169" y="104"/>
                  </a:lnTo>
                  <a:lnTo>
                    <a:pt x="169" y="113"/>
                  </a:lnTo>
                  <a:lnTo>
                    <a:pt x="171" y="121"/>
                  </a:lnTo>
                  <a:lnTo>
                    <a:pt x="162" y="121"/>
                  </a:lnTo>
                  <a:lnTo>
                    <a:pt x="9" y="121"/>
                  </a:lnTo>
                  <a:lnTo>
                    <a:pt x="2" y="121"/>
                  </a:lnTo>
                  <a:lnTo>
                    <a:pt x="0" y="113"/>
                  </a:lnTo>
                  <a:lnTo>
                    <a:pt x="0" y="113"/>
                  </a:lnTo>
                  <a:lnTo>
                    <a:pt x="2" y="104"/>
                  </a:lnTo>
                  <a:lnTo>
                    <a:pt x="4" y="95"/>
                  </a:lnTo>
                  <a:lnTo>
                    <a:pt x="9" y="88"/>
                  </a:lnTo>
                  <a:lnTo>
                    <a:pt x="15" y="80"/>
                  </a:lnTo>
                  <a:lnTo>
                    <a:pt x="22" y="75"/>
                  </a:lnTo>
                  <a:lnTo>
                    <a:pt x="31" y="71"/>
                  </a:lnTo>
                  <a:lnTo>
                    <a:pt x="41" y="66"/>
                  </a:lnTo>
                  <a:lnTo>
                    <a:pt x="50" y="64"/>
                  </a:lnTo>
                  <a:lnTo>
                    <a:pt x="50" y="64"/>
                  </a:lnTo>
                  <a:lnTo>
                    <a:pt x="70" y="60"/>
                  </a:lnTo>
                  <a:lnTo>
                    <a:pt x="70" y="44"/>
                  </a:lnTo>
                  <a:lnTo>
                    <a:pt x="79" y="44"/>
                  </a:lnTo>
                  <a:lnTo>
                    <a:pt x="79" y="38"/>
                  </a:lnTo>
                  <a:lnTo>
                    <a:pt x="79" y="38"/>
                  </a:lnTo>
                  <a:lnTo>
                    <a:pt x="72" y="31"/>
                  </a:lnTo>
                  <a:lnTo>
                    <a:pt x="66" y="23"/>
                  </a:lnTo>
                  <a:lnTo>
                    <a:pt x="66" y="23"/>
                  </a:lnTo>
                  <a:lnTo>
                    <a:pt x="66" y="18"/>
                  </a:lnTo>
                  <a:lnTo>
                    <a:pt x="66" y="14"/>
                  </a:lnTo>
                  <a:lnTo>
                    <a:pt x="66" y="14"/>
                  </a:lnTo>
                  <a:lnTo>
                    <a:pt x="68" y="9"/>
                  </a:lnTo>
                  <a:lnTo>
                    <a:pt x="70" y="5"/>
                  </a:lnTo>
                  <a:lnTo>
                    <a:pt x="70" y="5"/>
                  </a:lnTo>
                  <a:lnTo>
                    <a:pt x="77" y="1"/>
                  </a:lnTo>
                  <a:lnTo>
                    <a:pt x="86" y="0"/>
                  </a:lnTo>
                  <a:lnTo>
                    <a:pt x="86" y="0"/>
                  </a:lnTo>
                  <a:lnTo>
                    <a:pt x="92" y="1"/>
                  </a:lnTo>
                  <a:lnTo>
                    <a:pt x="97" y="5"/>
                  </a:lnTo>
                  <a:lnTo>
                    <a:pt x="97" y="5"/>
                  </a:lnTo>
                  <a:lnTo>
                    <a:pt x="97" y="5"/>
                  </a:lnTo>
                  <a:lnTo>
                    <a:pt x="101" y="9"/>
                  </a:lnTo>
                  <a:lnTo>
                    <a:pt x="103" y="14"/>
                  </a:lnTo>
                  <a:lnTo>
                    <a:pt x="96"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Freeform 479"/>
            <p:cNvSpPr>
              <a:spLocks noEditPoints="1"/>
            </p:cNvSpPr>
            <p:nvPr/>
          </p:nvSpPr>
          <p:spPr bwMode="auto">
            <a:xfrm>
              <a:off x="13967" y="9728"/>
              <a:ext cx="518" cy="338"/>
            </a:xfrm>
            <a:custGeom>
              <a:avLst/>
              <a:gdLst>
                <a:gd name="T0" fmla="*/ 95 w 149"/>
                <a:gd name="T1" fmla="*/ 44 h 97"/>
                <a:gd name="T2" fmla="*/ 95 w 149"/>
                <a:gd name="T3" fmla="*/ 44 h 97"/>
                <a:gd name="T4" fmla="*/ 73 w 149"/>
                <a:gd name="T5" fmla="*/ 59 h 97"/>
                <a:gd name="T6" fmla="*/ 75 w 149"/>
                <a:gd name="T7" fmla="*/ 60 h 97"/>
                <a:gd name="T8" fmla="*/ 97 w 149"/>
                <a:gd name="T9" fmla="*/ 49 h 97"/>
                <a:gd name="T10" fmla="*/ 97 w 149"/>
                <a:gd name="T11" fmla="*/ 49 h 97"/>
                <a:gd name="T12" fmla="*/ 97 w 149"/>
                <a:gd name="T13" fmla="*/ 62 h 97"/>
                <a:gd name="T14" fmla="*/ 94 w 149"/>
                <a:gd name="T15" fmla="*/ 73 h 97"/>
                <a:gd name="T16" fmla="*/ 86 w 149"/>
                <a:gd name="T17" fmla="*/ 84 h 97"/>
                <a:gd name="T18" fmla="*/ 77 w 149"/>
                <a:gd name="T19" fmla="*/ 92 h 97"/>
                <a:gd name="T20" fmla="*/ 77 w 149"/>
                <a:gd name="T21" fmla="*/ 92 h 97"/>
                <a:gd name="T22" fmla="*/ 64 w 149"/>
                <a:gd name="T23" fmla="*/ 97 h 97"/>
                <a:gd name="T24" fmla="*/ 53 w 149"/>
                <a:gd name="T25" fmla="*/ 97 h 97"/>
                <a:gd name="T26" fmla="*/ 40 w 149"/>
                <a:gd name="T27" fmla="*/ 95 h 97"/>
                <a:gd name="T28" fmla="*/ 29 w 149"/>
                <a:gd name="T29" fmla="*/ 90 h 97"/>
                <a:gd name="T30" fmla="*/ 18 w 149"/>
                <a:gd name="T31" fmla="*/ 97 h 97"/>
                <a:gd name="T32" fmla="*/ 0 w 149"/>
                <a:gd name="T33" fmla="*/ 66 h 97"/>
                <a:gd name="T34" fmla="*/ 70 w 149"/>
                <a:gd name="T35" fmla="*/ 35 h 97"/>
                <a:gd name="T36" fmla="*/ 68 w 149"/>
                <a:gd name="T37" fmla="*/ 31 h 97"/>
                <a:gd name="T38" fmla="*/ 13 w 149"/>
                <a:gd name="T39" fmla="*/ 51 h 97"/>
                <a:gd name="T40" fmla="*/ 13 w 149"/>
                <a:gd name="T41" fmla="*/ 51 h 97"/>
                <a:gd name="T42" fmla="*/ 15 w 149"/>
                <a:gd name="T43" fmla="*/ 40 h 97"/>
                <a:gd name="T44" fmla="*/ 20 w 149"/>
                <a:gd name="T45" fmla="*/ 33 h 97"/>
                <a:gd name="T46" fmla="*/ 26 w 149"/>
                <a:gd name="T47" fmla="*/ 26 h 97"/>
                <a:gd name="T48" fmla="*/ 33 w 149"/>
                <a:gd name="T49" fmla="*/ 18 h 97"/>
                <a:gd name="T50" fmla="*/ 33 w 149"/>
                <a:gd name="T51" fmla="*/ 18 h 97"/>
                <a:gd name="T52" fmla="*/ 40 w 149"/>
                <a:gd name="T53" fmla="*/ 16 h 97"/>
                <a:gd name="T54" fmla="*/ 48 w 149"/>
                <a:gd name="T55" fmla="*/ 15 h 97"/>
                <a:gd name="T56" fmla="*/ 55 w 149"/>
                <a:gd name="T57" fmla="*/ 13 h 97"/>
                <a:gd name="T58" fmla="*/ 61 w 149"/>
                <a:gd name="T59" fmla="*/ 13 h 97"/>
                <a:gd name="T60" fmla="*/ 68 w 149"/>
                <a:gd name="T61" fmla="*/ 15 h 97"/>
                <a:gd name="T62" fmla="*/ 75 w 149"/>
                <a:gd name="T63" fmla="*/ 18 h 97"/>
                <a:gd name="T64" fmla="*/ 81 w 149"/>
                <a:gd name="T65" fmla="*/ 22 h 97"/>
                <a:gd name="T66" fmla="*/ 86 w 149"/>
                <a:gd name="T67" fmla="*/ 26 h 97"/>
                <a:gd name="T68" fmla="*/ 95 w 149"/>
                <a:gd name="T69" fmla="*/ 22 h 97"/>
                <a:gd name="T70" fmla="*/ 105 w 149"/>
                <a:gd name="T71" fmla="*/ 38 h 97"/>
                <a:gd name="T72" fmla="*/ 95 w 149"/>
                <a:gd name="T73" fmla="*/ 44 h 97"/>
                <a:gd name="T74" fmla="*/ 95 w 149"/>
                <a:gd name="T75" fmla="*/ 44 h 97"/>
                <a:gd name="T76" fmla="*/ 64 w 149"/>
                <a:gd name="T77" fmla="*/ 0 h 97"/>
                <a:gd name="T78" fmla="*/ 64 w 149"/>
                <a:gd name="T79" fmla="*/ 0 h 97"/>
                <a:gd name="T80" fmla="*/ 79 w 149"/>
                <a:gd name="T81" fmla="*/ 4 h 97"/>
                <a:gd name="T82" fmla="*/ 90 w 149"/>
                <a:gd name="T83" fmla="*/ 7 h 97"/>
                <a:gd name="T84" fmla="*/ 99 w 149"/>
                <a:gd name="T85" fmla="*/ 13 h 97"/>
                <a:gd name="T86" fmla="*/ 106 w 149"/>
                <a:gd name="T87" fmla="*/ 22 h 97"/>
                <a:gd name="T88" fmla="*/ 112 w 149"/>
                <a:gd name="T89" fmla="*/ 31 h 97"/>
                <a:gd name="T90" fmla="*/ 116 w 149"/>
                <a:gd name="T91" fmla="*/ 42 h 97"/>
                <a:gd name="T92" fmla="*/ 117 w 149"/>
                <a:gd name="T93" fmla="*/ 53 h 97"/>
                <a:gd name="T94" fmla="*/ 117 w 149"/>
                <a:gd name="T95" fmla="*/ 66 h 97"/>
                <a:gd name="T96" fmla="*/ 117 w 149"/>
                <a:gd name="T97" fmla="*/ 66 h 97"/>
                <a:gd name="T98" fmla="*/ 149 w 149"/>
                <a:gd name="T99" fmla="*/ 66 h 97"/>
                <a:gd name="T100" fmla="*/ 149 w 149"/>
                <a:gd name="T101" fmla="*/ 66 h 97"/>
                <a:gd name="T102" fmla="*/ 147 w 149"/>
                <a:gd name="T103" fmla="*/ 49 h 97"/>
                <a:gd name="T104" fmla="*/ 141 w 149"/>
                <a:gd name="T105" fmla="*/ 35 h 97"/>
                <a:gd name="T106" fmla="*/ 134 w 149"/>
                <a:gd name="T107" fmla="*/ 22 h 97"/>
                <a:gd name="T108" fmla="*/ 125 w 149"/>
                <a:gd name="T109" fmla="*/ 13 h 97"/>
                <a:gd name="T110" fmla="*/ 112 w 149"/>
                <a:gd name="T111" fmla="*/ 5 h 97"/>
                <a:gd name="T112" fmla="*/ 97 w 149"/>
                <a:gd name="T113" fmla="*/ 2 h 97"/>
                <a:gd name="T114" fmla="*/ 83 w 149"/>
                <a:gd name="T115" fmla="*/ 0 h 97"/>
                <a:gd name="T116" fmla="*/ 64 w 149"/>
                <a:gd name="T117" fmla="*/ 0 h 97"/>
                <a:gd name="T118" fmla="*/ 64 w 149"/>
                <a:gd name="T1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97">
                  <a:moveTo>
                    <a:pt x="95" y="44"/>
                  </a:moveTo>
                  <a:lnTo>
                    <a:pt x="95" y="44"/>
                  </a:lnTo>
                  <a:lnTo>
                    <a:pt x="73" y="59"/>
                  </a:lnTo>
                  <a:lnTo>
                    <a:pt x="75" y="60"/>
                  </a:lnTo>
                  <a:lnTo>
                    <a:pt x="97" y="49"/>
                  </a:lnTo>
                  <a:lnTo>
                    <a:pt x="97" y="49"/>
                  </a:lnTo>
                  <a:lnTo>
                    <a:pt x="97" y="62"/>
                  </a:lnTo>
                  <a:lnTo>
                    <a:pt x="94" y="73"/>
                  </a:lnTo>
                  <a:lnTo>
                    <a:pt x="86" y="84"/>
                  </a:lnTo>
                  <a:lnTo>
                    <a:pt x="77" y="92"/>
                  </a:lnTo>
                  <a:lnTo>
                    <a:pt x="77" y="92"/>
                  </a:lnTo>
                  <a:lnTo>
                    <a:pt x="64" y="97"/>
                  </a:lnTo>
                  <a:lnTo>
                    <a:pt x="53" y="97"/>
                  </a:lnTo>
                  <a:lnTo>
                    <a:pt x="40" y="95"/>
                  </a:lnTo>
                  <a:lnTo>
                    <a:pt x="29" y="90"/>
                  </a:lnTo>
                  <a:lnTo>
                    <a:pt x="18" y="97"/>
                  </a:lnTo>
                  <a:lnTo>
                    <a:pt x="0" y="66"/>
                  </a:lnTo>
                  <a:lnTo>
                    <a:pt x="70" y="35"/>
                  </a:lnTo>
                  <a:lnTo>
                    <a:pt x="68" y="31"/>
                  </a:lnTo>
                  <a:lnTo>
                    <a:pt x="13" y="51"/>
                  </a:lnTo>
                  <a:lnTo>
                    <a:pt x="13" y="51"/>
                  </a:lnTo>
                  <a:lnTo>
                    <a:pt x="15" y="40"/>
                  </a:lnTo>
                  <a:lnTo>
                    <a:pt x="20" y="33"/>
                  </a:lnTo>
                  <a:lnTo>
                    <a:pt x="26" y="26"/>
                  </a:lnTo>
                  <a:lnTo>
                    <a:pt x="33" y="18"/>
                  </a:lnTo>
                  <a:lnTo>
                    <a:pt x="33" y="18"/>
                  </a:lnTo>
                  <a:lnTo>
                    <a:pt x="40" y="16"/>
                  </a:lnTo>
                  <a:lnTo>
                    <a:pt x="48" y="15"/>
                  </a:lnTo>
                  <a:lnTo>
                    <a:pt x="55" y="13"/>
                  </a:lnTo>
                  <a:lnTo>
                    <a:pt x="61" y="13"/>
                  </a:lnTo>
                  <a:lnTo>
                    <a:pt x="68" y="15"/>
                  </a:lnTo>
                  <a:lnTo>
                    <a:pt x="75" y="18"/>
                  </a:lnTo>
                  <a:lnTo>
                    <a:pt x="81" y="22"/>
                  </a:lnTo>
                  <a:lnTo>
                    <a:pt x="86" y="26"/>
                  </a:lnTo>
                  <a:lnTo>
                    <a:pt x="95" y="22"/>
                  </a:lnTo>
                  <a:lnTo>
                    <a:pt x="105" y="38"/>
                  </a:lnTo>
                  <a:lnTo>
                    <a:pt x="95" y="44"/>
                  </a:lnTo>
                  <a:lnTo>
                    <a:pt x="95" y="44"/>
                  </a:lnTo>
                  <a:close/>
                  <a:moveTo>
                    <a:pt x="64" y="0"/>
                  </a:moveTo>
                  <a:lnTo>
                    <a:pt x="64" y="0"/>
                  </a:lnTo>
                  <a:lnTo>
                    <a:pt x="79" y="4"/>
                  </a:lnTo>
                  <a:lnTo>
                    <a:pt x="90" y="7"/>
                  </a:lnTo>
                  <a:lnTo>
                    <a:pt x="99" y="13"/>
                  </a:lnTo>
                  <a:lnTo>
                    <a:pt x="106" y="22"/>
                  </a:lnTo>
                  <a:lnTo>
                    <a:pt x="112" y="31"/>
                  </a:lnTo>
                  <a:lnTo>
                    <a:pt x="116" y="42"/>
                  </a:lnTo>
                  <a:lnTo>
                    <a:pt x="117" y="53"/>
                  </a:lnTo>
                  <a:lnTo>
                    <a:pt x="117" y="66"/>
                  </a:lnTo>
                  <a:lnTo>
                    <a:pt x="117" y="66"/>
                  </a:lnTo>
                  <a:lnTo>
                    <a:pt x="149" y="66"/>
                  </a:lnTo>
                  <a:lnTo>
                    <a:pt x="149" y="66"/>
                  </a:lnTo>
                  <a:lnTo>
                    <a:pt x="147" y="49"/>
                  </a:lnTo>
                  <a:lnTo>
                    <a:pt x="141" y="35"/>
                  </a:lnTo>
                  <a:lnTo>
                    <a:pt x="134" y="22"/>
                  </a:lnTo>
                  <a:lnTo>
                    <a:pt x="125" y="13"/>
                  </a:lnTo>
                  <a:lnTo>
                    <a:pt x="112" y="5"/>
                  </a:lnTo>
                  <a:lnTo>
                    <a:pt x="97" y="2"/>
                  </a:lnTo>
                  <a:lnTo>
                    <a:pt x="83" y="0"/>
                  </a:lnTo>
                  <a:lnTo>
                    <a:pt x="64" y="0"/>
                  </a:lnTo>
                  <a:lnTo>
                    <a:pt x="64"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Freeform 480"/>
            <p:cNvSpPr>
              <a:spLocks noEditPoints="1"/>
            </p:cNvSpPr>
            <p:nvPr/>
          </p:nvSpPr>
          <p:spPr bwMode="auto">
            <a:xfrm>
              <a:off x="7385" y="4846"/>
              <a:ext cx="463" cy="435"/>
            </a:xfrm>
            <a:custGeom>
              <a:avLst/>
              <a:gdLst>
                <a:gd name="T0" fmla="*/ 10 w 133"/>
                <a:gd name="T1" fmla="*/ 75 h 125"/>
                <a:gd name="T2" fmla="*/ 21 w 133"/>
                <a:gd name="T3" fmla="*/ 125 h 125"/>
                <a:gd name="T4" fmla="*/ 28 w 133"/>
                <a:gd name="T5" fmla="*/ 82 h 125"/>
                <a:gd name="T6" fmla="*/ 43 w 133"/>
                <a:gd name="T7" fmla="*/ 125 h 125"/>
                <a:gd name="T8" fmla="*/ 39 w 133"/>
                <a:gd name="T9" fmla="*/ 44 h 125"/>
                <a:gd name="T10" fmla="*/ 76 w 133"/>
                <a:gd name="T11" fmla="*/ 33 h 125"/>
                <a:gd name="T12" fmla="*/ 28 w 133"/>
                <a:gd name="T13" fmla="*/ 31 h 125"/>
                <a:gd name="T14" fmla="*/ 26 w 133"/>
                <a:gd name="T15" fmla="*/ 37 h 125"/>
                <a:gd name="T16" fmla="*/ 26 w 133"/>
                <a:gd name="T17" fmla="*/ 64 h 125"/>
                <a:gd name="T18" fmla="*/ 24 w 133"/>
                <a:gd name="T19" fmla="*/ 64 h 125"/>
                <a:gd name="T20" fmla="*/ 24 w 133"/>
                <a:gd name="T21" fmla="*/ 64 h 125"/>
                <a:gd name="T22" fmla="*/ 22 w 133"/>
                <a:gd name="T23" fmla="*/ 37 h 125"/>
                <a:gd name="T24" fmla="*/ 22 w 133"/>
                <a:gd name="T25" fmla="*/ 31 h 125"/>
                <a:gd name="T26" fmla="*/ 0 w 133"/>
                <a:gd name="T27" fmla="*/ 68 h 125"/>
                <a:gd name="T28" fmla="*/ 26 w 133"/>
                <a:gd name="T29" fmla="*/ 0 h 125"/>
                <a:gd name="T30" fmla="*/ 21 w 133"/>
                <a:gd name="T31" fmla="*/ 0 h 125"/>
                <a:gd name="T32" fmla="*/ 11 w 133"/>
                <a:gd name="T33" fmla="*/ 9 h 125"/>
                <a:gd name="T34" fmla="*/ 11 w 133"/>
                <a:gd name="T35" fmla="*/ 15 h 125"/>
                <a:gd name="T36" fmla="*/ 15 w 133"/>
                <a:gd name="T37" fmla="*/ 24 h 125"/>
                <a:gd name="T38" fmla="*/ 26 w 133"/>
                <a:gd name="T39" fmla="*/ 27 h 125"/>
                <a:gd name="T40" fmla="*/ 32 w 133"/>
                <a:gd name="T41" fmla="*/ 27 h 125"/>
                <a:gd name="T42" fmla="*/ 39 w 133"/>
                <a:gd name="T43" fmla="*/ 20 h 125"/>
                <a:gd name="T44" fmla="*/ 39 w 133"/>
                <a:gd name="T45" fmla="*/ 15 h 125"/>
                <a:gd name="T46" fmla="*/ 35 w 133"/>
                <a:gd name="T47" fmla="*/ 4 h 125"/>
                <a:gd name="T48" fmla="*/ 26 w 133"/>
                <a:gd name="T49" fmla="*/ 0 h 125"/>
                <a:gd name="T50" fmla="*/ 57 w 133"/>
                <a:gd name="T51" fmla="*/ 60 h 125"/>
                <a:gd name="T52" fmla="*/ 70 w 133"/>
                <a:gd name="T53" fmla="*/ 57 h 125"/>
                <a:gd name="T54" fmla="*/ 81 w 133"/>
                <a:gd name="T55" fmla="*/ 62 h 125"/>
                <a:gd name="T56" fmla="*/ 90 w 133"/>
                <a:gd name="T57" fmla="*/ 37 h 125"/>
                <a:gd name="T58" fmla="*/ 100 w 133"/>
                <a:gd name="T59" fmla="*/ 48 h 125"/>
                <a:gd name="T60" fmla="*/ 114 w 133"/>
                <a:gd name="T61" fmla="*/ 31 h 125"/>
                <a:gd name="T62" fmla="*/ 101 w 133"/>
                <a:gd name="T63" fmla="*/ 55 h 125"/>
                <a:gd name="T64" fmla="*/ 92 w 133"/>
                <a:gd name="T65" fmla="*/ 46 h 125"/>
                <a:gd name="T66" fmla="*/ 83 w 133"/>
                <a:gd name="T67" fmla="*/ 70 h 125"/>
                <a:gd name="T68" fmla="*/ 70 w 133"/>
                <a:gd name="T69" fmla="*/ 60 h 125"/>
                <a:gd name="T70" fmla="*/ 57 w 133"/>
                <a:gd name="T71" fmla="*/ 60 h 125"/>
                <a:gd name="T72" fmla="*/ 59 w 133"/>
                <a:gd name="T73" fmla="*/ 117 h 125"/>
                <a:gd name="T74" fmla="*/ 101 w 133"/>
                <a:gd name="T75" fmla="*/ 125 h 125"/>
                <a:gd name="T76" fmla="*/ 59 w 133"/>
                <a:gd name="T77" fmla="*/ 117 h 125"/>
                <a:gd name="T78" fmla="*/ 87 w 133"/>
                <a:gd name="T79" fmla="*/ 92 h 125"/>
                <a:gd name="T80" fmla="*/ 74 w 133"/>
                <a:gd name="T81" fmla="*/ 114 h 125"/>
                <a:gd name="T82" fmla="*/ 50 w 133"/>
                <a:gd name="T83" fmla="*/ 92 h 125"/>
                <a:gd name="T84" fmla="*/ 123 w 133"/>
                <a:gd name="T85" fmla="*/ 82 h 125"/>
                <a:gd name="T86" fmla="*/ 46 w 133"/>
                <a:gd name="T87" fmla="*/ 13 h 125"/>
                <a:gd name="T88" fmla="*/ 129 w 133"/>
                <a:gd name="T89" fmla="*/ 4 h 125"/>
                <a:gd name="T90" fmla="*/ 133 w 133"/>
                <a:gd name="T91" fmla="*/ 7 h 125"/>
                <a:gd name="T92" fmla="*/ 133 w 133"/>
                <a:gd name="T93" fmla="*/ 92 h 125"/>
                <a:gd name="T94" fmla="*/ 87 w 133"/>
                <a:gd name="T95"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25">
                  <a:moveTo>
                    <a:pt x="0" y="68"/>
                  </a:moveTo>
                  <a:lnTo>
                    <a:pt x="10" y="75"/>
                  </a:lnTo>
                  <a:lnTo>
                    <a:pt x="8" y="125"/>
                  </a:lnTo>
                  <a:lnTo>
                    <a:pt x="21" y="125"/>
                  </a:lnTo>
                  <a:lnTo>
                    <a:pt x="22" y="82"/>
                  </a:lnTo>
                  <a:lnTo>
                    <a:pt x="28" y="82"/>
                  </a:lnTo>
                  <a:lnTo>
                    <a:pt x="30" y="125"/>
                  </a:lnTo>
                  <a:lnTo>
                    <a:pt x="43" y="125"/>
                  </a:lnTo>
                  <a:lnTo>
                    <a:pt x="41" y="75"/>
                  </a:lnTo>
                  <a:lnTo>
                    <a:pt x="39" y="44"/>
                  </a:lnTo>
                  <a:lnTo>
                    <a:pt x="68" y="44"/>
                  </a:lnTo>
                  <a:lnTo>
                    <a:pt x="76" y="33"/>
                  </a:lnTo>
                  <a:lnTo>
                    <a:pt x="43" y="31"/>
                  </a:lnTo>
                  <a:lnTo>
                    <a:pt x="28" y="31"/>
                  </a:lnTo>
                  <a:lnTo>
                    <a:pt x="28" y="33"/>
                  </a:lnTo>
                  <a:lnTo>
                    <a:pt x="26" y="37"/>
                  </a:lnTo>
                  <a:lnTo>
                    <a:pt x="30" y="59"/>
                  </a:lnTo>
                  <a:lnTo>
                    <a:pt x="26" y="64"/>
                  </a:lnTo>
                  <a:lnTo>
                    <a:pt x="26" y="64"/>
                  </a:lnTo>
                  <a:lnTo>
                    <a:pt x="24" y="64"/>
                  </a:lnTo>
                  <a:lnTo>
                    <a:pt x="24" y="64"/>
                  </a:lnTo>
                  <a:lnTo>
                    <a:pt x="24" y="64"/>
                  </a:lnTo>
                  <a:lnTo>
                    <a:pt x="21" y="59"/>
                  </a:lnTo>
                  <a:lnTo>
                    <a:pt x="22" y="37"/>
                  </a:lnTo>
                  <a:lnTo>
                    <a:pt x="22" y="33"/>
                  </a:lnTo>
                  <a:lnTo>
                    <a:pt x="22" y="31"/>
                  </a:lnTo>
                  <a:lnTo>
                    <a:pt x="8" y="31"/>
                  </a:lnTo>
                  <a:lnTo>
                    <a:pt x="0" y="68"/>
                  </a:lnTo>
                  <a:lnTo>
                    <a:pt x="0" y="68"/>
                  </a:lnTo>
                  <a:close/>
                  <a:moveTo>
                    <a:pt x="26" y="0"/>
                  </a:moveTo>
                  <a:lnTo>
                    <a:pt x="26" y="0"/>
                  </a:lnTo>
                  <a:lnTo>
                    <a:pt x="21" y="0"/>
                  </a:lnTo>
                  <a:lnTo>
                    <a:pt x="15" y="4"/>
                  </a:lnTo>
                  <a:lnTo>
                    <a:pt x="11" y="9"/>
                  </a:lnTo>
                  <a:lnTo>
                    <a:pt x="11" y="15"/>
                  </a:lnTo>
                  <a:lnTo>
                    <a:pt x="11" y="15"/>
                  </a:lnTo>
                  <a:lnTo>
                    <a:pt x="11" y="20"/>
                  </a:lnTo>
                  <a:lnTo>
                    <a:pt x="15" y="24"/>
                  </a:lnTo>
                  <a:lnTo>
                    <a:pt x="21" y="27"/>
                  </a:lnTo>
                  <a:lnTo>
                    <a:pt x="26" y="27"/>
                  </a:lnTo>
                  <a:lnTo>
                    <a:pt x="26" y="27"/>
                  </a:lnTo>
                  <a:lnTo>
                    <a:pt x="32" y="27"/>
                  </a:lnTo>
                  <a:lnTo>
                    <a:pt x="35" y="24"/>
                  </a:lnTo>
                  <a:lnTo>
                    <a:pt x="39" y="20"/>
                  </a:lnTo>
                  <a:lnTo>
                    <a:pt x="39" y="15"/>
                  </a:lnTo>
                  <a:lnTo>
                    <a:pt x="39" y="15"/>
                  </a:lnTo>
                  <a:lnTo>
                    <a:pt x="39" y="9"/>
                  </a:lnTo>
                  <a:lnTo>
                    <a:pt x="35" y="4"/>
                  </a:lnTo>
                  <a:lnTo>
                    <a:pt x="32" y="0"/>
                  </a:lnTo>
                  <a:lnTo>
                    <a:pt x="26" y="0"/>
                  </a:lnTo>
                  <a:lnTo>
                    <a:pt x="26" y="0"/>
                  </a:lnTo>
                  <a:close/>
                  <a:moveTo>
                    <a:pt x="57" y="60"/>
                  </a:moveTo>
                  <a:lnTo>
                    <a:pt x="70" y="57"/>
                  </a:lnTo>
                  <a:lnTo>
                    <a:pt x="70" y="57"/>
                  </a:lnTo>
                  <a:lnTo>
                    <a:pt x="72" y="57"/>
                  </a:lnTo>
                  <a:lnTo>
                    <a:pt x="81" y="62"/>
                  </a:lnTo>
                  <a:lnTo>
                    <a:pt x="89" y="40"/>
                  </a:lnTo>
                  <a:lnTo>
                    <a:pt x="90" y="37"/>
                  </a:lnTo>
                  <a:lnTo>
                    <a:pt x="92" y="40"/>
                  </a:lnTo>
                  <a:lnTo>
                    <a:pt x="100" y="48"/>
                  </a:lnTo>
                  <a:lnTo>
                    <a:pt x="111" y="29"/>
                  </a:lnTo>
                  <a:lnTo>
                    <a:pt x="114" y="31"/>
                  </a:lnTo>
                  <a:lnTo>
                    <a:pt x="101" y="51"/>
                  </a:lnTo>
                  <a:lnTo>
                    <a:pt x="101" y="55"/>
                  </a:lnTo>
                  <a:lnTo>
                    <a:pt x="100" y="53"/>
                  </a:lnTo>
                  <a:lnTo>
                    <a:pt x="92" y="46"/>
                  </a:lnTo>
                  <a:lnTo>
                    <a:pt x="85" y="68"/>
                  </a:lnTo>
                  <a:lnTo>
                    <a:pt x="83" y="70"/>
                  </a:lnTo>
                  <a:lnTo>
                    <a:pt x="81" y="68"/>
                  </a:lnTo>
                  <a:lnTo>
                    <a:pt x="70" y="60"/>
                  </a:lnTo>
                  <a:lnTo>
                    <a:pt x="57" y="66"/>
                  </a:lnTo>
                  <a:lnTo>
                    <a:pt x="57" y="60"/>
                  </a:lnTo>
                  <a:lnTo>
                    <a:pt x="57" y="60"/>
                  </a:lnTo>
                  <a:close/>
                  <a:moveTo>
                    <a:pt x="59" y="117"/>
                  </a:moveTo>
                  <a:lnTo>
                    <a:pt x="101" y="117"/>
                  </a:lnTo>
                  <a:lnTo>
                    <a:pt x="101" y="125"/>
                  </a:lnTo>
                  <a:lnTo>
                    <a:pt x="59" y="125"/>
                  </a:lnTo>
                  <a:lnTo>
                    <a:pt x="59" y="117"/>
                  </a:lnTo>
                  <a:lnTo>
                    <a:pt x="59" y="117"/>
                  </a:lnTo>
                  <a:close/>
                  <a:moveTo>
                    <a:pt x="87" y="92"/>
                  </a:moveTo>
                  <a:lnTo>
                    <a:pt x="87" y="114"/>
                  </a:lnTo>
                  <a:lnTo>
                    <a:pt x="74" y="114"/>
                  </a:lnTo>
                  <a:lnTo>
                    <a:pt x="74" y="92"/>
                  </a:lnTo>
                  <a:lnTo>
                    <a:pt x="50" y="92"/>
                  </a:lnTo>
                  <a:lnTo>
                    <a:pt x="50" y="82"/>
                  </a:lnTo>
                  <a:lnTo>
                    <a:pt x="123" y="82"/>
                  </a:lnTo>
                  <a:lnTo>
                    <a:pt x="123" y="13"/>
                  </a:lnTo>
                  <a:lnTo>
                    <a:pt x="46" y="13"/>
                  </a:lnTo>
                  <a:lnTo>
                    <a:pt x="46" y="4"/>
                  </a:lnTo>
                  <a:lnTo>
                    <a:pt x="129" y="4"/>
                  </a:lnTo>
                  <a:lnTo>
                    <a:pt x="133" y="4"/>
                  </a:lnTo>
                  <a:lnTo>
                    <a:pt x="133" y="7"/>
                  </a:lnTo>
                  <a:lnTo>
                    <a:pt x="133" y="88"/>
                  </a:lnTo>
                  <a:lnTo>
                    <a:pt x="133" y="92"/>
                  </a:lnTo>
                  <a:lnTo>
                    <a:pt x="129" y="92"/>
                  </a:lnTo>
                  <a:lnTo>
                    <a:pt x="87"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Freeform 481"/>
            <p:cNvSpPr>
              <a:spLocks noEditPoints="1"/>
            </p:cNvSpPr>
            <p:nvPr/>
          </p:nvSpPr>
          <p:spPr bwMode="auto">
            <a:xfrm>
              <a:off x="8545" y="4903"/>
              <a:ext cx="588" cy="320"/>
            </a:xfrm>
            <a:custGeom>
              <a:avLst/>
              <a:gdLst>
                <a:gd name="T0" fmla="*/ 77 w 169"/>
                <a:gd name="T1" fmla="*/ 31 h 92"/>
                <a:gd name="T2" fmla="*/ 70 w 169"/>
                <a:gd name="T3" fmla="*/ 31 h 92"/>
                <a:gd name="T4" fmla="*/ 46 w 169"/>
                <a:gd name="T5" fmla="*/ 73 h 92"/>
                <a:gd name="T6" fmla="*/ 46 w 169"/>
                <a:gd name="T7" fmla="*/ 77 h 92"/>
                <a:gd name="T8" fmla="*/ 0 w 169"/>
                <a:gd name="T9" fmla="*/ 92 h 92"/>
                <a:gd name="T10" fmla="*/ 169 w 169"/>
                <a:gd name="T11" fmla="*/ 84 h 92"/>
                <a:gd name="T12" fmla="*/ 151 w 169"/>
                <a:gd name="T13" fmla="*/ 75 h 92"/>
                <a:gd name="T14" fmla="*/ 131 w 169"/>
                <a:gd name="T15" fmla="*/ 79 h 92"/>
                <a:gd name="T16" fmla="*/ 118 w 169"/>
                <a:gd name="T17" fmla="*/ 71 h 92"/>
                <a:gd name="T18" fmla="*/ 114 w 169"/>
                <a:gd name="T19" fmla="*/ 62 h 92"/>
                <a:gd name="T20" fmla="*/ 99 w 169"/>
                <a:gd name="T21" fmla="*/ 64 h 92"/>
                <a:gd name="T22" fmla="*/ 114 w 169"/>
                <a:gd name="T23" fmla="*/ 77 h 92"/>
                <a:gd name="T24" fmla="*/ 88 w 169"/>
                <a:gd name="T25" fmla="*/ 66 h 92"/>
                <a:gd name="T26" fmla="*/ 79 w 169"/>
                <a:gd name="T27" fmla="*/ 66 h 92"/>
                <a:gd name="T28" fmla="*/ 52 w 169"/>
                <a:gd name="T29" fmla="*/ 86 h 92"/>
                <a:gd name="T30" fmla="*/ 66 w 169"/>
                <a:gd name="T31" fmla="*/ 64 h 92"/>
                <a:gd name="T32" fmla="*/ 54 w 169"/>
                <a:gd name="T33" fmla="*/ 62 h 92"/>
                <a:gd name="T34" fmla="*/ 48 w 169"/>
                <a:gd name="T35" fmla="*/ 26 h 92"/>
                <a:gd name="T36" fmla="*/ 17 w 169"/>
                <a:gd name="T37" fmla="*/ 18 h 92"/>
                <a:gd name="T38" fmla="*/ 0 w 169"/>
                <a:gd name="T39" fmla="*/ 48 h 92"/>
                <a:gd name="T40" fmla="*/ 22 w 169"/>
                <a:gd name="T41" fmla="*/ 70 h 92"/>
                <a:gd name="T42" fmla="*/ 13 w 169"/>
                <a:gd name="T43" fmla="*/ 53 h 92"/>
                <a:gd name="T44" fmla="*/ 35 w 169"/>
                <a:gd name="T45" fmla="*/ 35 h 92"/>
                <a:gd name="T46" fmla="*/ 44 w 169"/>
                <a:gd name="T47" fmla="*/ 37 h 92"/>
                <a:gd name="T48" fmla="*/ 37 w 169"/>
                <a:gd name="T49" fmla="*/ 62 h 92"/>
                <a:gd name="T50" fmla="*/ 46 w 169"/>
                <a:gd name="T51" fmla="*/ 71 h 92"/>
                <a:gd name="T52" fmla="*/ 120 w 169"/>
                <a:gd name="T53" fmla="*/ 90 h 92"/>
                <a:gd name="T54" fmla="*/ 33 w 169"/>
                <a:gd name="T55" fmla="*/ 53 h 92"/>
                <a:gd name="T56" fmla="*/ 22 w 169"/>
                <a:gd name="T57" fmla="*/ 53 h 92"/>
                <a:gd name="T58" fmla="*/ 37 w 169"/>
                <a:gd name="T59" fmla="*/ 46 h 92"/>
                <a:gd name="T60" fmla="*/ 33 w 169"/>
                <a:gd name="T61" fmla="*/ 48 h 92"/>
                <a:gd name="T62" fmla="*/ 35 w 169"/>
                <a:gd name="T63" fmla="*/ 42 h 92"/>
                <a:gd name="T64" fmla="*/ 24 w 169"/>
                <a:gd name="T65" fmla="*/ 46 h 92"/>
                <a:gd name="T66" fmla="*/ 19 w 169"/>
                <a:gd name="T67" fmla="*/ 46 h 92"/>
                <a:gd name="T68" fmla="*/ 153 w 169"/>
                <a:gd name="T69" fmla="*/ 40 h 92"/>
                <a:gd name="T70" fmla="*/ 149 w 169"/>
                <a:gd name="T71" fmla="*/ 59 h 92"/>
                <a:gd name="T72" fmla="*/ 134 w 169"/>
                <a:gd name="T73" fmla="*/ 62 h 92"/>
                <a:gd name="T74" fmla="*/ 125 w 169"/>
                <a:gd name="T75" fmla="*/ 44 h 92"/>
                <a:gd name="T76" fmla="*/ 138 w 169"/>
                <a:gd name="T77" fmla="*/ 37 h 92"/>
                <a:gd name="T78" fmla="*/ 142 w 169"/>
                <a:gd name="T79" fmla="*/ 38 h 92"/>
                <a:gd name="T80" fmla="*/ 153 w 169"/>
                <a:gd name="T81" fmla="*/ 60 h 92"/>
                <a:gd name="T82" fmla="*/ 140 w 169"/>
                <a:gd name="T83" fmla="*/ 68 h 92"/>
                <a:gd name="T84" fmla="*/ 114 w 169"/>
                <a:gd name="T85" fmla="*/ 60 h 92"/>
                <a:gd name="T86" fmla="*/ 116 w 169"/>
                <a:gd name="T87" fmla="*/ 27 h 92"/>
                <a:gd name="T88" fmla="*/ 140 w 169"/>
                <a:gd name="T89" fmla="*/ 15 h 92"/>
                <a:gd name="T90" fmla="*/ 164 w 169"/>
                <a:gd name="T91" fmla="*/ 29 h 92"/>
                <a:gd name="T92" fmla="*/ 165 w 169"/>
                <a:gd name="T93" fmla="*/ 60 h 92"/>
                <a:gd name="T94" fmla="*/ 90 w 169"/>
                <a:gd name="T95" fmla="*/ 42 h 92"/>
                <a:gd name="T96" fmla="*/ 77 w 169"/>
                <a:gd name="T97" fmla="*/ 48 h 92"/>
                <a:gd name="T98" fmla="*/ 61 w 169"/>
                <a:gd name="T99" fmla="*/ 38 h 92"/>
                <a:gd name="T100" fmla="*/ 79 w 169"/>
                <a:gd name="T101" fmla="*/ 59 h 92"/>
                <a:gd name="T102" fmla="*/ 92 w 169"/>
                <a:gd name="T103" fmla="*/ 57 h 92"/>
                <a:gd name="T104" fmla="*/ 109 w 169"/>
                <a:gd name="T105" fmla="*/ 9 h 92"/>
                <a:gd name="T106" fmla="*/ 83 w 169"/>
                <a:gd name="T107" fmla="*/ 0 h 92"/>
                <a:gd name="T108" fmla="*/ 61 w 169"/>
                <a:gd name="T109" fmla="*/ 38 h 92"/>
                <a:gd name="T110" fmla="*/ 94 w 169"/>
                <a:gd name="T111" fmla="*/ 16 h 92"/>
                <a:gd name="T112" fmla="*/ 68 w 169"/>
                <a:gd name="T113" fmla="*/ 20 h 92"/>
                <a:gd name="T114" fmla="*/ 72 w 169"/>
                <a:gd name="T115" fmla="*/ 48 h 92"/>
                <a:gd name="T116" fmla="*/ 83 w 169"/>
                <a:gd name="T117" fmla="*/ 55 h 92"/>
                <a:gd name="T118" fmla="*/ 99 w 169"/>
                <a:gd name="T119" fmla="*/ 33 h 92"/>
                <a:gd name="T120" fmla="*/ 94 w 169"/>
                <a:gd name="T121" fmla="*/ 29 h 92"/>
                <a:gd name="T122" fmla="*/ 90 w 169"/>
                <a:gd name="T123" fmla="*/ 35 h 92"/>
                <a:gd name="T124" fmla="*/ 90 w 169"/>
                <a:gd name="T12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 h="92">
                  <a:moveTo>
                    <a:pt x="74" y="27"/>
                  </a:moveTo>
                  <a:lnTo>
                    <a:pt x="74" y="27"/>
                  </a:lnTo>
                  <a:lnTo>
                    <a:pt x="77" y="29"/>
                  </a:lnTo>
                  <a:lnTo>
                    <a:pt x="77" y="31"/>
                  </a:lnTo>
                  <a:lnTo>
                    <a:pt x="77" y="31"/>
                  </a:lnTo>
                  <a:lnTo>
                    <a:pt x="77" y="33"/>
                  </a:lnTo>
                  <a:lnTo>
                    <a:pt x="74" y="35"/>
                  </a:lnTo>
                  <a:lnTo>
                    <a:pt x="74" y="35"/>
                  </a:lnTo>
                  <a:lnTo>
                    <a:pt x="72" y="33"/>
                  </a:lnTo>
                  <a:lnTo>
                    <a:pt x="70" y="31"/>
                  </a:lnTo>
                  <a:lnTo>
                    <a:pt x="70" y="31"/>
                  </a:lnTo>
                  <a:lnTo>
                    <a:pt x="72" y="29"/>
                  </a:lnTo>
                  <a:lnTo>
                    <a:pt x="74" y="27"/>
                  </a:lnTo>
                  <a:lnTo>
                    <a:pt x="74" y="27"/>
                  </a:lnTo>
                  <a:close/>
                  <a:moveTo>
                    <a:pt x="46" y="73"/>
                  </a:moveTo>
                  <a:lnTo>
                    <a:pt x="46" y="73"/>
                  </a:lnTo>
                  <a:lnTo>
                    <a:pt x="46" y="73"/>
                  </a:lnTo>
                  <a:lnTo>
                    <a:pt x="46" y="73"/>
                  </a:lnTo>
                  <a:lnTo>
                    <a:pt x="46" y="77"/>
                  </a:lnTo>
                  <a:lnTo>
                    <a:pt x="46" y="77"/>
                  </a:lnTo>
                  <a:lnTo>
                    <a:pt x="4" y="77"/>
                  </a:lnTo>
                  <a:lnTo>
                    <a:pt x="4" y="77"/>
                  </a:lnTo>
                  <a:lnTo>
                    <a:pt x="2" y="81"/>
                  </a:lnTo>
                  <a:lnTo>
                    <a:pt x="0" y="84"/>
                  </a:lnTo>
                  <a:lnTo>
                    <a:pt x="0" y="92"/>
                  </a:lnTo>
                  <a:lnTo>
                    <a:pt x="46" y="92"/>
                  </a:lnTo>
                  <a:lnTo>
                    <a:pt x="120" y="92"/>
                  </a:lnTo>
                  <a:lnTo>
                    <a:pt x="165" y="92"/>
                  </a:lnTo>
                  <a:lnTo>
                    <a:pt x="165" y="92"/>
                  </a:lnTo>
                  <a:lnTo>
                    <a:pt x="169" y="84"/>
                  </a:lnTo>
                  <a:lnTo>
                    <a:pt x="167" y="79"/>
                  </a:lnTo>
                  <a:lnTo>
                    <a:pt x="165" y="75"/>
                  </a:lnTo>
                  <a:lnTo>
                    <a:pt x="153" y="70"/>
                  </a:lnTo>
                  <a:lnTo>
                    <a:pt x="153" y="70"/>
                  </a:lnTo>
                  <a:lnTo>
                    <a:pt x="151" y="75"/>
                  </a:lnTo>
                  <a:lnTo>
                    <a:pt x="147" y="79"/>
                  </a:lnTo>
                  <a:lnTo>
                    <a:pt x="143" y="81"/>
                  </a:lnTo>
                  <a:lnTo>
                    <a:pt x="138" y="81"/>
                  </a:lnTo>
                  <a:lnTo>
                    <a:pt x="134" y="81"/>
                  </a:lnTo>
                  <a:lnTo>
                    <a:pt x="131" y="79"/>
                  </a:lnTo>
                  <a:lnTo>
                    <a:pt x="127" y="75"/>
                  </a:lnTo>
                  <a:lnTo>
                    <a:pt x="127" y="70"/>
                  </a:lnTo>
                  <a:lnTo>
                    <a:pt x="118" y="71"/>
                  </a:lnTo>
                  <a:lnTo>
                    <a:pt x="118" y="71"/>
                  </a:lnTo>
                  <a:lnTo>
                    <a:pt x="118" y="71"/>
                  </a:lnTo>
                  <a:lnTo>
                    <a:pt x="116" y="66"/>
                  </a:lnTo>
                  <a:lnTo>
                    <a:pt x="116" y="66"/>
                  </a:lnTo>
                  <a:lnTo>
                    <a:pt x="114" y="64"/>
                  </a:lnTo>
                  <a:lnTo>
                    <a:pt x="114" y="62"/>
                  </a:lnTo>
                  <a:lnTo>
                    <a:pt x="114" y="62"/>
                  </a:lnTo>
                  <a:lnTo>
                    <a:pt x="98" y="59"/>
                  </a:lnTo>
                  <a:lnTo>
                    <a:pt x="94" y="60"/>
                  </a:lnTo>
                  <a:lnTo>
                    <a:pt x="94" y="64"/>
                  </a:lnTo>
                  <a:lnTo>
                    <a:pt x="99" y="64"/>
                  </a:lnTo>
                  <a:lnTo>
                    <a:pt x="99" y="64"/>
                  </a:lnTo>
                  <a:lnTo>
                    <a:pt x="110" y="68"/>
                  </a:lnTo>
                  <a:lnTo>
                    <a:pt x="110" y="68"/>
                  </a:lnTo>
                  <a:lnTo>
                    <a:pt x="114" y="71"/>
                  </a:lnTo>
                  <a:lnTo>
                    <a:pt x="114" y="77"/>
                  </a:lnTo>
                  <a:lnTo>
                    <a:pt x="114" y="77"/>
                  </a:lnTo>
                  <a:lnTo>
                    <a:pt x="114" y="86"/>
                  </a:lnTo>
                  <a:lnTo>
                    <a:pt x="88" y="86"/>
                  </a:lnTo>
                  <a:lnTo>
                    <a:pt x="90" y="86"/>
                  </a:lnTo>
                  <a:lnTo>
                    <a:pt x="87" y="68"/>
                  </a:lnTo>
                  <a:lnTo>
                    <a:pt x="88" y="66"/>
                  </a:lnTo>
                  <a:lnTo>
                    <a:pt x="87" y="62"/>
                  </a:lnTo>
                  <a:lnTo>
                    <a:pt x="85" y="62"/>
                  </a:lnTo>
                  <a:lnTo>
                    <a:pt x="83" y="62"/>
                  </a:lnTo>
                  <a:lnTo>
                    <a:pt x="79" y="62"/>
                  </a:lnTo>
                  <a:lnTo>
                    <a:pt x="79" y="66"/>
                  </a:lnTo>
                  <a:lnTo>
                    <a:pt x="81" y="68"/>
                  </a:lnTo>
                  <a:lnTo>
                    <a:pt x="77" y="86"/>
                  </a:lnTo>
                  <a:lnTo>
                    <a:pt x="77" y="86"/>
                  </a:lnTo>
                  <a:lnTo>
                    <a:pt x="52" y="86"/>
                  </a:lnTo>
                  <a:lnTo>
                    <a:pt x="52" y="86"/>
                  </a:lnTo>
                  <a:lnTo>
                    <a:pt x="52" y="75"/>
                  </a:lnTo>
                  <a:lnTo>
                    <a:pt x="52" y="75"/>
                  </a:lnTo>
                  <a:lnTo>
                    <a:pt x="54" y="71"/>
                  </a:lnTo>
                  <a:lnTo>
                    <a:pt x="55" y="68"/>
                  </a:lnTo>
                  <a:lnTo>
                    <a:pt x="66" y="64"/>
                  </a:lnTo>
                  <a:lnTo>
                    <a:pt x="72" y="64"/>
                  </a:lnTo>
                  <a:lnTo>
                    <a:pt x="72" y="60"/>
                  </a:lnTo>
                  <a:lnTo>
                    <a:pt x="68" y="59"/>
                  </a:lnTo>
                  <a:lnTo>
                    <a:pt x="54" y="62"/>
                  </a:lnTo>
                  <a:lnTo>
                    <a:pt x="54" y="62"/>
                  </a:lnTo>
                  <a:lnTo>
                    <a:pt x="54" y="62"/>
                  </a:lnTo>
                  <a:lnTo>
                    <a:pt x="54" y="46"/>
                  </a:lnTo>
                  <a:lnTo>
                    <a:pt x="54" y="38"/>
                  </a:lnTo>
                  <a:lnTo>
                    <a:pt x="52" y="31"/>
                  </a:lnTo>
                  <a:lnTo>
                    <a:pt x="48" y="26"/>
                  </a:lnTo>
                  <a:lnTo>
                    <a:pt x="43" y="20"/>
                  </a:lnTo>
                  <a:lnTo>
                    <a:pt x="35" y="18"/>
                  </a:lnTo>
                  <a:lnTo>
                    <a:pt x="26" y="16"/>
                  </a:lnTo>
                  <a:lnTo>
                    <a:pt x="26" y="16"/>
                  </a:lnTo>
                  <a:lnTo>
                    <a:pt x="17" y="18"/>
                  </a:lnTo>
                  <a:lnTo>
                    <a:pt x="10" y="24"/>
                  </a:lnTo>
                  <a:lnTo>
                    <a:pt x="4" y="31"/>
                  </a:lnTo>
                  <a:lnTo>
                    <a:pt x="2" y="38"/>
                  </a:lnTo>
                  <a:lnTo>
                    <a:pt x="2" y="38"/>
                  </a:lnTo>
                  <a:lnTo>
                    <a:pt x="0" y="48"/>
                  </a:lnTo>
                  <a:lnTo>
                    <a:pt x="2" y="57"/>
                  </a:lnTo>
                  <a:lnTo>
                    <a:pt x="4" y="75"/>
                  </a:lnTo>
                  <a:lnTo>
                    <a:pt x="4" y="75"/>
                  </a:lnTo>
                  <a:lnTo>
                    <a:pt x="13" y="71"/>
                  </a:lnTo>
                  <a:lnTo>
                    <a:pt x="22" y="70"/>
                  </a:lnTo>
                  <a:lnTo>
                    <a:pt x="22" y="64"/>
                  </a:lnTo>
                  <a:lnTo>
                    <a:pt x="22" y="64"/>
                  </a:lnTo>
                  <a:lnTo>
                    <a:pt x="19" y="62"/>
                  </a:lnTo>
                  <a:lnTo>
                    <a:pt x="15" y="59"/>
                  </a:lnTo>
                  <a:lnTo>
                    <a:pt x="13" y="53"/>
                  </a:lnTo>
                  <a:lnTo>
                    <a:pt x="13" y="48"/>
                  </a:lnTo>
                  <a:lnTo>
                    <a:pt x="13" y="37"/>
                  </a:lnTo>
                  <a:lnTo>
                    <a:pt x="32" y="37"/>
                  </a:lnTo>
                  <a:lnTo>
                    <a:pt x="32" y="31"/>
                  </a:lnTo>
                  <a:lnTo>
                    <a:pt x="35" y="35"/>
                  </a:lnTo>
                  <a:lnTo>
                    <a:pt x="35" y="35"/>
                  </a:lnTo>
                  <a:lnTo>
                    <a:pt x="35" y="27"/>
                  </a:lnTo>
                  <a:lnTo>
                    <a:pt x="35" y="27"/>
                  </a:lnTo>
                  <a:lnTo>
                    <a:pt x="39" y="37"/>
                  </a:lnTo>
                  <a:lnTo>
                    <a:pt x="44" y="37"/>
                  </a:lnTo>
                  <a:lnTo>
                    <a:pt x="44" y="48"/>
                  </a:lnTo>
                  <a:lnTo>
                    <a:pt x="44" y="48"/>
                  </a:lnTo>
                  <a:lnTo>
                    <a:pt x="43" y="53"/>
                  </a:lnTo>
                  <a:lnTo>
                    <a:pt x="41" y="59"/>
                  </a:lnTo>
                  <a:lnTo>
                    <a:pt x="37" y="62"/>
                  </a:lnTo>
                  <a:lnTo>
                    <a:pt x="33" y="64"/>
                  </a:lnTo>
                  <a:lnTo>
                    <a:pt x="33" y="68"/>
                  </a:lnTo>
                  <a:lnTo>
                    <a:pt x="33" y="68"/>
                  </a:lnTo>
                  <a:lnTo>
                    <a:pt x="46" y="71"/>
                  </a:lnTo>
                  <a:lnTo>
                    <a:pt x="46" y="71"/>
                  </a:lnTo>
                  <a:lnTo>
                    <a:pt x="46" y="73"/>
                  </a:lnTo>
                  <a:lnTo>
                    <a:pt x="46" y="73"/>
                  </a:lnTo>
                  <a:close/>
                  <a:moveTo>
                    <a:pt x="120" y="90"/>
                  </a:moveTo>
                  <a:lnTo>
                    <a:pt x="120" y="90"/>
                  </a:lnTo>
                  <a:lnTo>
                    <a:pt x="120" y="90"/>
                  </a:lnTo>
                  <a:lnTo>
                    <a:pt x="120" y="90"/>
                  </a:lnTo>
                  <a:lnTo>
                    <a:pt x="120" y="90"/>
                  </a:lnTo>
                  <a:lnTo>
                    <a:pt x="120" y="90"/>
                  </a:lnTo>
                  <a:close/>
                  <a:moveTo>
                    <a:pt x="22" y="53"/>
                  </a:moveTo>
                  <a:lnTo>
                    <a:pt x="33" y="53"/>
                  </a:lnTo>
                  <a:lnTo>
                    <a:pt x="33" y="53"/>
                  </a:lnTo>
                  <a:lnTo>
                    <a:pt x="32" y="57"/>
                  </a:lnTo>
                  <a:lnTo>
                    <a:pt x="28" y="59"/>
                  </a:lnTo>
                  <a:lnTo>
                    <a:pt x="24" y="57"/>
                  </a:lnTo>
                  <a:lnTo>
                    <a:pt x="22" y="53"/>
                  </a:lnTo>
                  <a:lnTo>
                    <a:pt x="22" y="53"/>
                  </a:lnTo>
                  <a:close/>
                  <a:moveTo>
                    <a:pt x="35" y="42"/>
                  </a:moveTo>
                  <a:lnTo>
                    <a:pt x="35" y="42"/>
                  </a:lnTo>
                  <a:lnTo>
                    <a:pt x="37" y="44"/>
                  </a:lnTo>
                  <a:lnTo>
                    <a:pt x="37" y="46"/>
                  </a:lnTo>
                  <a:lnTo>
                    <a:pt x="37" y="46"/>
                  </a:lnTo>
                  <a:lnTo>
                    <a:pt x="37" y="48"/>
                  </a:lnTo>
                  <a:lnTo>
                    <a:pt x="35" y="48"/>
                  </a:lnTo>
                  <a:lnTo>
                    <a:pt x="35" y="48"/>
                  </a:lnTo>
                  <a:lnTo>
                    <a:pt x="33" y="48"/>
                  </a:lnTo>
                  <a:lnTo>
                    <a:pt x="32" y="46"/>
                  </a:lnTo>
                  <a:lnTo>
                    <a:pt x="32" y="46"/>
                  </a:lnTo>
                  <a:lnTo>
                    <a:pt x="33" y="44"/>
                  </a:lnTo>
                  <a:lnTo>
                    <a:pt x="35" y="42"/>
                  </a:lnTo>
                  <a:lnTo>
                    <a:pt x="35" y="42"/>
                  </a:lnTo>
                  <a:close/>
                  <a:moveTo>
                    <a:pt x="21" y="42"/>
                  </a:moveTo>
                  <a:lnTo>
                    <a:pt x="21" y="42"/>
                  </a:lnTo>
                  <a:lnTo>
                    <a:pt x="22" y="44"/>
                  </a:lnTo>
                  <a:lnTo>
                    <a:pt x="24" y="46"/>
                  </a:lnTo>
                  <a:lnTo>
                    <a:pt x="24" y="46"/>
                  </a:lnTo>
                  <a:lnTo>
                    <a:pt x="22" y="48"/>
                  </a:lnTo>
                  <a:lnTo>
                    <a:pt x="21" y="48"/>
                  </a:lnTo>
                  <a:lnTo>
                    <a:pt x="21" y="48"/>
                  </a:lnTo>
                  <a:lnTo>
                    <a:pt x="19" y="48"/>
                  </a:lnTo>
                  <a:lnTo>
                    <a:pt x="19" y="46"/>
                  </a:lnTo>
                  <a:lnTo>
                    <a:pt x="19" y="46"/>
                  </a:lnTo>
                  <a:lnTo>
                    <a:pt x="19" y="44"/>
                  </a:lnTo>
                  <a:lnTo>
                    <a:pt x="21" y="42"/>
                  </a:lnTo>
                  <a:lnTo>
                    <a:pt x="21" y="42"/>
                  </a:lnTo>
                  <a:close/>
                  <a:moveTo>
                    <a:pt x="153" y="40"/>
                  </a:moveTo>
                  <a:lnTo>
                    <a:pt x="153" y="40"/>
                  </a:lnTo>
                  <a:lnTo>
                    <a:pt x="154" y="44"/>
                  </a:lnTo>
                  <a:lnTo>
                    <a:pt x="154" y="44"/>
                  </a:lnTo>
                  <a:lnTo>
                    <a:pt x="153" y="51"/>
                  </a:lnTo>
                  <a:lnTo>
                    <a:pt x="149" y="59"/>
                  </a:lnTo>
                  <a:lnTo>
                    <a:pt x="149" y="59"/>
                  </a:lnTo>
                  <a:lnTo>
                    <a:pt x="145" y="62"/>
                  </a:lnTo>
                  <a:lnTo>
                    <a:pt x="140" y="64"/>
                  </a:lnTo>
                  <a:lnTo>
                    <a:pt x="140" y="64"/>
                  </a:lnTo>
                  <a:lnTo>
                    <a:pt x="134" y="62"/>
                  </a:lnTo>
                  <a:lnTo>
                    <a:pt x="129" y="59"/>
                  </a:lnTo>
                  <a:lnTo>
                    <a:pt x="129" y="59"/>
                  </a:lnTo>
                  <a:lnTo>
                    <a:pt x="127" y="51"/>
                  </a:lnTo>
                  <a:lnTo>
                    <a:pt x="125" y="44"/>
                  </a:lnTo>
                  <a:lnTo>
                    <a:pt x="125" y="44"/>
                  </a:lnTo>
                  <a:lnTo>
                    <a:pt x="125" y="42"/>
                  </a:lnTo>
                  <a:lnTo>
                    <a:pt x="125" y="42"/>
                  </a:lnTo>
                  <a:lnTo>
                    <a:pt x="132" y="40"/>
                  </a:lnTo>
                  <a:lnTo>
                    <a:pt x="136" y="40"/>
                  </a:lnTo>
                  <a:lnTo>
                    <a:pt x="138" y="37"/>
                  </a:lnTo>
                  <a:lnTo>
                    <a:pt x="138" y="37"/>
                  </a:lnTo>
                  <a:lnTo>
                    <a:pt x="140" y="37"/>
                  </a:lnTo>
                  <a:lnTo>
                    <a:pt x="140" y="37"/>
                  </a:lnTo>
                  <a:lnTo>
                    <a:pt x="142" y="38"/>
                  </a:lnTo>
                  <a:lnTo>
                    <a:pt x="142" y="38"/>
                  </a:lnTo>
                  <a:lnTo>
                    <a:pt x="147" y="40"/>
                  </a:lnTo>
                  <a:lnTo>
                    <a:pt x="153" y="40"/>
                  </a:lnTo>
                  <a:lnTo>
                    <a:pt x="153" y="40"/>
                  </a:lnTo>
                  <a:close/>
                  <a:moveTo>
                    <a:pt x="153" y="60"/>
                  </a:moveTo>
                  <a:lnTo>
                    <a:pt x="153" y="60"/>
                  </a:lnTo>
                  <a:lnTo>
                    <a:pt x="153" y="60"/>
                  </a:lnTo>
                  <a:lnTo>
                    <a:pt x="153" y="60"/>
                  </a:lnTo>
                  <a:lnTo>
                    <a:pt x="147" y="66"/>
                  </a:lnTo>
                  <a:lnTo>
                    <a:pt x="140" y="68"/>
                  </a:lnTo>
                  <a:lnTo>
                    <a:pt x="140" y="68"/>
                  </a:lnTo>
                  <a:lnTo>
                    <a:pt x="132" y="66"/>
                  </a:lnTo>
                  <a:lnTo>
                    <a:pt x="127" y="60"/>
                  </a:lnTo>
                  <a:lnTo>
                    <a:pt x="127" y="60"/>
                  </a:lnTo>
                  <a:lnTo>
                    <a:pt x="125" y="60"/>
                  </a:lnTo>
                  <a:lnTo>
                    <a:pt x="114" y="60"/>
                  </a:lnTo>
                  <a:lnTo>
                    <a:pt x="114" y="60"/>
                  </a:lnTo>
                  <a:lnTo>
                    <a:pt x="112" y="53"/>
                  </a:lnTo>
                  <a:lnTo>
                    <a:pt x="110" y="44"/>
                  </a:lnTo>
                  <a:lnTo>
                    <a:pt x="112" y="35"/>
                  </a:lnTo>
                  <a:lnTo>
                    <a:pt x="116" y="27"/>
                  </a:lnTo>
                  <a:lnTo>
                    <a:pt x="116" y="27"/>
                  </a:lnTo>
                  <a:lnTo>
                    <a:pt x="120" y="22"/>
                  </a:lnTo>
                  <a:lnTo>
                    <a:pt x="125" y="18"/>
                  </a:lnTo>
                  <a:lnTo>
                    <a:pt x="132" y="15"/>
                  </a:lnTo>
                  <a:lnTo>
                    <a:pt x="140" y="15"/>
                  </a:lnTo>
                  <a:lnTo>
                    <a:pt x="140" y="15"/>
                  </a:lnTo>
                  <a:lnTo>
                    <a:pt x="147" y="15"/>
                  </a:lnTo>
                  <a:lnTo>
                    <a:pt x="154" y="18"/>
                  </a:lnTo>
                  <a:lnTo>
                    <a:pt x="160" y="24"/>
                  </a:lnTo>
                  <a:lnTo>
                    <a:pt x="164" y="29"/>
                  </a:lnTo>
                  <a:lnTo>
                    <a:pt x="164" y="29"/>
                  </a:lnTo>
                  <a:lnTo>
                    <a:pt x="167" y="37"/>
                  </a:lnTo>
                  <a:lnTo>
                    <a:pt x="167" y="44"/>
                  </a:lnTo>
                  <a:lnTo>
                    <a:pt x="167" y="53"/>
                  </a:lnTo>
                  <a:lnTo>
                    <a:pt x="165" y="60"/>
                  </a:lnTo>
                  <a:lnTo>
                    <a:pt x="153" y="60"/>
                  </a:lnTo>
                  <a:lnTo>
                    <a:pt x="153" y="60"/>
                  </a:lnTo>
                  <a:close/>
                  <a:moveTo>
                    <a:pt x="76" y="42"/>
                  </a:moveTo>
                  <a:lnTo>
                    <a:pt x="76" y="42"/>
                  </a:lnTo>
                  <a:lnTo>
                    <a:pt x="90" y="42"/>
                  </a:lnTo>
                  <a:lnTo>
                    <a:pt x="90" y="42"/>
                  </a:lnTo>
                  <a:lnTo>
                    <a:pt x="90" y="46"/>
                  </a:lnTo>
                  <a:lnTo>
                    <a:pt x="88" y="48"/>
                  </a:lnTo>
                  <a:lnTo>
                    <a:pt x="83" y="48"/>
                  </a:lnTo>
                  <a:lnTo>
                    <a:pt x="77" y="48"/>
                  </a:lnTo>
                  <a:lnTo>
                    <a:pt x="76" y="46"/>
                  </a:lnTo>
                  <a:lnTo>
                    <a:pt x="76" y="42"/>
                  </a:lnTo>
                  <a:lnTo>
                    <a:pt x="76" y="42"/>
                  </a:lnTo>
                  <a:close/>
                  <a:moveTo>
                    <a:pt x="61" y="38"/>
                  </a:moveTo>
                  <a:lnTo>
                    <a:pt x="61" y="38"/>
                  </a:lnTo>
                  <a:lnTo>
                    <a:pt x="65" y="46"/>
                  </a:lnTo>
                  <a:lnTo>
                    <a:pt x="66" y="51"/>
                  </a:lnTo>
                  <a:lnTo>
                    <a:pt x="66" y="51"/>
                  </a:lnTo>
                  <a:lnTo>
                    <a:pt x="74" y="57"/>
                  </a:lnTo>
                  <a:lnTo>
                    <a:pt x="79" y="59"/>
                  </a:lnTo>
                  <a:lnTo>
                    <a:pt x="83" y="59"/>
                  </a:lnTo>
                  <a:lnTo>
                    <a:pt x="83" y="59"/>
                  </a:lnTo>
                  <a:lnTo>
                    <a:pt x="83" y="59"/>
                  </a:lnTo>
                  <a:lnTo>
                    <a:pt x="88" y="59"/>
                  </a:lnTo>
                  <a:lnTo>
                    <a:pt x="92" y="57"/>
                  </a:lnTo>
                  <a:lnTo>
                    <a:pt x="99" y="51"/>
                  </a:lnTo>
                  <a:lnTo>
                    <a:pt x="99" y="51"/>
                  </a:lnTo>
                  <a:lnTo>
                    <a:pt x="103" y="46"/>
                  </a:lnTo>
                  <a:lnTo>
                    <a:pt x="105" y="38"/>
                  </a:lnTo>
                  <a:lnTo>
                    <a:pt x="109" y="9"/>
                  </a:lnTo>
                  <a:lnTo>
                    <a:pt x="109" y="9"/>
                  </a:lnTo>
                  <a:lnTo>
                    <a:pt x="105" y="5"/>
                  </a:lnTo>
                  <a:lnTo>
                    <a:pt x="99" y="2"/>
                  </a:lnTo>
                  <a:lnTo>
                    <a:pt x="92" y="0"/>
                  </a:lnTo>
                  <a:lnTo>
                    <a:pt x="83" y="0"/>
                  </a:lnTo>
                  <a:lnTo>
                    <a:pt x="76" y="0"/>
                  </a:lnTo>
                  <a:lnTo>
                    <a:pt x="66" y="2"/>
                  </a:lnTo>
                  <a:lnTo>
                    <a:pt x="61" y="5"/>
                  </a:lnTo>
                  <a:lnTo>
                    <a:pt x="57" y="9"/>
                  </a:lnTo>
                  <a:lnTo>
                    <a:pt x="61" y="38"/>
                  </a:lnTo>
                  <a:lnTo>
                    <a:pt x="61" y="38"/>
                  </a:lnTo>
                  <a:close/>
                  <a:moveTo>
                    <a:pt x="99" y="22"/>
                  </a:moveTo>
                  <a:lnTo>
                    <a:pt x="99" y="22"/>
                  </a:lnTo>
                  <a:lnTo>
                    <a:pt x="96" y="22"/>
                  </a:lnTo>
                  <a:lnTo>
                    <a:pt x="94" y="16"/>
                  </a:lnTo>
                  <a:lnTo>
                    <a:pt x="90" y="22"/>
                  </a:lnTo>
                  <a:lnTo>
                    <a:pt x="90" y="22"/>
                  </a:lnTo>
                  <a:lnTo>
                    <a:pt x="81" y="24"/>
                  </a:lnTo>
                  <a:lnTo>
                    <a:pt x="76" y="24"/>
                  </a:lnTo>
                  <a:lnTo>
                    <a:pt x="68" y="20"/>
                  </a:lnTo>
                  <a:lnTo>
                    <a:pt x="66" y="20"/>
                  </a:lnTo>
                  <a:lnTo>
                    <a:pt x="66" y="33"/>
                  </a:lnTo>
                  <a:lnTo>
                    <a:pt x="66" y="33"/>
                  </a:lnTo>
                  <a:lnTo>
                    <a:pt x="66" y="40"/>
                  </a:lnTo>
                  <a:lnTo>
                    <a:pt x="72" y="48"/>
                  </a:lnTo>
                  <a:lnTo>
                    <a:pt x="72" y="48"/>
                  </a:lnTo>
                  <a:lnTo>
                    <a:pt x="77" y="53"/>
                  </a:lnTo>
                  <a:lnTo>
                    <a:pt x="83" y="55"/>
                  </a:lnTo>
                  <a:lnTo>
                    <a:pt x="83" y="55"/>
                  </a:lnTo>
                  <a:lnTo>
                    <a:pt x="83" y="55"/>
                  </a:lnTo>
                  <a:lnTo>
                    <a:pt x="90" y="53"/>
                  </a:lnTo>
                  <a:lnTo>
                    <a:pt x="96" y="48"/>
                  </a:lnTo>
                  <a:lnTo>
                    <a:pt x="96" y="48"/>
                  </a:lnTo>
                  <a:lnTo>
                    <a:pt x="99" y="40"/>
                  </a:lnTo>
                  <a:lnTo>
                    <a:pt x="99" y="33"/>
                  </a:lnTo>
                  <a:lnTo>
                    <a:pt x="99" y="22"/>
                  </a:lnTo>
                  <a:lnTo>
                    <a:pt x="99" y="22"/>
                  </a:lnTo>
                  <a:close/>
                  <a:moveTo>
                    <a:pt x="90" y="27"/>
                  </a:moveTo>
                  <a:lnTo>
                    <a:pt x="90" y="27"/>
                  </a:lnTo>
                  <a:lnTo>
                    <a:pt x="94" y="29"/>
                  </a:lnTo>
                  <a:lnTo>
                    <a:pt x="94" y="31"/>
                  </a:lnTo>
                  <a:lnTo>
                    <a:pt x="94" y="31"/>
                  </a:lnTo>
                  <a:lnTo>
                    <a:pt x="94" y="33"/>
                  </a:lnTo>
                  <a:lnTo>
                    <a:pt x="90" y="35"/>
                  </a:lnTo>
                  <a:lnTo>
                    <a:pt x="90" y="35"/>
                  </a:lnTo>
                  <a:lnTo>
                    <a:pt x="88" y="33"/>
                  </a:lnTo>
                  <a:lnTo>
                    <a:pt x="87" y="31"/>
                  </a:lnTo>
                  <a:lnTo>
                    <a:pt x="87" y="31"/>
                  </a:lnTo>
                  <a:lnTo>
                    <a:pt x="88" y="29"/>
                  </a:lnTo>
                  <a:lnTo>
                    <a:pt x="90" y="27"/>
                  </a:lnTo>
                  <a:lnTo>
                    <a:pt x="90" y="2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Freeform 482"/>
            <p:cNvSpPr>
              <a:spLocks noEditPoints="1"/>
            </p:cNvSpPr>
            <p:nvPr/>
          </p:nvSpPr>
          <p:spPr bwMode="auto">
            <a:xfrm>
              <a:off x="5137" y="4846"/>
              <a:ext cx="427" cy="434"/>
            </a:xfrm>
            <a:custGeom>
              <a:avLst/>
              <a:gdLst>
                <a:gd name="T0" fmla="*/ 24 w 123"/>
                <a:gd name="T1" fmla="*/ 48 h 125"/>
                <a:gd name="T2" fmla="*/ 109 w 123"/>
                <a:gd name="T3" fmla="*/ 48 h 125"/>
                <a:gd name="T4" fmla="*/ 109 w 123"/>
                <a:gd name="T5" fmla="*/ 15 h 125"/>
                <a:gd name="T6" fmla="*/ 74 w 123"/>
                <a:gd name="T7" fmla="*/ 15 h 125"/>
                <a:gd name="T8" fmla="*/ 24 w 123"/>
                <a:gd name="T9" fmla="*/ 48 h 125"/>
                <a:gd name="T10" fmla="*/ 24 w 123"/>
                <a:gd name="T11" fmla="*/ 48 h 125"/>
                <a:gd name="T12" fmla="*/ 77 w 123"/>
                <a:gd name="T13" fmla="*/ 59 h 125"/>
                <a:gd name="T14" fmla="*/ 109 w 123"/>
                <a:gd name="T15" fmla="*/ 59 h 125"/>
                <a:gd name="T16" fmla="*/ 109 w 123"/>
                <a:gd name="T17" fmla="*/ 65 h 125"/>
                <a:gd name="T18" fmla="*/ 109 w 123"/>
                <a:gd name="T19" fmla="*/ 70 h 125"/>
                <a:gd name="T20" fmla="*/ 87 w 123"/>
                <a:gd name="T21" fmla="*/ 70 h 125"/>
                <a:gd name="T22" fmla="*/ 77 w 123"/>
                <a:gd name="T23" fmla="*/ 65 h 125"/>
                <a:gd name="T24" fmla="*/ 77 w 123"/>
                <a:gd name="T25" fmla="*/ 59 h 125"/>
                <a:gd name="T26" fmla="*/ 77 w 123"/>
                <a:gd name="T27" fmla="*/ 59 h 125"/>
                <a:gd name="T28" fmla="*/ 123 w 123"/>
                <a:gd name="T29" fmla="*/ 125 h 125"/>
                <a:gd name="T30" fmla="*/ 8 w 123"/>
                <a:gd name="T31" fmla="*/ 125 h 125"/>
                <a:gd name="T32" fmla="*/ 0 w 123"/>
                <a:gd name="T33" fmla="*/ 92 h 125"/>
                <a:gd name="T34" fmla="*/ 0 w 123"/>
                <a:gd name="T35" fmla="*/ 48 h 125"/>
                <a:gd name="T36" fmla="*/ 66 w 123"/>
                <a:gd name="T37" fmla="*/ 2 h 125"/>
                <a:gd name="T38" fmla="*/ 68 w 123"/>
                <a:gd name="T39" fmla="*/ 0 h 125"/>
                <a:gd name="T40" fmla="*/ 70 w 123"/>
                <a:gd name="T41" fmla="*/ 0 h 125"/>
                <a:gd name="T42" fmla="*/ 116 w 123"/>
                <a:gd name="T43" fmla="*/ 0 h 125"/>
                <a:gd name="T44" fmla="*/ 123 w 123"/>
                <a:gd name="T45" fmla="*/ 0 h 125"/>
                <a:gd name="T46" fmla="*/ 123 w 123"/>
                <a:gd name="T47" fmla="*/ 0 h 125"/>
                <a:gd name="T48" fmla="*/ 123 w 123"/>
                <a:gd name="T49" fmla="*/ 125 h 125"/>
                <a:gd name="T50" fmla="*/ 123 w 123"/>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25">
                  <a:moveTo>
                    <a:pt x="24" y="48"/>
                  </a:moveTo>
                  <a:lnTo>
                    <a:pt x="109" y="48"/>
                  </a:lnTo>
                  <a:lnTo>
                    <a:pt x="109" y="15"/>
                  </a:lnTo>
                  <a:lnTo>
                    <a:pt x="74" y="15"/>
                  </a:lnTo>
                  <a:lnTo>
                    <a:pt x="24" y="48"/>
                  </a:lnTo>
                  <a:lnTo>
                    <a:pt x="24" y="48"/>
                  </a:lnTo>
                  <a:close/>
                  <a:moveTo>
                    <a:pt x="77" y="59"/>
                  </a:moveTo>
                  <a:lnTo>
                    <a:pt x="109" y="59"/>
                  </a:lnTo>
                  <a:lnTo>
                    <a:pt x="109" y="65"/>
                  </a:lnTo>
                  <a:lnTo>
                    <a:pt x="109" y="70"/>
                  </a:lnTo>
                  <a:lnTo>
                    <a:pt x="87" y="70"/>
                  </a:lnTo>
                  <a:lnTo>
                    <a:pt x="77" y="65"/>
                  </a:lnTo>
                  <a:lnTo>
                    <a:pt x="77" y="59"/>
                  </a:lnTo>
                  <a:lnTo>
                    <a:pt x="77" y="59"/>
                  </a:lnTo>
                  <a:close/>
                  <a:moveTo>
                    <a:pt x="123" y="125"/>
                  </a:moveTo>
                  <a:lnTo>
                    <a:pt x="8" y="125"/>
                  </a:lnTo>
                  <a:lnTo>
                    <a:pt x="0" y="92"/>
                  </a:lnTo>
                  <a:lnTo>
                    <a:pt x="0" y="48"/>
                  </a:lnTo>
                  <a:lnTo>
                    <a:pt x="66" y="2"/>
                  </a:lnTo>
                  <a:lnTo>
                    <a:pt x="68" y="0"/>
                  </a:lnTo>
                  <a:lnTo>
                    <a:pt x="70" y="0"/>
                  </a:lnTo>
                  <a:lnTo>
                    <a:pt x="116" y="0"/>
                  </a:lnTo>
                  <a:lnTo>
                    <a:pt x="123" y="0"/>
                  </a:lnTo>
                  <a:lnTo>
                    <a:pt x="123" y="0"/>
                  </a:lnTo>
                  <a:lnTo>
                    <a:pt x="123" y="125"/>
                  </a:lnTo>
                  <a:lnTo>
                    <a:pt x="123" y="1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Freeform 483"/>
            <p:cNvSpPr>
              <a:spLocks noEditPoints="1"/>
            </p:cNvSpPr>
            <p:nvPr/>
          </p:nvSpPr>
          <p:spPr bwMode="auto">
            <a:xfrm>
              <a:off x="6164" y="4856"/>
              <a:ext cx="553" cy="415"/>
            </a:xfrm>
            <a:custGeom>
              <a:avLst/>
              <a:gdLst>
                <a:gd name="T0" fmla="*/ 159 w 159"/>
                <a:gd name="T1" fmla="*/ 102 h 119"/>
                <a:gd name="T2" fmla="*/ 147 w 159"/>
                <a:gd name="T3" fmla="*/ 86 h 119"/>
                <a:gd name="T4" fmla="*/ 119 w 159"/>
                <a:gd name="T5" fmla="*/ 102 h 119"/>
                <a:gd name="T6" fmla="*/ 101 w 159"/>
                <a:gd name="T7" fmla="*/ 0 h 119"/>
                <a:gd name="T8" fmla="*/ 104 w 159"/>
                <a:gd name="T9" fmla="*/ 0 h 119"/>
                <a:gd name="T10" fmla="*/ 110 w 159"/>
                <a:gd name="T11" fmla="*/ 5 h 119"/>
                <a:gd name="T12" fmla="*/ 112 w 159"/>
                <a:gd name="T13" fmla="*/ 13 h 119"/>
                <a:gd name="T14" fmla="*/ 139 w 159"/>
                <a:gd name="T15" fmla="*/ 20 h 119"/>
                <a:gd name="T16" fmla="*/ 112 w 159"/>
                <a:gd name="T17" fmla="*/ 44 h 119"/>
                <a:gd name="T18" fmla="*/ 139 w 159"/>
                <a:gd name="T19" fmla="*/ 51 h 119"/>
                <a:gd name="T20" fmla="*/ 112 w 159"/>
                <a:gd name="T21" fmla="*/ 77 h 119"/>
                <a:gd name="T22" fmla="*/ 139 w 159"/>
                <a:gd name="T23" fmla="*/ 84 h 119"/>
                <a:gd name="T24" fmla="*/ 112 w 159"/>
                <a:gd name="T25" fmla="*/ 110 h 119"/>
                <a:gd name="T26" fmla="*/ 110 w 159"/>
                <a:gd name="T27" fmla="*/ 113 h 119"/>
                <a:gd name="T28" fmla="*/ 104 w 159"/>
                <a:gd name="T29" fmla="*/ 117 h 119"/>
                <a:gd name="T30" fmla="*/ 58 w 159"/>
                <a:gd name="T31" fmla="*/ 119 h 119"/>
                <a:gd name="T32" fmla="*/ 55 w 159"/>
                <a:gd name="T33" fmla="*/ 117 h 119"/>
                <a:gd name="T34" fmla="*/ 49 w 159"/>
                <a:gd name="T35" fmla="*/ 113 h 119"/>
                <a:gd name="T36" fmla="*/ 49 w 159"/>
                <a:gd name="T37" fmla="*/ 101 h 119"/>
                <a:gd name="T38" fmla="*/ 20 w 159"/>
                <a:gd name="T39" fmla="*/ 77 h 119"/>
                <a:gd name="T40" fmla="*/ 49 w 159"/>
                <a:gd name="T41" fmla="*/ 68 h 119"/>
                <a:gd name="T42" fmla="*/ 20 w 159"/>
                <a:gd name="T43" fmla="*/ 44 h 119"/>
                <a:gd name="T44" fmla="*/ 49 w 159"/>
                <a:gd name="T45" fmla="*/ 36 h 119"/>
                <a:gd name="T46" fmla="*/ 20 w 159"/>
                <a:gd name="T47" fmla="*/ 13 h 119"/>
                <a:gd name="T48" fmla="*/ 49 w 159"/>
                <a:gd name="T49" fmla="*/ 9 h 119"/>
                <a:gd name="T50" fmla="*/ 49 w 159"/>
                <a:gd name="T51" fmla="*/ 5 h 119"/>
                <a:gd name="T52" fmla="*/ 55 w 159"/>
                <a:gd name="T53" fmla="*/ 0 h 119"/>
                <a:gd name="T54" fmla="*/ 58 w 159"/>
                <a:gd name="T55" fmla="*/ 0 h 119"/>
                <a:gd name="T56" fmla="*/ 80 w 159"/>
                <a:gd name="T57" fmla="*/ 80 h 119"/>
                <a:gd name="T58" fmla="*/ 69 w 159"/>
                <a:gd name="T59" fmla="*/ 84 h 119"/>
                <a:gd name="T60" fmla="*/ 66 w 159"/>
                <a:gd name="T61" fmla="*/ 95 h 119"/>
                <a:gd name="T62" fmla="*/ 68 w 159"/>
                <a:gd name="T63" fmla="*/ 101 h 119"/>
                <a:gd name="T64" fmla="*/ 75 w 159"/>
                <a:gd name="T65" fmla="*/ 108 h 119"/>
                <a:gd name="T66" fmla="*/ 80 w 159"/>
                <a:gd name="T67" fmla="*/ 108 h 119"/>
                <a:gd name="T68" fmla="*/ 90 w 159"/>
                <a:gd name="T69" fmla="*/ 104 h 119"/>
                <a:gd name="T70" fmla="*/ 93 w 159"/>
                <a:gd name="T71" fmla="*/ 95 h 119"/>
                <a:gd name="T72" fmla="*/ 93 w 159"/>
                <a:gd name="T73" fmla="*/ 90 h 119"/>
                <a:gd name="T74" fmla="*/ 86 w 159"/>
                <a:gd name="T75" fmla="*/ 82 h 119"/>
                <a:gd name="T76" fmla="*/ 80 w 159"/>
                <a:gd name="T77" fmla="*/ 80 h 119"/>
                <a:gd name="T78" fmla="*/ 80 w 159"/>
                <a:gd name="T79" fmla="*/ 11 h 119"/>
                <a:gd name="T80" fmla="*/ 69 w 159"/>
                <a:gd name="T81" fmla="*/ 14 h 119"/>
                <a:gd name="T82" fmla="*/ 66 w 159"/>
                <a:gd name="T83" fmla="*/ 25 h 119"/>
                <a:gd name="T84" fmla="*/ 68 w 159"/>
                <a:gd name="T85" fmla="*/ 31 h 119"/>
                <a:gd name="T86" fmla="*/ 75 w 159"/>
                <a:gd name="T87" fmla="*/ 38 h 119"/>
                <a:gd name="T88" fmla="*/ 80 w 159"/>
                <a:gd name="T89" fmla="*/ 38 h 119"/>
                <a:gd name="T90" fmla="*/ 90 w 159"/>
                <a:gd name="T91" fmla="*/ 35 h 119"/>
                <a:gd name="T92" fmla="*/ 93 w 159"/>
                <a:gd name="T93" fmla="*/ 25 h 119"/>
                <a:gd name="T94" fmla="*/ 93 w 159"/>
                <a:gd name="T95" fmla="*/ 20 h 119"/>
                <a:gd name="T96" fmla="*/ 86 w 159"/>
                <a:gd name="T97" fmla="*/ 13 h 119"/>
                <a:gd name="T98" fmla="*/ 80 w 159"/>
                <a:gd name="T99" fmla="*/ 11 h 119"/>
                <a:gd name="T100" fmla="*/ 80 w 159"/>
                <a:gd name="T101" fmla="*/ 46 h 119"/>
                <a:gd name="T102" fmla="*/ 69 w 159"/>
                <a:gd name="T103" fmla="*/ 49 h 119"/>
                <a:gd name="T104" fmla="*/ 66 w 159"/>
                <a:gd name="T105" fmla="*/ 58 h 119"/>
                <a:gd name="T106" fmla="*/ 68 w 159"/>
                <a:gd name="T107" fmla="*/ 64 h 119"/>
                <a:gd name="T108" fmla="*/ 75 w 159"/>
                <a:gd name="T109" fmla="*/ 71 h 119"/>
                <a:gd name="T110" fmla="*/ 80 w 159"/>
                <a:gd name="T111" fmla="*/ 73 h 119"/>
                <a:gd name="T112" fmla="*/ 90 w 159"/>
                <a:gd name="T113" fmla="*/ 69 h 119"/>
                <a:gd name="T114" fmla="*/ 93 w 159"/>
                <a:gd name="T115" fmla="*/ 58 h 119"/>
                <a:gd name="T116" fmla="*/ 93 w 159"/>
                <a:gd name="T117" fmla="*/ 53 h 119"/>
                <a:gd name="T118" fmla="*/ 86 w 159"/>
                <a:gd name="T119" fmla="*/ 46 h 119"/>
                <a:gd name="T120" fmla="*/ 80 w 159"/>
                <a:gd name="T121" fmla="*/ 46 h 119"/>
                <a:gd name="T122" fmla="*/ 13 w 159"/>
                <a:gd name="T123" fmla="*/ 86 h 119"/>
                <a:gd name="T124" fmla="*/ 0 w 159"/>
                <a:gd name="T125"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 h="119">
                  <a:moveTo>
                    <a:pt x="119" y="102"/>
                  </a:moveTo>
                  <a:lnTo>
                    <a:pt x="159" y="102"/>
                  </a:lnTo>
                  <a:lnTo>
                    <a:pt x="159" y="86"/>
                  </a:lnTo>
                  <a:lnTo>
                    <a:pt x="147" y="86"/>
                  </a:lnTo>
                  <a:lnTo>
                    <a:pt x="119" y="102"/>
                  </a:lnTo>
                  <a:lnTo>
                    <a:pt x="119" y="102"/>
                  </a:lnTo>
                  <a:close/>
                  <a:moveTo>
                    <a:pt x="58" y="0"/>
                  </a:moveTo>
                  <a:lnTo>
                    <a:pt x="101" y="0"/>
                  </a:lnTo>
                  <a:lnTo>
                    <a:pt x="101" y="0"/>
                  </a:lnTo>
                  <a:lnTo>
                    <a:pt x="104" y="0"/>
                  </a:lnTo>
                  <a:lnTo>
                    <a:pt x="108" y="2"/>
                  </a:lnTo>
                  <a:lnTo>
                    <a:pt x="110" y="5"/>
                  </a:lnTo>
                  <a:lnTo>
                    <a:pt x="112" y="9"/>
                  </a:lnTo>
                  <a:lnTo>
                    <a:pt x="112" y="13"/>
                  </a:lnTo>
                  <a:lnTo>
                    <a:pt x="139" y="13"/>
                  </a:lnTo>
                  <a:lnTo>
                    <a:pt x="139" y="20"/>
                  </a:lnTo>
                  <a:lnTo>
                    <a:pt x="112" y="36"/>
                  </a:lnTo>
                  <a:lnTo>
                    <a:pt x="112" y="44"/>
                  </a:lnTo>
                  <a:lnTo>
                    <a:pt x="139" y="44"/>
                  </a:lnTo>
                  <a:lnTo>
                    <a:pt x="139" y="51"/>
                  </a:lnTo>
                  <a:lnTo>
                    <a:pt x="112" y="68"/>
                  </a:lnTo>
                  <a:lnTo>
                    <a:pt x="112" y="77"/>
                  </a:lnTo>
                  <a:lnTo>
                    <a:pt x="139" y="77"/>
                  </a:lnTo>
                  <a:lnTo>
                    <a:pt x="139" y="84"/>
                  </a:lnTo>
                  <a:lnTo>
                    <a:pt x="112" y="101"/>
                  </a:lnTo>
                  <a:lnTo>
                    <a:pt x="112" y="110"/>
                  </a:lnTo>
                  <a:lnTo>
                    <a:pt x="112" y="110"/>
                  </a:lnTo>
                  <a:lnTo>
                    <a:pt x="110" y="113"/>
                  </a:lnTo>
                  <a:lnTo>
                    <a:pt x="108" y="115"/>
                  </a:lnTo>
                  <a:lnTo>
                    <a:pt x="104" y="117"/>
                  </a:lnTo>
                  <a:lnTo>
                    <a:pt x="101" y="119"/>
                  </a:lnTo>
                  <a:lnTo>
                    <a:pt x="58" y="119"/>
                  </a:lnTo>
                  <a:lnTo>
                    <a:pt x="58" y="119"/>
                  </a:lnTo>
                  <a:lnTo>
                    <a:pt x="55" y="117"/>
                  </a:lnTo>
                  <a:lnTo>
                    <a:pt x="51" y="115"/>
                  </a:lnTo>
                  <a:lnTo>
                    <a:pt x="49" y="113"/>
                  </a:lnTo>
                  <a:lnTo>
                    <a:pt x="49" y="110"/>
                  </a:lnTo>
                  <a:lnTo>
                    <a:pt x="49" y="101"/>
                  </a:lnTo>
                  <a:lnTo>
                    <a:pt x="20" y="84"/>
                  </a:lnTo>
                  <a:lnTo>
                    <a:pt x="20" y="77"/>
                  </a:lnTo>
                  <a:lnTo>
                    <a:pt x="49" y="77"/>
                  </a:lnTo>
                  <a:lnTo>
                    <a:pt x="49" y="68"/>
                  </a:lnTo>
                  <a:lnTo>
                    <a:pt x="20" y="51"/>
                  </a:lnTo>
                  <a:lnTo>
                    <a:pt x="20" y="44"/>
                  </a:lnTo>
                  <a:lnTo>
                    <a:pt x="49" y="44"/>
                  </a:lnTo>
                  <a:lnTo>
                    <a:pt x="49" y="36"/>
                  </a:lnTo>
                  <a:lnTo>
                    <a:pt x="20" y="20"/>
                  </a:lnTo>
                  <a:lnTo>
                    <a:pt x="20" y="13"/>
                  </a:lnTo>
                  <a:lnTo>
                    <a:pt x="49" y="13"/>
                  </a:lnTo>
                  <a:lnTo>
                    <a:pt x="49" y="9"/>
                  </a:lnTo>
                  <a:lnTo>
                    <a:pt x="49" y="9"/>
                  </a:lnTo>
                  <a:lnTo>
                    <a:pt x="49" y="5"/>
                  </a:lnTo>
                  <a:lnTo>
                    <a:pt x="51" y="2"/>
                  </a:lnTo>
                  <a:lnTo>
                    <a:pt x="55" y="0"/>
                  </a:lnTo>
                  <a:lnTo>
                    <a:pt x="58" y="0"/>
                  </a:lnTo>
                  <a:lnTo>
                    <a:pt x="58" y="0"/>
                  </a:lnTo>
                  <a:close/>
                  <a:moveTo>
                    <a:pt x="80" y="80"/>
                  </a:moveTo>
                  <a:lnTo>
                    <a:pt x="80" y="80"/>
                  </a:lnTo>
                  <a:lnTo>
                    <a:pt x="75" y="82"/>
                  </a:lnTo>
                  <a:lnTo>
                    <a:pt x="69" y="84"/>
                  </a:lnTo>
                  <a:lnTo>
                    <a:pt x="68" y="90"/>
                  </a:lnTo>
                  <a:lnTo>
                    <a:pt x="66" y="95"/>
                  </a:lnTo>
                  <a:lnTo>
                    <a:pt x="66" y="95"/>
                  </a:lnTo>
                  <a:lnTo>
                    <a:pt x="68" y="101"/>
                  </a:lnTo>
                  <a:lnTo>
                    <a:pt x="69" y="104"/>
                  </a:lnTo>
                  <a:lnTo>
                    <a:pt x="75" y="108"/>
                  </a:lnTo>
                  <a:lnTo>
                    <a:pt x="80" y="108"/>
                  </a:lnTo>
                  <a:lnTo>
                    <a:pt x="80" y="108"/>
                  </a:lnTo>
                  <a:lnTo>
                    <a:pt x="86" y="108"/>
                  </a:lnTo>
                  <a:lnTo>
                    <a:pt x="90" y="104"/>
                  </a:lnTo>
                  <a:lnTo>
                    <a:pt x="93" y="101"/>
                  </a:lnTo>
                  <a:lnTo>
                    <a:pt x="93" y="95"/>
                  </a:lnTo>
                  <a:lnTo>
                    <a:pt x="93" y="95"/>
                  </a:lnTo>
                  <a:lnTo>
                    <a:pt x="93" y="90"/>
                  </a:lnTo>
                  <a:lnTo>
                    <a:pt x="90" y="84"/>
                  </a:lnTo>
                  <a:lnTo>
                    <a:pt x="86" y="82"/>
                  </a:lnTo>
                  <a:lnTo>
                    <a:pt x="80" y="80"/>
                  </a:lnTo>
                  <a:lnTo>
                    <a:pt x="80" y="80"/>
                  </a:lnTo>
                  <a:close/>
                  <a:moveTo>
                    <a:pt x="80" y="11"/>
                  </a:moveTo>
                  <a:lnTo>
                    <a:pt x="80" y="11"/>
                  </a:lnTo>
                  <a:lnTo>
                    <a:pt x="75" y="13"/>
                  </a:lnTo>
                  <a:lnTo>
                    <a:pt x="69" y="14"/>
                  </a:lnTo>
                  <a:lnTo>
                    <a:pt x="68" y="20"/>
                  </a:lnTo>
                  <a:lnTo>
                    <a:pt x="66" y="25"/>
                  </a:lnTo>
                  <a:lnTo>
                    <a:pt x="66" y="25"/>
                  </a:lnTo>
                  <a:lnTo>
                    <a:pt x="68" y="31"/>
                  </a:lnTo>
                  <a:lnTo>
                    <a:pt x="69" y="35"/>
                  </a:lnTo>
                  <a:lnTo>
                    <a:pt x="75" y="38"/>
                  </a:lnTo>
                  <a:lnTo>
                    <a:pt x="80" y="38"/>
                  </a:lnTo>
                  <a:lnTo>
                    <a:pt x="80" y="38"/>
                  </a:lnTo>
                  <a:lnTo>
                    <a:pt x="86" y="38"/>
                  </a:lnTo>
                  <a:lnTo>
                    <a:pt x="90" y="35"/>
                  </a:lnTo>
                  <a:lnTo>
                    <a:pt x="93" y="31"/>
                  </a:lnTo>
                  <a:lnTo>
                    <a:pt x="93" y="25"/>
                  </a:lnTo>
                  <a:lnTo>
                    <a:pt x="93" y="25"/>
                  </a:lnTo>
                  <a:lnTo>
                    <a:pt x="93" y="20"/>
                  </a:lnTo>
                  <a:lnTo>
                    <a:pt x="90" y="14"/>
                  </a:lnTo>
                  <a:lnTo>
                    <a:pt x="86" y="13"/>
                  </a:lnTo>
                  <a:lnTo>
                    <a:pt x="80" y="11"/>
                  </a:lnTo>
                  <a:lnTo>
                    <a:pt x="80" y="11"/>
                  </a:lnTo>
                  <a:close/>
                  <a:moveTo>
                    <a:pt x="80" y="46"/>
                  </a:moveTo>
                  <a:lnTo>
                    <a:pt x="80" y="46"/>
                  </a:lnTo>
                  <a:lnTo>
                    <a:pt x="75" y="46"/>
                  </a:lnTo>
                  <a:lnTo>
                    <a:pt x="69" y="49"/>
                  </a:lnTo>
                  <a:lnTo>
                    <a:pt x="68" y="53"/>
                  </a:lnTo>
                  <a:lnTo>
                    <a:pt x="66" y="58"/>
                  </a:lnTo>
                  <a:lnTo>
                    <a:pt x="66" y="58"/>
                  </a:lnTo>
                  <a:lnTo>
                    <a:pt x="68" y="64"/>
                  </a:lnTo>
                  <a:lnTo>
                    <a:pt x="69" y="69"/>
                  </a:lnTo>
                  <a:lnTo>
                    <a:pt x="75" y="71"/>
                  </a:lnTo>
                  <a:lnTo>
                    <a:pt x="80" y="73"/>
                  </a:lnTo>
                  <a:lnTo>
                    <a:pt x="80" y="73"/>
                  </a:lnTo>
                  <a:lnTo>
                    <a:pt x="86" y="71"/>
                  </a:lnTo>
                  <a:lnTo>
                    <a:pt x="90" y="69"/>
                  </a:lnTo>
                  <a:lnTo>
                    <a:pt x="93" y="64"/>
                  </a:lnTo>
                  <a:lnTo>
                    <a:pt x="93" y="58"/>
                  </a:lnTo>
                  <a:lnTo>
                    <a:pt x="93" y="58"/>
                  </a:lnTo>
                  <a:lnTo>
                    <a:pt x="93" y="53"/>
                  </a:lnTo>
                  <a:lnTo>
                    <a:pt x="90" y="49"/>
                  </a:lnTo>
                  <a:lnTo>
                    <a:pt x="86" y="46"/>
                  </a:lnTo>
                  <a:lnTo>
                    <a:pt x="80" y="46"/>
                  </a:lnTo>
                  <a:lnTo>
                    <a:pt x="80" y="46"/>
                  </a:lnTo>
                  <a:close/>
                  <a:moveTo>
                    <a:pt x="42" y="102"/>
                  </a:moveTo>
                  <a:lnTo>
                    <a:pt x="13" y="86"/>
                  </a:lnTo>
                  <a:lnTo>
                    <a:pt x="0" y="86"/>
                  </a:lnTo>
                  <a:lnTo>
                    <a:pt x="0" y="102"/>
                  </a:lnTo>
                  <a:lnTo>
                    <a:pt x="42" y="10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Freeform 484"/>
            <p:cNvSpPr>
              <a:spLocks noEditPoints="1"/>
            </p:cNvSpPr>
            <p:nvPr/>
          </p:nvSpPr>
          <p:spPr bwMode="auto">
            <a:xfrm>
              <a:off x="1656" y="4866"/>
              <a:ext cx="538" cy="395"/>
            </a:xfrm>
            <a:custGeom>
              <a:avLst/>
              <a:gdLst>
                <a:gd name="T0" fmla="*/ 0 w 160"/>
                <a:gd name="T1" fmla="*/ 53 h 117"/>
                <a:gd name="T2" fmla="*/ 13 w 160"/>
                <a:gd name="T3" fmla="*/ 38 h 117"/>
                <a:gd name="T4" fmla="*/ 66 w 160"/>
                <a:gd name="T5" fmla="*/ 89 h 117"/>
                <a:gd name="T6" fmla="*/ 51 w 160"/>
                <a:gd name="T7" fmla="*/ 104 h 117"/>
                <a:gd name="T8" fmla="*/ 9 w 160"/>
                <a:gd name="T9" fmla="*/ 104 h 117"/>
                <a:gd name="T10" fmla="*/ 2 w 160"/>
                <a:gd name="T11" fmla="*/ 93 h 117"/>
                <a:gd name="T12" fmla="*/ 22 w 160"/>
                <a:gd name="T13" fmla="*/ 73 h 117"/>
                <a:gd name="T14" fmla="*/ 0 w 160"/>
                <a:gd name="T15" fmla="*/ 53 h 117"/>
                <a:gd name="T16" fmla="*/ 0 w 160"/>
                <a:gd name="T17" fmla="*/ 53 h 117"/>
                <a:gd name="T18" fmla="*/ 110 w 160"/>
                <a:gd name="T19" fmla="*/ 49 h 117"/>
                <a:gd name="T20" fmla="*/ 108 w 160"/>
                <a:gd name="T21" fmla="*/ 45 h 117"/>
                <a:gd name="T22" fmla="*/ 70 w 160"/>
                <a:gd name="T23" fmla="*/ 44 h 117"/>
                <a:gd name="T24" fmla="*/ 44 w 160"/>
                <a:gd name="T25" fmla="*/ 31 h 117"/>
                <a:gd name="T26" fmla="*/ 29 w 160"/>
                <a:gd name="T27" fmla="*/ 42 h 117"/>
                <a:gd name="T28" fmla="*/ 29 w 160"/>
                <a:gd name="T29" fmla="*/ 44 h 117"/>
                <a:gd name="T30" fmla="*/ 29 w 160"/>
                <a:gd name="T31" fmla="*/ 44 h 117"/>
                <a:gd name="T32" fmla="*/ 29 w 160"/>
                <a:gd name="T33" fmla="*/ 44 h 117"/>
                <a:gd name="T34" fmla="*/ 46 w 160"/>
                <a:gd name="T35" fmla="*/ 62 h 117"/>
                <a:gd name="T36" fmla="*/ 55 w 160"/>
                <a:gd name="T37" fmla="*/ 69 h 117"/>
                <a:gd name="T38" fmla="*/ 66 w 160"/>
                <a:gd name="T39" fmla="*/ 77 h 117"/>
                <a:gd name="T40" fmla="*/ 66 w 160"/>
                <a:gd name="T41" fmla="*/ 77 h 117"/>
                <a:gd name="T42" fmla="*/ 74 w 160"/>
                <a:gd name="T43" fmla="*/ 78 h 117"/>
                <a:gd name="T44" fmla="*/ 81 w 160"/>
                <a:gd name="T45" fmla="*/ 78 h 117"/>
                <a:gd name="T46" fmla="*/ 86 w 160"/>
                <a:gd name="T47" fmla="*/ 82 h 117"/>
                <a:gd name="T48" fmla="*/ 94 w 160"/>
                <a:gd name="T49" fmla="*/ 89 h 117"/>
                <a:gd name="T50" fmla="*/ 90 w 160"/>
                <a:gd name="T51" fmla="*/ 93 h 117"/>
                <a:gd name="T52" fmla="*/ 114 w 160"/>
                <a:gd name="T53" fmla="*/ 117 h 117"/>
                <a:gd name="T54" fmla="*/ 114 w 160"/>
                <a:gd name="T55" fmla="*/ 117 h 117"/>
                <a:gd name="T56" fmla="*/ 123 w 160"/>
                <a:gd name="T57" fmla="*/ 110 h 117"/>
                <a:gd name="T58" fmla="*/ 129 w 160"/>
                <a:gd name="T59" fmla="*/ 100 h 117"/>
                <a:gd name="T60" fmla="*/ 134 w 160"/>
                <a:gd name="T61" fmla="*/ 93 h 117"/>
                <a:gd name="T62" fmla="*/ 138 w 160"/>
                <a:gd name="T63" fmla="*/ 82 h 117"/>
                <a:gd name="T64" fmla="*/ 134 w 160"/>
                <a:gd name="T65" fmla="*/ 78 h 117"/>
                <a:gd name="T66" fmla="*/ 140 w 160"/>
                <a:gd name="T67" fmla="*/ 69 h 117"/>
                <a:gd name="T68" fmla="*/ 141 w 160"/>
                <a:gd name="T69" fmla="*/ 69 h 117"/>
                <a:gd name="T70" fmla="*/ 147 w 160"/>
                <a:gd name="T71" fmla="*/ 77 h 117"/>
                <a:gd name="T72" fmla="*/ 160 w 160"/>
                <a:gd name="T73" fmla="*/ 56 h 117"/>
                <a:gd name="T74" fmla="*/ 151 w 160"/>
                <a:gd name="T75" fmla="*/ 0 h 117"/>
                <a:gd name="T76" fmla="*/ 112 w 160"/>
                <a:gd name="T77" fmla="*/ 38 h 117"/>
                <a:gd name="T78" fmla="*/ 118 w 160"/>
                <a:gd name="T79" fmla="*/ 44 h 117"/>
                <a:gd name="T80" fmla="*/ 110 w 160"/>
                <a:gd name="T81"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17">
                  <a:moveTo>
                    <a:pt x="0" y="53"/>
                  </a:moveTo>
                  <a:lnTo>
                    <a:pt x="13" y="38"/>
                  </a:lnTo>
                  <a:lnTo>
                    <a:pt x="66" y="89"/>
                  </a:lnTo>
                  <a:lnTo>
                    <a:pt x="51" y="104"/>
                  </a:lnTo>
                  <a:lnTo>
                    <a:pt x="9" y="104"/>
                  </a:lnTo>
                  <a:lnTo>
                    <a:pt x="2" y="93"/>
                  </a:lnTo>
                  <a:lnTo>
                    <a:pt x="22" y="73"/>
                  </a:lnTo>
                  <a:lnTo>
                    <a:pt x="0" y="53"/>
                  </a:lnTo>
                  <a:lnTo>
                    <a:pt x="0" y="53"/>
                  </a:lnTo>
                  <a:close/>
                  <a:moveTo>
                    <a:pt x="110" y="49"/>
                  </a:moveTo>
                  <a:lnTo>
                    <a:pt x="108" y="45"/>
                  </a:lnTo>
                  <a:lnTo>
                    <a:pt x="70" y="44"/>
                  </a:lnTo>
                  <a:lnTo>
                    <a:pt x="44" y="31"/>
                  </a:lnTo>
                  <a:lnTo>
                    <a:pt x="29" y="42"/>
                  </a:lnTo>
                  <a:lnTo>
                    <a:pt x="29" y="44"/>
                  </a:lnTo>
                  <a:lnTo>
                    <a:pt x="29" y="44"/>
                  </a:lnTo>
                  <a:lnTo>
                    <a:pt x="29" y="44"/>
                  </a:lnTo>
                  <a:lnTo>
                    <a:pt x="46" y="62"/>
                  </a:lnTo>
                  <a:lnTo>
                    <a:pt x="55" y="69"/>
                  </a:lnTo>
                  <a:lnTo>
                    <a:pt x="66" y="77"/>
                  </a:lnTo>
                  <a:lnTo>
                    <a:pt x="66" y="77"/>
                  </a:lnTo>
                  <a:lnTo>
                    <a:pt x="74" y="78"/>
                  </a:lnTo>
                  <a:lnTo>
                    <a:pt x="81" y="78"/>
                  </a:lnTo>
                  <a:lnTo>
                    <a:pt x="86" y="82"/>
                  </a:lnTo>
                  <a:lnTo>
                    <a:pt x="94" y="89"/>
                  </a:lnTo>
                  <a:lnTo>
                    <a:pt x="90" y="93"/>
                  </a:lnTo>
                  <a:lnTo>
                    <a:pt x="114" y="117"/>
                  </a:lnTo>
                  <a:lnTo>
                    <a:pt x="114" y="117"/>
                  </a:lnTo>
                  <a:lnTo>
                    <a:pt x="123" y="110"/>
                  </a:lnTo>
                  <a:lnTo>
                    <a:pt x="129" y="100"/>
                  </a:lnTo>
                  <a:lnTo>
                    <a:pt x="134" y="93"/>
                  </a:lnTo>
                  <a:lnTo>
                    <a:pt x="138" y="82"/>
                  </a:lnTo>
                  <a:lnTo>
                    <a:pt x="134" y="78"/>
                  </a:lnTo>
                  <a:lnTo>
                    <a:pt x="140" y="69"/>
                  </a:lnTo>
                  <a:lnTo>
                    <a:pt x="141" y="69"/>
                  </a:lnTo>
                  <a:lnTo>
                    <a:pt x="147" y="77"/>
                  </a:lnTo>
                  <a:lnTo>
                    <a:pt x="160" y="56"/>
                  </a:lnTo>
                  <a:lnTo>
                    <a:pt x="151" y="0"/>
                  </a:lnTo>
                  <a:lnTo>
                    <a:pt x="112" y="38"/>
                  </a:lnTo>
                  <a:lnTo>
                    <a:pt x="118" y="44"/>
                  </a:lnTo>
                  <a:lnTo>
                    <a:pt x="110"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Freeform 485"/>
            <p:cNvSpPr>
              <a:spLocks noEditPoints="1"/>
            </p:cNvSpPr>
            <p:nvPr/>
          </p:nvSpPr>
          <p:spPr bwMode="auto">
            <a:xfrm>
              <a:off x="4061" y="3868"/>
              <a:ext cx="441" cy="438"/>
            </a:xfrm>
            <a:custGeom>
              <a:avLst/>
              <a:gdLst>
                <a:gd name="T0" fmla="*/ 123 w 127"/>
                <a:gd name="T1" fmla="*/ 124 h 126"/>
                <a:gd name="T2" fmla="*/ 127 w 127"/>
                <a:gd name="T3" fmla="*/ 102 h 126"/>
                <a:gd name="T4" fmla="*/ 125 w 127"/>
                <a:gd name="T5" fmla="*/ 90 h 126"/>
                <a:gd name="T6" fmla="*/ 114 w 127"/>
                <a:gd name="T7" fmla="*/ 82 h 126"/>
                <a:gd name="T8" fmla="*/ 105 w 127"/>
                <a:gd name="T9" fmla="*/ 82 h 126"/>
                <a:gd name="T10" fmla="*/ 90 w 127"/>
                <a:gd name="T11" fmla="*/ 88 h 126"/>
                <a:gd name="T12" fmla="*/ 83 w 127"/>
                <a:gd name="T13" fmla="*/ 90 h 126"/>
                <a:gd name="T14" fmla="*/ 74 w 127"/>
                <a:gd name="T15" fmla="*/ 86 h 126"/>
                <a:gd name="T16" fmla="*/ 63 w 127"/>
                <a:gd name="T17" fmla="*/ 75 h 126"/>
                <a:gd name="T18" fmla="*/ 57 w 127"/>
                <a:gd name="T19" fmla="*/ 64 h 126"/>
                <a:gd name="T20" fmla="*/ 22 w 127"/>
                <a:gd name="T21" fmla="*/ 14 h 126"/>
                <a:gd name="T22" fmla="*/ 11 w 127"/>
                <a:gd name="T23" fmla="*/ 1 h 126"/>
                <a:gd name="T24" fmla="*/ 0 w 127"/>
                <a:gd name="T25" fmla="*/ 20 h 126"/>
                <a:gd name="T26" fmla="*/ 2 w 127"/>
                <a:gd name="T27" fmla="*/ 29 h 126"/>
                <a:gd name="T28" fmla="*/ 7 w 127"/>
                <a:gd name="T29" fmla="*/ 36 h 126"/>
                <a:gd name="T30" fmla="*/ 17 w 127"/>
                <a:gd name="T31" fmla="*/ 119 h 126"/>
                <a:gd name="T32" fmla="*/ 18 w 127"/>
                <a:gd name="T33" fmla="*/ 119 h 126"/>
                <a:gd name="T34" fmla="*/ 28 w 127"/>
                <a:gd name="T35" fmla="*/ 55 h 126"/>
                <a:gd name="T36" fmla="*/ 35 w 127"/>
                <a:gd name="T37" fmla="*/ 69 h 126"/>
                <a:gd name="T38" fmla="*/ 52 w 127"/>
                <a:gd name="T39" fmla="*/ 106 h 126"/>
                <a:gd name="T40" fmla="*/ 63 w 127"/>
                <a:gd name="T41" fmla="*/ 119 h 126"/>
                <a:gd name="T42" fmla="*/ 68 w 127"/>
                <a:gd name="T43" fmla="*/ 123 h 126"/>
                <a:gd name="T44" fmla="*/ 94 w 127"/>
                <a:gd name="T45" fmla="*/ 126 h 126"/>
                <a:gd name="T46" fmla="*/ 123 w 127"/>
                <a:gd name="T47" fmla="*/ 124 h 126"/>
                <a:gd name="T48" fmla="*/ 97 w 127"/>
                <a:gd name="T49" fmla="*/ 78 h 126"/>
                <a:gd name="T50" fmla="*/ 90 w 127"/>
                <a:gd name="T51" fmla="*/ 80 h 126"/>
                <a:gd name="T52" fmla="*/ 74 w 127"/>
                <a:gd name="T53" fmla="*/ 78 h 126"/>
                <a:gd name="T54" fmla="*/ 68 w 127"/>
                <a:gd name="T55" fmla="*/ 73 h 126"/>
                <a:gd name="T56" fmla="*/ 44 w 127"/>
                <a:gd name="T57" fmla="*/ 34 h 126"/>
                <a:gd name="T58" fmla="*/ 22 w 127"/>
                <a:gd name="T59" fmla="*/ 5 h 126"/>
                <a:gd name="T60" fmla="*/ 17 w 127"/>
                <a:gd name="T61" fmla="*/ 0 h 126"/>
                <a:gd name="T62" fmla="*/ 28 w 127"/>
                <a:gd name="T63" fmla="*/ 1 h 126"/>
                <a:gd name="T64" fmla="*/ 33 w 127"/>
                <a:gd name="T65" fmla="*/ 5 h 126"/>
                <a:gd name="T66" fmla="*/ 50 w 127"/>
                <a:gd name="T67" fmla="*/ 22 h 126"/>
                <a:gd name="T68" fmla="*/ 70 w 127"/>
                <a:gd name="T69" fmla="*/ 56 h 126"/>
                <a:gd name="T70" fmla="*/ 86 w 127"/>
                <a:gd name="T71" fmla="*/ 73 h 126"/>
                <a:gd name="T72" fmla="*/ 97 w 127"/>
                <a:gd name="T73"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26">
                  <a:moveTo>
                    <a:pt x="123" y="124"/>
                  </a:moveTo>
                  <a:lnTo>
                    <a:pt x="123" y="124"/>
                  </a:lnTo>
                  <a:lnTo>
                    <a:pt x="127" y="110"/>
                  </a:lnTo>
                  <a:lnTo>
                    <a:pt x="127" y="102"/>
                  </a:lnTo>
                  <a:lnTo>
                    <a:pt x="127" y="95"/>
                  </a:lnTo>
                  <a:lnTo>
                    <a:pt x="125" y="90"/>
                  </a:lnTo>
                  <a:lnTo>
                    <a:pt x="121" y="84"/>
                  </a:lnTo>
                  <a:lnTo>
                    <a:pt x="114" y="82"/>
                  </a:lnTo>
                  <a:lnTo>
                    <a:pt x="105" y="82"/>
                  </a:lnTo>
                  <a:lnTo>
                    <a:pt x="105" y="82"/>
                  </a:lnTo>
                  <a:lnTo>
                    <a:pt x="99" y="86"/>
                  </a:lnTo>
                  <a:lnTo>
                    <a:pt x="90" y="88"/>
                  </a:lnTo>
                  <a:lnTo>
                    <a:pt x="90" y="88"/>
                  </a:lnTo>
                  <a:lnTo>
                    <a:pt x="83" y="90"/>
                  </a:lnTo>
                  <a:lnTo>
                    <a:pt x="77" y="88"/>
                  </a:lnTo>
                  <a:lnTo>
                    <a:pt x="74" y="86"/>
                  </a:lnTo>
                  <a:lnTo>
                    <a:pt x="68" y="84"/>
                  </a:lnTo>
                  <a:lnTo>
                    <a:pt x="63" y="75"/>
                  </a:lnTo>
                  <a:lnTo>
                    <a:pt x="57" y="64"/>
                  </a:lnTo>
                  <a:lnTo>
                    <a:pt x="57" y="64"/>
                  </a:lnTo>
                  <a:lnTo>
                    <a:pt x="35" y="31"/>
                  </a:lnTo>
                  <a:lnTo>
                    <a:pt x="22" y="14"/>
                  </a:lnTo>
                  <a:lnTo>
                    <a:pt x="11" y="1"/>
                  </a:lnTo>
                  <a:lnTo>
                    <a:pt x="11" y="1"/>
                  </a:lnTo>
                  <a:lnTo>
                    <a:pt x="4" y="12"/>
                  </a:lnTo>
                  <a:lnTo>
                    <a:pt x="0" y="20"/>
                  </a:lnTo>
                  <a:lnTo>
                    <a:pt x="0" y="23"/>
                  </a:lnTo>
                  <a:lnTo>
                    <a:pt x="2" y="29"/>
                  </a:lnTo>
                  <a:lnTo>
                    <a:pt x="7" y="36"/>
                  </a:lnTo>
                  <a:lnTo>
                    <a:pt x="7" y="36"/>
                  </a:lnTo>
                  <a:lnTo>
                    <a:pt x="13" y="78"/>
                  </a:lnTo>
                  <a:lnTo>
                    <a:pt x="17" y="119"/>
                  </a:lnTo>
                  <a:lnTo>
                    <a:pt x="17" y="119"/>
                  </a:lnTo>
                  <a:lnTo>
                    <a:pt x="18" y="119"/>
                  </a:lnTo>
                  <a:lnTo>
                    <a:pt x="22" y="119"/>
                  </a:lnTo>
                  <a:lnTo>
                    <a:pt x="28" y="55"/>
                  </a:lnTo>
                  <a:lnTo>
                    <a:pt x="28" y="55"/>
                  </a:lnTo>
                  <a:lnTo>
                    <a:pt x="35" y="69"/>
                  </a:lnTo>
                  <a:lnTo>
                    <a:pt x="44" y="88"/>
                  </a:lnTo>
                  <a:lnTo>
                    <a:pt x="52" y="106"/>
                  </a:lnTo>
                  <a:lnTo>
                    <a:pt x="57" y="113"/>
                  </a:lnTo>
                  <a:lnTo>
                    <a:pt x="63" y="119"/>
                  </a:lnTo>
                  <a:lnTo>
                    <a:pt x="63" y="119"/>
                  </a:lnTo>
                  <a:lnTo>
                    <a:pt x="68" y="123"/>
                  </a:lnTo>
                  <a:lnTo>
                    <a:pt x="75" y="124"/>
                  </a:lnTo>
                  <a:lnTo>
                    <a:pt x="94" y="126"/>
                  </a:lnTo>
                  <a:lnTo>
                    <a:pt x="112" y="124"/>
                  </a:lnTo>
                  <a:lnTo>
                    <a:pt x="123" y="124"/>
                  </a:lnTo>
                  <a:lnTo>
                    <a:pt x="123" y="124"/>
                  </a:lnTo>
                  <a:close/>
                  <a:moveTo>
                    <a:pt x="97" y="78"/>
                  </a:moveTo>
                  <a:lnTo>
                    <a:pt x="97" y="78"/>
                  </a:lnTo>
                  <a:lnTo>
                    <a:pt x="90" y="80"/>
                  </a:lnTo>
                  <a:lnTo>
                    <a:pt x="81" y="80"/>
                  </a:lnTo>
                  <a:lnTo>
                    <a:pt x="74" y="78"/>
                  </a:lnTo>
                  <a:lnTo>
                    <a:pt x="70" y="77"/>
                  </a:lnTo>
                  <a:lnTo>
                    <a:pt x="68" y="73"/>
                  </a:lnTo>
                  <a:lnTo>
                    <a:pt x="68" y="73"/>
                  </a:lnTo>
                  <a:lnTo>
                    <a:pt x="44" y="34"/>
                  </a:lnTo>
                  <a:lnTo>
                    <a:pt x="29" y="14"/>
                  </a:lnTo>
                  <a:lnTo>
                    <a:pt x="22" y="5"/>
                  </a:lnTo>
                  <a:lnTo>
                    <a:pt x="17" y="0"/>
                  </a:lnTo>
                  <a:lnTo>
                    <a:pt x="17" y="0"/>
                  </a:lnTo>
                  <a:lnTo>
                    <a:pt x="22" y="0"/>
                  </a:lnTo>
                  <a:lnTo>
                    <a:pt x="28" y="1"/>
                  </a:lnTo>
                  <a:lnTo>
                    <a:pt x="33" y="5"/>
                  </a:lnTo>
                  <a:lnTo>
                    <a:pt x="33" y="5"/>
                  </a:lnTo>
                  <a:lnTo>
                    <a:pt x="42" y="12"/>
                  </a:lnTo>
                  <a:lnTo>
                    <a:pt x="50" y="22"/>
                  </a:lnTo>
                  <a:lnTo>
                    <a:pt x="63" y="45"/>
                  </a:lnTo>
                  <a:lnTo>
                    <a:pt x="70" y="56"/>
                  </a:lnTo>
                  <a:lnTo>
                    <a:pt x="77" y="66"/>
                  </a:lnTo>
                  <a:lnTo>
                    <a:pt x="86" y="73"/>
                  </a:lnTo>
                  <a:lnTo>
                    <a:pt x="92" y="77"/>
                  </a:lnTo>
                  <a:lnTo>
                    <a:pt x="97" y="78"/>
                  </a:lnTo>
                  <a:lnTo>
                    <a:pt x="97" y="7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Freeform 488"/>
            <p:cNvSpPr>
              <a:spLocks noEditPoints="1"/>
            </p:cNvSpPr>
            <p:nvPr/>
          </p:nvSpPr>
          <p:spPr bwMode="auto">
            <a:xfrm>
              <a:off x="7377" y="3854"/>
              <a:ext cx="479" cy="465"/>
            </a:xfrm>
            <a:custGeom>
              <a:avLst/>
              <a:gdLst>
                <a:gd name="T0" fmla="*/ 37 w 138"/>
                <a:gd name="T1" fmla="*/ 0 h 134"/>
                <a:gd name="T2" fmla="*/ 37 w 138"/>
                <a:gd name="T3" fmla="*/ 0 h 134"/>
                <a:gd name="T4" fmla="*/ 88 w 138"/>
                <a:gd name="T5" fmla="*/ 0 h 134"/>
                <a:gd name="T6" fmla="*/ 88 w 138"/>
                <a:gd name="T7" fmla="*/ 0 h 134"/>
                <a:gd name="T8" fmla="*/ 96 w 138"/>
                <a:gd name="T9" fmla="*/ 15 h 134"/>
                <a:gd name="T10" fmla="*/ 28 w 138"/>
                <a:gd name="T11" fmla="*/ 15 h 134"/>
                <a:gd name="T12" fmla="*/ 28 w 138"/>
                <a:gd name="T13" fmla="*/ 15 h 134"/>
                <a:gd name="T14" fmla="*/ 37 w 138"/>
                <a:gd name="T15" fmla="*/ 0 h 134"/>
                <a:gd name="T16" fmla="*/ 37 w 138"/>
                <a:gd name="T17" fmla="*/ 0 h 134"/>
                <a:gd name="T18" fmla="*/ 26 w 138"/>
                <a:gd name="T19" fmla="*/ 20 h 134"/>
                <a:gd name="T20" fmla="*/ 0 w 138"/>
                <a:gd name="T21" fmla="*/ 20 h 134"/>
                <a:gd name="T22" fmla="*/ 17 w 138"/>
                <a:gd name="T23" fmla="*/ 52 h 134"/>
                <a:gd name="T24" fmla="*/ 17 w 138"/>
                <a:gd name="T25" fmla="*/ 52 h 134"/>
                <a:gd name="T26" fmla="*/ 13 w 138"/>
                <a:gd name="T27" fmla="*/ 68 h 134"/>
                <a:gd name="T28" fmla="*/ 13 w 138"/>
                <a:gd name="T29" fmla="*/ 86 h 134"/>
                <a:gd name="T30" fmla="*/ 15 w 138"/>
                <a:gd name="T31" fmla="*/ 103 h 134"/>
                <a:gd name="T32" fmla="*/ 17 w 138"/>
                <a:gd name="T33" fmla="*/ 121 h 134"/>
                <a:gd name="T34" fmla="*/ 8 w 138"/>
                <a:gd name="T35" fmla="*/ 121 h 134"/>
                <a:gd name="T36" fmla="*/ 8 w 138"/>
                <a:gd name="T37" fmla="*/ 134 h 134"/>
                <a:gd name="T38" fmla="*/ 120 w 138"/>
                <a:gd name="T39" fmla="*/ 134 h 134"/>
                <a:gd name="T40" fmla="*/ 120 w 138"/>
                <a:gd name="T41" fmla="*/ 121 h 134"/>
                <a:gd name="T42" fmla="*/ 109 w 138"/>
                <a:gd name="T43" fmla="*/ 121 h 134"/>
                <a:gd name="T44" fmla="*/ 109 w 138"/>
                <a:gd name="T45" fmla="*/ 121 h 134"/>
                <a:gd name="T46" fmla="*/ 110 w 138"/>
                <a:gd name="T47" fmla="*/ 99 h 134"/>
                <a:gd name="T48" fmla="*/ 112 w 138"/>
                <a:gd name="T49" fmla="*/ 79 h 134"/>
                <a:gd name="T50" fmla="*/ 110 w 138"/>
                <a:gd name="T51" fmla="*/ 59 h 134"/>
                <a:gd name="T52" fmla="*/ 107 w 138"/>
                <a:gd name="T53" fmla="*/ 41 h 134"/>
                <a:gd name="T54" fmla="*/ 114 w 138"/>
                <a:gd name="T55" fmla="*/ 41 h 134"/>
                <a:gd name="T56" fmla="*/ 129 w 138"/>
                <a:gd name="T57" fmla="*/ 79 h 134"/>
                <a:gd name="T58" fmla="*/ 138 w 138"/>
                <a:gd name="T59" fmla="*/ 79 h 134"/>
                <a:gd name="T60" fmla="*/ 127 w 138"/>
                <a:gd name="T61" fmla="*/ 20 h 134"/>
                <a:gd name="T62" fmla="*/ 99 w 138"/>
                <a:gd name="T63" fmla="*/ 20 h 134"/>
                <a:gd name="T64" fmla="*/ 96 w 138"/>
                <a:gd name="T65" fmla="*/ 20 h 134"/>
                <a:gd name="T66" fmla="*/ 33 w 138"/>
                <a:gd name="T67" fmla="*/ 20 h 134"/>
                <a:gd name="T68" fmla="*/ 26 w 138"/>
                <a:gd name="T69" fmla="*/ 20 h 134"/>
                <a:gd name="T70" fmla="*/ 26 w 138"/>
                <a:gd name="T71" fmla="*/ 20 h 134"/>
                <a:gd name="T72" fmla="*/ 37 w 138"/>
                <a:gd name="T73" fmla="*/ 35 h 134"/>
                <a:gd name="T74" fmla="*/ 50 w 138"/>
                <a:gd name="T75" fmla="*/ 35 h 134"/>
                <a:gd name="T76" fmla="*/ 50 w 138"/>
                <a:gd name="T77" fmla="*/ 107 h 134"/>
                <a:gd name="T78" fmla="*/ 37 w 138"/>
                <a:gd name="T79" fmla="*/ 107 h 134"/>
                <a:gd name="T80" fmla="*/ 37 w 138"/>
                <a:gd name="T81" fmla="*/ 3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34">
                  <a:moveTo>
                    <a:pt x="37" y="0"/>
                  </a:moveTo>
                  <a:lnTo>
                    <a:pt x="37" y="0"/>
                  </a:lnTo>
                  <a:lnTo>
                    <a:pt x="88" y="0"/>
                  </a:lnTo>
                  <a:lnTo>
                    <a:pt x="88" y="0"/>
                  </a:lnTo>
                  <a:lnTo>
                    <a:pt x="96" y="15"/>
                  </a:lnTo>
                  <a:lnTo>
                    <a:pt x="28" y="15"/>
                  </a:lnTo>
                  <a:lnTo>
                    <a:pt x="28" y="15"/>
                  </a:lnTo>
                  <a:lnTo>
                    <a:pt x="37" y="0"/>
                  </a:lnTo>
                  <a:lnTo>
                    <a:pt x="37" y="0"/>
                  </a:lnTo>
                  <a:close/>
                  <a:moveTo>
                    <a:pt x="26" y="20"/>
                  </a:moveTo>
                  <a:lnTo>
                    <a:pt x="0" y="20"/>
                  </a:lnTo>
                  <a:lnTo>
                    <a:pt x="17" y="52"/>
                  </a:lnTo>
                  <a:lnTo>
                    <a:pt x="17" y="52"/>
                  </a:lnTo>
                  <a:lnTo>
                    <a:pt x="13" y="68"/>
                  </a:lnTo>
                  <a:lnTo>
                    <a:pt x="13" y="86"/>
                  </a:lnTo>
                  <a:lnTo>
                    <a:pt x="15" y="103"/>
                  </a:lnTo>
                  <a:lnTo>
                    <a:pt x="17" y="121"/>
                  </a:lnTo>
                  <a:lnTo>
                    <a:pt x="8" y="121"/>
                  </a:lnTo>
                  <a:lnTo>
                    <a:pt x="8" y="134"/>
                  </a:lnTo>
                  <a:lnTo>
                    <a:pt x="120" y="134"/>
                  </a:lnTo>
                  <a:lnTo>
                    <a:pt x="120" y="121"/>
                  </a:lnTo>
                  <a:lnTo>
                    <a:pt x="109" y="121"/>
                  </a:lnTo>
                  <a:lnTo>
                    <a:pt x="109" y="121"/>
                  </a:lnTo>
                  <a:lnTo>
                    <a:pt x="110" y="99"/>
                  </a:lnTo>
                  <a:lnTo>
                    <a:pt x="112" y="79"/>
                  </a:lnTo>
                  <a:lnTo>
                    <a:pt x="110" y="59"/>
                  </a:lnTo>
                  <a:lnTo>
                    <a:pt x="107" y="41"/>
                  </a:lnTo>
                  <a:lnTo>
                    <a:pt x="114" y="41"/>
                  </a:lnTo>
                  <a:lnTo>
                    <a:pt x="129" y="79"/>
                  </a:lnTo>
                  <a:lnTo>
                    <a:pt x="138" y="79"/>
                  </a:lnTo>
                  <a:lnTo>
                    <a:pt x="127" y="20"/>
                  </a:lnTo>
                  <a:lnTo>
                    <a:pt x="99" y="20"/>
                  </a:lnTo>
                  <a:lnTo>
                    <a:pt x="96" y="20"/>
                  </a:lnTo>
                  <a:lnTo>
                    <a:pt x="33" y="20"/>
                  </a:lnTo>
                  <a:lnTo>
                    <a:pt x="26" y="20"/>
                  </a:lnTo>
                  <a:lnTo>
                    <a:pt x="26" y="20"/>
                  </a:lnTo>
                  <a:close/>
                  <a:moveTo>
                    <a:pt x="37" y="35"/>
                  </a:moveTo>
                  <a:lnTo>
                    <a:pt x="50" y="35"/>
                  </a:lnTo>
                  <a:lnTo>
                    <a:pt x="50" y="107"/>
                  </a:lnTo>
                  <a:lnTo>
                    <a:pt x="37" y="107"/>
                  </a:lnTo>
                  <a:lnTo>
                    <a:pt x="37" y="3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Freeform 489"/>
            <p:cNvSpPr>
              <a:spLocks noEditPoints="1"/>
            </p:cNvSpPr>
            <p:nvPr/>
          </p:nvSpPr>
          <p:spPr bwMode="auto">
            <a:xfrm>
              <a:off x="4065" y="4819"/>
              <a:ext cx="433" cy="488"/>
            </a:xfrm>
            <a:custGeom>
              <a:avLst/>
              <a:gdLst>
                <a:gd name="T0" fmla="*/ 116 w 129"/>
                <a:gd name="T1" fmla="*/ 16 h 145"/>
                <a:gd name="T2" fmla="*/ 129 w 129"/>
                <a:gd name="T3" fmla="*/ 44 h 145"/>
                <a:gd name="T4" fmla="*/ 129 w 129"/>
                <a:gd name="T5" fmla="*/ 69 h 145"/>
                <a:gd name="T6" fmla="*/ 112 w 129"/>
                <a:gd name="T7" fmla="*/ 33 h 145"/>
                <a:gd name="T8" fmla="*/ 99 w 129"/>
                <a:gd name="T9" fmla="*/ 23 h 145"/>
                <a:gd name="T10" fmla="*/ 76 w 129"/>
                <a:gd name="T11" fmla="*/ 71 h 145"/>
                <a:gd name="T12" fmla="*/ 83 w 129"/>
                <a:gd name="T13" fmla="*/ 91 h 145"/>
                <a:gd name="T14" fmla="*/ 92 w 129"/>
                <a:gd name="T15" fmla="*/ 108 h 145"/>
                <a:gd name="T16" fmla="*/ 116 w 129"/>
                <a:gd name="T17" fmla="*/ 88 h 145"/>
                <a:gd name="T18" fmla="*/ 121 w 129"/>
                <a:gd name="T19" fmla="*/ 67 h 145"/>
                <a:gd name="T20" fmla="*/ 112 w 129"/>
                <a:gd name="T21" fmla="*/ 55 h 145"/>
                <a:gd name="T22" fmla="*/ 81 w 129"/>
                <a:gd name="T23" fmla="*/ 53 h 145"/>
                <a:gd name="T24" fmla="*/ 79 w 129"/>
                <a:gd name="T25" fmla="*/ 49 h 145"/>
                <a:gd name="T26" fmla="*/ 70 w 129"/>
                <a:gd name="T27" fmla="*/ 42 h 145"/>
                <a:gd name="T28" fmla="*/ 90 w 129"/>
                <a:gd name="T29" fmla="*/ 18 h 145"/>
                <a:gd name="T30" fmla="*/ 94 w 129"/>
                <a:gd name="T31" fmla="*/ 9 h 145"/>
                <a:gd name="T32" fmla="*/ 57 w 129"/>
                <a:gd name="T33" fmla="*/ 0 h 145"/>
                <a:gd name="T34" fmla="*/ 37 w 129"/>
                <a:gd name="T35" fmla="*/ 9 h 145"/>
                <a:gd name="T36" fmla="*/ 39 w 129"/>
                <a:gd name="T37" fmla="*/ 29 h 145"/>
                <a:gd name="T38" fmla="*/ 52 w 129"/>
                <a:gd name="T39" fmla="*/ 45 h 145"/>
                <a:gd name="T40" fmla="*/ 48 w 129"/>
                <a:gd name="T41" fmla="*/ 55 h 145"/>
                <a:gd name="T42" fmla="*/ 37 w 129"/>
                <a:gd name="T43" fmla="*/ 60 h 145"/>
                <a:gd name="T44" fmla="*/ 11 w 129"/>
                <a:gd name="T45" fmla="*/ 56 h 145"/>
                <a:gd name="T46" fmla="*/ 10 w 129"/>
                <a:gd name="T47" fmla="*/ 75 h 145"/>
                <a:gd name="T48" fmla="*/ 22 w 129"/>
                <a:gd name="T49" fmla="*/ 99 h 145"/>
                <a:gd name="T50" fmla="*/ 35 w 129"/>
                <a:gd name="T51" fmla="*/ 106 h 145"/>
                <a:gd name="T52" fmla="*/ 55 w 129"/>
                <a:gd name="T53" fmla="*/ 89 h 145"/>
                <a:gd name="T54" fmla="*/ 43 w 129"/>
                <a:gd name="T55" fmla="*/ 123 h 145"/>
                <a:gd name="T56" fmla="*/ 32 w 129"/>
                <a:gd name="T57" fmla="*/ 145 h 145"/>
                <a:gd name="T58" fmla="*/ 99 w 129"/>
                <a:gd name="T59" fmla="*/ 145 h 145"/>
                <a:gd name="T60" fmla="*/ 87 w 129"/>
                <a:gd name="T61" fmla="*/ 123 h 145"/>
                <a:gd name="T62" fmla="*/ 74 w 129"/>
                <a:gd name="T63" fmla="*/ 73 h 145"/>
                <a:gd name="T64" fmla="*/ 63 w 129"/>
                <a:gd name="T65" fmla="*/ 51 h 145"/>
                <a:gd name="T66" fmla="*/ 68 w 129"/>
                <a:gd name="T67" fmla="*/ 53 h 145"/>
                <a:gd name="T68" fmla="*/ 72 w 129"/>
                <a:gd name="T69" fmla="*/ 56 h 145"/>
                <a:gd name="T70" fmla="*/ 70 w 129"/>
                <a:gd name="T71" fmla="*/ 62 h 145"/>
                <a:gd name="T72" fmla="*/ 66 w 129"/>
                <a:gd name="T73" fmla="*/ 66 h 145"/>
                <a:gd name="T74" fmla="*/ 61 w 129"/>
                <a:gd name="T75" fmla="*/ 64 h 145"/>
                <a:gd name="T76" fmla="*/ 57 w 129"/>
                <a:gd name="T77" fmla="*/ 60 h 145"/>
                <a:gd name="T78" fmla="*/ 59 w 129"/>
                <a:gd name="T79" fmla="*/ 55 h 145"/>
                <a:gd name="T80" fmla="*/ 17 w 129"/>
                <a:gd name="T81" fmla="*/ 45 h 145"/>
                <a:gd name="T82" fmla="*/ 0 w 129"/>
                <a:gd name="T83" fmla="*/ 36 h 145"/>
                <a:gd name="T84" fmla="*/ 30 w 129"/>
                <a:gd name="T85" fmla="*/ 3 h 145"/>
                <a:gd name="T86" fmla="*/ 32 w 129"/>
                <a:gd name="T87" fmla="*/ 5 h 145"/>
                <a:gd name="T88" fmla="*/ 17 w 129"/>
                <a:gd name="T89"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99" y="23"/>
                  </a:moveTo>
                  <a:lnTo>
                    <a:pt x="99" y="23"/>
                  </a:lnTo>
                  <a:lnTo>
                    <a:pt x="116" y="16"/>
                  </a:lnTo>
                  <a:lnTo>
                    <a:pt x="116" y="16"/>
                  </a:lnTo>
                  <a:lnTo>
                    <a:pt x="123" y="29"/>
                  </a:lnTo>
                  <a:lnTo>
                    <a:pt x="129" y="44"/>
                  </a:lnTo>
                  <a:lnTo>
                    <a:pt x="129" y="56"/>
                  </a:lnTo>
                  <a:lnTo>
                    <a:pt x="129" y="69"/>
                  </a:lnTo>
                  <a:lnTo>
                    <a:pt x="129" y="69"/>
                  </a:lnTo>
                  <a:lnTo>
                    <a:pt x="127" y="56"/>
                  </a:lnTo>
                  <a:lnTo>
                    <a:pt x="121" y="44"/>
                  </a:lnTo>
                  <a:lnTo>
                    <a:pt x="112" y="33"/>
                  </a:lnTo>
                  <a:lnTo>
                    <a:pt x="107" y="29"/>
                  </a:lnTo>
                  <a:lnTo>
                    <a:pt x="99" y="23"/>
                  </a:lnTo>
                  <a:lnTo>
                    <a:pt x="99" y="23"/>
                  </a:lnTo>
                  <a:close/>
                  <a:moveTo>
                    <a:pt x="74" y="73"/>
                  </a:moveTo>
                  <a:lnTo>
                    <a:pt x="74" y="73"/>
                  </a:lnTo>
                  <a:lnTo>
                    <a:pt x="76" y="71"/>
                  </a:lnTo>
                  <a:lnTo>
                    <a:pt x="76" y="71"/>
                  </a:lnTo>
                  <a:lnTo>
                    <a:pt x="79" y="80"/>
                  </a:lnTo>
                  <a:lnTo>
                    <a:pt x="83" y="91"/>
                  </a:lnTo>
                  <a:lnTo>
                    <a:pt x="87" y="101"/>
                  </a:lnTo>
                  <a:lnTo>
                    <a:pt x="88" y="104"/>
                  </a:lnTo>
                  <a:lnTo>
                    <a:pt x="92" y="108"/>
                  </a:lnTo>
                  <a:lnTo>
                    <a:pt x="92" y="108"/>
                  </a:lnTo>
                  <a:lnTo>
                    <a:pt x="105" y="99"/>
                  </a:lnTo>
                  <a:lnTo>
                    <a:pt x="116" y="88"/>
                  </a:lnTo>
                  <a:lnTo>
                    <a:pt x="120" y="80"/>
                  </a:lnTo>
                  <a:lnTo>
                    <a:pt x="121" y="75"/>
                  </a:lnTo>
                  <a:lnTo>
                    <a:pt x="121" y="67"/>
                  </a:lnTo>
                  <a:lnTo>
                    <a:pt x="121" y="60"/>
                  </a:lnTo>
                  <a:lnTo>
                    <a:pt x="121" y="60"/>
                  </a:lnTo>
                  <a:lnTo>
                    <a:pt x="112" y="55"/>
                  </a:lnTo>
                  <a:lnTo>
                    <a:pt x="103" y="53"/>
                  </a:lnTo>
                  <a:lnTo>
                    <a:pt x="92" y="51"/>
                  </a:lnTo>
                  <a:lnTo>
                    <a:pt x="81" y="53"/>
                  </a:lnTo>
                  <a:lnTo>
                    <a:pt x="81" y="53"/>
                  </a:lnTo>
                  <a:lnTo>
                    <a:pt x="79" y="49"/>
                  </a:lnTo>
                  <a:lnTo>
                    <a:pt x="79" y="49"/>
                  </a:lnTo>
                  <a:lnTo>
                    <a:pt x="76" y="45"/>
                  </a:lnTo>
                  <a:lnTo>
                    <a:pt x="70" y="42"/>
                  </a:lnTo>
                  <a:lnTo>
                    <a:pt x="70" y="42"/>
                  </a:lnTo>
                  <a:lnTo>
                    <a:pt x="76" y="34"/>
                  </a:lnTo>
                  <a:lnTo>
                    <a:pt x="83" y="27"/>
                  </a:lnTo>
                  <a:lnTo>
                    <a:pt x="90" y="18"/>
                  </a:lnTo>
                  <a:lnTo>
                    <a:pt x="92" y="14"/>
                  </a:lnTo>
                  <a:lnTo>
                    <a:pt x="94" y="9"/>
                  </a:lnTo>
                  <a:lnTo>
                    <a:pt x="94" y="9"/>
                  </a:lnTo>
                  <a:lnTo>
                    <a:pt x="79" y="3"/>
                  </a:lnTo>
                  <a:lnTo>
                    <a:pt x="65" y="0"/>
                  </a:lnTo>
                  <a:lnTo>
                    <a:pt x="57" y="0"/>
                  </a:lnTo>
                  <a:lnTo>
                    <a:pt x="50" y="1"/>
                  </a:lnTo>
                  <a:lnTo>
                    <a:pt x="43" y="5"/>
                  </a:lnTo>
                  <a:lnTo>
                    <a:pt x="37" y="9"/>
                  </a:lnTo>
                  <a:lnTo>
                    <a:pt x="37" y="9"/>
                  </a:lnTo>
                  <a:lnTo>
                    <a:pt x="37" y="18"/>
                  </a:lnTo>
                  <a:lnTo>
                    <a:pt x="39" y="29"/>
                  </a:lnTo>
                  <a:lnTo>
                    <a:pt x="44" y="38"/>
                  </a:lnTo>
                  <a:lnTo>
                    <a:pt x="52" y="45"/>
                  </a:lnTo>
                  <a:lnTo>
                    <a:pt x="52" y="45"/>
                  </a:lnTo>
                  <a:lnTo>
                    <a:pt x="48" y="51"/>
                  </a:lnTo>
                  <a:lnTo>
                    <a:pt x="48" y="55"/>
                  </a:lnTo>
                  <a:lnTo>
                    <a:pt x="48" y="55"/>
                  </a:lnTo>
                  <a:lnTo>
                    <a:pt x="46" y="62"/>
                  </a:lnTo>
                  <a:lnTo>
                    <a:pt x="46" y="62"/>
                  </a:lnTo>
                  <a:lnTo>
                    <a:pt x="37" y="60"/>
                  </a:lnTo>
                  <a:lnTo>
                    <a:pt x="28" y="58"/>
                  </a:lnTo>
                  <a:lnTo>
                    <a:pt x="17" y="56"/>
                  </a:lnTo>
                  <a:lnTo>
                    <a:pt x="11" y="56"/>
                  </a:lnTo>
                  <a:lnTo>
                    <a:pt x="8" y="58"/>
                  </a:lnTo>
                  <a:lnTo>
                    <a:pt x="8" y="58"/>
                  </a:lnTo>
                  <a:lnTo>
                    <a:pt x="10" y="75"/>
                  </a:lnTo>
                  <a:lnTo>
                    <a:pt x="13" y="88"/>
                  </a:lnTo>
                  <a:lnTo>
                    <a:pt x="19" y="95"/>
                  </a:lnTo>
                  <a:lnTo>
                    <a:pt x="22" y="99"/>
                  </a:lnTo>
                  <a:lnTo>
                    <a:pt x="28" y="104"/>
                  </a:lnTo>
                  <a:lnTo>
                    <a:pt x="35" y="106"/>
                  </a:lnTo>
                  <a:lnTo>
                    <a:pt x="35" y="106"/>
                  </a:lnTo>
                  <a:lnTo>
                    <a:pt x="46" y="101"/>
                  </a:lnTo>
                  <a:lnTo>
                    <a:pt x="52" y="95"/>
                  </a:lnTo>
                  <a:lnTo>
                    <a:pt x="55" y="89"/>
                  </a:lnTo>
                  <a:lnTo>
                    <a:pt x="55" y="121"/>
                  </a:lnTo>
                  <a:lnTo>
                    <a:pt x="55" y="121"/>
                  </a:lnTo>
                  <a:lnTo>
                    <a:pt x="43" y="123"/>
                  </a:lnTo>
                  <a:lnTo>
                    <a:pt x="32" y="126"/>
                  </a:lnTo>
                  <a:lnTo>
                    <a:pt x="32" y="126"/>
                  </a:lnTo>
                  <a:lnTo>
                    <a:pt x="32" y="145"/>
                  </a:lnTo>
                  <a:lnTo>
                    <a:pt x="32" y="145"/>
                  </a:lnTo>
                  <a:lnTo>
                    <a:pt x="99" y="145"/>
                  </a:lnTo>
                  <a:lnTo>
                    <a:pt x="99" y="145"/>
                  </a:lnTo>
                  <a:lnTo>
                    <a:pt x="99" y="126"/>
                  </a:lnTo>
                  <a:lnTo>
                    <a:pt x="99" y="126"/>
                  </a:lnTo>
                  <a:lnTo>
                    <a:pt x="87" y="123"/>
                  </a:lnTo>
                  <a:lnTo>
                    <a:pt x="74" y="121"/>
                  </a:lnTo>
                  <a:lnTo>
                    <a:pt x="74" y="73"/>
                  </a:lnTo>
                  <a:lnTo>
                    <a:pt x="74" y="73"/>
                  </a:lnTo>
                  <a:close/>
                  <a:moveTo>
                    <a:pt x="61" y="53"/>
                  </a:moveTo>
                  <a:lnTo>
                    <a:pt x="61" y="53"/>
                  </a:lnTo>
                  <a:lnTo>
                    <a:pt x="63" y="51"/>
                  </a:lnTo>
                  <a:lnTo>
                    <a:pt x="66" y="51"/>
                  </a:lnTo>
                  <a:lnTo>
                    <a:pt x="66" y="51"/>
                  </a:lnTo>
                  <a:lnTo>
                    <a:pt x="68" y="53"/>
                  </a:lnTo>
                  <a:lnTo>
                    <a:pt x="70" y="55"/>
                  </a:lnTo>
                  <a:lnTo>
                    <a:pt x="70" y="55"/>
                  </a:lnTo>
                  <a:lnTo>
                    <a:pt x="72" y="56"/>
                  </a:lnTo>
                  <a:lnTo>
                    <a:pt x="72" y="60"/>
                  </a:lnTo>
                  <a:lnTo>
                    <a:pt x="72" y="60"/>
                  </a:lnTo>
                  <a:lnTo>
                    <a:pt x="70" y="62"/>
                  </a:lnTo>
                  <a:lnTo>
                    <a:pt x="68" y="66"/>
                  </a:lnTo>
                  <a:lnTo>
                    <a:pt x="68" y="66"/>
                  </a:lnTo>
                  <a:lnTo>
                    <a:pt x="66" y="66"/>
                  </a:lnTo>
                  <a:lnTo>
                    <a:pt x="63" y="66"/>
                  </a:lnTo>
                  <a:lnTo>
                    <a:pt x="63" y="66"/>
                  </a:lnTo>
                  <a:lnTo>
                    <a:pt x="61" y="64"/>
                  </a:lnTo>
                  <a:lnTo>
                    <a:pt x="57" y="62"/>
                  </a:lnTo>
                  <a:lnTo>
                    <a:pt x="57" y="62"/>
                  </a:lnTo>
                  <a:lnTo>
                    <a:pt x="57" y="60"/>
                  </a:lnTo>
                  <a:lnTo>
                    <a:pt x="57" y="56"/>
                  </a:lnTo>
                  <a:lnTo>
                    <a:pt x="57" y="56"/>
                  </a:lnTo>
                  <a:lnTo>
                    <a:pt x="59" y="55"/>
                  </a:lnTo>
                  <a:lnTo>
                    <a:pt x="61" y="53"/>
                  </a:lnTo>
                  <a:lnTo>
                    <a:pt x="61" y="53"/>
                  </a:lnTo>
                  <a:close/>
                  <a:moveTo>
                    <a:pt x="17" y="45"/>
                  </a:moveTo>
                  <a:lnTo>
                    <a:pt x="17" y="45"/>
                  </a:lnTo>
                  <a:lnTo>
                    <a:pt x="0" y="36"/>
                  </a:lnTo>
                  <a:lnTo>
                    <a:pt x="0" y="36"/>
                  </a:lnTo>
                  <a:lnTo>
                    <a:pt x="10" y="23"/>
                  </a:lnTo>
                  <a:lnTo>
                    <a:pt x="19" y="12"/>
                  </a:lnTo>
                  <a:lnTo>
                    <a:pt x="30" y="3"/>
                  </a:lnTo>
                  <a:lnTo>
                    <a:pt x="41" y="0"/>
                  </a:lnTo>
                  <a:lnTo>
                    <a:pt x="41" y="0"/>
                  </a:lnTo>
                  <a:lnTo>
                    <a:pt x="32" y="5"/>
                  </a:lnTo>
                  <a:lnTo>
                    <a:pt x="22" y="16"/>
                  </a:lnTo>
                  <a:lnTo>
                    <a:pt x="17" y="31"/>
                  </a:lnTo>
                  <a:lnTo>
                    <a:pt x="17" y="38"/>
                  </a:lnTo>
                  <a:lnTo>
                    <a:pt x="17" y="45"/>
                  </a:lnTo>
                  <a:lnTo>
                    <a:pt x="17" y="4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Freeform 492"/>
            <p:cNvSpPr>
              <a:spLocks noEditPoints="1"/>
            </p:cNvSpPr>
            <p:nvPr/>
          </p:nvSpPr>
          <p:spPr bwMode="auto">
            <a:xfrm>
              <a:off x="2838" y="4808"/>
              <a:ext cx="476" cy="511"/>
            </a:xfrm>
            <a:custGeom>
              <a:avLst/>
              <a:gdLst>
                <a:gd name="T0" fmla="*/ 52 w 142"/>
                <a:gd name="T1" fmla="*/ 38 h 152"/>
                <a:gd name="T2" fmla="*/ 54 w 142"/>
                <a:gd name="T3" fmla="*/ 48 h 152"/>
                <a:gd name="T4" fmla="*/ 90 w 142"/>
                <a:gd name="T5" fmla="*/ 33 h 152"/>
                <a:gd name="T6" fmla="*/ 96 w 142"/>
                <a:gd name="T7" fmla="*/ 38 h 152"/>
                <a:gd name="T8" fmla="*/ 99 w 142"/>
                <a:gd name="T9" fmla="*/ 53 h 152"/>
                <a:gd name="T10" fmla="*/ 99 w 142"/>
                <a:gd name="T11" fmla="*/ 68 h 152"/>
                <a:gd name="T12" fmla="*/ 94 w 142"/>
                <a:gd name="T13" fmla="*/ 81 h 152"/>
                <a:gd name="T14" fmla="*/ 125 w 142"/>
                <a:gd name="T15" fmla="*/ 125 h 152"/>
                <a:gd name="T16" fmla="*/ 142 w 142"/>
                <a:gd name="T17" fmla="*/ 152 h 152"/>
                <a:gd name="T18" fmla="*/ 59 w 142"/>
                <a:gd name="T19" fmla="*/ 125 h 152"/>
                <a:gd name="T20" fmla="*/ 65 w 142"/>
                <a:gd name="T21" fmla="*/ 103 h 152"/>
                <a:gd name="T22" fmla="*/ 52 w 142"/>
                <a:gd name="T23" fmla="*/ 103 h 152"/>
                <a:gd name="T24" fmla="*/ 28 w 142"/>
                <a:gd name="T25" fmla="*/ 95 h 152"/>
                <a:gd name="T26" fmla="*/ 52 w 142"/>
                <a:gd name="T27" fmla="*/ 62 h 152"/>
                <a:gd name="T28" fmla="*/ 44 w 142"/>
                <a:gd name="T29" fmla="*/ 53 h 152"/>
                <a:gd name="T30" fmla="*/ 37 w 142"/>
                <a:gd name="T31" fmla="*/ 49 h 152"/>
                <a:gd name="T32" fmla="*/ 35 w 142"/>
                <a:gd name="T33" fmla="*/ 46 h 152"/>
                <a:gd name="T34" fmla="*/ 35 w 142"/>
                <a:gd name="T35" fmla="*/ 38 h 152"/>
                <a:gd name="T36" fmla="*/ 39 w 142"/>
                <a:gd name="T37" fmla="*/ 37 h 152"/>
                <a:gd name="T38" fmla="*/ 46 w 142"/>
                <a:gd name="T39" fmla="*/ 35 h 152"/>
                <a:gd name="T40" fmla="*/ 52 w 142"/>
                <a:gd name="T41" fmla="*/ 38 h 152"/>
                <a:gd name="T42" fmla="*/ 0 w 142"/>
                <a:gd name="T43" fmla="*/ 35 h 152"/>
                <a:gd name="T44" fmla="*/ 8 w 142"/>
                <a:gd name="T45" fmla="*/ 38 h 152"/>
                <a:gd name="T46" fmla="*/ 19 w 142"/>
                <a:gd name="T47" fmla="*/ 20 h 152"/>
                <a:gd name="T48" fmla="*/ 22 w 142"/>
                <a:gd name="T49" fmla="*/ 16 h 152"/>
                <a:gd name="T50" fmla="*/ 33 w 142"/>
                <a:gd name="T51" fmla="*/ 11 h 152"/>
                <a:gd name="T52" fmla="*/ 50 w 142"/>
                <a:gd name="T53" fmla="*/ 0 h 152"/>
                <a:gd name="T54" fmla="*/ 41 w 142"/>
                <a:gd name="T55" fmla="*/ 2 h 152"/>
                <a:gd name="T56" fmla="*/ 24 w 142"/>
                <a:gd name="T57" fmla="*/ 5 h 152"/>
                <a:gd name="T58" fmla="*/ 17 w 142"/>
                <a:gd name="T59" fmla="*/ 9 h 152"/>
                <a:gd name="T60" fmla="*/ 6 w 142"/>
                <a:gd name="T61" fmla="*/ 20 h 152"/>
                <a:gd name="T62" fmla="*/ 0 w 142"/>
                <a:gd name="T63" fmla="*/ 35 h 152"/>
                <a:gd name="T64" fmla="*/ 19 w 142"/>
                <a:gd name="T65" fmla="*/ 37 h 152"/>
                <a:gd name="T66" fmla="*/ 26 w 142"/>
                <a:gd name="T67" fmla="*/ 40 h 152"/>
                <a:gd name="T68" fmla="*/ 33 w 142"/>
                <a:gd name="T69" fmla="*/ 29 h 152"/>
                <a:gd name="T70" fmla="*/ 39 w 142"/>
                <a:gd name="T71" fmla="*/ 27 h 152"/>
                <a:gd name="T72" fmla="*/ 46 w 142"/>
                <a:gd name="T73" fmla="*/ 16 h 152"/>
                <a:gd name="T74" fmla="*/ 37 w 142"/>
                <a:gd name="T75" fmla="*/ 18 h 152"/>
                <a:gd name="T76" fmla="*/ 28 w 142"/>
                <a:gd name="T77" fmla="*/ 22 h 152"/>
                <a:gd name="T78" fmla="*/ 19 w 142"/>
                <a:gd name="T79" fmla="*/ 37 h 152"/>
                <a:gd name="T80" fmla="*/ 103 w 142"/>
                <a:gd name="T81" fmla="*/ 125 h 152"/>
                <a:gd name="T82" fmla="*/ 81 w 142"/>
                <a:gd name="T83" fmla="*/ 101 h 152"/>
                <a:gd name="T84" fmla="*/ 103 w 142"/>
                <a:gd name="T85" fmla="*/ 1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52">
                  <a:moveTo>
                    <a:pt x="52" y="38"/>
                  </a:moveTo>
                  <a:lnTo>
                    <a:pt x="52" y="38"/>
                  </a:lnTo>
                  <a:lnTo>
                    <a:pt x="54" y="42"/>
                  </a:lnTo>
                  <a:lnTo>
                    <a:pt x="54" y="48"/>
                  </a:lnTo>
                  <a:lnTo>
                    <a:pt x="61" y="55"/>
                  </a:lnTo>
                  <a:lnTo>
                    <a:pt x="90" y="33"/>
                  </a:lnTo>
                  <a:lnTo>
                    <a:pt x="90" y="33"/>
                  </a:lnTo>
                  <a:lnTo>
                    <a:pt x="96" y="38"/>
                  </a:lnTo>
                  <a:lnTo>
                    <a:pt x="98" y="46"/>
                  </a:lnTo>
                  <a:lnTo>
                    <a:pt x="99" y="53"/>
                  </a:lnTo>
                  <a:lnTo>
                    <a:pt x="99" y="60"/>
                  </a:lnTo>
                  <a:lnTo>
                    <a:pt x="99" y="68"/>
                  </a:lnTo>
                  <a:lnTo>
                    <a:pt x="98" y="73"/>
                  </a:lnTo>
                  <a:lnTo>
                    <a:pt x="94" y="81"/>
                  </a:lnTo>
                  <a:lnTo>
                    <a:pt x="90" y="86"/>
                  </a:lnTo>
                  <a:lnTo>
                    <a:pt x="125" y="125"/>
                  </a:lnTo>
                  <a:lnTo>
                    <a:pt x="142" y="125"/>
                  </a:lnTo>
                  <a:lnTo>
                    <a:pt x="142" y="152"/>
                  </a:lnTo>
                  <a:lnTo>
                    <a:pt x="59" y="152"/>
                  </a:lnTo>
                  <a:lnTo>
                    <a:pt x="59" y="125"/>
                  </a:lnTo>
                  <a:lnTo>
                    <a:pt x="65" y="125"/>
                  </a:lnTo>
                  <a:lnTo>
                    <a:pt x="65" y="103"/>
                  </a:lnTo>
                  <a:lnTo>
                    <a:pt x="65" y="103"/>
                  </a:lnTo>
                  <a:lnTo>
                    <a:pt x="52" y="103"/>
                  </a:lnTo>
                  <a:lnTo>
                    <a:pt x="39" y="101"/>
                  </a:lnTo>
                  <a:lnTo>
                    <a:pt x="28" y="95"/>
                  </a:lnTo>
                  <a:lnTo>
                    <a:pt x="19" y="86"/>
                  </a:lnTo>
                  <a:lnTo>
                    <a:pt x="52" y="62"/>
                  </a:lnTo>
                  <a:lnTo>
                    <a:pt x="44" y="53"/>
                  </a:lnTo>
                  <a:lnTo>
                    <a:pt x="44" y="53"/>
                  </a:lnTo>
                  <a:lnTo>
                    <a:pt x="41" y="53"/>
                  </a:lnTo>
                  <a:lnTo>
                    <a:pt x="37" y="49"/>
                  </a:lnTo>
                  <a:lnTo>
                    <a:pt x="37" y="49"/>
                  </a:lnTo>
                  <a:lnTo>
                    <a:pt x="35" y="46"/>
                  </a:lnTo>
                  <a:lnTo>
                    <a:pt x="35" y="42"/>
                  </a:lnTo>
                  <a:lnTo>
                    <a:pt x="35" y="38"/>
                  </a:lnTo>
                  <a:lnTo>
                    <a:pt x="39" y="37"/>
                  </a:lnTo>
                  <a:lnTo>
                    <a:pt x="39" y="37"/>
                  </a:lnTo>
                  <a:lnTo>
                    <a:pt x="42" y="35"/>
                  </a:lnTo>
                  <a:lnTo>
                    <a:pt x="46" y="35"/>
                  </a:lnTo>
                  <a:lnTo>
                    <a:pt x="50" y="35"/>
                  </a:lnTo>
                  <a:lnTo>
                    <a:pt x="52" y="38"/>
                  </a:lnTo>
                  <a:lnTo>
                    <a:pt x="52" y="38"/>
                  </a:lnTo>
                  <a:close/>
                  <a:moveTo>
                    <a:pt x="0" y="35"/>
                  </a:moveTo>
                  <a:lnTo>
                    <a:pt x="8" y="38"/>
                  </a:lnTo>
                  <a:lnTo>
                    <a:pt x="8" y="38"/>
                  </a:lnTo>
                  <a:lnTo>
                    <a:pt x="15" y="26"/>
                  </a:lnTo>
                  <a:lnTo>
                    <a:pt x="19" y="20"/>
                  </a:lnTo>
                  <a:lnTo>
                    <a:pt x="22" y="16"/>
                  </a:lnTo>
                  <a:lnTo>
                    <a:pt x="22" y="16"/>
                  </a:lnTo>
                  <a:lnTo>
                    <a:pt x="28" y="13"/>
                  </a:lnTo>
                  <a:lnTo>
                    <a:pt x="33" y="11"/>
                  </a:lnTo>
                  <a:lnTo>
                    <a:pt x="48" y="9"/>
                  </a:lnTo>
                  <a:lnTo>
                    <a:pt x="50" y="0"/>
                  </a:lnTo>
                  <a:lnTo>
                    <a:pt x="50" y="0"/>
                  </a:lnTo>
                  <a:lnTo>
                    <a:pt x="41" y="2"/>
                  </a:lnTo>
                  <a:lnTo>
                    <a:pt x="31" y="2"/>
                  </a:lnTo>
                  <a:lnTo>
                    <a:pt x="24" y="5"/>
                  </a:lnTo>
                  <a:lnTo>
                    <a:pt x="17" y="9"/>
                  </a:lnTo>
                  <a:lnTo>
                    <a:pt x="17" y="9"/>
                  </a:lnTo>
                  <a:lnTo>
                    <a:pt x="11" y="15"/>
                  </a:lnTo>
                  <a:lnTo>
                    <a:pt x="6" y="20"/>
                  </a:lnTo>
                  <a:lnTo>
                    <a:pt x="2" y="27"/>
                  </a:lnTo>
                  <a:lnTo>
                    <a:pt x="0" y="35"/>
                  </a:lnTo>
                  <a:lnTo>
                    <a:pt x="0" y="35"/>
                  </a:lnTo>
                  <a:close/>
                  <a:moveTo>
                    <a:pt x="19" y="37"/>
                  </a:moveTo>
                  <a:lnTo>
                    <a:pt x="26" y="40"/>
                  </a:lnTo>
                  <a:lnTo>
                    <a:pt x="26" y="40"/>
                  </a:lnTo>
                  <a:lnTo>
                    <a:pt x="30" y="33"/>
                  </a:lnTo>
                  <a:lnTo>
                    <a:pt x="33" y="29"/>
                  </a:lnTo>
                  <a:lnTo>
                    <a:pt x="33" y="29"/>
                  </a:lnTo>
                  <a:lnTo>
                    <a:pt x="39" y="27"/>
                  </a:lnTo>
                  <a:lnTo>
                    <a:pt x="46" y="26"/>
                  </a:lnTo>
                  <a:lnTo>
                    <a:pt x="46" y="16"/>
                  </a:lnTo>
                  <a:lnTo>
                    <a:pt x="46" y="16"/>
                  </a:lnTo>
                  <a:lnTo>
                    <a:pt x="37" y="18"/>
                  </a:lnTo>
                  <a:lnTo>
                    <a:pt x="28" y="22"/>
                  </a:lnTo>
                  <a:lnTo>
                    <a:pt x="28" y="22"/>
                  </a:lnTo>
                  <a:lnTo>
                    <a:pt x="22" y="27"/>
                  </a:lnTo>
                  <a:lnTo>
                    <a:pt x="19" y="37"/>
                  </a:lnTo>
                  <a:lnTo>
                    <a:pt x="19" y="37"/>
                  </a:lnTo>
                  <a:close/>
                  <a:moveTo>
                    <a:pt x="103" y="125"/>
                  </a:moveTo>
                  <a:lnTo>
                    <a:pt x="81" y="101"/>
                  </a:lnTo>
                  <a:lnTo>
                    <a:pt x="81" y="101"/>
                  </a:lnTo>
                  <a:lnTo>
                    <a:pt x="81" y="125"/>
                  </a:lnTo>
                  <a:lnTo>
                    <a:pt x="103" y="1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Freeform 493"/>
            <p:cNvSpPr>
              <a:spLocks noEditPoints="1"/>
            </p:cNvSpPr>
            <p:nvPr/>
          </p:nvSpPr>
          <p:spPr bwMode="auto">
            <a:xfrm>
              <a:off x="6183" y="3828"/>
              <a:ext cx="515" cy="518"/>
            </a:xfrm>
            <a:custGeom>
              <a:avLst/>
              <a:gdLst>
                <a:gd name="T0" fmla="*/ 145 w 148"/>
                <a:gd name="T1" fmla="*/ 33 h 149"/>
                <a:gd name="T2" fmla="*/ 143 w 148"/>
                <a:gd name="T3" fmla="*/ 39 h 149"/>
                <a:gd name="T4" fmla="*/ 108 w 148"/>
                <a:gd name="T5" fmla="*/ 61 h 149"/>
                <a:gd name="T6" fmla="*/ 99 w 148"/>
                <a:gd name="T7" fmla="*/ 46 h 149"/>
                <a:gd name="T8" fmla="*/ 99 w 148"/>
                <a:gd name="T9" fmla="*/ 65 h 149"/>
                <a:gd name="T10" fmla="*/ 97 w 148"/>
                <a:gd name="T11" fmla="*/ 77 h 149"/>
                <a:gd name="T12" fmla="*/ 104 w 148"/>
                <a:gd name="T13" fmla="*/ 77 h 149"/>
                <a:gd name="T14" fmla="*/ 119 w 148"/>
                <a:gd name="T15" fmla="*/ 83 h 149"/>
                <a:gd name="T16" fmla="*/ 106 w 148"/>
                <a:gd name="T17" fmla="*/ 99 h 149"/>
                <a:gd name="T18" fmla="*/ 108 w 148"/>
                <a:gd name="T19" fmla="*/ 105 h 149"/>
                <a:gd name="T20" fmla="*/ 115 w 148"/>
                <a:gd name="T21" fmla="*/ 109 h 149"/>
                <a:gd name="T22" fmla="*/ 115 w 148"/>
                <a:gd name="T23" fmla="*/ 111 h 149"/>
                <a:gd name="T24" fmla="*/ 113 w 148"/>
                <a:gd name="T25" fmla="*/ 116 h 149"/>
                <a:gd name="T26" fmla="*/ 111 w 148"/>
                <a:gd name="T27" fmla="*/ 118 h 149"/>
                <a:gd name="T28" fmla="*/ 106 w 148"/>
                <a:gd name="T29" fmla="*/ 118 h 149"/>
                <a:gd name="T30" fmla="*/ 102 w 148"/>
                <a:gd name="T31" fmla="*/ 116 h 149"/>
                <a:gd name="T32" fmla="*/ 100 w 148"/>
                <a:gd name="T33" fmla="*/ 112 h 149"/>
                <a:gd name="T34" fmla="*/ 99 w 148"/>
                <a:gd name="T35" fmla="*/ 103 h 149"/>
                <a:gd name="T36" fmla="*/ 78 w 148"/>
                <a:gd name="T37" fmla="*/ 114 h 149"/>
                <a:gd name="T38" fmla="*/ 77 w 148"/>
                <a:gd name="T39" fmla="*/ 99 h 149"/>
                <a:gd name="T40" fmla="*/ 82 w 148"/>
                <a:gd name="T41" fmla="*/ 85 h 149"/>
                <a:gd name="T42" fmla="*/ 69 w 148"/>
                <a:gd name="T43" fmla="*/ 83 h 149"/>
                <a:gd name="T44" fmla="*/ 53 w 148"/>
                <a:gd name="T45" fmla="*/ 72 h 149"/>
                <a:gd name="T46" fmla="*/ 60 w 148"/>
                <a:gd name="T47" fmla="*/ 87 h 149"/>
                <a:gd name="T48" fmla="*/ 25 w 148"/>
                <a:gd name="T49" fmla="*/ 109 h 149"/>
                <a:gd name="T50" fmla="*/ 20 w 148"/>
                <a:gd name="T51" fmla="*/ 107 h 149"/>
                <a:gd name="T52" fmla="*/ 0 w 148"/>
                <a:gd name="T53" fmla="*/ 74 h 149"/>
                <a:gd name="T54" fmla="*/ 36 w 148"/>
                <a:gd name="T55" fmla="*/ 52 h 149"/>
                <a:gd name="T56" fmla="*/ 42 w 148"/>
                <a:gd name="T57" fmla="*/ 54 h 149"/>
                <a:gd name="T58" fmla="*/ 55 w 148"/>
                <a:gd name="T59" fmla="*/ 59 h 149"/>
                <a:gd name="T60" fmla="*/ 75 w 148"/>
                <a:gd name="T61" fmla="*/ 24 h 149"/>
                <a:gd name="T62" fmla="*/ 93 w 148"/>
                <a:gd name="T63" fmla="*/ 37 h 149"/>
                <a:gd name="T64" fmla="*/ 86 w 148"/>
                <a:gd name="T65" fmla="*/ 24 h 149"/>
                <a:gd name="T66" fmla="*/ 123 w 148"/>
                <a:gd name="T67" fmla="*/ 2 h 149"/>
                <a:gd name="T68" fmla="*/ 128 w 148"/>
                <a:gd name="T69" fmla="*/ 4 h 149"/>
                <a:gd name="T70" fmla="*/ 148 w 148"/>
                <a:gd name="T71" fmla="*/ 120 h 149"/>
                <a:gd name="T72" fmla="*/ 141 w 148"/>
                <a:gd name="T73" fmla="*/ 118 h 149"/>
                <a:gd name="T74" fmla="*/ 130 w 148"/>
                <a:gd name="T75" fmla="*/ 133 h 149"/>
                <a:gd name="T76" fmla="*/ 124 w 148"/>
                <a:gd name="T77" fmla="*/ 136 h 149"/>
                <a:gd name="T78" fmla="*/ 113 w 148"/>
                <a:gd name="T79" fmla="*/ 140 h 149"/>
                <a:gd name="T80" fmla="*/ 99 w 148"/>
                <a:gd name="T81" fmla="*/ 149 h 149"/>
                <a:gd name="T82" fmla="*/ 108 w 148"/>
                <a:gd name="T83" fmla="*/ 149 h 149"/>
                <a:gd name="T84" fmla="*/ 123 w 148"/>
                <a:gd name="T85" fmla="*/ 147 h 149"/>
                <a:gd name="T86" fmla="*/ 130 w 148"/>
                <a:gd name="T87" fmla="*/ 144 h 149"/>
                <a:gd name="T88" fmla="*/ 141 w 148"/>
                <a:gd name="T89" fmla="*/ 134 h 149"/>
                <a:gd name="T90" fmla="*/ 148 w 148"/>
                <a:gd name="T91" fmla="*/ 120 h 149"/>
                <a:gd name="T92" fmla="*/ 132 w 148"/>
                <a:gd name="T93" fmla="*/ 116 h 149"/>
                <a:gd name="T94" fmla="*/ 123 w 148"/>
                <a:gd name="T95" fmla="*/ 114 h 149"/>
                <a:gd name="T96" fmla="*/ 115 w 148"/>
                <a:gd name="T97" fmla="*/ 123 h 149"/>
                <a:gd name="T98" fmla="*/ 110 w 148"/>
                <a:gd name="T99" fmla="*/ 125 h 149"/>
                <a:gd name="T100" fmla="*/ 102 w 148"/>
                <a:gd name="T101" fmla="*/ 134 h 149"/>
                <a:gd name="T102" fmla="*/ 111 w 148"/>
                <a:gd name="T103" fmla="*/ 134 h 149"/>
                <a:gd name="T104" fmla="*/ 121 w 148"/>
                <a:gd name="T105" fmla="*/ 131 h 149"/>
                <a:gd name="T106" fmla="*/ 132 w 148"/>
                <a:gd name="T107" fmla="*/ 116 h 149"/>
                <a:gd name="T108" fmla="*/ 49 w 148"/>
                <a:gd name="T109" fmla="*/ 83 h 149"/>
                <a:gd name="T110" fmla="*/ 11 w 148"/>
                <a:gd name="T111" fmla="*/ 76 h 149"/>
                <a:gd name="T112" fmla="*/ 49 w 148"/>
                <a:gd name="T113" fmla="*/ 83 h 149"/>
                <a:gd name="T114" fmla="*/ 135 w 148"/>
                <a:gd name="T115" fmla="*/ 33 h 149"/>
                <a:gd name="T116" fmla="*/ 97 w 148"/>
                <a:gd name="T117" fmla="*/ 26 h 149"/>
                <a:gd name="T118" fmla="*/ 135 w 148"/>
                <a:gd name="T119"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 h="149">
                  <a:moveTo>
                    <a:pt x="128" y="4"/>
                  </a:moveTo>
                  <a:lnTo>
                    <a:pt x="145" y="33"/>
                  </a:lnTo>
                  <a:lnTo>
                    <a:pt x="146" y="37"/>
                  </a:lnTo>
                  <a:lnTo>
                    <a:pt x="143" y="39"/>
                  </a:lnTo>
                  <a:lnTo>
                    <a:pt x="111" y="59"/>
                  </a:lnTo>
                  <a:lnTo>
                    <a:pt x="108" y="61"/>
                  </a:lnTo>
                  <a:lnTo>
                    <a:pt x="104" y="57"/>
                  </a:lnTo>
                  <a:lnTo>
                    <a:pt x="99" y="46"/>
                  </a:lnTo>
                  <a:lnTo>
                    <a:pt x="91" y="50"/>
                  </a:lnTo>
                  <a:lnTo>
                    <a:pt x="99" y="65"/>
                  </a:lnTo>
                  <a:lnTo>
                    <a:pt x="91" y="68"/>
                  </a:lnTo>
                  <a:lnTo>
                    <a:pt x="97" y="77"/>
                  </a:lnTo>
                  <a:lnTo>
                    <a:pt x="97" y="77"/>
                  </a:lnTo>
                  <a:lnTo>
                    <a:pt x="104" y="77"/>
                  </a:lnTo>
                  <a:lnTo>
                    <a:pt x="111" y="79"/>
                  </a:lnTo>
                  <a:lnTo>
                    <a:pt x="119" y="83"/>
                  </a:lnTo>
                  <a:lnTo>
                    <a:pt x="124" y="88"/>
                  </a:lnTo>
                  <a:lnTo>
                    <a:pt x="106" y="99"/>
                  </a:lnTo>
                  <a:lnTo>
                    <a:pt x="108" y="105"/>
                  </a:lnTo>
                  <a:lnTo>
                    <a:pt x="108" y="105"/>
                  </a:lnTo>
                  <a:lnTo>
                    <a:pt x="111" y="105"/>
                  </a:lnTo>
                  <a:lnTo>
                    <a:pt x="115" y="109"/>
                  </a:lnTo>
                  <a:lnTo>
                    <a:pt x="115" y="109"/>
                  </a:lnTo>
                  <a:lnTo>
                    <a:pt x="115" y="111"/>
                  </a:lnTo>
                  <a:lnTo>
                    <a:pt x="115" y="114"/>
                  </a:lnTo>
                  <a:lnTo>
                    <a:pt x="113" y="116"/>
                  </a:lnTo>
                  <a:lnTo>
                    <a:pt x="111" y="118"/>
                  </a:lnTo>
                  <a:lnTo>
                    <a:pt x="111" y="118"/>
                  </a:lnTo>
                  <a:lnTo>
                    <a:pt x="110" y="120"/>
                  </a:lnTo>
                  <a:lnTo>
                    <a:pt x="106" y="118"/>
                  </a:lnTo>
                  <a:lnTo>
                    <a:pt x="104" y="118"/>
                  </a:lnTo>
                  <a:lnTo>
                    <a:pt x="102" y="116"/>
                  </a:lnTo>
                  <a:lnTo>
                    <a:pt x="102" y="116"/>
                  </a:lnTo>
                  <a:lnTo>
                    <a:pt x="100" y="112"/>
                  </a:lnTo>
                  <a:lnTo>
                    <a:pt x="102" y="109"/>
                  </a:lnTo>
                  <a:lnTo>
                    <a:pt x="99" y="103"/>
                  </a:lnTo>
                  <a:lnTo>
                    <a:pt x="78" y="114"/>
                  </a:lnTo>
                  <a:lnTo>
                    <a:pt x="78" y="114"/>
                  </a:lnTo>
                  <a:lnTo>
                    <a:pt x="77" y="107"/>
                  </a:lnTo>
                  <a:lnTo>
                    <a:pt x="77" y="99"/>
                  </a:lnTo>
                  <a:lnTo>
                    <a:pt x="78" y="92"/>
                  </a:lnTo>
                  <a:lnTo>
                    <a:pt x="82" y="85"/>
                  </a:lnTo>
                  <a:lnTo>
                    <a:pt x="78" y="77"/>
                  </a:lnTo>
                  <a:lnTo>
                    <a:pt x="69" y="83"/>
                  </a:lnTo>
                  <a:lnTo>
                    <a:pt x="60" y="68"/>
                  </a:lnTo>
                  <a:lnTo>
                    <a:pt x="53" y="72"/>
                  </a:lnTo>
                  <a:lnTo>
                    <a:pt x="58" y="83"/>
                  </a:lnTo>
                  <a:lnTo>
                    <a:pt x="60" y="87"/>
                  </a:lnTo>
                  <a:lnTo>
                    <a:pt x="56" y="88"/>
                  </a:lnTo>
                  <a:lnTo>
                    <a:pt x="25" y="109"/>
                  </a:lnTo>
                  <a:lnTo>
                    <a:pt x="22" y="111"/>
                  </a:lnTo>
                  <a:lnTo>
                    <a:pt x="20" y="107"/>
                  </a:lnTo>
                  <a:lnTo>
                    <a:pt x="1" y="77"/>
                  </a:lnTo>
                  <a:lnTo>
                    <a:pt x="0" y="74"/>
                  </a:lnTo>
                  <a:lnTo>
                    <a:pt x="3" y="70"/>
                  </a:lnTo>
                  <a:lnTo>
                    <a:pt x="36" y="52"/>
                  </a:lnTo>
                  <a:lnTo>
                    <a:pt x="40" y="50"/>
                  </a:lnTo>
                  <a:lnTo>
                    <a:pt x="42" y="54"/>
                  </a:lnTo>
                  <a:lnTo>
                    <a:pt x="47" y="63"/>
                  </a:lnTo>
                  <a:lnTo>
                    <a:pt x="55" y="59"/>
                  </a:lnTo>
                  <a:lnTo>
                    <a:pt x="45" y="41"/>
                  </a:lnTo>
                  <a:lnTo>
                    <a:pt x="75" y="24"/>
                  </a:lnTo>
                  <a:lnTo>
                    <a:pt x="86" y="41"/>
                  </a:lnTo>
                  <a:lnTo>
                    <a:pt x="93" y="37"/>
                  </a:lnTo>
                  <a:lnTo>
                    <a:pt x="88" y="28"/>
                  </a:lnTo>
                  <a:lnTo>
                    <a:pt x="86" y="24"/>
                  </a:lnTo>
                  <a:lnTo>
                    <a:pt x="89" y="21"/>
                  </a:lnTo>
                  <a:lnTo>
                    <a:pt x="123" y="2"/>
                  </a:lnTo>
                  <a:lnTo>
                    <a:pt x="126" y="0"/>
                  </a:lnTo>
                  <a:lnTo>
                    <a:pt x="128" y="4"/>
                  </a:lnTo>
                  <a:lnTo>
                    <a:pt x="128" y="4"/>
                  </a:lnTo>
                  <a:close/>
                  <a:moveTo>
                    <a:pt x="148" y="120"/>
                  </a:moveTo>
                  <a:lnTo>
                    <a:pt x="141" y="118"/>
                  </a:lnTo>
                  <a:lnTo>
                    <a:pt x="141" y="118"/>
                  </a:lnTo>
                  <a:lnTo>
                    <a:pt x="134" y="129"/>
                  </a:lnTo>
                  <a:lnTo>
                    <a:pt x="130" y="133"/>
                  </a:lnTo>
                  <a:lnTo>
                    <a:pt x="124" y="136"/>
                  </a:lnTo>
                  <a:lnTo>
                    <a:pt x="124" y="136"/>
                  </a:lnTo>
                  <a:lnTo>
                    <a:pt x="119" y="138"/>
                  </a:lnTo>
                  <a:lnTo>
                    <a:pt x="113" y="140"/>
                  </a:lnTo>
                  <a:lnTo>
                    <a:pt x="99" y="140"/>
                  </a:lnTo>
                  <a:lnTo>
                    <a:pt x="99" y="149"/>
                  </a:lnTo>
                  <a:lnTo>
                    <a:pt x="99" y="149"/>
                  </a:lnTo>
                  <a:lnTo>
                    <a:pt x="108" y="149"/>
                  </a:lnTo>
                  <a:lnTo>
                    <a:pt x="115" y="149"/>
                  </a:lnTo>
                  <a:lnTo>
                    <a:pt x="123" y="147"/>
                  </a:lnTo>
                  <a:lnTo>
                    <a:pt x="130" y="144"/>
                  </a:lnTo>
                  <a:lnTo>
                    <a:pt x="130" y="144"/>
                  </a:lnTo>
                  <a:lnTo>
                    <a:pt x="135" y="140"/>
                  </a:lnTo>
                  <a:lnTo>
                    <a:pt x="141" y="134"/>
                  </a:lnTo>
                  <a:lnTo>
                    <a:pt x="145" y="129"/>
                  </a:lnTo>
                  <a:lnTo>
                    <a:pt x="148" y="120"/>
                  </a:lnTo>
                  <a:lnTo>
                    <a:pt x="148" y="120"/>
                  </a:lnTo>
                  <a:close/>
                  <a:moveTo>
                    <a:pt x="132" y="116"/>
                  </a:moveTo>
                  <a:lnTo>
                    <a:pt x="123" y="114"/>
                  </a:lnTo>
                  <a:lnTo>
                    <a:pt x="123" y="114"/>
                  </a:lnTo>
                  <a:lnTo>
                    <a:pt x="119" y="120"/>
                  </a:lnTo>
                  <a:lnTo>
                    <a:pt x="115" y="123"/>
                  </a:lnTo>
                  <a:lnTo>
                    <a:pt x="115" y="123"/>
                  </a:lnTo>
                  <a:lnTo>
                    <a:pt x="110" y="125"/>
                  </a:lnTo>
                  <a:lnTo>
                    <a:pt x="102" y="125"/>
                  </a:lnTo>
                  <a:lnTo>
                    <a:pt x="102" y="134"/>
                  </a:lnTo>
                  <a:lnTo>
                    <a:pt x="102" y="134"/>
                  </a:lnTo>
                  <a:lnTo>
                    <a:pt x="111" y="134"/>
                  </a:lnTo>
                  <a:lnTo>
                    <a:pt x="121" y="131"/>
                  </a:lnTo>
                  <a:lnTo>
                    <a:pt x="121" y="131"/>
                  </a:lnTo>
                  <a:lnTo>
                    <a:pt x="126" y="125"/>
                  </a:lnTo>
                  <a:lnTo>
                    <a:pt x="132" y="116"/>
                  </a:lnTo>
                  <a:lnTo>
                    <a:pt x="132" y="116"/>
                  </a:lnTo>
                  <a:close/>
                  <a:moveTo>
                    <a:pt x="49" y="83"/>
                  </a:moveTo>
                  <a:lnTo>
                    <a:pt x="36" y="61"/>
                  </a:lnTo>
                  <a:lnTo>
                    <a:pt x="11" y="76"/>
                  </a:lnTo>
                  <a:lnTo>
                    <a:pt x="23" y="98"/>
                  </a:lnTo>
                  <a:lnTo>
                    <a:pt x="49" y="83"/>
                  </a:lnTo>
                  <a:lnTo>
                    <a:pt x="49" y="83"/>
                  </a:lnTo>
                  <a:close/>
                  <a:moveTo>
                    <a:pt x="135" y="33"/>
                  </a:moveTo>
                  <a:lnTo>
                    <a:pt x="123" y="11"/>
                  </a:lnTo>
                  <a:lnTo>
                    <a:pt x="97" y="26"/>
                  </a:lnTo>
                  <a:lnTo>
                    <a:pt x="110" y="48"/>
                  </a:lnTo>
                  <a:lnTo>
                    <a:pt x="135" y="3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Freeform 494"/>
            <p:cNvSpPr>
              <a:spLocks noEditPoints="1"/>
            </p:cNvSpPr>
            <p:nvPr/>
          </p:nvSpPr>
          <p:spPr bwMode="auto">
            <a:xfrm>
              <a:off x="1708" y="2943"/>
              <a:ext cx="434" cy="490"/>
            </a:xfrm>
            <a:custGeom>
              <a:avLst/>
              <a:gdLst>
                <a:gd name="T0" fmla="*/ 68 w 125"/>
                <a:gd name="T1" fmla="*/ 27 h 141"/>
                <a:gd name="T2" fmla="*/ 77 w 125"/>
                <a:gd name="T3" fmla="*/ 40 h 141"/>
                <a:gd name="T4" fmla="*/ 74 w 125"/>
                <a:gd name="T5" fmla="*/ 51 h 141"/>
                <a:gd name="T6" fmla="*/ 107 w 125"/>
                <a:gd name="T7" fmla="*/ 141 h 141"/>
                <a:gd name="T8" fmla="*/ 29 w 125"/>
                <a:gd name="T9" fmla="*/ 141 h 141"/>
                <a:gd name="T10" fmla="*/ 40 w 125"/>
                <a:gd name="T11" fmla="*/ 86 h 141"/>
                <a:gd name="T12" fmla="*/ 50 w 125"/>
                <a:gd name="T13" fmla="*/ 46 h 141"/>
                <a:gd name="T14" fmla="*/ 50 w 125"/>
                <a:gd name="T15" fmla="*/ 35 h 141"/>
                <a:gd name="T16" fmla="*/ 63 w 125"/>
                <a:gd name="T17" fmla="*/ 25 h 141"/>
                <a:gd name="T18" fmla="*/ 66 w 125"/>
                <a:gd name="T19" fmla="*/ 68 h 141"/>
                <a:gd name="T20" fmla="*/ 66 w 125"/>
                <a:gd name="T21" fmla="*/ 68 h 141"/>
                <a:gd name="T22" fmla="*/ 55 w 125"/>
                <a:gd name="T23" fmla="*/ 86 h 141"/>
                <a:gd name="T24" fmla="*/ 68 w 125"/>
                <a:gd name="T25" fmla="*/ 75 h 141"/>
                <a:gd name="T26" fmla="*/ 81 w 125"/>
                <a:gd name="T27" fmla="*/ 110 h 141"/>
                <a:gd name="T28" fmla="*/ 85 w 125"/>
                <a:gd name="T29" fmla="*/ 117 h 141"/>
                <a:gd name="T30" fmla="*/ 85 w 125"/>
                <a:gd name="T31" fmla="*/ 117 h 141"/>
                <a:gd name="T32" fmla="*/ 70 w 125"/>
                <a:gd name="T33" fmla="*/ 115 h 141"/>
                <a:gd name="T34" fmla="*/ 44 w 125"/>
                <a:gd name="T35" fmla="*/ 128 h 141"/>
                <a:gd name="T36" fmla="*/ 66 w 125"/>
                <a:gd name="T37" fmla="*/ 93 h 141"/>
                <a:gd name="T38" fmla="*/ 48 w 125"/>
                <a:gd name="T39" fmla="*/ 104 h 141"/>
                <a:gd name="T40" fmla="*/ 101 w 125"/>
                <a:gd name="T41" fmla="*/ 7 h 141"/>
                <a:gd name="T42" fmla="*/ 112 w 125"/>
                <a:gd name="T43" fmla="*/ 31 h 141"/>
                <a:gd name="T44" fmla="*/ 112 w 125"/>
                <a:gd name="T45" fmla="*/ 49 h 141"/>
                <a:gd name="T46" fmla="*/ 99 w 125"/>
                <a:gd name="T47" fmla="*/ 73 h 141"/>
                <a:gd name="T48" fmla="*/ 116 w 125"/>
                <a:gd name="T49" fmla="*/ 73 h 141"/>
                <a:gd name="T50" fmla="*/ 125 w 125"/>
                <a:gd name="T51" fmla="*/ 40 h 141"/>
                <a:gd name="T52" fmla="*/ 121 w 125"/>
                <a:gd name="T53" fmla="*/ 18 h 141"/>
                <a:gd name="T54" fmla="*/ 110 w 125"/>
                <a:gd name="T55" fmla="*/ 0 h 141"/>
                <a:gd name="T56" fmla="*/ 26 w 125"/>
                <a:gd name="T57" fmla="*/ 73 h 141"/>
                <a:gd name="T58" fmla="*/ 15 w 125"/>
                <a:gd name="T59" fmla="*/ 49 h 141"/>
                <a:gd name="T60" fmla="*/ 15 w 125"/>
                <a:gd name="T61" fmla="*/ 31 h 141"/>
                <a:gd name="T62" fmla="*/ 26 w 125"/>
                <a:gd name="T63" fmla="*/ 7 h 141"/>
                <a:gd name="T64" fmla="*/ 9 w 125"/>
                <a:gd name="T65" fmla="*/ 9 h 141"/>
                <a:gd name="T66" fmla="*/ 0 w 125"/>
                <a:gd name="T67" fmla="*/ 40 h 141"/>
                <a:gd name="T68" fmla="*/ 6 w 125"/>
                <a:gd name="T69" fmla="*/ 62 h 141"/>
                <a:gd name="T70" fmla="*/ 17 w 125"/>
                <a:gd name="T71" fmla="*/ 80 h 141"/>
                <a:gd name="T72" fmla="*/ 83 w 125"/>
                <a:gd name="T73" fmla="*/ 22 h 141"/>
                <a:gd name="T74" fmla="*/ 90 w 125"/>
                <a:gd name="T75" fmla="*/ 40 h 141"/>
                <a:gd name="T76" fmla="*/ 92 w 125"/>
                <a:gd name="T77" fmla="*/ 66 h 141"/>
                <a:gd name="T78" fmla="*/ 99 w 125"/>
                <a:gd name="T79" fmla="*/ 55 h 141"/>
                <a:gd name="T80" fmla="*/ 103 w 125"/>
                <a:gd name="T81" fmla="*/ 40 h 141"/>
                <a:gd name="T82" fmla="*/ 96 w 125"/>
                <a:gd name="T83" fmla="*/ 20 h 141"/>
                <a:gd name="T84" fmla="*/ 35 w 125"/>
                <a:gd name="T85" fmla="*/ 66 h 141"/>
                <a:gd name="T86" fmla="*/ 39 w 125"/>
                <a:gd name="T87" fmla="*/ 49 h 141"/>
                <a:gd name="T88" fmla="*/ 39 w 125"/>
                <a:gd name="T89" fmla="*/ 31 h 141"/>
                <a:gd name="T90" fmla="*/ 33 w 125"/>
                <a:gd name="T91" fmla="*/ 14 h 141"/>
                <a:gd name="T92" fmla="*/ 24 w 125"/>
                <a:gd name="T93" fmla="*/ 33 h 141"/>
                <a:gd name="T94" fmla="*/ 24 w 125"/>
                <a:gd name="T95" fmla="*/ 47 h 141"/>
                <a:gd name="T96" fmla="*/ 35 w 125"/>
                <a:gd name="T97"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1">
                  <a:moveTo>
                    <a:pt x="63" y="25"/>
                  </a:moveTo>
                  <a:lnTo>
                    <a:pt x="63" y="25"/>
                  </a:lnTo>
                  <a:lnTo>
                    <a:pt x="68" y="27"/>
                  </a:lnTo>
                  <a:lnTo>
                    <a:pt x="74" y="29"/>
                  </a:lnTo>
                  <a:lnTo>
                    <a:pt x="77" y="35"/>
                  </a:lnTo>
                  <a:lnTo>
                    <a:pt x="77" y="40"/>
                  </a:lnTo>
                  <a:lnTo>
                    <a:pt x="77" y="40"/>
                  </a:lnTo>
                  <a:lnTo>
                    <a:pt x="77" y="46"/>
                  </a:lnTo>
                  <a:lnTo>
                    <a:pt x="74" y="51"/>
                  </a:lnTo>
                  <a:lnTo>
                    <a:pt x="86" y="86"/>
                  </a:lnTo>
                  <a:lnTo>
                    <a:pt x="103" y="132"/>
                  </a:lnTo>
                  <a:lnTo>
                    <a:pt x="107" y="141"/>
                  </a:lnTo>
                  <a:lnTo>
                    <a:pt x="97" y="141"/>
                  </a:lnTo>
                  <a:lnTo>
                    <a:pt x="97" y="141"/>
                  </a:lnTo>
                  <a:lnTo>
                    <a:pt x="29" y="141"/>
                  </a:lnTo>
                  <a:lnTo>
                    <a:pt x="20" y="141"/>
                  </a:lnTo>
                  <a:lnTo>
                    <a:pt x="24" y="132"/>
                  </a:lnTo>
                  <a:lnTo>
                    <a:pt x="40" y="86"/>
                  </a:lnTo>
                  <a:lnTo>
                    <a:pt x="53" y="51"/>
                  </a:lnTo>
                  <a:lnTo>
                    <a:pt x="53" y="51"/>
                  </a:lnTo>
                  <a:lnTo>
                    <a:pt x="50" y="46"/>
                  </a:lnTo>
                  <a:lnTo>
                    <a:pt x="48" y="40"/>
                  </a:lnTo>
                  <a:lnTo>
                    <a:pt x="48" y="40"/>
                  </a:lnTo>
                  <a:lnTo>
                    <a:pt x="50" y="35"/>
                  </a:lnTo>
                  <a:lnTo>
                    <a:pt x="53" y="29"/>
                  </a:lnTo>
                  <a:lnTo>
                    <a:pt x="57" y="27"/>
                  </a:lnTo>
                  <a:lnTo>
                    <a:pt x="63" y="25"/>
                  </a:lnTo>
                  <a:lnTo>
                    <a:pt x="63" y="25"/>
                  </a:lnTo>
                  <a:close/>
                  <a:moveTo>
                    <a:pt x="66" y="68"/>
                  </a:moveTo>
                  <a:lnTo>
                    <a:pt x="66" y="68"/>
                  </a:lnTo>
                  <a:lnTo>
                    <a:pt x="64" y="60"/>
                  </a:lnTo>
                  <a:lnTo>
                    <a:pt x="59" y="75"/>
                  </a:lnTo>
                  <a:lnTo>
                    <a:pt x="66" y="68"/>
                  </a:lnTo>
                  <a:lnTo>
                    <a:pt x="66" y="68"/>
                  </a:lnTo>
                  <a:close/>
                  <a:moveTo>
                    <a:pt x="68" y="75"/>
                  </a:moveTo>
                  <a:lnTo>
                    <a:pt x="55" y="86"/>
                  </a:lnTo>
                  <a:lnTo>
                    <a:pt x="74" y="86"/>
                  </a:lnTo>
                  <a:lnTo>
                    <a:pt x="68" y="75"/>
                  </a:lnTo>
                  <a:lnTo>
                    <a:pt x="68" y="75"/>
                  </a:lnTo>
                  <a:close/>
                  <a:moveTo>
                    <a:pt x="75" y="95"/>
                  </a:moveTo>
                  <a:lnTo>
                    <a:pt x="53" y="110"/>
                  </a:lnTo>
                  <a:lnTo>
                    <a:pt x="81" y="110"/>
                  </a:lnTo>
                  <a:lnTo>
                    <a:pt x="75" y="95"/>
                  </a:lnTo>
                  <a:lnTo>
                    <a:pt x="75" y="95"/>
                  </a:lnTo>
                  <a:close/>
                  <a:moveTo>
                    <a:pt x="85" y="117"/>
                  </a:moveTo>
                  <a:lnTo>
                    <a:pt x="61" y="128"/>
                  </a:lnTo>
                  <a:lnTo>
                    <a:pt x="88" y="128"/>
                  </a:lnTo>
                  <a:lnTo>
                    <a:pt x="85" y="117"/>
                  </a:lnTo>
                  <a:lnTo>
                    <a:pt x="85" y="117"/>
                  </a:lnTo>
                  <a:close/>
                  <a:moveTo>
                    <a:pt x="44" y="128"/>
                  </a:moveTo>
                  <a:lnTo>
                    <a:pt x="70" y="115"/>
                  </a:lnTo>
                  <a:lnTo>
                    <a:pt x="44" y="115"/>
                  </a:lnTo>
                  <a:lnTo>
                    <a:pt x="39" y="128"/>
                  </a:lnTo>
                  <a:lnTo>
                    <a:pt x="44" y="128"/>
                  </a:lnTo>
                  <a:lnTo>
                    <a:pt x="44" y="128"/>
                  </a:lnTo>
                  <a:close/>
                  <a:moveTo>
                    <a:pt x="48" y="104"/>
                  </a:moveTo>
                  <a:lnTo>
                    <a:pt x="66" y="93"/>
                  </a:lnTo>
                  <a:lnTo>
                    <a:pt x="52" y="93"/>
                  </a:lnTo>
                  <a:lnTo>
                    <a:pt x="48" y="104"/>
                  </a:lnTo>
                  <a:lnTo>
                    <a:pt x="48" y="104"/>
                  </a:lnTo>
                  <a:close/>
                  <a:moveTo>
                    <a:pt x="110" y="0"/>
                  </a:moveTo>
                  <a:lnTo>
                    <a:pt x="101" y="7"/>
                  </a:lnTo>
                  <a:lnTo>
                    <a:pt x="101" y="7"/>
                  </a:lnTo>
                  <a:lnTo>
                    <a:pt x="105" y="14"/>
                  </a:lnTo>
                  <a:lnTo>
                    <a:pt x="110" y="22"/>
                  </a:lnTo>
                  <a:lnTo>
                    <a:pt x="112" y="31"/>
                  </a:lnTo>
                  <a:lnTo>
                    <a:pt x="112" y="40"/>
                  </a:lnTo>
                  <a:lnTo>
                    <a:pt x="112" y="40"/>
                  </a:lnTo>
                  <a:lnTo>
                    <a:pt x="112" y="49"/>
                  </a:lnTo>
                  <a:lnTo>
                    <a:pt x="108" y="58"/>
                  </a:lnTo>
                  <a:lnTo>
                    <a:pt x="105" y="66"/>
                  </a:lnTo>
                  <a:lnTo>
                    <a:pt x="99" y="73"/>
                  </a:lnTo>
                  <a:lnTo>
                    <a:pt x="110" y="80"/>
                  </a:lnTo>
                  <a:lnTo>
                    <a:pt x="110" y="80"/>
                  </a:lnTo>
                  <a:lnTo>
                    <a:pt x="116" y="73"/>
                  </a:lnTo>
                  <a:lnTo>
                    <a:pt x="121" y="62"/>
                  </a:lnTo>
                  <a:lnTo>
                    <a:pt x="125" y="51"/>
                  </a:lnTo>
                  <a:lnTo>
                    <a:pt x="125" y="40"/>
                  </a:lnTo>
                  <a:lnTo>
                    <a:pt x="125" y="40"/>
                  </a:lnTo>
                  <a:lnTo>
                    <a:pt x="125" y="29"/>
                  </a:lnTo>
                  <a:lnTo>
                    <a:pt x="121" y="18"/>
                  </a:lnTo>
                  <a:lnTo>
                    <a:pt x="116" y="7"/>
                  </a:lnTo>
                  <a:lnTo>
                    <a:pt x="110" y="0"/>
                  </a:lnTo>
                  <a:lnTo>
                    <a:pt x="110" y="0"/>
                  </a:lnTo>
                  <a:close/>
                  <a:moveTo>
                    <a:pt x="17" y="80"/>
                  </a:moveTo>
                  <a:lnTo>
                    <a:pt x="26" y="73"/>
                  </a:lnTo>
                  <a:lnTo>
                    <a:pt x="26" y="73"/>
                  </a:lnTo>
                  <a:lnTo>
                    <a:pt x="20" y="66"/>
                  </a:lnTo>
                  <a:lnTo>
                    <a:pt x="17" y="58"/>
                  </a:lnTo>
                  <a:lnTo>
                    <a:pt x="15" y="49"/>
                  </a:lnTo>
                  <a:lnTo>
                    <a:pt x="13" y="40"/>
                  </a:lnTo>
                  <a:lnTo>
                    <a:pt x="13" y="40"/>
                  </a:lnTo>
                  <a:lnTo>
                    <a:pt x="15" y="31"/>
                  </a:lnTo>
                  <a:lnTo>
                    <a:pt x="17" y="22"/>
                  </a:lnTo>
                  <a:lnTo>
                    <a:pt x="20" y="14"/>
                  </a:lnTo>
                  <a:lnTo>
                    <a:pt x="26" y="7"/>
                  </a:lnTo>
                  <a:lnTo>
                    <a:pt x="17" y="0"/>
                  </a:lnTo>
                  <a:lnTo>
                    <a:pt x="17" y="0"/>
                  </a:lnTo>
                  <a:lnTo>
                    <a:pt x="9" y="9"/>
                  </a:lnTo>
                  <a:lnTo>
                    <a:pt x="6" y="18"/>
                  </a:lnTo>
                  <a:lnTo>
                    <a:pt x="2" y="29"/>
                  </a:lnTo>
                  <a:lnTo>
                    <a:pt x="0" y="40"/>
                  </a:lnTo>
                  <a:lnTo>
                    <a:pt x="0" y="40"/>
                  </a:lnTo>
                  <a:lnTo>
                    <a:pt x="2" y="51"/>
                  </a:lnTo>
                  <a:lnTo>
                    <a:pt x="6" y="62"/>
                  </a:lnTo>
                  <a:lnTo>
                    <a:pt x="9" y="71"/>
                  </a:lnTo>
                  <a:lnTo>
                    <a:pt x="17" y="80"/>
                  </a:lnTo>
                  <a:lnTo>
                    <a:pt x="17" y="80"/>
                  </a:lnTo>
                  <a:close/>
                  <a:moveTo>
                    <a:pt x="92" y="14"/>
                  </a:moveTo>
                  <a:lnTo>
                    <a:pt x="83" y="22"/>
                  </a:lnTo>
                  <a:lnTo>
                    <a:pt x="83" y="22"/>
                  </a:lnTo>
                  <a:lnTo>
                    <a:pt x="88" y="31"/>
                  </a:lnTo>
                  <a:lnTo>
                    <a:pt x="90" y="40"/>
                  </a:lnTo>
                  <a:lnTo>
                    <a:pt x="90" y="40"/>
                  </a:lnTo>
                  <a:lnTo>
                    <a:pt x="88" y="49"/>
                  </a:lnTo>
                  <a:lnTo>
                    <a:pt x="83" y="58"/>
                  </a:lnTo>
                  <a:lnTo>
                    <a:pt x="92" y="66"/>
                  </a:lnTo>
                  <a:lnTo>
                    <a:pt x="92" y="66"/>
                  </a:lnTo>
                  <a:lnTo>
                    <a:pt x="96" y="60"/>
                  </a:lnTo>
                  <a:lnTo>
                    <a:pt x="99" y="55"/>
                  </a:lnTo>
                  <a:lnTo>
                    <a:pt x="101" y="47"/>
                  </a:lnTo>
                  <a:lnTo>
                    <a:pt x="103" y="40"/>
                  </a:lnTo>
                  <a:lnTo>
                    <a:pt x="103" y="40"/>
                  </a:lnTo>
                  <a:lnTo>
                    <a:pt x="101" y="33"/>
                  </a:lnTo>
                  <a:lnTo>
                    <a:pt x="99" y="25"/>
                  </a:lnTo>
                  <a:lnTo>
                    <a:pt x="96" y="20"/>
                  </a:lnTo>
                  <a:lnTo>
                    <a:pt x="92" y="14"/>
                  </a:lnTo>
                  <a:lnTo>
                    <a:pt x="92" y="14"/>
                  </a:lnTo>
                  <a:close/>
                  <a:moveTo>
                    <a:pt x="35" y="66"/>
                  </a:moveTo>
                  <a:lnTo>
                    <a:pt x="44" y="58"/>
                  </a:lnTo>
                  <a:lnTo>
                    <a:pt x="44" y="58"/>
                  </a:lnTo>
                  <a:lnTo>
                    <a:pt x="39" y="49"/>
                  </a:lnTo>
                  <a:lnTo>
                    <a:pt x="37" y="40"/>
                  </a:lnTo>
                  <a:lnTo>
                    <a:pt x="37" y="40"/>
                  </a:lnTo>
                  <a:lnTo>
                    <a:pt x="39" y="31"/>
                  </a:lnTo>
                  <a:lnTo>
                    <a:pt x="44" y="22"/>
                  </a:lnTo>
                  <a:lnTo>
                    <a:pt x="33" y="14"/>
                  </a:lnTo>
                  <a:lnTo>
                    <a:pt x="33" y="14"/>
                  </a:lnTo>
                  <a:lnTo>
                    <a:pt x="29" y="20"/>
                  </a:lnTo>
                  <a:lnTo>
                    <a:pt x="26" y="25"/>
                  </a:lnTo>
                  <a:lnTo>
                    <a:pt x="24" y="33"/>
                  </a:lnTo>
                  <a:lnTo>
                    <a:pt x="24" y="40"/>
                  </a:lnTo>
                  <a:lnTo>
                    <a:pt x="24" y="40"/>
                  </a:lnTo>
                  <a:lnTo>
                    <a:pt x="24" y="47"/>
                  </a:lnTo>
                  <a:lnTo>
                    <a:pt x="28" y="55"/>
                  </a:lnTo>
                  <a:lnTo>
                    <a:pt x="29" y="60"/>
                  </a:lnTo>
                  <a:lnTo>
                    <a:pt x="35" y="66"/>
                  </a:lnTo>
                  <a:lnTo>
                    <a:pt x="35"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Freeform 496"/>
            <p:cNvSpPr>
              <a:spLocks noEditPoints="1"/>
            </p:cNvSpPr>
            <p:nvPr/>
          </p:nvSpPr>
          <p:spPr bwMode="auto">
            <a:xfrm>
              <a:off x="744" y="4804"/>
              <a:ext cx="275" cy="518"/>
            </a:xfrm>
            <a:custGeom>
              <a:avLst/>
              <a:gdLst>
                <a:gd name="T0" fmla="*/ 18 w 82"/>
                <a:gd name="T1" fmla="*/ 154 h 154"/>
                <a:gd name="T2" fmla="*/ 5 w 82"/>
                <a:gd name="T3" fmla="*/ 92 h 154"/>
                <a:gd name="T4" fmla="*/ 42 w 82"/>
                <a:gd name="T5" fmla="*/ 86 h 154"/>
                <a:gd name="T6" fmla="*/ 20 w 82"/>
                <a:gd name="T7" fmla="*/ 79 h 154"/>
                <a:gd name="T8" fmla="*/ 11 w 82"/>
                <a:gd name="T9" fmla="*/ 66 h 154"/>
                <a:gd name="T10" fmla="*/ 20 w 82"/>
                <a:gd name="T11" fmla="*/ 57 h 154"/>
                <a:gd name="T12" fmla="*/ 40 w 82"/>
                <a:gd name="T13" fmla="*/ 68 h 154"/>
                <a:gd name="T14" fmla="*/ 35 w 82"/>
                <a:gd name="T15" fmla="*/ 51 h 154"/>
                <a:gd name="T16" fmla="*/ 29 w 82"/>
                <a:gd name="T17" fmla="*/ 51 h 154"/>
                <a:gd name="T18" fmla="*/ 22 w 82"/>
                <a:gd name="T19" fmla="*/ 51 h 154"/>
                <a:gd name="T20" fmla="*/ 16 w 82"/>
                <a:gd name="T21" fmla="*/ 49 h 154"/>
                <a:gd name="T22" fmla="*/ 9 w 82"/>
                <a:gd name="T23" fmla="*/ 48 h 154"/>
                <a:gd name="T24" fmla="*/ 5 w 82"/>
                <a:gd name="T25" fmla="*/ 42 h 154"/>
                <a:gd name="T26" fmla="*/ 1 w 82"/>
                <a:gd name="T27" fmla="*/ 37 h 154"/>
                <a:gd name="T28" fmla="*/ 0 w 82"/>
                <a:gd name="T29" fmla="*/ 29 h 154"/>
                <a:gd name="T30" fmla="*/ 0 w 82"/>
                <a:gd name="T31" fmla="*/ 22 h 154"/>
                <a:gd name="T32" fmla="*/ 1 w 82"/>
                <a:gd name="T33" fmla="*/ 16 h 154"/>
                <a:gd name="T34" fmla="*/ 5 w 82"/>
                <a:gd name="T35" fmla="*/ 11 h 154"/>
                <a:gd name="T36" fmla="*/ 9 w 82"/>
                <a:gd name="T37" fmla="*/ 5 h 154"/>
                <a:gd name="T38" fmla="*/ 16 w 82"/>
                <a:gd name="T39" fmla="*/ 2 h 154"/>
                <a:gd name="T40" fmla="*/ 22 w 82"/>
                <a:gd name="T41" fmla="*/ 0 h 154"/>
                <a:gd name="T42" fmla="*/ 29 w 82"/>
                <a:gd name="T43" fmla="*/ 0 h 154"/>
                <a:gd name="T44" fmla="*/ 35 w 82"/>
                <a:gd name="T45" fmla="*/ 2 h 154"/>
                <a:gd name="T46" fmla="*/ 42 w 82"/>
                <a:gd name="T47" fmla="*/ 5 h 154"/>
                <a:gd name="T48" fmla="*/ 46 w 82"/>
                <a:gd name="T49" fmla="*/ 11 h 154"/>
                <a:gd name="T50" fmla="*/ 49 w 82"/>
                <a:gd name="T51" fmla="*/ 16 h 154"/>
                <a:gd name="T52" fmla="*/ 51 w 82"/>
                <a:gd name="T53" fmla="*/ 22 h 154"/>
                <a:gd name="T54" fmla="*/ 51 w 82"/>
                <a:gd name="T55" fmla="*/ 29 h 154"/>
                <a:gd name="T56" fmla="*/ 49 w 82"/>
                <a:gd name="T57" fmla="*/ 37 h 154"/>
                <a:gd name="T58" fmla="*/ 46 w 82"/>
                <a:gd name="T59" fmla="*/ 42 h 154"/>
                <a:gd name="T60" fmla="*/ 40 w 82"/>
                <a:gd name="T61" fmla="*/ 48 h 154"/>
                <a:gd name="T62" fmla="*/ 46 w 82"/>
                <a:gd name="T63" fmla="*/ 62 h 154"/>
                <a:gd name="T64" fmla="*/ 53 w 82"/>
                <a:gd name="T65" fmla="*/ 49 h 154"/>
                <a:gd name="T66" fmla="*/ 80 w 82"/>
                <a:gd name="T67" fmla="*/ 46 h 154"/>
                <a:gd name="T68" fmla="*/ 73 w 82"/>
                <a:gd name="T69" fmla="*/ 62 h 154"/>
                <a:gd name="T70" fmla="*/ 47 w 82"/>
                <a:gd name="T71" fmla="*/ 73 h 154"/>
                <a:gd name="T72" fmla="*/ 82 w 82"/>
                <a:gd name="T73" fmla="*/ 92 h 154"/>
                <a:gd name="T74" fmla="*/ 79 w 82"/>
                <a:gd name="T75" fmla="*/ 103 h 154"/>
                <a:gd name="T76" fmla="*/ 22 w 82"/>
                <a:gd name="T77" fmla="*/ 16 h 154"/>
                <a:gd name="T78" fmla="*/ 16 w 82"/>
                <a:gd name="T79" fmla="*/ 26 h 154"/>
                <a:gd name="T80" fmla="*/ 18 w 82"/>
                <a:gd name="T81" fmla="*/ 33 h 154"/>
                <a:gd name="T82" fmla="*/ 25 w 82"/>
                <a:gd name="T83" fmla="*/ 37 h 154"/>
                <a:gd name="T84" fmla="*/ 35 w 82"/>
                <a:gd name="T85" fmla="*/ 29 h 154"/>
                <a:gd name="T86" fmla="*/ 35 w 82"/>
                <a:gd name="T87" fmla="*/ 22 h 154"/>
                <a:gd name="T88" fmla="*/ 25 w 82"/>
                <a:gd name="T89" fmla="*/ 16 h 154"/>
                <a:gd name="T90" fmla="*/ 27 w 82"/>
                <a:gd name="T91" fmla="*/ 145 h 154"/>
                <a:gd name="T92" fmla="*/ 22 w 82"/>
                <a:gd name="T93" fmla="*/ 10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154">
                  <a:moveTo>
                    <a:pt x="79" y="103"/>
                  </a:moveTo>
                  <a:lnTo>
                    <a:pt x="71" y="154"/>
                  </a:lnTo>
                  <a:lnTo>
                    <a:pt x="18" y="154"/>
                  </a:lnTo>
                  <a:lnTo>
                    <a:pt x="11" y="103"/>
                  </a:lnTo>
                  <a:lnTo>
                    <a:pt x="5" y="103"/>
                  </a:lnTo>
                  <a:lnTo>
                    <a:pt x="5" y="92"/>
                  </a:lnTo>
                  <a:lnTo>
                    <a:pt x="42" y="92"/>
                  </a:lnTo>
                  <a:lnTo>
                    <a:pt x="42" y="92"/>
                  </a:lnTo>
                  <a:lnTo>
                    <a:pt x="42" y="86"/>
                  </a:lnTo>
                  <a:lnTo>
                    <a:pt x="42" y="86"/>
                  </a:lnTo>
                  <a:lnTo>
                    <a:pt x="29" y="84"/>
                  </a:lnTo>
                  <a:lnTo>
                    <a:pt x="20" y="79"/>
                  </a:lnTo>
                  <a:lnTo>
                    <a:pt x="16" y="75"/>
                  </a:lnTo>
                  <a:lnTo>
                    <a:pt x="13" y="71"/>
                  </a:lnTo>
                  <a:lnTo>
                    <a:pt x="11" y="66"/>
                  </a:lnTo>
                  <a:lnTo>
                    <a:pt x="9" y="59"/>
                  </a:lnTo>
                  <a:lnTo>
                    <a:pt x="9" y="59"/>
                  </a:lnTo>
                  <a:lnTo>
                    <a:pt x="20" y="57"/>
                  </a:lnTo>
                  <a:lnTo>
                    <a:pt x="27" y="59"/>
                  </a:lnTo>
                  <a:lnTo>
                    <a:pt x="35" y="62"/>
                  </a:lnTo>
                  <a:lnTo>
                    <a:pt x="40" y="68"/>
                  </a:lnTo>
                  <a:lnTo>
                    <a:pt x="40" y="68"/>
                  </a:lnTo>
                  <a:lnTo>
                    <a:pt x="35" y="51"/>
                  </a:lnTo>
                  <a:lnTo>
                    <a:pt x="35" y="51"/>
                  </a:lnTo>
                  <a:lnTo>
                    <a:pt x="33" y="51"/>
                  </a:lnTo>
                  <a:lnTo>
                    <a:pt x="33" y="51"/>
                  </a:lnTo>
                  <a:lnTo>
                    <a:pt x="29" y="51"/>
                  </a:lnTo>
                  <a:lnTo>
                    <a:pt x="25" y="49"/>
                  </a:lnTo>
                  <a:lnTo>
                    <a:pt x="25" y="49"/>
                  </a:lnTo>
                  <a:lnTo>
                    <a:pt x="22" y="51"/>
                  </a:lnTo>
                  <a:lnTo>
                    <a:pt x="18" y="51"/>
                  </a:lnTo>
                  <a:lnTo>
                    <a:pt x="18" y="51"/>
                  </a:lnTo>
                  <a:lnTo>
                    <a:pt x="16" y="49"/>
                  </a:lnTo>
                  <a:lnTo>
                    <a:pt x="14" y="48"/>
                  </a:lnTo>
                  <a:lnTo>
                    <a:pt x="14" y="48"/>
                  </a:lnTo>
                  <a:lnTo>
                    <a:pt x="9" y="48"/>
                  </a:lnTo>
                  <a:lnTo>
                    <a:pt x="7" y="46"/>
                  </a:lnTo>
                  <a:lnTo>
                    <a:pt x="7" y="46"/>
                  </a:lnTo>
                  <a:lnTo>
                    <a:pt x="5" y="42"/>
                  </a:lnTo>
                  <a:lnTo>
                    <a:pt x="5" y="38"/>
                  </a:lnTo>
                  <a:lnTo>
                    <a:pt x="5" y="38"/>
                  </a:lnTo>
                  <a:lnTo>
                    <a:pt x="1" y="37"/>
                  </a:lnTo>
                  <a:lnTo>
                    <a:pt x="0" y="33"/>
                  </a:lnTo>
                  <a:lnTo>
                    <a:pt x="0" y="33"/>
                  </a:lnTo>
                  <a:lnTo>
                    <a:pt x="0" y="29"/>
                  </a:lnTo>
                  <a:lnTo>
                    <a:pt x="1" y="26"/>
                  </a:lnTo>
                  <a:lnTo>
                    <a:pt x="1" y="26"/>
                  </a:lnTo>
                  <a:lnTo>
                    <a:pt x="0" y="22"/>
                  </a:lnTo>
                  <a:lnTo>
                    <a:pt x="0" y="18"/>
                  </a:lnTo>
                  <a:lnTo>
                    <a:pt x="0" y="18"/>
                  </a:lnTo>
                  <a:lnTo>
                    <a:pt x="1" y="16"/>
                  </a:lnTo>
                  <a:lnTo>
                    <a:pt x="5" y="14"/>
                  </a:lnTo>
                  <a:lnTo>
                    <a:pt x="5" y="14"/>
                  </a:lnTo>
                  <a:lnTo>
                    <a:pt x="5" y="11"/>
                  </a:lnTo>
                  <a:lnTo>
                    <a:pt x="7" y="7"/>
                  </a:lnTo>
                  <a:lnTo>
                    <a:pt x="7" y="7"/>
                  </a:lnTo>
                  <a:lnTo>
                    <a:pt x="9" y="5"/>
                  </a:lnTo>
                  <a:lnTo>
                    <a:pt x="14" y="5"/>
                  </a:lnTo>
                  <a:lnTo>
                    <a:pt x="14" y="5"/>
                  </a:lnTo>
                  <a:lnTo>
                    <a:pt x="16" y="2"/>
                  </a:lnTo>
                  <a:lnTo>
                    <a:pt x="18" y="0"/>
                  </a:lnTo>
                  <a:lnTo>
                    <a:pt x="18" y="0"/>
                  </a:lnTo>
                  <a:lnTo>
                    <a:pt x="22" y="0"/>
                  </a:lnTo>
                  <a:lnTo>
                    <a:pt x="25" y="2"/>
                  </a:lnTo>
                  <a:lnTo>
                    <a:pt x="25" y="2"/>
                  </a:lnTo>
                  <a:lnTo>
                    <a:pt x="29" y="0"/>
                  </a:lnTo>
                  <a:lnTo>
                    <a:pt x="33" y="0"/>
                  </a:lnTo>
                  <a:lnTo>
                    <a:pt x="33" y="0"/>
                  </a:lnTo>
                  <a:lnTo>
                    <a:pt x="35" y="2"/>
                  </a:lnTo>
                  <a:lnTo>
                    <a:pt x="38" y="5"/>
                  </a:lnTo>
                  <a:lnTo>
                    <a:pt x="38" y="5"/>
                  </a:lnTo>
                  <a:lnTo>
                    <a:pt x="42" y="5"/>
                  </a:lnTo>
                  <a:lnTo>
                    <a:pt x="44" y="7"/>
                  </a:lnTo>
                  <a:lnTo>
                    <a:pt x="44" y="7"/>
                  </a:lnTo>
                  <a:lnTo>
                    <a:pt x="46" y="11"/>
                  </a:lnTo>
                  <a:lnTo>
                    <a:pt x="46" y="14"/>
                  </a:lnTo>
                  <a:lnTo>
                    <a:pt x="46" y="14"/>
                  </a:lnTo>
                  <a:lnTo>
                    <a:pt x="49" y="16"/>
                  </a:lnTo>
                  <a:lnTo>
                    <a:pt x="51" y="18"/>
                  </a:lnTo>
                  <a:lnTo>
                    <a:pt x="51" y="18"/>
                  </a:lnTo>
                  <a:lnTo>
                    <a:pt x="51" y="22"/>
                  </a:lnTo>
                  <a:lnTo>
                    <a:pt x="49" y="26"/>
                  </a:lnTo>
                  <a:lnTo>
                    <a:pt x="49" y="26"/>
                  </a:lnTo>
                  <a:lnTo>
                    <a:pt x="51" y="29"/>
                  </a:lnTo>
                  <a:lnTo>
                    <a:pt x="51" y="33"/>
                  </a:lnTo>
                  <a:lnTo>
                    <a:pt x="51" y="33"/>
                  </a:lnTo>
                  <a:lnTo>
                    <a:pt x="49" y="37"/>
                  </a:lnTo>
                  <a:lnTo>
                    <a:pt x="46" y="38"/>
                  </a:lnTo>
                  <a:lnTo>
                    <a:pt x="46" y="38"/>
                  </a:lnTo>
                  <a:lnTo>
                    <a:pt x="46" y="42"/>
                  </a:lnTo>
                  <a:lnTo>
                    <a:pt x="44" y="46"/>
                  </a:lnTo>
                  <a:lnTo>
                    <a:pt x="44" y="46"/>
                  </a:lnTo>
                  <a:lnTo>
                    <a:pt x="40" y="48"/>
                  </a:lnTo>
                  <a:lnTo>
                    <a:pt x="40" y="48"/>
                  </a:lnTo>
                  <a:lnTo>
                    <a:pt x="46" y="62"/>
                  </a:lnTo>
                  <a:lnTo>
                    <a:pt x="46" y="62"/>
                  </a:lnTo>
                  <a:lnTo>
                    <a:pt x="47" y="59"/>
                  </a:lnTo>
                  <a:lnTo>
                    <a:pt x="49" y="53"/>
                  </a:lnTo>
                  <a:lnTo>
                    <a:pt x="53" y="49"/>
                  </a:lnTo>
                  <a:lnTo>
                    <a:pt x="58" y="48"/>
                  </a:lnTo>
                  <a:lnTo>
                    <a:pt x="68" y="44"/>
                  </a:lnTo>
                  <a:lnTo>
                    <a:pt x="80" y="46"/>
                  </a:lnTo>
                  <a:lnTo>
                    <a:pt x="80" y="46"/>
                  </a:lnTo>
                  <a:lnTo>
                    <a:pt x="75" y="57"/>
                  </a:lnTo>
                  <a:lnTo>
                    <a:pt x="73" y="62"/>
                  </a:lnTo>
                  <a:lnTo>
                    <a:pt x="69" y="66"/>
                  </a:lnTo>
                  <a:lnTo>
                    <a:pt x="60" y="70"/>
                  </a:lnTo>
                  <a:lnTo>
                    <a:pt x="47" y="73"/>
                  </a:lnTo>
                  <a:lnTo>
                    <a:pt x="47" y="73"/>
                  </a:lnTo>
                  <a:lnTo>
                    <a:pt x="49" y="92"/>
                  </a:lnTo>
                  <a:lnTo>
                    <a:pt x="82" y="92"/>
                  </a:lnTo>
                  <a:lnTo>
                    <a:pt x="82" y="103"/>
                  </a:lnTo>
                  <a:lnTo>
                    <a:pt x="79" y="103"/>
                  </a:lnTo>
                  <a:lnTo>
                    <a:pt x="79" y="103"/>
                  </a:lnTo>
                  <a:close/>
                  <a:moveTo>
                    <a:pt x="25" y="16"/>
                  </a:moveTo>
                  <a:lnTo>
                    <a:pt x="25" y="16"/>
                  </a:lnTo>
                  <a:lnTo>
                    <a:pt x="22" y="16"/>
                  </a:lnTo>
                  <a:lnTo>
                    <a:pt x="18" y="18"/>
                  </a:lnTo>
                  <a:lnTo>
                    <a:pt x="16" y="22"/>
                  </a:lnTo>
                  <a:lnTo>
                    <a:pt x="16" y="26"/>
                  </a:lnTo>
                  <a:lnTo>
                    <a:pt x="16" y="26"/>
                  </a:lnTo>
                  <a:lnTo>
                    <a:pt x="16" y="29"/>
                  </a:lnTo>
                  <a:lnTo>
                    <a:pt x="18" y="33"/>
                  </a:lnTo>
                  <a:lnTo>
                    <a:pt x="22" y="35"/>
                  </a:lnTo>
                  <a:lnTo>
                    <a:pt x="25" y="37"/>
                  </a:lnTo>
                  <a:lnTo>
                    <a:pt x="25" y="37"/>
                  </a:lnTo>
                  <a:lnTo>
                    <a:pt x="29" y="35"/>
                  </a:lnTo>
                  <a:lnTo>
                    <a:pt x="33" y="33"/>
                  </a:lnTo>
                  <a:lnTo>
                    <a:pt x="35" y="29"/>
                  </a:lnTo>
                  <a:lnTo>
                    <a:pt x="35" y="26"/>
                  </a:lnTo>
                  <a:lnTo>
                    <a:pt x="35" y="26"/>
                  </a:lnTo>
                  <a:lnTo>
                    <a:pt x="35" y="22"/>
                  </a:lnTo>
                  <a:lnTo>
                    <a:pt x="33" y="18"/>
                  </a:lnTo>
                  <a:lnTo>
                    <a:pt x="29" y="16"/>
                  </a:lnTo>
                  <a:lnTo>
                    <a:pt x="25" y="16"/>
                  </a:lnTo>
                  <a:lnTo>
                    <a:pt x="25" y="16"/>
                  </a:lnTo>
                  <a:close/>
                  <a:moveTo>
                    <a:pt x="22" y="103"/>
                  </a:moveTo>
                  <a:lnTo>
                    <a:pt x="27" y="145"/>
                  </a:lnTo>
                  <a:lnTo>
                    <a:pt x="40" y="145"/>
                  </a:lnTo>
                  <a:lnTo>
                    <a:pt x="35" y="103"/>
                  </a:lnTo>
                  <a:lnTo>
                    <a:pt x="22" y="10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Freeform 497"/>
            <p:cNvSpPr>
              <a:spLocks noEditPoints="1"/>
            </p:cNvSpPr>
            <p:nvPr/>
          </p:nvSpPr>
          <p:spPr bwMode="auto">
            <a:xfrm>
              <a:off x="633" y="3845"/>
              <a:ext cx="497" cy="483"/>
            </a:xfrm>
            <a:custGeom>
              <a:avLst/>
              <a:gdLst>
                <a:gd name="T0" fmla="*/ 129 w 143"/>
                <a:gd name="T1" fmla="*/ 73 h 139"/>
                <a:gd name="T2" fmla="*/ 33 w 143"/>
                <a:gd name="T3" fmla="*/ 139 h 139"/>
                <a:gd name="T4" fmla="*/ 22 w 143"/>
                <a:gd name="T5" fmla="*/ 112 h 139"/>
                <a:gd name="T6" fmla="*/ 24 w 143"/>
                <a:gd name="T7" fmla="*/ 62 h 139"/>
                <a:gd name="T8" fmla="*/ 108 w 143"/>
                <a:gd name="T9" fmla="*/ 13 h 139"/>
                <a:gd name="T10" fmla="*/ 127 w 143"/>
                <a:gd name="T11" fmla="*/ 24 h 139"/>
                <a:gd name="T12" fmla="*/ 123 w 143"/>
                <a:gd name="T13" fmla="*/ 46 h 139"/>
                <a:gd name="T14" fmla="*/ 101 w 143"/>
                <a:gd name="T15" fmla="*/ 49 h 139"/>
                <a:gd name="T16" fmla="*/ 90 w 143"/>
                <a:gd name="T17" fmla="*/ 31 h 139"/>
                <a:gd name="T18" fmla="*/ 108 w 143"/>
                <a:gd name="T19" fmla="*/ 13 h 139"/>
                <a:gd name="T20" fmla="*/ 125 w 143"/>
                <a:gd name="T21" fmla="*/ 3 h 139"/>
                <a:gd name="T22" fmla="*/ 130 w 143"/>
                <a:gd name="T23" fmla="*/ 24 h 139"/>
                <a:gd name="T24" fmla="*/ 130 w 143"/>
                <a:gd name="T25" fmla="*/ 27 h 139"/>
                <a:gd name="T26" fmla="*/ 130 w 143"/>
                <a:gd name="T27" fmla="*/ 27 h 139"/>
                <a:gd name="T28" fmla="*/ 130 w 143"/>
                <a:gd name="T29" fmla="*/ 38 h 139"/>
                <a:gd name="T30" fmla="*/ 125 w 143"/>
                <a:gd name="T31" fmla="*/ 59 h 139"/>
                <a:gd name="T32" fmla="*/ 105 w 143"/>
                <a:gd name="T33" fmla="*/ 53 h 139"/>
                <a:gd name="T34" fmla="*/ 101 w 143"/>
                <a:gd name="T35" fmla="*/ 53 h 139"/>
                <a:gd name="T36" fmla="*/ 101 w 143"/>
                <a:gd name="T37" fmla="*/ 53 h 139"/>
                <a:gd name="T38" fmla="*/ 92 w 143"/>
                <a:gd name="T39" fmla="*/ 46 h 139"/>
                <a:gd name="T40" fmla="*/ 77 w 143"/>
                <a:gd name="T41" fmla="*/ 31 h 139"/>
                <a:gd name="T42" fmla="*/ 92 w 143"/>
                <a:gd name="T43" fmla="*/ 16 h 139"/>
                <a:gd name="T44" fmla="*/ 94 w 143"/>
                <a:gd name="T45" fmla="*/ 15 h 139"/>
                <a:gd name="T46" fmla="*/ 94 w 143"/>
                <a:gd name="T47" fmla="*/ 15 h 139"/>
                <a:gd name="T48" fmla="*/ 105 w 143"/>
                <a:gd name="T49" fmla="*/ 9 h 139"/>
                <a:gd name="T50" fmla="*/ 42 w 143"/>
                <a:gd name="T51" fmla="*/ 84 h 139"/>
                <a:gd name="T52" fmla="*/ 55 w 143"/>
                <a:gd name="T53" fmla="*/ 95 h 139"/>
                <a:gd name="T54" fmla="*/ 66 w 143"/>
                <a:gd name="T55" fmla="*/ 86 h 139"/>
                <a:gd name="T56" fmla="*/ 55 w 143"/>
                <a:gd name="T57" fmla="*/ 75 h 139"/>
                <a:gd name="T58" fmla="*/ 103 w 143"/>
                <a:gd name="T59" fmla="*/ 106 h 139"/>
                <a:gd name="T60" fmla="*/ 107 w 143"/>
                <a:gd name="T61" fmla="*/ 126 h 139"/>
                <a:gd name="T62" fmla="*/ 125 w 143"/>
                <a:gd name="T63" fmla="*/ 126 h 139"/>
                <a:gd name="T64" fmla="*/ 121 w 143"/>
                <a:gd name="T65" fmla="*/ 106 h 139"/>
                <a:gd name="T66" fmla="*/ 103 w 143"/>
                <a:gd name="T67" fmla="*/ 106 h 139"/>
                <a:gd name="T68" fmla="*/ 99 w 143"/>
                <a:gd name="T69" fmla="*/ 90 h 139"/>
                <a:gd name="T70" fmla="*/ 112 w 143"/>
                <a:gd name="T71" fmla="*/ 99 h 139"/>
                <a:gd name="T72" fmla="*/ 119 w 143"/>
                <a:gd name="T73" fmla="*/ 92 h 139"/>
                <a:gd name="T74" fmla="*/ 108 w 143"/>
                <a:gd name="T75" fmla="*/ 82 h 139"/>
                <a:gd name="T76" fmla="*/ 74 w 143"/>
                <a:gd name="T77" fmla="*/ 77 h 139"/>
                <a:gd name="T78" fmla="*/ 74 w 143"/>
                <a:gd name="T79" fmla="*/ 97 h 139"/>
                <a:gd name="T80" fmla="*/ 96 w 143"/>
                <a:gd name="T81" fmla="*/ 99 h 139"/>
                <a:gd name="T82" fmla="*/ 94 w 143"/>
                <a:gd name="T83" fmla="*/ 81 h 139"/>
                <a:gd name="T84" fmla="*/ 74 w 143"/>
                <a:gd name="T85" fmla="*/ 77 h 139"/>
                <a:gd name="T86" fmla="*/ 75 w 143"/>
                <a:gd name="T87" fmla="*/ 115 h 139"/>
                <a:gd name="T88" fmla="*/ 88 w 143"/>
                <a:gd name="T89" fmla="*/ 126 h 139"/>
                <a:gd name="T90" fmla="*/ 97 w 143"/>
                <a:gd name="T91" fmla="*/ 115 h 139"/>
                <a:gd name="T92" fmla="*/ 86 w 143"/>
                <a:gd name="T93" fmla="*/ 104 h 139"/>
                <a:gd name="T94" fmla="*/ 42 w 143"/>
                <a:gd name="T95" fmla="*/ 103 h 139"/>
                <a:gd name="T96" fmla="*/ 42 w 143"/>
                <a:gd name="T97" fmla="*/ 126 h 139"/>
                <a:gd name="T98" fmla="*/ 70 w 143"/>
                <a:gd name="T99" fmla="*/ 126 h 139"/>
                <a:gd name="T100" fmla="*/ 68 w 143"/>
                <a:gd name="T101" fmla="*/ 103 h 139"/>
                <a:gd name="T102" fmla="*/ 42 w 143"/>
                <a:gd name="T103" fmla="*/ 103 h 139"/>
                <a:gd name="T104" fmla="*/ 37 w 143"/>
                <a:gd name="T105"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139">
                  <a:moveTo>
                    <a:pt x="33" y="59"/>
                  </a:moveTo>
                  <a:lnTo>
                    <a:pt x="125" y="71"/>
                  </a:lnTo>
                  <a:lnTo>
                    <a:pt x="127" y="71"/>
                  </a:lnTo>
                  <a:lnTo>
                    <a:pt x="129" y="73"/>
                  </a:lnTo>
                  <a:lnTo>
                    <a:pt x="141" y="136"/>
                  </a:lnTo>
                  <a:lnTo>
                    <a:pt x="143" y="139"/>
                  </a:lnTo>
                  <a:lnTo>
                    <a:pt x="140" y="139"/>
                  </a:lnTo>
                  <a:lnTo>
                    <a:pt x="33" y="139"/>
                  </a:lnTo>
                  <a:lnTo>
                    <a:pt x="31" y="139"/>
                  </a:lnTo>
                  <a:lnTo>
                    <a:pt x="30" y="139"/>
                  </a:lnTo>
                  <a:lnTo>
                    <a:pt x="22" y="139"/>
                  </a:lnTo>
                  <a:lnTo>
                    <a:pt x="22" y="112"/>
                  </a:lnTo>
                  <a:lnTo>
                    <a:pt x="13" y="139"/>
                  </a:lnTo>
                  <a:lnTo>
                    <a:pt x="0" y="139"/>
                  </a:lnTo>
                  <a:lnTo>
                    <a:pt x="24" y="73"/>
                  </a:lnTo>
                  <a:lnTo>
                    <a:pt x="24" y="62"/>
                  </a:lnTo>
                  <a:lnTo>
                    <a:pt x="30" y="59"/>
                  </a:lnTo>
                  <a:lnTo>
                    <a:pt x="33" y="59"/>
                  </a:lnTo>
                  <a:lnTo>
                    <a:pt x="33" y="59"/>
                  </a:lnTo>
                  <a:close/>
                  <a:moveTo>
                    <a:pt x="108" y="13"/>
                  </a:moveTo>
                  <a:lnTo>
                    <a:pt x="108" y="13"/>
                  </a:lnTo>
                  <a:lnTo>
                    <a:pt x="116" y="13"/>
                  </a:lnTo>
                  <a:lnTo>
                    <a:pt x="123" y="18"/>
                  </a:lnTo>
                  <a:lnTo>
                    <a:pt x="127" y="24"/>
                  </a:lnTo>
                  <a:lnTo>
                    <a:pt x="129" y="31"/>
                  </a:lnTo>
                  <a:lnTo>
                    <a:pt x="129" y="31"/>
                  </a:lnTo>
                  <a:lnTo>
                    <a:pt x="127" y="38"/>
                  </a:lnTo>
                  <a:lnTo>
                    <a:pt x="123" y="46"/>
                  </a:lnTo>
                  <a:lnTo>
                    <a:pt x="116" y="49"/>
                  </a:lnTo>
                  <a:lnTo>
                    <a:pt x="108" y="51"/>
                  </a:lnTo>
                  <a:lnTo>
                    <a:pt x="108" y="51"/>
                  </a:lnTo>
                  <a:lnTo>
                    <a:pt x="101" y="49"/>
                  </a:lnTo>
                  <a:lnTo>
                    <a:pt x="96" y="46"/>
                  </a:lnTo>
                  <a:lnTo>
                    <a:pt x="90" y="38"/>
                  </a:lnTo>
                  <a:lnTo>
                    <a:pt x="90" y="31"/>
                  </a:lnTo>
                  <a:lnTo>
                    <a:pt x="90" y="31"/>
                  </a:lnTo>
                  <a:lnTo>
                    <a:pt x="90" y="24"/>
                  </a:lnTo>
                  <a:lnTo>
                    <a:pt x="96" y="18"/>
                  </a:lnTo>
                  <a:lnTo>
                    <a:pt x="101" y="13"/>
                  </a:lnTo>
                  <a:lnTo>
                    <a:pt x="108" y="13"/>
                  </a:lnTo>
                  <a:lnTo>
                    <a:pt x="108" y="13"/>
                  </a:lnTo>
                  <a:close/>
                  <a:moveTo>
                    <a:pt x="116" y="11"/>
                  </a:moveTo>
                  <a:lnTo>
                    <a:pt x="123" y="15"/>
                  </a:lnTo>
                  <a:lnTo>
                    <a:pt x="125" y="3"/>
                  </a:lnTo>
                  <a:lnTo>
                    <a:pt x="116" y="11"/>
                  </a:lnTo>
                  <a:lnTo>
                    <a:pt x="116" y="11"/>
                  </a:lnTo>
                  <a:close/>
                  <a:moveTo>
                    <a:pt x="125" y="16"/>
                  </a:moveTo>
                  <a:lnTo>
                    <a:pt x="130" y="24"/>
                  </a:lnTo>
                  <a:lnTo>
                    <a:pt x="136" y="16"/>
                  </a:lnTo>
                  <a:lnTo>
                    <a:pt x="125" y="16"/>
                  </a:lnTo>
                  <a:lnTo>
                    <a:pt x="125" y="16"/>
                  </a:lnTo>
                  <a:close/>
                  <a:moveTo>
                    <a:pt x="130" y="27"/>
                  </a:moveTo>
                  <a:lnTo>
                    <a:pt x="130" y="35"/>
                  </a:lnTo>
                  <a:lnTo>
                    <a:pt x="140" y="31"/>
                  </a:lnTo>
                  <a:lnTo>
                    <a:pt x="130" y="27"/>
                  </a:lnTo>
                  <a:lnTo>
                    <a:pt x="130" y="27"/>
                  </a:lnTo>
                  <a:close/>
                  <a:moveTo>
                    <a:pt x="130" y="38"/>
                  </a:moveTo>
                  <a:lnTo>
                    <a:pt x="127" y="46"/>
                  </a:lnTo>
                  <a:lnTo>
                    <a:pt x="136" y="46"/>
                  </a:lnTo>
                  <a:lnTo>
                    <a:pt x="130" y="38"/>
                  </a:lnTo>
                  <a:lnTo>
                    <a:pt x="130" y="38"/>
                  </a:lnTo>
                  <a:close/>
                  <a:moveTo>
                    <a:pt x="123" y="48"/>
                  </a:moveTo>
                  <a:lnTo>
                    <a:pt x="116" y="53"/>
                  </a:lnTo>
                  <a:lnTo>
                    <a:pt x="125" y="59"/>
                  </a:lnTo>
                  <a:lnTo>
                    <a:pt x="123" y="48"/>
                  </a:lnTo>
                  <a:lnTo>
                    <a:pt x="123" y="48"/>
                  </a:lnTo>
                  <a:close/>
                  <a:moveTo>
                    <a:pt x="114" y="53"/>
                  </a:moveTo>
                  <a:lnTo>
                    <a:pt x="105" y="53"/>
                  </a:lnTo>
                  <a:lnTo>
                    <a:pt x="108" y="62"/>
                  </a:lnTo>
                  <a:lnTo>
                    <a:pt x="114" y="53"/>
                  </a:lnTo>
                  <a:lnTo>
                    <a:pt x="114" y="53"/>
                  </a:lnTo>
                  <a:close/>
                  <a:moveTo>
                    <a:pt x="101" y="53"/>
                  </a:moveTo>
                  <a:lnTo>
                    <a:pt x="94" y="48"/>
                  </a:lnTo>
                  <a:lnTo>
                    <a:pt x="94" y="59"/>
                  </a:lnTo>
                  <a:lnTo>
                    <a:pt x="101" y="53"/>
                  </a:lnTo>
                  <a:lnTo>
                    <a:pt x="101" y="53"/>
                  </a:lnTo>
                  <a:close/>
                  <a:moveTo>
                    <a:pt x="92" y="46"/>
                  </a:moveTo>
                  <a:lnTo>
                    <a:pt x="88" y="38"/>
                  </a:lnTo>
                  <a:lnTo>
                    <a:pt x="83" y="48"/>
                  </a:lnTo>
                  <a:lnTo>
                    <a:pt x="92" y="46"/>
                  </a:lnTo>
                  <a:lnTo>
                    <a:pt x="92" y="46"/>
                  </a:lnTo>
                  <a:close/>
                  <a:moveTo>
                    <a:pt x="86" y="35"/>
                  </a:moveTo>
                  <a:lnTo>
                    <a:pt x="86" y="27"/>
                  </a:lnTo>
                  <a:lnTo>
                    <a:pt x="77" y="31"/>
                  </a:lnTo>
                  <a:lnTo>
                    <a:pt x="86" y="35"/>
                  </a:lnTo>
                  <a:lnTo>
                    <a:pt x="86" y="35"/>
                  </a:lnTo>
                  <a:close/>
                  <a:moveTo>
                    <a:pt x="88" y="24"/>
                  </a:moveTo>
                  <a:lnTo>
                    <a:pt x="92" y="16"/>
                  </a:lnTo>
                  <a:lnTo>
                    <a:pt x="81" y="16"/>
                  </a:lnTo>
                  <a:lnTo>
                    <a:pt x="88" y="24"/>
                  </a:lnTo>
                  <a:lnTo>
                    <a:pt x="88" y="24"/>
                  </a:lnTo>
                  <a:close/>
                  <a:moveTo>
                    <a:pt x="94" y="15"/>
                  </a:moveTo>
                  <a:lnTo>
                    <a:pt x="101" y="11"/>
                  </a:lnTo>
                  <a:lnTo>
                    <a:pt x="94" y="5"/>
                  </a:lnTo>
                  <a:lnTo>
                    <a:pt x="94" y="15"/>
                  </a:lnTo>
                  <a:lnTo>
                    <a:pt x="94" y="15"/>
                  </a:lnTo>
                  <a:close/>
                  <a:moveTo>
                    <a:pt x="105" y="9"/>
                  </a:moveTo>
                  <a:lnTo>
                    <a:pt x="112" y="9"/>
                  </a:lnTo>
                  <a:lnTo>
                    <a:pt x="108" y="0"/>
                  </a:lnTo>
                  <a:lnTo>
                    <a:pt x="105" y="9"/>
                  </a:lnTo>
                  <a:lnTo>
                    <a:pt x="105" y="9"/>
                  </a:lnTo>
                  <a:close/>
                  <a:moveTo>
                    <a:pt x="42" y="73"/>
                  </a:moveTo>
                  <a:lnTo>
                    <a:pt x="42" y="73"/>
                  </a:lnTo>
                  <a:lnTo>
                    <a:pt x="42" y="84"/>
                  </a:lnTo>
                  <a:lnTo>
                    <a:pt x="42" y="84"/>
                  </a:lnTo>
                  <a:lnTo>
                    <a:pt x="42" y="95"/>
                  </a:lnTo>
                  <a:lnTo>
                    <a:pt x="42" y="95"/>
                  </a:lnTo>
                  <a:lnTo>
                    <a:pt x="55" y="95"/>
                  </a:lnTo>
                  <a:lnTo>
                    <a:pt x="55" y="95"/>
                  </a:lnTo>
                  <a:lnTo>
                    <a:pt x="68" y="97"/>
                  </a:lnTo>
                  <a:lnTo>
                    <a:pt x="68" y="97"/>
                  </a:lnTo>
                  <a:lnTo>
                    <a:pt x="66" y="86"/>
                  </a:lnTo>
                  <a:lnTo>
                    <a:pt x="66" y="86"/>
                  </a:lnTo>
                  <a:lnTo>
                    <a:pt x="66" y="77"/>
                  </a:lnTo>
                  <a:lnTo>
                    <a:pt x="66" y="77"/>
                  </a:lnTo>
                  <a:lnTo>
                    <a:pt x="55" y="75"/>
                  </a:lnTo>
                  <a:lnTo>
                    <a:pt x="55" y="75"/>
                  </a:lnTo>
                  <a:lnTo>
                    <a:pt x="42" y="73"/>
                  </a:lnTo>
                  <a:lnTo>
                    <a:pt x="42" y="73"/>
                  </a:lnTo>
                  <a:close/>
                  <a:moveTo>
                    <a:pt x="103" y="106"/>
                  </a:moveTo>
                  <a:lnTo>
                    <a:pt x="103" y="106"/>
                  </a:lnTo>
                  <a:lnTo>
                    <a:pt x="105" y="115"/>
                  </a:lnTo>
                  <a:lnTo>
                    <a:pt x="105" y="115"/>
                  </a:lnTo>
                  <a:lnTo>
                    <a:pt x="107" y="126"/>
                  </a:lnTo>
                  <a:lnTo>
                    <a:pt x="107" y="126"/>
                  </a:lnTo>
                  <a:lnTo>
                    <a:pt x="116" y="126"/>
                  </a:lnTo>
                  <a:lnTo>
                    <a:pt x="116" y="126"/>
                  </a:lnTo>
                  <a:lnTo>
                    <a:pt x="125" y="126"/>
                  </a:lnTo>
                  <a:lnTo>
                    <a:pt x="125" y="126"/>
                  </a:lnTo>
                  <a:lnTo>
                    <a:pt x="123" y="115"/>
                  </a:lnTo>
                  <a:lnTo>
                    <a:pt x="123" y="115"/>
                  </a:lnTo>
                  <a:lnTo>
                    <a:pt x="121" y="106"/>
                  </a:lnTo>
                  <a:lnTo>
                    <a:pt x="121" y="106"/>
                  </a:lnTo>
                  <a:lnTo>
                    <a:pt x="112" y="106"/>
                  </a:lnTo>
                  <a:lnTo>
                    <a:pt x="112" y="106"/>
                  </a:lnTo>
                  <a:lnTo>
                    <a:pt x="103" y="106"/>
                  </a:lnTo>
                  <a:lnTo>
                    <a:pt x="103" y="106"/>
                  </a:lnTo>
                  <a:close/>
                  <a:moveTo>
                    <a:pt x="99" y="81"/>
                  </a:moveTo>
                  <a:lnTo>
                    <a:pt x="99" y="81"/>
                  </a:lnTo>
                  <a:lnTo>
                    <a:pt x="99" y="90"/>
                  </a:lnTo>
                  <a:lnTo>
                    <a:pt x="99" y="90"/>
                  </a:lnTo>
                  <a:lnTo>
                    <a:pt x="101" y="99"/>
                  </a:lnTo>
                  <a:lnTo>
                    <a:pt x="101" y="99"/>
                  </a:lnTo>
                  <a:lnTo>
                    <a:pt x="112" y="99"/>
                  </a:lnTo>
                  <a:lnTo>
                    <a:pt x="112" y="99"/>
                  </a:lnTo>
                  <a:lnTo>
                    <a:pt x="119" y="101"/>
                  </a:lnTo>
                  <a:lnTo>
                    <a:pt x="119" y="101"/>
                  </a:lnTo>
                  <a:lnTo>
                    <a:pt x="119" y="92"/>
                  </a:lnTo>
                  <a:lnTo>
                    <a:pt x="119" y="92"/>
                  </a:lnTo>
                  <a:lnTo>
                    <a:pt x="118" y="82"/>
                  </a:lnTo>
                  <a:lnTo>
                    <a:pt x="118" y="82"/>
                  </a:lnTo>
                  <a:lnTo>
                    <a:pt x="108" y="82"/>
                  </a:lnTo>
                  <a:lnTo>
                    <a:pt x="108" y="82"/>
                  </a:lnTo>
                  <a:lnTo>
                    <a:pt x="99" y="81"/>
                  </a:lnTo>
                  <a:lnTo>
                    <a:pt x="99" y="81"/>
                  </a:lnTo>
                  <a:close/>
                  <a:moveTo>
                    <a:pt x="74" y="77"/>
                  </a:moveTo>
                  <a:lnTo>
                    <a:pt x="74" y="77"/>
                  </a:lnTo>
                  <a:lnTo>
                    <a:pt x="74" y="88"/>
                  </a:lnTo>
                  <a:lnTo>
                    <a:pt x="74" y="88"/>
                  </a:lnTo>
                  <a:lnTo>
                    <a:pt x="74" y="97"/>
                  </a:lnTo>
                  <a:lnTo>
                    <a:pt x="74" y="97"/>
                  </a:lnTo>
                  <a:lnTo>
                    <a:pt x="85" y="97"/>
                  </a:lnTo>
                  <a:lnTo>
                    <a:pt x="85" y="97"/>
                  </a:lnTo>
                  <a:lnTo>
                    <a:pt x="96" y="99"/>
                  </a:lnTo>
                  <a:lnTo>
                    <a:pt x="96" y="99"/>
                  </a:lnTo>
                  <a:lnTo>
                    <a:pt x="94" y="90"/>
                  </a:lnTo>
                  <a:lnTo>
                    <a:pt x="94" y="90"/>
                  </a:lnTo>
                  <a:lnTo>
                    <a:pt x="94" y="81"/>
                  </a:lnTo>
                  <a:lnTo>
                    <a:pt x="94" y="81"/>
                  </a:lnTo>
                  <a:lnTo>
                    <a:pt x="83" y="79"/>
                  </a:lnTo>
                  <a:lnTo>
                    <a:pt x="83" y="79"/>
                  </a:lnTo>
                  <a:lnTo>
                    <a:pt x="74" y="77"/>
                  </a:lnTo>
                  <a:lnTo>
                    <a:pt x="74" y="77"/>
                  </a:lnTo>
                  <a:close/>
                  <a:moveTo>
                    <a:pt x="75" y="104"/>
                  </a:moveTo>
                  <a:lnTo>
                    <a:pt x="75" y="104"/>
                  </a:lnTo>
                  <a:lnTo>
                    <a:pt x="75" y="115"/>
                  </a:lnTo>
                  <a:lnTo>
                    <a:pt x="75" y="115"/>
                  </a:lnTo>
                  <a:lnTo>
                    <a:pt x="77" y="126"/>
                  </a:lnTo>
                  <a:lnTo>
                    <a:pt x="77" y="126"/>
                  </a:lnTo>
                  <a:lnTo>
                    <a:pt x="88" y="126"/>
                  </a:lnTo>
                  <a:lnTo>
                    <a:pt x="88" y="126"/>
                  </a:lnTo>
                  <a:lnTo>
                    <a:pt x="99" y="126"/>
                  </a:lnTo>
                  <a:lnTo>
                    <a:pt x="99" y="126"/>
                  </a:lnTo>
                  <a:lnTo>
                    <a:pt x="97" y="115"/>
                  </a:lnTo>
                  <a:lnTo>
                    <a:pt x="97" y="115"/>
                  </a:lnTo>
                  <a:lnTo>
                    <a:pt x="97" y="104"/>
                  </a:lnTo>
                  <a:lnTo>
                    <a:pt x="97" y="104"/>
                  </a:lnTo>
                  <a:lnTo>
                    <a:pt x="86" y="104"/>
                  </a:lnTo>
                  <a:lnTo>
                    <a:pt x="86" y="104"/>
                  </a:lnTo>
                  <a:lnTo>
                    <a:pt x="75" y="104"/>
                  </a:lnTo>
                  <a:lnTo>
                    <a:pt x="75" y="104"/>
                  </a:lnTo>
                  <a:close/>
                  <a:moveTo>
                    <a:pt x="42" y="103"/>
                  </a:moveTo>
                  <a:lnTo>
                    <a:pt x="42" y="103"/>
                  </a:lnTo>
                  <a:lnTo>
                    <a:pt x="42" y="114"/>
                  </a:lnTo>
                  <a:lnTo>
                    <a:pt x="42" y="114"/>
                  </a:lnTo>
                  <a:lnTo>
                    <a:pt x="42" y="126"/>
                  </a:lnTo>
                  <a:lnTo>
                    <a:pt x="42" y="126"/>
                  </a:lnTo>
                  <a:lnTo>
                    <a:pt x="55" y="126"/>
                  </a:lnTo>
                  <a:lnTo>
                    <a:pt x="55" y="126"/>
                  </a:lnTo>
                  <a:lnTo>
                    <a:pt x="70" y="126"/>
                  </a:lnTo>
                  <a:lnTo>
                    <a:pt x="70" y="126"/>
                  </a:lnTo>
                  <a:lnTo>
                    <a:pt x="68" y="114"/>
                  </a:lnTo>
                  <a:lnTo>
                    <a:pt x="68" y="114"/>
                  </a:lnTo>
                  <a:lnTo>
                    <a:pt x="68" y="103"/>
                  </a:lnTo>
                  <a:lnTo>
                    <a:pt x="68" y="103"/>
                  </a:lnTo>
                  <a:lnTo>
                    <a:pt x="55" y="103"/>
                  </a:lnTo>
                  <a:lnTo>
                    <a:pt x="55" y="103"/>
                  </a:lnTo>
                  <a:lnTo>
                    <a:pt x="42" y="103"/>
                  </a:lnTo>
                  <a:lnTo>
                    <a:pt x="42" y="103"/>
                  </a:lnTo>
                  <a:close/>
                  <a:moveTo>
                    <a:pt x="121" y="77"/>
                  </a:moveTo>
                  <a:lnTo>
                    <a:pt x="37" y="66"/>
                  </a:lnTo>
                  <a:lnTo>
                    <a:pt x="37" y="132"/>
                  </a:lnTo>
                  <a:lnTo>
                    <a:pt x="134" y="132"/>
                  </a:lnTo>
                  <a:lnTo>
                    <a:pt x="121" y="7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Freeform 498"/>
            <p:cNvSpPr>
              <a:spLocks noEditPoints="1"/>
            </p:cNvSpPr>
            <p:nvPr/>
          </p:nvSpPr>
          <p:spPr bwMode="auto">
            <a:xfrm>
              <a:off x="5104" y="2942"/>
              <a:ext cx="493" cy="491"/>
            </a:xfrm>
            <a:custGeom>
              <a:avLst/>
              <a:gdLst>
                <a:gd name="T0" fmla="*/ 53 w 142"/>
                <a:gd name="T1" fmla="*/ 0 h 141"/>
                <a:gd name="T2" fmla="*/ 138 w 142"/>
                <a:gd name="T3" fmla="*/ 15 h 141"/>
                <a:gd name="T4" fmla="*/ 142 w 142"/>
                <a:gd name="T5" fmla="*/ 33 h 141"/>
                <a:gd name="T6" fmla="*/ 131 w 142"/>
                <a:gd name="T7" fmla="*/ 39 h 141"/>
                <a:gd name="T8" fmla="*/ 118 w 142"/>
                <a:gd name="T9" fmla="*/ 83 h 141"/>
                <a:gd name="T10" fmla="*/ 120 w 142"/>
                <a:gd name="T11" fmla="*/ 103 h 141"/>
                <a:gd name="T12" fmla="*/ 112 w 142"/>
                <a:gd name="T13" fmla="*/ 118 h 141"/>
                <a:gd name="T14" fmla="*/ 125 w 142"/>
                <a:gd name="T15" fmla="*/ 118 h 141"/>
                <a:gd name="T16" fmla="*/ 121 w 142"/>
                <a:gd name="T17" fmla="*/ 123 h 141"/>
                <a:gd name="T18" fmla="*/ 110 w 142"/>
                <a:gd name="T19" fmla="*/ 125 h 141"/>
                <a:gd name="T20" fmla="*/ 107 w 142"/>
                <a:gd name="T21" fmla="*/ 119 h 141"/>
                <a:gd name="T22" fmla="*/ 105 w 142"/>
                <a:gd name="T23" fmla="*/ 103 h 141"/>
                <a:gd name="T24" fmla="*/ 110 w 142"/>
                <a:gd name="T25" fmla="*/ 44 h 141"/>
                <a:gd name="T26" fmla="*/ 53 w 142"/>
                <a:gd name="T27" fmla="*/ 39 h 141"/>
                <a:gd name="T28" fmla="*/ 53 w 142"/>
                <a:gd name="T29" fmla="*/ 64 h 141"/>
                <a:gd name="T30" fmla="*/ 53 w 142"/>
                <a:gd name="T31" fmla="*/ 99 h 141"/>
                <a:gd name="T32" fmla="*/ 85 w 142"/>
                <a:gd name="T33" fmla="*/ 123 h 141"/>
                <a:gd name="T34" fmla="*/ 0 w 142"/>
                <a:gd name="T35" fmla="*/ 123 h 141"/>
                <a:gd name="T36" fmla="*/ 6 w 142"/>
                <a:gd name="T37" fmla="*/ 39 h 141"/>
                <a:gd name="T38" fmla="*/ 0 w 142"/>
                <a:gd name="T39" fmla="*/ 20 h 141"/>
                <a:gd name="T40" fmla="*/ 15 w 142"/>
                <a:gd name="T41" fmla="*/ 15 h 141"/>
                <a:gd name="T42" fmla="*/ 19 w 142"/>
                <a:gd name="T43" fmla="*/ 0 h 141"/>
                <a:gd name="T44" fmla="*/ 39 w 142"/>
                <a:gd name="T45" fmla="*/ 53 h 141"/>
                <a:gd name="T46" fmla="*/ 39 w 142"/>
                <a:gd name="T47" fmla="*/ 53 h 141"/>
                <a:gd name="T48" fmla="*/ 35 w 142"/>
                <a:gd name="T49" fmla="*/ 42 h 141"/>
                <a:gd name="T50" fmla="*/ 42 w 142"/>
                <a:gd name="T51" fmla="*/ 42 h 141"/>
                <a:gd name="T52" fmla="*/ 41 w 142"/>
                <a:gd name="T53" fmla="*/ 77 h 141"/>
                <a:gd name="T54" fmla="*/ 41 w 142"/>
                <a:gd name="T55" fmla="*/ 77 h 141"/>
                <a:gd name="T56" fmla="*/ 35 w 142"/>
                <a:gd name="T57" fmla="*/ 64 h 141"/>
                <a:gd name="T58" fmla="*/ 42 w 142"/>
                <a:gd name="T59" fmla="*/ 64 h 141"/>
                <a:gd name="T60" fmla="*/ 39 w 142"/>
                <a:gd name="T61" fmla="*/ 99 h 141"/>
                <a:gd name="T62" fmla="*/ 39 w 142"/>
                <a:gd name="T63" fmla="*/ 99 h 141"/>
                <a:gd name="T64" fmla="*/ 35 w 142"/>
                <a:gd name="T65" fmla="*/ 86 h 141"/>
                <a:gd name="T66" fmla="*/ 42 w 142"/>
                <a:gd name="T67" fmla="*/ 86 h 141"/>
                <a:gd name="T68" fmla="*/ 41 w 142"/>
                <a:gd name="T69" fmla="*/ 123 h 141"/>
                <a:gd name="T70" fmla="*/ 41 w 142"/>
                <a:gd name="T71" fmla="*/ 123 h 141"/>
                <a:gd name="T72" fmla="*/ 35 w 142"/>
                <a:gd name="T73" fmla="*/ 110 h 141"/>
                <a:gd name="T74" fmla="*/ 42 w 142"/>
                <a:gd name="T75" fmla="*/ 110 h 141"/>
                <a:gd name="T76" fmla="*/ 53 w 142"/>
                <a:gd name="T77" fmla="*/ 28 h 141"/>
                <a:gd name="T78" fmla="*/ 53 w 142"/>
                <a:gd name="T79" fmla="*/ 26 h 141"/>
                <a:gd name="T80" fmla="*/ 15 w 142"/>
                <a:gd name="T81" fmla="*/ 26 h 141"/>
                <a:gd name="T82" fmla="*/ 15 w 142"/>
                <a:gd name="T83" fmla="*/ 28 h 141"/>
                <a:gd name="T84" fmla="*/ 42 w 142"/>
                <a:gd name="T85" fmla="*/ 15 h 141"/>
                <a:gd name="T86" fmla="*/ 24 w 142"/>
                <a:gd name="T87" fmla="*/ 15 h 141"/>
                <a:gd name="T88" fmla="*/ 24 w 142"/>
                <a:gd name="T89" fmla="*/ 26 h 141"/>
                <a:gd name="T90" fmla="*/ 42 w 142"/>
                <a:gd name="T91" fmla="*/ 2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1">
                  <a:moveTo>
                    <a:pt x="19" y="0"/>
                  </a:moveTo>
                  <a:lnTo>
                    <a:pt x="48" y="0"/>
                  </a:lnTo>
                  <a:lnTo>
                    <a:pt x="53" y="0"/>
                  </a:lnTo>
                  <a:lnTo>
                    <a:pt x="53" y="6"/>
                  </a:lnTo>
                  <a:lnTo>
                    <a:pt x="53" y="15"/>
                  </a:lnTo>
                  <a:lnTo>
                    <a:pt x="138" y="15"/>
                  </a:lnTo>
                  <a:lnTo>
                    <a:pt x="142" y="15"/>
                  </a:lnTo>
                  <a:lnTo>
                    <a:pt x="142" y="20"/>
                  </a:lnTo>
                  <a:lnTo>
                    <a:pt x="142" y="33"/>
                  </a:lnTo>
                  <a:lnTo>
                    <a:pt x="142" y="39"/>
                  </a:lnTo>
                  <a:lnTo>
                    <a:pt x="138" y="39"/>
                  </a:lnTo>
                  <a:lnTo>
                    <a:pt x="131" y="39"/>
                  </a:lnTo>
                  <a:lnTo>
                    <a:pt x="131" y="44"/>
                  </a:lnTo>
                  <a:lnTo>
                    <a:pt x="118" y="44"/>
                  </a:lnTo>
                  <a:lnTo>
                    <a:pt x="118" y="83"/>
                  </a:lnTo>
                  <a:lnTo>
                    <a:pt x="123" y="83"/>
                  </a:lnTo>
                  <a:lnTo>
                    <a:pt x="123" y="103"/>
                  </a:lnTo>
                  <a:lnTo>
                    <a:pt x="120" y="103"/>
                  </a:lnTo>
                  <a:lnTo>
                    <a:pt x="120" y="110"/>
                  </a:lnTo>
                  <a:lnTo>
                    <a:pt x="120" y="110"/>
                  </a:lnTo>
                  <a:lnTo>
                    <a:pt x="112" y="118"/>
                  </a:lnTo>
                  <a:lnTo>
                    <a:pt x="112" y="118"/>
                  </a:lnTo>
                  <a:lnTo>
                    <a:pt x="116" y="121"/>
                  </a:lnTo>
                  <a:lnTo>
                    <a:pt x="125" y="118"/>
                  </a:lnTo>
                  <a:lnTo>
                    <a:pt x="125" y="118"/>
                  </a:lnTo>
                  <a:lnTo>
                    <a:pt x="123" y="121"/>
                  </a:lnTo>
                  <a:lnTo>
                    <a:pt x="121" y="123"/>
                  </a:lnTo>
                  <a:lnTo>
                    <a:pt x="120" y="125"/>
                  </a:lnTo>
                  <a:lnTo>
                    <a:pt x="116" y="127"/>
                  </a:lnTo>
                  <a:lnTo>
                    <a:pt x="110" y="125"/>
                  </a:lnTo>
                  <a:lnTo>
                    <a:pt x="107" y="123"/>
                  </a:lnTo>
                  <a:lnTo>
                    <a:pt x="107" y="119"/>
                  </a:lnTo>
                  <a:lnTo>
                    <a:pt x="107" y="119"/>
                  </a:lnTo>
                  <a:lnTo>
                    <a:pt x="110" y="108"/>
                  </a:lnTo>
                  <a:lnTo>
                    <a:pt x="108" y="103"/>
                  </a:lnTo>
                  <a:lnTo>
                    <a:pt x="105" y="103"/>
                  </a:lnTo>
                  <a:lnTo>
                    <a:pt x="105" y="83"/>
                  </a:lnTo>
                  <a:lnTo>
                    <a:pt x="110" y="83"/>
                  </a:lnTo>
                  <a:lnTo>
                    <a:pt x="110" y="44"/>
                  </a:lnTo>
                  <a:lnTo>
                    <a:pt x="99" y="44"/>
                  </a:lnTo>
                  <a:lnTo>
                    <a:pt x="99" y="39"/>
                  </a:lnTo>
                  <a:lnTo>
                    <a:pt x="53" y="39"/>
                  </a:lnTo>
                  <a:lnTo>
                    <a:pt x="53" y="42"/>
                  </a:lnTo>
                  <a:lnTo>
                    <a:pt x="53" y="53"/>
                  </a:lnTo>
                  <a:lnTo>
                    <a:pt x="53" y="64"/>
                  </a:lnTo>
                  <a:lnTo>
                    <a:pt x="53" y="77"/>
                  </a:lnTo>
                  <a:lnTo>
                    <a:pt x="53" y="86"/>
                  </a:lnTo>
                  <a:lnTo>
                    <a:pt x="53" y="99"/>
                  </a:lnTo>
                  <a:lnTo>
                    <a:pt x="53" y="110"/>
                  </a:lnTo>
                  <a:lnTo>
                    <a:pt x="53" y="123"/>
                  </a:lnTo>
                  <a:lnTo>
                    <a:pt x="85" y="123"/>
                  </a:lnTo>
                  <a:lnTo>
                    <a:pt x="85" y="141"/>
                  </a:lnTo>
                  <a:lnTo>
                    <a:pt x="0" y="141"/>
                  </a:lnTo>
                  <a:lnTo>
                    <a:pt x="0" y="123"/>
                  </a:lnTo>
                  <a:lnTo>
                    <a:pt x="15" y="123"/>
                  </a:lnTo>
                  <a:lnTo>
                    <a:pt x="15" y="39"/>
                  </a:lnTo>
                  <a:lnTo>
                    <a:pt x="6" y="39"/>
                  </a:lnTo>
                  <a:lnTo>
                    <a:pt x="0" y="39"/>
                  </a:lnTo>
                  <a:lnTo>
                    <a:pt x="0" y="33"/>
                  </a:lnTo>
                  <a:lnTo>
                    <a:pt x="0" y="20"/>
                  </a:lnTo>
                  <a:lnTo>
                    <a:pt x="0" y="15"/>
                  </a:lnTo>
                  <a:lnTo>
                    <a:pt x="6" y="15"/>
                  </a:lnTo>
                  <a:lnTo>
                    <a:pt x="15" y="15"/>
                  </a:lnTo>
                  <a:lnTo>
                    <a:pt x="15" y="6"/>
                  </a:lnTo>
                  <a:lnTo>
                    <a:pt x="15" y="0"/>
                  </a:lnTo>
                  <a:lnTo>
                    <a:pt x="19" y="0"/>
                  </a:lnTo>
                  <a:lnTo>
                    <a:pt x="19" y="0"/>
                  </a:lnTo>
                  <a:close/>
                  <a:moveTo>
                    <a:pt x="39" y="53"/>
                  </a:moveTo>
                  <a:lnTo>
                    <a:pt x="39" y="53"/>
                  </a:lnTo>
                  <a:lnTo>
                    <a:pt x="24" y="44"/>
                  </a:lnTo>
                  <a:lnTo>
                    <a:pt x="24" y="53"/>
                  </a:lnTo>
                  <a:lnTo>
                    <a:pt x="39" y="53"/>
                  </a:lnTo>
                  <a:lnTo>
                    <a:pt x="39" y="53"/>
                  </a:lnTo>
                  <a:close/>
                  <a:moveTo>
                    <a:pt x="42" y="42"/>
                  </a:moveTo>
                  <a:lnTo>
                    <a:pt x="35" y="42"/>
                  </a:lnTo>
                  <a:lnTo>
                    <a:pt x="35" y="42"/>
                  </a:lnTo>
                  <a:lnTo>
                    <a:pt x="42" y="48"/>
                  </a:lnTo>
                  <a:lnTo>
                    <a:pt x="42" y="42"/>
                  </a:lnTo>
                  <a:lnTo>
                    <a:pt x="42" y="42"/>
                  </a:lnTo>
                  <a:close/>
                  <a:moveTo>
                    <a:pt x="41" y="77"/>
                  </a:moveTo>
                  <a:lnTo>
                    <a:pt x="41" y="77"/>
                  </a:lnTo>
                  <a:lnTo>
                    <a:pt x="24" y="68"/>
                  </a:lnTo>
                  <a:lnTo>
                    <a:pt x="24" y="77"/>
                  </a:lnTo>
                  <a:lnTo>
                    <a:pt x="41" y="77"/>
                  </a:lnTo>
                  <a:lnTo>
                    <a:pt x="41" y="77"/>
                  </a:lnTo>
                  <a:close/>
                  <a:moveTo>
                    <a:pt x="42" y="64"/>
                  </a:moveTo>
                  <a:lnTo>
                    <a:pt x="35" y="64"/>
                  </a:lnTo>
                  <a:lnTo>
                    <a:pt x="35" y="64"/>
                  </a:lnTo>
                  <a:lnTo>
                    <a:pt x="42" y="70"/>
                  </a:lnTo>
                  <a:lnTo>
                    <a:pt x="42" y="64"/>
                  </a:lnTo>
                  <a:lnTo>
                    <a:pt x="42" y="64"/>
                  </a:lnTo>
                  <a:close/>
                  <a:moveTo>
                    <a:pt x="39" y="99"/>
                  </a:moveTo>
                  <a:lnTo>
                    <a:pt x="39" y="99"/>
                  </a:lnTo>
                  <a:lnTo>
                    <a:pt x="24" y="90"/>
                  </a:lnTo>
                  <a:lnTo>
                    <a:pt x="24" y="99"/>
                  </a:lnTo>
                  <a:lnTo>
                    <a:pt x="39" y="99"/>
                  </a:lnTo>
                  <a:lnTo>
                    <a:pt x="39" y="99"/>
                  </a:lnTo>
                  <a:close/>
                  <a:moveTo>
                    <a:pt x="42" y="86"/>
                  </a:moveTo>
                  <a:lnTo>
                    <a:pt x="35" y="86"/>
                  </a:lnTo>
                  <a:lnTo>
                    <a:pt x="35" y="86"/>
                  </a:lnTo>
                  <a:lnTo>
                    <a:pt x="42" y="94"/>
                  </a:lnTo>
                  <a:lnTo>
                    <a:pt x="42" y="86"/>
                  </a:lnTo>
                  <a:lnTo>
                    <a:pt x="42" y="86"/>
                  </a:lnTo>
                  <a:close/>
                  <a:moveTo>
                    <a:pt x="41" y="123"/>
                  </a:moveTo>
                  <a:lnTo>
                    <a:pt x="41" y="123"/>
                  </a:lnTo>
                  <a:lnTo>
                    <a:pt x="24" y="114"/>
                  </a:lnTo>
                  <a:lnTo>
                    <a:pt x="24" y="123"/>
                  </a:lnTo>
                  <a:lnTo>
                    <a:pt x="41" y="123"/>
                  </a:lnTo>
                  <a:lnTo>
                    <a:pt x="41" y="123"/>
                  </a:lnTo>
                  <a:close/>
                  <a:moveTo>
                    <a:pt x="42" y="110"/>
                  </a:moveTo>
                  <a:lnTo>
                    <a:pt x="35" y="110"/>
                  </a:lnTo>
                  <a:lnTo>
                    <a:pt x="35" y="110"/>
                  </a:lnTo>
                  <a:lnTo>
                    <a:pt x="42" y="116"/>
                  </a:lnTo>
                  <a:lnTo>
                    <a:pt x="42" y="110"/>
                  </a:lnTo>
                  <a:lnTo>
                    <a:pt x="42" y="110"/>
                  </a:lnTo>
                  <a:close/>
                  <a:moveTo>
                    <a:pt x="53" y="26"/>
                  </a:moveTo>
                  <a:lnTo>
                    <a:pt x="53" y="28"/>
                  </a:lnTo>
                  <a:lnTo>
                    <a:pt x="132" y="28"/>
                  </a:lnTo>
                  <a:lnTo>
                    <a:pt x="132" y="26"/>
                  </a:lnTo>
                  <a:lnTo>
                    <a:pt x="53" y="26"/>
                  </a:lnTo>
                  <a:lnTo>
                    <a:pt x="53" y="26"/>
                  </a:lnTo>
                  <a:close/>
                  <a:moveTo>
                    <a:pt x="15" y="28"/>
                  </a:moveTo>
                  <a:lnTo>
                    <a:pt x="15" y="26"/>
                  </a:lnTo>
                  <a:lnTo>
                    <a:pt x="9" y="26"/>
                  </a:lnTo>
                  <a:lnTo>
                    <a:pt x="9" y="28"/>
                  </a:lnTo>
                  <a:lnTo>
                    <a:pt x="15" y="28"/>
                  </a:lnTo>
                  <a:lnTo>
                    <a:pt x="15" y="28"/>
                  </a:lnTo>
                  <a:close/>
                  <a:moveTo>
                    <a:pt x="24" y="15"/>
                  </a:moveTo>
                  <a:lnTo>
                    <a:pt x="42" y="15"/>
                  </a:lnTo>
                  <a:lnTo>
                    <a:pt x="42" y="9"/>
                  </a:lnTo>
                  <a:lnTo>
                    <a:pt x="24" y="9"/>
                  </a:lnTo>
                  <a:lnTo>
                    <a:pt x="24" y="15"/>
                  </a:lnTo>
                  <a:lnTo>
                    <a:pt x="24" y="15"/>
                  </a:lnTo>
                  <a:close/>
                  <a:moveTo>
                    <a:pt x="42" y="26"/>
                  </a:moveTo>
                  <a:lnTo>
                    <a:pt x="24" y="26"/>
                  </a:lnTo>
                  <a:lnTo>
                    <a:pt x="24" y="28"/>
                  </a:lnTo>
                  <a:lnTo>
                    <a:pt x="42" y="28"/>
                  </a:lnTo>
                  <a:lnTo>
                    <a:pt x="42"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Freeform 499"/>
            <p:cNvSpPr/>
            <p:nvPr/>
          </p:nvSpPr>
          <p:spPr bwMode="auto">
            <a:xfrm>
              <a:off x="1743" y="3843"/>
              <a:ext cx="365" cy="487"/>
            </a:xfrm>
            <a:custGeom>
              <a:avLst/>
              <a:gdLst>
                <a:gd name="T0" fmla="*/ 92 w 105"/>
                <a:gd name="T1" fmla="*/ 83 h 140"/>
                <a:gd name="T2" fmla="*/ 105 w 105"/>
                <a:gd name="T3" fmla="*/ 63 h 140"/>
                <a:gd name="T4" fmla="*/ 101 w 105"/>
                <a:gd name="T5" fmla="*/ 52 h 140"/>
                <a:gd name="T6" fmla="*/ 77 w 105"/>
                <a:gd name="T7" fmla="*/ 48 h 140"/>
                <a:gd name="T8" fmla="*/ 76 w 105"/>
                <a:gd name="T9" fmla="*/ 59 h 140"/>
                <a:gd name="T10" fmla="*/ 76 w 105"/>
                <a:gd name="T11" fmla="*/ 35 h 140"/>
                <a:gd name="T12" fmla="*/ 76 w 105"/>
                <a:gd name="T13" fmla="*/ 9 h 140"/>
                <a:gd name="T14" fmla="*/ 72 w 105"/>
                <a:gd name="T15" fmla="*/ 2 h 140"/>
                <a:gd name="T16" fmla="*/ 65 w 105"/>
                <a:gd name="T17" fmla="*/ 0 h 140"/>
                <a:gd name="T18" fmla="*/ 65 w 105"/>
                <a:gd name="T19" fmla="*/ 0 h 140"/>
                <a:gd name="T20" fmla="*/ 57 w 105"/>
                <a:gd name="T21" fmla="*/ 2 h 140"/>
                <a:gd name="T22" fmla="*/ 55 w 105"/>
                <a:gd name="T23" fmla="*/ 9 h 140"/>
                <a:gd name="T24" fmla="*/ 55 w 105"/>
                <a:gd name="T25" fmla="*/ 30 h 140"/>
                <a:gd name="T26" fmla="*/ 46 w 105"/>
                <a:gd name="T27" fmla="*/ 24 h 140"/>
                <a:gd name="T28" fmla="*/ 46 w 105"/>
                <a:gd name="T29" fmla="*/ 24 h 140"/>
                <a:gd name="T30" fmla="*/ 39 w 105"/>
                <a:gd name="T31" fmla="*/ 28 h 140"/>
                <a:gd name="T32" fmla="*/ 35 w 105"/>
                <a:gd name="T33" fmla="*/ 33 h 140"/>
                <a:gd name="T34" fmla="*/ 33 w 105"/>
                <a:gd name="T35" fmla="*/ 31 h 140"/>
                <a:gd name="T36" fmla="*/ 30 w 105"/>
                <a:gd name="T37" fmla="*/ 30 h 140"/>
                <a:gd name="T38" fmla="*/ 24 w 105"/>
                <a:gd name="T39" fmla="*/ 31 h 140"/>
                <a:gd name="T40" fmla="*/ 19 w 105"/>
                <a:gd name="T41" fmla="*/ 37 h 140"/>
                <a:gd name="T42" fmla="*/ 19 w 105"/>
                <a:gd name="T43" fmla="*/ 41 h 140"/>
                <a:gd name="T44" fmla="*/ 19 w 105"/>
                <a:gd name="T45" fmla="*/ 41 h 140"/>
                <a:gd name="T46" fmla="*/ 19 w 105"/>
                <a:gd name="T47" fmla="*/ 15 h 140"/>
                <a:gd name="T48" fmla="*/ 15 w 105"/>
                <a:gd name="T49" fmla="*/ 9 h 140"/>
                <a:gd name="T50" fmla="*/ 10 w 105"/>
                <a:gd name="T51" fmla="*/ 7 h 140"/>
                <a:gd name="T52" fmla="*/ 10 w 105"/>
                <a:gd name="T53" fmla="*/ 7 h 140"/>
                <a:gd name="T54" fmla="*/ 4 w 105"/>
                <a:gd name="T55" fmla="*/ 9 h 140"/>
                <a:gd name="T56" fmla="*/ 0 w 105"/>
                <a:gd name="T57" fmla="*/ 15 h 140"/>
                <a:gd name="T58" fmla="*/ 0 w 105"/>
                <a:gd name="T59" fmla="*/ 55 h 140"/>
                <a:gd name="T60" fmla="*/ 10 w 105"/>
                <a:gd name="T61" fmla="*/ 92 h 140"/>
                <a:gd name="T62" fmla="*/ 0 w 105"/>
                <a:gd name="T63" fmla="*/ 116 h 140"/>
                <a:gd name="T64" fmla="*/ 79 w 105"/>
                <a:gd name="T65" fmla="*/ 140 h 140"/>
                <a:gd name="T66" fmla="*/ 74 w 105"/>
                <a:gd name="T67" fmla="*/ 116 h 140"/>
                <a:gd name="T68" fmla="*/ 41 w 105"/>
                <a:gd name="T69" fmla="*/ 110 h 140"/>
                <a:gd name="T70" fmla="*/ 72 w 105"/>
                <a:gd name="T71" fmla="*/ 9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40">
                  <a:moveTo>
                    <a:pt x="72" y="99"/>
                  </a:moveTo>
                  <a:lnTo>
                    <a:pt x="92" y="83"/>
                  </a:lnTo>
                  <a:lnTo>
                    <a:pt x="105" y="63"/>
                  </a:lnTo>
                  <a:lnTo>
                    <a:pt x="105" y="63"/>
                  </a:lnTo>
                  <a:lnTo>
                    <a:pt x="105" y="57"/>
                  </a:lnTo>
                  <a:lnTo>
                    <a:pt x="101" y="52"/>
                  </a:lnTo>
                  <a:lnTo>
                    <a:pt x="79" y="35"/>
                  </a:lnTo>
                  <a:lnTo>
                    <a:pt x="77" y="48"/>
                  </a:lnTo>
                  <a:lnTo>
                    <a:pt x="83" y="53"/>
                  </a:lnTo>
                  <a:lnTo>
                    <a:pt x="76" y="59"/>
                  </a:lnTo>
                  <a:lnTo>
                    <a:pt x="76" y="55"/>
                  </a:lnTo>
                  <a:lnTo>
                    <a:pt x="76" y="35"/>
                  </a:lnTo>
                  <a:lnTo>
                    <a:pt x="76" y="9"/>
                  </a:lnTo>
                  <a:lnTo>
                    <a:pt x="76" y="9"/>
                  </a:lnTo>
                  <a:lnTo>
                    <a:pt x="74" y="6"/>
                  </a:lnTo>
                  <a:lnTo>
                    <a:pt x="72" y="2"/>
                  </a:lnTo>
                  <a:lnTo>
                    <a:pt x="70" y="0"/>
                  </a:lnTo>
                  <a:lnTo>
                    <a:pt x="65" y="0"/>
                  </a:lnTo>
                  <a:lnTo>
                    <a:pt x="65" y="0"/>
                  </a:lnTo>
                  <a:lnTo>
                    <a:pt x="65" y="0"/>
                  </a:lnTo>
                  <a:lnTo>
                    <a:pt x="61" y="0"/>
                  </a:lnTo>
                  <a:lnTo>
                    <a:pt x="57" y="2"/>
                  </a:lnTo>
                  <a:lnTo>
                    <a:pt x="55" y="6"/>
                  </a:lnTo>
                  <a:lnTo>
                    <a:pt x="55" y="9"/>
                  </a:lnTo>
                  <a:lnTo>
                    <a:pt x="55" y="30"/>
                  </a:lnTo>
                  <a:lnTo>
                    <a:pt x="55" y="30"/>
                  </a:lnTo>
                  <a:lnTo>
                    <a:pt x="52" y="26"/>
                  </a:lnTo>
                  <a:lnTo>
                    <a:pt x="46" y="24"/>
                  </a:lnTo>
                  <a:lnTo>
                    <a:pt x="46" y="24"/>
                  </a:lnTo>
                  <a:lnTo>
                    <a:pt x="46" y="24"/>
                  </a:lnTo>
                  <a:lnTo>
                    <a:pt x="43" y="26"/>
                  </a:lnTo>
                  <a:lnTo>
                    <a:pt x="39" y="28"/>
                  </a:lnTo>
                  <a:lnTo>
                    <a:pt x="37" y="30"/>
                  </a:lnTo>
                  <a:lnTo>
                    <a:pt x="35" y="33"/>
                  </a:lnTo>
                  <a:lnTo>
                    <a:pt x="35" y="33"/>
                  </a:lnTo>
                  <a:lnTo>
                    <a:pt x="33" y="31"/>
                  </a:lnTo>
                  <a:lnTo>
                    <a:pt x="30" y="30"/>
                  </a:lnTo>
                  <a:lnTo>
                    <a:pt x="30" y="30"/>
                  </a:lnTo>
                  <a:lnTo>
                    <a:pt x="30" y="30"/>
                  </a:lnTo>
                  <a:lnTo>
                    <a:pt x="24" y="31"/>
                  </a:lnTo>
                  <a:lnTo>
                    <a:pt x="22" y="33"/>
                  </a:lnTo>
                  <a:lnTo>
                    <a:pt x="19" y="37"/>
                  </a:lnTo>
                  <a:lnTo>
                    <a:pt x="19" y="41"/>
                  </a:lnTo>
                  <a:lnTo>
                    <a:pt x="19" y="41"/>
                  </a:lnTo>
                  <a:lnTo>
                    <a:pt x="19" y="41"/>
                  </a:lnTo>
                  <a:lnTo>
                    <a:pt x="19" y="41"/>
                  </a:lnTo>
                  <a:lnTo>
                    <a:pt x="19" y="15"/>
                  </a:lnTo>
                  <a:lnTo>
                    <a:pt x="19" y="15"/>
                  </a:lnTo>
                  <a:lnTo>
                    <a:pt x="17" y="13"/>
                  </a:lnTo>
                  <a:lnTo>
                    <a:pt x="15" y="9"/>
                  </a:lnTo>
                  <a:lnTo>
                    <a:pt x="13" y="7"/>
                  </a:lnTo>
                  <a:lnTo>
                    <a:pt x="10" y="7"/>
                  </a:lnTo>
                  <a:lnTo>
                    <a:pt x="10" y="7"/>
                  </a:lnTo>
                  <a:lnTo>
                    <a:pt x="10" y="7"/>
                  </a:lnTo>
                  <a:lnTo>
                    <a:pt x="6" y="7"/>
                  </a:lnTo>
                  <a:lnTo>
                    <a:pt x="4" y="9"/>
                  </a:lnTo>
                  <a:lnTo>
                    <a:pt x="2" y="13"/>
                  </a:lnTo>
                  <a:lnTo>
                    <a:pt x="0" y="15"/>
                  </a:lnTo>
                  <a:lnTo>
                    <a:pt x="0" y="48"/>
                  </a:lnTo>
                  <a:lnTo>
                    <a:pt x="0" y="55"/>
                  </a:lnTo>
                  <a:lnTo>
                    <a:pt x="0" y="83"/>
                  </a:lnTo>
                  <a:lnTo>
                    <a:pt x="10" y="92"/>
                  </a:lnTo>
                  <a:lnTo>
                    <a:pt x="13" y="116"/>
                  </a:lnTo>
                  <a:lnTo>
                    <a:pt x="0" y="116"/>
                  </a:lnTo>
                  <a:lnTo>
                    <a:pt x="0" y="140"/>
                  </a:lnTo>
                  <a:lnTo>
                    <a:pt x="79" y="140"/>
                  </a:lnTo>
                  <a:lnTo>
                    <a:pt x="79" y="116"/>
                  </a:lnTo>
                  <a:lnTo>
                    <a:pt x="74" y="116"/>
                  </a:lnTo>
                  <a:lnTo>
                    <a:pt x="43" y="116"/>
                  </a:lnTo>
                  <a:lnTo>
                    <a:pt x="41" y="110"/>
                  </a:lnTo>
                  <a:lnTo>
                    <a:pt x="70" y="107"/>
                  </a:lnTo>
                  <a:lnTo>
                    <a:pt x="72" y="9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Freeform 500"/>
            <p:cNvSpPr>
              <a:spLocks noEditPoints="1"/>
            </p:cNvSpPr>
            <p:nvPr/>
          </p:nvSpPr>
          <p:spPr bwMode="auto">
            <a:xfrm>
              <a:off x="2849" y="3828"/>
              <a:ext cx="454" cy="518"/>
            </a:xfrm>
            <a:custGeom>
              <a:avLst/>
              <a:gdLst>
                <a:gd name="T0" fmla="*/ 26 w 131"/>
                <a:gd name="T1" fmla="*/ 7 h 149"/>
                <a:gd name="T2" fmla="*/ 26 w 131"/>
                <a:gd name="T3" fmla="*/ 7 h 149"/>
                <a:gd name="T4" fmla="*/ 21 w 131"/>
                <a:gd name="T5" fmla="*/ 9 h 149"/>
                <a:gd name="T6" fmla="*/ 15 w 131"/>
                <a:gd name="T7" fmla="*/ 13 h 149"/>
                <a:gd name="T8" fmla="*/ 11 w 131"/>
                <a:gd name="T9" fmla="*/ 18 h 149"/>
                <a:gd name="T10" fmla="*/ 11 w 131"/>
                <a:gd name="T11" fmla="*/ 24 h 149"/>
                <a:gd name="T12" fmla="*/ 11 w 131"/>
                <a:gd name="T13" fmla="*/ 24 h 149"/>
                <a:gd name="T14" fmla="*/ 11 w 131"/>
                <a:gd name="T15" fmla="*/ 29 h 149"/>
                <a:gd name="T16" fmla="*/ 15 w 131"/>
                <a:gd name="T17" fmla="*/ 35 h 149"/>
                <a:gd name="T18" fmla="*/ 21 w 131"/>
                <a:gd name="T19" fmla="*/ 39 h 149"/>
                <a:gd name="T20" fmla="*/ 26 w 131"/>
                <a:gd name="T21" fmla="*/ 40 h 149"/>
                <a:gd name="T22" fmla="*/ 26 w 131"/>
                <a:gd name="T23" fmla="*/ 40 h 149"/>
                <a:gd name="T24" fmla="*/ 33 w 131"/>
                <a:gd name="T25" fmla="*/ 39 h 149"/>
                <a:gd name="T26" fmla="*/ 37 w 131"/>
                <a:gd name="T27" fmla="*/ 35 h 149"/>
                <a:gd name="T28" fmla="*/ 41 w 131"/>
                <a:gd name="T29" fmla="*/ 29 h 149"/>
                <a:gd name="T30" fmla="*/ 43 w 131"/>
                <a:gd name="T31" fmla="*/ 24 h 149"/>
                <a:gd name="T32" fmla="*/ 43 w 131"/>
                <a:gd name="T33" fmla="*/ 24 h 149"/>
                <a:gd name="T34" fmla="*/ 41 w 131"/>
                <a:gd name="T35" fmla="*/ 18 h 149"/>
                <a:gd name="T36" fmla="*/ 37 w 131"/>
                <a:gd name="T37" fmla="*/ 13 h 149"/>
                <a:gd name="T38" fmla="*/ 33 w 131"/>
                <a:gd name="T39" fmla="*/ 9 h 149"/>
                <a:gd name="T40" fmla="*/ 26 w 131"/>
                <a:gd name="T41" fmla="*/ 7 h 149"/>
                <a:gd name="T42" fmla="*/ 26 w 131"/>
                <a:gd name="T43" fmla="*/ 7 h 149"/>
                <a:gd name="T44" fmla="*/ 74 w 131"/>
                <a:gd name="T45" fmla="*/ 42 h 149"/>
                <a:gd name="T46" fmla="*/ 76 w 131"/>
                <a:gd name="T47" fmla="*/ 55 h 149"/>
                <a:gd name="T48" fmla="*/ 83 w 131"/>
                <a:gd name="T49" fmla="*/ 57 h 149"/>
                <a:gd name="T50" fmla="*/ 89 w 131"/>
                <a:gd name="T51" fmla="*/ 46 h 149"/>
                <a:gd name="T52" fmla="*/ 74 w 131"/>
                <a:gd name="T53" fmla="*/ 42 h 149"/>
                <a:gd name="T54" fmla="*/ 74 w 131"/>
                <a:gd name="T55" fmla="*/ 42 h 149"/>
                <a:gd name="T56" fmla="*/ 98 w 131"/>
                <a:gd name="T57" fmla="*/ 48 h 149"/>
                <a:gd name="T58" fmla="*/ 89 w 131"/>
                <a:gd name="T59" fmla="*/ 64 h 149"/>
                <a:gd name="T60" fmla="*/ 89 w 131"/>
                <a:gd name="T61" fmla="*/ 68 h 149"/>
                <a:gd name="T62" fmla="*/ 85 w 131"/>
                <a:gd name="T63" fmla="*/ 66 h 149"/>
                <a:gd name="T64" fmla="*/ 78 w 131"/>
                <a:gd name="T65" fmla="*/ 64 h 149"/>
                <a:gd name="T66" fmla="*/ 57 w 131"/>
                <a:gd name="T67" fmla="*/ 79 h 149"/>
                <a:gd name="T68" fmla="*/ 45 w 131"/>
                <a:gd name="T69" fmla="*/ 66 h 149"/>
                <a:gd name="T70" fmla="*/ 45 w 131"/>
                <a:gd name="T71" fmla="*/ 94 h 149"/>
                <a:gd name="T72" fmla="*/ 46 w 131"/>
                <a:gd name="T73" fmla="*/ 149 h 149"/>
                <a:gd name="T74" fmla="*/ 33 w 131"/>
                <a:gd name="T75" fmla="*/ 149 h 149"/>
                <a:gd name="T76" fmla="*/ 30 w 131"/>
                <a:gd name="T77" fmla="*/ 101 h 149"/>
                <a:gd name="T78" fmla="*/ 24 w 131"/>
                <a:gd name="T79" fmla="*/ 101 h 149"/>
                <a:gd name="T80" fmla="*/ 22 w 131"/>
                <a:gd name="T81" fmla="*/ 149 h 149"/>
                <a:gd name="T82" fmla="*/ 8 w 131"/>
                <a:gd name="T83" fmla="*/ 149 h 149"/>
                <a:gd name="T84" fmla="*/ 10 w 131"/>
                <a:gd name="T85" fmla="*/ 94 h 149"/>
                <a:gd name="T86" fmla="*/ 10 w 131"/>
                <a:gd name="T87" fmla="*/ 94 h 149"/>
                <a:gd name="T88" fmla="*/ 0 w 131"/>
                <a:gd name="T89" fmla="*/ 84 h 149"/>
                <a:gd name="T90" fmla="*/ 8 w 131"/>
                <a:gd name="T91" fmla="*/ 44 h 149"/>
                <a:gd name="T92" fmla="*/ 8 w 131"/>
                <a:gd name="T93" fmla="*/ 44 h 149"/>
                <a:gd name="T94" fmla="*/ 46 w 131"/>
                <a:gd name="T95" fmla="*/ 44 h 149"/>
                <a:gd name="T96" fmla="*/ 59 w 131"/>
                <a:gd name="T97" fmla="*/ 62 h 149"/>
                <a:gd name="T98" fmla="*/ 68 w 131"/>
                <a:gd name="T99" fmla="*/ 61 h 149"/>
                <a:gd name="T100" fmla="*/ 68 w 131"/>
                <a:gd name="T101" fmla="*/ 61 h 149"/>
                <a:gd name="T102" fmla="*/ 65 w 131"/>
                <a:gd name="T103" fmla="*/ 40 h 149"/>
                <a:gd name="T104" fmla="*/ 52 w 131"/>
                <a:gd name="T105" fmla="*/ 37 h 149"/>
                <a:gd name="T106" fmla="*/ 52 w 131"/>
                <a:gd name="T107" fmla="*/ 18 h 149"/>
                <a:gd name="T108" fmla="*/ 131 w 131"/>
                <a:gd name="T109" fmla="*/ 0 h 149"/>
                <a:gd name="T110" fmla="*/ 131 w 131"/>
                <a:gd name="T111" fmla="*/ 55 h 149"/>
                <a:gd name="T112" fmla="*/ 98 w 131"/>
                <a:gd name="T113" fmla="*/ 48 h 149"/>
                <a:gd name="T114" fmla="*/ 98 w 131"/>
                <a:gd name="T115" fmla="*/ 48 h 149"/>
                <a:gd name="T116" fmla="*/ 57 w 131"/>
                <a:gd name="T117" fmla="*/ 22 h 149"/>
                <a:gd name="T118" fmla="*/ 57 w 131"/>
                <a:gd name="T119" fmla="*/ 26 h 149"/>
                <a:gd name="T120" fmla="*/ 123 w 131"/>
                <a:gd name="T121" fmla="*/ 22 h 149"/>
                <a:gd name="T122" fmla="*/ 123 w 131"/>
                <a:gd name="T123" fmla="*/ 9 h 149"/>
                <a:gd name="T124" fmla="*/ 57 w 131"/>
                <a:gd name="T125" fmla="*/ 2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149">
                  <a:moveTo>
                    <a:pt x="26" y="7"/>
                  </a:moveTo>
                  <a:lnTo>
                    <a:pt x="26" y="7"/>
                  </a:lnTo>
                  <a:lnTo>
                    <a:pt x="21" y="9"/>
                  </a:lnTo>
                  <a:lnTo>
                    <a:pt x="15" y="13"/>
                  </a:lnTo>
                  <a:lnTo>
                    <a:pt x="11" y="18"/>
                  </a:lnTo>
                  <a:lnTo>
                    <a:pt x="11" y="24"/>
                  </a:lnTo>
                  <a:lnTo>
                    <a:pt x="11" y="24"/>
                  </a:lnTo>
                  <a:lnTo>
                    <a:pt x="11" y="29"/>
                  </a:lnTo>
                  <a:lnTo>
                    <a:pt x="15" y="35"/>
                  </a:lnTo>
                  <a:lnTo>
                    <a:pt x="21" y="39"/>
                  </a:lnTo>
                  <a:lnTo>
                    <a:pt x="26" y="40"/>
                  </a:lnTo>
                  <a:lnTo>
                    <a:pt x="26" y="40"/>
                  </a:lnTo>
                  <a:lnTo>
                    <a:pt x="33" y="39"/>
                  </a:lnTo>
                  <a:lnTo>
                    <a:pt x="37" y="35"/>
                  </a:lnTo>
                  <a:lnTo>
                    <a:pt x="41" y="29"/>
                  </a:lnTo>
                  <a:lnTo>
                    <a:pt x="43" y="24"/>
                  </a:lnTo>
                  <a:lnTo>
                    <a:pt x="43" y="24"/>
                  </a:lnTo>
                  <a:lnTo>
                    <a:pt x="41" y="18"/>
                  </a:lnTo>
                  <a:lnTo>
                    <a:pt x="37" y="13"/>
                  </a:lnTo>
                  <a:lnTo>
                    <a:pt x="33" y="9"/>
                  </a:lnTo>
                  <a:lnTo>
                    <a:pt x="26" y="7"/>
                  </a:lnTo>
                  <a:lnTo>
                    <a:pt x="26" y="7"/>
                  </a:lnTo>
                  <a:close/>
                  <a:moveTo>
                    <a:pt x="74" y="42"/>
                  </a:moveTo>
                  <a:lnTo>
                    <a:pt x="76" y="55"/>
                  </a:lnTo>
                  <a:lnTo>
                    <a:pt x="83" y="57"/>
                  </a:lnTo>
                  <a:lnTo>
                    <a:pt x="89" y="46"/>
                  </a:lnTo>
                  <a:lnTo>
                    <a:pt x="74" y="42"/>
                  </a:lnTo>
                  <a:lnTo>
                    <a:pt x="74" y="42"/>
                  </a:lnTo>
                  <a:close/>
                  <a:moveTo>
                    <a:pt x="98" y="48"/>
                  </a:moveTo>
                  <a:lnTo>
                    <a:pt x="89" y="64"/>
                  </a:lnTo>
                  <a:lnTo>
                    <a:pt x="89" y="68"/>
                  </a:lnTo>
                  <a:lnTo>
                    <a:pt x="85" y="66"/>
                  </a:lnTo>
                  <a:lnTo>
                    <a:pt x="78" y="64"/>
                  </a:lnTo>
                  <a:lnTo>
                    <a:pt x="57" y="79"/>
                  </a:lnTo>
                  <a:lnTo>
                    <a:pt x="45" y="66"/>
                  </a:lnTo>
                  <a:lnTo>
                    <a:pt x="45" y="94"/>
                  </a:lnTo>
                  <a:lnTo>
                    <a:pt x="46" y="149"/>
                  </a:lnTo>
                  <a:lnTo>
                    <a:pt x="33" y="149"/>
                  </a:lnTo>
                  <a:lnTo>
                    <a:pt x="30" y="101"/>
                  </a:lnTo>
                  <a:lnTo>
                    <a:pt x="24" y="101"/>
                  </a:lnTo>
                  <a:lnTo>
                    <a:pt x="22" y="149"/>
                  </a:lnTo>
                  <a:lnTo>
                    <a:pt x="8" y="149"/>
                  </a:lnTo>
                  <a:lnTo>
                    <a:pt x="10" y="94"/>
                  </a:lnTo>
                  <a:lnTo>
                    <a:pt x="10" y="94"/>
                  </a:lnTo>
                  <a:lnTo>
                    <a:pt x="0" y="84"/>
                  </a:lnTo>
                  <a:lnTo>
                    <a:pt x="8" y="44"/>
                  </a:lnTo>
                  <a:lnTo>
                    <a:pt x="8" y="44"/>
                  </a:lnTo>
                  <a:lnTo>
                    <a:pt x="46" y="44"/>
                  </a:lnTo>
                  <a:lnTo>
                    <a:pt x="59" y="62"/>
                  </a:lnTo>
                  <a:lnTo>
                    <a:pt x="68" y="61"/>
                  </a:lnTo>
                  <a:lnTo>
                    <a:pt x="68" y="61"/>
                  </a:lnTo>
                  <a:lnTo>
                    <a:pt x="65" y="40"/>
                  </a:lnTo>
                  <a:lnTo>
                    <a:pt x="52" y="37"/>
                  </a:lnTo>
                  <a:lnTo>
                    <a:pt x="52" y="18"/>
                  </a:lnTo>
                  <a:lnTo>
                    <a:pt x="131" y="0"/>
                  </a:lnTo>
                  <a:lnTo>
                    <a:pt x="131" y="55"/>
                  </a:lnTo>
                  <a:lnTo>
                    <a:pt x="98" y="48"/>
                  </a:lnTo>
                  <a:lnTo>
                    <a:pt x="98" y="48"/>
                  </a:lnTo>
                  <a:close/>
                  <a:moveTo>
                    <a:pt x="57" y="22"/>
                  </a:moveTo>
                  <a:lnTo>
                    <a:pt x="57" y="26"/>
                  </a:lnTo>
                  <a:lnTo>
                    <a:pt x="123" y="22"/>
                  </a:lnTo>
                  <a:lnTo>
                    <a:pt x="123" y="9"/>
                  </a:lnTo>
                  <a:lnTo>
                    <a:pt x="57" y="2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Freeform 501"/>
            <p:cNvSpPr>
              <a:spLocks noEditPoints="1"/>
            </p:cNvSpPr>
            <p:nvPr/>
          </p:nvSpPr>
          <p:spPr bwMode="auto">
            <a:xfrm>
              <a:off x="5117" y="3854"/>
              <a:ext cx="466" cy="466"/>
            </a:xfrm>
            <a:custGeom>
              <a:avLst/>
              <a:gdLst>
                <a:gd name="T0" fmla="*/ 68 w 134"/>
                <a:gd name="T1" fmla="*/ 82 h 134"/>
                <a:gd name="T2" fmla="*/ 53 w 134"/>
                <a:gd name="T3" fmla="*/ 103 h 134"/>
                <a:gd name="T4" fmla="*/ 77 w 134"/>
                <a:gd name="T5" fmla="*/ 104 h 134"/>
                <a:gd name="T6" fmla="*/ 66 w 134"/>
                <a:gd name="T7" fmla="*/ 0 h 134"/>
                <a:gd name="T8" fmla="*/ 113 w 134"/>
                <a:gd name="T9" fmla="*/ 20 h 134"/>
                <a:gd name="T10" fmla="*/ 132 w 134"/>
                <a:gd name="T11" fmla="*/ 53 h 134"/>
                <a:gd name="T12" fmla="*/ 128 w 134"/>
                <a:gd name="T13" fmla="*/ 93 h 134"/>
                <a:gd name="T14" fmla="*/ 104 w 134"/>
                <a:gd name="T15" fmla="*/ 123 h 134"/>
                <a:gd name="T16" fmla="*/ 66 w 134"/>
                <a:gd name="T17" fmla="*/ 134 h 134"/>
                <a:gd name="T18" fmla="*/ 18 w 134"/>
                <a:gd name="T19" fmla="*/ 115 h 134"/>
                <a:gd name="T20" fmla="*/ 0 w 134"/>
                <a:gd name="T21" fmla="*/ 80 h 134"/>
                <a:gd name="T22" fmla="*/ 5 w 134"/>
                <a:gd name="T23" fmla="*/ 40 h 134"/>
                <a:gd name="T24" fmla="*/ 29 w 134"/>
                <a:gd name="T25" fmla="*/ 11 h 134"/>
                <a:gd name="T26" fmla="*/ 66 w 134"/>
                <a:gd name="T27" fmla="*/ 0 h 134"/>
                <a:gd name="T28" fmla="*/ 115 w 134"/>
                <a:gd name="T29" fmla="*/ 46 h 134"/>
                <a:gd name="T30" fmla="*/ 119 w 134"/>
                <a:gd name="T31" fmla="*/ 79 h 134"/>
                <a:gd name="T32" fmla="*/ 104 w 134"/>
                <a:gd name="T33" fmla="*/ 104 h 134"/>
                <a:gd name="T34" fmla="*/ 66 w 134"/>
                <a:gd name="T35" fmla="*/ 121 h 134"/>
                <a:gd name="T36" fmla="*/ 36 w 134"/>
                <a:gd name="T37" fmla="*/ 112 h 134"/>
                <a:gd name="T38" fmla="*/ 18 w 134"/>
                <a:gd name="T39" fmla="*/ 88 h 134"/>
                <a:gd name="T40" fmla="*/ 14 w 134"/>
                <a:gd name="T41" fmla="*/ 57 h 134"/>
                <a:gd name="T42" fmla="*/ 29 w 134"/>
                <a:gd name="T43" fmla="*/ 29 h 134"/>
                <a:gd name="T44" fmla="*/ 66 w 134"/>
                <a:gd name="T45" fmla="*/ 14 h 134"/>
                <a:gd name="T46" fmla="*/ 97 w 134"/>
                <a:gd name="T47" fmla="*/ 24 h 134"/>
                <a:gd name="T48" fmla="*/ 104 w 134"/>
                <a:gd name="T49" fmla="*/ 73 h 134"/>
                <a:gd name="T50" fmla="*/ 93 w 134"/>
                <a:gd name="T51" fmla="*/ 95 h 134"/>
                <a:gd name="T52" fmla="*/ 104 w 134"/>
                <a:gd name="T53" fmla="*/ 73 h 134"/>
                <a:gd name="T54" fmla="*/ 79 w 134"/>
                <a:gd name="T55" fmla="*/ 57 h 134"/>
                <a:gd name="T56" fmla="*/ 101 w 134"/>
                <a:gd name="T57" fmla="*/ 49 h 134"/>
                <a:gd name="T58" fmla="*/ 90 w 134"/>
                <a:gd name="T59" fmla="*/ 36 h 134"/>
                <a:gd name="T60" fmla="*/ 68 w 134"/>
                <a:gd name="T61" fmla="*/ 51 h 134"/>
                <a:gd name="T62" fmla="*/ 80 w 134"/>
                <a:gd name="T63" fmla="*/ 31 h 134"/>
                <a:gd name="T64" fmla="*/ 58 w 134"/>
                <a:gd name="T65" fmla="*/ 29 h 134"/>
                <a:gd name="T66" fmla="*/ 53 w 134"/>
                <a:gd name="T67" fmla="*/ 62 h 134"/>
                <a:gd name="T68" fmla="*/ 40 w 134"/>
                <a:gd name="T69" fmla="*/ 38 h 134"/>
                <a:gd name="T70" fmla="*/ 29 w 134"/>
                <a:gd name="T71" fmla="*/ 62 h 134"/>
                <a:gd name="T72" fmla="*/ 40 w 134"/>
                <a:gd name="T73" fmla="*/ 93 h 134"/>
                <a:gd name="T74" fmla="*/ 53 w 134"/>
                <a:gd name="T75" fmla="*/ 73 h 134"/>
                <a:gd name="T76" fmla="*/ 44 w 134"/>
                <a:gd name="T77" fmla="*/ 97 h 134"/>
                <a:gd name="T78" fmla="*/ 108 w 134"/>
                <a:gd name="T79" fmla="*/ 49 h 134"/>
                <a:gd name="T80" fmla="*/ 112 w 134"/>
                <a:gd name="T81" fmla="*/ 77 h 134"/>
                <a:gd name="T82" fmla="*/ 99 w 134"/>
                <a:gd name="T83" fmla="*/ 99 h 134"/>
                <a:gd name="T84" fmla="*/ 68 w 134"/>
                <a:gd name="T85" fmla="*/ 112 h 134"/>
                <a:gd name="T86" fmla="*/ 42 w 134"/>
                <a:gd name="T87" fmla="*/ 104 h 134"/>
                <a:gd name="T88" fmla="*/ 25 w 134"/>
                <a:gd name="T89" fmla="*/ 84 h 134"/>
                <a:gd name="T90" fmla="*/ 22 w 134"/>
                <a:gd name="T91" fmla="*/ 58 h 134"/>
                <a:gd name="T92" fmla="*/ 35 w 134"/>
                <a:gd name="T93" fmla="*/ 35 h 134"/>
                <a:gd name="T94" fmla="*/ 68 w 134"/>
                <a:gd name="T95" fmla="*/ 22 h 134"/>
                <a:gd name="T96" fmla="*/ 91 w 134"/>
                <a:gd name="T97" fmla="*/ 29 h 134"/>
                <a:gd name="T98" fmla="*/ 68 w 134"/>
                <a:gd name="T99" fmla="*/ 18 h 134"/>
                <a:gd name="T100" fmla="*/ 101 w 134"/>
                <a:gd name="T101" fmla="*/ 33 h 134"/>
                <a:gd name="T102" fmla="*/ 115 w 134"/>
                <a:gd name="T103" fmla="*/ 57 h 134"/>
                <a:gd name="T104" fmla="*/ 112 w 134"/>
                <a:gd name="T105" fmla="*/ 86 h 134"/>
                <a:gd name="T106" fmla="*/ 95 w 134"/>
                <a:gd name="T107" fmla="*/ 108 h 134"/>
                <a:gd name="T108" fmla="*/ 68 w 134"/>
                <a:gd name="T109" fmla="*/ 115 h 134"/>
                <a:gd name="T110" fmla="*/ 33 w 134"/>
                <a:gd name="T111" fmla="*/ 103 h 134"/>
                <a:gd name="T112" fmla="*/ 20 w 134"/>
                <a:gd name="T113" fmla="*/ 77 h 134"/>
                <a:gd name="T114" fmla="*/ 22 w 134"/>
                <a:gd name="T115" fmla="*/ 47 h 134"/>
                <a:gd name="T116" fmla="*/ 40 w 134"/>
                <a:gd name="T117" fmla="*/ 27 h 134"/>
                <a:gd name="T118" fmla="*/ 68 w 134"/>
                <a:gd name="T119"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4">
                  <a:moveTo>
                    <a:pt x="84" y="101"/>
                  </a:moveTo>
                  <a:lnTo>
                    <a:pt x="71" y="82"/>
                  </a:lnTo>
                  <a:lnTo>
                    <a:pt x="71" y="82"/>
                  </a:lnTo>
                  <a:lnTo>
                    <a:pt x="68" y="82"/>
                  </a:lnTo>
                  <a:lnTo>
                    <a:pt x="68" y="82"/>
                  </a:lnTo>
                  <a:lnTo>
                    <a:pt x="64" y="82"/>
                  </a:lnTo>
                  <a:lnTo>
                    <a:pt x="53" y="103"/>
                  </a:lnTo>
                  <a:lnTo>
                    <a:pt x="53" y="103"/>
                  </a:lnTo>
                  <a:lnTo>
                    <a:pt x="60" y="104"/>
                  </a:lnTo>
                  <a:lnTo>
                    <a:pt x="68" y="106"/>
                  </a:lnTo>
                  <a:lnTo>
                    <a:pt x="68" y="106"/>
                  </a:lnTo>
                  <a:lnTo>
                    <a:pt x="77" y="104"/>
                  </a:lnTo>
                  <a:lnTo>
                    <a:pt x="84" y="101"/>
                  </a:lnTo>
                  <a:lnTo>
                    <a:pt x="84" y="101"/>
                  </a:lnTo>
                  <a:close/>
                  <a:moveTo>
                    <a:pt x="66" y="0"/>
                  </a:moveTo>
                  <a:lnTo>
                    <a:pt x="66" y="0"/>
                  </a:lnTo>
                  <a:lnTo>
                    <a:pt x="80" y="2"/>
                  </a:lnTo>
                  <a:lnTo>
                    <a:pt x="93" y="5"/>
                  </a:lnTo>
                  <a:lnTo>
                    <a:pt x="104" y="11"/>
                  </a:lnTo>
                  <a:lnTo>
                    <a:pt x="113" y="20"/>
                  </a:lnTo>
                  <a:lnTo>
                    <a:pt x="113" y="20"/>
                  </a:lnTo>
                  <a:lnTo>
                    <a:pt x="123" y="29"/>
                  </a:lnTo>
                  <a:lnTo>
                    <a:pt x="128" y="40"/>
                  </a:lnTo>
                  <a:lnTo>
                    <a:pt x="132" y="53"/>
                  </a:lnTo>
                  <a:lnTo>
                    <a:pt x="134" y="68"/>
                  </a:lnTo>
                  <a:lnTo>
                    <a:pt x="134" y="68"/>
                  </a:lnTo>
                  <a:lnTo>
                    <a:pt x="132" y="80"/>
                  </a:lnTo>
                  <a:lnTo>
                    <a:pt x="128" y="93"/>
                  </a:lnTo>
                  <a:lnTo>
                    <a:pt x="123" y="104"/>
                  </a:lnTo>
                  <a:lnTo>
                    <a:pt x="113" y="115"/>
                  </a:lnTo>
                  <a:lnTo>
                    <a:pt x="113" y="115"/>
                  </a:lnTo>
                  <a:lnTo>
                    <a:pt x="104" y="123"/>
                  </a:lnTo>
                  <a:lnTo>
                    <a:pt x="93" y="130"/>
                  </a:lnTo>
                  <a:lnTo>
                    <a:pt x="80" y="134"/>
                  </a:lnTo>
                  <a:lnTo>
                    <a:pt x="66" y="134"/>
                  </a:lnTo>
                  <a:lnTo>
                    <a:pt x="66" y="134"/>
                  </a:lnTo>
                  <a:lnTo>
                    <a:pt x="53" y="134"/>
                  </a:lnTo>
                  <a:lnTo>
                    <a:pt x="40" y="130"/>
                  </a:lnTo>
                  <a:lnTo>
                    <a:pt x="29" y="123"/>
                  </a:lnTo>
                  <a:lnTo>
                    <a:pt x="18" y="115"/>
                  </a:lnTo>
                  <a:lnTo>
                    <a:pt x="18" y="115"/>
                  </a:lnTo>
                  <a:lnTo>
                    <a:pt x="11" y="104"/>
                  </a:lnTo>
                  <a:lnTo>
                    <a:pt x="5" y="93"/>
                  </a:lnTo>
                  <a:lnTo>
                    <a:pt x="0" y="80"/>
                  </a:lnTo>
                  <a:lnTo>
                    <a:pt x="0" y="68"/>
                  </a:lnTo>
                  <a:lnTo>
                    <a:pt x="0" y="68"/>
                  </a:lnTo>
                  <a:lnTo>
                    <a:pt x="0" y="53"/>
                  </a:lnTo>
                  <a:lnTo>
                    <a:pt x="5" y="40"/>
                  </a:lnTo>
                  <a:lnTo>
                    <a:pt x="11" y="29"/>
                  </a:lnTo>
                  <a:lnTo>
                    <a:pt x="18" y="20"/>
                  </a:lnTo>
                  <a:lnTo>
                    <a:pt x="18" y="20"/>
                  </a:lnTo>
                  <a:lnTo>
                    <a:pt x="29" y="11"/>
                  </a:lnTo>
                  <a:lnTo>
                    <a:pt x="40" y="5"/>
                  </a:lnTo>
                  <a:lnTo>
                    <a:pt x="53" y="2"/>
                  </a:lnTo>
                  <a:lnTo>
                    <a:pt x="66" y="0"/>
                  </a:lnTo>
                  <a:lnTo>
                    <a:pt x="66" y="0"/>
                  </a:lnTo>
                  <a:close/>
                  <a:moveTo>
                    <a:pt x="104" y="29"/>
                  </a:moveTo>
                  <a:lnTo>
                    <a:pt x="104" y="29"/>
                  </a:lnTo>
                  <a:lnTo>
                    <a:pt x="112" y="36"/>
                  </a:lnTo>
                  <a:lnTo>
                    <a:pt x="115" y="46"/>
                  </a:lnTo>
                  <a:lnTo>
                    <a:pt x="119" y="57"/>
                  </a:lnTo>
                  <a:lnTo>
                    <a:pt x="119" y="68"/>
                  </a:lnTo>
                  <a:lnTo>
                    <a:pt x="119" y="68"/>
                  </a:lnTo>
                  <a:lnTo>
                    <a:pt x="119" y="79"/>
                  </a:lnTo>
                  <a:lnTo>
                    <a:pt x="115" y="88"/>
                  </a:lnTo>
                  <a:lnTo>
                    <a:pt x="112" y="97"/>
                  </a:lnTo>
                  <a:lnTo>
                    <a:pt x="104" y="104"/>
                  </a:lnTo>
                  <a:lnTo>
                    <a:pt x="104" y="104"/>
                  </a:lnTo>
                  <a:lnTo>
                    <a:pt x="97" y="112"/>
                  </a:lnTo>
                  <a:lnTo>
                    <a:pt x="88" y="115"/>
                  </a:lnTo>
                  <a:lnTo>
                    <a:pt x="77" y="119"/>
                  </a:lnTo>
                  <a:lnTo>
                    <a:pt x="66" y="121"/>
                  </a:lnTo>
                  <a:lnTo>
                    <a:pt x="66" y="121"/>
                  </a:lnTo>
                  <a:lnTo>
                    <a:pt x="57" y="119"/>
                  </a:lnTo>
                  <a:lnTo>
                    <a:pt x="46" y="115"/>
                  </a:lnTo>
                  <a:lnTo>
                    <a:pt x="36" y="112"/>
                  </a:lnTo>
                  <a:lnTo>
                    <a:pt x="29" y="104"/>
                  </a:lnTo>
                  <a:lnTo>
                    <a:pt x="29" y="104"/>
                  </a:lnTo>
                  <a:lnTo>
                    <a:pt x="22" y="97"/>
                  </a:lnTo>
                  <a:lnTo>
                    <a:pt x="18" y="88"/>
                  </a:lnTo>
                  <a:lnTo>
                    <a:pt x="14" y="79"/>
                  </a:lnTo>
                  <a:lnTo>
                    <a:pt x="13" y="68"/>
                  </a:lnTo>
                  <a:lnTo>
                    <a:pt x="13" y="68"/>
                  </a:lnTo>
                  <a:lnTo>
                    <a:pt x="14" y="57"/>
                  </a:lnTo>
                  <a:lnTo>
                    <a:pt x="18" y="46"/>
                  </a:lnTo>
                  <a:lnTo>
                    <a:pt x="22" y="36"/>
                  </a:lnTo>
                  <a:lnTo>
                    <a:pt x="29" y="29"/>
                  </a:lnTo>
                  <a:lnTo>
                    <a:pt x="29" y="29"/>
                  </a:lnTo>
                  <a:lnTo>
                    <a:pt x="36" y="24"/>
                  </a:lnTo>
                  <a:lnTo>
                    <a:pt x="46" y="18"/>
                  </a:lnTo>
                  <a:lnTo>
                    <a:pt x="57" y="14"/>
                  </a:lnTo>
                  <a:lnTo>
                    <a:pt x="66" y="14"/>
                  </a:lnTo>
                  <a:lnTo>
                    <a:pt x="66" y="14"/>
                  </a:lnTo>
                  <a:lnTo>
                    <a:pt x="77" y="14"/>
                  </a:lnTo>
                  <a:lnTo>
                    <a:pt x="88" y="18"/>
                  </a:lnTo>
                  <a:lnTo>
                    <a:pt x="97" y="24"/>
                  </a:lnTo>
                  <a:lnTo>
                    <a:pt x="104" y="29"/>
                  </a:lnTo>
                  <a:lnTo>
                    <a:pt x="104" y="29"/>
                  </a:lnTo>
                  <a:close/>
                  <a:moveTo>
                    <a:pt x="104" y="73"/>
                  </a:moveTo>
                  <a:lnTo>
                    <a:pt x="104" y="73"/>
                  </a:lnTo>
                  <a:lnTo>
                    <a:pt x="101" y="84"/>
                  </a:lnTo>
                  <a:lnTo>
                    <a:pt x="93" y="93"/>
                  </a:lnTo>
                  <a:lnTo>
                    <a:pt x="93" y="93"/>
                  </a:lnTo>
                  <a:lnTo>
                    <a:pt x="93" y="95"/>
                  </a:lnTo>
                  <a:lnTo>
                    <a:pt x="79" y="75"/>
                  </a:lnTo>
                  <a:lnTo>
                    <a:pt x="79" y="75"/>
                  </a:lnTo>
                  <a:lnTo>
                    <a:pt x="80" y="73"/>
                  </a:lnTo>
                  <a:lnTo>
                    <a:pt x="104" y="73"/>
                  </a:lnTo>
                  <a:lnTo>
                    <a:pt x="104" y="73"/>
                  </a:lnTo>
                  <a:close/>
                  <a:moveTo>
                    <a:pt x="90" y="36"/>
                  </a:moveTo>
                  <a:lnTo>
                    <a:pt x="79" y="57"/>
                  </a:lnTo>
                  <a:lnTo>
                    <a:pt x="79" y="57"/>
                  </a:lnTo>
                  <a:lnTo>
                    <a:pt x="80" y="62"/>
                  </a:lnTo>
                  <a:lnTo>
                    <a:pt x="104" y="62"/>
                  </a:lnTo>
                  <a:lnTo>
                    <a:pt x="104" y="62"/>
                  </a:lnTo>
                  <a:lnTo>
                    <a:pt x="101" y="49"/>
                  </a:lnTo>
                  <a:lnTo>
                    <a:pt x="93" y="40"/>
                  </a:lnTo>
                  <a:lnTo>
                    <a:pt x="93" y="40"/>
                  </a:lnTo>
                  <a:lnTo>
                    <a:pt x="90" y="36"/>
                  </a:lnTo>
                  <a:lnTo>
                    <a:pt x="90" y="36"/>
                  </a:lnTo>
                  <a:close/>
                  <a:moveTo>
                    <a:pt x="49" y="33"/>
                  </a:moveTo>
                  <a:lnTo>
                    <a:pt x="64" y="53"/>
                  </a:lnTo>
                  <a:lnTo>
                    <a:pt x="64" y="53"/>
                  </a:lnTo>
                  <a:lnTo>
                    <a:pt x="68" y="51"/>
                  </a:lnTo>
                  <a:lnTo>
                    <a:pt x="68" y="51"/>
                  </a:lnTo>
                  <a:lnTo>
                    <a:pt x="69" y="51"/>
                  </a:lnTo>
                  <a:lnTo>
                    <a:pt x="80" y="31"/>
                  </a:lnTo>
                  <a:lnTo>
                    <a:pt x="80" y="31"/>
                  </a:lnTo>
                  <a:lnTo>
                    <a:pt x="75" y="29"/>
                  </a:lnTo>
                  <a:lnTo>
                    <a:pt x="68" y="29"/>
                  </a:lnTo>
                  <a:lnTo>
                    <a:pt x="68" y="29"/>
                  </a:lnTo>
                  <a:lnTo>
                    <a:pt x="58" y="29"/>
                  </a:lnTo>
                  <a:lnTo>
                    <a:pt x="49" y="33"/>
                  </a:lnTo>
                  <a:lnTo>
                    <a:pt x="49" y="33"/>
                  </a:lnTo>
                  <a:close/>
                  <a:moveTo>
                    <a:pt x="29" y="62"/>
                  </a:moveTo>
                  <a:lnTo>
                    <a:pt x="53" y="62"/>
                  </a:lnTo>
                  <a:lnTo>
                    <a:pt x="53" y="62"/>
                  </a:lnTo>
                  <a:lnTo>
                    <a:pt x="55" y="58"/>
                  </a:lnTo>
                  <a:lnTo>
                    <a:pt x="40" y="38"/>
                  </a:lnTo>
                  <a:lnTo>
                    <a:pt x="40" y="38"/>
                  </a:lnTo>
                  <a:lnTo>
                    <a:pt x="40" y="40"/>
                  </a:lnTo>
                  <a:lnTo>
                    <a:pt x="40" y="40"/>
                  </a:lnTo>
                  <a:lnTo>
                    <a:pt x="33" y="49"/>
                  </a:lnTo>
                  <a:lnTo>
                    <a:pt x="29" y="62"/>
                  </a:lnTo>
                  <a:lnTo>
                    <a:pt x="29" y="62"/>
                  </a:lnTo>
                  <a:close/>
                  <a:moveTo>
                    <a:pt x="44" y="97"/>
                  </a:moveTo>
                  <a:lnTo>
                    <a:pt x="44" y="97"/>
                  </a:lnTo>
                  <a:lnTo>
                    <a:pt x="40" y="93"/>
                  </a:lnTo>
                  <a:lnTo>
                    <a:pt x="40" y="93"/>
                  </a:lnTo>
                  <a:lnTo>
                    <a:pt x="33" y="84"/>
                  </a:lnTo>
                  <a:lnTo>
                    <a:pt x="29" y="73"/>
                  </a:lnTo>
                  <a:lnTo>
                    <a:pt x="53" y="73"/>
                  </a:lnTo>
                  <a:lnTo>
                    <a:pt x="53" y="73"/>
                  </a:lnTo>
                  <a:lnTo>
                    <a:pt x="55" y="77"/>
                  </a:lnTo>
                  <a:lnTo>
                    <a:pt x="44" y="97"/>
                  </a:lnTo>
                  <a:lnTo>
                    <a:pt x="44" y="97"/>
                  </a:lnTo>
                  <a:close/>
                  <a:moveTo>
                    <a:pt x="99" y="35"/>
                  </a:moveTo>
                  <a:lnTo>
                    <a:pt x="99" y="35"/>
                  </a:lnTo>
                  <a:lnTo>
                    <a:pt x="104" y="42"/>
                  </a:lnTo>
                  <a:lnTo>
                    <a:pt x="108" y="49"/>
                  </a:lnTo>
                  <a:lnTo>
                    <a:pt x="112" y="58"/>
                  </a:lnTo>
                  <a:lnTo>
                    <a:pt x="112" y="68"/>
                  </a:lnTo>
                  <a:lnTo>
                    <a:pt x="112" y="68"/>
                  </a:lnTo>
                  <a:lnTo>
                    <a:pt x="112" y="77"/>
                  </a:lnTo>
                  <a:lnTo>
                    <a:pt x="108" y="84"/>
                  </a:lnTo>
                  <a:lnTo>
                    <a:pt x="104" y="92"/>
                  </a:lnTo>
                  <a:lnTo>
                    <a:pt x="99" y="99"/>
                  </a:lnTo>
                  <a:lnTo>
                    <a:pt x="99" y="99"/>
                  </a:lnTo>
                  <a:lnTo>
                    <a:pt x="91" y="104"/>
                  </a:lnTo>
                  <a:lnTo>
                    <a:pt x="84" y="108"/>
                  </a:lnTo>
                  <a:lnTo>
                    <a:pt x="77" y="112"/>
                  </a:lnTo>
                  <a:lnTo>
                    <a:pt x="68" y="112"/>
                  </a:lnTo>
                  <a:lnTo>
                    <a:pt x="68" y="112"/>
                  </a:lnTo>
                  <a:lnTo>
                    <a:pt x="58" y="112"/>
                  </a:lnTo>
                  <a:lnTo>
                    <a:pt x="49" y="108"/>
                  </a:lnTo>
                  <a:lnTo>
                    <a:pt x="42" y="104"/>
                  </a:lnTo>
                  <a:lnTo>
                    <a:pt x="35" y="99"/>
                  </a:lnTo>
                  <a:lnTo>
                    <a:pt x="35" y="99"/>
                  </a:lnTo>
                  <a:lnTo>
                    <a:pt x="29" y="92"/>
                  </a:lnTo>
                  <a:lnTo>
                    <a:pt x="25" y="84"/>
                  </a:lnTo>
                  <a:lnTo>
                    <a:pt x="22" y="77"/>
                  </a:lnTo>
                  <a:lnTo>
                    <a:pt x="22" y="68"/>
                  </a:lnTo>
                  <a:lnTo>
                    <a:pt x="22" y="68"/>
                  </a:lnTo>
                  <a:lnTo>
                    <a:pt x="22" y="58"/>
                  </a:lnTo>
                  <a:lnTo>
                    <a:pt x="25" y="49"/>
                  </a:lnTo>
                  <a:lnTo>
                    <a:pt x="29" y="42"/>
                  </a:lnTo>
                  <a:lnTo>
                    <a:pt x="35" y="35"/>
                  </a:lnTo>
                  <a:lnTo>
                    <a:pt x="35" y="35"/>
                  </a:lnTo>
                  <a:lnTo>
                    <a:pt x="42" y="29"/>
                  </a:lnTo>
                  <a:lnTo>
                    <a:pt x="49" y="25"/>
                  </a:lnTo>
                  <a:lnTo>
                    <a:pt x="58" y="24"/>
                  </a:lnTo>
                  <a:lnTo>
                    <a:pt x="68" y="22"/>
                  </a:lnTo>
                  <a:lnTo>
                    <a:pt x="68" y="22"/>
                  </a:lnTo>
                  <a:lnTo>
                    <a:pt x="77" y="24"/>
                  </a:lnTo>
                  <a:lnTo>
                    <a:pt x="84" y="25"/>
                  </a:lnTo>
                  <a:lnTo>
                    <a:pt x="91" y="29"/>
                  </a:lnTo>
                  <a:lnTo>
                    <a:pt x="99" y="35"/>
                  </a:lnTo>
                  <a:lnTo>
                    <a:pt x="99" y="35"/>
                  </a:lnTo>
                  <a:close/>
                  <a:moveTo>
                    <a:pt x="68" y="18"/>
                  </a:moveTo>
                  <a:lnTo>
                    <a:pt x="68" y="18"/>
                  </a:lnTo>
                  <a:lnTo>
                    <a:pt x="77" y="20"/>
                  </a:lnTo>
                  <a:lnTo>
                    <a:pt x="86" y="22"/>
                  </a:lnTo>
                  <a:lnTo>
                    <a:pt x="95" y="27"/>
                  </a:lnTo>
                  <a:lnTo>
                    <a:pt x="101" y="33"/>
                  </a:lnTo>
                  <a:lnTo>
                    <a:pt x="101" y="33"/>
                  </a:lnTo>
                  <a:lnTo>
                    <a:pt x="108" y="40"/>
                  </a:lnTo>
                  <a:lnTo>
                    <a:pt x="112" y="47"/>
                  </a:lnTo>
                  <a:lnTo>
                    <a:pt x="115" y="57"/>
                  </a:lnTo>
                  <a:lnTo>
                    <a:pt x="115" y="68"/>
                  </a:lnTo>
                  <a:lnTo>
                    <a:pt x="115" y="68"/>
                  </a:lnTo>
                  <a:lnTo>
                    <a:pt x="115" y="77"/>
                  </a:lnTo>
                  <a:lnTo>
                    <a:pt x="112" y="86"/>
                  </a:lnTo>
                  <a:lnTo>
                    <a:pt x="108" y="95"/>
                  </a:lnTo>
                  <a:lnTo>
                    <a:pt x="101" y="103"/>
                  </a:lnTo>
                  <a:lnTo>
                    <a:pt x="101" y="103"/>
                  </a:lnTo>
                  <a:lnTo>
                    <a:pt x="95" y="108"/>
                  </a:lnTo>
                  <a:lnTo>
                    <a:pt x="86" y="112"/>
                  </a:lnTo>
                  <a:lnTo>
                    <a:pt x="77" y="115"/>
                  </a:lnTo>
                  <a:lnTo>
                    <a:pt x="68" y="115"/>
                  </a:lnTo>
                  <a:lnTo>
                    <a:pt x="68" y="115"/>
                  </a:lnTo>
                  <a:lnTo>
                    <a:pt x="57" y="115"/>
                  </a:lnTo>
                  <a:lnTo>
                    <a:pt x="47" y="112"/>
                  </a:lnTo>
                  <a:lnTo>
                    <a:pt x="40" y="108"/>
                  </a:lnTo>
                  <a:lnTo>
                    <a:pt x="33" y="103"/>
                  </a:lnTo>
                  <a:lnTo>
                    <a:pt x="33" y="103"/>
                  </a:lnTo>
                  <a:lnTo>
                    <a:pt x="27" y="95"/>
                  </a:lnTo>
                  <a:lnTo>
                    <a:pt x="22" y="86"/>
                  </a:lnTo>
                  <a:lnTo>
                    <a:pt x="20" y="77"/>
                  </a:lnTo>
                  <a:lnTo>
                    <a:pt x="18" y="68"/>
                  </a:lnTo>
                  <a:lnTo>
                    <a:pt x="18" y="68"/>
                  </a:lnTo>
                  <a:lnTo>
                    <a:pt x="20" y="57"/>
                  </a:lnTo>
                  <a:lnTo>
                    <a:pt x="22" y="47"/>
                  </a:lnTo>
                  <a:lnTo>
                    <a:pt x="27" y="40"/>
                  </a:lnTo>
                  <a:lnTo>
                    <a:pt x="33" y="33"/>
                  </a:lnTo>
                  <a:lnTo>
                    <a:pt x="33" y="33"/>
                  </a:lnTo>
                  <a:lnTo>
                    <a:pt x="40" y="27"/>
                  </a:lnTo>
                  <a:lnTo>
                    <a:pt x="47" y="22"/>
                  </a:lnTo>
                  <a:lnTo>
                    <a:pt x="57" y="20"/>
                  </a:lnTo>
                  <a:lnTo>
                    <a:pt x="68" y="18"/>
                  </a:lnTo>
                  <a:lnTo>
                    <a:pt x="68"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Freeform 502"/>
            <p:cNvSpPr>
              <a:spLocks noEditPoints="1"/>
            </p:cNvSpPr>
            <p:nvPr/>
          </p:nvSpPr>
          <p:spPr bwMode="auto">
            <a:xfrm>
              <a:off x="4125" y="2941"/>
              <a:ext cx="313" cy="494"/>
            </a:xfrm>
            <a:custGeom>
              <a:avLst/>
              <a:gdLst>
                <a:gd name="T0" fmla="*/ 35 w 90"/>
                <a:gd name="T1" fmla="*/ 21 h 142"/>
                <a:gd name="T2" fmla="*/ 35 w 90"/>
                <a:gd name="T3" fmla="*/ 21 h 142"/>
                <a:gd name="T4" fmla="*/ 42 w 90"/>
                <a:gd name="T5" fmla="*/ 22 h 142"/>
                <a:gd name="T6" fmla="*/ 50 w 90"/>
                <a:gd name="T7" fmla="*/ 24 h 142"/>
                <a:gd name="T8" fmla="*/ 63 w 90"/>
                <a:gd name="T9" fmla="*/ 33 h 142"/>
                <a:gd name="T10" fmla="*/ 75 w 90"/>
                <a:gd name="T11" fmla="*/ 41 h 142"/>
                <a:gd name="T12" fmla="*/ 90 w 90"/>
                <a:gd name="T13" fmla="*/ 50 h 142"/>
                <a:gd name="T14" fmla="*/ 90 w 90"/>
                <a:gd name="T15" fmla="*/ 50 h 142"/>
                <a:gd name="T16" fmla="*/ 86 w 90"/>
                <a:gd name="T17" fmla="*/ 55 h 142"/>
                <a:gd name="T18" fmla="*/ 85 w 90"/>
                <a:gd name="T19" fmla="*/ 61 h 142"/>
                <a:gd name="T20" fmla="*/ 85 w 90"/>
                <a:gd name="T21" fmla="*/ 66 h 142"/>
                <a:gd name="T22" fmla="*/ 81 w 90"/>
                <a:gd name="T23" fmla="*/ 70 h 142"/>
                <a:gd name="T24" fmla="*/ 81 w 90"/>
                <a:gd name="T25" fmla="*/ 70 h 142"/>
                <a:gd name="T26" fmla="*/ 44 w 90"/>
                <a:gd name="T27" fmla="*/ 68 h 142"/>
                <a:gd name="T28" fmla="*/ 44 w 90"/>
                <a:gd name="T29" fmla="*/ 68 h 142"/>
                <a:gd name="T30" fmla="*/ 48 w 90"/>
                <a:gd name="T31" fmla="*/ 76 h 142"/>
                <a:gd name="T32" fmla="*/ 52 w 90"/>
                <a:gd name="T33" fmla="*/ 81 h 142"/>
                <a:gd name="T34" fmla="*/ 63 w 90"/>
                <a:gd name="T35" fmla="*/ 88 h 142"/>
                <a:gd name="T36" fmla="*/ 68 w 90"/>
                <a:gd name="T37" fmla="*/ 90 h 142"/>
                <a:gd name="T38" fmla="*/ 74 w 90"/>
                <a:gd name="T39" fmla="*/ 96 h 142"/>
                <a:gd name="T40" fmla="*/ 77 w 90"/>
                <a:gd name="T41" fmla="*/ 99 h 142"/>
                <a:gd name="T42" fmla="*/ 79 w 90"/>
                <a:gd name="T43" fmla="*/ 107 h 142"/>
                <a:gd name="T44" fmla="*/ 85 w 90"/>
                <a:gd name="T45" fmla="*/ 107 h 142"/>
                <a:gd name="T46" fmla="*/ 85 w 90"/>
                <a:gd name="T47" fmla="*/ 114 h 142"/>
                <a:gd name="T48" fmla="*/ 79 w 90"/>
                <a:gd name="T49" fmla="*/ 114 h 142"/>
                <a:gd name="T50" fmla="*/ 79 w 90"/>
                <a:gd name="T51" fmla="*/ 132 h 142"/>
                <a:gd name="T52" fmla="*/ 85 w 90"/>
                <a:gd name="T53" fmla="*/ 132 h 142"/>
                <a:gd name="T54" fmla="*/ 85 w 90"/>
                <a:gd name="T55" fmla="*/ 142 h 142"/>
                <a:gd name="T56" fmla="*/ 0 w 90"/>
                <a:gd name="T57" fmla="*/ 142 h 142"/>
                <a:gd name="T58" fmla="*/ 0 w 90"/>
                <a:gd name="T59" fmla="*/ 132 h 142"/>
                <a:gd name="T60" fmla="*/ 6 w 90"/>
                <a:gd name="T61" fmla="*/ 132 h 142"/>
                <a:gd name="T62" fmla="*/ 6 w 90"/>
                <a:gd name="T63" fmla="*/ 114 h 142"/>
                <a:gd name="T64" fmla="*/ 0 w 90"/>
                <a:gd name="T65" fmla="*/ 114 h 142"/>
                <a:gd name="T66" fmla="*/ 0 w 90"/>
                <a:gd name="T67" fmla="*/ 107 h 142"/>
                <a:gd name="T68" fmla="*/ 2 w 90"/>
                <a:gd name="T69" fmla="*/ 107 h 142"/>
                <a:gd name="T70" fmla="*/ 6 w 90"/>
                <a:gd name="T71" fmla="*/ 107 h 142"/>
                <a:gd name="T72" fmla="*/ 41 w 90"/>
                <a:gd name="T73" fmla="*/ 107 h 142"/>
                <a:gd name="T74" fmla="*/ 41 w 90"/>
                <a:gd name="T75" fmla="*/ 103 h 142"/>
                <a:gd name="T76" fmla="*/ 6 w 90"/>
                <a:gd name="T77" fmla="*/ 101 h 142"/>
                <a:gd name="T78" fmla="*/ 6 w 90"/>
                <a:gd name="T79" fmla="*/ 101 h 142"/>
                <a:gd name="T80" fmla="*/ 2 w 90"/>
                <a:gd name="T81" fmla="*/ 77 h 142"/>
                <a:gd name="T82" fmla="*/ 2 w 90"/>
                <a:gd name="T83" fmla="*/ 54 h 142"/>
                <a:gd name="T84" fmla="*/ 2 w 90"/>
                <a:gd name="T85" fmla="*/ 44 h 142"/>
                <a:gd name="T86" fmla="*/ 4 w 90"/>
                <a:gd name="T87" fmla="*/ 35 h 142"/>
                <a:gd name="T88" fmla="*/ 8 w 90"/>
                <a:gd name="T89" fmla="*/ 26 h 142"/>
                <a:gd name="T90" fmla="*/ 15 w 90"/>
                <a:gd name="T91" fmla="*/ 22 h 142"/>
                <a:gd name="T92" fmla="*/ 19 w 90"/>
                <a:gd name="T93" fmla="*/ 0 h 142"/>
                <a:gd name="T94" fmla="*/ 35 w 90"/>
                <a:gd name="T95" fmla="*/ 21 h 142"/>
                <a:gd name="T96" fmla="*/ 35 w 90"/>
                <a:gd name="T97" fmla="*/ 21 h 142"/>
                <a:gd name="T98" fmla="*/ 33 w 90"/>
                <a:gd name="T99" fmla="*/ 13 h 142"/>
                <a:gd name="T100" fmla="*/ 42 w 90"/>
                <a:gd name="T101" fmla="*/ 21 h 142"/>
                <a:gd name="T102" fmla="*/ 41 w 90"/>
                <a:gd name="T103" fmla="*/ 4 h 142"/>
                <a:gd name="T104" fmla="*/ 33 w 90"/>
                <a:gd name="T10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42">
                  <a:moveTo>
                    <a:pt x="35" y="21"/>
                  </a:moveTo>
                  <a:lnTo>
                    <a:pt x="35" y="21"/>
                  </a:lnTo>
                  <a:lnTo>
                    <a:pt x="42" y="22"/>
                  </a:lnTo>
                  <a:lnTo>
                    <a:pt x="50" y="24"/>
                  </a:lnTo>
                  <a:lnTo>
                    <a:pt x="63" y="33"/>
                  </a:lnTo>
                  <a:lnTo>
                    <a:pt x="75" y="41"/>
                  </a:lnTo>
                  <a:lnTo>
                    <a:pt x="90" y="50"/>
                  </a:lnTo>
                  <a:lnTo>
                    <a:pt x="90" y="50"/>
                  </a:lnTo>
                  <a:lnTo>
                    <a:pt x="86" y="55"/>
                  </a:lnTo>
                  <a:lnTo>
                    <a:pt x="85" y="61"/>
                  </a:lnTo>
                  <a:lnTo>
                    <a:pt x="85" y="66"/>
                  </a:lnTo>
                  <a:lnTo>
                    <a:pt x="81" y="70"/>
                  </a:lnTo>
                  <a:lnTo>
                    <a:pt x="81" y="70"/>
                  </a:lnTo>
                  <a:lnTo>
                    <a:pt x="44" y="68"/>
                  </a:lnTo>
                  <a:lnTo>
                    <a:pt x="44" y="68"/>
                  </a:lnTo>
                  <a:lnTo>
                    <a:pt x="48" y="76"/>
                  </a:lnTo>
                  <a:lnTo>
                    <a:pt x="52" y="81"/>
                  </a:lnTo>
                  <a:lnTo>
                    <a:pt x="63" y="88"/>
                  </a:lnTo>
                  <a:lnTo>
                    <a:pt x="68" y="90"/>
                  </a:lnTo>
                  <a:lnTo>
                    <a:pt x="74" y="96"/>
                  </a:lnTo>
                  <a:lnTo>
                    <a:pt x="77" y="99"/>
                  </a:lnTo>
                  <a:lnTo>
                    <a:pt x="79" y="107"/>
                  </a:lnTo>
                  <a:lnTo>
                    <a:pt x="85" y="107"/>
                  </a:lnTo>
                  <a:lnTo>
                    <a:pt x="85" y="114"/>
                  </a:lnTo>
                  <a:lnTo>
                    <a:pt x="79" y="114"/>
                  </a:lnTo>
                  <a:lnTo>
                    <a:pt x="79" y="132"/>
                  </a:lnTo>
                  <a:lnTo>
                    <a:pt x="85" y="132"/>
                  </a:lnTo>
                  <a:lnTo>
                    <a:pt x="85" y="142"/>
                  </a:lnTo>
                  <a:lnTo>
                    <a:pt x="0" y="142"/>
                  </a:lnTo>
                  <a:lnTo>
                    <a:pt x="0" y="132"/>
                  </a:lnTo>
                  <a:lnTo>
                    <a:pt x="6" y="132"/>
                  </a:lnTo>
                  <a:lnTo>
                    <a:pt x="6" y="114"/>
                  </a:lnTo>
                  <a:lnTo>
                    <a:pt x="0" y="114"/>
                  </a:lnTo>
                  <a:lnTo>
                    <a:pt x="0" y="107"/>
                  </a:lnTo>
                  <a:lnTo>
                    <a:pt x="2" y="107"/>
                  </a:lnTo>
                  <a:lnTo>
                    <a:pt x="6" y="107"/>
                  </a:lnTo>
                  <a:lnTo>
                    <a:pt x="41" y="107"/>
                  </a:lnTo>
                  <a:lnTo>
                    <a:pt x="41" y="103"/>
                  </a:lnTo>
                  <a:lnTo>
                    <a:pt x="6" y="101"/>
                  </a:lnTo>
                  <a:lnTo>
                    <a:pt x="6" y="101"/>
                  </a:lnTo>
                  <a:lnTo>
                    <a:pt x="2" y="77"/>
                  </a:lnTo>
                  <a:lnTo>
                    <a:pt x="2" y="54"/>
                  </a:lnTo>
                  <a:lnTo>
                    <a:pt x="2" y="44"/>
                  </a:lnTo>
                  <a:lnTo>
                    <a:pt x="4" y="35"/>
                  </a:lnTo>
                  <a:lnTo>
                    <a:pt x="8" y="26"/>
                  </a:lnTo>
                  <a:lnTo>
                    <a:pt x="15" y="22"/>
                  </a:lnTo>
                  <a:lnTo>
                    <a:pt x="19" y="0"/>
                  </a:lnTo>
                  <a:lnTo>
                    <a:pt x="35" y="21"/>
                  </a:lnTo>
                  <a:lnTo>
                    <a:pt x="35" y="21"/>
                  </a:lnTo>
                  <a:close/>
                  <a:moveTo>
                    <a:pt x="33" y="13"/>
                  </a:moveTo>
                  <a:lnTo>
                    <a:pt x="42" y="21"/>
                  </a:lnTo>
                  <a:lnTo>
                    <a:pt x="41" y="4"/>
                  </a:lnTo>
                  <a:lnTo>
                    <a:pt x="33" y="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Freeform 387"/>
            <p:cNvSpPr>
              <a:spLocks noEditPoints="1"/>
            </p:cNvSpPr>
            <p:nvPr/>
          </p:nvSpPr>
          <p:spPr bwMode="auto">
            <a:xfrm>
              <a:off x="11872" y="6727"/>
              <a:ext cx="439" cy="407"/>
            </a:xfrm>
            <a:custGeom>
              <a:avLst/>
              <a:gdLst>
                <a:gd name="T0" fmla="*/ 125 w 137"/>
                <a:gd name="T1" fmla="*/ 54 h 127"/>
                <a:gd name="T2" fmla="*/ 136 w 137"/>
                <a:gd name="T3" fmla="*/ 61 h 127"/>
                <a:gd name="T4" fmla="*/ 137 w 137"/>
                <a:gd name="T5" fmla="*/ 114 h 127"/>
                <a:gd name="T6" fmla="*/ 130 w 137"/>
                <a:gd name="T7" fmla="*/ 125 h 127"/>
                <a:gd name="T8" fmla="*/ 33 w 137"/>
                <a:gd name="T9" fmla="*/ 127 h 127"/>
                <a:gd name="T10" fmla="*/ 20 w 137"/>
                <a:gd name="T11" fmla="*/ 120 h 127"/>
                <a:gd name="T12" fmla="*/ 20 w 137"/>
                <a:gd name="T13" fmla="*/ 66 h 127"/>
                <a:gd name="T14" fmla="*/ 27 w 137"/>
                <a:gd name="T15" fmla="*/ 55 h 127"/>
                <a:gd name="T16" fmla="*/ 27 w 137"/>
                <a:gd name="T17" fmla="*/ 0 h 127"/>
                <a:gd name="T18" fmla="*/ 14 w 137"/>
                <a:gd name="T19" fmla="*/ 4 h 127"/>
                <a:gd name="T20" fmla="*/ 9 w 137"/>
                <a:gd name="T21" fmla="*/ 15 h 127"/>
                <a:gd name="T22" fmla="*/ 0 w 137"/>
                <a:gd name="T23" fmla="*/ 66 h 127"/>
                <a:gd name="T24" fmla="*/ 9 w 137"/>
                <a:gd name="T25" fmla="*/ 77 h 127"/>
                <a:gd name="T26" fmla="*/ 9 w 137"/>
                <a:gd name="T27" fmla="*/ 63 h 127"/>
                <a:gd name="T28" fmla="*/ 16 w 137"/>
                <a:gd name="T29" fmla="*/ 15 h 127"/>
                <a:gd name="T30" fmla="*/ 20 w 137"/>
                <a:gd name="T31" fmla="*/ 11 h 127"/>
                <a:gd name="T32" fmla="*/ 26 w 137"/>
                <a:gd name="T33" fmla="*/ 10 h 127"/>
                <a:gd name="T34" fmla="*/ 112 w 137"/>
                <a:gd name="T35" fmla="*/ 26 h 127"/>
                <a:gd name="T36" fmla="*/ 114 w 137"/>
                <a:gd name="T37" fmla="*/ 30 h 127"/>
                <a:gd name="T38" fmla="*/ 29 w 137"/>
                <a:gd name="T39" fmla="*/ 22 h 127"/>
                <a:gd name="T40" fmla="*/ 33 w 137"/>
                <a:gd name="T41" fmla="*/ 43 h 127"/>
                <a:gd name="T42" fmla="*/ 123 w 137"/>
                <a:gd name="T43" fmla="*/ 35 h 127"/>
                <a:gd name="T44" fmla="*/ 121 w 137"/>
                <a:gd name="T45" fmla="*/ 22 h 127"/>
                <a:gd name="T46" fmla="*/ 27 w 137"/>
                <a:gd name="T47" fmla="*/ 0 h 127"/>
                <a:gd name="T48" fmla="*/ 99 w 137"/>
                <a:gd name="T49" fmla="*/ 63 h 127"/>
                <a:gd name="T50" fmla="*/ 88 w 137"/>
                <a:gd name="T51" fmla="*/ 70 h 127"/>
                <a:gd name="T52" fmla="*/ 88 w 137"/>
                <a:gd name="T53" fmla="*/ 79 h 127"/>
                <a:gd name="T54" fmla="*/ 99 w 137"/>
                <a:gd name="T55" fmla="*/ 87 h 127"/>
                <a:gd name="T56" fmla="*/ 106 w 137"/>
                <a:gd name="T57" fmla="*/ 85 h 127"/>
                <a:gd name="T58" fmla="*/ 115 w 137"/>
                <a:gd name="T59" fmla="*/ 87 h 127"/>
                <a:gd name="T60" fmla="*/ 123 w 137"/>
                <a:gd name="T61" fmla="*/ 83 h 127"/>
                <a:gd name="T62" fmla="*/ 126 w 137"/>
                <a:gd name="T63" fmla="*/ 76 h 127"/>
                <a:gd name="T64" fmla="*/ 119 w 137"/>
                <a:gd name="T65" fmla="*/ 65 h 127"/>
                <a:gd name="T66" fmla="*/ 110 w 137"/>
                <a:gd name="T67" fmla="*/ 65 h 127"/>
                <a:gd name="T68" fmla="*/ 103 w 137"/>
                <a:gd name="T69" fmla="*/ 65 h 127"/>
                <a:gd name="T70" fmla="*/ 108 w 137"/>
                <a:gd name="T71" fmla="*/ 103 h 127"/>
                <a:gd name="T72" fmla="*/ 128 w 137"/>
                <a:gd name="T73" fmla="*/ 103 h 127"/>
                <a:gd name="T74" fmla="*/ 82 w 137"/>
                <a:gd name="T75" fmla="*/ 103 h 127"/>
                <a:gd name="T76" fmla="*/ 103 w 137"/>
                <a:gd name="T77" fmla="*/ 103 h 127"/>
                <a:gd name="T78" fmla="*/ 57 w 137"/>
                <a:gd name="T79" fmla="*/ 103 h 127"/>
                <a:gd name="T80" fmla="*/ 77 w 137"/>
                <a:gd name="T81" fmla="*/ 103 h 127"/>
                <a:gd name="T82" fmla="*/ 31 w 137"/>
                <a:gd name="T83" fmla="*/ 103 h 127"/>
                <a:gd name="T84" fmla="*/ 51 w 137"/>
                <a:gd name="T85"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27">
                  <a:moveTo>
                    <a:pt x="33" y="54"/>
                  </a:moveTo>
                  <a:lnTo>
                    <a:pt x="125" y="54"/>
                  </a:lnTo>
                  <a:lnTo>
                    <a:pt x="125" y="54"/>
                  </a:lnTo>
                  <a:lnTo>
                    <a:pt x="130" y="55"/>
                  </a:lnTo>
                  <a:lnTo>
                    <a:pt x="134" y="57"/>
                  </a:lnTo>
                  <a:lnTo>
                    <a:pt x="136" y="61"/>
                  </a:lnTo>
                  <a:lnTo>
                    <a:pt x="137" y="66"/>
                  </a:lnTo>
                  <a:lnTo>
                    <a:pt x="137" y="114"/>
                  </a:lnTo>
                  <a:lnTo>
                    <a:pt x="137" y="114"/>
                  </a:lnTo>
                  <a:lnTo>
                    <a:pt x="136" y="120"/>
                  </a:lnTo>
                  <a:lnTo>
                    <a:pt x="134" y="123"/>
                  </a:lnTo>
                  <a:lnTo>
                    <a:pt x="130" y="125"/>
                  </a:lnTo>
                  <a:lnTo>
                    <a:pt x="125" y="127"/>
                  </a:lnTo>
                  <a:lnTo>
                    <a:pt x="33" y="127"/>
                  </a:lnTo>
                  <a:lnTo>
                    <a:pt x="33" y="127"/>
                  </a:lnTo>
                  <a:lnTo>
                    <a:pt x="27" y="125"/>
                  </a:lnTo>
                  <a:lnTo>
                    <a:pt x="24" y="123"/>
                  </a:lnTo>
                  <a:lnTo>
                    <a:pt x="20" y="120"/>
                  </a:lnTo>
                  <a:lnTo>
                    <a:pt x="20" y="114"/>
                  </a:lnTo>
                  <a:lnTo>
                    <a:pt x="20" y="66"/>
                  </a:lnTo>
                  <a:lnTo>
                    <a:pt x="20" y="66"/>
                  </a:lnTo>
                  <a:lnTo>
                    <a:pt x="20" y="61"/>
                  </a:lnTo>
                  <a:lnTo>
                    <a:pt x="24" y="57"/>
                  </a:lnTo>
                  <a:lnTo>
                    <a:pt x="27" y="55"/>
                  </a:lnTo>
                  <a:lnTo>
                    <a:pt x="33" y="54"/>
                  </a:lnTo>
                  <a:lnTo>
                    <a:pt x="33" y="54"/>
                  </a:lnTo>
                  <a:close/>
                  <a:moveTo>
                    <a:pt x="27" y="0"/>
                  </a:moveTo>
                  <a:lnTo>
                    <a:pt x="27" y="0"/>
                  </a:lnTo>
                  <a:lnTo>
                    <a:pt x="20" y="0"/>
                  </a:lnTo>
                  <a:lnTo>
                    <a:pt x="14" y="4"/>
                  </a:lnTo>
                  <a:lnTo>
                    <a:pt x="14" y="4"/>
                  </a:lnTo>
                  <a:lnTo>
                    <a:pt x="11" y="8"/>
                  </a:lnTo>
                  <a:lnTo>
                    <a:pt x="9" y="15"/>
                  </a:lnTo>
                  <a:lnTo>
                    <a:pt x="0" y="59"/>
                  </a:lnTo>
                  <a:lnTo>
                    <a:pt x="0" y="59"/>
                  </a:lnTo>
                  <a:lnTo>
                    <a:pt x="0" y="66"/>
                  </a:lnTo>
                  <a:lnTo>
                    <a:pt x="3" y="72"/>
                  </a:lnTo>
                  <a:lnTo>
                    <a:pt x="3" y="72"/>
                  </a:lnTo>
                  <a:lnTo>
                    <a:pt x="9" y="77"/>
                  </a:lnTo>
                  <a:lnTo>
                    <a:pt x="9" y="66"/>
                  </a:lnTo>
                  <a:lnTo>
                    <a:pt x="9" y="66"/>
                  </a:lnTo>
                  <a:lnTo>
                    <a:pt x="9" y="63"/>
                  </a:lnTo>
                  <a:lnTo>
                    <a:pt x="9" y="63"/>
                  </a:lnTo>
                  <a:lnTo>
                    <a:pt x="9" y="61"/>
                  </a:lnTo>
                  <a:lnTo>
                    <a:pt x="16" y="15"/>
                  </a:lnTo>
                  <a:lnTo>
                    <a:pt x="16" y="15"/>
                  </a:lnTo>
                  <a:lnTo>
                    <a:pt x="18" y="13"/>
                  </a:lnTo>
                  <a:lnTo>
                    <a:pt x="20" y="11"/>
                  </a:lnTo>
                  <a:lnTo>
                    <a:pt x="20" y="11"/>
                  </a:lnTo>
                  <a:lnTo>
                    <a:pt x="24" y="10"/>
                  </a:lnTo>
                  <a:lnTo>
                    <a:pt x="26" y="10"/>
                  </a:lnTo>
                  <a:lnTo>
                    <a:pt x="108" y="24"/>
                  </a:lnTo>
                  <a:lnTo>
                    <a:pt x="108" y="24"/>
                  </a:lnTo>
                  <a:lnTo>
                    <a:pt x="112" y="26"/>
                  </a:lnTo>
                  <a:lnTo>
                    <a:pt x="114" y="28"/>
                  </a:lnTo>
                  <a:lnTo>
                    <a:pt x="114" y="28"/>
                  </a:lnTo>
                  <a:lnTo>
                    <a:pt x="114" y="30"/>
                  </a:lnTo>
                  <a:lnTo>
                    <a:pt x="114" y="33"/>
                  </a:lnTo>
                  <a:lnTo>
                    <a:pt x="114" y="39"/>
                  </a:lnTo>
                  <a:lnTo>
                    <a:pt x="29" y="22"/>
                  </a:lnTo>
                  <a:lnTo>
                    <a:pt x="26" y="44"/>
                  </a:lnTo>
                  <a:lnTo>
                    <a:pt x="26" y="44"/>
                  </a:lnTo>
                  <a:lnTo>
                    <a:pt x="33" y="43"/>
                  </a:lnTo>
                  <a:lnTo>
                    <a:pt x="121" y="43"/>
                  </a:lnTo>
                  <a:lnTo>
                    <a:pt x="123" y="35"/>
                  </a:lnTo>
                  <a:lnTo>
                    <a:pt x="123" y="35"/>
                  </a:lnTo>
                  <a:lnTo>
                    <a:pt x="123" y="28"/>
                  </a:lnTo>
                  <a:lnTo>
                    <a:pt x="121" y="22"/>
                  </a:lnTo>
                  <a:lnTo>
                    <a:pt x="121" y="22"/>
                  </a:lnTo>
                  <a:lnTo>
                    <a:pt x="115" y="19"/>
                  </a:lnTo>
                  <a:lnTo>
                    <a:pt x="110" y="15"/>
                  </a:lnTo>
                  <a:lnTo>
                    <a:pt x="27" y="0"/>
                  </a:lnTo>
                  <a:lnTo>
                    <a:pt x="27" y="0"/>
                  </a:lnTo>
                  <a:close/>
                  <a:moveTo>
                    <a:pt x="99" y="63"/>
                  </a:moveTo>
                  <a:lnTo>
                    <a:pt x="99" y="63"/>
                  </a:lnTo>
                  <a:lnTo>
                    <a:pt x="93" y="65"/>
                  </a:lnTo>
                  <a:lnTo>
                    <a:pt x="90" y="66"/>
                  </a:lnTo>
                  <a:lnTo>
                    <a:pt x="88" y="70"/>
                  </a:lnTo>
                  <a:lnTo>
                    <a:pt x="86" y="76"/>
                  </a:lnTo>
                  <a:lnTo>
                    <a:pt x="86" y="76"/>
                  </a:lnTo>
                  <a:lnTo>
                    <a:pt x="88" y="79"/>
                  </a:lnTo>
                  <a:lnTo>
                    <a:pt x="90" y="83"/>
                  </a:lnTo>
                  <a:lnTo>
                    <a:pt x="93" y="87"/>
                  </a:lnTo>
                  <a:lnTo>
                    <a:pt x="99" y="87"/>
                  </a:lnTo>
                  <a:lnTo>
                    <a:pt x="99" y="87"/>
                  </a:lnTo>
                  <a:lnTo>
                    <a:pt x="103" y="87"/>
                  </a:lnTo>
                  <a:lnTo>
                    <a:pt x="106" y="85"/>
                  </a:lnTo>
                  <a:lnTo>
                    <a:pt x="106" y="85"/>
                  </a:lnTo>
                  <a:lnTo>
                    <a:pt x="110" y="87"/>
                  </a:lnTo>
                  <a:lnTo>
                    <a:pt x="115" y="87"/>
                  </a:lnTo>
                  <a:lnTo>
                    <a:pt x="115" y="87"/>
                  </a:lnTo>
                  <a:lnTo>
                    <a:pt x="119" y="87"/>
                  </a:lnTo>
                  <a:lnTo>
                    <a:pt x="123" y="83"/>
                  </a:lnTo>
                  <a:lnTo>
                    <a:pt x="126" y="79"/>
                  </a:lnTo>
                  <a:lnTo>
                    <a:pt x="126" y="76"/>
                  </a:lnTo>
                  <a:lnTo>
                    <a:pt x="126" y="76"/>
                  </a:lnTo>
                  <a:lnTo>
                    <a:pt x="126" y="70"/>
                  </a:lnTo>
                  <a:lnTo>
                    <a:pt x="123" y="66"/>
                  </a:lnTo>
                  <a:lnTo>
                    <a:pt x="119" y="65"/>
                  </a:lnTo>
                  <a:lnTo>
                    <a:pt x="115" y="63"/>
                  </a:lnTo>
                  <a:lnTo>
                    <a:pt x="115" y="63"/>
                  </a:lnTo>
                  <a:lnTo>
                    <a:pt x="110" y="65"/>
                  </a:lnTo>
                  <a:lnTo>
                    <a:pt x="106" y="66"/>
                  </a:lnTo>
                  <a:lnTo>
                    <a:pt x="106" y="66"/>
                  </a:lnTo>
                  <a:lnTo>
                    <a:pt x="103" y="65"/>
                  </a:lnTo>
                  <a:lnTo>
                    <a:pt x="99" y="63"/>
                  </a:lnTo>
                  <a:lnTo>
                    <a:pt x="99" y="63"/>
                  </a:lnTo>
                  <a:close/>
                  <a:moveTo>
                    <a:pt x="108" y="103"/>
                  </a:moveTo>
                  <a:lnTo>
                    <a:pt x="108" y="112"/>
                  </a:lnTo>
                  <a:lnTo>
                    <a:pt x="128" y="112"/>
                  </a:lnTo>
                  <a:lnTo>
                    <a:pt x="128" y="103"/>
                  </a:lnTo>
                  <a:lnTo>
                    <a:pt x="108" y="103"/>
                  </a:lnTo>
                  <a:lnTo>
                    <a:pt x="108" y="103"/>
                  </a:lnTo>
                  <a:close/>
                  <a:moveTo>
                    <a:pt x="82" y="103"/>
                  </a:moveTo>
                  <a:lnTo>
                    <a:pt x="82" y="112"/>
                  </a:lnTo>
                  <a:lnTo>
                    <a:pt x="103" y="112"/>
                  </a:lnTo>
                  <a:lnTo>
                    <a:pt x="103" y="103"/>
                  </a:lnTo>
                  <a:lnTo>
                    <a:pt x="82" y="103"/>
                  </a:lnTo>
                  <a:lnTo>
                    <a:pt x="82" y="103"/>
                  </a:lnTo>
                  <a:close/>
                  <a:moveTo>
                    <a:pt x="57" y="103"/>
                  </a:moveTo>
                  <a:lnTo>
                    <a:pt x="57" y="112"/>
                  </a:lnTo>
                  <a:lnTo>
                    <a:pt x="77" y="112"/>
                  </a:lnTo>
                  <a:lnTo>
                    <a:pt x="77" y="103"/>
                  </a:lnTo>
                  <a:lnTo>
                    <a:pt x="57" y="103"/>
                  </a:lnTo>
                  <a:lnTo>
                    <a:pt x="57" y="103"/>
                  </a:lnTo>
                  <a:close/>
                  <a:moveTo>
                    <a:pt x="31" y="103"/>
                  </a:moveTo>
                  <a:lnTo>
                    <a:pt x="31" y="112"/>
                  </a:lnTo>
                  <a:lnTo>
                    <a:pt x="51" y="112"/>
                  </a:lnTo>
                  <a:lnTo>
                    <a:pt x="51" y="103"/>
                  </a:lnTo>
                  <a:lnTo>
                    <a:pt x="31" y="10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Freeform 389"/>
            <p:cNvSpPr>
              <a:spLocks noEditPoints="1"/>
            </p:cNvSpPr>
            <p:nvPr/>
          </p:nvSpPr>
          <p:spPr bwMode="auto">
            <a:xfrm>
              <a:off x="13993" y="6709"/>
              <a:ext cx="465" cy="443"/>
            </a:xfrm>
            <a:custGeom>
              <a:avLst/>
              <a:gdLst>
                <a:gd name="T0" fmla="*/ 83 w 145"/>
                <a:gd name="T1" fmla="*/ 2 h 138"/>
                <a:gd name="T2" fmla="*/ 118 w 145"/>
                <a:gd name="T3" fmla="*/ 21 h 138"/>
                <a:gd name="T4" fmla="*/ 133 w 145"/>
                <a:gd name="T5" fmla="*/ 43 h 138"/>
                <a:gd name="T6" fmla="*/ 105 w 145"/>
                <a:gd name="T7" fmla="*/ 32 h 138"/>
                <a:gd name="T8" fmla="*/ 89 w 145"/>
                <a:gd name="T9" fmla="*/ 21 h 138"/>
                <a:gd name="T10" fmla="*/ 70 w 145"/>
                <a:gd name="T11" fmla="*/ 17 h 138"/>
                <a:gd name="T12" fmla="*/ 41 w 145"/>
                <a:gd name="T13" fmla="*/ 26 h 138"/>
                <a:gd name="T14" fmla="*/ 26 w 145"/>
                <a:gd name="T15" fmla="*/ 41 h 138"/>
                <a:gd name="T16" fmla="*/ 17 w 145"/>
                <a:gd name="T17" fmla="*/ 68 h 138"/>
                <a:gd name="T18" fmla="*/ 22 w 145"/>
                <a:gd name="T19" fmla="*/ 88 h 138"/>
                <a:gd name="T20" fmla="*/ 33 w 145"/>
                <a:gd name="T21" fmla="*/ 105 h 138"/>
                <a:gd name="T22" fmla="*/ 59 w 145"/>
                <a:gd name="T23" fmla="*/ 120 h 138"/>
                <a:gd name="T24" fmla="*/ 79 w 145"/>
                <a:gd name="T25" fmla="*/ 120 h 138"/>
                <a:gd name="T26" fmla="*/ 105 w 145"/>
                <a:gd name="T27" fmla="*/ 105 h 138"/>
                <a:gd name="T28" fmla="*/ 129 w 145"/>
                <a:gd name="T29" fmla="*/ 103 h 138"/>
                <a:gd name="T30" fmla="*/ 118 w 145"/>
                <a:gd name="T31" fmla="*/ 118 h 138"/>
                <a:gd name="T32" fmla="*/ 83 w 145"/>
                <a:gd name="T33" fmla="*/ 136 h 138"/>
                <a:gd name="T34" fmla="*/ 55 w 145"/>
                <a:gd name="T35" fmla="*/ 136 h 138"/>
                <a:gd name="T36" fmla="*/ 21 w 145"/>
                <a:gd name="T37" fmla="*/ 118 h 138"/>
                <a:gd name="T38" fmla="*/ 6 w 145"/>
                <a:gd name="T39" fmla="*/ 96 h 138"/>
                <a:gd name="T40" fmla="*/ 0 w 145"/>
                <a:gd name="T41" fmla="*/ 68 h 138"/>
                <a:gd name="T42" fmla="*/ 13 w 145"/>
                <a:gd name="T43" fmla="*/ 30 h 138"/>
                <a:gd name="T44" fmla="*/ 32 w 145"/>
                <a:gd name="T45" fmla="*/ 11 h 138"/>
                <a:gd name="T46" fmla="*/ 70 w 145"/>
                <a:gd name="T47" fmla="*/ 0 h 138"/>
                <a:gd name="T48" fmla="*/ 48 w 145"/>
                <a:gd name="T49" fmla="*/ 54 h 138"/>
                <a:gd name="T50" fmla="*/ 63 w 145"/>
                <a:gd name="T51" fmla="*/ 70 h 138"/>
                <a:gd name="T52" fmla="*/ 59 w 145"/>
                <a:gd name="T53" fmla="*/ 77 h 138"/>
                <a:gd name="T54" fmla="*/ 66 w 145"/>
                <a:gd name="T55" fmla="*/ 76 h 138"/>
                <a:gd name="T56" fmla="*/ 72 w 145"/>
                <a:gd name="T57" fmla="*/ 76 h 138"/>
                <a:gd name="T58" fmla="*/ 77 w 145"/>
                <a:gd name="T59" fmla="*/ 70 h 138"/>
                <a:gd name="T60" fmla="*/ 77 w 145"/>
                <a:gd name="T61" fmla="*/ 68 h 138"/>
                <a:gd name="T62" fmla="*/ 89 w 145"/>
                <a:gd name="T63" fmla="*/ 44 h 138"/>
                <a:gd name="T64" fmla="*/ 70 w 145"/>
                <a:gd name="T65" fmla="*/ 63 h 138"/>
                <a:gd name="T66" fmla="*/ 54 w 145"/>
                <a:gd name="T67" fmla="*/ 48 h 138"/>
                <a:gd name="T68" fmla="*/ 131 w 145"/>
                <a:gd name="T69" fmla="*/ 50 h 138"/>
                <a:gd name="T70" fmla="*/ 129 w 145"/>
                <a:gd name="T71" fmla="*/ 88 h 138"/>
                <a:gd name="T72" fmla="*/ 142 w 145"/>
                <a:gd name="T73" fmla="*/ 88 h 138"/>
                <a:gd name="T74" fmla="*/ 144 w 145"/>
                <a:gd name="T75" fmla="*/ 81 h 138"/>
                <a:gd name="T76" fmla="*/ 131 w 145"/>
                <a:gd name="T77" fmla="*/ 81 h 138"/>
                <a:gd name="T78" fmla="*/ 131 w 145"/>
                <a:gd name="T79" fmla="*/ 81 h 138"/>
                <a:gd name="T80" fmla="*/ 101 w 145"/>
                <a:gd name="T81" fmla="*/ 88 h 138"/>
                <a:gd name="T82" fmla="*/ 114 w 145"/>
                <a:gd name="T83" fmla="*/ 70 h 138"/>
                <a:gd name="T84" fmla="*/ 118 w 145"/>
                <a:gd name="T85" fmla="*/ 55 h 138"/>
                <a:gd name="T86" fmla="*/ 111 w 145"/>
                <a:gd name="T87" fmla="*/ 50 h 138"/>
                <a:gd name="T88" fmla="*/ 98 w 145"/>
                <a:gd name="T89" fmla="*/ 50 h 138"/>
                <a:gd name="T90" fmla="*/ 94 w 145"/>
                <a:gd name="T91" fmla="*/ 54 h 138"/>
                <a:gd name="T92" fmla="*/ 90 w 145"/>
                <a:gd name="T93" fmla="*/ 65 h 138"/>
                <a:gd name="T94" fmla="*/ 101 w 145"/>
                <a:gd name="T95" fmla="*/ 61 h 138"/>
                <a:gd name="T96" fmla="*/ 101 w 145"/>
                <a:gd name="T97" fmla="*/ 57 h 138"/>
                <a:gd name="T98" fmla="*/ 107 w 145"/>
                <a:gd name="T99" fmla="*/ 57 h 138"/>
                <a:gd name="T100" fmla="*/ 107 w 145"/>
                <a:gd name="T101" fmla="*/ 59 h 138"/>
                <a:gd name="T102" fmla="*/ 87 w 145"/>
                <a:gd name="T103" fmla="*/ 90 h 138"/>
                <a:gd name="T104" fmla="*/ 114 w 145"/>
                <a:gd name="T105" fmla="*/ 8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38">
                  <a:moveTo>
                    <a:pt x="70" y="0"/>
                  </a:moveTo>
                  <a:lnTo>
                    <a:pt x="70" y="0"/>
                  </a:lnTo>
                  <a:lnTo>
                    <a:pt x="83" y="2"/>
                  </a:lnTo>
                  <a:lnTo>
                    <a:pt x="96" y="6"/>
                  </a:lnTo>
                  <a:lnTo>
                    <a:pt x="107" y="11"/>
                  </a:lnTo>
                  <a:lnTo>
                    <a:pt x="118" y="21"/>
                  </a:lnTo>
                  <a:lnTo>
                    <a:pt x="118" y="21"/>
                  </a:lnTo>
                  <a:lnTo>
                    <a:pt x="125" y="30"/>
                  </a:lnTo>
                  <a:lnTo>
                    <a:pt x="133" y="43"/>
                  </a:lnTo>
                  <a:lnTo>
                    <a:pt x="114" y="43"/>
                  </a:lnTo>
                  <a:lnTo>
                    <a:pt x="114" y="43"/>
                  </a:lnTo>
                  <a:lnTo>
                    <a:pt x="105" y="32"/>
                  </a:lnTo>
                  <a:lnTo>
                    <a:pt x="105" y="32"/>
                  </a:lnTo>
                  <a:lnTo>
                    <a:pt x="98" y="26"/>
                  </a:lnTo>
                  <a:lnTo>
                    <a:pt x="89" y="21"/>
                  </a:lnTo>
                  <a:lnTo>
                    <a:pt x="79" y="19"/>
                  </a:lnTo>
                  <a:lnTo>
                    <a:pt x="70" y="17"/>
                  </a:lnTo>
                  <a:lnTo>
                    <a:pt x="70" y="17"/>
                  </a:lnTo>
                  <a:lnTo>
                    <a:pt x="59" y="19"/>
                  </a:lnTo>
                  <a:lnTo>
                    <a:pt x="50" y="21"/>
                  </a:lnTo>
                  <a:lnTo>
                    <a:pt x="41" y="26"/>
                  </a:lnTo>
                  <a:lnTo>
                    <a:pt x="33" y="32"/>
                  </a:lnTo>
                  <a:lnTo>
                    <a:pt x="33" y="32"/>
                  </a:lnTo>
                  <a:lnTo>
                    <a:pt x="26" y="41"/>
                  </a:lnTo>
                  <a:lnTo>
                    <a:pt x="22" y="48"/>
                  </a:lnTo>
                  <a:lnTo>
                    <a:pt x="19" y="59"/>
                  </a:lnTo>
                  <a:lnTo>
                    <a:pt x="17" y="68"/>
                  </a:lnTo>
                  <a:lnTo>
                    <a:pt x="17" y="68"/>
                  </a:lnTo>
                  <a:lnTo>
                    <a:pt x="19" y="79"/>
                  </a:lnTo>
                  <a:lnTo>
                    <a:pt x="22" y="88"/>
                  </a:lnTo>
                  <a:lnTo>
                    <a:pt x="26" y="98"/>
                  </a:lnTo>
                  <a:lnTo>
                    <a:pt x="33" y="105"/>
                  </a:lnTo>
                  <a:lnTo>
                    <a:pt x="33" y="105"/>
                  </a:lnTo>
                  <a:lnTo>
                    <a:pt x="41" y="112"/>
                  </a:lnTo>
                  <a:lnTo>
                    <a:pt x="50" y="116"/>
                  </a:lnTo>
                  <a:lnTo>
                    <a:pt x="59" y="120"/>
                  </a:lnTo>
                  <a:lnTo>
                    <a:pt x="70" y="122"/>
                  </a:lnTo>
                  <a:lnTo>
                    <a:pt x="70" y="122"/>
                  </a:lnTo>
                  <a:lnTo>
                    <a:pt x="79" y="120"/>
                  </a:lnTo>
                  <a:lnTo>
                    <a:pt x="89" y="116"/>
                  </a:lnTo>
                  <a:lnTo>
                    <a:pt x="98" y="112"/>
                  </a:lnTo>
                  <a:lnTo>
                    <a:pt x="105" y="105"/>
                  </a:lnTo>
                  <a:lnTo>
                    <a:pt x="105" y="105"/>
                  </a:lnTo>
                  <a:lnTo>
                    <a:pt x="107" y="103"/>
                  </a:lnTo>
                  <a:lnTo>
                    <a:pt x="129" y="103"/>
                  </a:lnTo>
                  <a:lnTo>
                    <a:pt x="129" y="103"/>
                  </a:lnTo>
                  <a:lnTo>
                    <a:pt x="118" y="118"/>
                  </a:lnTo>
                  <a:lnTo>
                    <a:pt x="118" y="118"/>
                  </a:lnTo>
                  <a:lnTo>
                    <a:pt x="107" y="125"/>
                  </a:lnTo>
                  <a:lnTo>
                    <a:pt x="96" y="133"/>
                  </a:lnTo>
                  <a:lnTo>
                    <a:pt x="83" y="136"/>
                  </a:lnTo>
                  <a:lnTo>
                    <a:pt x="70" y="138"/>
                  </a:lnTo>
                  <a:lnTo>
                    <a:pt x="70" y="138"/>
                  </a:lnTo>
                  <a:lnTo>
                    <a:pt x="55" y="136"/>
                  </a:lnTo>
                  <a:lnTo>
                    <a:pt x="43" y="133"/>
                  </a:lnTo>
                  <a:lnTo>
                    <a:pt x="32" y="125"/>
                  </a:lnTo>
                  <a:lnTo>
                    <a:pt x="21" y="118"/>
                  </a:lnTo>
                  <a:lnTo>
                    <a:pt x="21" y="118"/>
                  </a:lnTo>
                  <a:lnTo>
                    <a:pt x="13" y="107"/>
                  </a:lnTo>
                  <a:lnTo>
                    <a:pt x="6" y="96"/>
                  </a:lnTo>
                  <a:lnTo>
                    <a:pt x="2" y="83"/>
                  </a:lnTo>
                  <a:lnTo>
                    <a:pt x="0" y="68"/>
                  </a:lnTo>
                  <a:lnTo>
                    <a:pt x="0" y="68"/>
                  </a:lnTo>
                  <a:lnTo>
                    <a:pt x="2" y="55"/>
                  </a:lnTo>
                  <a:lnTo>
                    <a:pt x="6" y="43"/>
                  </a:lnTo>
                  <a:lnTo>
                    <a:pt x="13" y="30"/>
                  </a:lnTo>
                  <a:lnTo>
                    <a:pt x="21" y="21"/>
                  </a:lnTo>
                  <a:lnTo>
                    <a:pt x="21" y="21"/>
                  </a:lnTo>
                  <a:lnTo>
                    <a:pt x="32" y="11"/>
                  </a:lnTo>
                  <a:lnTo>
                    <a:pt x="43" y="6"/>
                  </a:lnTo>
                  <a:lnTo>
                    <a:pt x="55" y="2"/>
                  </a:lnTo>
                  <a:lnTo>
                    <a:pt x="70" y="0"/>
                  </a:lnTo>
                  <a:lnTo>
                    <a:pt x="70" y="0"/>
                  </a:lnTo>
                  <a:close/>
                  <a:moveTo>
                    <a:pt x="54" y="48"/>
                  </a:moveTo>
                  <a:lnTo>
                    <a:pt x="48" y="54"/>
                  </a:lnTo>
                  <a:lnTo>
                    <a:pt x="63" y="68"/>
                  </a:lnTo>
                  <a:lnTo>
                    <a:pt x="63" y="68"/>
                  </a:lnTo>
                  <a:lnTo>
                    <a:pt x="63" y="70"/>
                  </a:lnTo>
                  <a:lnTo>
                    <a:pt x="63" y="70"/>
                  </a:lnTo>
                  <a:lnTo>
                    <a:pt x="65" y="74"/>
                  </a:lnTo>
                  <a:lnTo>
                    <a:pt x="59" y="77"/>
                  </a:lnTo>
                  <a:lnTo>
                    <a:pt x="63" y="79"/>
                  </a:lnTo>
                  <a:lnTo>
                    <a:pt x="66" y="76"/>
                  </a:lnTo>
                  <a:lnTo>
                    <a:pt x="66" y="76"/>
                  </a:lnTo>
                  <a:lnTo>
                    <a:pt x="70" y="76"/>
                  </a:lnTo>
                  <a:lnTo>
                    <a:pt x="70" y="76"/>
                  </a:lnTo>
                  <a:lnTo>
                    <a:pt x="72" y="76"/>
                  </a:lnTo>
                  <a:lnTo>
                    <a:pt x="74" y="77"/>
                  </a:lnTo>
                  <a:lnTo>
                    <a:pt x="79" y="72"/>
                  </a:lnTo>
                  <a:lnTo>
                    <a:pt x="77" y="70"/>
                  </a:lnTo>
                  <a:lnTo>
                    <a:pt x="77" y="70"/>
                  </a:lnTo>
                  <a:lnTo>
                    <a:pt x="77" y="68"/>
                  </a:lnTo>
                  <a:lnTo>
                    <a:pt x="77" y="68"/>
                  </a:lnTo>
                  <a:lnTo>
                    <a:pt x="76" y="65"/>
                  </a:lnTo>
                  <a:lnTo>
                    <a:pt x="90" y="46"/>
                  </a:lnTo>
                  <a:lnTo>
                    <a:pt x="89" y="44"/>
                  </a:lnTo>
                  <a:lnTo>
                    <a:pt x="72" y="63"/>
                  </a:lnTo>
                  <a:lnTo>
                    <a:pt x="72" y="63"/>
                  </a:lnTo>
                  <a:lnTo>
                    <a:pt x="70" y="63"/>
                  </a:lnTo>
                  <a:lnTo>
                    <a:pt x="70" y="63"/>
                  </a:lnTo>
                  <a:lnTo>
                    <a:pt x="68" y="63"/>
                  </a:lnTo>
                  <a:lnTo>
                    <a:pt x="54" y="48"/>
                  </a:lnTo>
                  <a:lnTo>
                    <a:pt x="54" y="48"/>
                  </a:lnTo>
                  <a:close/>
                  <a:moveTo>
                    <a:pt x="145" y="50"/>
                  </a:moveTo>
                  <a:lnTo>
                    <a:pt x="131" y="50"/>
                  </a:lnTo>
                  <a:lnTo>
                    <a:pt x="116" y="81"/>
                  </a:lnTo>
                  <a:lnTo>
                    <a:pt x="116" y="88"/>
                  </a:lnTo>
                  <a:lnTo>
                    <a:pt x="129" y="88"/>
                  </a:lnTo>
                  <a:lnTo>
                    <a:pt x="129" y="98"/>
                  </a:lnTo>
                  <a:lnTo>
                    <a:pt x="142" y="98"/>
                  </a:lnTo>
                  <a:lnTo>
                    <a:pt x="142" y="88"/>
                  </a:lnTo>
                  <a:lnTo>
                    <a:pt x="145" y="88"/>
                  </a:lnTo>
                  <a:lnTo>
                    <a:pt x="145" y="81"/>
                  </a:lnTo>
                  <a:lnTo>
                    <a:pt x="144" y="81"/>
                  </a:lnTo>
                  <a:lnTo>
                    <a:pt x="145" y="50"/>
                  </a:lnTo>
                  <a:lnTo>
                    <a:pt x="145" y="50"/>
                  </a:lnTo>
                  <a:close/>
                  <a:moveTo>
                    <a:pt x="131" y="81"/>
                  </a:moveTo>
                  <a:lnTo>
                    <a:pt x="133" y="61"/>
                  </a:lnTo>
                  <a:lnTo>
                    <a:pt x="125" y="81"/>
                  </a:lnTo>
                  <a:lnTo>
                    <a:pt x="131" y="81"/>
                  </a:lnTo>
                  <a:lnTo>
                    <a:pt x="131" y="81"/>
                  </a:lnTo>
                  <a:close/>
                  <a:moveTo>
                    <a:pt x="114" y="88"/>
                  </a:moveTo>
                  <a:lnTo>
                    <a:pt x="101" y="88"/>
                  </a:lnTo>
                  <a:lnTo>
                    <a:pt x="101" y="88"/>
                  </a:lnTo>
                  <a:lnTo>
                    <a:pt x="114" y="70"/>
                  </a:lnTo>
                  <a:lnTo>
                    <a:pt x="114" y="70"/>
                  </a:lnTo>
                  <a:lnTo>
                    <a:pt x="118" y="61"/>
                  </a:lnTo>
                  <a:lnTo>
                    <a:pt x="118" y="61"/>
                  </a:lnTo>
                  <a:lnTo>
                    <a:pt x="118" y="55"/>
                  </a:lnTo>
                  <a:lnTo>
                    <a:pt x="116" y="52"/>
                  </a:lnTo>
                  <a:lnTo>
                    <a:pt x="116" y="52"/>
                  </a:lnTo>
                  <a:lnTo>
                    <a:pt x="111" y="50"/>
                  </a:lnTo>
                  <a:lnTo>
                    <a:pt x="105" y="48"/>
                  </a:lnTo>
                  <a:lnTo>
                    <a:pt x="105" y="48"/>
                  </a:lnTo>
                  <a:lnTo>
                    <a:pt x="98" y="50"/>
                  </a:lnTo>
                  <a:lnTo>
                    <a:pt x="98" y="50"/>
                  </a:lnTo>
                  <a:lnTo>
                    <a:pt x="94" y="54"/>
                  </a:lnTo>
                  <a:lnTo>
                    <a:pt x="94" y="54"/>
                  </a:lnTo>
                  <a:lnTo>
                    <a:pt x="90" y="57"/>
                  </a:lnTo>
                  <a:lnTo>
                    <a:pt x="90" y="57"/>
                  </a:lnTo>
                  <a:lnTo>
                    <a:pt x="90" y="65"/>
                  </a:lnTo>
                  <a:lnTo>
                    <a:pt x="90" y="66"/>
                  </a:lnTo>
                  <a:lnTo>
                    <a:pt x="101" y="66"/>
                  </a:lnTo>
                  <a:lnTo>
                    <a:pt x="101" y="61"/>
                  </a:lnTo>
                  <a:lnTo>
                    <a:pt x="101" y="61"/>
                  </a:lnTo>
                  <a:lnTo>
                    <a:pt x="101" y="57"/>
                  </a:lnTo>
                  <a:lnTo>
                    <a:pt x="101" y="57"/>
                  </a:lnTo>
                  <a:lnTo>
                    <a:pt x="105" y="55"/>
                  </a:lnTo>
                  <a:lnTo>
                    <a:pt x="105" y="55"/>
                  </a:lnTo>
                  <a:lnTo>
                    <a:pt x="107" y="57"/>
                  </a:lnTo>
                  <a:lnTo>
                    <a:pt x="107" y="57"/>
                  </a:lnTo>
                  <a:lnTo>
                    <a:pt x="107" y="59"/>
                  </a:lnTo>
                  <a:lnTo>
                    <a:pt x="107" y="59"/>
                  </a:lnTo>
                  <a:lnTo>
                    <a:pt x="103" y="66"/>
                  </a:lnTo>
                  <a:lnTo>
                    <a:pt x="103" y="66"/>
                  </a:lnTo>
                  <a:lnTo>
                    <a:pt x="87" y="90"/>
                  </a:lnTo>
                  <a:lnTo>
                    <a:pt x="87" y="98"/>
                  </a:lnTo>
                  <a:lnTo>
                    <a:pt x="112" y="98"/>
                  </a:lnTo>
                  <a:lnTo>
                    <a:pt x="114" y="8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Freeform 390"/>
            <p:cNvSpPr>
              <a:spLocks noEditPoints="1"/>
            </p:cNvSpPr>
            <p:nvPr/>
          </p:nvSpPr>
          <p:spPr bwMode="auto">
            <a:xfrm>
              <a:off x="6190" y="1937"/>
              <a:ext cx="500" cy="423"/>
            </a:xfrm>
            <a:custGeom>
              <a:avLst/>
              <a:gdLst>
                <a:gd name="T0" fmla="*/ 74 w 156"/>
                <a:gd name="T1" fmla="*/ 93 h 132"/>
                <a:gd name="T2" fmla="*/ 134 w 156"/>
                <a:gd name="T3" fmla="*/ 46 h 132"/>
                <a:gd name="T4" fmla="*/ 147 w 156"/>
                <a:gd name="T5" fmla="*/ 62 h 132"/>
                <a:gd name="T6" fmla="*/ 134 w 156"/>
                <a:gd name="T7" fmla="*/ 86 h 132"/>
                <a:gd name="T8" fmla="*/ 154 w 156"/>
                <a:gd name="T9" fmla="*/ 110 h 132"/>
                <a:gd name="T10" fmla="*/ 154 w 156"/>
                <a:gd name="T11" fmla="*/ 110 h 132"/>
                <a:gd name="T12" fmla="*/ 156 w 156"/>
                <a:gd name="T13" fmla="*/ 115 h 132"/>
                <a:gd name="T14" fmla="*/ 156 w 156"/>
                <a:gd name="T15" fmla="*/ 121 h 132"/>
                <a:gd name="T16" fmla="*/ 154 w 156"/>
                <a:gd name="T17" fmla="*/ 125 h 132"/>
                <a:gd name="T18" fmla="*/ 153 w 156"/>
                <a:gd name="T19" fmla="*/ 128 h 132"/>
                <a:gd name="T20" fmla="*/ 153 w 156"/>
                <a:gd name="T21" fmla="*/ 128 h 132"/>
                <a:gd name="T22" fmla="*/ 153 w 156"/>
                <a:gd name="T23" fmla="*/ 128 h 132"/>
                <a:gd name="T24" fmla="*/ 147 w 156"/>
                <a:gd name="T25" fmla="*/ 132 h 132"/>
                <a:gd name="T26" fmla="*/ 142 w 156"/>
                <a:gd name="T27" fmla="*/ 132 h 132"/>
                <a:gd name="T28" fmla="*/ 138 w 156"/>
                <a:gd name="T29" fmla="*/ 130 h 132"/>
                <a:gd name="T30" fmla="*/ 134 w 156"/>
                <a:gd name="T31" fmla="*/ 126 h 132"/>
                <a:gd name="T32" fmla="*/ 114 w 156"/>
                <a:gd name="T33" fmla="*/ 101 h 132"/>
                <a:gd name="T34" fmla="*/ 87 w 156"/>
                <a:gd name="T35" fmla="*/ 108 h 132"/>
                <a:gd name="T36" fmla="*/ 74 w 156"/>
                <a:gd name="T37" fmla="*/ 93 h 132"/>
                <a:gd name="T38" fmla="*/ 74 w 156"/>
                <a:gd name="T39" fmla="*/ 93 h 132"/>
                <a:gd name="T40" fmla="*/ 83 w 156"/>
                <a:gd name="T41" fmla="*/ 11 h 132"/>
                <a:gd name="T42" fmla="*/ 70 w 156"/>
                <a:gd name="T43" fmla="*/ 0 h 132"/>
                <a:gd name="T44" fmla="*/ 44 w 156"/>
                <a:gd name="T45" fmla="*/ 27 h 132"/>
                <a:gd name="T46" fmla="*/ 37 w 156"/>
                <a:gd name="T47" fmla="*/ 16 h 132"/>
                <a:gd name="T48" fmla="*/ 0 w 156"/>
                <a:gd name="T49" fmla="*/ 60 h 132"/>
                <a:gd name="T50" fmla="*/ 19 w 156"/>
                <a:gd name="T51" fmla="*/ 84 h 132"/>
                <a:gd name="T52" fmla="*/ 30 w 156"/>
                <a:gd name="T53" fmla="*/ 73 h 132"/>
                <a:gd name="T54" fmla="*/ 15 w 156"/>
                <a:gd name="T55" fmla="*/ 99 h 132"/>
                <a:gd name="T56" fmla="*/ 33 w 156"/>
                <a:gd name="T57" fmla="*/ 110 h 132"/>
                <a:gd name="T58" fmla="*/ 63 w 156"/>
                <a:gd name="T59" fmla="*/ 79 h 132"/>
                <a:gd name="T60" fmla="*/ 68 w 156"/>
                <a:gd name="T61" fmla="*/ 84 h 132"/>
                <a:gd name="T62" fmla="*/ 72 w 156"/>
                <a:gd name="T63" fmla="*/ 88 h 132"/>
                <a:gd name="T64" fmla="*/ 75 w 156"/>
                <a:gd name="T65" fmla="*/ 86 h 132"/>
                <a:gd name="T66" fmla="*/ 129 w 156"/>
                <a:gd name="T67" fmla="*/ 44 h 132"/>
                <a:gd name="T68" fmla="*/ 132 w 156"/>
                <a:gd name="T69" fmla="*/ 42 h 132"/>
                <a:gd name="T70" fmla="*/ 129 w 156"/>
                <a:gd name="T71" fmla="*/ 37 h 132"/>
                <a:gd name="T72" fmla="*/ 103 w 156"/>
                <a:gd name="T73" fmla="*/ 3 h 132"/>
                <a:gd name="T74" fmla="*/ 99 w 156"/>
                <a:gd name="T75" fmla="*/ 0 h 132"/>
                <a:gd name="T76" fmla="*/ 96 w 156"/>
                <a:gd name="T77" fmla="*/ 2 h 132"/>
                <a:gd name="T78" fmla="*/ 83 w 156"/>
                <a:gd name="T79" fmla="*/ 11 h 132"/>
                <a:gd name="T80" fmla="*/ 83 w 156"/>
                <a:gd name="T81" fmla="*/ 11 h 132"/>
                <a:gd name="T82" fmla="*/ 92 w 156"/>
                <a:gd name="T83" fmla="*/ 16 h 132"/>
                <a:gd name="T84" fmla="*/ 107 w 156"/>
                <a:gd name="T85" fmla="*/ 35 h 132"/>
                <a:gd name="T86" fmla="*/ 101 w 156"/>
                <a:gd name="T87" fmla="*/ 38 h 132"/>
                <a:gd name="T88" fmla="*/ 88 w 156"/>
                <a:gd name="T89" fmla="*/ 20 h 132"/>
                <a:gd name="T90" fmla="*/ 85 w 156"/>
                <a:gd name="T91" fmla="*/ 22 h 132"/>
                <a:gd name="T92" fmla="*/ 99 w 156"/>
                <a:gd name="T93" fmla="*/ 40 h 132"/>
                <a:gd name="T94" fmla="*/ 96 w 156"/>
                <a:gd name="T95" fmla="*/ 44 h 132"/>
                <a:gd name="T96" fmla="*/ 81 w 156"/>
                <a:gd name="T97" fmla="*/ 26 h 132"/>
                <a:gd name="T98" fmla="*/ 63 w 156"/>
                <a:gd name="T99" fmla="*/ 40 h 132"/>
                <a:gd name="T100" fmla="*/ 75 w 156"/>
                <a:gd name="T101" fmla="*/ 59 h 132"/>
                <a:gd name="T102" fmla="*/ 70 w 156"/>
                <a:gd name="T103" fmla="*/ 60 h 132"/>
                <a:gd name="T104" fmla="*/ 57 w 156"/>
                <a:gd name="T105" fmla="*/ 44 h 132"/>
                <a:gd name="T106" fmla="*/ 52 w 156"/>
                <a:gd name="T107" fmla="*/ 48 h 132"/>
                <a:gd name="T108" fmla="*/ 74 w 156"/>
                <a:gd name="T109" fmla="*/ 75 h 132"/>
                <a:gd name="T110" fmla="*/ 118 w 156"/>
                <a:gd name="T111" fmla="*/ 40 h 132"/>
                <a:gd name="T112" fmla="*/ 98 w 156"/>
                <a:gd name="T113" fmla="*/ 13 h 132"/>
                <a:gd name="T114" fmla="*/ 92 w 156"/>
                <a:gd name="T115"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132">
                  <a:moveTo>
                    <a:pt x="74" y="93"/>
                  </a:moveTo>
                  <a:lnTo>
                    <a:pt x="134" y="46"/>
                  </a:lnTo>
                  <a:lnTo>
                    <a:pt x="147" y="62"/>
                  </a:lnTo>
                  <a:lnTo>
                    <a:pt x="134" y="86"/>
                  </a:lnTo>
                  <a:lnTo>
                    <a:pt x="154" y="110"/>
                  </a:lnTo>
                  <a:lnTo>
                    <a:pt x="154" y="110"/>
                  </a:lnTo>
                  <a:lnTo>
                    <a:pt x="156" y="115"/>
                  </a:lnTo>
                  <a:lnTo>
                    <a:pt x="156" y="121"/>
                  </a:lnTo>
                  <a:lnTo>
                    <a:pt x="154" y="125"/>
                  </a:lnTo>
                  <a:lnTo>
                    <a:pt x="153" y="128"/>
                  </a:lnTo>
                  <a:lnTo>
                    <a:pt x="153" y="128"/>
                  </a:lnTo>
                  <a:lnTo>
                    <a:pt x="153" y="128"/>
                  </a:lnTo>
                  <a:lnTo>
                    <a:pt x="147" y="132"/>
                  </a:lnTo>
                  <a:lnTo>
                    <a:pt x="142" y="132"/>
                  </a:lnTo>
                  <a:lnTo>
                    <a:pt x="138" y="130"/>
                  </a:lnTo>
                  <a:lnTo>
                    <a:pt x="134" y="126"/>
                  </a:lnTo>
                  <a:lnTo>
                    <a:pt x="114" y="101"/>
                  </a:lnTo>
                  <a:lnTo>
                    <a:pt x="87" y="108"/>
                  </a:lnTo>
                  <a:lnTo>
                    <a:pt x="74" y="93"/>
                  </a:lnTo>
                  <a:lnTo>
                    <a:pt x="74" y="93"/>
                  </a:lnTo>
                  <a:close/>
                  <a:moveTo>
                    <a:pt x="83" y="11"/>
                  </a:moveTo>
                  <a:lnTo>
                    <a:pt x="70" y="0"/>
                  </a:lnTo>
                  <a:lnTo>
                    <a:pt x="44" y="27"/>
                  </a:lnTo>
                  <a:lnTo>
                    <a:pt x="37" y="16"/>
                  </a:lnTo>
                  <a:lnTo>
                    <a:pt x="0" y="60"/>
                  </a:lnTo>
                  <a:lnTo>
                    <a:pt x="19" y="84"/>
                  </a:lnTo>
                  <a:lnTo>
                    <a:pt x="30" y="73"/>
                  </a:lnTo>
                  <a:lnTo>
                    <a:pt x="15" y="99"/>
                  </a:lnTo>
                  <a:lnTo>
                    <a:pt x="33" y="110"/>
                  </a:lnTo>
                  <a:lnTo>
                    <a:pt x="63" y="79"/>
                  </a:lnTo>
                  <a:lnTo>
                    <a:pt x="68" y="84"/>
                  </a:lnTo>
                  <a:lnTo>
                    <a:pt x="72" y="88"/>
                  </a:lnTo>
                  <a:lnTo>
                    <a:pt x="75" y="86"/>
                  </a:lnTo>
                  <a:lnTo>
                    <a:pt x="129" y="44"/>
                  </a:lnTo>
                  <a:lnTo>
                    <a:pt x="132" y="42"/>
                  </a:lnTo>
                  <a:lnTo>
                    <a:pt x="129" y="37"/>
                  </a:lnTo>
                  <a:lnTo>
                    <a:pt x="103" y="3"/>
                  </a:lnTo>
                  <a:lnTo>
                    <a:pt x="99" y="0"/>
                  </a:lnTo>
                  <a:lnTo>
                    <a:pt x="96" y="2"/>
                  </a:lnTo>
                  <a:lnTo>
                    <a:pt x="83" y="11"/>
                  </a:lnTo>
                  <a:lnTo>
                    <a:pt x="83" y="11"/>
                  </a:lnTo>
                  <a:close/>
                  <a:moveTo>
                    <a:pt x="92" y="16"/>
                  </a:moveTo>
                  <a:lnTo>
                    <a:pt x="107" y="35"/>
                  </a:lnTo>
                  <a:lnTo>
                    <a:pt x="101" y="38"/>
                  </a:lnTo>
                  <a:lnTo>
                    <a:pt x="88" y="20"/>
                  </a:lnTo>
                  <a:lnTo>
                    <a:pt x="85" y="22"/>
                  </a:lnTo>
                  <a:lnTo>
                    <a:pt x="99" y="40"/>
                  </a:lnTo>
                  <a:lnTo>
                    <a:pt x="96" y="44"/>
                  </a:lnTo>
                  <a:lnTo>
                    <a:pt x="81" y="26"/>
                  </a:lnTo>
                  <a:lnTo>
                    <a:pt x="63" y="40"/>
                  </a:lnTo>
                  <a:lnTo>
                    <a:pt x="75" y="59"/>
                  </a:lnTo>
                  <a:lnTo>
                    <a:pt x="70" y="60"/>
                  </a:lnTo>
                  <a:lnTo>
                    <a:pt x="57" y="44"/>
                  </a:lnTo>
                  <a:lnTo>
                    <a:pt x="52" y="48"/>
                  </a:lnTo>
                  <a:lnTo>
                    <a:pt x="74" y="75"/>
                  </a:lnTo>
                  <a:lnTo>
                    <a:pt x="118" y="40"/>
                  </a:lnTo>
                  <a:lnTo>
                    <a:pt x="98" y="13"/>
                  </a:lnTo>
                  <a:lnTo>
                    <a:pt x="92"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Freeform 391"/>
            <p:cNvSpPr>
              <a:spLocks noEditPoints="1"/>
            </p:cNvSpPr>
            <p:nvPr/>
          </p:nvSpPr>
          <p:spPr bwMode="auto">
            <a:xfrm>
              <a:off x="11822" y="2981"/>
              <a:ext cx="539" cy="414"/>
            </a:xfrm>
            <a:custGeom>
              <a:avLst/>
              <a:gdLst>
                <a:gd name="T0" fmla="*/ 27 w 168"/>
                <a:gd name="T1" fmla="*/ 35 h 129"/>
                <a:gd name="T2" fmla="*/ 12 w 168"/>
                <a:gd name="T3" fmla="*/ 50 h 129"/>
                <a:gd name="T4" fmla="*/ 66 w 168"/>
                <a:gd name="T5" fmla="*/ 70 h 129"/>
                <a:gd name="T6" fmla="*/ 78 w 168"/>
                <a:gd name="T7" fmla="*/ 53 h 129"/>
                <a:gd name="T8" fmla="*/ 27 w 168"/>
                <a:gd name="T9" fmla="*/ 35 h 129"/>
                <a:gd name="T10" fmla="*/ 27 w 168"/>
                <a:gd name="T11" fmla="*/ 35 h 129"/>
                <a:gd name="T12" fmla="*/ 91 w 168"/>
                <a:gd name="T13" fmla="*/ 11 h 129"/>
                <a:gd name="T14" fmla="*/ 91 w 168"/>
                <a:gd name="T15" fmla="*/ 48 h 129"/>
                <a:gd name="T16" fmla="*/ 139 w 168"/>
                <a:gd name="T17" fmla="*/ 30 h 129"/>
                <a:gd name="T18" fmla="*/ 91 w 168"/>
                <a:gd name="T19" fmla="*/ 11 h 129"/>
                <a:gd name="T20" fmla="*/ 91 w 168"/>
                <a:gd name="T21" fmla="*/ 11 h 129"/>
                <a:gd name="T22" fmla="*/ 88 w 168"/>
                <a:gd name="T23" fmla="*/ 48 h 129"/>
                <a:gd name="T24" fmla="*/ 64 w 168"/>
                <a:gd name="T25" fmla="*/ 39 h 129"/>
                <a:gd name="T26" fmla="*/ 38 w 168"/>
                <a:gd name="T27" fmla="*/ 30 h 129"/>
                <a:gd name="T28" fmla="*/ 88 w 168"/>
                <a:gd name="T29" fmla="*/ 11 h 129"/>
                <a:gd name="T30" fmla="*/ 88 w 168"/>
                <a:gd name="T31" fmla="*/ 48 h 129"/>
                <a:gd name="T32" fmla="*/ 88 w 168"/>
                <a:gd name="T33" fmla="*/ 48 h 129"/>
                <a:gd name="T34" fmla="*/ 156 w 168"/>
                <a:gd name="T35" fmla="*/ 26 h 129"/>
                <a:gd name="T36" fmla="*/ 168 w 168"/>
                <a:gd name="T37" fmla="*/ 39 h 129"/>
                <a:gd name="T38" fmla="*/ 167 w 168"/>
                <a:gd name="T39" fmla="*/ 46 h 129"/>
                <a:gd name="T40" fmla="*/ 161 w 168"/>
                <a:gd name="T41" fmla="*/ 48 h 129"/>
                <a:gd name="T42" fmla="*/ 159 w 168"/>
                <a:gd name="T43" fmla="*/ 41 h 129"/>
                <a:gd name="T44" fmla="*/ 157 w 168"/>
                <a:gd name="T45" fmla="*/ 41 h 129"/>
                <a:gd name="T46" fmla="*/ 157 w 168"/>
                <a:gd name="T47" fmla="*/ 50 h 129"/>
                <a:gd name="T48" fmla="*/ 157 w 168"/>
                <a:gd name="T49" fmla="*/ 98 h 129"/>
                <a:gd name="T50" fmla="*/ 95 w 168"/>
                <a:gd name="T51" fmla="*/ 129 h 129"/>
                <a:gd name="T52" fmla="*/ 90 w 168"/>
                <a:gd name="T53" fmla="*/ 125 h 129"/>
                <a:gd name="T54" fmla="*/ 23 w 168"/>
                <a:gd name="T55" fmla="*/ 98 h 129"/>
                <a:gd name="T56" fmla="*/ 20 w 168"/>
                <a:gd name="T57" fmla="*/ 96 h 129"/>
                <a:gd name="T58" fmla="*/ 20 w 168"/>
                <a:gd name="T59" fmla="*/ 92 h 129"/>
                <a:gd name="T60" fmla="*/ 20 w 168"/>
                <a:gd name="T61" fmla="*/ 63 h 129"/>
                <a:gd name="T62" fmla="*/ 1 w 168"/>
                <a:gd name="T63" fmla="*/ 55 h 129"/>
                <a:gd name="T64" fmla="*/ 0 w 168"/>
                <a:gd name="T65" fmla="*/ 48 h 129"/>
                <a:gd name="T66" fmla="*/ 22 w 168"/>
                <a:gd name="T67" fmla="*/ 26 h 129"/>
                <a:gd name="T68" fmla="*/ 23 w 168"/>
                <a:gd name="T69" fmla="*/ 24 h 129"/>
                <a:gd name="T70" fmla="*/ 88 w 168"/>
                <a:gd name="T71" fmla="*/ 2 h 129"/>
                <a:gd name="T72" fmla="*/ 90 w 168"/>
                <a:gd name="T73" fmla="*/ 0 h 129"/>
                <a:gd name="T74" fmla="*/ 91 w 168"/>
                <a:gd name="T75" fmla="*/ 2 h 129"/>
                <a:gd name="T76" fmla="*/ 156 w 168"/>
                <a:gd name="T77" fmla="*/ 26 h 129"/>
                <a:gd name="T78" fmla="*/ 156 w 168"/>
                <a:gd name="T79" fmla="*/ 26 h 129"/>
                <a:gd name="T80" fmla="*/ 31 w 168"/>
                <a:gd name="T81" fmla="*/ 66 h 129"/>
                <a:gd name="T82" fmla="*/ 66 w 168"/>
                <a:gd name="T83" fmla="*/ 81 h 129"/>
                <a:gd name="T84" fmla="*/ 69 w 168"/>
                <a:gd name="T85" fmla="*/ 81 h 129"/>
                <a:gd name="T86" fmla="*/ 71 w 168"/>
                <a:gd name="T87" fmla="*/ 79 h 129"/>
                <a:gd name="T88" fmla="*/ 86 w 168"/>
                <a:gd name="T89" fmla="*/ 63 h 129"/>
                <a:gd name="T90" fmla="*/ 86 w 168"/>
                <a:gd name="T91" fmla="*/ 114 h 129"/>
                <a:gd name="T92" fmla="*/ 31 w 168"/>
                <a:gd name="T93" fmla="*/ 90 h 129"/>
                <a:gd name="T94" fmla="*/ 31 w 168"/>
                <a:gd name="T95" fmla="*/ 6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9">
                  <a:moveTo>
                    <a:pt x="27" y="35"/>
                  </a:moveTo>
                  <a:lnTo>
                    <a:pt x="12" y="50"/>
                  </a:lnTo>
                  <a:lnTo>
                    <a:pt x="66" y="70"/>
                  </a:lnTo>
                  <a:lnTo>
                    <a:pt x="78" y="53"/>
                  </a:lnTo>
                  <a:lnTo>
                    <a:pt x="27" y="35"/>
                  </a:lnTo>
                  <a:lnTo>
                    <a:pt x="27" y="35"/>
                  </a:lnTo>
                  <a:close/>
                  <a:moveTo>
                    <a:pt x="91" y="11"/>
                  </a:moveTo>
                  <a:lnTo>
                    <a:pt x="91" y="48"/>
                  </a:lnTo>
                  <a:lnTo>
                    <a:pt x="139" y="30"/>
                  </a:lnTo>
                  <a:lnTo>
                    <a:pt x="91" y="11"/>
                  </a:lnTo>
                  <a:lnTo>
                    <a:pt x="91" y="11"/>
                  </a:lnTo>
                  <a:close/>
                  <a:moveTo>
                    <a:pt x="88" y="48"/>
                  </a:moveTo>
                  <a:lnTo>
                    <a:pt x="64" y="39"/>
                  </a:lnTo>
                  <a:lnTo>
                    <a:pt x="38" y="30"/>
                  </a:lnTo>
                  <a:lnTo>
                    <a:pt x="88" y="11"/>
                  </a:lnTo>
                  <a:lnTo>
                    <a:pt x="88" y="48"/>
                  </a:lnTo>
                  <a:lnTo>
                    <a:pt x="88" y="48"/>
                  </a:lnTo>
                  <a:close/>
                  <a:moveTo>
                    <a:pt x="156" y="26"/>
                  </a:moveTo>
                  <a:lnTo>
                    <a:pt x="168" y="39"/>
                  </a:lnTo>
                  <a:lnTo>
                    <a:pt x="167" y="46"/>
                  </a:lnTo>
                  <a:lnTo>
                    <a:pt x="161" y="48"/>
                  </a:lnTo>
                  <a:lnTo>
                    <a:pt x="159" y="41"/>
                  </a:lnTo>
                  <a:lnTo>
                    <a:pt x="157" y="41"/>
                  </a:lnTo>
                  <a:lnTo>
                    <a:pt x="157" y="50"/>
                  </a:lnTo>
                  <a:lnTo>
                    <a:pt x="157" y="98"/>
                  </a:lnTo>
                  <a:lnTo>
                    <a:pt x="95" y="129"/>
                  </a:lnTo>
                  <a:lnTo>
                    <a:pt x="90" y="125"/>
                  </a:lnTo>
                  <a:lnTo>
                    <a:pt x="23" y="98"/>
                  </a:lnTo>
                  <a:lnTo>
                    <a:pt x="20" y="96"/>
                  </a:lnTo>
                  <a:lnTo>
                    <a:pt x="20" y="92"/>
                  </a:lnTo>
                  <a:lnTo>
                    <a:pt x="20" y="63"/>
                  </a:lnTo>
                  <a:lnTo>
                    <a:pt x="1" y="55"/>
                  </a:lnTo>
                  <a:lnTo>
                    <a:pt x="0" y="48"/>
                  </a:lnTo>
                  <a:lnTo>
                    <a:pt x="22" y="26"/>
                  </a:lnTo>
                  <a:lnTo>
                    <a:pt x="23" y="24"/>
                  </a:lnTo>
                  <a:lnTo>
                    <a:pt x="88" y="2"/>
                  </a:lnTo>
                  <a:lnTo>
                    <a:pt x="90" y="0"/>
                  </a:lnTo>
                  <a:lnTo>
                    <a:pt x="91" y="2"/>
                  </a:lnTo>
                  <a:lnTo>
                    <a:pt x="156" y="26"/>
                  </a:lnTo>
                  <a:lnTo>
                    <a:pt x="156" y="26"/>
                  </a:lnTo>
                  <a:close/>
                  <a:moveTo>
                    <a:pt x="31" y="66"/>
                  </a:moveTo>
                  <a:lnTo>
                    <a:pt x="66" y="81"/>
                  </a:lnTo>
                  <a:lnTo>
                    <a:pt x="69" y="81"/>
                  </a:lnTo>
                  <a:lnTo>
                    <a:pt x="71" y="79"/>
                  </a:lnTo>
                  <a:lnTo>
                    <a:pt x="86" y="63"/>
                  </a:lnTo>
                  <a:lnTo>
                    <a:pt x="86" y="114"/>
                  </a:lnTo>
                  <a:lnTo>
                    <a:pt x="31" y="90"/>
                  </a:lnTo>
                  <a:lnTo>
                    <a:pt x="31"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Freeform 392"/>
            <p:cNvSpPr>
              <a:spLocks noEditPoints="1"/>
            </p:cNvSpPr>
            <p:nvPr/>
          </p:nvSpPr>
          <p:spPr bwMode="auto">
            <a:xfrm>
              <a:off x="17286" y="9732"/>
              <a:ext cx="558" cy="330"/>
            </a:xfrm>
            <a:custGeom>
              <a:avLst/>
              <a:gdLst>
                <a:gd name="T0" fmla="*/ 42 w 174"/>
                <a:gd name="T1" fmla="*/ 0 h 103"/>
                <a:gd name="T2" fmla="*/ 134 w 174"/>
                <a:gd name="T3" fmla="*/ 0 h 103"/>
                <a:gd name="T4" fmla="*/ 174 w 174"/>
                <a:gd name="T5" fmla="*/ 57 h 103"/>
                <a:gd name="T6" fmla="*/ 163 w 174"/>
                <a:gd name="T7" fmla="*/ 57 h 103"/>
                <a:gd name="T8" fmla="*/ 163 w 174"/>
                <a:gd name="T9" fmla="*/ 94 h 103"/>
                <a:gd name="T10" fmla="*/ 174 w 174"/>
                <a:gd name="T11" fmla="*/ 94 h 103"/>
                <a:gd name="T12" fmla="*/ 174 w 174"/>
                <a:gd name="T13" fmla="*/ 103 h 103"/>
                <a:gd name="T14" fmla="*/ 0 w 174"/>
                <a:gd name="T15" fmla="*/ 103 h 103"/>
                <a:gd name="T16" fmla="*/ 0 w 174"/>
                <a:gd name="T17" fmla="*/ 94 h 103"/>
                <a:gd name="T18" fmla="*/ 12 w 174"/>
                <a:gd name="T19" fmla="*/ 94 h 103"/>
                <a:gd name="T20" fmla="*/ 12 w 174"/>
                <a:gd name="T21" fmla="*/ 62 h 103"/>
                <a:gd name="T22" fmla="*/ 5 w 174"/>
                <a:gd name="T23" fmla="*/ 62 h 103"/>
                <a:gd name="T24" fmla="*/ 0 w 174"/>
                <a:gd name="T25" fmla="*/ 53 h 103"/>
                <a:gd name="T26" fmla="*/ 42 w 174"/>
                <a:gd name="T27" fmla="*/ 0 h 103"/>
                <a:gd name="T28" fmla="*/ 42 w 174"/>
                <a:gd name="T29" fmla="*/ 0 h 103"/>
                <a:gd name="T30" fmla="*/ 150 w 174"/>
                <a:gd name="T31" fmla="*/ 94 h 103"/>
                <a:gd name="T32" fmla="*/ 150 w 174"/>
                <a:gd name="T33" fmla="*/ 57 h 103"/>
                <a:gd name="T34" fmla="*/ 101 w 174"/>
                <a:gd name="T35" fmla="*/ 57 h 103"/>
                <a:gd name="T36" fmla="*/ 101 w 174"/>
                <a:gd name="T37" fmla="*/ 94 h 103"/>
                <a:gd name="T38" fmla="*/ 108 w 174"/>
                <a:gd name="T39" fmla="*/ 94 h 103"/>
                <a:gd name="T40" fmla="*/ 108 w 174"/>
                <a:gd name="T41" fmla="*/ 61 h 103"/>
                <a:gd name="T42" fmla="*/ 128 w 174"/>
                <a:gd name="T43" fmla="*/ 61 h 103"/>
                <a:gd name="T44" fmla="*/ 128 w 174"/>
                <a:gd name="T45" fmla="*/ 94 h 103"/>
                <a:gd name="T46" fmla="*/ 150 w 174"/>
                <a:gd name="T47" fmla="*/ 94 h 103"/>
                <a:gd name="T48" fmla="*/ 150 w 174"/>
                <a:gd name="T49" fmla="*/ 94 h 103"/>
                <a:gd name="T50" fmla="*/ 88 w 174"/>
                <a:gd name="T51" fmla="*/ 94 h 103"/>
                <a:gd name="T52" fmla="*/ 88 w 174"/>
                <a:gd name="T53" fmla="*/ 57 h 103"/>
                <a:gd name="T54" fmla="*/ 84 w 174"/>
                <a:gd name="T55" fmla="*/ 57 h 103"/>
                <a:gd name="T56" fmla="*/ 49 w 174"/>
                <a:gd name="T57" fmla="*/ 11 h 103"/>
                <a:gd name="T58" fmla="*/ 18 w 174"/>
                <a:gd name="T59" fmla="*/ 50 h 103"/>
                <a:gd name="T60" fmla="*/ 20 w 174"/>
                <a:gd name="T61" fmla="*/ 50 h 103"/>
                <a:gd name="T62" fmla="*/ 25 w 174"/>
                <a:gd name="T63" fmla="*/ 50 h 103"/>
                <a:gd name="T64" fmla="*/ 25 w 174"/>
                <a:gd name="T65" fmla="*/ 94 h 103"/>
                <a:gd name="T66" fmla="*/ 88 w 174"/>
                <a:gd name="T67" fmla="*/ 94 h 103"/>
                <a:gd name="T68" fmla="*/ 88 w 174"/>
                <a:gd name="T69" fmla="*/ 94 h 103"/>
                <a:gd name="T70" fmla="*/ 44 w 174"/>
                <a:gd name="T71" fmla="*/ 57 h 103"/>
                <a:gd name="T72" fmla="*/ 44 w 174"/>
                <a:gd name="T73" fmla="*/ 83 h 103"/>
                <a:gd name="T74" fmla="*/ 60 w 174"/>
                <a:gd name="T75" fmla="*/ 83 h 103"/>
                <a:gd name="T76" fmla="*/ 60 w 174"/>
                <a:gd name="T77" fmla="*/ 57 h 103"/>
                <a:gd name="T78" fmla="*/ 44 w 174"/>
                <a:gd name="T79"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 h="103">
                  <a:moveTo>
                    <a:pt x="42" y="0"/>
                  </a:moveTo>
                  <a:lnTo>
                    <a:pt x="134" y="0"/>
                  </a:lnTo>
                  <a:lnTo>
                    <a:pt x="174" y="57"/>
                  </a:lnTo>
                  <a:lnTo>
                    <a:pt x="163" y="57"/>
                  </a:lnTo>
                  <a:lnTo>
                    <a:pt x="163" y="94"/>
                  </a:lnTo>
                  <a:lnTo>
                    <a:pt x="174" y="94"/>
                  </a:lnTo>
                  <a:lnTo>
                    <a:pt x="174" y="103"/>
                  </a:lnTo>
                  <a:lnTo>
                    <a:pt x="0" y="103"/>
                  </a:lnTo>
                  <a:lnTo>
                    <a:pt x="0" y="94"/>
                  </a:lnTo>
                  <a:lnTo>
                    <a:pt x="12" y="94"/>
                  </a:lnTo>
                  <a:lnTo>
                    <a:pt x="12" y="62"/>
                  </a:lnTo>
                  <a:lnTo>
                    <a:pt x="5" y="62"/>
                  </a:lnTo>
                  <a:lnTo>
                    <a:pt x="0" y="53"/>
                  </a:lnTo>
                  <a:lnTo>
                    <a:pt x="42" y="0"/>
                  </a:lnTo>
                  <a:lnTo>
                    <a:pt x="42" y="0"/>
                  </a:lnTo>
                  <a:close/>
                  <a:moveTo>
                    <a:pt x="150" y="94"/>
                  </a:moveTo>
                  <a:lnTo>
                    <a:pt x="150" y="57"/>
                  </a:lnTo>
                  <a:lnTo>
                    <a:pt x="101" y="57"/>
                  </a:lnTo>
                  <a:lnTo>
                    <a:pt x="101" y="94"/>
                  </a:lnTo>
                  <a:lnTo>
                    <a:pt x="108" y="94"/>
                  </a:lnTo>
                  <a:lnTo>
                    <a:pt x="108" y="61"/>
                  </a:lnTo>
                  <a:lnTo>
                    <a:pt x="128" y="61"/>
                  </a:lnTo>
                  <a:lnTo>
                    <a:pt x="128" y="94"/>
                  </a:lnTo>
                  <a:lnTo>
                    <a:pt x="150" y="94"/>
                  </a:lnTo>
                  <a:lnTo>
                    <a:pt x="150" y="94"/>
                  </a:lnTo>
                  <a:close/>
                  <a:moveTo>
                    <a:pt x="88" y="94"/>
                  </a:moveTo>
                  <a:lnTo>
                    <a:pt x="88" y="57"/>
                  </a:lnTo>
                  <a:lnTo>
                    <a:pt x="84" y="57"/>
                  </a:lnTo>
                  <a:lnTo>
                    <a:pt x="49" y="11"/>
                  </a:lnTo>
                  <a:lnTo>
                    <a:pt x="18" y="50"/>
                  </a:lnTo>
                  <a:lnTo>
                    <a:pt x="20" y="50"/>
                  </a:lnTo>
                  <a:lnTo>
                    <a:pt x="25" y="50"/>
                  </a:lnTo>
                  <a:lnTo>
                    <a:pt x="25" y="94"/>
                  </a:lnTo>
                  <a:lnTo>
                    <a:pt x="88" y="94"/>
                  </a:lnTo>
                  <a:lnTo>
                    <a:pt x="88" y="94"/>
                  </a:lnTo>
                  <a:close/>
                  <a:moveTo>
                    <a:pt x="44" y="57"/>
                  </a:moveTo>
                  <a:lnTo>
                    <a:pt x="44" y="83"/>
                  </a:lnTo>
                  <a:lnTo>
                    <a:pt x="60" y="83"/>
                  </a:lnTo>
                  <a:lnTo>
                    <a:pt x="60" y="57"/>
                  </a:lnTo>
                  <a:lnTo>
                    <a:pt x="44" y="5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Freeform 397"/>
            <p:cNvSpPr>
              <a:spLocks noEditPoints="1"/>
            </p:cNvSpPr>
            <p:nvPr/>
          </p:nvSpPr>
          <p:spPr bwMode="auto">
            <a:xfrm>
              <a:off x="12934" y="6706"/>
              <a:ext cx="407" cy="449"/>
            </a:xfrm>
            <a:custGeom>
              <a:avLst/>
              <a:gdLst>
                <a:gd name="T0" fmla="*/ 22 w 127"/>
                <a:gd name="T1" fmla="*/ 79 h 140"/>
                <a:gd name="T2" fmla="*/ 37 w 127"/>
                <a:gd name="T3" fmla="*/ 61 h 140"/>
                <a:gd name="T4" fmla="*/ 39 w 127"/>
                <a:gd name="T5" fmla="*/ 72 h 140"/>
                <a:gd name="T6" fmla="*/ 35 w 127"/>
                <a:gd name="T7" fmla="*/ 89 h 140"/>
                <a:gd name="T8" fmla="*/ 42 w 127"/>
                <a:gd name="T9" fmla="*/ 85 h 140"/>
                <a:gd name="T10" fmla="*/ 53 w 127"/>
                <a:gd name="T11" fmla="*/ 81 h 140"/>
                <a:gd name="T12" fmla="*/ 57 w 127"/>
                <a:gd name="T13" fmla="*/ 87 h 140"/>
                <a:gd name="T14" fmla="*/ 50 w 127"/>
                <a:gd name="T15" fmla="*/ 96 h 140"/>
                <a:gd name="T16" fmla="*/ 48 w 127"/>
                <a:gd name="T17" fmla="*/ 100 h 140"/>
                <a:gd name="T18" fmla="*/ 53 w 127"/>
                <a:gd name="T19" fmla="*/ 98 h 140"/>
                <a:gd name="T20" fmla="*/ 59 w 127"/>
                <a:gd name="T21" fmla="*/ 101 h 140"/>
                <a:gd name="T22" fmla="*/ 72 w 127"/>
                <a:gd name="T23" fmla="*/ 101 h 140"/>
                <a:gd name="T24" fmla="*/ 64 w 127"/>
                <a:gd name="T25" fmla="*/ 109 h 140"/>
                <a:gd name="T26" fmla="*/ 53 w 127"/>
                <a:gd name="T27" fmla="*/ 105 h 140"/>
                <a:gd name="T28" fmla="*/ 46 w 127"/>
                <a:gd name="T29" fmla="*/ 111 h 140"/>
                <a:gd name="T30" fmla="*/ 39 w 127"/>
                <a:gd name="T31" fmla="*/ 111 h 140"/>
                <a:gd name="T32" fmla="*/ 35 w 127"/>
                <a:gd name="T33" fmla="*/ 103 h 140"/>
                <a:gd name="T34" fmla="*/ 40 w 127"/>
                <a:gd name="T35" fmla="*/ 96 h 140"/>
                <a:gd name="T36" fmla="*/ 31 w 127"/>
                <a:gd name="T37" fmla="*/ 98 h 140"/>
                <a:gd name="T38" fmla="*/ 29 w 127"/>
                <a:gd name="T39" fmla="*/ 90 h 140"/>
                <a:gd name="T40" fmla="*/ 31 w 127"/>
                <a:gd name="T41" fmla="*/ 78 h 140"/>
                <a:gd name="T42" fmla="*/ 29 w 127"/>
                <a:gd name="T43" fmla="*/ 81 h 140"/>
                <a:gd name="T44" fmla="*/ 18 w 127"/>
                <a:gd name="T45" fmla="*/ 87 h 140"/>
                <a:gd name="T46" fmla="*/ 24 w 127"/>
                <a:gd name="T47" fmla="*/ 15 h 140"/>
                <a:gd name="T48" fmla="*/ 103 w 127"/>
                <a:gd name="T49" fmla="*/ 140 h 140"/>
                <a:gd name="T50" fmla="*/ 108 w 127"/>
                <a:gd name="T51" fmla="*/ 89 h 140"/>
                <a:gd name="T52" fmla="*/ 9 w 127"/>
                <a:gd name="T53" fmla="*/ 129 h 140"/>
                <a:gd name="T54" fmla="*/ 44 w 127"/>
                <a:gd name="T55" fmla="*/ 24 h 140"/>
                <a:gd name="T56" fmla="*/ 86 w 127"/>
                <a:gd name="T57" fmla="*/ 10 h 140"/>
                <a:gd name="T58" fmla="*/ 18 w 127"/>
                <a:gd name="T59" fmla="*/ 0 h 140"/>
                <a:gd name="T60" fmla="*/ 0 w 127"/>
                <a:gd name="T61" fmla="*/ 57 h 140"/>
                <a:gd name="T62" fmla="*/ 0 w 127"/>
                <a:gd name="T63" fmla="*/ 140 h 140"/>
                <a:gd name="T64" fmla="*/ 103 w 127"/>
                <a:gd name="T65" fmla="*/ 140 h 140"/>
                <a:gd name="T66" fmla="*/ 114 w 127"/>
                <a:gd name="T67" fmla="*/ 28 h 140"/>
                <a:gd name="T68" fmla="*/ 97 w 127"/>
                <a:gd name="T69" fmla="*/ 78 h 140"/>
                <a:gd name="T70" fmla="*/ 75 w 127"/>
                <a:gd name="T71" fmla="*/ 70 h 140"/>
                <a:gd name="T72" fmla="*/ 86 w 127"/>
                <a:gd name="T73" fmla="*/ 32 h 140"/>
                <a:gd name="T74" fmla="*/ 73 w 127"/>
                <a:gd name="T75" fmla="*/ 76 h 140"/>
                <a:gd name="T76" fmla="*/ 81 w 127"/>
                <a:gd name="T77" fmla="*/ 98 h 140"/>
                <a:gd name="T78" fmla="*/ 75 w 127"/>
                <a:gd name="T79" fmla="*/ 96 h 140"/>
                <a:gd name="T80" fmla="*/ 73 w 127"/>
                <a:gd name="T81" fmla="*/ 76 h 140"/>
                <a:gd name="T82" fmla="*/ 127 w 127"/>
                <a:gd name="T83" fmla="*/ 19 h 140"/>
                <a:gd name="T84" fmla="*/ 127 w 127"/>
                <a:gd name="T85" fmla="*/ 32 h 140"/>
                <a:gd name="T86" fmla="*/ 116 w 127"/>
                <a:gd name="T87" fmla="*/ 61 h 140"/>
                <a:gd name="T88" fmla="*/ 117 w 127"/>
                <a:gd name="T89" fmla="*/ 41 h 140"/>
                <a:gd name="T90" fmla="*/ 105 w 127"/>
                <a:gd name="T91" fmla="*/ 19 h 140"/>
                <a:gd name="T92" fmla="*/ 112 w 127"/>
                <a:gd name="T93" fmla="*/ 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40">
                  <a:moveTo>
                    <a:pt x="18" y="87"/>
                  </a:moveTo>
                  <a:lnTo>
                    <a:pt x="18" y="87"/>
                  </a:lnTo>
                  <a:lnTo>
                    <a:pt x="22" y="79"/>
                  </a:lnTo>
                  <a:lnTo>
                    <a:pt x="31" y="68"/>
                  </a:lnTo>
                  <a:lnTo>
                    <a:pt x="35" y="63"/>
                  </a:lnTo>
                  <a:lnTo>
                    <a:pt x="37" y="61"/>
                  </a:lnTo>
                  <a:lnTo>
                    <a:pt x="39" y="63"/>
                  </a:lnTo>
                  <a:lnTo>
                    <a:pt x="39" y="72"/>
                  </a:lnTo>
                  <a:lnTo>
                    <a:pt x="39" y="72"/>
                  </a:lnTo>
                  <a:lnTo>
                    <a:pt x="39" y="78"/>
                  </a:lnTo>
                  <a:lnTo>
                    <a:pt x="39" y="78"/>
                  </a:lnTo>
                  <a:lnTo>
                    <a:pt x="35" y="89"/>
                  </a:lnTo>
                  <a:lnTo>
                    <a:pt x="35" y="89"/>
                  </a:lnTo>
                  <a:lnTo>
                    <a:pt x="42" y="85"/>
                  </a:lnTo>
                  <a:lnTo>
                    <a:pt x="42" y="85"/>
                  </a:lnTo>
                  <a:lnTo>
                    <a:pt x="48" y="81"/>
                  </a:lnTo>
                  <a:lnTo>
                    <a:pt x="53" y="81"/>
                  </a:lnTo>
                  <a:lnTo>
                    <a:pt x="53" y="81"/>
                  </a:lnTo>
                  <a:lnTo>
                    <a:pt x="57" y="83"/>
                  </a:lnTo>
                  <a:lnTo>
                    <a:pt x="57" y="87"/>
                  </a:lnTo>
                  <a:lnTo>
                    <a:pt x="57" y="87"/>
                  </a:lnTo>
                  <a:lnTo>
                    <a:pt x="53" y="90"/>
                  </a:lnTo>
                  <a:lnTo>
                    <a:pt x="50" y="96"/>
                  </a:lnTo>
                  <a:lnTo>
                    <a:pt x="50" y="96"/>
                  </a:lnTo>
                  <a:lnTo>
                    <a:pt x="42" y="103"/>
                  </a:lnTo>
                  <a:lnTo>
                    <a:pt x="42" y="103"/>
                  </a:lnTo>
                  <a:lnTo>
                    <a:pt x="48" y="100"/>
                  </a:lnTo>
                  <a:lnTo>
                    <a:pt x="48" y="100"/>
                  </a:lnTo>
                  <a:lnTo>
                    <a:pt x="53" y="98"/>
                  </a:lnTo>
                  <a:lnTo>
                    <a:pt x="53" y="98"/>
                  </a:lnTo>
                  <a:lnTo>
                    <a:pt x="57" y="98"/>
                  </a:lnTo>
                  <a:lnTo>
                    <a:pt x="59" y="101"/>
                  </a:lnTo>
                  <a:lnTo>
                    <a:pt x="59" y="101"/>
                  </a:lnTo>
                  <a:lnTo>
                    <a:pt x="61" y="101"/>
                  </a:lnTo>
                  <a:lnTo>
                    <a:pt x="64" y="101"/>
                  </a:lnTo>
                  <a:lnTo>
                    <a:pt x="72" y="101"/>
                  </a:lnTo>
                  <a:lnTo>
                    <a:pt x="72" y="109"/>
                  </a:lnTo>
                  <a:lnTo>
                    <a:pt x="72" y="109"/>
                  </a:lnTo>
                  <a:lnTo>
                    <a:pt x="64" y="109"/>
                  </a:lnTo>
                  <a:lnTo>
                    <a:pt x="59" y="109"/>
                  </a:lnTo>
                  <a:lnTo>
                    <a:pt x="53" y="105"/>
                  </a:lnTo>
                  <a:lnTo>
                    <a:pt x="53" y="105"/>
                  </a:lnTo>
                  <a:lnTo>
                    <a:pt x="51" y="105"/>
                  </a:lnTo>
                  <a:lnTo>
                    <a:pt x="51" y="105"/>
                  </a:lnTo>
                  <a:lnTo>
                    <a:pt x="46" y="111"/>
                  </a:lnTo>
                  <a:lnTo>
                    <a:pt x="42" y="111"/>
                  </a:lnTo>
                  <a:lnTo>
                    <a:pt x="39" y="111"/>
                  </a:lnTo>
                  <a:lnTo>
                    <a:pt x="39" y="111"/>
                  </a:lnTo>
                  <a:lnTo>
                    <a:pt x="35" y="109"/>
                  </a:lnTo>
                  <a:lnTo>
                    <a:pt x="35" y="103"/>
                  </a:lnTo>
                  <a:lnTo>
                    <a:pt x="35" y="103"/>
                  </a:lnTo>
                  <a:lnTo>
                    <a:pt x="37" y="100"/>
                  </a:lnTo>
                  <a:lnTo>
                    <a:pt x="40" y="96"/>
                  </a:lnTo>
                  <a:lnTo>
                    <a:pt x="40" y="96"/>
                  </a:lnTo>
                  <a:lnTo>
                    <a:pt x="35" y="98"/>
                  </a:lnTo>
                  <a:lnTo>
                    <a:pt x="35" y="98"/>
                  </a:lnTo>
                  <a:lnTo>
                    <a:pt x="31" y="98"/>
                  </a:lnTo>
                  <a:lnTo>
                    <a:pt x="29" y="94"/>
                  </a:lnTo>
                  <a:lnTo>
                    <a:pt x="29" y="94"/>
                  </a:lnTo>
                  <a:lnTo>
                    <a:pt x="29" y="90"/>
                  </a:lnTo>
                  <a:lnTo>
                    <a:pt x="29" y="87"/>
                  </a:lnTo>
                  <a:lnTo>
                    <a:pt x="31" y="78"/>
                  </a:lnTo>
                  <a:lnTo>
                    <a:pt x="31" y="78"/>
                  </a:lnTo>
                  <a:lnTo>
                    <a:pt x="31" y="78"/>
                  </a:lnTo>
                  <a:lnTo>
                    <a:pt x="31" y="78"/>
                  </a:lnTo>
                  <a:lnTo>
                    <a:pt x="29" y="81"/>
                  </a:lnTo>
                  <a:lnTo>
                    <a:pt x="26" y="89"/>
                  </a:lnTo>
                  <a:lnTo>
                    <a:pt x="18" y="87"/>
                  </a:lnTo>
                  <a:lnTo>
                    <a:pt x="18" y="87"/>
                  </a:lnTo>
                  <a:close/>
                  <a:moveTo>
                    <a:pt x="15" y="41"/>
                  </a:moveTo>
                  <a:lnTo>
                    <a:pt x="31" y="24"/>
                  </a:lnTo>
                  <a:lnTo>
                    <a:pt x="24" y="15"/>
                  </a:lnTo>
                  <a:lnTo>
                    <a:pt x="15" y="41"/>
                  </a:lnTo>
                  <a:lnTo>
                    <a:pt x="15" y="41"/>
                  </a:lnTo>
                  <a:close/>
                  <a:moveTo>
                    <a:pt x="103" y="140"/>
                  </a:moveTo>
                  <a:lnTo>
                    <a:pt x="108" y="140"/>
                  </a:lnTo>
                  <a:lnTo>
                    <a:pt x="108" y="134"/>
                  </a:lnTo>
                  <a:lnTo>
                    <a:pt x="108" y="89"/>
                  </a:lnTo>
                  <a:lnTo>
                    <a:pt x="97" y="96"/>
                  </a:lnTo>
                  <a:lnTo>
                    <a:pt x="97" y="129"/>
                  </a:lnTo>
                  <a:lnTo>
                    <a:pt x="9" y="129"/>
                  </a:lnTo>
                  <a:lnTo>
                    <a:pt x="9" y="63"/>
                  </a:lnTo>
                  <a:lnTo>
                    <a:pt x="40" y="26"/>
                  </a:lnTo>
                  <a:lnTo>
                    <a:pt x="44" y="24"/>
                  </a:lnTo>
                  <a:lnTo>
                    <a:pt x="40" y="21"/>
                  </a:lnTo>
                  <a:lnTo>
                    <a:pt x="33" y="10"/>
                  </a:lnTo>
                  <a:lnTo>
                    <a:pt x="86" y="10"/>
                  </a:lnTo>
                  <a:lnTo>
                    <a:pt x="94" y="0"/>
                  </a:lnTo>
                  <a:lnTo>
                    <a:pt x="22" y="0"/>
                  </a:lnTo>
                  <a:lnTo>
                    <a:pt x="18" y="0"/>
                  </a:lnTo>
                  <a:lnTo>
                    <a:pt x="17" y="4"/>
                  </a:lnTo>
                  <a:lnTo>
                    <a:pt x="0" y="57"/>
                  </a:lnTo>
                  <a:lnTo>
                    <a:pt x="0" y="57"/>
                  </a:lnTo>
                  <a:lnTo>
                    <a:pt x="0" y="59"/>
                  </a:lnTo>
                  <a:lnTo>
                    <a:pt x="0" y="134"/>
                  </a:lnTo>
                  <a:lnTo>
                    <a:pt x="0" y="140"/>
                  </a:lnTo>
                  <a:lnTo>
                    <a:pt x="4" y="140"/>
                  </a:lnTo>
                  <a:lnTo>
                    <a:pt x="103" y="140"/>
                  </a:lnTo>
                  <a:lnTo>
                    <a:pt x="103" y="140"/>
                  </a:lnTo>
                  <a:close/>
                  <a:moveTo>
                    <a:pt x="94" y="19"/>
                  </a:moveTo>
                  <a:lnTo>
                    <a:pt x="94" y="19"/>
                  </a:lnTo>
                  <a:lnTo>
                    <a:pt x="114" y="28"/>
                  </a:lnTo>
                  <a:lnTo>
                    <a:pt x="114" y="28"/>
                  </a:lnTo>
                  <a:lnTo>
                    <a:pt x="108" y="54"/>
                  </a:lnTo>
                  <a:lnTo>
                    <a:pt x="97" y="78"/>
                  </a:lnTo>
                  <a:lnTo>
                    <a:pt x="97" y="78"/>
                  </a:lnTo>
                  <a:lnTo>
                    <a:pt x="75" y="70"/>
                  </a:lnTo>
                  <a:lnTo>
                    <a:pt x="75" y="70"/>
                  </a:lnTo>
                  <a:lnTo>
                    <a:pt x="77" y="57"/>
                  </a:lnTo>
                  <a:lnTo>
                    <a:pt x="81" y="44"/>
                  </a:lnTo>
                  <a:lnTo>
                    <a:pt x="86" y="32"/>
                  </a:lnTo>
                  <a:lnTo>
                    <a:pt x="94" y="19"/>
                  </a:lnTo>
                  <a:lnTo>
                    <a:pt x="94" y="19"/>
                  </a:lnTo>
                  <a:close/>
                  <a:moveTo>
                    <a:pt x="73" y="76"/>
                  </a:moveTo>
                  <a:lnTo>
                    <a:pt x="95" y="83"/>
                  </a:lnTo>
                  <a:lnTo>
                    <a:pt x="83" y="100"/>
                  </a:lnTo>
                  <a:lnTo>
                    <a:pt x="81" y="98"/>
                  </a:lnTo>
                  <a:lnTo>
                    <a:pt x="77" y="103"/>
                  </a:lnTo>
                  <a:lnTo>
                    <a:pt x="75" y="103"/>
                  </a:lnTo>
                  <a:lnTo>
                    <a:pt x="75" y="96"/>
                  </a:lnTo>
                  <a:lnTo>
                    <a:pt x="73" y="96"/>
                  </a:lnTo>
                  <a:lnTo>
                    <a:pt x="73" y="76"/>
                  </a:lnTo>
                  <a:lnTo>
                    <a:pt x="73" y="76"/>
                  </a:lnTo>
                  <a:close/>
                  <a:moveTo>
                    <a:pt x="114" y="15"/>
                  </a:moveTo>
                  <a:lnTo>
                    <a:pt x="125" y="19"/>
                  </a:lnTo>
                  <a:lnTo>
                    <a:pt x="127" y="19"/>
                  </a:lnTo>
                  <a:lnTo>
                    <a:pt x="127" y="22"/>
                  </a:lnTo>
                  <a:lnTo>
                    <a:pt x="127" y="22"/>
                  </a:lnTo>
                  <a:lnTo>
                    <a:pt x="127" y="32"/>
                  </a:lnTo>
                  <a:lnTo>
                    <a:pt x="125" y="43"/>
                  </a:lnTo>
                  <a:lnTo>
                    <a:pt x="121" y="52"/>
                  </a:lnTo>
                  <a:lnTo>
                    <a:pt x="116" y="61"/>
                  </a:lnTo>
                  <a:lnTo>
                    <a:pt x="110" y="57"/>
                  </a:lnTo>
                  <a:lnTo>
                    <a:pt x="110" y="57"/>
                  </a:lnTo>
                  <a:lnTo>
                    <a:pt x="117" y="41"/>
                  </a:lnTo>
                  <a:lnTo>
                    <a:pt x="119" y="24"/>
                  </a:lnTo>
                  <a:lnTo>
                    <a:pt x="116" y="22"/>
                  </a:lnTo>
                  <a:lnTo>
                    <a:pt x="105" y="19"/>
                  </a:lnTo>
                  <a:lnTo>
                    <a:pt x="94" y="15"/>
                  </a:lnTo>
                  <a:lnTo>
                    <a:pt x="105" y="8"/>
                  </a:lnTo>
                  <a:lnTo>
                    <a:pt x="112" y="11"/>
                  </a:lnTo>
                  <a:lnTo>
                    <a:pt x="114" y="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Freeform 398"/>
            <p:cNvSpPr>
              <a:spLocks noEditPoints="1"/>
            </p:cNvSpPr>
            <p:nvPr/>
          </p:nvSpPr>
          <p:spPr bwMode="auto">
            <a:xfrm>
              <a:off x="13953" y="8755"/>
              <a:ext cx="545" cy="385"/>
            </a:xfrm>
            <a:custGeom>
              <a:avLst/>
              <a:gdLst>
                <a:gd name="T0" fmla="*/ 62 w 170"/>
                <a:gd name="T1" fmla="*/ 61 h 120"/>
                <a:gd name="T2" fmla="*/ 62 w 170"/>
                <a:gd name="T3" fmla="*/ 61 h 120"/>
                <a:gd name="T4" fmla="*/ 51 w 170"/>
                <a:gd name="T5" fmla="*/ 59 h 120"/>
                <a:gd name="T6" fmla="*/ 3 w 170"/>
                <a:gd name="T7" fmla="*/ 52 h 120"/>
                <a:gd name="T8" fmla="*/ 99 w 170"/>
                <a:gd name="T9" fmla="*/ 15 h 120"/>
                <a:gd name="T10" fmla="*/ 170 w 170"/>
                <a:gd name="T11" fmla="*/ 0 h 120"/>
                <a:gd name="T12" fmla="*/ 121 w 170"/>
                <a:gd name="T13" fmla="*/ 26 h 120"/>
                <a:gd name="T14" fmla="*/ 119 w 170"/>
                <a:gd name="T15" fmla="*/ 20 h 120"/>
                <a:gd name="T16" fmla="*/ 170 w 170"/>
                <a:gd name="T17" fmla="*/ 50 h 120"/>
                <a:gd name="T18" fmla="*/ 137 w 170"/>
                <a:gd name="T19" fmla="*/ 68 h 120"/>
                <a:gd name="T20" fmla="*/ 135 w 170"/>
                <a:gd name="T21" fmla="*/ 63 h 120"/>
                <a:gd name="T22" fmla="*/ 132 w 170"/>
                <a:gd name="T23" fmla="*/ 55 h 120"/>
                <a:gd name="T24" fmla="*/ 170 w 170"/>
                <a:gd name="T25" fmla="*/ 33 h 120"/>
                <a:gd name="T26" fmla="*/ 130 w 170"/>
                <a:gd name="T27" fmla="*/ 48 h 120"/>
                <a:gd name="T28" fmla="*/ 126 w 170"/>
                <a:gd name="T29" fmla="*/ 41 h 120"/>
                <a:gd name="T30" fmla="*/ 170 w 170"/>
                <a:gd name="T31" fmla="*/ 17 h 120"/>
                <a:gd name="T32" fmla="*/ 124 w 170"/>
                <a:gd name="T33" fmla="*/ 33 h 120"/>
                <a:gd name="T34" fmla="*/ 106 w 170"/>
                <a:gd name="T35" fmla="*/ 19 h 120"/>
                <a:gd name="T36" fmla="*/ 68 w 170"/>
                <a:gd name="T37" fmla="*/ 66 h 120"/>
                <a:gd name="T38" fmla="*/ 62 w 170"/>
                <a:gd name="T39" fmla="*/ 68 h 120"/>
                <a:gd name="T40" fmla="*/ 0 w 170"/>
                <a:gd name="T41" fmla="*/ 57 h 120"/>
                <a:gd name="T42" fmla="*/ 20 w 170"/>
                <a:gd name="T43" fmla="*/ 112 h 120"/>
                <a:gd name="T44" fmla="*/ 22 w 170"/>
                <a:gd name="T45" fmla="*/ 116 h 120"/>
                <a:gd name="T46" fmla="*/ 36 w 170"/>
                <a:gd name="T47" fmla="*/ 87 h 120"/>
                <a:gd name="T48" fmla="*/ 40 w 170"/>
                <a:gd name="T49" fmla="*/ 85 h 120"/>
                <a:gd name="T50" fmla="*/ 40 w 170"/>
                <a:gd name="T51" fmla="*/ 85 h 120"/>
                <a:gd name="T52" fmla="*/ 42 w 170"/>
                <a:gd name="T53" fmla="*/ 90 h 120"/>
                <a:gd name="T54" fmla="*/ 29 w 170"/>
                <a:gd name="T55" fmla="*/ 120 h 120"/>
                <a:gd name="T56" fmla="*/ 121 w 170"/>
                <a:gd name="T57" fmla="*/ 87 h 120"/>
                <a:gd name="T58" fmla="*/ 123 w 170"/>
                <a:gd name="T59" fmla="*/ 85 h 120"/>
                <a:gd name="T60" fmla="*/ 93 w 170"/>
                <a:gd name="T61" fmla="*/ 70 h 120"/>
                <a:gd name="T62" fmla="*/ 91 w 170"/>
                <a:gd name="T63" fmla="*/ 66 h 120"/>
                <a:gd name="T64" fmla="*/ 91 w 170"/>
                <a:gd name="T65" fmla="*/ 66 h 120"/>
                <a:gd name="T66" fmla="*/ 95 w 170"/>
                <a:gd name="T67" fmla="*/ 65 h 120"/>
                <a:gd name="T68" fmla="*/ 128 w 170"/>
                <a:gd name="T69" fmla="*/ 79 h 120"/>
                <a:gd name="T70" fmla="*/ 108 w 170"/>
                <a:gd name="T71" fmla="*/ 22 h 120"/>
                <a:gd name="T72" fmla="*/ 106 w 170"/>
                <a:gd name="T73"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20">
                  <a:moveTo>
                    <a:pt x="99" y="15"/>
                  </a:moveTo>
                  <a:lnTo>
                    <a:pt x="62" y="61"/>
                  </a:lnTo>
                  <a:lnTo>
                    <a:pt x="62" y="61"/>
                  </a:lnTo>
                  <a:lnTo>
                    <a:pt x="62" y="61"/>
                  </a:lnTo>
                  <a:lnTo>
                    <a:pt x="51" y="59"/>
                  </a:lnTo>
                  <a:lnTo>
                    <a:pt x="51" y="59"/>
                  </a:lnTo>
                  <a:lnTo>
                    <a:pt x="51" y="59"/>
                  </a:lnTo>
                  <a:lnTo>
                    <a:pt x="3" y="52"/>
                  </a:lnTo>
                  <a:lnTo>
                    <a:pt x="99" y="15"/>
                  </a:lnTo>
                  <a:lnTo>
                    <a:pt x="99" y="15"/>
                  </a:lnTo>
                  <a:close/>
                  <a:moveTo>
                    <a:pt x="119" y="20"/>
                  </a:moveTo>
                  <a:lnTo>
                    <a:pt x="170" y="0"/>
                  </a:lnTo>
                  <a:lnTo>
                    <a:pt x="170" y="6"/>
                  </a:lnTo>
                  <a:lnTo>
                    <a:pt x="121" y="26"/>
                  </a:lnTo>
                  <a:lnTo>
                    <a:pt x="119" y="20"/>
                  </a:lnTo>
                  <a:lnTo>
                    <a:pt x="119" y="20"/>
                  </a:lnTo>
                  <a:close/>
                  <a:moveTo>
                    <a:pt x="135" y="63"/>
                  </a:moveTo>
                  <a:lnTo>
                    <a:pt x="170" y="50"/>
                  </a:lnTo>
                  <a:lnTo>
                    <a:pt x="170" y="57"/>
                  </a:lnTo>
                  <a:lnTo>
                    <a:pt x="137" y="68"/>
                  </a:lnTo>
                  <a:lnTo>
                    <a:pt x="135" y="63"/>
                  </a:lnTo>
                  <a:lnTo>
                    <a:pt x="135" y="63"/>
                  </a:lnTo>
                  <a:close/>
                  <a:moveTo>
                    <a:pt x="130" y="48"/>
                  </a:moveTo>
                  <a:lnTo>
                    <a:pt x="132" y="55"/>
                  </a:lnTo>
                  <a:lnTo>
                    <a:pt x="170" y="41"/>
                  </a:lnTo>
                  <a:lnTo>
                    <a:pt x="170" y="33"/>
                  </a:lnTo>
                  <a:lnTo>
                    <a:pt x="130" y="48"/>
                  </a:lnTo>
                  <a:lnTo>
                    <a:pt x="130" y="48"/>
                  </a:lnTo>
                  <a:close/>
                  <a:moveTo>
                    <a:pt x="124" y="33"/>
                  </a:moveTo>
                  <a:lnTo>
                    <a:pt x="126" y="41"/>
                  </a:lnTo>
                  <a:lnTo>
                    <a:pt x="170" y="22"/>
                  </a:lnTo>
                  <a:lnTo>
                    <a:pt x="170" y="17"/>
                  </a:lnTo>
                  <a:lnTo>
                    <a:pt x="124" y="33"/>
                  </a:lnTo>
                  <a:lnTo>
                    <a:pt x="124" y="33"/>
                  </a:lnTo>
                  <a:close/>
                  <a:moveTo>
                    <a:pt x="106" y="19"/>
                  </a:moveTo>
                  <a:lnTo>
                    <a:pt x="106" y="19"/>
                  </a:lnTo>
                  <a:lnTo>
                    <a:pt x="68" y="66"/>
                  </a:lnTo>
                  <a:lnTo>
                    <a:pt x="68" y="66"/>
                  </a:lnTo>
                  <a:lnTo>
                    <a:pt x="64" y="68"/>
                  </a:lnTo>
                  <a:lnTo>
                    <a:pt x="62" y="68"/>
                  </a:lnTo>
                  <a:lnTo>
                    <a:pt x="0" y="57"/>
                  </a:lnTo>
                  <a:lnTo>
                    <a:pt x="0" y="57"/>
                  </a:lnTo>
                  <a:lnTo>
                    <a:pt x="1" y="63"/>
                  </a:lnTo>
                  <a:lnTo>
                    <a:pt x="20" y="112"/>
                  </a:lnTo>
                  <a:lnTo>
                    <a:pt x="20" y="112"/>
                  </a:lnTo>
                  <a:lnTo>
                    <a:pt x="22" y="116"/>
                  </a:lnTo>
                  <a:lnTo>
                    <a:pt x="36" y="87"/>
                  </a:lnTo>
                  <a:lnTo>
                    <a:pt x="36" y="87"/>
                  </a:lnTo>
                  <a:lnTo>
                    <a:pt x="38" y="85"/>
                  </a:lnTo>
                  <a:lnTo>
                    <a:pt x="40" y="85"/>
                  </a:lnTo>
                  <a:lnTo>
                    <a:pt x="40" y="85"/>
                  </a:lnTo>
                  <a:lnTo>
                    <a:pt x="40" y="85"/>
                  </a:lnTo>
                  <a:lnTo>
                    <a:pt x="42" y="87"/>
                  </a:lnTo>
                  <a:lnTo>
                    <a:pt x="42" y="90"/>
                  </a:lnTo>
                  <a:lnTo>
                    <a:pt x="29" y="120"/>
                  </a:lnTo>
                  <a:lnTo>
                    <a:pt x="29" y="120"/>
                  </a:lnTo>
                  <a:lnTo>
                    <a:pt x="35" y="120"/>
                  </a:lnTo>
                  <a:lnTo>
                    <a:pt x="121" y="87"/>
                  </a:lnTo>
                  <a:lnTo>
                    <a:pt x="121" y="87"/>
                  </a:lnTo>
                  <a:lnTo>
                    <a:pt x="123" y="85"/>
                  </a:lnTo>
                  <a:lnTo>
                    <a:pt x="93" y="70"/>
                  </a:lnTo>
                  <a:lnTo>
                    <a:pt x="93" y="70"/>
                  </a:lnTo>
                  <a:lnTo>
                    <a:pt x="90" y="68"/>
                  </a:lnTo>
                  <a:lnTo>
                    <a:pt x="91" y="66"/>
                  </a:lnTo>
                  <a:lnTo>
                    <a:pt x="91" y="66"/>
                  </a:lnTo>
                  <a:lnTo>
                    <a:pt x="91" y="66"/>
                  </a:lnTo>
                  <a:lnTo>
                    <a:pt x="93" y="65"/>
                  </a:lnTo>
                  <a:lnTo>
                    <a:pt x="95" y="65"/>
                  </a:lnTo>
                  <a:lnTo>
                    <a:pt x="128" y="79"/>
                  </a:lnTo>
                  <a:lnTo>
                    <a:pt x="128" y="79"/>
                  </a:lnTo>
                  <a:lnTo>
                    <a:pt x="126" y="72"/>
                  </a:lnTo>
                  <a:lnTo>
                    <a:pt x="108" y="22"/>
                  </a:lnTo>
                  <a:lnTo>
                    <a:pt x="108" y="22"/>
                  </a:lnTo>
                  <a:lnTo>
                    <a:pt x="106" y="19"/>
                  </a:lnTo>
                  <a:lnTo>
                    <a:pt x="106" y="1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Freeform 399"/>
            <p:cNvSpPr>
              <a:spLocks noEditPoints="1"/>
            </p:cNvSpPr>
            <p:nvPr/>
          </p:nvSpPr>
          <p:spPr bwMode="auto">
            <a:xfrm>
              <a:off x="11853" y="8744"/>
              <a:ext cx="477" cy="407"/>
            </a:xfrm>
            <a:custGeom>
              <a:avLst/>
              <a:gdLst>
                <a:gd name="T0" fmla="*/ 63 w 149"/>
                <a:gd name="T1" fmla="*/ 16 h 127"/>
                <a:gd name="T2" fmla="*/ 15 w 149"/>
                <a:gd name="T3" fmla="*/ 31 h 127"/>
                <a:gd name="T4" fmla="*/ 103 w 149"/>
                <a:gd name="T5" fmla="*/ 94 h 127"/>
                <a:gd name="T6" fmla="*/ 120 w 149"/>
                <a:gd name="T7" fmla="*/ 70 h 127"/>
                <a:gd name="T8" fmla="*/ 120 w 149"/>
                <a:gd name="T9" fmla="*/ 95 h 127"/>
                <a:gd name="T10" fmla="*/ 116 w 149"/>
                <a:gd name="T11" fmla="*/ 105 h 127"/>
                <a:gd name="T12" fmla="*/ 107 w 149"/>
                <a:gd name="T13" fmla="*/ 110 h 127"/>
                <a:gd name="T14" fmla="*/ 78 w 149"/>
                <a:gd name="T15" fmla="*/ 119 h 127"/>
                <a:gd name="T16" fmla="*/ 103 w 149"/>
                <a:gd name="T17" fmla="*/ 127 h 127"/>
                <a:gd name="T18" fmla="*/ 19 w 149"/>
                <a:gd name="T19" fmla="*/ 119 h 127"/>
                <a:gd name="T20" fmla="*/ 44 w 149"/>
                <a:gd name="T21" fmla="*/ 110 h 127"/>
                <a:gd name="T22" fmla="*/ 13 w 149"/>
                <a:gd name="T23" fmla="*/ 110 h 127"/>
                <a:gd name="T24" fmla="*/ 4 w 149"/>
                <a:gd name="T25" fmla="*/ 105 h 127"/>
                <a:gd name="T26" fmla="*/ 0 w 149"/>
                <a:gd name="T27" fmla="*/ 95 h 127"/>
                <a:gd name="T28" fmla="*/ 0 w 149"/>
                <a:gd name="T29" fmla="*/ 31 h 127"/>
                <a:gd name="T30" fmla="*/ 4 w 149"/>
                <a:gd name="T31" fmla="*/ 20 h 127"/>
                <a:gd name="T32" fmla="*/ 13 w 149"/>
                <a:gd name="T33" fmla="*/ 16 h 127"/>
                <a:gd name="T34" fmla="*/ 127 w 149"/>
                <a:gd name="T35" fmla="*/ 0 h 127"/>
                <a:gd name="T36" fmla="*/ 90 w 149"/>
                <a:gd name="T37" fmla="*/ 33 h 127"/>
                <a:gd name="T38" fmla="*/ 90 w 149"/>
                <a:gd name="T39" fmla="*/ 33 h 127"/>
                <a:gd name="T40" fmla="*/ 100 w 149"/>
                <a:gd name="T41" fmla="*/ 35 h 127"/>
                <a:gd name="T42" fmla="*/ 127 w 149"/>
                <a:gd name="T43" fmla="*/ 0 h 127"/>
                <a:gd name="T44" fmla="*/ 133 w 149"/>
                <a:gd name="T45" fmla="*/ 2 h 127"/>
                <a:gd name="T46" fmla="*/ 103 w 149"/>
                <a:gd name="T47" fmla="*/ 38 h 127"/>
                <a:gd name="T48" fmla="*/ 101 w 149"/>
                <a:gd name="T49" fmla="*/ 40 h 127"/>
                <a:gd name="T50" fmla="*/ 52 w 149"/>
                <a:gd name="T51" fmla="*/ 31 h 127"/>
                <a:gd name="T52" fmla="*/ 52 w 149"/>
                <a:gd name="T53" fmla="*/ 35 h 127"/>
                <a:gd name="T54" fmla="*/ 67 w 149"/>
                <a:gd name="T55" fmla="*/ 73 h 127"/>
                <a:gd name="T56" fmla="*/ 79 w 149"/>
                <a:gd name="T57" fmla="*/ 53 h 127"/>
                <a:gd name="T58" fmla="*/ 81 w 149"/>
                <a:gd name="T59" fmla="*/ 53 h 127"/>
                <a:gd name="T60" fmla="*/ 83 w 149"/>
                <a:gd name="T61" fmla="*/ 53 h 127"/>
                <a:gd name="T62" fmla="*/ 85 w 149"/>
                <a:gd name="T63" fmla="*/ 55 h 127"/>
                <a:gd name="T64" fmla="*/ 74 w 149"/>
                <a:gd name="T65" fmla="*/ 79 h 127"/>
                <a:gd name="T66" fmla="*/ 78 w 149"/>
                <a:gd name="T67" fmla="*/ 79 h 127"/>
                <a:gd name="T68" fmla="*/ 144 w 149"/>
                <a:gd name="T69" fmla="*/ 53 h 127"/>
                <a:gd name="T70" fmla="*/ 122 w 149"/>
                <a:gd name="T71" fmla="*/ 42 h 127"/>
                <a:gd name="T72" fmla="*/ 122 w 149"/>
                <a:gd name="T73" fmla="*/ 40 h 127"/>
                <a:gd name="T74" fmla="*/ 122 w 149"/>
                <a:gd name="T75" fmla="*/ 38 h 127"/>
                <a:gd name="T76" fmla="*/ 123 w 149"/>
                <a:gd name="T77" fmla="*/ 37 h 127"/>
                <a:gd name="T78" fmla="*/ 149 w 149"/>
                <a:gd name="T79" fmla="*/ 48 h 127"/>
                <a:gd name="T80" fmla="*/ 149 w 149"/>
                <a:gd name="T81" fmla="*/ 42 h 127"/>
                <a:gd name="T82" fmla="*/ 134 w 149"/>
                <a:gd name="T83" fmla="*/ 5 h 127"/>
                <a:gd name="T84" fmla="*/ 133 w 149"/>
                <a:gd name="T85" fmla="*/ 2 h 127"/>
                <a:gd name="T86" fmla="*/ 103 w 149"/>
                <a:gd name="T87" fmla="*/ 101 h 127"/>
                <a:gd name="T88" fmla="*/ 100 w 149"/>
                <a:gd name="T89" fmla="*/ 105 h 127"/>
                <a:gd name="T90" fmla="*/ 101 w 149"/>
                <a:gd name="T91" fmla="*/ 106 h 127"/>
                <a:gd name="T92" fmla="*/ 103 w 149"/>
                <a:gd name="T93" fmla="*/ 108 h 127"/>
                <a:gd name="T94" fmla="*/ 107 w 149"/>
                <a:gd name="T95" fmla="*/ 105 h 127"/>
                <a:gd name="T96" fmla="*/ 105 w 149"/>
                <a:gd name="T97" fmla="*/ 103 h 127"/>
                <a:gd name="T98" fmla="*/ 103 w 149"/>
                <a:gd name="T9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27">
                  <a:moveTo>
                    <a:pt x="13" y="16"/>
                  </a:moveTo>
                  <a:lnTo>
                    <a:pt x="63" y="16"/>
                  </a:lnTo>
                  <a:lnTo>
                    <a:pt x="28" y="31"/>
                  </a:lnTo>
                  <a:lnTo>
                    <a:pt x="15" y="31"/>
                  </a:lnTo>
                  <a:lnTo>
                    <a:pt x="15" y="94"/>
                  </a:lnTo>
                  <a:lnTo>
                    <a:pt x="103" y="94"/>
                  </a:lnTo>
                  <a:lnTo>
                    <a:pt x="103" y="75"/>
                  </a:lnTo>
                  <a:lnTo>
                    <a:pt x="120" y="70"/>
                  </a:lnTo>
                  <a:lnTo>
                    <a:pt x="120" y="95"/>
                  </a:lnTo>
                  <a:lnTo>
                    <a:pt x="120" y="95"/>
                  </a:lnTo>
                  <a:lnTo>
                    <a:pt x="118" y="101"/>
                  </a:lnTo>
                  <a:lnTo>
                    <a:pt x="116" y="105"/>
                  </a:lnTo>
                  <a:lnTo>
                    <a:pt x="111" y="108"/>
                  </a:lnTo>
                  <a:lnTo>
                    <a:pt x="107" y="110"/>
                  </a:lnTo>
                  <a:lnTo>
                    <a:pt x="78" y="110"/>
                  </a:lnTo>
                  <a:lnTo>
                    <a:pt x="78" y="119"/>
                  </a:lnTo>
                  <a:lnTo>
                    <a:pt x="103" y="119"/>
                  </a:lnTo>
                  <a:lnTo>
                    <a:pt x="103" y="127"/>
                  </a:lnTo>
                  <a:lnTo>
                    <a:pt x="19" y="127"/>
                  </a:lnTo>
                  <a:lnTo>
                    <a:pt x="19" y="119"/>
                  </a:lnTo>
                  <a:lnTo>
                    <a:pt x="44" y="119"/>
                  </a:lnTo>
                  <a:lnTo>
                    <a:pt x="44" y="110"/>
                  </a:lnTo>
                  <a:lnTo>
                    <a:pt x="13" y="110"/>
                  </a:lnTo>
                  <a:lnTo>
                    <a:pt x="13" y="110"/>
                  </a:lnTo>
                  <a:lnTo>
                    <a:pt x="10" y="108"/>
                  </a:lnTo>
                  <a:lnTo>
                    <a:pt x="4" y="105"/>
                  </a:lnTo>
                  <a:lnTo>
                    <a:pt x="2" y="101"/>
                  </a:lnTo>
                  <a:lnTo>
                    <a:pt x="0" y="95"/>
                  </a:lnTo>
                  <a:lnTo>
                    <a:pt x="0" y="31"/>
                  </a:lnTo>
                  <a:lnTo>
                    <a:pt x="0" y="31"/>
                  </a:lnTo>
                  <a:lnTo>
                    <a:pt x="2" y="26"/>
                  </a:lnTo>
                  <a:lnTo>
                    <a:pt x="4" y="20"/>
                  </a:lnTo>
                  <a:lnTo>
                    <a:pt x="10" y="18"/>
                  </a:lnTo>
                  <a:lnTo>
                    <a:pt x="13" y="16"/>
                  </a:lnTo>
                  <a:lnTo>
                    <a:pt x="13" y="16"/>
                  </a:lnTo>
                  <a:close/>
                  <a:moveTo>
                    <a:pt x="127" y="0"/>
                  </a:moveTo>
                  <a:lnTo>
                    <a:pt x="54" y="26"/>
                  </a:lnTo>
                  <a:lnTo>
                    <a:pt x="90" y="33"/>
                  </a:lnTo>
                  <a:lnTo>
                    <a:pt x="90" y="33"/>
                  </a:lnTo>
                  <a:lnTo>
                    <a:pt x="90" y="33"/>
                  </a:lnTo>
                  <a:lnTo>
                    <a:pt x="100" y="35"/>
                  </a:lnTo>
                  <a:lnTo>
                    <a:pt x="100" y="35"/>
                  </a:lnTo>
                  <a:lnTo>
                    <a:pt x="100" y="35"/>
                  </a:lnTo>
                  <a:lnTo>
                    <a:pt x="127" y="0"/>
                  </a:lnTo>
                  <a:lnTo>
                    <a:pt x="127" y="0"/>
                  </a:lnTo>
                  <a:close/>
                  <a:moveTo>
                    <a:pt x="133" y="2"/>
                  </a:moveTo>
                  <a:lnTo>
                    <a:pt x="133" y="2"/>
                  </a:lnTo>
                  <a:lnTo>
                    <a:pt x="103" y="38"/>
                  </a:lnTo>
                  <a:lnTo>
                    <a:pt x="103" y="38"/>
                  </a:lnTo>
                  <a:lnTo>
                    <a:pt x="101" y="40"/>
                  </a:lnTo>
                  <a:lnTo>
                    <a:pt x="100" y="40"/>
                  </a:lnTo>
                  <a:lnTo>
                    <a:pt x="52" y="31"/>
                  </a:lnTo>
                  <a:lnTo>
                    <a:pt x="52" y="31"/>
                  </a:lnTo>
                  <a:lnTo>
                    <a:pt x="52" y="35"/>
                  </a:lnTo>
                  <a:lnTo>
                    <a:pt x="67" y="73"/>
                  </a:lnTo>
                  <a:lnTo>
                    <a:pt x="67" y="73"/>
                  </a:lnTo>
                  <a:lnTo>
                    <a:pt x="68" y="77"/>
                  </a:lnTo>
                  <a:lnTo>
                    <a:pt x="79" y="53"/>
                  </a:lnTo>
                  <a:lnTo>
                    <a:pt x="79" y="53"/>
                  </a:lnTo>
                  <a:lnTo>
                    <a:pt x="81" y="53"/>
                  </a:lnTo>
                  <a:lnTo>
                    <a:pt x="83" y="53"/>
                  </a:lnTo>
                  <a:lnTo>
                    <a:pt x="83" y="53"/>
                  </a:lnTo>
                  <a:lnTo>
                    <a:pt x="83" y="53"/>
                  </a:lnTo>
                  <a:lnTo>
                    <a:pt x="85" y="55"/>
                  </a:lnTo>
                  <a:lnTo>
                    <a:pt x="85" y="57"/>
                  </a:lnTo>
                  <a:lnTo>
                    <a:pt x="74" y="79"/>
                  </a:lnTo>
                  <a:lnTo>
                    <a:pt x="74" y="79"/>
                  </a:lnTo>
                  <a:lnTo>
                    <a:pt x="78" y="79"/>
                  </a:lnTo>
                  <a:lnTo>
                    <a:pt x="144" y="53"/>
                  </a:lnTo>
                  <a:lnTo>
                    <a:pt x="144" y="53"/>
                  </a:lnTo>
                  <a:lnTo>
                    <a:pt x="145" y="53"/>
                  </a:lnTo>
                  <a:lnTo>
                    <a:pt x="122" y="42"/>
                  </a:lnTo>
                  <a:lnTo>
                    <a:pt x="122" y="42"/>
                  </a:lnTo>
                  <a:lnTo>
                    <a:pt x="122" y="40"/>
                  </a:lnTo>
                  <a:lnTo>
                    <a:pt x="122" y="38"/>
                  </a:lnTo>
                  <a:lnTo>
                    <a:pt x="122" y="38"/>
                  </a:lnTo>
                  <a:lnTo>
                    <a:pt x="122" y="38"/>
                  </a:lnTo>
                  <a:lnTo>
                    <a:pt x="123" y="37"/>
                  </a:lnTo>
                  <a:lnTo>
                    <a:pt x="125" y="37"/>
                  </a:lnTo>
                  <a:lnTo>
                    <a:pt x="149" y="48"/>
                  </a:lnTo>
                  <a:lnTo>
                    <a:pt x="149" y="48"/>
                  </a:lnTo>
                  <a:lnTo>
                    <a:pt x="149" y="42"/>
                  </a:lnTo>
                  <a:lnTo>
                    <a:pt x="134" y="5"/>
                  </a:lnTo>
                  <a:lnTo>
                    <a:pt x="134" y="5"/>
                  </a:lnTo>
                  <a:lnTo>
                    <a:pt x="133" y="2"/>
                  </a:lnTo>
                  <a:lnTo>
                    <a:pt x="133" y="2"/>
                  </a:lnTo>
                  <a:close/>
                  <a:moveTo>
                    <a:pt x="103" y="101"/>
                  </a:moveTo>
                  <a:lnTo>
                    <a:pt x="103" y="101"/>
                  </a:lnTo>
                  <a:lnTo>
                    <a:pt x="101" y="103"/>
                  </a:lnTo>
                  <a:lnTo>
                    <a:pt x="100" y="105"/>
                  </a:lnTo>
                  <a:lnTo>
                    <a:pt x="100" y="105"/>
                  </a:lnTo>
                  <a:lnTo>
                    <a:pt x="101" y="106"/>
                  </a:lnTo>
                  <a:lnTo>
                    <a:pt x="103" y="108"/>
                  </a:lnTo>
                  <a:lnTo>
                    <a:pt x="103" y="108"/>
                  </a:lnTo>
                  <a:lnTo>
                    <a:pt x="105" y="106"/>
                  </a:lnTo>
                  <a:lnTo>
                    <a:pt x="107" y="105"/>
                  </a:lnTo>
                  <a:lnTo>
                    <a:pt x="107" y="105"/>
                  </a:lnTo>
                  <a:lnTo>
                    <a:pt x="105" y="103"/>
                  </a:lnTo>
                  <a:lnTo>
                    <a:pt x="103" y="101"/>
                  </a:lnTo>
                  <a:lnTo>
                    <a:pt x="103" y="10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Freeform 400"/>
            <p:cNvSpPr>
              <a:spLocks noEditPoints="1"/>
            </p:cNvSpPr>
            <p:nvPr/>
          </p:nvSpPr>
          <p:spPr bwMode="auto">
            <a:xfrm>
              <a:off x="12887" y="7758"/>
              <a:ext cx="500" cy="407"/>
            </a:xfrm>
            <a:custGeom>
              <a:avLst/>
              <a:gdLst>
                <a:gd name="T0" fmla="*/ 123 w 156"/>
                <a:gd name="T1" fmla="*/ 6 h 127"/>
                <a:gd name="T2" fmla="*/ 110 w 156"/>
                <a:gd name="T3" fmla="*/ 37 h 127"/>
                <a:gd name="T4" fmla="*/ 64 w 156"/>
                <a:gd name="T5" fmla="*/ 64 h 127"/>
                <a:gd name="T6" fmla="*/ 37 w 156"/>
                <a:gd name="T7" fmla="*/ 63 h 127"/>
                <a:gd name="T8" fmla="*/ 68 w 156"/>
                <a:gd name="T9" fmla="*/ 77 h 127"/>
                <a:gd name="T10" fmla="*/ 5 w 156"/>
                <a:gd name="T11" fmla="*/ 90 h 127"/>
                <a:gd name="T12" fmla="*/ 5 w 156"/>
                <a:gd name="T13" fmla="*/ 0 h 127"/>
                <a:gd name="T14" fmla="*/ 88 w 156"/>
                <a:gd name="T15" fmla="*/ 55 h 127"/>
                <a:gd name="T16" fmla="*/ 79 w 156"/>
                <a:gd name="T17" fmla="*/ 72 h 127"/>
                <a:gd name="T18" fmla="*/ 79 w 156"/>
                <a:gd name="T19" fmla="*/ 83 h 127"/>
                <a:gd name="T20" fmla="*/ 86 w 156"/>
                <a:gd name="T21" fmla="*/ 99 h 127"/>
                <a:gd name="T22" fmla="*/ 97 w 156"/>
                <a:gd name="T23" fmla="*/ 107 h 127"/>
                <a:gd name="T24" fmla="*/ 108 w 156"/>
                <a:gd name="T25" fmla="*/ 108 h 127"/>
                <a:gd name="T26" fmla="*/ 128 w 156"/>
                <a:gd name="T27" fmla="*/ 105 h 127"/>
                <a:gd name="T28" fmla="*/ 156 w 156"/>
                <a:gd name="T29" fmla="*/ 116 h 127"/>
                <a:gd name="T30" fmla="*/ 132 w 156"/>
                <a:gd name="T31" fmla="*/ 97 h 127"/>
                <a:gd name="T32" fmla="*/ 139 w 156"/>
                <a:gd name="T33" fmla="*/ 79 h 127"/>
                <a:gd name="T34" fmla="*/ 138 w 156"/>
                <a:gd name="T35" fmla="*/ 66 h 127"/>
                <a:gd name="T36" fmla="*/ 132 w 156"/>
                <a:gd name="T37" fmla="*/ 57 h 127"/>
                <a:gd name="T38" fmla="*/ 132 w 156"/>
                <a:gd name="T39" fmla="*/ 57 h 127"/>
                <a:gd name="T40" fmla="*/ 115 w 156"/>
                <a:gd name="T41" fmla="*/ 48 h 127"/>
                <a:gd name="T42" fmla="*/ 103 w 156"/>
                <a:gd name="T43" fmla="*/ 48 h 127"/>
                <a:gd name="T44" fmla="*/ 88 w 156"/>
                <a:gd name="T45" fmla="*/ 55 h 127"/>
                <a:gd name="T46" fmla="*/ 97 w 156"/>
                <a:gd name="T47" fmla="*/ 74 h 127"/>
                <a:gd name="T48" fmla="*/ 97 w 156"/>
                <a:gd name="T49" fmla="*/ 70 h 127"/>
                <a:gd name="T50" fmla="*/ 95 w 156"/>
                <a:gd name="T51" fmla="*/ 81 h 127"/>
                <a:gd name="T52" fmla="*/ 95 w 156"/>
                <a:gd name="T53" fmla="*/ 77 h 127"/>
                <a:gd name="T54" fmla="*/ 97 w 156"/>
                <a:gd name="T55" fmla="*/ 86 h 127"/>
                <a:gd name="T56" fmla="*/ 97 w 156"/>
                <a:gd name="T57" fmla="*/ 85 h 127"/>
                <a:gd name="T58" fmla="*/ 104 w 156"/>
                <a:gd name="T59" fmla="*/ 68 h 127"/>
                <a:gd name="T60" fmla="*/ 104 w 156"/>
                <a:gd name="T61" fmla="*/ 64 h 127"/>
                <a:gd name="T62" fmla="*/ 110 w 156"/>
                <a:gd name="T63" fmla="*/ 59 h 127"/>
                <a:gd name="T64" fmla="*/ 95 w 156"/>
                <a:gd name="T65" fmla="*/ 64 h 127"/>
                <a:gd name="T66" fmla="*/ 90 w 156"/>
                <a:gd name="T67" fmla="*/ 77 h 127"/>
                <a:gd name="T68" fmla="*/ 95 w 156"/>
                <a:gd name="T69" fmla="*/ 92 h 127"/>
                <a:gd name="T70" fmla="*/ 108 w 156"/>
                <a:gd name="T71" fmla="*/ 97 h 127"/>
                <a:gd name="T72" fmla="*/ 123 w 156"/>
                <a:gd name="T73" fmla="*/ 92 h 127"/>
                <a:gd name="T74" fmla="*/ 123 w 156"/>
                <a:gd name="T75" fmla="*/ 92 h 127"/>
                <a:gd name="T76" fmla="*/ 128 w 156"/>
                <a:gd name="T77" fmla="*/ 79 h 127"/>
                <a:gd name="T78" fmla="*/ 123 w 156"/>
                <a:gd name="T79" fmla="*/ 64 h 127"/>
                <a:gd name="T80" fmla="*/ 123 w 156"/>
                <a:gd name="T81" fmla="*/ 64 h 127"/>
                <a:gd name="T82" fmla="*/ 110 w 156"/>
                <a:gd name="T83" fmla="*/ 59 h 127"/>
                <a:gd name="T84" fmla="*/ 11 w 156"/>
                <a:gd name="T85" fmla="*/ 20 h 127"/>
                <a:gd name="T86" fmla="*/ 37 w 156"/>
                <a:gd name="T87" fmla="*/ 46 h 127"/>
                <a:gd name="T88" fmla="*/ 60 w 156"/>
                <a:gd name="T89" fmla="*/ 52 h 127"/>
                <a:gd name="T90" fmla="*/ 20 w 156"/>
                <a:gd name="T91" fmla="*/ 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127">
                  <a:moveTo>
                    <a:pt x="5" y="0"/>
                  </a:moveTo>
                  <a:lnTo>
                    <a:pt x="115" y="0"/>
                  </a:lnTo>
                  <a:lnTo>
                    <a:pt x="123" y="6"/>
                  </a:lnTo>
                  <a:lnTo>
                    <a:pt x="123" y="40"/>
                  </a:lnTo>
                  <a:lnTo>
                    <a:pt x="123" y="40"/>
                  </a:lnTo>
                  <a:lnTo>
                    <a:pt x="110" y="37"/>
                  </a:lnTo>
                  <a:lnTo>
                    <a:pt x="110" y="20"/>
                  </a:lnTo>
                  <a:lnTo>
                    <a:pt x="110" y="20"/>
                  </a:lnTo>
                  <a:lnTo>
                    <a:pt x="64" y="64"/>
                  </a:lnTo>
                  <a:lnTo>
                    <a:pt x="57" y="64"/>
                  </a:lnTo>
                  <a:lnTo>
                    <a:pt x="46" y="55"/>
                  </a:lnTo>
                  <a:lnTo>
                    <a:pt x="37" y="63"/>
                  </a:lnTo>
                  <a:lnTo>
                    <a:pt x="22" y="77"/>
                  </a:lnTo>
                  <a:lnTo>
                    <a:pt x="60" y="77"/>
                  </a:lnTo>
                  <a:lnTo>
                    <a:pt x="68" y="77"/>
                  </a:lnTo>
                  <a:lnTo>
                    <a:pt x="68" y="77"/>
                  </a:lnTo>
                  <a:lnTo>
                    <a:pt x="70" y="90"/>
                  </a:lnTo>
                  <a:lnTo>
                    <a:pt x="5" y="90"/>
                  </a:lnTo>
                  <a:lnTo>
                    <a:pt x="0" y="85"/>
                  </a:lnTo>
                  <a:lnTo>
                    <a:pt x="0" y="6"/>
                  </a:lnTo>
                  <a:lnTo>
                    <a:pt x="5" y="0"/>
                  </a:lnTo>
                  <a:lnTo>
                    <a:pt x="5" y="0"/>
                  </a:lnTo>
                  <a:close/>
                  <a:moveTo>
                    <a:pt x="88" y="55"/>
                  </a:moveTo>
                  <a:lnTo>
                    <a:pt x="88" y="55"/>
                  </a:lnTo>
                  <a:lnTo>
                    <a:pt x="82" y="61"/>
                  </a:lnTo>
                  <a:lnTo>
                    <a:pt x="81" y="66"/>
                  </a:lnTo>
                  <a:lnTo>
                    <a:pt x="79" y="72"/>
                  </a:lnTo>
                  <a:lnTo>
                    <a:pt x="77" y="77"/>
                  </a:lnTo>
                  <a:lnTo>
                    <a:pt x="77" y="77"/>
                  </a:lnTo>
                  <a:lnTo>
                    <a:pt x="79" y="83"/>
                  </a:lnTo>
                  <a:lnTo>
                    <a:pt x="81" y="88"/>
                  </a:lnTo>
                  <a:lnTo>
                    <a:pt x="82" y="94"/>
                  </a:lnTo>
                  <a:lnTo>
                    <a:pt x="86" y="99"/>
                  </a:lnTo>
                  <a:lnTo>
                    <a:pt x="86" y="99"/>
                  </a:lnTo>
                  <a:lnTo>
                    <a:pt x="92" y="103"/>
                  </a:lnTo>
                  <a:lnTo>
                    <a:pt x="97" y="107"/>
                  </a:lnTo>
                  <a:lnTo>
                    <a:pt x="103" y="108"/>
                  </a:lnTo>
                  <a:lnTo>
                    <a:pt x="108" y="108"/>
                  </a:lnTo>
                  <a:lnTo>
                    <a:pt x="108" y="108"/>
                  </a:lnTo>
                  <a:lnTo>
                    <a:pt x="117" y="108"/>
                  </a:lnTo>
                  <a:lnTo>
                    <a:pt x="126" y="103"/>
                  </a:lnTo>
                  <a:lnTo>
                    <a:pt x="128" y="105"/>
                  </a:lnTo>
                  <a:lnTo>
                    <a:pt x="125" y="108"/>
                  </a:lnTo>
                  <a:lnTo>
                    <a:pt x="143" y="127"/>
                  </a:lnTo>
                  <a:lnTo>
                    <a:pt x="156" y="116"/>
                  </a:lnTo>
                  <a:lnTo>
                    <a:pt x="138" y="96"/>
                  </a:lnTo>
                  <a:lnTo>
                    <a:pt x="134" y="99"/>
                  </a:lnTo>
                  <a:lnTo>
                    <a:pt x="132" y="97"/>
                  </a:lnTo>
                  <a:lnTo>
                    <a:pt x="132" y="97"/>
                  </a:lnTo>
                  <a:lnTo>
                    <a:pt x="138" y="88"/>
                  </a:lnTo>
                  <a:lnTo>
                    <a:pt x="139" y="79"/>
                  </a:lnTo>
                  <a:lnTo>
                    <a:pt x="139" y="79"/>
                  </a:lnTo>
                  <a:lnTo>
                    <a:pt x="139" y="74"/>
                  </a:lnTo>
                  <a:lnTo>
                    <a:pt x="138" y="66"/>
                  </a:lnTo>
                  <a:lnTo>
                    <a:pt x="136" y="61"/>
                  </a:lnTo>
                  <a:lnTo>
                    <a:pt x="132" y="57"/>
                  </a:lnTo>
                  <a:lnTo>
                    <a:pt x="132" y="57"/>
                  </a:lnTo>
                  <a:lnTo>
                    <a:pt x="132" y="57"/>
                  </a:lnTo>
                  <a:lnTo>
                    <a:pt x="132" y="57"/>
                  </a:lnTo>
                  <a:lnTo>
                    <a:pt x="132" y="57"/>
                  </a:lnTo>
                  <a:lnTo>
                    <a:pt x="126" y="52"/>
                  </a:lnTo>
                  <a:lnTo>
                    <a:pt x="121" y="50"/>
                  </a:lnTo>
                  <a:lnTo>
                    <a:pt x="115" y="48"/>
                  </a:lnTo>
                  <a:lnTo>
                    <a:pt x="110" y="46"/>
                  </a:lnTo>
                  <a:lnTo>
                    <a:pt x="110" y="46"/>
                  </a:lnTo>
                  <a:lnTo>
                    <a:pt x="103" y="48"/>
                  </a:lnTo>
                  <a:lnTo>
                    <a:pt x="97" y="50"/>
                  </a:lnTo>
                  <a:lnTo>
                    <a:pt x="92" y="52"/>
                  </a:lnTo>
                  <a:lnTo>
                    <a:pt x="88" y="55"/>
                  </a:lnTo>
                  <a:lnTo>
                    <a:pt x="88" y="55"/>
                  </a:lnTo>
                  <a:close/>
                  <a:moveTo>
                    <a:pt x="97" y="70"/>
                  </a:moveTo>
                  <a:lnTo>
                    <a:pt x="97" y="74"/>
                  </a:lnTo>
                  <a:lnTo>
                    <a:pt x="121" y="74"/>
                  </a:lnTo>
                  <a:lnTo>
                    <a:pt x="121" y="70"/>
                  </a:lnTo>
                  <a:lnTo>
                    <a:pt x="97" y="70"/>
                  </a:lnTo>
                  <a:lnTo>
                    <a:pt x="97" y="70"/>
                  </a:lnTo>
                  <a:close/>
                  <a:moveTo>
                    <a:pt x="95" y="77"/>
                  </a:moveTo>
                  <a:lnTo>
                    <a:pt x="95" y="81"/>
                  </a:lnTo>
                  <a:lnTo>
                    <a:pt x="123" y="81"/>
                  </a:lnTo>
                  <a:lnTo>
                    <a:pt x="123" y="77"/>
                  </a:lnTo>
                  <a:lnTo>
                    <a:pt x="95" y="77"/>
                  </a:lnTo>
                  <a:lnTo>
                    <a:pt x="95" y="77"/>
                  </a:lnTo>
                  <a:close/>
                  <a:moveTo>
                    <a:pt x="97" y="85"/>
                  </a:moveTo>
                  <a:lnTo>
                    <a:pt x="97" y="86"/>
                  </a:lnTo>
                  <a:lnTo>
                    <a:pt x="106" y="86"/>
                  </a:lnTo>
                  <a:lnTo>
                    <a:pt x="106" y="85"/>
                  </a:lnTo>
                  <a:lnTo>
                    <a:pt x="97" y="85"/>
                  </a:lnTo>
                  <a:lnTo>
                    <a:pt x="97" y="85"/>
                  </a:lnTo>
                  <a:close/>
                  <a:moveTo>
                    <a:pt x="104" y="64"/>
                  </a:moveTo>
                  <a:lnTo>
                    <a:pt x="104" y="68"/>
                  </a:lnTo>
                  <a:lnTo>
                    <a:pt x="114" y="68"/>
                  </a:lnTo>
                  <a:lnTo>
                    <a:pt x="114" y="64"/>
                  </a:lnTo>
                  <a:lnTo>
                    <a:pt x="104" y="64"/>
                  </a:lnTo>
                  <a:lnTo>
                    <a:pt x="104" y="64"/>
                  </a:lnTo>
                  <a:close/>
                  <a:moveTo>
                    <a:pt x="110" y="59"/>
                  </a:moveTo>
                  <a:lnTo>
                    <a:pt x="110" y="59"/>
                  </a:lnTo>
                  <a:lnTo>
                    <a:pt x="103" y="59"/>
                  </a:lnTo>
                  <a:lnTo>
                    <a:pt x="95" y="64"/>
                  </a:lnTo>
                  <a:lnTo>
                    <a:pt x="95" y="64"/>
                  </a:lnTo>
                  <a:lnTo>
                    <a:pt x="92" y="70"/>
                  </a:lnTo>
                  <a:lnTo>
                    <a:pt x="90" y="77"/>
                  </a:lnTo>
                  <a:lnTo>
                    <a:pt x="90" y="77"/>
                  </a:lnTo>
                  <a:lnTo>
                    <a:pt x="90" y="85"/>
                  </a:lnTo>
                  <a:lnTo>
                    <a:pt x="95" y="92"/>
                  </a:lnTo>
                  <a:lnTo>
                    <a:pt x="95" y="92"/>
                  </a:lnTo>
                  <a:lnTo>
                    <a:pt x="101" y="96"/>
                  </a:lnTo>
                  <a:lnTo>
                    <a:pt x="108" y="97"/>
                  </a:lnTo>
                  <a:lnTo>
                    <a:pt x="108" y="97"/>
                  </a:lnTo>
                  <a:lnTo>
                    <a:pt x="115" y="96"/>
                  </a:lnTo>
                  <a:lnTo>
                    <a:pt x="123" y="92"/>
                  </a:lnTo>
                  <a:lnTo>
                    <a:pt x="123" y="92"/>
                  </a:lnTo>
                  <a:lnTo>
                    <a:pt x="123" y="92"/>
                  </a:lnTo>
                  <a:lnTo>
                    <a:pt x="123" y="92"/>
                  </a:lnTo>
                  <a:lnTo>
                    <a:pt x="123" y="92"/>
                  </a:lnTo>
                  <a:lnTo>
                    <a:pt x="126" y="86"/>
                  </a:lnTo>
                  <a:lnTo>
                    <a:pt x="128" y="79"/>
                  </a:lnTo>
                  <a:lnTo>
                    <a:pt x="128" y="79"/>
                  </a:lnTo>
                  <a:lnTo>
                    <a:pt x="126" y="72"/>
                  </a:lnTo>
                  <a:lnTo>
                    <a:pt x="123" y="64"/>
                  </a:lnTo>
                  <a:lnTo>
                    <a:pt x="123" y="64"/>
                  </a:lnTo>
                  <a:lnTo>
                    <a:pt x="123" y="64"/>
                  </a:lnTo>
                  <a:lnTo>
                    <a:pt x="123" y="64"/>
                  </a:lnTo>
                  <a:lnTo>
                    <a:pt x="123" y="64"/>
                  </a:lnTo>
                  <a:lnTo>
                    <a:pt x="117" y="61"/>
                  </a:lnTo>
                  <a:lnTo>
                    <a:pt x="110" y="59"/>
                  </a:lnTo>
                  <a:lnTo>
                    <a:pt x="110" y="59"/>
                  </a:lnTo>
                  <a:close/>
                  <a:moveTo>
                    <a:pt x="37" y="46"/>
                  </a:moveTo>
                  <a:lnTo>
                    <a:pt x="29" y="37"/>
                  </a:lnTo>
                  <a:lnTo>
                    <a:pt x="11" y="20"/>
                  </a:lnTo>
                  <a:lnTo>
                    <a:pt x="11" y="70"/>
                  </a:lnTo>
                  <a:lnTo>
                    <a:pt x="29" y="53"/>
                  </a:lnTo>
                  <a:lnTo>
                    <a:pt x="37" y="46"/>
                  </a:lnTo>
                  <a:lnTo>
                    <a:pt x="37" y="46"/>
                  </a:lnTo>
                  <a:close/>
                  <a:moveTo>
                    <a:pt x="37" y="29"/>
                  </a:moveTo>
                  <a:lnTo>
                    <a:pt x="60" y="52"/>
                  </a:lnTo>
                  <a:lnTo>
                    <a:pt x="84" y="29"/>
                  </a:lnTo>
                  <a:lnTo>
                    <a:pt x="101" y="11"/>
                  </a:lnTo>
                  <a:lnTo>
                    <a:pt x="20" y="11"/>
                  </a:lnTo>
                  <a:lnTo>
                    <a:pt x="37" y="2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Freeform 407"/>
            <p:cNvSpPr>
              <a:spLocks noEditPoints="1"/>
            </p:cNvSpPr>
            <p:nvPr/>
          </p:nvSpPr>
          <p:spPr bwMode="auto">
            <a:xfrm>
              <a:off x="13993" y="7761"/>
              <a:ext cx="465" cy="401"/>
            </a:xfrm>
            <a:custGeom>
              <a:avLst/>
              <a:gdLst>
                <a:gd name="T0" fmla="*/ 127 w 145"/>
                <a:gd name="T1" fmla="*/ 0 h 125"/>
                <a:gd name="T2" fmla="*/ 140 w 145"/>
                <a:gd name="T3" fmla="*/ 103 h 125"/>
                <a:gd name="T4" fmla="*/ 103 w 145"/>
                <a:gd name="T5" fmla="*/ 115 h 125"/>
                <a:gd name="T6" fmla="*/ 43 w 145"/>
                <a:gd name="T7" fmla="*/ 115 h 125"/>
                <a:gd name="T8" fmla="*/ 6 w 145"/>
                <a:gd name="T9" fmla="*/ 103 h 125"/>
                <a:gd name="T10" fmla="*/ 17 w 145"/>
                <a:gd name="T11" fmla="*/ 0 h 125"/>
                <a:gd name="T12" fmla="*/ 89 w 145"/>
                <a:gd name="T13" fmla="*/ 20 h 125"/>
                <a:gd name="T14" fmla="*/ 89 w 145"/>
                <a:gd name="T15" fmla="*/ 29 h 125"/>
                <a:gd name="T16" fmla="*/ 101 w 145"/>
                <a:gd name="T17" fmla="*/ 40 h 125"/>
                <a:gd name="T18" fmla="*/ 114 w 145"/>
                <a:gd name="T19" fmla="*/ 40 h 125"/>
                <a:gd name="T20" fmla="*/ 111 w 145"/>
                <a:gd name="T21" fmla="*/ 20 h 125"/>
                <a:gd name="T22" fmla="*/ 100 w 145"/>
                <a:gd name="T23" fmla="*/ 20 h 125"/>
                <a:gd name="T24" fmla="*/ 90 w 145"/>
                <a:gd name="T25" fmla="*/ 46 h 125"/>
                <a:gd name="T26" fmla="*/ 90 w 145"/>
                <a:gd name="T27" fmla="*/ 59 h 125"/>
                <a:gd name="T28" fmla="*/ 105 w 145"/>
                <a:gd name="T29" fmla="*/ 71 h 125"/>
                <a:gd name="T30" fmla="*/ 120 w 145"/>
                <a:gd name="T31" fmla="*/ 71 h 125"/>
                <a:gd name="T32" fmla="*/ 114 w 145"/>
                <a:gd name="T33" fmla="*/ 46 h 125"/>
                <a:gd name="T34" fmla="*/ 103 w 145"/>
                <a:gd name="T35" fmla="*/ 46 h 125"/>
                <a:gd name="T36" fmla="*/ 61 w 145"/>
                <a:gd name="T37" fmla="*/ 46 h 125"/>
                <a:gd name="T38" fmla="*/ 59 w 145"/>
                <a:gd name="T39" fmla="*/ 59 h 125"/>
                <a:gd name="T40" fmla="*/ 74 w 145"/>
                <a:gd name="T41" fmla="*/ 71 h 125"/>
                <a:gd name="T42" fmla="*/ 87 w 145"/>
                <a:gd name="T43" fmla="*/ 71 h 125"/>
                <a:gd name="T44" fmla="*/ 85 w 145"/>
                <a:gd name="T45" fmla="*/ 46 h 125"/>
                <a:gd name="T46" fmla="*/ 74 w 145"/>
                <a:gd name="T47" fmla="*/ 46 h 125"/>
                <a:gd name="T48" fmla="*/ 32 w 145"/>
                <a:gd name="T49" fmla="*/ 46 h 125"/>
                <a:gd name="T50" fmla="*/ 30 w 145"/>
                <a:gd name="T51" fmla="*/ 59 h 125"/>
                <a:gd name="T52" fmla="*/ 41 w 145"/>
                <a:gd name="T53" fmla="*/ 71 h 125"/>
                <a:gd name="T54" fmla="*/ 54 w 145"/>
                <a:gd name="T55" fmla="*/ 71 h 125"/>
                <a:gd name="T56" fmla="*/ 55 w 145"/>
                <a:gd name="T57" fmla="*/ 46 h 125"/>
                <a:gd name="T58" fmla="*/ 43 w 145"/>
                <a:gd name="T59" fmla="*/ 46 h 125"/>
                <a:gd name="T60" fmla="*/ 61 w 145"/>
                <a:gd name="T61" fmla="*/ 20 h 125"/>
                <a:gd name="T62" fmla="*/ 61 w 145"/>
                <a:gd name="T63" fmla="*/ 29 h 125"/>
                <a:gd name="T64" fmla="*/ 72 w 145"/>
                <a:gd name="T65" fmla="*/ 40 h 125"/>
                <a:gd name="T66" fmla="*/ 85 w 145"/>
                <a:gd name="T67" fmla="*/ 40 h 125"/>
                <a:gd name="T68" fmla="*/ 83 w 145"/>
                <a:gd name="T69" fmla="*/ 20 h 125"/>
                <a:gd name="T70" fmla="*/ 72 w 145"/>
                <a:gd name="T71" fmla="*/ 20 h 125"/>
                <a:gd name="T72" fmla="*/ 35 w 145"/>
                <a:gd name="T73" fmla="*/ 20 h 125"/>
                <a:gd name="T74" fmla="*/ 33 w 145"/>
                <a:gd name="T75" fmla="*/ 29 h 125"/>
                <a:gd name="T76" fmla="*/ 44 w 145"/>
                <a:gd name="T77" fmla="*/ 40 h 125"/>
                <a:gd name="T78" fmla="*/ 55 w 145"/>
                <a:gd name="T79" fmla="*/ 40 h 125"/>
                <a:gd name="T80" fmla="*/ 57 w 145"/>
                <a:gd name="T81" fmla="*/ 20 h 125"/>
                <a:gd name="T82" fmla="*/ 46 w 145"/>
                <a:gd name="T83" fmla="*/ 20 h 125"/>
                <a:gd name="T84" fmla="*/ 118 w 145"/>
                <a:gd name="T85" fmla="*/ 13 h 125"/>
                <a:gd name="T86" fmla="*/ 133 w 145"/>
                <a:gd name="T87"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25">
                  <a:moveTo>
                    <a:pt x="21" y="0"/>
                  </a:moveTo>
                  <a:lnTo>
                    <a:pt x="123" y="0"/>
                  </a:lnTo>
                  <a:lnTo>
                    <a:pt x="127" y="0"/>
                  </a:lnTo>
                  <a:lnTo>
                    <a:pt x="129" y="5"/>
                  </a:lnTo>
                  <a:lnTo>
                    <a:pt x="145" y="86"/>
                  </a:lnTo>
                  <a:lnTo>
                    <a:pt x="140" y="103"/>
                  </a:lnTo>
                  <a:lnTo>
                    <a:pt x="87" y="103"/>
                  </a:lnTo>
                  <a:lnTo>
                    <a:pt x="87" y="115"/>
                  </a:lnTo>
                  <a:lnTo>
                    <a:pt x="103" y="115"/>
                  </a:lnTo>
                  <a:lnTo>
                    <a:pt x="103" y="125"/>
                  </a:lnTo>
                  <a:lnTo>
                    <a:pt x="43" y="125"/>
                  </a:lnTo>
                  <a:lnTo>
                    <a:pt x="43" y="115"/>
                  </a:lnTo>
                  <a:lnTo>
                    <a:pt x="61" y="115"/>
                  </a:lnTo>
                  <a:lnTo>
                    <a:pt x="61" y="103"/>
                  </a:lnTo>
                  <a:lnTo>
                    <a:pt x="6" y="103"/>
                  </a:lnTo>
                  <a:lnTo>
                    <a:pt x="0" y="86"/>
                  </a:lnTo>
                  <a:lnTo>
                    <a:pt x="15" y="5"/>
                  </a:lnTo>
                  <a:lnTo>
                    <a:pt x="17" y="0"/>
                  </a:lnTo>
                  <a:lnTo>
                    <a:pt x="21" y="0"/>
                  </a:lnTo>
                  <a:lnTo>
                    <a:pt x="21" y="0"/>
                  </a:lnTo>
                  <a:close/>
                  <a:moveTo>
                    <a:pt x="89" y="20"/>
                  </a:moveTo>
                  <a:lnTo>
                    <a:pt x="89" y="20"/>
                  </a:lnTo>
                  <a:lnTo>
                    <a:pt x="89" y="29"/>
                  </a:lnTo>
                  <a:lnTo>
                    <a:pt x="89" y="29"/>
                  </a:lnTo>
                  <a:lnTo>
                    <a:pt x="90" y="40"/>
                  </a:lnTo>
                  <a:lnTo>
                    <a:pt x="90" y="40"/>
                  </a:lnTo>
                  <a:lnTo>
                    <a:pt x="101" y="40"/>
                  </a:lnTo>
                  <a:lnTo>
                    <a:pt x="101" y="40"/>
                  </a:lnTo>
                  <a:lnTo>
                    <a:pt x="114" y="40"/>
                  </a:lnTo>
                  <a:lnTo>
                    <a:pt x="114" y="40"/>
                  </a:lnTo>
                  <a:lnTo>
                    <a:pt x="112" y="29"/>
                  </a:lnTo>
                  <a:lnTo>
                    <a:pt x="112" y="29"/>
                  </a:lnTo>
                  <a:lnTo>
                    <a:pt x="111" y="20"/>
                  </a:lnTo>
                  <a:lnTo>
                    <a:pt x="111" y="20"/>
                  </a:lnTo>
                  <a:lnTo>
                    <a:pt x="100" y="20"/>
                  </a:lnTo>
                  <a:lnTo>
                    <a:pt x="100" y="20"/>
                  </a:lnTo>
                  <a:lnTo>
                    <a:pt x="89" y="20"/>
                  </a:lnTo>
                  <a:lnTo>
                    <a:pt x="89" y="20"/>
                  </a:lnTo>
                  <a:close/>
                  <a:moveTo>
                    <a:pt x="90" y="46"/>
                  </a:moveTo>
                  <a:lnTo>
                    <a:pt x="90" y="46"/>
                  </a:lnTo>
                  <a:lnTo>
                    <a:pt x="90" y="59"/>
                  </a:lnTo>
                  <a:lnTo>
                    <a:pt x="90" y="59"/>
                  </a:lnTo>
                  <a:lnTo>
                    <a:pt x="92" y="71"/>
                  </a:lnTo>
                  <a:lnTo>
                    <a:pt x="92" y="71"/>
                  </a:lnTo>
                  <a:lnTo>
                    <a:pt x="105" y="71"/>
                  </a:lnTo>
                  <a:lnTo>
                    <a:pt x="105" y="71"/>
                  </a:lnTo>
                  <a:lnTo>
                    <a:pt x="120" y="71"/>
                  </a:lnTo>
                  <a:lnTo>
                    <a:pt x="120" y="71"/>
                  </a:lnTo>
                  <a:lnTo>
                    <a:pt x="118" y="59"/>
                  </a:lnTo>
                  <a:lnTo>
                    <a:pt x="118" y="59"/>
                  </a:lnTo>
                  <a:lnTo>
                    <a:pt x="114" y="46"/>
                  </a:lnTo>
                  <a:lnTo>
                    <a:pt x="114" y="46"/>
                  </a:lnTo>
                  <a:lnTo>
                    <a:pt x="103" y="46"/>
                  </a:lnTo>
                  <a:lnTo>
                    <a:pt x="103" y="46"/>
                  </a:lnTo>
                  <a:lnTo>
                    <a:pt x="90" y="46"/>
                  </a:lnTo>
                  <a:lnTo>
                    <a:pt x="90" y="46"/>
                  </a:lnTo>
                  <a:close/>
                  <a:moveTo>
                    <a:pt x="61" y="46"/>
                  </a:moveTo>
                  <a:lnTo>
                    <a:pt x="61" y="46"/>
                  </a:lnTo>
                  <a:lnTo>
                    <a:pt x="59" y="59"/>
                  </a:lnTo>
                  <a:lnTo>
                    <a:pt x="59" y="59"/>
                  </a:lnTo>
                  <a:lnTo>
                    <a:pt x="59" y="71"/>
                  </a:lnTo>
                  <a:lnTo>
                    <a:pt x="59" y="71"/>
                  </a:lnTo>
                  <a:lnTo>
                    <a:pt x="74" y="71"/>
                  </a:lnTo>
                  <a:lnTo>
                    <a:pt x="74" y="71"/>
                  </a:lnTo>
                  <a:lnTo>
                    <a:pt x="87" y="71"/>
                  </a:lnTo>
                  <a:lnTo>
                    <a:pt x="87" y="71"/>
                  </a:lnTo>
                  <a:lnTo>
                    <a:pt x="87" y="59"/>
                  </a:lnTo>
                  <a:lnTo>
                    <a:pt x="87" y="59"/>
                  </a:lnTo>
                  <a:lnTo>
                    <a:pt x="85" y="46"/>
                  </a:lnTo>
                  <a:lnTo>
                    <a:pt x="85" y="46"/>
                  </a:lnTo>
                  <a:lnTo>
                    <a:pt x="74" y="46"/>
                  </a:lnTo>
                  <a:lnTo>
                    <a:pt x="74" y="46"/>
                  </a:lnTo>
                  <a:lnTo>
                    <a:pt x="61" y="46"/>
                  </a:lnTo>
                  <a:lnTo>
                    <a:pt x="61" y="46"/>
                  </a:lnTo>
                  <a:close/>
                  <a:moveTo>
                    <a:pt x="32" y="46"/>
                  </a:moveTo>
                  <a:lnTo>
                    <a:pt x="32" y="46"/>
                  </a:lnTo>
                  <a:lnTo>
                    <a:pt x="30" y="59"/>
                  </a:lnTo>
                  <a:lnTo>
                    <a:pt x="30" y="59"/>
                  </a:lnTo>
                  <a:lnTo>
                    <a:pt x="26" y="71"/>
                  </a:lnTo>
                  <a:lnTo>
                    <a:pt x="26" y="71"/>
                  </a:lnTo>
                  <a:lnTo>
                    <a:pt x="41" y="71"/>
                  </a:lnTo>
                  <a:lnTo>
                    <a:pt x="41" y="71"/>
                  </a:lnTo>
                  <a:lnTo>
                    <a:pt x="54" y="71"/>
                  </a:lnTo>
                  <a:lnTo>
                    <a:pt x="54" y="71"/>
                  </a:lnTo>
                  <a:lnTo>
                    <a:pt x="55" y="59"/>
                  </a:lnTo>
                  <a:lnTo>
                    <a:pt x="55" y="59"/>
                  </a:lnTo>
                  <a:lnTo>
                    <a:pt x="55" y="46"/>
                  </a:lnTo>
                  <a:lnTo>
                    <a:pt x="55" y="46"/>
                  </a:lnTo>
                  <a:lnTo>
                    <a:pt x="43" y="46"/>
                  </a:lnTo>
                  <a:lnTo>
                    <a:pt x="43" y="46"/>
                  </a:lnTo>
                  <a:lnTo>
                    <a:pt x="32" y="46"/>
                  </a:lnTo>
                  <a:lnTo>
                    <a:pt x="32" y="46"/>
                  </a:lnTo>
                  <a:close/>
                  <a:moveTo>
                    <a:pt x="61" y="20"/>
                  </a:moveTo>
                  <a:lnTo>
                    <a:pt x="61" y="20"/>
                  </a:lnTo>
                  <a:lnTo>
                    <a:pt x="61" y="29"/>
                  </a:lnTo>
                  <a:lnTo>
                    <a:pt x="61" y="29"/>
                  </a:lnTo>
                  <a:lnTo>
                    <a:pt x="61" y="40"/>
                  </a:lnTo>
                  <a:lnTo>
                    <a:pt x="61" y="40"/>
                  </a:lnTo>
                  <a:lnTo>
                    <a:pt x="72" y="40"/>
                  </a:lnTo>
                  <a:lnTo>
                    <a:pt x="72" y="40"/>
                  </a:lnTo>
                  <a:lnTo>
                    <a:pt x="85" y="40"/>
                  </a:lnTo>
                  <a:lnTo>
                    <a:pt x="85" y="40"/>
                  </a:lnTo>
                  <a:lnTo>
                    <a:pt x="85" y="29"/>
                  </a:lnTo>
                  <a:lnTo>
                    <a:pt x="85" y="29"/>
                  </a:lnTo>
                  <a:lnTo>
                    <a:pt x="83" y="20"/>
                  </a:lnTo>
                  <a:lnTo>
                    <a:pt x="83" y="20"/>
                  </a:lnTo>
                  <a:lnTo>
                    <a:pt x="72" y="20"/>
                  </a:lnTo>
                  <a:lnTo>
                    <a:pt x="72" y="20"/>
                  </a:lnTo>
                  <a:lnTo>
                    <a:pt x="61" y="20"/>
                  </a:lnTo>
                  <a:lnTo>
                    <a:pt x="61" y="20"/>
                  </a:lnTo>
                  <a:close/>
                  <a:moveTo>
                    <a:pt x="35" y="20"/>
                  </a:moveTo>
                  <a:lnTo>
                    <a:pt x="35" y="20"/>
                  </a:lnTo>
                  <a:lnTo>
                    <a:pt x="33" y="29"/>
                  </a:lnTo>
                  <a:lnTo>
                    <a:pt x="33" y="29"/>
                  </a:lnTo>
                  <a:lnTo>
                    <a:pt x="32" y="40"/>
                  </a:lnTo>
                  <a:lnTo>
                    <a:pt x="32" y="40"/>
                  </a:lnTo>
                  <a:lnTo>
                    <a:pt x="44" y="40"/>
                  </a:lnTo>
                  <a:lnTo>
                    <a:pt x="44" y="40"/>
                  </a:lnTo>
                  <a:lnTo>
                    <a:pt x="55" y="40"/>
                  </a:lnTo>
                  <a:lnTo>
                    <a:pt x="55" y="40"/>
                  </a:lnTo>
                  <a:lnTo>
                    <a:pt x="57" y="29"/>
                  </a:lnTo>
                  <a:lnTo>
                    <a:pt x="57" y="29"/>
                  </a:lnTo>
                  <a:lnTo>
                    <a:pt x="57" y="20"/>
                  </a:lnTo>
                  <a:lnTo>
                    <a:pt x="57" y="20"/>
                  </a:lnTo>
                  <a:lnTo>
                    <a:pt x="46" y="20"/>
                  </a:lnTo>
                  <a:lnTo>
                    <a:pt x="46" y="20"/>
                  </a:lnTo>
                  <a:lnTo>
                    <a:pt x="35" y="20"/>
                  </a:lnTo>
                  <a:lnTo>
                    <a:pt x="35" y="20"/>
                  </a:lnTo>
                  <a:close/>
                  <a:moveTo>
                    <a:pt x="118" y="13"/>
                  </a:moveTo>
                  <a:lnTo>
                    <a:pt x="26" y="13"/>
                  </a:lnTo>
                  <a:lnTo>
                    <a:pt x="15" y="81"/>
                  </a:lnTo>
                  <a:lnTo>
                    <a:pt x="133" y="81"/>
                  </a:lnTo>
                  <a:lnTo>
                    <a:pt x="118" y="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Freeform 408"/>
            <p:cNvSpPr>
              <a:spLocks noEditPoints="1"/>
            </p:cNvSpPr>
            <p:nvPr/>
          </p:nvSpPr>
          <p:spPr bwMode="auto">
            <a:xfrm>
              <a:off x="12943" y="5679"/>
              <a:ext cx="388" cy="491"/>
            </a:xfrm>
            <a:custGeom>
              <a:avLst/>
              <a:gdLst>
                <a:gd name="T0" fmla="*/ 77 w 121"/>
                <a:gd name="T1" fmla="*/ 45 h 153"/>
                <a:gd name="T2" fmla="*/ 64 w 121"/>
                <a:gd name="T3" fmla="*/ 56 h 153"/>
                <a:gd name="T4" fmla="*/ 68 w 121"/>
                <a:gd name="T5" fmla="*/ 59 h 153"/>
                <a:gd name="T6" fmla="*/ 69 w 121"/>
                <a:gd name="T7" fmla="*/ 65 h 153"/>
                <a:gd name="T8" fmla="*/ 112 w 121"/>
                <a:gd name="T9" fmla="*/ 103 h 153"/>
                <a:gd name="T10" fmla="*/ 68 w 121"/>
                <a:gd name="T11" fmla="*/ 81 h 153"/>
                <a:gd name="T12" fmla="*/ 64 w 121"/>
                <a:gd name="T13" fmla="*/ 78 h 153"/>
                <a:gd name="T14" fmla="*/ 73 w 121"/>
                <a:gd name="T15" fmla="*/ 153 h 153"/>
                <a:gd name="T16" fmla="*/ 55 w 121"/>
                <a:gd name="T17" fmla="*/ 79 h 153"/>
                <a:gd name="T18" fmla="*/ 0 w 121"/>
                <a:gd name="T19" fmla="*/ 94 h 153"/>
                <a:gd name="T20" fmla="*/ 42 w 121"/>
                <a:gd name="T21" fmla="*/ 68 h 153"/>
                <a:gd name="T22" fmla="*/ 46 w 121"/>
                <a:gd name="T23" fmla="*/ 67 h 153"/>
                <a:gd name="T24" fmla="*/ 46 w 121"/>
                <a:gd name="T25" fmla="*/ 65 h 153"/>
                <a:gd name="T26" fmla="*/ 51 w 121"/>
                <a:gd name="T27" fmla="*/ 57 h 153"/>
                <a:gd name="T28" fmla="*/ 64 w 121"/>
                <a:gd name="T29" fmla="*/ 2 h 153"/>
                <a:gd name="T30" fmla="*/ 9 w 121"/>
                <a:gd name="T31" fmla="*/ 70 h 153"/>
                <a:gd name="T32" fmla="*/ 20 w 121"/>
                <a:gd name="T33" fmla="*/ 57 h 153"/>
                <a:gd name="T34" fmla="*/ 18 w 121"/>
                <a:gd name="T35" fmla="*/ 48 h 153"/>
                <a:gd name="T36" fmla="*/ 20 w 121"/>
                <a:gd name="T37" fmla="*/ 37 h 153"/>
                <a:gd name="T38" fmla="*/ 38 w 121"/>
                <a:gd name="T39" fmla="*/ 22 h 153"/>
                <a:gd name="T40" fmla="*/ 38 w 121"/>
                <a:gd name="T41" fmla="*/ 21 h 153"/>
                <a:gd name="T42" fmla="*/ 27 w 121"/>
                <a:gd name="T43" fmla="*/ 24 h 153"/>
                <a:gd name="T44" fmla="*/ 14 w 121"/>
                <a:gd name="T45" fmla="*/ 35 h 153"/>
                <a:gd name="T46" fmla="*/ 5 w 121"/>
                <a:gd name="T47" fmla="*/ 50 h 153"/>
                <a:gd name="T48" fmla="*/ 5 w 121"/>
                <a:gd name="T49" fmla="*/ 65 h 153"/>
                <a:gd name="T50" fmla="*/ 9 w 121"/>
                <a:gd name="T51" fmla="*/ 70 h 153"/>
                <a:gd name="T52" fmla="*/ 86 w 121"/>
                <a:gd name="T53" fmla="*/ 39 h 153"/>
                <a:gd name="T54" fmla="*/ 91 w 121"/>
                <a:gd name="T55" fmla="*/ 41 h 153"/>
                <a:gd name="T56" fmla="*/ 99 w 121"/>
                <a:gd name="T57" fmla="*/ 45 h 153"/>
                <a:gd name="T58" fmla="*/ 106 w 121"/>
                <a:gd name="T59" fmla="*/ 59 h 153"/>
                <a:gd name="T60" fmla="*/ 106 w 121"/>
                <a:gd name="T61" fmla="*/ 72 h 153"/>
                <a:gd name="T62" fmla="*/ 108 w 121"/>
                <a:gd name="T63" fmla="*/ 74 h 153"/>
                <a:gd name="T64" fmla="*/ 110 w 121"/>
                <a:gd name="T65" fmla="*/ 54 h 153"/>
                <a:gd name="T66" fmla="*/ 104 w 121"/>
                <a:gd name="T67" fmla="*/ 37 h 153"/>
                <a:gd name="T68" fmla="*/ 93 w 121"/>
                <a:gd name="T69" fmla="*/ 26 h 153"/>
                <a:gd name="T70" fmla="*/ 79 w 121"/>
                <a:gd name="T71" fmla="*/ 22 h 153"/>
                <a:gd name="T72" fmla="*/ 58 w 121"/>
                <a:gd name="T73" fmla="*/ 61 h 153"/>
                <a:gd name="T74" fmla="*/ 55 w 121"/>
                <a:gd name="T75" fmla="*/ 63 h 153"/>
                <a:gd name="T76" fmla="*/ 51 w 121"/>
                <a:gd name="T77" fmla="*/ 67 h 153"/>
                <a:gd name="T78" fmla="*/ 53 w 121"/>
                <a:gd name="T79" fmla="*/ 70 h 153"/>
                <a:gd name="T80" fmla="*/ 57 w 121"/>
                <a:gd name="T81" fmla="*/ 74 h 153"/>
                <a:gd name="T82" fmla="*/ 62 w 121"/>
                <a:gd name="T83" fmla="*/ 72 h 153"/>
                <a:gd name="T84" fmla="*/ 64 w 121"/>
                <a:gd name="T85" fmla="*/ 68 h 153"/>
                <a:gd name="T86" fmla="*/ 62 w 121"/>
                <a:gd name="T87" fmla="*/ 63 h 153"/>
                <a:gd name="T88" fmla="*/ 58 w 121"/>
                <a:gd name="T89"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53">
                  <a:moveTo>
                    <a:pt x="64" y="2"/>
                  </a:moveTo>
                  <a:lnTo>
                    <a:pt x="77" y="45"/>
                  </a:lnTo>
                  <a:lnTo>
                    <a:pt x="64" y="52"/>
                  </a:lnTo>
                  <a:lnTo>
                    <a:pt x="64" y="56"/>
                  </a:lnTo>
                  <a:lnTo>
                    <a:pt x="64" y="56"/>
                  </a:lnTo>
                  <a:lnTo>
                    <a:pt x="68" y="59"/>
                  </a:lnTo>
                  <a:lnTo>
                    <a:pt x="68" y="59"/>
                  </a:lnTo>
                  <a:lnTo>
                    <a:pt x="69" y="65"/>
                  </a:lnTo>
                  <a:lnTo>
                    <a:pt x="121" y="92"/>
                  </a:lnTo>
                  <a:lnTo>
                    <a:pt x="112" y="103"/>
                  </a:lnTo>
                  <a:lnTo>
                    <a:pt x="68" y="94"/>
                  </a:lnTo>
                  <a:lnTo>
                    <a:pt x="68" y="81"/>
                  </a:lnTo>
                  <a:lnTo>
                    <a:pt x="64" y="78"/>
                  </a:lnTo>
                  <a:lnTo>
                    <a:pt x="64" y="78"/>
                  </a:lnTo>
                  <a:lnTo>
                    <a:pt x="62" y="78"/>
                  </a:lnTo>
                  <a:lnTo>
                    <a:pt x="73" y="153"/>
                  </a:lnTo>
                  <a:lnTo>
                    <a:pt x="42" y="153"/>
                  </a:lnTo>
                  <a:lnTo>
                    <a:pt x="55" y="79"/>
                  </a:lnTo>
                  <a:lnTo>
                    <a:pt x="5" y="109"/>
                  </a:lnTo>
                  <a:lnTo>
                    <a:pt x="0" y="94"/>
                  </a:lnTo>
                  <a:lnTo>
                    <a:pt x="29" y="63"/>
                  </a:lnTo>
                  <a:lnTo>
                    <a:pt x="42" y="68"/>
                  </a:lnTo>
                  <a:lnTo>
                    <a:pt x="46" y="67"/>
                  </a:lnTo>
                  <a:lnTo>
                    <a:pt x="46" y="67"/>
                  </a:lnTo>
                  <a:lnTo>
                    <a:pt x="46" y="65"/>
                  </a:lnTo>
                  <a:lnTo>
                    <a:pt x="46" y="65"/>
                  </a:lnTo>
                  <a:lnTo>
                    <a:pt x="47" y="61"/>
                  </a:lnTo>
                  <a:lnTo>
                    <a:pt x="51" y="57"/>
                  </a:lnTo>
                  <a:lnTo>
                    <a:pt x="49" y="0"/>
                  </a:lnTo>
                  <a:lnTo>
                    <a:pt x="64" y="2"/>
                  </a:lnTo>
                  <a:lnTo>
                    <a:pt x="64" y="2"/>
                  </a:lnTo>
                  <a:close/>
                  <a:moveTo>
                    <a:pt x="9" y="70"/>
                  </a:moveTo>
                  <a:lnTo>
                    <a:pt x="20" y="57"/>
                  </a:lnTo>
                  <a:lnTo>
                    <a:pt x="20" y="57"/>
                  </a:lnTo>
                  <a:lnTo>
                    <a:pt x="18" y="52"/>
                  </a:lnTo>
                  <a:lnTo>
                    <a:pt x="18" y="48"/>
                  </a:lnTo>
                  <a:lnTo>
                    <a:pt x="18" y="43"/>
                  </a:lnTo>
                  <a:lnTo>
                    <a:pt x="20" y="37"/>
                  </a:lnTo>
                  <a:lnTo>
                    <a:pt x="27" y="30"/>
                  </a:lnTo>
                  <a:lnTo>
                    <a:pt x="38" y="22"/>
                  </a:lnTo>
                  <a:lnTo>
                    <a:pt x="38" y="22"/>
                  </a:lnTo>
                  <a:lnTo>
                    <a:pt x="38" y="21"/>
                  </a:lnTo>
                  <a:lnTo>
                    <a:pt x="38" y="21"/>
                  </a:lnTo>
                  <a:lnTo>
                    <a:pt x="27" y="24"/>
                  </a:lnTo>
                  <a:lnTo>
                    <a:pt x="20" y="28"/>
                  </a:lnTo>
                  <a:lnTo>
                    <a:pt x="14" y="35"/>
                  </a:lnTo>
                  <a:lnTo>
                    <a:pt x="9" y="43"/>
                  </a:lnTo>
                  <a:lnTo>
                    <a:pt x="5" y="50"/>
                  </a:lnTo>
                  <a:lnTo>
                    <a:pt x="5" y="57"/>
                  </a:lnTo>
                  <a:lnTo>
                    <a:pt x="5" y="65"/>
                  </a:lnTo>
                  <a:lnTo>
                    <a:pt x="9" y="70"/>
                  </a:lnTo>
                  <a:lnTo>
                    <a:pt x="9" y="70"/>
                  </a:lnTo>
                  <a:close/>
                  <a:moveTo>
                    <a:pt x="79" y="22"/>
                  </a:moveTo>
                  <a:lnTo>
                    <a:pt x="86" y="39"/>
                  </a:lnTo>
                  <a:lnTo>
                    <a:pt x="86" y="39"/>
                  </a:lnTo>
                  <a:lnTo>
                    <a:pt x="91" y="41"/>
                  </a:lnTo>
                  <a:lnTo>
                    <a:pt x="95" y="43"/>
                  </a:lnTo>
                  <a:lnTo>
                    <a:pt x="99" y="45"/>
                  </a:lnTo>
                  <a:lnTo>
                    <a:pt x="102" y="50"/>
                  </a:lnTo>
                  <a:lnTo>
                    <a:pt x="106" y="59"/>
                  </a:lnTo>
                  <a:lnTo>
                    <a:pt x="106" y="72"/>
                  </a:lnTo>
                  <a:lnTo>
                    <a:pt x="106" y="72"/>
                  </a:lnTo>
                  <a:lnTo>
                    <a:pt x="108" y="74"/>
                  </a:lnTo>
                  <a:lnTo>
                    <a:pt x="108" y="74"/>
                  </a:lnTo>
                  <a:lnTo>
                    <a:pt x="110" y="63"/>
                  </a:lnTo>
                  <a:lnTo>
                    <a:pt x="110" y="54"/>
                  </a:lnTo>
                  <a:lnTo>
                    <a:pt x="108" y="45"/>
                  </a:lnTo>
                  <a:lnTo>
                    <a:pt x="104" y="37"/>
                  </a:lnTo>
                  <a:lnTo>
                    <a:pt x="99" y="32"/>
                  </a:lnTo>
                  <a:lnTo>
                    <a:pt x="93" y="26"/>
                  </a:lnTo>
                  <a:lnTo>
                    <a:pt x="86" y="24"/>
                  </a:lnTo>
                  <a:lnTo>
                    <a:pt x="79" y="22"/>
                  </a:lnTo>
                  <a:lnTo>
                    <a:pt x="79" y="22"/>
                  </a:lnTo>
                  <a:close/>
                  <a:moveTo>
                    <a:pt x="58" y="61"/>
                  </a:moveTo>
                  <a:lnTo>
                    <a:pt x="58" y="61"/>
                  </a:lnTo>
                  <a:lnTo>
                    <a:pt x="55" y="63"/>
                  </a:lnTo>
                  <a:lnTo>
                    <a:pt x="55" y="63"/>
                  </a:lnTo>
                  <a:lnTo>
                    <a:pt x="51" y="67"/>
                  </a:lnTo>
                  <a:lnTo>
                    <a:pt x="51" y="67"/>
                  </a:lnTo>
                  <a:lnTo>
                    <a:pt x="53" y="70"/>
                  </a:lnTo>
                  <a:lnTo>
                    <a:pt x="53" y="70"/>
                  </a:lnTo>
                  <a:lnTo>
                    <a:pt x="57" y="74"/>
                  </a:lnTo>
                  <a:lnTo>
                    <a:pt x="57" y="74"/>
                  </a:lnTo>
                  <a:lnTo>
                    <a:pt x="62" y="72"/>
                  </a:lnTo>
                  <a:lnTo>
                    <a:pt x="62" y="72"/>
                  </a:lnTo>
                  <a:lnTo>
                    <a:pt x="64" y="68"/>
                  </a:lnTo>
                  <a:lnTo>
                    <a:pt x="64" y="68"/>
                  </a:lnTo>
                  <a:lnTo>
                    <a:pt x="62" y="63"/>
                  </a:lnTo>
                  <a:lnTo>
                    <a:pt x="62" y="63"/>
                  </a:lnTo>
                  <a:lnTo>
                    <a:pt x="58" y="61"/>
                  </a:lnTo>
                  <a:lnTo>
                    <a:pt x="58" y="6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Freeform 409"/>
            <p:cNvSpPr>
              <a:spLocks noEditPoints="1"/>
            </p:cNvSpPr>
            <p:nvPr/>
          </p:nvSpPr>
          <p:spPr bwMode="auto">
            <a:xfrm>
              <a:off x="10715" y="8742"/>
              <a:ext cx="500" cy="410"/>
            </a:xfrm>
            <a:custGeom>
              <a:avLst/>
              <a:gdLst>
                <a:gd name="T0" fmla="*/ 110 w 156"/>
                <a:gd name="T1" fmla="*/ 55 h 128"/>
                <a:gd name="T2" fmla="*/ 127 w 156"/>
                <a:gd name="T3" fmla="*/ 62 h 128"/>
                <a:gd name="T4" fmla="*/ 140 w 156"/>
                <a:gd name="T5" fmla="*/ 72 h 128"/>
                <a:gd name="T6" fmla="*/ 153 w 156"/>
                <a:gd name="T7" fmla="*/ 90 h 128"/>
                <a:gd name="T8" fmla="*/ 156 w 156"/>
                <a:gd name="T9" fmla="*/ 114 h 128"/>
                <a:gd name="T10" fmla="*/ 125 w 156"/>
                <a:gd name="T11" fmla="*/ 128 h 128"/>
                <a:gd name="T12" fmla="*/ 125 w 156"/>
                <a:gd name="T13" fmla="*/ 114 h 128"/>
                <a:gd name="T14" fmla="*/ 123 w 156"/>
                <a:gd name="T15" fmla="*/ 103 h 128"/>
                <a:gd name="T16" fmla="*/ 116 w 156"/>
                <a:gd name="T17" fmla="*/ 94 h 128"/>
                <a:gd name="T18" fmla="*/ 110 w 156"/>
                <a:gd name="T19" fmla="*/ 99 h 128"/>
                <a:gd name="T20" fmla="*/ 48 w 156"/>
                <a:gd name="T21" fmla="*/ 42 h 128"/>
                <a:gd name="T22" fmla="*/ 59 w 156"/>
                <a:gd name="T23" fmla="*/ 33 h 128"/>
                <a:gd name="T24" fmla="*/ 70 w 156"/>
                <a:gd name="T25" fmla="*/ 20 h 128"/>
                <a:gd name="T26" fmla="*/ 37 w 156"/>
                <a:gd name="T27" fmla="*/ 20 h 128"/>
                <a:gd name="T28" fmla="*/ 31 w 156"/>
                <a:gd name="T29" fmla="*/ 18 h 128"/>
                <a:gd name="T30" fmla="*/ 30 w 156"/>
                <a:gd name="T31" fmla="*/ 13 h 128"/>
                <a:gd name="T32" fmla="*/ 30 w 156"/>
                <a:gd name="T33" fmla="*/ 13 h 128"/>
                <a:gd name="T34" fmla="*/ 31 w 156"/>
                <a:gd name="T35" fmla="*/ 7 h 128"/>
                <a:gd name="T36" fmla="*/ 37 w 156"/>
                <a:gd name="T37" fmla="*/ 6 h 128"/>
                <a:gd name="T38" fmla="*/ 70 w 156"/>
                <a:gd name="T39" fmla="*/ 0 h 128"/>
                <a:gd name="T40" fmla="*/ 86 w 156"/>
                <a:gd name="T41" fmla="*/ 6 h 128"/>
                <a:gd name="T42" fmla="*/ 121 w 156"/>
                <a:gd name="T43" fmla="*/ 6 h 128"/>
                <a:gd name="T44" fmla="*/ 125 w 156"/>
                <a:gd name="T45" fmla="*/ 7 h 128"/>
                <a:gd name="T46" fmla="*/ 129 w 156"/>
                <a:gd name="T47" fmla="*/ 13 h 128"/>
                <a:gd name="T48" fmla="*/ 129 w 156"/>
                <a:gd name="T49" fmla="*/ 13 h 128"/>
                <a:gd name="T50" fmla="*/ 125 w 156"/>
                <a:gd name="T51" fmla="*/ 18 h 128"/>
                <a:gd name="T52" fmla="*/ 121 w 156"/>
                <a:gd name="T53" fmla="*/ 20 h 128"/>
                <a:gd name="T54" fmla="*/ 86 w 156"/>
                <a:gd name="T55" fmla="*/ 33 h 128"/>
                <a:gd name="T56" fmla="*/ 99 w 156"/>
                <a:gd name="T57" fmla="*/ 42 h 128"/>
                <a:gd name="T58" fmla="*/ 110 w 156"/>
                <a:gd name="T59" fmla="*/ 55 h 128"/>
                <a:gd name="T60" fmla="*/ 42 w 156"/>
                <a:gd name="T61" fmla="*/ 92 h 128"/>
                <a:gd name="T62" fmla="*/ 42 w 156"/>
                <a:gd name="T63" fmla="*/ 57 h 128"/>
                <a:gd name="T64" fmla="*/ 17 w 156"/>
                <a:gd name="T65" fmla="*/ 72 h 128"/>
                <a:gd name="T66" fmla="*/ 9 w 156"/>
                <a:gd name="T67" fmla="*/ 81 h 128"/>
                <a:gd name="T68" fmla="*/ 0 w 156"/>
                <a:gd name="T69" fmla="*/ 103 h 128"/>
                <a:gd name="T70" fmla="*/ 0 w 156"/>
                <a:gd name="T71" fmla="*/ 128 h 128"/>
                <a:gd name="T72" fmla="*/ 31 w 156"/>
                <a:gd name="T73" fmla="*/ 114 h 128"/>
                <a:gd name="T74" fmla="*/ 31 w 156"/>
                <a:gd name="T75" fmla="*/ 108 h 128"/>
                <a:gd name="T76" fmla="*/ 41 w 156"/>
                <a:gd name="T77" fmla="*/ 94 h 128"/>
                <a:gd name="T78" fmla="*/ 42 w 156"/>
                <a:gd name="T79"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28">
                  <a:moveTo>
                    <a:pt x="110" y="55"/>
                  </a:moveTo>
                  <a:lnTo>
                    <a:pt x="110" y="55"/>
                  </a:lnTo>
                  <a:lnTo>
                    <a:pt x="119" y="59"/>
                  </a:lnTo>
                  <a:lnTo>
                    <a:pt x="127" y="62"/>
                  </a:lnTo>
                  <a:lnTo>
                    <a:pt x="140" y="72"/>
                  </a:lnTo>
                  <a:lnTo>
                    <a:pt x="140" y="72"/>
                  </a:lnTo>
                  <a:lnTo>
                    <a:pt x="147" y="81"/>
                  </a:lnTo>
                  <a:lnTo>
                    <a:pt x="153" y="90"/>
                  </a:lnTo>
                  <a:lnTo>
                    <a:pt x="156" y="103"/>
                  </a:lnTo>
                  <a:lnTo>
                    <a:pt x="156" y="114"/>
                  </a:lnTo>
                  <a:lnTo>
                    <a:pt x="156" y="128"/>
                  </a:lnTo>
                  <a:lnTo>
                    <a:pt x="125" y="128"/>
                  </a:lnTo>
                  <a:lnTo>
                    <a:pt x="125" y="114"/>
                  </a:lnTo>
                  <a:lnTo>
                    <a:pt x="125" y="114"/>
                  </a:lnTo>
                  <a:lnTo>
                    <a:pt x="125" y="108"/>
                  </a:lnTo>
                  <a:lnTo>
                    <a:pt x="123" y="103"/>
                  </a:lnTo>
                  <a:lnTo>
                    <a:pt x="116" y="94"/>
                  </a:lnTo>
                  <a:lnTo>
                    <a:pt x="116" y="94"/>
                  </a:lnTo>
                  <a:lnTo>
                    <a:pt x="110" y="90"/>
                  </a:lnTo>
                  <a:lnTo>
                    <a:pt x="110" y="99"/>
                  </a:lnTo>
                  <a:lnTo>
                    <a:pt x="48" y="99"/>
                  </a:lnTo>
                  <a:lnTo>
                    <a:pt x="48" y="42"/>
                  </a:lnTo>
                  <a:lnTo>
                    <a:pt x="59" y="42"/>
                  </a:lnTo>
                  <a:lnTo>
                    <a:pt x="59" y="33"/>
                  </a:lnTo>
                  <a:lnTo>
                    <a:pt x="70" y="33"/>
                  </a:lnTo>
                  <a:lnTo>
                    <a:pt x="70" y="20"/>
                  </a:lnTo>
                  <a:lnTo>
                    <a:pt x="37" y="20"/>
                  </a:lnTo>
                  <a:lnTo>
                    <a:pt x="37" y="20"/>
                  </a:lnTo>
                  <a:lnTo>
                    <a:pt x="35" y="20"/>
                  </a:lnTo>
                  <a:lnTo>
                    <a:pt x="31" y="18"/>
                  </a:lnTo>
                  <a:lnTo>
                    <a:pt x="30" y="17"/>
                  </a:lnTo>
                  <a:lnTo>
                    <a:pt x="30" y="13"/>
                  </a:lnTo>
                  <a:lnTo>
                    <a:pt x="30" y="13"/>
                  </a:lnTo>
                  <a:lnTo>
                    <a:pt x="30" y="13"/>
                  </a:lnTo>
                  <a:lnTo>
                    <a:pt x="30" y="11"/>
                  </a:lnTo>
                  <a:lnTo>
                    <a:pt x="31" y="7"/>
                  </a:lnTo>
                  <a:lnTo>
                    <a:pt x="35" y="6"/>
                  </a:lnTo>
                  <a:lnTo>
                    <a:pt x="37" y="6"/>
                  </a:lnTo>
                  <a:lnTo>
                    <a:pt x="70" y="6"/>
                  </a:lnTo>
                  <a:lnTo>
                    <a:pt x="70" y="0"/>
                  </a:lnTo>
                  <a:lnTo>
                    <a:pt x="86" y="0"/>
                  </a:lnTo>
                  <a:lnTo>
                    <a:pt x="86" y="6"/>
                  </a:lnTo>
                  <a:lnTo>
                    <a:pt x="121" y="6"/>
                  </a:lnTo>
                  <a:lnTo>
                    <a:pt x="121" y="6"/>
                  </a:lnTo>
                  <a:lnTo>
                    <a:pt x="123" y="6"/>
                  </a:lnTo>
                  <a:lnTo>
                    <a:pt x="125" y="7"/>
                  </a:lnTo>
                  <a:lnTo>
                    <a:pt x="127" y="11"/>
                  </a:lnTo>
                  <a:lnTo>
                    <a:pt x="129" y="13"/>
                  </a:lnTo>
                  <a:lnTo>
                    <a:pt x="129" y="13"/>
                  </a:lnTo>
                  <a:lnTo>
                    <a:pt x="129" y="13"/>
                  </a:lnTo>
                  <a:lnTo>
                    <a:pt x="127" y="17"/>
                  </a:lnTo>
                  <a:lnTo>
                    <a:pt x="125" y="18"/>
                  </a:lnTo>
                  <a:lnTo>
                    <a:pt x="123" y="20"/>
                  </a:lnTo>
                  <a:lnTo>
                    <a:pt x="121" y="20"/>
                  </a:lnTo>
                  <a:lnTo>
                    <a:pt x="86" y="20"/>
                  </a:lnTo>
                  <a:lnTo>
                    <a:pt x="86" y="33"/>
                  </a:lnTo>
                  <a:lnTo>
                    <a:pt x="99" y="33"/>
                  </a:lnTo>
                  <a:lnTo>
                    <a:pt x="99" y="42"/>
                  </a:lnTo>
                  <a:lnTo>
                    <a:pt x="110" y="42"/>
                  </a:lnTo>
                  <a:lnTo>
                    <a:pt x="110" y="55"/>
                  </a:lnTo>
                  <a:lnTo>
                    <a:pt x="110" y="55"/>
                  </a:lnTo>
                  <a:close/>
                  <a:moveTo>
                    <a:pt x="42" y="92"/>
                  </a:moveTo>
                  <a:lnTo>
                    <a:pt x="42" y="57"/>
                  </a:lnTo>
                  <a:lnTo>
                    <a:pt x="42" y="57"/>
                  </a:lnTo>
                  <a:lnTo>
                    <a:pt x="30" y="62"/>
                  </a:lnTo>
                  <a:lnTo>
                    <a:pt x="17" y="72"/>
                  </a:lnTo>
                  <a:lnTo>
                    <a:pt x="17" y="72"/>
                  </a:lnTo>
                  <a:lnTo>
                    <a:pt x="9" y="81"/>
                  </a:lnTo>
                  <a:lnTo>
                    <a:pt x="4" y="90"/>
                  </a:lnTo>
                  <a:lnTo>
                    <a:pt x="0" y="103"/>
                  </a:lnTo>
                  <a:lnTo>
                    <a:pt x="0" y="114"/>
                  </a:lnTo>
                  <a:lnTo>
                    <a:pt x="0" y="128"/>
                  </a:lnTo>
                  <a:lnTo>
                    <a:pt x="31" y="128"/>
                  </a:lnTo>
                  <a:lnTo>
                    <a:pt x="31" y="114"/>
                  </a:lnTo>
                  <a:lnTo>
                    <a:pt x="31" y="114"/>
                  </a:lnTo>
                  <a:lnTo>
                    <a:pt x="31" y="108"/>
                  </a:lnTo>
                  <a:lnTo>
                    <a:pt x="33" y="103"/>
                  </a:lnTo>
                  <a:lnTo>
                    <a:pt x="41" y="94"/>
                  </a:lnTo>
                  <a:lnTo>
                    <a:pt x="41" y="94"/>
                  </a:lnTo>
                  <a:lnTo>
                    <a:pt x="42" y="92"/>
                  </a:lnTo>
                  <a:lnTo>
                    <a:pt x="42"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Freeform 410"/>
            <p:cNvSpPr>
              <a:spLocks noEditPoints="1"/>
            </p:cNvSpPr>
            <p:nvPr/>
          </p:nvSpPr>
          <p:spPr bwMode="auto">
            <a:xfrm>
              <a:off x="12918" y="8726"/>
              <a:ext cx="439" cy="442"/>
            </a:xfrm>
            <a:custGeom>
              <a:avLst/>
              <a:gdLst>
                <a:gd name="T0" fmla="*/ 90 w 137"/>
                <a:gd name="T1" fmla="*/ 11 h 138"/>
                <a:gd name="T2" fmla="*/ 99 w 137"/>
                <a:gd name="T3" fmla="*/ 8 h 138"/>
                <a:gd name="T4" fmla="*/ 102 w 137"/>
                <a:gd name="T5" fmla="*/ 11 h 138"/>
                <a:gd name="T6" fmla="*/ 101 w 137"/>
                <a:gd name="T7" fmla="*/ 30 h 138"/>
                <a:gd name="T8" fmla="*/ 104 w 137"/>
                <a:gd name="T9" fmla="*/ 33 h 138"/>
                <a:gd name="T10" fmla="*/ 124 w 137"/>
                <a:gd name="T11" fmla="*/ 30 h 138"/>
                <a:gd name="T12" fmla="*/ 128 w 137"/>
                <a:gd name="T13" fmla="*/ 33 h 138"/>
                <a:gd name="T14" fmla="*/ 115 w 137"/>
                <a:gd name="T15" fmla="*/ 50 h 138"/>
                <a:gd name="T16" fmla="*/ 130 w 137"/>
                <a:gd name="T17" fmla="*/ 57 h 138"/>
                <a:gd name="T18" fmla="*/ 137 w 137"/>
                <a:gd name="T19" fmla="*/ 65 h 138"/>
                <a:gd name="T20" fmla="*/ 135 w 137"/>
                <a:gd name="T21" fmla="*/ 70 h 138"/>
                <a:gd name="T22" fmla="*/ 119 w 137"/>
                <a:gd name="T23" fmla="*/ 77 h 138"/>
                <a:gd name="T24" fmla="*/ 128 w 137"/>
                <a:gd name="T25" fmla="*/ 88 h 138"/>
                <a:gd name="T26" fmla="*/ 132 w 137"/>
                <a:gd name="T27" fmla="*/ 99 h 138"/>
                <a:gd name="T28" fmla="*/ 121 w 137"/>
                <a:gd name="T29" fmla="*/ 103 h 138"/>
                <a:gd name="T30" fmla="*/ 108 w 137"/>
                <a:gd name="T31" fmla="*/ 101 h 138"/>
                <a:gd name="T32" fmla="*/ 110 w 137"/>
                <a:gd name="T33" fmla="*/ 116 h 138"/>
                <a:gd name="T34" fmla="*/ 108 w 137"/>
                <a:gd name="T35" fmla="*/ 127 h 138"/>
                <a:gd name="T36" fmla="*/ 102 w 137"/>
                <a:gd name="T37" fmla="*/ 127 h 138"/>
                <a:gd name="T38" fmla="*/ 88 w 137"/>
                <a:gd name="T39" fmla="*/ 116 h 138"/>
                <a:gd name="T40" fmla="*/ 80 w 137"/>
                <a:gd name="T41" fmla="*/ 131 h 138"/>
                <a:gd name="T42" fmla="*/ 73 w 137"/>
                <a:gd name="T43" fmla="*/ 138 h 138"/>
                <a:gd name="T44" fmla="*/ 66 w 137"/>
                <a:gd name="T45" fmla="*/ 131 h 138"/>
                <a:gd name="T46" fmla="*/ 62 w 137"/>
                <a:gd name="T47" fmla="*/ 120 h 138"/>
                <a:gd name="T48" fmla="*/ 45 w 137"/>
                <a:gd name="T49" fmla="*/ 132 h 138"/>
                <a:gd name="T50" fmla="*/ 38 w 137"/>
                <a:gd name="T51" fmla="*/ 131 h 138"/>
                <a:gd name="T52" fmla="*/ 38 w 137"/>
                <a:gd name="T53" fmla="*/ 109 h 138"/>
                <a:gd name="T54" fmla="*/ 36 w 137"/>
                <a:gd name="T55" fmla="*/ 107 h 138"/>
                <a:gd name="T56" fmla="*/ 23 w 137"/>
                <a:gd name="T57" fmla="*/ 110 h 138"/>
                <a:gd name="T58" fmla="*/ 12 w 137"/>
                <a:gd name="T59" fmla="*/ 109 h 138"/>
                <a:gd name="T60" fmla="*/ 14 w 137"/>
                <a:gd name="T61" fmla="*/ 98 h 138"/>
                <a:gd name="T62" fmla="*/ 23 w 137"/>
                <a:gd name="T63" fmla="*/ 88 h 138"/>
                <a:gd name="T64" fmla="*/ 3 w 137"/>
                <a:gd name="T65" fmla="*/ 79 h 138"/>
                <a:gd name="T66" fmla="*/ 0 w 137"/>
                <a:gd name="T67" fmla="*/ 74 h 138"/>
                <a:gd name="T68" fmla="*/ 20 w 137"/>
                <a:gd name="T69" fmla="*/ 63 h 138"/>
                <a:gd name="T70" fmla="*/ 20 w 137"/>
                <a:gd name="T71" fmla="*/ 57 h 138"/>
                <a:gd name="T72" fmla="*/ 7 w 137"/>
                <a:gd name="T73" fmla="*/ 43 h 138"/>
                <a:gd name="T74" fmla="*/ 9 w 137"/>
                <a:gd name="T75" fmla="*/ 37 h 138"/>
                <a:gd name="T76" fmla="*/ 29 w 137"/>
                <a:gd name="T77" fmla="*/ 39 h 138"/>
                <a:gd name="T78" fmla="*/ 31 w 137"/>
                <a:gd name="T79" fmla="*/ 37 h 138"/>
                <a:gd name="T80" fmla="*/ 27 w 137"/>
                <a:gd name="T81" fmla="*/ 17 h 138"/>
                <a:gd name="T82" fmla="*/ 31 w 137"/>
                <a:gd name="T83" fmla="*/ 13 h 138"/>
                <a:gd name="T84" fmla="*/ 51 w 137"/>
                <a:gd name="T85" fmla="*/ 22 h 138"/>
                <a:gd name="T86" fmla="*/ 56 w 137"/>
                <a:gd name="T87" fmla="*/ 21 h 138"/>
                <a:gd name="T88" fmla="*/ 62 w 137"/>
                <a:gd name="T89" fmla="*/ 2 h 138"/>
                <a:gd name="T90" fmla="*/ 68 w 137"/>
                <a:gd name="T91" fmla="*/ 2 h 138"/>
                <a:gd name="T92" fmla="*/ 77 w 137"/>
                <a:gd name="T93" fmla="*/ 19 h 138"/>
                <a:gd name="T94" fmla="*/ 90 w 137"/>
                <a:gd name="T95" fmla="*/ 46 h 138"/>
                <a:gd name="T96" fmla="*/ 68 w 137"/>
                <a:gd name="T97" fmla="*/ 39 h 138"/>
                <a:gd name="T98" fmla="*/ 49 w 137"/>
                <a:gd name="T99" fmla="*/ 44 h 138"/>
                <a:gd name="T100" fmla="*/ 40 w 137"/>
                <a:gd name="T101" fmla="*/ 59 h 138"/>
                <a:gd name="T102" fmla="*/ 38 w 137"/>
                <a:gd name="T103" fmla="*/ 77 h 138"/>
                <a:gd name="T104" fmla="*/ 49 w 137"/>
                <a:gd name="T105" fmla="*/ 94 h 138"/>
                <a:gd name="T106" fmla="*/ 71 w 137"/>
                <a:gd name="T107" fmla="*/ 101 h 138"/>
                <a:gd name="T108" fmla="*/ 88 w 137"/>
                <a:gd name="T109" fmla="*/ 94 h 138"/>
                <a:gd name="T110" fmla="*/ 99 w 137"/>
                <a:gd name="T111" fmla="*/ 79 h 138"/>
                <a:gd name="T112" fmla="*/ 101 w 137"/>
                <a:gd name="T113" fmla="*/ 61 h 138"/>
                <a:gd name="T114" fmla="*/ 90 w 137"/>
                <a:gd name="T115"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38">
                  <a:moveTo>
                    <a:pt x="77" y="21"/>
                  </a:moveTo>
                  <a:lnTo>
                    <a:pt x="77" y="21"/>
                  </a:lnTo>
                  <a:lnTo>
                    <a:pt x="82" y="21"/>
                  </a:lnTo>
                  <a:lnTo>
                    <a:pt x="90" y="11"/>
                  </a:lnTo>
                  <a:lnTo>
                    <a:pt x="90" y="11"/>
                  </a:lnTo>
                  <a:lnTo>
                    <a:pt x="93" y="8"/>
                  </a:lnTo>
                  <a:lnTo>
                    <a:pt x="97" y="8"/>
                  </a:lnTo>
                  <a:lnTo>
                    <a:pt x="99" y="8"/>
                  </a:lnTo>
                  <a:lnTo>
                    <a:pt x="99" y="8"/>
                  </a:lnTo>
                  <a:lnTo>
                    <a:pt x="99" y="8"/>
                  </a:lnTo>
                  <a:lnTo>
                    <a:pt x="102" y="10"/>
                  </a:lnTo>
                  <a:lnTo>
                    <a:pt x="102" y="11"/>
                  </a:lnTo>
                  <a:lnTo>
                    <a:pt x="102" y="19"/>
                  </a:lnTo>
                  <a:lnTo>
                    <a:pt x="101" y="30"/>
                  </a:lnTo>
                  <a:lnTo>
                    <a:pt x="101" y="30"/>
                  </a:lnTo>
                  <a:lnTo>
                    <a:pt x="101" y="30"/>
                  </a:lnTo>
                  <a:lnTo>
                    <a:pt x="101" y="30"/>
                  </a:lnTo>
                  <a:lnTo>
                    <a:pt x="102" y="32"/>
                  </a:lnTo>
                  <a:lnTo>
                    <a:pt x="102" y="32"/>
                  </a:lnTo>
                  <a:lnTo>
                    <a:pt x="104" y="33"/>
                  </a:lnTo>
                  <a:lnTo>
                    <a:pt x="115" y="30"/>
                  </a:lnTo>
                  <a:lnTo>
                    <a:pt x="115" y="30"/>
                  </a:lnTo>
                  <a:lnTo>
                    <a:pt x="121" y="28"/>
                  </a:lnTo>
                  <a:lnTo>
                    <a:pt x="124" y="30"/>
                  </a:lnTo>
                  <a:lnTo>
                    <a:pt x="126" y="32"/>
                  </a:lnTo>
                  <a:lnTo>
                    <a:pt x="126" y="32"/>
                  </a:lnTo>
                  <a:lnTo>
                    <a:pt x="126" y="32"/>
                  </a:lnTo>
                  <a:lnTo>
                    <a:pt x="128" y="33"/>
                  </a:lnTo>
                  <a:lnTo>
                    <a:pt x="128" y="37"/>
                  </a:lnTo>
                  <a:lnTo>
                    <a:pt x="124" y="43"/>
                  </a:lnTo>
                  <a:lnTo>
                    <a:pt x="115" y="50"/>
                  </a:lnTo>
                  <a:lnTo>
                    <a:pt x="115" y="50"/>
                  </a:lnTo>
                  <a:lnTo>
                    <a:pt x="115" y="50"/>
                  </a:lnTo>
                  <a:lnTo>
                    <a:pt x="115" y="50"/>
                  </a:lnTo>
                  <a:lnTo>
                    <a:pt x="117" y="55"/>
                  </a:lnTo>
                  <a:lnTo>
                    <a:pt x="130" y="57"/>
                  </a:lnTo>
                  <a:lnTo>
                    <a:pt x="130" y="57"/>
                  </a:lnTo>
                  <a:lnTo>
                    <a:pt x="135" y="59"/>
                  </a:lnTo>
                  <a:lnTo>
                    <a:pt x="137" y="63"/>
                  </a:lnTo>
                  <a:lnTo>
                    <a:pt x="137" y="65"/>
                  </a:lnTo>
                  <a:lnTo>
                    <a:pt x="137" y="65"/>
                  </a:lnTo>
                  <a:lnTo>
                    <a:pt x="137" y="65"/>
                  </a:lnTo>
                  <a:lnTo>
                    <a:pt x="137" y="68"/>
                  </a:lnTo>
                  <a:lnTo>
                    <a:pt x="135" y="70"/>
                  </a:lnTo>
                  <a:lnTo>
                    <a:pt x="130" y="74"/>
                  </a:lnTo>
                  <a:lnTo>
                    <a:pt x="119" y="77"/>
                  </a:lnTo>
                  <a:lnTo>
                    <a:pt x="119" y="77"/>
                  </a:lnTo>
                  <a:lnTo>
                    <a:pt x="119" y="77"/>
                  </a:lnTo>
                  <a:lnTo>
                    <a:pt x="119" y="77"/>
                  </a:lnTo>
                  <a:lnTo>
                    <a:pt x="117" y="83"/>
                  </a:lnTo>
                  <a:lnTo>
                    <a:pt x="128" y="88"/>
                  </a:lnTo>
                  <a:lnTo>
                    <a:pt x="128" y="88"/>
                  </a:lnTo>
                  <a:lnTo>
                    <a:pt x="132" y="94"/>
                  </a:lnTo>
                  <a:lnTo>
                    <a:pt x="132" y="98"/>
                  </a:lnTo>
                  <a:lnTo>
                    <a:pt x="132" y="99"/>
                  </a:lnTo>
                  <a:lnTo>
                    <a:pt x="132" y="99"/>
                  </a:lnTo>
                  <a:lnTo>
                    <a:pt x="132" y="99"/>
                  </a:lnTo>
                  <a:lnTo>
                    <a:pt x="130" y="101"/>
                  </a:lnTo>
                  <a:lnTo>
                    <a:pt x="126" y="103"/>
                  </a:lnTo>
                  <a:lnTo>
                    <a:pt x="121" y="103"/>
                  </a:lnTo>
                  <a:lnTo>
                    <a:pt x="110" y="101"/>
                  </a:lnTo>
                  <a:lnTo>
                    <a:pt x="110" y="101"/>
                  </a:lnTo>
                  <a:lnTo>
                    <a:pt x="108" y="101"/>
                  </a:lnTo>
                  <a:lnTo>
                    <a:pt x="108" y="101"/>
                  </a:lnTo>
                  <a:lnTo>
                    <a:pt x="108" y="103"/>
                  </a:lnTo>
                  <a:lnTo>
                    <a:pt x="108" y="103"/>
                  </a:lnTo>
                  <a:lnTo>
                    <a:pt x="104" y="105"/>
                  </a:lnTo>
                  <a:lnTo>
                    <a:pt x="110" y="116"/>
                  </a:lnTo>
                  <a:lnTo>
                    <a:pt x="110" y="116"/>
                  </a:lnTo>
                  <a:lnTo>
                    <a:pt x="112" y="121"/>
                  </a:lnTo>
                  <a:lnTo>
                    <a:pt x="110" y="125"/>
                  </a:lnTo>
                  <a:lnTo>
                    <a:pt x="108" y="127"/>
                  </a:lnTo>
                  <a:lnTo>
                    <a:pt x="108" y="127"/>
                  </a:lnTo>
                  <a:lnTo>
                    <a:pt x="108" y="127"/>
                  </a:lnTo>
                  <a:lnTo>
                    <a:pt x="104" y="127"/>
                  </a:lnTo>
                  <a:lnTo>
                    <a:pt x="102" y="127"/>
                  </a:lnTo>
                  <a:lnTo>
                    <a:pt x="97" y="125"/>
                  </a:lnTo>
                  <a:lnTo>
                    <a:pt x="88" y="116"/>
                  </a:lnTo>
                  <a:lnTo>
                    <a:pt x="88" y="116"/>
                  </a:lnTo>
                  <a:lnTo>
                    <a:pt x="88" y="116"/>
                  </a:lnTo>
                  <a:lnTo>
                    <a:pt x="88" y="116"/>
                  </a:lnTo>
                  <a:lnTo>
                    <a:pt x="82" y="118"/>
                  </a:lnTo>
                  <a:lnTo>
                    <a:pt x="80" y="131"/>
                  </a:lnTo>
                  <a:lnTo>
                    <a:pt x="80" y="131"/>
                  </a:lnTo>
                  <a:lnTo>
                    <a:pt x="79" y="136"/>
                  </a:lnTo>
                  <a:lnTo>
                    <a:pt x="77" y="138"/>
                  </a:lnTo>
                  <a:lnTo>
                    <a:pt x="73" y="138"/>
                  </a:lnTo>
                  <a:lnTo>
                    <a:pt x="73" y="138"/>
                  </a:lnTo>
                  <a:lnTo>
                    <a:pt x="73" y="138"/>
                  </a:lnTo>
                  <a:lnTo>
                    <a:pt x="71" y="138"/>
                  </a:lnTo>
                  <a:lnTo>
                    <a:pt x="69" y="136"/>
                  </a:lnTo>
                  <a:lnTo>
                    <a:pt x="66" y="131"/>
                  </a:lnTo>
                  <a:lnTo>
                    <a:pt x="62" y="120"/>
                  </a:lnTo>
                  <a:lnTo>
                    <a:pt x="62" y="120"/>
                  </a:lnTo>
                  <a:lnTo>
                    <a:pt x="62" y="120"/>
                  </a:lnTo>
                  <a:lnTo>
                    <a:pt x="62" y="120"/>
                  </a:lnTo>
                  <a:lnTo>
                    <a:pt x="56" y="118"/>
                  </a:lnTo>
                  <a:lnTo>
                    <a:pt x="49" y="127"/>
                  </a:lnTo>
                  <a:lnTo>
                    <a:pt x="49" y="127"/>
                  </a:lnTo>
                  <a:lnTo>
                    <a:pt x="45" y="132"/>
                  </a:lnTo>
                  <a:lnTo>
                    <a:pt x="42" y="132"/>
                  </a:lnTo>
                  <a:lnTo>
                    <a:pt x="38" y="131"/>
                  </a:lnTo>
                  <a:lnTo>
                    <a:pt x="38" y="131"/>
                  </a:lnTo>
                  <a:lnTo>
                    <a:pt x="38" y="131"/>
                  </a:lnTo>
                  <a:lnTo>
                    <a:pt x="36" y="129"/>
                  </a:lnTo>
                  <a:lnTo>
                    <a:pt x="34" y="127"/>
                  </a:lnTo>
                  <a:lnTo>
                    <a:pt x="34" y="121"/>
                  </a:lnTo>
                  <a:lnTo>
                    <a:pt x="38" y="109"/>
                  </a:lnTo>
                  <a:lnTo>
                    <a:pt x="38" y="109"/>
                  </a:lnTo>
                  <a:lnTo>
                    <a:pt x="38" y="109"/>
                  </a:lnTo>
                  <a:lnTo>
                    <a:pt x="38" y="109"/>
                  </a:lnTo>
                  <a:lnTo>
                    <a:pt x="36" y="107"/>
                  </a:lnTo>
                  <a:lnTo>
                    <a:pt x="36" y="107"/>
                  </a:lnTo>
                  <a:lnTo>
                    <a:pt x="34" y="105"/>
                  </a:lnTo>
                  <a:lnTo>
                    <a:pt x="23" y="110"/>
                  </a:lnTo>
                  <a:lnTo>
                    <a:pt x="23" y="110"/>
                  </a:lnTo>
                  <a:lnTo>
                    <a:pt x="16" y="110"/>
                  </a:lnTo>
                  <a:lnTo>
                    <a:pt x="14" y="110"/>
                  </a:lnTo>
                  <a:lnTo>
                    <a:pt x="12" y="109"/>
                  </a:lnTo>
                  <a:lnTo>
                    <a:pt x="12" y="109"/>
                  </a:lnTo>
                  <a:lnTo>
                    <a:pt x="12" y="109"/>
                  </a:lnTo>
                  <a:lnTo>
                    <a:pt x="11" y="105"/>
                  </a:lnTo>
                  <a:lnTo>
                    <a:pt x="11" y="103"/>
                  </a:lnTo>
                  <a:lnTo>
                    <a:pt x="14" y="98"/>
                  </a:lnTo>
                  <a:lnTo>
                    <a:pt x="22" y="88"/>
                  </a:lnTo>
                  <a:lnTo>
                    <a:pt x="22" y="88"/>
                  </a:lnTo>
                  <a:lnTo>
                    <a:pt x="23" y="88"/>
                  </a:lnTo>
                  <a:lnTo>
                    <a:pt x="23" y="88"/>
                  </a:lnTo>
                  <a:lnTo>
                    <a:pt x="22" y="83"/>
                  </a:lnTo>
                  <a:lnTo>
                    <a:pt x="9" y="81"/>
                  </a:lnTo>
                  <a:lnTo>
                    <a:pt x="9" y="81"/>
                  </a:lnTo>
                  <a:lnTo>
                    <a:pt x="3" y="79"/>
                  </a:lnTo>
                  <a:lnTo>
                    <a:pt x="1" y="77"/>
                  </a:lnTo>
                  <a:lnTo>
                    <a:pt x="0" y="74"/>
                  </a:lnTo>
                  <a:lnTo>
                    <a:pt x="0" y="74"/>
                  </a:lnTo>
                  <a:lnTo>
                    <a:pt x="0" y="74"/>
                  </a:lnTo>
                  <a:lnTo>
                    <a:pt x="1" y="72"/>
                  </a:lnTo>
                  <a:lnTo>
                    <a:pt x="3" y="68"/>
                  </a:lnTo>
                  <a:lnTo>
                    <a:pt x="7" y="66"/>
                  </a:lnTo>
                  <a:lnTo>
                    <a:pt x="20" y="63"/>
                  </a:lnTo>
                  <a:lnTo>
                    <a:pt x="20" y="63"/>
                  </a:lnTo>
                  <a:lnTo>
                    <a:pt x="20" y="63"/>
                  </a:lnTo>
                  <a:lnTo>
                    <a:pt x="20" y="63"/>
                  </a:lnTo>
                  <a:lnTo>
                    <a:pt x="20" y="57"/>
                  </a:lnTo>
                  <a:lnTo>
                    <a:pt x="11" y="50"/>
                  </a:lnTo>
                  <a:lnTo>
                    <a:pt x="11" y="50"/>
                  </a:lnTo>
                  <a:lnTo>
                    <a:pt x="7" y="44"/>
                  </a:lnTo>
                  <a:lnTo>
                    <a:pt x="7" y="43"/>
                  </a:lnTo>
                  <a:lnTo>
                    <a:pt x="7" y="39"/>
                  </a:lnTo>
                  <a:lnTo>
                    <a:pt x="7" y="39"/>
                  </a:lnTo>
                  <a:lnTo>
                    <a:pt x="7" y="39"/>
                  </a:lnTo>
                  <a:lnTo>
                    <a:pt x="9" y="37"/>
                  </a:lnTo>
                  <a:lnTo>
                    <a:pt x="12" y="35"/>
                  </a:lnTo>
                  <a:lnTo>
                    <a:pt x="18" y="35"/>
                  </a:lnTo>
                  <a:lnTo>
                    <a:pt x="29" y="39"/>
                  </a:lnTo>
                  <a:lnTo>
                    <a:pt x="29" y="39"/>
                  </a:lnTo>
                  <a:lnTo>
                    <a:pt x="29" y="39"/>
                  </a:lnTo>
                  <a:lnTo>
                    <a:pt x="29" y="39"/>
                  </a:lnTo>
                  <a:lnTo>
                    <a:pt x="31" y="37"/>
                  </a:lnTo>
                  <a:lnTo>
                    <a:pt x="31" y="37"/>
                  </a:lnTo>
                  <a:lnTo>
                    <a:pt x="33" y="35"/>
                  </a:lnTo>
                  <a:lnTo>
                    <a:pt x="29" y="24"/>
                  </a:lnTo>
                  <a:lnTo>
                    <a:pt x="29" y="24"/>
                  </a:lnTo>
                  <a:lnTo>
                    <a:pt x="27" y="17"/>
                  </a:lnTo>
                  <a:lnTo>
                    <a:pt x="29" y="15"/>
                  </a:lnTo>
                  <a:lnTo>
                    <a:pt x="31" y="13"/>
                  </a:lnTo>
                  <a:lnTo>
                    <a:pt x="31" y="13"/>
                  </a:lnTo>
                  <a:lnTo>
                    <a:pt x="31" y="13"/>
                  </a:lnTo>
                  <a:lnTo>
                    <a:pt x="33" y="11"/>
                  </a:lnTo>
                  <a:lnTo>
                    <a:pt x="36" y="11"/>
                  </a:lnTo>
                  <a:lnTo>
                    <a:pt x="42" y="15"/>
                  </a:lnTo>
                  <a:lnTo>
                    <a:pt x="51" y="22"/>
                  </a:lnTo>
                  <a:lnTo>
                    <a:pt x="51" y="22"/>
                  </a:lnTo>
                  <a:lnTo>
                    <a:pt x="51" y="22"/>
                  </a:lnTo>
                  <a:lnTo>
                    <a:pt x="51" y="22"/>
                  </a:lnTo>
                  <a:lnTo>
                    <a:pt x="56" y="21"/>
                  </a:lnTo>
                  <a:lnTo>
                    <a:pt x="56" y="10"/>
                  </a:lnTo>
                  <a:lnTo>
                    <a:pt x="56" y="10"/>
                  </a:lnTo>
                  <a:lnTo>
                    <a:pt x="60" y="4"/>
                  </a:lnTo>
                  <a:lnTo>
                    <a:pt x="62" y="2"/>
                  </a:lnTo>
                  <a:lnTo>
                    <a:pt x="64" y="0"/>
                  </a:lnTo>
                  <a:lnTo>
                    <a:pt x="64" y="0"/>
                  </a:lnTo>
                  <a:lnTo>
                    <a:pt x="64" y="0"/>
                  </a:lnTo>
                  <a:lnTo>
                    <a:pt x="68" y="2"/>
                  </a:lnTo>
                  <a:lnTo>
                    <a:pt x="69" y="2"/>
                  </a:lnTo>
                  <a:lnTo>
                    <a:pt x="73" y="8"/>
                  </a:lnTo>
                  <a:lnTo>
                    <a:pt x="77" y="19"/>
                  </a:lnTo>
                  <a:lnTo>
                    <a:pt x="77" y="19"/>
                  </a:lnTo>
                  <a:lnTo>
                    <a:pt x="77" y="21"/>
                  </a:lnTo>
                  <a:lnTo>
                    <a:pt x="77" y="21"/>
                  </a:lnTo>
                  <a:close/>
                  <a:moveTo>
                    <a:pt x="90" y="46"/>
                  </a:moveTo>
                  <a:lnTo>
                    <a:pt x="90" y="46"/>
                  </a:lnTo>
                  <a:lnTo>
                    <a:pt x="86" y="43"/>
                  </a:lnTo>
                  <a:lnTo>
                    <a:pt x="80" y="39"/>
                  </a:lnTo>
                  <a:lnTo>
                    <a:pt x="73" y="39"/>
                  </a:lnTo>
                  <a:lnTo>
                    <a:pt x="68" y="39"/>
                  </a:lnTo>
                  <a:lnTo>
                    <a:pt x="68" y="39"/>
                  </a:lnTo>
                  <a:lnTo>
                    <a:pt x="60" y="39"/>
                  </a:lnTo>
                  <a:lnTo>
                    <a:pt x="55" y="41"/>
                  </a:lnTo>
                  <a:lnTo>
                    <a:pt x="49" y="44"/>
                  </a:lnTo>
                  <a:lnTo>
                    <a:pt x="45" y="48"/>
                  </a:lnTo>
                  <a:lnTo>
                    <a:pt x="45" y="48"/>
                  </a:lnTo>
                  <a:lnTo>
                    <a:pt x="42" y="54"/>
                  </a:lnTo>
                  <a:lnTo>
                    <a:pt x="40" y="59"/>
                  </a:lnTo>
                  <a:lnTo>
                    <a:pt x="38" y="65"/>
                  </a:lnTo>
                  <a:lnTo>
                    <a:pt x="38" y="72"/>
                  </a:lnTo>
                  <a:lnTo>
                    <a:pt x="38" y="72"/>
                  </a:lnTo>
                  <a:lnTo>
                    <a:pt x="38" y="77"/>
                  </a:lnTo>
                  <a:lnTo>
                    <a:pt x="42" y="83"/>
                  </a:lnTo>
                  <a:lnTo>
                    <a:pt x="44" y="88"/>
                  </a:lnTo>
                  <a:lnTo>
                    <a:pt x="49" y="94"/>
                  </a:lnTo>
                  <a:lnTo>
                    <a:pt x="49" y="94"/>
                  </a:lnTo>
                  <a:lnTo>
                    <a:pt x="53" y="98"/>
                  </a:lnTo>
                  <a:lnTo>
                    <a:pt x="58" y="99"/>
                  </a:lnTo>
                  <a:lnTo>
                    <a:pt x="66" y="101"/>
                  </a:lnTo>
                  <a:lnTo>
                    <a:pt x="71" y="101"/>
                  </a:lnTo>
                  <a:lnTo>
                    <a:pt x="71" y="101"/>
                  </a:lnTo>
                  <a:lnTo>
                    <a:pt x="77" y="99"/>
                  </a:lnTo>
                  <a:lnTo>
                    <a:pt x="84" y="98"/>
                  </a:lnTo>
                  <a:lnTo>
                    <a:pt x="88" y="94"/>
                  </a:lnTo>
                  <a:lnTo>
                    <a:pt x="93" y="90"/>
                  </a:lnTo>
                  <a:lnTo>
                    <a:pt x="93" y="90"/>
                  </a:lnTo>
                  <a:lnTo>
                    <a:pt x="97" y="85"/>
                  </a:lnTo>
                  <a:lnTo>
                    <a:pt x="99" y="79"/>
                  </a:lnTo>
                  <a:lnTo>
                    <a:pt x="101" y="74"/>
                  </a:lnTo>
                  <a:lnTo>
                    <a:pt x="101" y="68"/>
                  </a:lnTo>
                  <a:lnTo>
                    <a:pt x="101" y="68"/>
                  </a:lnTo>
                  <a:lnTo>
                    <a:pt x="101" y="61"/>
                  </a:lnTo>
                  <a:lnTo>
                    <a:pt x="97" y="55"/>
                  </a:lnTo>
                  <a:lnTo>
                    <a:pt x="95" y="50"/>
                  </a:lnTo>
                  <a:lnTo>
                    <a:pt x="90" y="46"/>
                  </a:lnTo>
                  <a:lnTo>
                    <a:pt x="90" y="4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Freeform 411"/>
            <p:cNvSpPr>
              <a:spLocks noEditPoints="1"/>
            </p:cNvSpPr>
            <p:nvPr/>
          </p:nvSpPr>
          <p:spPr bwMode="auto">
            <a:xfrm>
              <a:off x="15124" y="8708"/>
              <a:ext cx="465" cy="478"/>
            </a:xfrm>
            <a:custGeom>
              <a:avLst/>
              <a:gdLst>
                <a:gd name="T0" fmla="*/ 68 w 145"/>
                <a:gd name="T1" fmla="*/ 75 h 149"/>
                <a:gd name="T2" fmla="*/ 86 w 145"/>
                <a:gd name="T3" fmla="*/ 86 h 149"/>
                <a:gd name="T4" fmla="*/ 81 w 145"/>
                <a:gd name="T5" fmla="*/ 110 h 149"/>
                <a:gd name="T6" fmla="*/ 73 w 145"/>
                <a:gd name="T7" fmla="*/ 129 h 149"/>
                <a:gd name="T8" fmla="*/ 57 w 145"/>
                <a:gd name="T9" fmla="*/ 140 h 149"/>
                <a:gd name="T10" fmla="*/ 38 w 145"/>
                <a:gd name="T11" fmla="*/ 141 h 149"/>
                <a:gd name="T12" fmla="*/ 18 w 145"/>
                <a:gd name="T13" fmla="*/ 130 h 149"/>
                <a:gd name="T14" fmla="*/ 9 w 145"/>
                <a:gd name="T15" fmla="*/ 118 h 149"/>
                <a:gd name="T16" fmla="*/ 9 w 145"/>
                <a:gd name="T17" fmla="*/ 90 h 149"/>
                <a:gd name="T18" fmla="*/ 18 w 145"/>
                <a:gd name="T19" fmla="*/ 77 h 149"/>
                <a:gd name="T20" fmla="*/ 38 w 145"/>
                <a:gd name="T21" fmla="*/ 68 h 149"/>
                <a:gd name="T22" fmla="*/ 121 w 145"/>
                <a:gd name="T23" fmla="*/ 30 h 149"/>
                <a:gd name="T24" fmla="*/ 99 w 145"/>
                <a:gd name="T25" fmla="*/ 33 h 149"/>
                <a:gd name="T26" fmla="*/ 88 w 145"/>
                <a:gd name="T27" fmla="*/ 44 h 149"/>
                <a:gd name="T28" fmla="*/ 88 w 145"/>
                <a:gd name="T29" fmla="*/ 63 h 149"/>
                <a:gd name="T30" fmla="*/ 93 w 145"/>
                <a:gd name="T31" fmla="*/ 77 h 149"/>
                <a:gd name="T32" fmla="*/ 106 w 145"/>
                <a:gd name="T33" fmla="*/ 90 h 149"/>
                <a:gd name="T34" fmla="*/ 130 w 145"/>
                <a:gd name="T35" fmla="*/ 86 h 149"/>
                <a:gd name="T36" fmla="*/ 141 w 145"/>
                <a:gd name="T37" fmla="*/ 75 h 149"/>
                <a:gd name="T38" fmla="*/ 139 w 145"/>
                <a:gd name="T39" fmla="*/ 59 h 149"/>
                <a:gd name="T40" fmla="*/ 134 w 145"/>
                <a:gd name="T41" fmla="*/ 44 h 149"/>
                <a:gd name="T42" fmla="*/ 121 w 145"/>
                <a:gd name="T43" fmla="*/ 35 h 149"/>
                <a:gd name="T44" fmla="*/ 125 w 145"/>
                <a:gd name="T45" fmla="*/ 61 h 149"/>
                <a:gd name="T46" fmla="*/ 104 w 145"/>
                <a:gd name="T47" fmla="*/ 68 h 149"/>
                <a:gd name="T48" fmla="*/ 110 w 145"/>
                <a:gd name="T49" fmla="*/ 50 h 149"/>
                <a:gd name="T50" fmla="*/ 117 w 145"/>
                <a:gd name="T51" fmla="*/ 64 h 149"/>
                <a:gd name="T52" fmla="*/ 110 w 145"/>
                <a:gd name="T53" fmla="*/ 57 h 149"/>
                <a:gd name="T54" fmla="*/ 132 w 145"/>
                <a:gd name="T55" fmla="*/ 63 h 149"/>
                <a:gd name="T56" fmla="*/ 106 w 145"/>
                <a:gd name="T57" fmla="*/ 75 h 149"/>
                <a:gd name="T58" fmla="*/ 103 w 145"/>
                <a:gd name="T59" fmla="*/ 46 h 149"/>
                <a:gd name="T60" fmla="*/ 66 w 145"/>
                <a:gd name="T61" fmla="*/ 0 h 149"/>
                <a:gd name="T62" fmla="*/ 44 w 145"/>
                <a:gd name="T63" fmla="*/ 4 h 149"/>
                <a:gd name="T64" fmla="*/ 33 w 145"/>
                <a:gd name="T65" fmla="*/ 17 h 149"/>
                <a:gd name="T66" fmla="*/ 33 w 145"/>
                <a:gd name="T67" fmla="*/ 33 h 149"/>
                <a:gd name="T68" fmla="*/ 40 w 145"/>
                <a:gd name="T69" fmla="*/ 48 h 149"/>
                <a:gd name="T70" fmla="*/ 53 w 145"/>
                <a:gd name="T71" fmla="*/ 61 h 149"/>
                <a:gd name="T72" fmla="*/ 75 w 145"/>
                <a:gd name="T73" fmla="*/ 57 h 149"/>
                <a:gd name="T74" fmla="*/ 86 w 145"/>
                <a:gd name="T75" fmla="*/ 46 h 149"/>
                <a:gd name="T76" fmla="*/ 86 w 145"/>
                <a:gd name="T77" fmla="*/ 30 h 149"/>
                <a:gd name="T78" fmla="*/ 81 w 145"/>
                <a:gd name="T79" fmla="*/ 15 h 149"/>
                <a:gd name="T80" fmla="*/ 66 w 145"/>
                <a:gd name="T81" fmla="*/ 6 h 149"/>
                <a:gd name="T82" fmla="*/ 71 w 145"/>
                <a:gd name="T83" fmla="*/ 33 h 149"/>
                <a:gd name="T84" fmla="*/ 51 w 145"/>
                <a:gd name="T85" fmla="*/ 39 h 149"/>
                <a:gd name="T86" fmla="*/ 57 w 145"/>
                <a:gd name="T87" fmla="*/ 20 h 149"/>
                <a:gd name="T88" fmla="*/ 62 w 145"/>
                <a:gd name="T89" fmla="*/ 35 h 149"/>
                <a:gd name="T90" fmla="*/ 57 w 145"/>
                <a:gd name="T91" fmla="*/ 28 h 149"/>
                <a:gd name="T92" fmla="*/ 77 w 145"/>
                <a:gd name="T93" fmla="*/ 33 h 149"/>
                <a:gd name="T94" fmla="*/ 51 w 145"/>
                <a:gd name="T95" fmla="*/ 46 h 149"/>
                <a:gd name="T96" fmla="*/ 49 w 145"/>
                <a:gd name="T97" fmla="*/ 19 h 149"/>
                <a:gd name="T98" fmla="*/ 44 w 145"/>
                <a:gd name="T99" fmla="*/ 88 h 149"/>
                <a:gd name="T100" fmla="*/ 33 w 145"/>
                <a:gd name="T101" fmla="*/ 116 h 149"/>
                <a:gd name="T102" fmla="*/ 59 w 145"/>
                <a:gd name="T103" fmla="*/ 110 h 149"/>
                <a:gd name="T104" fmla="*/ 44 w 145"/>
                <a:gd name="T105" fmla="*/ 88 h 149"/>
                <a:gd name="T106" fmla="*/ 38 w 145"/>
                <a:gd name="T107" fmla="*/ 99 h 149"/>
                <a:gd name="T108" fmla="*/ 44 w 145"/>
                <a:gd name="T109" fmla="*/ 112 h 149"/>
                <a:gd name="T110" fmla="*/ 51 w 145"/>
                <a:gd name="T111" fmla="*/ 101 h 149"/>
                <a:gd name="T112" fmla="*/ 35 w 145"/>
                <a:gd name="T113" fmla="*/ 81 h 149"/>
                <a:gd name="T114" fmla="*/ 27 w 145"/>
                <a:gd name="T115" fmla="*/ 121 h 149"/>
                <a:gd name="T116" fmla="*/ 70 w 145"/>
                <a:gd name="T117"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9">
                  <a:moveTo>
                    <a:pt x="51" y="68"/>
                  </a:moveTo>
                  <a:lnTo>
                    <a:pt x="51" y="68"/>
                  </a:lnTo>
                  <a:lnTo>
                    <a:pt x="59" y="70"/>
                  </a:lnTo>
                  <a:lnTo>
                    <a:pt x="62" y="63"/>
                  </a:lnTo>
                  <a:lnTo>
                    <a:pt x="62" y="63"/>
                  </a:lnTo>
                  <a:lnTo>
                    <a:pt x="68" y="64"/>
                  </a:lnTo>
                  <a:lnTo>
                    <a:pt x="71" y="68"/>
                  </a:lnTo>
                  <a:lnTo>
                    <a:pt x="68" y="75"/>
                  </a:lnTo>
                  <a:lnTo>
                    <a:pt x="68" y="75"/>
                  </a:lnTo>
                  <a:lnTo>
                    <a:pt x="71" y="77"/>
                  </a:lnTo>
                  <a:lnTo>
                    <a:pt x="71" y="77"/>
                  </a:lnTo>
                  <a:lnTo>
                    <a:pt x="73" y="81"/>
                  </a:lnTo>
                  <a:lnTo>
                    <a:pt x="81" y="77"/>
                  </a:lnTo>
                  <a:lnTo>
                    <a:pt x="81" y="77"/>
                  </a:lnTo>
                  <a:lnTo>
                    <a:pt x="84" y="83"/>
                  </a:lnTo>
                  <a:lnTo>
                    <a:pt x="86" y="86"/>
                  </a:lnTo>
                  <a:lnTo>
                    <a:pt x="79" y="92"/>
                  </a:lnTo>
                  <a:lnTo>
                    <a:pt x="79" y="92"/>
                  </a:lnTo>
                  <a:lnTo>
                    <a:pt x="81" y="97"/>
                  </a:lnTo>
                  <a:lnTo>
                    <a:pt x="88" y="99"/>
                  </a:lnTo>
                  <a:lnTo>
                    <a:pt x="88" y="99"/>
                  </a:lnTo>
                  <a:lnTo>
                    <a:pt x="90" y="105"/>
                  </a:lnTo>
                  <a:lnTo>
                    <a:pt x="88" y="110"/>
                  </a:lnTo>
                  <a:lnTo>
                    <a:pt x="81" y="110"/>
                  </a:lnTo>
                  <a:lnTo>
                    <a:pt x="81" y="110"/>
                  </a:lnTo>
                  <a:lnTo>
                    <a:pt x="79" y="118"/>
                  </a:lnTo>
                  <a:lnTo>
                    <a:pt x="86" y="121"/>
                  </a:lnTo>
                  <a:lnTo>
                    <a:pt x="86" y="121"/>
                  </a:lnTo>
                  <a:lnTo>
                    <a:pt x="82" y="127"/>
                  </a:lnTo>
                  <a:lnTo>
                    <a:pt x="81" y="130"/>
                  </a:lnTo>
                  <a:lnTo>
                    <a:pt x="73" y="129"/>
                  </a:lnTo>
                  <a:lnTo>
                    <a:pt x="73" y="129"/>
                  </a:lnTo>
                  <a:lnTo>
                    <a:pt x="71" y="130"/>
                  </a:lnTo>
                  <a:lnTo>
                    <a:pt x="71" y="130"/>
                  </a:lnTo>
                  <a:lnTo>
                    <a:pt x="68" y="134"/>
                  </a:lnTo>
                  <a:lnTo>
                    <a:pt x="71" y="140"/>
                  </a:lnTo>
                  <a:lnTo>
                    <a:pt x="71" y="140"/>
                  </a:lnTo>
                  <a:lnTo>
                    <a:pt x="66" y="143"/>
                  </a:lnTo>
                  <a:lnTo>
                    <a:pt x="62" y="145"/>
                  </a:lnTo>
                  <a:lnTo>
                    <a:pt x="57" y="140"/>
                  </a:lnTo>
                  <a:lnTo>
                    <a:pt x="57" y="140"/>
                  </a:lnTo>
                  <a:lnTo>
                    <a:pt x="51" y="141"/>
                  </a:lnTo>
                  <a:lnTo>
                    <a:pt x="49" y="149"/>
                  </a:lnTo>
                  <a:lnTo>
                    <a:pt x="49" y="149"/>
                  </a:lnTo>
                  <a:lnTo>
                    <a:pt x="44" y="149"/>
                  </a:lnTo>
                  <a:lnTo>
                    <a:pt x="38" y="149"/>
                  </a:lnTo>
                  <a:lnTo>
                    <a:pt x="38" y="141"/>
                  </a:lnTo>
                  <a:lnTo>
                    <a:pt x="38" y="141"/>
                  </a:lnTo>
                  <a:lnTo>
                    <a:pt x="31" y="140"/>
                  </a:lnTo>
                  <a:lnTo>
                    <a:pt x="27" y="145"/>
                  </a:lnTo>
                  <a:lnTo>
                    <a:pt x="27" y="145"/>
                  </a:lnTo>
                  <a:lnTo>
                    <a:pt x="22" y="143"/>
                  </a:lnTo>
                  <a:lnTo>
                    <a:pt x="18" y="140"/>
                  </a:lnTo>
                  <a:lnTo>
                    <a:pt x="20" y="132"/>
                  </a:lnTo>
                  <a:lnTo>
                    <a:pt x="20" y="132"/>
                  </a:lnTo>
                  <a:lnTo>
                    <a:pt x="18" y="130"/>
                  </a:lnTo>
                  <a:lnTo>
                    <a:pt x="18" y="130"/>
                  </a:lnTo>
                  <a:lnTo>
                    <a:pt x="15" y="129"/>
                  </a:lnTo>
                  <a:lnTo>
                    <a:pt x="9" y="130"/>
                  </a:lnTo>
                  <a:lnTo>
                    <a:pt x="9" y="130"/>
                  </a:lnTo>
                  <a:lnTo>
                    <a:pt x="5" y="127"/>
                  </a:lnTo>
                  <a:lnTo>
                    <a:pt x="3" y="121"/>
                  </a:lnTo>
                  <a:lnTo>
                    <a:pt x="9" y="118"/>
                  </a:lnTo>
                  <a:lnTo>
                    <a:pt x="9" y="118"/>
                  </a:lnTo>
                  <a:lnTo>
                    <a:pt x="7" y="110"/>
                  </a:lnTo>
                  <a:lnTo>
                    <a:pt x="0" y="110"/>
                  </a:lnTo>
                  <a:lnTo>
                    <a:pt x="0" y="110"/>
                  </a:lnTo>
                  <a:lnTo>
                    <a:pt x="0" y="103"/>
                  </a:lnTo>
                  <a:lnTo>
                    <a:pt x="0" y="99"/>
                  </a:lnTo>
                  <a:lnTo>
                    <a:pt x="7" y="97"/>
                  </a:lnTo>
                  <a:lnTo>
                    <a:pt x="7" y="97"/>
                  </a:lnTo>
                  <a:lnTo>
                    <a:pt x="9" y="90"/>
                  </a:lnTo>
                  <a:lnTo>
                    <a:pt x="3" y="86"/>
                  </a:lnTo>
                  <a:lnTo>
                    <a:pt x="3" y="86"/>
                  </a:lnTo>
                  <a:lnTo>
                    <a:pt x="5" y="81"/>
                  </a:lnTo>
                  <a:lnTo>
                    <a:pt x="9" y="77"/>
                  </a:lnTo>
                  <a:lnTo>
                    <a:pt x="16" y="81"/>
                  </a:lnTo>
                  <a:lnTo>
                    <a:pt x="16" y="81"/>
                  </a:lnTo>
                  <a:lnTo>
                    <a:pt x="18" y="77"/>
                  </a:lnTo>
                  <a:lnTo>
                    <a:pt x="18" y="77"/>
                  </a:lnTo>
                  <a:lnTo>
                    <a:pt x="20" y="75"/>
                  </a:lnTo>
                  <a:lnTo>
                    <a:pt x="18" y="68"/>
                  </a:lnTo>
                  <a:lnTo>
                    <a:pt x="18" y="68"/>
                  </a:lnTo>
                  <a:lnTo>
                    <a:pt x="22" y="64"/>
                  </a:lnTo>
                  <a:lnTo>
                    <a:pt x="27" y="63"/>
                  </a:lnTo>
                  <a:lnTo>
                    <a:pt x="31" y="70"/>
                  </a:lnTo>
                  <a:lnTo>
                    <a:pt x="31" y="70"/>
                  </a:lnTo>
                  <a:lnTo>
                    <a:pt x="38" y="68"/>
                  </a:lnTo>
                  <a:lnTo>
                    <a:pt x="38" y="61"/>
                  </a:lnTo>
                  <a:lnTo>
                    <a:pt x="38" y="61"/>
                  </a:lnTo>
                  <a:lnTo>
                    <a:pt x="44" y="59"/>
                  </a:lnTo>
                  <a:lnTo>
                    <a:pt x="49" y="61"/>
                  </a:lnTo>
                  <a:lnTo>
                    <a:pt x="51" y="68"/>
                  </a:lnTo>
                  <a:lnTo>
                    <a:pt x="51" y="68"/>
                  </a:lnTo>
                  <a:close/>
                  <a:moveTo>
                    <a:pt x="121" y="35"/>
                  </a:moveTo>
                  <a:lnTo>
                    <a:pt x="121" y="30"/>
                  </a:lnTo>
                  <a:lnTo>
                    <a:pt x="121" y="30"/>
                  </a:lnTo>
                  <a:lnTo>
                    <a:pt x="114" y="30"/>
                  </a:lnTo>
                  <a:lnTo>
                    <a:pt x="112" y="35"/>
                  </a:lnTo>
                  <a:lnTo>
                    <a:pt x="112" y="35"/>
                  </a:lnTo>
                  <a:lnTo>
                    <a:pt x="108" y="35"/>
                  </a:lnTo>
                  <a:lnTo>
                    <a:pt x="104" y="31"/>
                  </a:lnTo>
                  <a:lnTo>
                    <a:pt x="104" y="31"/>
                  </a:lnTo>
                  <a:lnTo>
                    <a:pt x="99" y="33"/>
                  </a:lnTo>
                  <a:lnTo>
                    <a:pt x="101" y="39"/>
                  </a:lnTo>
                  <a:lnTo>
                    <a:pt x="101" y="39"/>
                  </a:lnTo>
                  <a:lnTo>
                    <a:pt x="97" y="41"/>
                  </a:lnTo>
                  <a:lnTo>
                    <a:pt x="97" y="41"/>
                  </a:lnTo>
                  <a:lnTo>
                    <a:pt x="95" y="42"/>
                  </a:lnTo>
                  <a:lnTo>
                    <a:pt x="92" y="39"/>
                  </a:lnTo>
                  <a:lnTo>
                    <a:pt x="92" y="39"/>
                  </a:lnTo>
                  <a:lnTo>
                    <a:pt x="88" y="44"/>
                  </a:lnTo>
                  <a:lnTo>
                    <a:pt x="92" y="48"/>
                  </a:lnTo>
                  <a:lnTo>
                    <a:pt x="92" y="48"/>
                  </a:lnTo>
                  <a:lnTo>
                    <a:pt x="90" y="53"/>
                  </a:lnTo>
                  <a:lnTo>
                    <a:pt x="84" y="53"/>
                  </a:lnTo>
                  <a:lnTo>
                    <a:pt x="84" y="53"/>
                  </a:lnTo>
                  <a:lnTo>
                    <a:pt x="82" y="61"/>
                  </a:lnTo>
                  <a:lnTo>
                    <a:pt x="88" y="63"/>
                  </a:lnTo>
                  <a:lnTo>
                    <a:pt x="88" y="63"/>
                  </a:lnTo>
                  <a:lnTo>
                    <a:pt x="90" y="66"/>
                  </a:lnTo>
                  <a:lnTo>
                    <a:pt x="84" y="70"/>
                  </a:lnTo>
                  <a:lnTo>
                    <a:pt x="84" y="70"/>
                  </a:lnTo>
                  <a:lnTo>
                    <a:pt x="88" y="75"/>
                  </a:lnTo>
                  <a:lnTo>
                    <a:pt x="92" y="75"/>
                  </a:lnTo>
                  <a:lnTo>
                    <a:pt x="92" y="75"/>
                  </a:lnTo>
                  <a:lnTo>
                    <a:pt x="93" y="77"/>
                  </a:lnTo>
                  <a:lnTo>
                    <a:pt x="93" y="77"/>
                  </a:lnTo>
                  <a:lnTo>
                    <a:pt x="95" y="79"/>
                  </a:lnTo>
                  <a:lnTo>
                    <a:pt x="93" y="83"/>
                  </a:lnTo>
                  <a:lnTo>
                    <a:pt x="93" y="83"/>
                  </a:lnTo>
                  <a:lnTo>
                    <a:pt x="99" y="86"/>
                  </a:lnTo>
                  <a:lnTo>
                    <a:pt x="103" y="83"/>
                  </a:lnTo>
                  <a:lnTo>
                    <a:pt x="103" y="83"/>
                  </a:lnTo>
                  <a:lnTo>
                    <a:pt x="106" y="85"/>
                  </a:lnTo>
                  <a:lnTo>
                    <a:pt x="106" y="90"/>
                  </a:lnTo>
                  <a:lnTo>
                    <a:pt x="106" y="90"/>
                  </a:lnTo>
                  <a:lnTo>
                    <a:pt x="114" y="92"/>
                  </a:lnTo>
                  <a:lnTo>
                    <a:pt x="115" y="86"/>
                  </a:lnTo>
                  <a:lnTo>
                    <a:pt x="115" y="86"/>
                  </a:lnTo>
                  <a:lnTo>
                    <a:pt x="121" y="86"/>
                  </a:lnTo>
                  <a:lnTo>
                    <a:pt x="123" y="90"/>
                  </a:lnTo>
                  <a:lnTo>
                    <a:pt x="123" y="90"/>
                  </a:lnTo>
                  <a:lnTo>
                    <a:pt x="130" y="86"/>
                  </a:lnTo>
                  <a:lnTo>
                    <a:pt x="128" y="83"/>
                  </a:lnTo>
                  <a:lnTo>
                    <a:pt x="128" y="83"/>
                  </a:lnTo>
                  <a:lnTo>
                    <a:pt x="130" y="81"/>
                  </a:lnTo>
                  <a:lnTo>
                    <a:pt x="130" y="81"/>
                  </a:lnTo>
                  <a:lnTo>
                    <a:pt x="132" y="79"/>
                  </a:lnTo>
                  <a:lnTo>
                    <a:pt x="137" y="81"/>
                  </a:lnTo>
                  <a:lnTo>
                    <a:pt x="137" y="81"/>
                  </a:lnTo>
                  <a:lnTo>
                    <a:pt x="141" y="75"/>
                  </a:lnTo>
                  <a:lnTo>
                    <a:pt x="137" y="72"/>
                  </a:lnTo>
                  <a:lnTo>
                    <a:pt x="137" y="72"/>
                  </a:lnTo>
                  <a:lnTo>
                    <a:pt x="139" y="68"/>
                  </a:lnTo>
                  <a:lnTo>
                    <a:pt x="145" y="68"/>
                  </a:lnTo>
                  <a:lnTo>
                    <a:pt x="145" y="68"/>
                  </a:lnTo>
                  <a:lnTo>
                    <a:pt x="145" y="61"/>
                  </a:lnTo>
                  <a:lnTo>
                    <a:pt x="139" y="59"/>
                  </a:lnTo>
                  <a:lnTo>
                    <a:pt x="139" y="59"/>
                  </a:lnTo>
                  <a:lnTo>
                    <a:pt x="139" y="53"/>
                  </a:lnTo>
                  <a:lnTo>
                    <a:pt x="143" y="52"/>
                  </a:lnTo>
                  <a:lnTo>
                    <a:pt x="143" y="52"/>
                  </a:lnTo>
                  <a:lnTo>
                    <a:pt x="141" y="44"/>
                  </a:lnTo>
                  <a:lnTo>
                    <a:pt x="136" y="46"/>
                  </a:lnTo>
                  <a:lnTo>
                    <a:pt x="136" y="46"/>
                  </a:lnTo>
                  <a:lnTo>
                    <a:pt x="134" y="44"/>
                  </a:lnTo>
                  <a:lnTo>
                    <a:pt x="134" y="44"/>
                  </a:lnTo>
                  <a:lnTo>
                    <a:pt x="132" y="42"/>
                  </a:lnTo>
                  <a:lnTo>
                    <a:pt x="136" y="37"/>
                  </a:lnTo>
                  <a:lnTo>
                    <a:pt x="136" y="37"/>
                  </a:lnTo>
                  <a:lnTo>
                    <a:pt x="130" y="33"/>
                  </a:lnTo>
                  <a:lnTo>
                    <a:pt x="126" y="37"/>
                  </a:lnTo>
                  <a:lnTo>
                    <a:pt x="126" y="37"/>
                  </a:lnTo>
                  <a:lnTo>
                    <a:pt x="121" y="35"/>
                  </a:lnTo>
                  <a:lnTo>
                    <a:pt x="121" y="35"/>
                  </a:lnTo>
                  <a:close/>
                  <a:moveTo>
                    <a:pt x="115" y="50"/>
                  </a:moveTo>
                  <a:lnTo>
                    <a:pt x="115" y="50"/>
                  </a:lnTo>
                  <a:lnTo>
                    <a:pt x="119" y="50"/>
                  </a:lnTo>
                  <a:lnTo>
                    <a:pt x="123" y="53"/>
                  </a:lnTo>
                  <a:lnTo>
                    <a:pt x="123" y="53"/>
                  </a:lnTo>
                  <a:lnTo>
                    <a:pt x="125" y="57"/>
                  </a:lnTo>
                  <a:lnTo>
                    <a:pt x="125" y="61"/>
                  </a:lnTo>
                  <a:lnTo>
                    <a:pt x="125" y="61"/>
                  </a:lnTo>
                  <a:lnTo>
                    <a:pt x="125" y="66"/>
                  </a:lnTo>
                  <a:lnTo>
                    <a:pt x="121" y="70"/>
                  </a:lnTo>
                  <a:lnTo>
                    <a:pt x="121" y="70"/>
                  </a:lnTo>
                  <a:lnTo>
                    <a:pt x="117" y="72"/>
                  </a:lnTo>
                  <a:lnTo>
                    <a:pt x="114" y="72"/>
                  </a:lnTo>
                  <a:lnTo>
                    <a:pt x="114" y="72"/>
                  </a:lnTo>
                  <a:lnTo>
                    <a:pt x="108" y="70"/>
                  </a:lnTo>
                  <a:lnTo>
                    <a:pt x="104" y="68"/>
                  </a:lnTo>
                  <a:lnTo>
                    <a:pt x="104" y="68"/>
                  </a:lnTo>
                  <a:lnTo>
                    <a:pt x="103" y="64"/>
                  </a:lnTo>
                  <a:lnTo>
                    <a:pt x="103" y="59"/>
                  </a:lnTo>
                  <a:lnTo>
                    <a:pt x="103" y="59"/>
                  </a:lnTo>
                  <a:lnTo>
                    <a:pt x="104" y="55"/>
                  </a:lnTo>
                  <a:lnTo>
                    <a:pt x="106" y="52"/>
                  </a:lnTo>
                  <a:lnTo>
                    <a:pt x="106" y="52"/>
                  </a:lnTo>
                  <a:lnTo>
                    <a:pt x="110" y="50"/>
                  </a:lnTo>
                  <a:lnTo>
                    <a:pt x="115" y="50"/>
                  </a:lnTo>
                  <a:lnTo>
                    <a:pt x="115" y="50"/>
                  </a:lnTo>
                  <a:close/>
                  <a:moveTo>
                    <a:pt x="117" y="57"/>
                  </a:moveTo>
                  <a:lnTo>
                    <a:pt x="117" y="57"/>
                  </a:lnTo>
                  <a:lnTo>
                    <a:pt x="119" y="61"/>
                  </a:lnTo>
                  <a:lnTo>
                    <a:pt x="119" y="61"/>
                  </a:lnTo>
                  <a:lnTo>
                    <a:pt x="117" y="64"/>
                  </a:lnTo>
                  <a:lnTo>
                    <a:pt x="117" y="64"/>
                  </a:lnTo>
                  <a:lnTo>
                    <a:pt x="114" y="66"/>
                  </a:lnTo>
                  <a:lnTo>
                    <a:pt x="114" y="66"/>
                  </a:lnTo>
                  <a:lnTo>
                    <a:pt x="110" y="64"/>
                  </a:lnTo>
                  <a:lnTo>
                    <a:pt x="110" y="64"/>
                  </a:lnTo>
                  <a:lnTo>
                    <a:pt x="108" y="59"/>
                  </a:lnTo>
                  <a:lnTo>
                    <a:pt x="108" y="59"/>
                  </a:lnTo>
                  <a:lnTo>
                    <a:pt x="110" y="57"/>
                  </a:lnTo>
                  <a:lnTo>
                    <a:pt x="110" y="57"/>
                  </a:lnTo>
                  <a:lnTo>
                    <a:pt x="115" y="55"/>
                  </a:lnTo>
                  <a:lnTo>
                    <a:pt x="115" y="55"/>
                  </a:lnTo>
                  <a:lnTo>
                    <a:pt x="117" y="57"/>
                  </a:lnTo>
                  <a:lnTo>
                    <a:pt x="117" y="57"/>
                  </a:lnTo>
                  <a:close/>
                  <a:moveTo>
                    <a:pt x="128" y="50"/>
                  </a:moveTo>
                  <a:lnTo>
                    <a:pt x="128" y="50"/>
                  </a:lnTo>
                  <a:lnTo>
                    <a:pt x="130" y="55"/>
                  </a:lnTo>
                  <a:lnTo>
                    <a:pt x="132" y="63"/>
                  </a:lnTo>
                  <a:lnTo>
                    <a:pt x="132" y="63"/>
                  </a:lnTo>
                  <a:lnTo>
                    <a:pt x="128" y="68"/>
                  </a:lnTo>
                  <a:lnTo>
                    <a:pt x="125" y="74"/>
                  </a:lnTo>
                  <a:lnTo>
                    <a:pt x="125" y="74"/>
                  </a:lnTo>
                  <a:lnTo>
                    <a:pt x="119" y="77"/>
                  </a:lnTo>
                  <a:lnTo>
                    <a:pt x="112" y="77"/>
                  </a:lnTo>
                  <a:lnTo>
                    <a:pt x="112" y="77"/>
                  </a:lnTo>
                  <a:lnTo>
                    <a:pt x="106" y="75"/>
                  </a:lnTo>
                  <a:lnTo>
                    <a:pt x="101" y="72"/>
                  </a:lnTo>
                  <a:lnTo>
                    <a:pt x="101" y="72"/>
                  </a:lnTo>
                  <a:lnTo>
                    <a:pt x="97" y="64"/>
                  </a:lnTo>
                  <a:lnTo>
                    <a:pt x="97" y="59"/>
                  </a:lnTo>
                  <a:lnTo>
                    <a:pt x="97" y="59"/>
                  </a:lnTo>
                  <a:lnTo>
                    <a:pt x="99" y="52"/>
                  </a:lnTo>
                  <a:lnTo>
                    <a:pt x="103" y="46"/>
                  </a:lnTo>
                  <a:lnTo>
                    <a:pt x="103" y="46"/>
                  </a:lnTo>
                  <a:lnTo>
                    <a:pt x="110" y="44"/>
                  </a:lnTo>
                  <a:lnTo>
                    <a:pt x="115" y="42"/>
                  </a:lnTo>
                  <a:lnTo>
                    <a:pt x="115" y="42"/>
                  </a:lnTo>
                  <a:lnTo>
                    <a:pt x="123" y="46"/>
                  </a:lnTo>
                  <a:lnTo>
                    <a:pt x="128" y="50"/>
                  </a:lnTo>
                  <a:lnTo>
                    <a:pt x="128" y="50"/>
                  </a:lnTo>
                  <a:close/>
                  <a:moveTo>
                    <a:pt x="66" y="6"/>
                  </a:moveTo>
                  <a:lnTo>
                    <a:pt x="66" y="0"/>
                  </a:lnTo>
                  <a:lnTo>
                    <a:pt x="66" y="0"/>
                  </a:lnTo>
                  <a:lnTo>
                    <a:pt x="59" y="0"/>
                  </a:lnTo>
                  <a:lnTo>
                    <a:pt x="59" y="6"/>
                  </a:lnTo>
                  <a:lnTo>
                    <a:pt x="59" y="6"/>
                  </a:lnTo>
                  <a:lnTo>
                    <a:pt x="53" y="6"/>
                  </a:lnTo>
                  <a:lnTo>
                    <a:pt x="51" y="2"/>
                  </a:lnTo>
                  <a:lnTo>
                    <a:pt x="51" y="2"/>
                  </a:lnTo>
                  <a:lnTo>
                    <a:pt x="44" y="4"/>
                  </a:lnTo>
                  <a:lnTo>
                    <a:pt x="46" y="9"/>
                  </a:lnTo>
                  <a:lnTo>
                    <a:pt x="46" y="9"/>
                  </a:lnTo>
                  <a:lnTo>
                    <a:pt x="44" y="11"/>
                  </a:lnTo>
                  <a:lnTo>
                    <a:pt x="44" y="11"/>
                  </a:lnTo>
                  <a:lnTo>
                    <a:pt x="42" y="13"/>
                  </a:lnTo>
                  <a:lnTo>
                    <a:pt x="37" y="9"/>
                  </a:lnTo>
                  <a:lnTo>
                    <a:pt x="37" y="9"/>
                  </a:lnTo>
                  <a:lnTo>
                    <a:pt x="33" y="17"/>
                  </a:lnTo>
                  <a:lnTo>
                    <a:pt x="37" y="19"/>
                  </a:lnTo>
                  <a:lnTo>
                    <a:pt x="37" y="19"/>
                  </a:lnTo>
                  <a:lnTo>
                    <a:pt x="35" y="24"/>
                  </a:lnTo>
                  <a:lnTo>
                    <a:pt x="29" y="24"/>
                  </a:lnTo>
                  <a:lnTo>
                    <a:pt x="29" y="24"/>
                  </a:lnTo>
                  <a:lnTo>
                    <a:pt x="29" y="31"/>
                  </a:lnTo>
                  <a:lnTo>
                    <a:pt x="33" y="33"/>
                  </a:lnTo>
                  <a:lnTo>
                    <a:pt x="33" y="33"/>
                  </a:lnTo>
                  <a:lnTo>
                    <a:pt x="35" y="37"/>
                  </a:lnTo>
                  <a:lnTo>
                    <a:pt x="29" y="41"/>
                  </a:lnTo>
                  <a:lnTo>
                    <a:pt x="29" y="41"/>
                  </a:lnTo>
                  <a:lnTo>
                    <a:pt x="33" y="46"/>
                  </a:lnTo>
                  <a:lnTo>
                    <a:pt x="38" y="46"/>
                  </a:lnTo>
                  <a:lnTo>
                    <a:pt x="38" y="46"/>
                  </a:lnTo>
                  <a:lnTo>
                    <a:pt x="40" y="48"/>
                  </a:lnTo>
                  <a:lnTo>
                    <a:pt x="40" y="48"/>
                  </a:lnTo>
                  <a:lnTo>
                    <a:pt x="40" y="50"/>
                  </a:lnTo>
                  <a:lnTo>
                    <a:pt x="38" y="53"/>
                  </a:lnTo>
                  <a:lnTo>
                    <a:pt x="38" y="53"/>
                  </a:lnTo>
                  <a:lnTo>
                    <a:pt x="44" y="59"/>
                  </a:lnTo>
                  <a:lnTo>
                    <a:pt x="48" y="55"/>
                  </a:lnTo>
                  <a:lnTo>
                    <a:pt x="48" y="55"/>
                  </a:lnTo>
                  <a:lnTo>
                    <a:pt x="53" y="57"/>
                  </a:lnTo>
                  <a:lnTo>
                    <a:pt x="53" y="61"/>
                  </a:lnTo>
                  <a:lnTo>
                    <a:pt x="53" y="61"/>
                  </a:lnTo>
                  <a:lnTo>
                    <a:pt x="60" y="63"/>
                  </a:lnTo>
                  <a:lnTo>
                    <a:pt x="60" y="57"/>
                  </a:lnTo>
                  <a:lnTo>
                    <a:pt x="60" y="57"/>
                  </a:lnTo>
                  <a:lnTo>
                    <a:pt x="66" y="57"/>
                  </a:lnTo>
                  <a:lnTo>
                    <a:pt x="68" y="61"/>
                  </a:lnTo>
                  <a:lnTo>
                    <a:pt x="68" y="61"/>
                  </a:lnTo>
                  <a:lnTo>
                    <a:pt x="75" y="57"/>
                  </a:lnTo>
                  <a:lnTo>
                    <a:pt x="73" y="53"/>
                  </a:lnTo>
                  <a:lnTo>
                    <a:pt x="73" y="53"/>
                  </a:lnTo>
                  <a:lnTo>
                    <a:pt x="75" y="52"/>
                  </a:lnTo>
                  <a:lnTo>
                    <a:pt x="75" y="52"/>
                  </a:lnTo>
                  <a:lnTo>
                    <a:pt x="79" y="50"/>
                  </a:lnTo>
                  <a:lnTo>
                    <a:pt x="82" y="53"/>
                  </a:lnTo>
                  <a:lnTo>
                    <a:pt x="82" y="53"/>
                  </a:lnTo>
                  <a:lnTo>
                    <a:pt x="86" y="46"/>
                  </a:lnTo>
                  <a:lnTo>
                    <a:pt x="82" y="42"/>
                  </a:lnTo>
                  <a:lnTo>
                    <a:pt x="82" y="42"/>
                  </a:lnTo>
                  <a:lnTo>
                    <a:pt x="84" y="39"/>
                  </a:lnTo>
                  <a:lnTo>
                    <a:pt x="90" y="39"/>
                  </a:lnTo>
                  <a:lnTo>
                    <a:pt x="90" y="39"/>
                  </a:lnTo>
                  <a:lnTo>
                    <a:pt x="90" y="31"/>
                  </a:lnTo>
                  <a:lnTo>
                    <a:pt x="86" y="30"/>
                  </a:lnTo>
                  <a:lnTo>
                    <a:pt x="86" y="30"/>
                  </a:lnTo>
                  <a:lnTo>
                    <a:pt x="84" y="24"/>
                  </a:lnTo>
                  <a:lnTo>
                    <a:pt x="90" y="22"/>
                  </a:lnTo>
                  <a:lnTo>
                    <a:pt x="90" y="22"/>
                  </a:lnTo>
                  <a:lnTo>
                    <a:pt x="86" y="15"/>
                  </a:lnTo>
                  <a:lnTo>
                    <a:pt x="81" y="17"/>
                  </a:lnTo>
                  <a:lnTo>
                    <a:pt x="81" y="17"/>
                  </a:lnTo>
                  <a:lnTo>
                    <a:pt x="81" y="15"/>
                  </a:lnTo>
                  <a:lnTo>
                    <a:pt x="81" y="15"/>
                  </a:lnTo>
                  <a:lnTo>
                    <a:pt x="79" y="13"/>
                  </a:lnTo>
                  <a:lnTo>
                    <a:pt x="81" y="9"/>
                  </a:lnTo>
                  <a:lnTo>
                    <a:pt x="81" y="9"/>
                  </a:lnTo>
                  <a:lnTo>
                    <a:pt x="75" y="4"/>
                  </a:lnTo>
                  <a:lnTo>
                    <a:pt x="71" y="8"/>
                  </a:lnTo>
                  <a:lnTo>
                    <a:pt x="71" y="8"/>
                  </a:lnTo>
                  <a:lnTo>
                    <a:pt x="66" y="6"/>
                  </a:lnTo>
                  <a:lnTo>
                    <a:pt x="66" y="6"/>
                  </a:lnTo>
                  <a:close/>
                  <a:moveTo>
                    <a:pt x="60" y="20"/>
                  </a:moveTo>
                  <a:lnTo>
                    <a:pt x="60" y="20"/>
                  </a:lnTo>
                  <a:lnTo>
                    <a:pt x="66" y="22"/>
                  </a:lnTo>
                  <a:lnTo>
                    <a:pt x="68" y="24"/>
                  </a:lnTo>
                  <a:lnTo>
                    <a:pt x="68" y="24"/>
                  </a:lnTo>
                  <a:lnTo>
                    <a:pt x="70" y="28"/>
                  </a:lnTo>
                  <a:lnTo>
                    <a:pt x="71" y="33"/>
                  </a:lnTo>
                  <a:lnTo>
                    <a:pt x="71" y="33"/>
                  </a:lnTo>
                  <a:lnTo>
                    <a:pt x="70" y="37"/>
                  </a:lnTo>
                  <a:lnTo>
                    <a:pt x="66" y="41"/>
                  </a:lnTo>
                  <a:lnTo>
                    <a:pt x="66" y="41"/>
                  </a:lnTo>
                  <a:lnTo>
                    <a:pt x="62" y="42"/>
                  </a:lnTo>
                  <a:lnTo>
                    <a:pt x="59" y="42"/>
                  </a:lnTo>
                  <a:lnTo>
                    <a:pt x="59" y="42"/>
                  </a:lnTo>
                  <a:lnTo>
                    <a:pt x="55" y="41"/>
                  </a:lnTo>
                  <a:lnTo>
                    <a:pt x="51" y="39"/>
                  </a:lnTo>
                  <a:lnTo>
                    <a:pt x="51" y="39"/>
                  </a:lnTo>
                  <a:lnTo>
                    <a:pt x="49" y="35"/>
                  </a:lnTo>
                  <a:lnTo>
                    <a:pt x="49" y="30"/>
                  </a:lnTo>
                  <a:lnTo>
                    <a:pt x="49" y="30"/>
                  </a:lnTo>
                  <a:lnTo>
                    <a:pt x="49" y="26"/>
                  </a:lnTo>
                  <a:lnTo>
                    <a:pt x="53" y="22"/>
                  </a:lnTo>
                  <a:lnTo>
                    <a:pt x="53" y="22"/>
                  </a:lnTo>
                  <a:lnTo>
                    <a:pt x="57" y="20"/>
                  </a:lnTo>
                  <a:lnTo>
                    <a:pt x="60" y="20"/>
                  </a:lnTo>
                  <a:lnTo>
                    <a:pt x="60" y="20"/>
                  </a:lnTo>
                  <a:close/>
                  <a:moveTo>
                    <a:pt x="64" y="28"/>
                  </a:moveTo>
                  <a:lnTo>
                    <a:pt x="64" y="28"/>
                  </a:lnTo>
                  <a:lnTo>
                    <a:pt x="64" y="31"/>
                  </a:lnTo>
                  <a:lnTo>
                    <a:pt x="64" y="31"/>
                  </a:lnTo>
                  <a:lnTo>
                    <a:pt x="62" y="35"/>
                  </a:lnTo>
                  <a:lnTo>
                    <a:pt x="62" y="35"/>
                  </a:lnTo>
                  <a:lnTo>
                    <a:pt x="59" y="37"/>
                  </a:lnTo>
                  <a:lnTo>
                    <a:pt x="59" y="37"/>
                  </a:lnTo>
                  <a:lnTo>
                    <a:pt x="55" y="35"/>
                  </a:lnTo>
                  <a:lnTo>
                    <a:pt x="55" y="35"/>
                  </a:lnTo>
                  <a:lnTo>
                    <a:pt x="55" y="31"/>
                  </a:lnTo>
                  <a:lnTo>
                    <a:pt x="55" y="31"/>
                  </a:lnTo>
                  <a:lnTo>
                    <a:pt x="57" y="28"/>
                  </a:lnTo>
                  <a:lnTo>
                    <a:pt x="57" y="28"/>
                  </a:lnTo>
                  <a:lnTo>
                    <a:pt x="60" y="26"/>
                  </a:lnTo>
                  <a:lnTo>
                    <a:pt x="60" y="26"/>
                  </a:lnTo>
                  <a:lnTo>
                    <a:pt x="64" y="28"/>
                  </a:lnTo>
                  <a:lnTo>
                    <a:pt x="64" y="28"/>
                  </a:lnTo>
                  <a:close/>
                  <a:moveTo>
                    <a:pt x="73" y="20"/>
                  </a:moveTo>
                  <a:lnTo>
                    <a:pt x="73" y="20"/>
                  </a:lnTo>
                  <a:lnTo>
                    <a:pt x="77" y="26"/>
                  </a:lnTo>
                  <a:lnTo>
                    <a:pt x="77" y="33"/>
                  </a:lnTo>
                  <a:lnTo>
                    <a:pt x="77" y="33"/>
                  </a:lnTo>
                  <a:lnTo>
                    <a:pt x="75" y="39"/>
                  </a:lnTo>
                  <a:lnTo>
                    <a:pt x="70" y="44"/>
                  </a:lnTo>
                  <a:lnTo>
                    <a:pt x="70" y="44"/>
                  </a:lnTo>
                  <a:lnTo>
                    <a:pt x="64" y="48"/>
                  </a:lnTo>
                  <a:lnTo>
                    <a:pt x="59" y="48"/>
                  </a:lnTo>
                  <a:lnTo>
                    <a:pt x="59" y="48"/>
                  </a:lnTo>
                  <a:lnTo>
                    <a:pt x="51" y="46"/>
                  </a:lnTo>
                  <a:lnTo>
                    <a:pt x="46" y="42"/>
                  </a:lnTo>
                  <a:lnTo>
                    <a:pt x="46" y="42"/>
                  </a:lnTo>
                  <a:lnTo>
                    <a:pt x="44" y="37"/>
                  </a:lnTo>
                  <a:lnTo>
                    <a:pt x="42" y="30"/>
                  </a:lnTo>
                  <a:lnTo>
                    <a:pt x="42" y="30"/>
                  </a:lnTo>
                  <a:lnTo>
                    <a:pt x="44" y="22"/>
                  </a:lnTo>
                  <a:lnTo>
                    <a:pt x="49" y="19"/>
                  </a:lnTo>
                  <a:lnTo>
                    <a:pt x="49" y="19"/>
                  </a:lnTo>
                  <a:lnTo>
                    <a:pt x="55" y="15"/>
                  </a:lnTo>
                  <a:lnTo>
                    <a:pt x="62" y="15"/>
                  </a:lnTo>
                  <a:lnTo>
                    <a:pt x="62" y="15"/>
                  </a:lnTo>
                  <a:lnTo>
                    <a:pt x="68" y="17"/>
                  </a:lnTo>
                  <a:lnTo>
                    <a:pt x="73" y="20"/>
                  </a:lnTo>
                  <a:lnTo>
                    <a:pt x="73" y="20"/>
                  </a:lnTo>
                  <a:close/>
                  <a:moveTo>
                    <a:pt x="44" y="88"/>
                  </a:moveTo>
                  <a:lnTo>
                    <a:pt x="44" y="88"/>
                  </a:lnTo>
                  <a:lnTo>
                    <a:pt x="38" y="90"/>
                  </a:lnTo>
                  <a:lnTo>
                    <a:pt x="33" y="92"/>
                  </a:lnTo>
                  <a:lnTo>
                    <a:pt x="33" y="92"/>
                  </a:lnTo>
                  <a:lnTo>
                    <a:pt x="29" y="97"/>
                  </a:lnTo>
                  <a:lnTo>
                    <a:pt x="27" y="105"/>
                  </a:lnTo>
                  <a:lnTo>
                    <a:pt x="27" y="105"/>
                  </a:lnTo>
                  <a:lnTo>
                    <a:pt x="29" y="110"/>
                  </a:lnTo>
                  <a:lnTo>
                    <a:pt x="33" y="116"/>
                  </a:lnTo>
                  <a:lnTo>
                    <a:pt x="33" y="116"/>
                  </a:lnTo>
                  <a:lnTo>
                    <a:pt x="38" y="119"/>
                  </a:lnTo>
                  <a:lnTo>
                    <a:pt x="44" y="119"/>
                  </a:lnTo>
                  <a:lnTo>
                    <a:pt x="44" y="119"/>
                  </a:lnTo>
                  <a:lnTo>
                    <a:pt x="51" y="119"/>
                  </a:lnTo>
                  <a:lnTo>
                    <a:pt x="55" y="116"/>
                  </a:lnTo>
                  <a:lnTo>
                    <a:pt x="55" y="116"/>
                  </a:lnTo>
                  <a:lnTo>
                    <a:pt x="59" y="110"/>
                  </a:lnTo>
                  <a:lnTo>
                    <a:pt x="60" y="105"/>
                  </a:lnTo>
                  <a:lnTo>
                    <a:pt x="60" y="105"/>
                  </a:lnTo>
                  <a:lnTo>
                    <a:pt x="59" y="97"/>
                  </a:lnTo>
                  <a:lnTo>
                    <a:pt x="55" y="92"/>
                  </a:lnTo>
                  <a:lnTo>
                    <a:pt x="55" y="92"/>
                  </a:lnTo>
                  <a:lnTo>
                    <a:pt x="51" y="90"/>
                  </a:lnTo>
                  <a:lnTo>
                    <a:pt x="44" y="88"/>
                  </a:lnTo>
                  <a:lnTo>
                    <a:pt x="44" y="88"/>
                  </a:lnTo>
                  <a:close/>
                  <a:moveTo>
                    <a:pt x="49" y="99"/>
                  </a:moveTo>
                  <a:lnTo>
                    <a:pt x="49" y="99"/>
                  </a:lnTo>
                  <a:lnTo>
                    <a:pt x="48" y="97"/>
                  </a:lnTo>
                  <a:lnTo>
                    <a:pt x="44" y="97"/>
                  </a:lnTo>
                  <a:lnTo>
                    <a:pt x="44" y="97"/>
                  </a:lnTo>
                  <a:lnTo>
                    <a:pt x="42" y="97"/>
                  </a:lnTo>
                  <a:lnTo>
                    <a:pt x="38" y="99"/>
                  </a:lnTo>
                  <a:lnTo>
                    <a:pt x="38" y="99"/>
                  </a:lnTo>
                  <a:lnTo>
                    <a:pt x="38" y="101"/>
                  </a:lnTo>
                  <a:lnTo>
                    <a:pt x="37" y="105"/>
                  </a:lnTo>
                  <a:lnTo>
                    <a:pt x="37" y="105"/>
                  </a:lnTo>
                  <a:lnTo>
                    <a:pt x="38" y="107"/>
                  </a:lnTo>
                  <a:lnTo>
                    <a:pt x="38" y="110"/>
                  </a:lnTo>
                  <a:lnTo>
                    <a:pt x="38" y="110"/>
                  </a:lnTo>
                  <a:lnTo>
                    <a:pt x="42" y="110"/>
                  </a:lnTo>
                  <a:lnTo>
                    <a:pt x="44" y="112"/>
                  </a:lnTo>
                  <a:lnTo>
                    <a:pt x="44" y="112"/>
                  </a:lnTo>
                  <a:lnTo>
                    <a:pt x="48" y="110"/>
                  </a:lnTo>
                  <a:lnTo>
                    <a:pt x="49" y="110"/>
                  </a:lnTo>
                  <a:lnTo>
                    <a:pt x="49" y="110"/>
                  </a:lnTo>
                  <a:lnTo>
                    <a:pt x="51" y="107"/>
                  </a:lnTo>
                  <a:lnTo>
                    <a:pt x="51" y="105"/>
                  </a:lnTo>
                  <a:lnTo>
                    <a:pt x="51" y="105"/>
                  </a:lnTo>
                  <a:lnTo>
                    <a:pt x="51" y="101"/>
                  </a:lnTo>
                  <a:lnTo>
                    <a:pt x="49" y="99"/>
                  </a:lnTo>
                  <a:lnTo>
                    <a:pt x="49" y="99"/>
                  </a:lnTo>
                  <a:close/>
                  <a:moveTo>
                    <a:pt x="62" y="86"/>
                  </a:moveTo>
                  <a:lnTo>
                    <a:pt x="62" y="86"/>
                  </a:lnTo>
                  <a:lnTo>
                    <a:pt x="55" y="81"/>
                  </a:lnTo>
                  <a:lnTo>
                    <a:pt x="44" y="79"/>
                  </a:lnTo>
                  <a:lnTo>
                    <a:pt x="44" y="79"/>
                  </a:lnTo>
                  <a:lnTo>
                    <a:pt x="35" y="81"/>
                  </a:lnTo>
                  <a:lnTo>
                    <a:pt x="27" y="86"/>
                  </a:lnTo>
                  <a:lnTo>
                    <a:pt x="27" y="86"/>
                  </a:lnTo>
                  <a:lnTo>
                    <a:pt x="22" y="94"/>
                  </a:lnTo>
                  <a:lnTo>
                    <a:pt x="20" y="105"/>
                  </a:lnTo>
                  <a:lnTo>
                    <a:pt x="20" y="105"/>
                  </a:lnTo>
                  <a:lnTo>
                    <a:pt x="22" y="114"/>
                  </a:lnTo>
                  <a:lnTo>
                    <a:pt x="27" y="121"/>
                  </a:lnTo>
                  <a:lnTo>
                    <a:pt x="27" y="121"/>
                  </a:lnTo>
                  <a:lnTo>
                    <a:pt x="35" y="127"/>
                  </a:lnTo>
                  <a:lnTo>
                    <a:pt x="44" y="129"/>
                  </a:lnTo>
                  <a:lnTo>
                    <a:pt x="44" y="129"/>
                  </a:lnTo>
                  <a:lnTo>
                    <a:pt x="55" y="127"/>
                  </a:lnTo>
                  <a:lnTo>
                    <a:pt x="62" y="121"/>
                  </a:lnTo>
                  <a:lnTo>
                    <a:pt x="62" y="121"/>
                  </a:lnTo>
                  <a:lnTo>
                    <a:pt x="68" y="114"/>
                  </a:lnTo>
                  <a:lnTo>
                    <a:pt x="70" y="105"/>
                  </a:lnTo>
                  <a:lnTo>
                    <a:pt x="70" y="105"/>
                  </a:lnTo>
                  <a:lnTo>
                    <a:pt x="68" y="94"/>
                  </a:lnTo>
                  <a:lnTo>
                    <a:pt x="62" y="86"/>
                  </a:lnTo>
                  <a:lnTo>
                    <a:pt x="62" y="8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Freeform 412"/>
            <p:cNvSpPr>
              <a:spLocks noEditPoints="1"/>
            </p:cNvSpPr>
            <p:nvPr/>
          </p:nvSpPr>
          <p:spPr bwMode="auto">
            <a:xfrm>
              <a:off x="16311" y="8777"/>
              <a:ext cx="494" cy="340"/>
            </a:xfrm>
            <a:custGeom>
              <a:avLst/>
              <a:gdLst>
                <a:gd name="T0" fmla="*/ 57 w 154"/>
                <a:gd name="T1" fmla="*/ 26 h 106"/>
                <a:gd name="T2" fmla="*/ 75 w 154"/>
                <a:gd name="T3" fmla="*/ 29 h 106"/>
                <a:gd name="T4" fmla="*/ 79 w 154"/>
                <a:gd name="T5" fmla="*/ 46 h 106"/>
                <a:gd name="T6" fmla="*/ 84 w 154"/>
                <a:gd name="T7" fmla="*/ 59 h 106"/>
                <a:gd name="T8" fmla="*/ 88 w 154"/>
                <a:gd name="T9" fmla="*/ 75 h 106"/>
                <a:gd name="T10" fmla="*/ 77 w 154"/>
                <a:gd name="T11" fmla="*/ 84 h 106"/>
                <a:gd name="T12" fmla="*/ 70 w 154"/>
                <a:gd name="T13" fmla="*/ 99 h 106"/>
                <a:gd name="T14" fmla="*/ 51 w 154"/>
                <a:gd name="T15" fmla="*/ 101 h 106"/>
                <a:gd name="T16" fmla="*/ 37 w 154"/>
                <a:gd name="T17" fmla="*/ 101 h 106"/>
                <a:gd name="T18" fmla="*/ 20 w 154"/>
                <a:gd name="T19" fmla="*/ 99 h 106"/>
                <a:gd name="T20" fmla="*/ 15 w 154"/>
                <a:gd name="T21" fmla="*/ 88 h 106"/>
                <a:gd name="T22" fmla="*/ 2 w 154"/>
                <a:gd name="T23" fmla="*/ 75 h 106"/>
                <a:gd name="T24" fmla="*/ 5 w 154"/>
                <a:gd name="T25" fmla="*/ 59 h 106"/>
                <a:gd name="T26" fmla="*/ 9 w 154"/>
                <a:gd name="T27" fmla="*/ 46 h 106"/>
                <a:gd name="T28" fmla="*/ 15 w 154"/>
                <a:gd name="T29" fmla="*/ 29 h 106"/>
                <a:gd name="T30" fmla="*/ 27 w 154"/>
                <a:gd name="T31" fmla="*/ 27 h 106"/>
                <a:gd name="T32" fmla="*/ 42 w 154"/>
                <a:gd name="T33" fmla="*/ 18 h 106"/>
                <a:gd name="T34" fmla="*/ 115 w 154"/>
                <a:gd name="T35" fmla="*/ 5 h 106"/>
                <a:gd name="T36" fmla="*/ 103 w 154"/>
                <a:gd name="T37" fmla="*/ 9 h 106"/>
                <a:gd name="T38" fmla="*/ 92 w 154"/>
                <a:gd name="T39" fmla="*/ 13 h 106"/>
                <a:gd name="T40" fmla="*/ 90 w 154"/>
                <a:gd name="T41" fmla="*/ 24 h 106"/>
                <a:gd name="T42" fmla="*/ 82 w 154"/>
                <a:gd name="T43" fmla="*/ 35 h 106"/>
                <a:gd name="T44" fmla="*/ 90 w 154"/>
                <a:gd name="T45" fmla="*/ 48 h 106"/>
                <a:gd name="T46" fmla="*/ 95 w 154"/>
                <a:gd name="T47" fmla="*/ 57 h 106"/>
                <a:gd name="T48" fmla="*/ 103 w 154"/>
                <a:gd name="T49" fmla="*/ 68 h 106"/>
                <a:gd name="T50" fmla="*/ 114 w 154"/>
                <a:gd name="T51" fmla="*/ 66 h 106"/>
                <a:gd name="T52" fmla="*/ 126 w 154"/>
                <a:gd name="T53" fmla="*/ 70 h 106"/>
                <a:gd name="T54" fmla="*/ 136 w 154"/>
                <a:gd name="T55" fmla="*/ 60 h 106"/>
                <a:gd name="T56" fmla="*/ 145 w 154"/>
                <a:gd name="T57" fmla="*/ 51 h 106"/>
                <a:gd name="T58" fmla="*/ 152 w 154"/>
                <a:gd name="T59" fmla="*/ 42 h 106"/>
                <a:gd name="T60" fmla="*/ 148 w 154"/>
                <a:gd name="T61" fmla="*/ 33 h 106"/>
                <a:gd name="T62" fmla="*/ 148 w 154"/>
                <a:gd name="T63" fmla="*/ 18 h 106"/>
                <a:gd name="T64" fmla="*/ 137 w 154"/>
                <a:gd name="T65" fmla="*/ 11 h 106"/>
                <a:gd name="T66" fmla="*/ 126 w 154"/>
                <a:gd name="T67" fmla="*/ 5 h 106"/>
                <a:gd name="T68" fmla="*/ 117 w 154"/>
                <a:gd name="T69" fmla="*/ 26 h 106"/>
                <a:gd name="T70" fmla="*/ 128 w 154"/>
                <a:gd name="T71" fmla="*/ 37 h 106"/>
                <a:gd name="T72" fmla="*/ 114 w 154"/>
                <a:gd name="T73" fmla="*/ 46 h 106"/>
                <a:gd name="T74" fmla="*/ 110 w 154"/>
                <a:gd name="T75" fmla="*/ 27 h 106"/>
                <a:gd name="T76" fmla="*/ 125 w 154"/>
                <a:gd name="T77" fmla="*/ 33 h 106"/>
                <a:gd name="T78" fmla="*/ 117 w 154"/>
                <a:gd name="T79" fmla="*/ 44 h 106"/>
                <a:gd name="T80" fmla="*/ 110 w 154"/>
                <a:gd name="T81" fmla="*/ 37 h 106"/>
                <a:gd name="T82" fmla="*/ 121 w 154"/>
                <a:gd name="T83" fmla="*/ 29 h 106"/>
                <a:gd name="T84" fmla="*/ 139 w 154"/>
                <a:gd name="T85" fmla="*/ 35 h 106"/>
                <a:gd name="T86" fmla="*/ 110 w 154"/>
                <a:gd name="T87" fmla="*/ 55 h 106"/>
                <a:gd name="T88" fmla="*/ 103 w 154"/>
                <a:gd name="T89" fmla="*/ 22 h 106"/>
                <a:gd name="T90" fmla="*/ 132 w 154"/>
                <a:gd name="T91" fmla="*/ 20 h 106"/>
                <a:gd name="T92" fmla="*/ 35 w 154"/>
                <a:gd name="T93" fmla="*/ 62 h 106"/>
                <a:gd name="T94" fmla="*/ 44 w 154"/>
                <a:gd name="T95" fmla="*/ 73 h 106"/>
                <a:gd name="T96" fmla="*/ 55 w 154"/>
                <a:gd name="T97" fmla="*/ 59 h 106"/>
                <a:gd name="T98" fmla="*/ 49 w 154"/>
                <a:gd name="T99" fmla="*/ 57 h 106"/>
                <a:gd name="T100" fmla="*/ 38 w 154"/>
                <a:gd name="T101" fmla="*/ 59 h 106"/>
                <a:gd name="T102" fmla="*/ 44 w 154"/>
                <a:gd name="T103" fmla="*/ 70 h 106"/>
                <a:gd name="T104" fmla="*/ 51 w 154"/>
                <a:gd name="T105" fmla="*/ 62 h 106"/>
                <a:gd name="T106" fmla="*/ 49 w 154"/>
                <a:gd name="T107" fmla="*/ 35 h 106"/>
                <a:gd name="T108" fmla="*/ 20 w 154"/>
                <a:gd name="T109" fmla="*/ 51 h 106"/>
                <a:gd name="T110" fmla="*/ 26 w 154"/>
                <a:gd name="T111" fmla="*/ 81 h 106"/>
                <a:gd name="T112" fmla="*/ 64 w 154"/>
                <a:gd name="T113" fmla="*/ 81 h 106"/>
                <a:gd name="T114" fmla="*/ 70 w 154"/>
                <a:gd name="T115" fmla="*/ 5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06">
                  <a:moveTo>
                    <a:pt x="48" y="24"/>
                  </a:moveTo>
                  <a:lnTo>
                    <a:pt x="48" y="24"/>
                  </a:lnTo>
                  <a:lnTo>
                    <a:pt x="51" y="24"/>
                  </a:lnTo>
                  <a:lnTo>
                    <a:pt x="55" y="18"/>
                  </a:lnTo>
                  <a:lnTo>
                    <a:pt x="59" y="20"/>
                  </a:lnTo>
                  <a:lnTo>
                    <a:pt x="57" y="26"/>
                  </a:lnTo>
                  <a:lnTo>
                    <a:pt x="57" y="26"/>
                  </a:lnTo>
                  <a:lnTo>
                    <a:pt x="62" y="27"/>
                  </a:lnTo>
                  <a:lnTo>
                    <a:pt x="66" y="22"/>
                  </a:lnTo>
                  <a:lnTo>
                    <a:pt x="68" y="24"/>
                  </a:lnTo>
                  <a:lnTo>
                    <a:pt x="66" y="29"/>
                  </a:lnTo>
                  <a:lnTo>
                    <a:pt x="66" y="29"/>
                  </a:lnTo>
                  <a:lnTo>
                    <a:pt x="70" y="33"/>
                  </a:lnTo>
                  <a:lnTo>
                    <a:pt x="75" y="29"/>
                  </a:lnTo>
                  <a:lnTo>
                    <a:pt x="77" y="31"/>
                  </a:lnTo>
                  <a:lnTo>
                    <a:pt x="73" y="37"/>
                  </a:lnTo>
                  <a:lnTo>
                    <a:pt x="73" y="37"/>
                  </a:lnTo>
                  <a:lnTo>
                    <a:pt x="77" y="40"/>
                  </a:lnTo>
                  <a:lnTo>
                    <a:pt x="82" y="38"/>
                  </a:lnTo>
                  <a:lnTo>
                    <a:pt x="84" y="42"/>
                  </a:lnTo>
                  <a:lnTo>
                    <a:pt x="79" y="46"/>
                  </a:lnTo>
                  <a:lnTo>
                    <a:pt x="79" y="46"/>
                  </a:lnTo>
                  <a:lnTo>
                    <a:pt x="81" y="49"/>
                  </a:lnTo>
                  <a:lnTo>
                    <a:pt x="88" y="48"/>
                  </a:lnTo>
                  <a:lnTo>
                    <a:pt x="88" y="53"/>
                  </a:lnTo>
                  <a:lnTo>
                    <a:pt x="82" y="55"/>
                  </a:lnTo>
                  <a:lnTo>
                    <a:pt x="82" y="55"/>
                  </a:lnTo>
                  <a:lnTo>
                    <a:pt x="84" y="59"/>
                  </a:lnTo>
                  <a:lnTo>
                    <a:pt x="90" y="60"/>
                  </a:lnTo>
                  <a:lnTo>
                    <a:pt x="90" y="64"/>
                  </a:lnTo>
                  <a:lnTo>
                    <a:pt x="84" y="64"/>
                  </a:lnTo>
                  <a:lnTo>
                    <a:pt x="84" y="64"/>
                  </a:lnTo>
                  <a:lnTo>
                    <a:pt x="82" y="70"/>
                  </a:lnTo>
                  <a:lnTo>
                    <a:pt x="88" y="71"/>
                  </a:lnTo>
                  <a:lnTo>
                    <a:pt x="88" y="75"/>
                  </a:lnTo>
                  <a:lnTo>
                    <a:pt x="81" y="75"/>
                  </a:lnTo>
                  <a:lnTo>
                    <a:pt x="81" y="75"/>
                  </a:lnTo>
                  <a:lnTo>
                    <a:pt x="81" y="79"/>
                  </a:lnTo>
                  <a:lnTo>
                    <a:pt x="84" y="82"/>
                  </a:lnTo>
                  <a:lnTo>
                    <a:pt x="82" y="86"/>
                  </a:lnTo>
                  <a:lnTo>
                    <a:pt x="77" y="84"/>
                  </a:lnTo>
                  <a:lnTo>
                    <a:pt x="77" y="84"/>
                  </a:lnTo>
                  <a:lnTo>
                    <a:pt x="73" y="88"/>
                  </a:lnTo>
                  <a:lnTo>
                    <a:pt x="77" y="92"/>
                  </a:lnTo>
                  <a:lnTo>
                    <a:pt x="75" y="95"/>
                  </a:lnTo>
                  <a:lnTo>
                    <a:pt x="70" y="92"/>
                  </a:lnTo>
                  <a:lnTo>
                    <a:pt x="70" y="92"/>
                  </a:lnTo>
                  <a:lnTo>
                    <a:pt x="66" y="93"/>
                  </a:lnTo>
                  <a:lnTo>
                    <a:pt x="70" y="99"/>
                  </a:lnTo>
                  <a:lnTo>
                    <a:pt x="66" y="101"/>
                  </a:lnTo>
                  <a:lnTo>
                    <a:pt x="62" y="97"/>
                  </a:lnTo>
                  <a:lnTo>
                    <a:pt x="62" y="97"/>
                  </a:lnTo>
                  <a:lnTo>
                    <a:pt x="57" y="99"/>
                  </a:lnTo>
                  <a:lnTo>
                    <a:pt x="59" y="104"/>
                  </a:lnTo>
                  <a:lnTo>
                    <a:pt x="55" y="106"/>
                  </a:lnTo>
                  <a:lnTo>
                    <a:pt x="51" y="101"/>
                  </a:lnTo>
                  <a:lnTo>
                    <a:pt x="51" y="101"/>
                  </a:lnTo>
                  <a:lnTo>
                    <a:pt x="48" y="101"/>
                  </a:lnTo>
                  <a:lnTo>
                    <a:pt x="48" y="106"/>
                  </a:lnTo>
                  <a:lnTo>
                    <a:pt x="42" y="106"/>
                  </a:lnTo>
                  <a:lnTo>
                    <a:pt x="42" y="101"/>
                  </a:lnTo>
                  <a:lnTo>
                    <a:pt x="42" y="101"/>
                  </a:lnTo>
                  <a:lnTo>
                    <a:pt x="37" y="101"/>
                  </a:lnTo>
                  <a:lnTo>
                    <a:pt x="35" y="106"/>
                  </a:lnTo>
                  <a:lnTo>
                    <a:pt x="31" y="104"/>
                  </a:lnTo>
                  <a:lnTo>
                    <a:pt x="31" y="99"/>
                  </a:lnTo>
                  <a:lnTo>
                    <a:pt x="31" y="99"/>
                  </a:lnTo>
                  <a:lnTo>
                    <a:pt x="27" y="97"/>
                  </a:lnTo>
                  <a:lnTo>
                    <a:pt x="24" y="103"/>
                  </a:lnTo>
                  <a:lnTo>
                    <a:pt x="20" y="99"/>
                  </a:lnTo>
                  <a:lnTo>
                    <a:pt x="22" y="95"/>
                  </a:lnTo>
                  <a:lnTo>
                    <a:pt x="22" y="95"/>
                  </a:lnTo>
                  <a:lnTo>
                    <a:pt x="18" y="92"/>
                  </a:lnTo>
                  <a:lnTo>
                    <a:pt x="15" y="95"/>
                  </a:lnTo>
                  <a:lnTo>
                    <a:pt x="11" y="92"/>
                  </a:lnTo>
                  <a:lnTo>
                    <a:pt x="15" y="88"/>
                  </a:lnTo>
                  <a:lnTo>
                    <a:pt x="15" y="88"/>
                  </a:lnTo>
                  <a:lnTo>
                    <a:pt x="13" y="84"/>
                  </a:lnTo>
                  <a:lnTo>
                    <a:pt x="7" y="86"/>
                  </a:lnTo>
                  <a:lnTo>
                    <a:pt x="5" y="82"/>
                  </a:lnTo>
                  <a:lnTo>
                    <a:pt x="9" y="79"/>
                  </a:lnTo>
                  <a:lnTo>
                    <a:pt x="9" y="79"/>
                  </a:lnTo>
                  <a:lnTo>
                    <a:pt x="7" y="75"/>
                  </a:lnTo>
                  <a:lnTo>
                    <a:pt x="2" y="75"/>
                  </a:lnTo>
                  <a:lnTo>
                    <a:pt x="2" y="71"/>
                  </a:lnTo>
                  <a:lnTo>
                    <a:pt x="5" y="70"/>
                  </a:lnTo>
                  <a:lnTo>
                    <a:pt x="5" y="70"/>
                  </a:lnTo>
                  <a:lnTo>
                    <a:pt x="5" y="64"/>
                  </a:lnTo>
                  <a:lnTo>
                    <a:pt x="0" y="64"/>
                  </a:lnTo>
                  <a:lnTo>
                    <a:pt x="0" y="60"/>
                  </a:lnTo>
                  <a:lnTo>
                    <a:pt x="5" y="59"/>
                  </a:lnTo>
                  <a:lnTo>
                    <a:pt x="5" y="59"/>
                  </a:lnTo>
                  <a:lnTo>
                    <a:pt x="5" y="55"/>
                  </a:lnTo>
                  <a:lnTo>
                    <a:pt x="2" y="53"/>
                  </a:lnTo>
                  <a:lnTo>
                    <a:pt x="2" y="49"/>
                  </a:lnTo>
                  <a:lnTo>
                    <a:pt x="7" y="49"/>
                  </a:lnTo>
                  <a:lnTo>
                    <a:pt x="7" y="49"/>
                  </a:lnTo>
                  <a:lnTo>
                    <a:pt x="9" y="46"/>
                  </a:lnTo>
                  <a:lnTo>
                    <a:pt x="5" y="42"/>
                  </a:lnTo>
                  <a:lnTo>
                    <a:pt x="7" y="38"/>
                  </a:lnTo>
                  <a:lnTo>
                    <a:pt x="13" y="40"/>
                  </a:lnTo>
                  <a:lnTo>
                    <a:pt x="13" y="40"/>
                  </a:lnTo>
                  <a:lnTo>
                    <a:pt x="15" y="37"/>
                  </a:lnTo>
                  <a:lnTo>
                    <a:pt x="11" y="33"/>
                  </a:lnTo>
                  <a:lnTo>
                    <a:pt x="15" y="29"/>
                  </a:lnTo>
                  <a:lnTo>
                    <a:pt x="18" y="33"/>
                  </a:lnTo>
                  <a:lnTo>
                    <a:pt x="18" y="33"/>
                  </a:lnTo>
                  <a:lnTo>
                    <a:pt x="22" y="29"/>
                  </a:lnTo>
                  <a:lnTo>
                    <a:pt x="20" y="24"/>
                  </a:lnTo>
                  <a:lnTo>
                    <a:pt x="24" y="22"/>
                  </a:lnTo>
                  <a:lnTo>
                    <a:pt x="27" y="27"/>
                  </a:lnTo>
                  <a:lnTo>
                    <a:pt x="27" y="27"/>
                  </a:lnTo>
                  <a:lnTo>
                    <a:pt x="31" y="26"/>
                  </a:lnTo>
                  <a:lnTo>
                    <a:pt x="31" y="20"/>
                  </a:lnTo>
                  <a:lnTo>
                    <a:pt x="35" y="18"/>
                  </a:lnTo>
                  <a:lnTo>
                    <a:pt x="37" y="24"/>
                  </a:lnTo>
                  <a:lnTo>
                    <a:pt x="37" y="24"/>
                  </a:lnTo>
                  <a:lnTo>
                    <a:pt x="42" y="24"/>
                  </a:lnTo>
                  <a:lnTo>
                    <a:pt x="42" y="18"/>
                  </a:lnTo>
                  <a:lnTo>
                    <a:pt x="46" y="18"/>
                  </a:lnTo>
                  <a:lnTo>
                    <a:pt x="48" y="24"/>
                  </a:lnTo>
                  <a:lnTo>
                    <a:pt x="48" y="24"/>
                  </a:lnTo>
                  <a:close/>
                  <a:moveTo>
                    <a:pt x="119" y="5"/>
                  </a:moveTo>
                  <a:lnTo>
                    <a:pt x="117" y="0"/>
                  </a:lnTo>
                  <a:lnTo>
                    <a:pt x="115" y="0"/>
                  </a:lnTo>
                  <a:lnTo>
                    <a:pt x="115" y="5"/>
                  </a:lnTo>
                  <a:lnTo>
                    <a:pt x="115" y="5"/>
                  </a:lnTo>
                  <a:lnTo>
                    <a:pt x="112" y="5"/>
                  </a:lnTo>
                  <a:lnTo>
                    <a:pt x="110" y="2"/>
                  </a:lnTo>
                  <a:lnTo>
                    <a:pt x="106" y="4"/>
                  </a:lnTo>
                  <a:lnTo>
                    <a:pt x="106" y="7"/>
                  </a:lnTo>
                  <a:lnTo>
                    <a:pt x="106" y="7"/>
                  </a:lnTo>
                  <a:lnTo>
                    <a:pt x="103" y="9"/>
                  </a:lnTo>
                  <a:lnTo>
                    <a:pt x="101" y="5"/>
                  </a:lnTo>
                  <a:lnTo>
                    <a:pt x="97" y="7"/>
                  </a:lnTo>
                  <a:lnTo>
                    <a:pt x="101" y="11"/>
                  </a:lnTo>
                  <a:lnTo>
                    <a:pt x="101" y="11"/>
                  </a:lnTo>
                  <a:lnTo>
                    <a:pt x="97" y="13"/>
                  </a:lnTo>
                  <a:lnTo>
                    <a:pt x="93" y="11"/>
                  </a:lnTo>
                  <a:lnTo>
                    <a:pt x="92" y="13"/>
                  </a:lnTo>
                  <a:lnTo>
                    <a:pt x="93" y="16"/>
                  </a:lnTo>
                  <a:lnTo>
                    <a:pt x="93" y="16"/>
                  </a:lnTo>
                  <a:lnTo>
                    <a:pt x="92" y="20"/>
                  </a:lnTo>
                  <a:lnTo>
                    <a:pt x="88" y="18"/>
                  </a:lnTo>
                  <a:lnTo>
                    <a:pt x="86" y="20"/>
                  </a:lnTo>
                  <a:lnTo>
                    <a:pt x="90" y="24"/>
                  </a:lnTo>
                  <a:lnTo>
                    <a:pt x="90" y="24"/>
                  </a:lnTo>
                  <a:lnTo>
                    <a:pt x="88" y="27"/>
                  </a:lnTo>
                  <a:lnTo>
                    <a:pt x="84" y="27"/>
                  </a:lnTo>
                  <a:lnTo>
                    <a:pt x="84" y="29"/>
                  </a:lnTo>
                  <a:lnTo>
                    <a:pt x="88" y="31"/>
                  </a:lnTo>
                  <a:lnTo>
                    <a:pt x="88" y="31"/>
                  </a:lnTo>
                  <a:lnTo>
                    <a:pt x="88" y="35"/>
                  </a:lnTo>
                  <a:lnTo>
                    <a:pt x="82" y="35"/>
                  </a:lnTo>
                  <a:lnTo>
                    <a:pt x="82" y="38"/>
                  </a:lnTo>
                  <a:lnTo>
                    <a:pt x="88" y="38"/>
                  </a:lnTo>
                  <a:lnTo>
                    <a:pt x="88" y="38"/>
                  </a:lnTo>
                  <a:lnTo>
                    <a:pt x="88" y="42"/>
                  </a:lnTo>
                  <a:lnTo>
                    <a:pt x="84" y="44"/>
                  </a:lnTo>
                  <a:lnTo>
                    <a:pt x="84" y="48"/>
                  </a:lnTo>
                  <a:lnTo>
                    <a:pt x="90" y="48"/>
                  </a:lnTo>
                  <a:lnTo>
                    <a:pt x="90" y="48"/>
                  </a:lnTo>
                  <a:lnTo>
                    <a:pt x="92" y="49"/>
                  </a:lnTo>
                  <a:lnTo>
                    <a:pt x="88" y="53"/>
                  </a:lnTo>
                  <a:lnTo>
                    <a:pt x="90" y="55"/>
                  </a:lnTo>
                  <a:lnTo>
                    <a:pt x="93" y="53"/>
                  </a:lnTo>
                  <a:lnTo>
                    <a:pt x="93" y="53"/>
                  </a:lnTo>
                  <a:lnTo>
                    <a:pt x="95" y="57"/>
                  </a:lnTo>
                  <a:lnTo>
                    <a:pt x="93" y="60"/>
                  </a:lnTo>
                  <a:lnTo>
                    <a:pt x="95" y="62"/>
                  </a:lnTo>
                  <a:lnTo>
                    <a:pt x="99" y="60"/>
                  </a:lnTo>
                  <a:lnTo>
                    <a:pt x="99" y="60"/>
                  </a:lnTo>
                  <a:lnTo>
                    <a:pt x="103" y="62"/>
                  </a:lnTo>
                  <a:lnTo>
                    <a:pt x="101" y="66"/>
                  </a:lnTo>
                  <a:lnTo>
                    <a:pt x="103" y="68"/>
                  </a:lnTo>
                  <a:lnTo>
                    <a:pt x="106" y="64"/>
                  </a:lnTo>
                  <a:lnTo>
                    <a:pt x="106" y="64"/>
                  </a:lnTo>
                  <a:lnTo>
                    <a:pt x="110" y="66"/>
                  </a:lnTo>
                  <a:lnTo>
                    <a:pt x="108" y="70"/>
                  </a:lnTo>
                  <a:lnTo>
                    <a:pt x="112" y="70"/>
                  </a:lnTo>
                  <a:lnTo>
                    <a:pt x="114" y="66"/>
                  </a:lnTo>
                  <a:lnTo>
                    <a:pt x="114" y="66"/>
                  </a:lnTo>
                  <a:lnTo>
                    <a:pt x="117" y="66"/>
                  </a:lnTo>
                  <a:lnTo>
                    <a:pt x="117" y="71"/>
                  </a:lnTo>
                  <a:lnTo>
                    <a:pt x="121" y="71"/>
                  </a:lnTo>
                  <a:lnTo>
                    <a:pt x="121" y="66"/>
                  </a:lnTo>
                  <a:lnTo>
                    <a:pt x="121" y="66"/>
                  </a:lnTo>
                  <a:lnTo>
                    <a:pt x="125" y="66"/>
                  </a:lnTo>
                  <a:lnTo>
                    <a:pt x="126" y="70"/>
                  </a:lnTo>
                  <a:lnTo>
                    <a:pt x="130" y="70"/>
                  </a:lnTo>
                  <a:lnTo>
                    <a:pt x="128" y="64"/>
                  </a:lnTo>
                  <a:lnTo>
                    <a:pt x="128" y="64"/>
                  </a:lnTo>
                  <a:lnTo>
                    <a:pt x="132" y="62"/>
                  </a:lnTo>
                  <a:lnTo>
                    <a:pt x="136" y="66"/>
                  </a:lnTo>
                  <a:lnTo>
                    <a:pt x="137" y="64"/>
                  </a:lnTo>
                  <a:lnTo>
                    <a:pt x="136" y="60"/>
                  </a:lnTo>
                  <a:lnTo>
                    <a:pt x="136" y="60"/>
                  </a:lnTo>
                  <a:lnTo>
                    <a:pt x="139" y="59"/>
                  </a:lnTo>
                  <a:lnTo>
                    <a:pt x="143" y="60"/>
                  </a:lnTo>
                  <a:lnTo>
                    <a:pt x="145" y="59"/>
                  </a:lnTo>
                  <a:lnTo>
                    <a:pt x="141" y="55"/>
                  </a:lnTo>
                  <a:lnTo>
                    <a:pt x="141" y="55"/>
                  </a:lnTo>
                  <a:lnTo>
                    <a:pt x="145" y="51"/>
                  </a:lnTo>
                  <a:lnTo>
                    <a:pt x="148" y="53"/>
                  </a:lnTo>
                  <a:lnTo>
                    <a:pt x="150" y="51"/>
                  </a:lnTo>
                  <a:lnTo>
                    <a:pt x="147" y="48"/>
                  </a:lnTo>
                  <a:lnTo>
                    <a:pt x="147" y="48"/>
                  </a:lnTo>
                  <a:lnTo>
                    <a:pt x="147" y="44"/>
                  </a:lnTo>
                  <a:lnTo>
                    <a:pt x="152" y="46"/>
                  </a:lnTo>
                  <a:lnTo>
                    <a:pt x="152" y="42"/>
                  </a:lnTo>
                  <a:lnTo>
                    <a:pt x="148" y="40"/>
                  </a:lnTo>
                  <a:lnTo>
                    <a:pt x="148" y="40"/>
                  </a:lnTo>
                  <a:lnTo>
                    <a:pt x="148" y="37"/>
                  </a:lnTo>
                  <a:lnTo>
                    <a:pt x="154" y="37"/>
                  </a:lnTo>
                  <a:lnTo>
                    <a:pt x="154" y="33"/>
                  </a:lnTo>
                  <a:lnTo>
                    <a:pt x="148" y="33"/>
                  </a:lnTo>
                  <a:lnTo>
                    <a:pt x="148" y="33"/>
                  </a:lnTo>
                  <a:lnTo>
                    <a:pt x="148" y="29"/>
                  </a:lnTo>
                  <a:lnTo>
                    <a:pt x="152" y="27"/>
                  </a:lnTo>
                  <a:lnTo>
                    <a:pt x="150" y="24"/>
                  </a:lnTo>
                  <a:lnTo>
                    <a:pt x="147" y="24"/>
                  </a:lnTo>
                  <a:lnTo>
                    <a:pt x="147" y="24"/>
                  </a:lnTo>
                  <a:lnTo>
                    <a:pt x="145" y="22"/>
                  </a:lnTo>
                  <a:lnTo>
                    <a:pt x="148" y="18"/>
                  </a:lnTo>
                  <a:lnTo>
                    <a:pt x="147" y="16"/>
                  </a:lnTo>
                  <a:lnTo>
                    <a:pt x="143" y="18"/>
                  </a:lnTo>
                  <a:lnTo>
                    <a:pt x="143" y="18"/>
                  </a:lnTo>
                  <a:lnTo>
                    <a:pt x="141" y="15"/>
                  </a:lnTo>
                  <a:lnTo>
                    <a:pt x="143" y="11"/>
                  </a:lnTo>
                  <a:lnTo>
                    <a:pt x="141" y="9"/>
                  </a:lnTo>
                  <a:lnTo>
                    <a:pt x="137" y="11"/>
                  </a:lnTo>
                  <a:lnTo>
                    <a:pt x="137" y="11"/>
                  </a:lnTo>
                  <a:lnTo>
                    <a:pt x="134" y="9"/>
                  </a:lnTo>
                  <a:lnTo>
                    <a:pt x="136" y="5"/>
                  </a:lnTo>
                  <a:lnTo>
                    <a:pt x="134" y="4"/>
                  </a:lnTo>
                  <a:lnTo>
                    <a:pt x="130" y="7"/>
                  </a:lnTo>
                  <a:lnTo>
                    <a:pt x="130" y="7"/>
                  </a:lnTo>
                  <a:lnTo>
                    <a:pt x="126" y="5"/>
                  </a:lnTo>
                  <a:lnTo>
                    <a:pt x="126" y="2"/>
                  </a:lnTo>
                  <a:lnTo>
                    <a:pt x="125" y="2"/>
                  </a:lnTo>
                  <a:lnTo>
                    <a:pt x="123" y="5"/>
                  </a:lnTo>
                  <a:lnTo>
                    <a:pt x="123" y="5"/>
                  </a:lnTo>
                  <a:lnTo>
                    <a:pt x="119" y="5"/>
                  </a:lnTo>
                  <a:lnTo>
                    <a:pt x="119" y="5"/>
                  </a:lnTo>
                  <a:close/>
                  <a:moveTo>
                    <a:pt x="117" y="26"/>
                  </a:moveTo>
                  <a:lnTo>
                    <a:pt x="117" y="26"/>
                  </a:lnTo>
                  <a:lnTo>
                    <a:pt x="123" y="26"/>
                  </a:lnTo>
                  <a:lnTo>
                    <a:pt x="126" y="27"/>
                  </a:lnTo>
                  <a:lnTo>
                    <a:pt x="126" y="27"/>
                  </a:lnTo>
                  <a:lnTo>
                    <a:pt x="128" y="31"/>
                  </a:lnTo>
                  <a:lnTo>
                    <a:pt x="128" y="37"/>
                  </a:lnTo>
                  <a:lnTo>
                    <a:pt x="128" y="37"/>
                  </a:lnTo>
                  <a:lnTo>
                    <a:pt x="128" y="40"/>
                  </a:lnTo>
                  <a:lnTo>
                    <a:pt x="126" y="44"/>
                  </a:lnTo>
                  <a:lnTo>
                    <a:pt x="126" y="44"/>
                  </a:lnTo>
                  <a:lnTo>
                    <a:pt x="123" y="46"/>
                  </a:lnTo>
                  <a:lnTo>
                    <a:pt x="117" y="46"/>
                  </a:lnTo>
                  <a:lnTo>
                    <a:pt x="117" y="46"/>
                  </a:lnTo>
                  <a:lnTo>
                    <a:pt x="114" y="46"/>
                  </a:lnTo>
                  <a:lnTo>
                    <a:pt x="110" y="44"/>
                  </a:lnTo>
                  <a:lnTo>
                    <a:pt x="110" y="44"/>
                  </a:lnTo>
                  <a:lnTo>
                    <a:pt x="108" y="40"/>
                  </a:lnTo>
                  <a:lnTo>
                    <a:pt x="108" y="37"/>
                  </a:lnTo>
                  <a:lnTo>
                    <a:pt x="108" y="37"/>
                  </a:lnTo>
                  <a:lnTo>
                    <a:pt x="108" y="31"/>
                  </a:lnTo>
                  <a:lnTo>
                    <a:pt x="110" y="27"/>
                  </a:lnTo>
                  <a:lnTo>
                    <a:pt x="110" y="27"/>
                  </a:lnTo>
                  <a:lnTo>
                    <a:pt x="114" y="26"/>
                  </a:lnTo>
                  <a:lnTo>
                    <a:pt x="117" y="26"/>
                  </a:lnTo>
                  <a:lnTo>
                    <a:pt x="117" y="26"/>
                  </a:lnTo>
                  <a:close/>
                  <a:moveTo>
                    <a:pt x="123" y="31"/>
                  </a:moveTo>
                  <a:lnTo>
                    <a:pt x="123" y="31"/>
                  </a:lnTo>
                  <a:lnTo>
                    <a:pt x="125" y="33"/>
                  </a:lnTo>
                  <a:lnTo>
                    <a:pt x="126" y="37"/>
                  </a:lnTo>
                  <a:lnTo>
                    <a:pt x="126" y="37"/>
                  </a:lnTo>
                  <a:lnTo>
                    <a:pt x="125" y="38"/>
                  </a:lnTo>
                  <a:lnTo>
                    <a:pt x="123" y="40"/>
                  </a:lnTo>
                  <a:lnTo>
                    <a:pt x="123" y="40"/>
                  </a:lnTo>
                  <a:lnTo>
                    <a:pt x="121" y="42"/>
                  </a:lnTo>
                  <a:lnTo>
                    <a:pt x="117" y="44"/>
                  </a:lnTo>
                  <a:lnTo>
                    <a:pt x="117" y="44"/>
                  </a:lnTo>
                  <a:lnTo>
                    <a:pt x="115" y="42"/>
                  </a:lnTo>
                  <a:lnTo>
                    <a:pt x="114" y="40"/>
                  </a:lnTo>
                  <a:lnTo>
                    <a:pt x="114" y="40"/>
                  </a:lnTo>
                  <a:lnTo>
                    <a:pt x="112" y="38"/>
                  </a:lnTo>
                  <a:lnTo>
                    <a:pt x="110" y="37"/>
                  </a:lnTo>
                  <a:lnTo>
                    <a:pt x="110" y="37"/>
                  </a:lnTo>
                  <a:lnTo>
                    <a:pt x="112" y="33"/>
                  </a:lnTo>
                  <a:lnTo>
                    <a:pt x="114" y="31"/>
                  </a:lnTo>
                  <a:lnTo>
                    <a:pt x="114" y="31"/>
                  </a:lnTo>
                  <a:lnTo>
                    <a:pt x="115" y="29"/>
                  </a:lnTo>
                  <a:lnTo>
                    <a:pt x="117" y="27"/>
                  </a:lnTo>
                  <a:lnTo>
                    <a:pt x="117" y="27"/>
                  </a:lnTo>
                  <a:lnTo>
                    <a:pt x="121" y="29"/>
                  </a:lnTo>
                  <a:lnTo>
                    <a:pt x="123" y="31"/>
                  </a:lnTo>
                  <a:lnTo>
                    <a:pt x="123" y="31"/>
                  </a:lnTo>
                  <a:close/>
                  <a:moveTo>
                    <a:pt x="132" y="20"/>
                  </a:moveTo>
                  <a:lnTo>
                    <a:pt x="132" y="20"/>
                  </a:lnTo>
                  <a:lnTo>
                    <a:pt x="137" y="27"/>
                  </a:lnTo>
                  <a:lnTo>
                    <a:pt x="139" y="35"/>
                  </a:lnTo>
                  <a:lnTo>
                    <a:pt x="139" y="35"/>
                  </a:lnTo>
                  <a:lnTo>
                    <a:pt x="137" y="44"/>
                  </a:lnTo>
                  <a:lnTo>
                    <a:pt x="134" y="51"/>
                  </a:lnTo>
                  <a:lnTo>
                    <a:pt x="134" y="51"/>
                  </a:lnTo>
                  <a:lnTo>
                    <a:pt x="126" y="55"/>
                  </a:lnTo>
                  <a:lnTo>
                    <a:pt x="119" y="57"/>
                  </a:lnTo>
                  <a:lnTo>
                    <a:pt x="119" y="57"/>
                  </a:lnTo>
                  <a:lnTo>
                    <a:pt x="110" y="55"/>
                  </a:lnTo>
                  <a:lnTo>
                    <a:pt x="103" y="51"/>
                  </a:lnTo>
                  <a:lnTo>
                    <a:pt x="103" y="51"/>
                  </a:lnTo>
                  <a:lnTo>
                    <a:pt x="99" y="44"/>
                  </a:lnTo>
                  <a:lnTo>
                    <a:pt x="97" y="37"/>
                  </a:lnTo>
                  <a:lnTo>
                    <a:pt x="97" y="37"/>
                  </a:lnTo>
                  <a:lnTo>
                    <a:pt x="97" y="27"/>
                  </a:lnTo>
                  <a:lnTo>
                    <a:pt x="103" y="22"/>
                  </a:lnTo>
                  <a:lnTo>
                    <a:pt x="103" y="22"/>
                  </a:lnTo>
                  <a:lnTo>
                    <a:pt x="108" y="16"/>
                  </a:lnTo>
                  <a:lnTo>
                    <a:pt x="117" y="15"/>
                  </a:lnTo>
                  <a:lnTo>
                    <a:pt x="117" y="15"/>
                  </a:lnTo>
                  <a:lnTo>
                    <a:pt x="126" y="16"/>
                  </a:lnTo>
                  <a:lnTo>
                    <a:pt x="132" y="20"/>
                  </a:lnTo>
                  <a:lnTo>
                    <a:pt x="132" y="20"/>
                  </a:lnTo>
                  <a:close/>
                  <a:moveTo>
                    <a:pt x="44" y="51"/>
                  </a:moveTo>
                  <a:lnTo>
                    <a:pt x="44" y="51"/>
                  </a:lnTo>
                  <a:lnTo>
                    <a:pt x="40" y="51"/>
                  </a:lnTo>
                  <a:lnTo>
                    <a:pt x="37" y="55"/>
                  </a:lnTo>
                  <a:lnTo>
                    <a:pt x="37" y="55"/>
                  </a:lnTo>
                  <a:lnTo>
                    <a:pt x="35" y="59"/>
                  </a:lnTo>
                  <a:lnTo>
                    <a:pt x="35" y="62"/>
                  </a:lnTo>
                  <a:lnTo>
                    <a:pt x="35" y="62"/>
                  </a:lnTo>
                  <a:lnTo>
                    <a:pt x="35" y="66"/>
                  </a:lnTo>
                  <a:lnTo>
                    <a:pt x="37" y="70"/>
                  </a:lnTo>
                  <a:lnTo>
                    <a:pt x="37" y="70"/>
                  </a:lnTo>
                  <a:lnTo>
                    <a:pt x="40" y="71"/>
                  </a:lnTo>
                  <a:lnTo>
                    <a:pt x="44" y="73"/>
                  </a:lnTo>
                  <a:lnTo>
                    <a:pt x="44" y="73"/>
                  </a:lnTo>
                  <a:lnTo>
                    <a:pt x="49" y="71"/>
                  </a:lnTo>
                  <a:lnTo>
                    <a:pt x="51" y="70"/>
                  </a:lnTo>
                  <a:lnTo>
                    <a:pt x="51" y="70"/>
                  </a:lnTo>
                  <a:lnTo>
                    <a:pt x="55" y="66"/>
                  </a:lnTo>
                  <a:lnTo>
                    <a:pt x="55" y="62"/>
                  </a:lnTo>
                  <a:lnTo>
                    <a:pt x="55" y="62"/>
                  </a:lnTo>
                  <a:lnTo>
                    <a:pt x="55" y="59"/>
                  </a:lnTo>
                  <a:lnTo>
                    <a:pt x="51" y="55"/>
                  </a:lnTo>
                  <a:lnTo>
                    <a:pt x="51" y="55"/>
                  </a:lnTo>
                  <a:lnTo>
                    <a:pt x="49" y="51"/>
                  </a:lnTo>
                  <a:lnTo>
                    <a:pt x="44" y="51"/>
                  </a:lnTo>
                  <a:lnTo>
                    <a:pt x="44" y="51"/>
                  </a:lnTo>
                  <a:close/>
                  <a:moveTo>
                    <a:pt x="49" y="57"/>
                  </a:moveTo>
                  <a:lnTo>
                    <a:pt x="49" y="57"/>
                  </a:lnTo>
                  <a:lnTo>
                    <a:pt x="48" y="55"/>
                  </a:lnTo>
                  <a:lnTo>
                    <a:pt x="44" y="55"/>
                  </a:lnTo>
                  <a:lnTo>
                    <a:pt x="44" y="55"/>
                  </a:lnTo>
                  <a:lnTo>
                    <a:pt x="42" y="55"/>
                  </a:lnTo>
                  <a:lnTo>
                    <a:pt x="38" y="57"/>
                  </a:lnTo>
                  <a:lnTo>
                    <a:pt x="38" y="57"/>
                  </a:lnTo>
                  <a:lnTo>
                    <a:pt x="38" y="59"/>
                  </a:lnTo>
                  <a:lnTo>
                    <a:pt x="37" y="62"/>
                  </a:lnTo>
                  <a:lnTo>
                    <a:pt x="37" y="62"/>
                  </a:lnTo>
                  <a:lnTo>
                    <a:pt x="38" y="64"/>
                  </a:lnTo>
                  <a:lnTo>
                    <a:pt x="38" y="68"/>
                  </a:lnTo>
                  <a:lnTo>
                    <a:pt x="38" y="68"/>
                  </a:lnTo>
                  <a:lnTo>
                    <a:pt x="42" y="70"/>
                  </a:lnTo>
                  <a:lnTo>
                    <a:pt x="44" y="70"/>
                  </a:lnTo>
                  <a:lnTo>
                    <a:pt x="44" y="70"/>
                  </a:lnTo>
                  <a:lnTo>
                    <a:pt x="48" y="70"/>
                  </a:lnTo>
                  <a:lnTo>
                    <a:pt x="49" y="68"/>
                  </a:lnTo>
                  <a:lnTo>
                    <a:pt x="49" y="68"/>
                  </a:lnTo>
                  <a:lnTo>
                    <a:pt x="51" y="64"/>
                  </a:lnTo>
                  <a:lnTo>
                    <a:pt x="51" y="62"/>
                  </a:lnTo>
                  <a:lnTo>
                    <a:pt x="51" y="62"/>
                  </a:lnTo>
                  <a:lnTo>
                    <a:pt x="51" y="59"/>
                  </a:lnTo>
                  <a:lnTo>
                    <a:pt x="49" y="57"/>
                  </a:lnTo>
                  <a:lnTo>
                    <a:pt x="49" y="57"/>
                  </a:lnTo>
                  <a:close/>
                  <a:moveTo>
                    <a:pt x="64" y="42"/>
                  </a:moveTo>
                  <a:lnTo>
                    <a:pt x="64" y="42"/>
                  </a:lnTo>
                  <a:lnTo>
                    <a:pt x="55" y="37"/>
                  </a:lnTo>
                  <a:lnTo>
                    <a:pt x="49" y="35"/>
                  </a:lnTo>
                  <a:lnTo>
                    <a:pt x="44" y="35"/>
                  </a:lnTo>
                  <a:lnTo>
                    <a:pt x="44" y="35"/>
                  </a:lnTo>
                  <a:lnTo>
                    <a:pt x="38" y="35"/>
                  </a:lnTo>
                  <a:lnTo>
                    <a:pt x="35" y="37"/>
                  </a:lnTo>
                  <a:lnTo>
                    <a:pt x="26" y="42"/>
                  </a:lnTo>
                  <a:lnTo>
                    <a:pt x="26" y="42"/>
                  </a:lnTo>
                  <a:lnTo>
                    <a:pt x="20" y="51"/>
                  </a:lnTo>
                  <a:lnTo>
                    <a:pt x="18" y="57"/>
                  </a:lnTo>
                  <a:lnTo>
                    <a:pt x="16" y="62"/>
                  </a:lnTo>
                  <a:lnTo>
                    <a:pt x="16" y="62"/>
                  </a:lnTo>
                  <a:lnTo>
                    <a:pt x="18" y="68"/>
                  </a:lnTo>
                  <a:lnTo>
                    <a:pt x="20" y="73"/>
                  </a:lnTo>
                  <a:lnTo>
                    <a:pt x="26" y="81"/>
                  </a:lnTo>
                  <a:lnTo>
                    <a:pt x="26" y="81"/>
                  </a:lnTo>
                  <a:lnTo>
                    <a:pt x="35" y="88"/>
                  </a:lnTo>
                  <a:lnTo>
                    <a:pt x="38" y="88"/>
                  </a:lnTo>
                  <a:lnTo>
                    <a:pt x="44" y="90"/>
                  </a:lnTo>
                  <a:lnTo>
                    <a:pt x="44" y="90"/>
                  </a:lnTo>
                  <a:lnTo>
                    <a:pt x="49" y="88"/>
                  </a:lnTo>
                  <a:lnTo>
                    <a:pt x="55" y="88"/>
                  </a:lnTo>
                  <a:lnTo>
                    <a:pt x="64" y="81"/>
                  </a:lnTo>
                  <a:lnTo>
                    <a:pt x="64" y="81"/>
                  </a:lnTo>
                  <a:lnTo>
                    <a:pt x="70" y="73"/>
                  </a:lnTo>
                  <a:lnTo>
                    <a:pt x="71" y="68"/>
                  </a:lnTo>
                  <a:lnTo>
                    <a:pt x="71" y="62"/>
                  </a:lnTo>
                  <a:lnTo>
                    <a:pt x="71" y="62"/>
                  </a:lnTo>
                  <a:lnTo>
                    <a:pt x="71" y="57"/>
                  </a:lnTo>
                  <a:lnTo>
                    <a:pt x="70" y="51"/>
                  </a:lnTo>
                  <a:lnTo>
                    <a:pt x="64" y="42"/>
                  </a:lnTo>
                  <a:lnTo>
                    <a:pt x="64"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Freeform 413"/>
            <p:cNvSpPr>
              <a:spLocks noEditPoints="1"/>
            </p:cNvSpPr>
            <p:nvPr/>
          </p:nvSpPr>
          <p:spPr bwMode="auto">
            <a:xfrm>
              <a:off x="4118" y="1878"/>
              <a:ext cx="327" cy="542"/>
            </a:xfrm>
            <a:custGeom>
              <a:avLst/>
              <a:gdLst>
                <a:gd name="T0" fmla="*/ 51 w 102"/>
                <a:gd name="T1" fmla="*/ 0 h 169"/>
                <a:gd name="T2" fmla="*/ 46 w 102"/>
                <a:gd name="T3" fmla="*/ 33 h 169"/>
                <a:gd name="T4" fmla="*/ 46 w 102"/>
                <a:gd name="T5" fmla="*/ 57 h 169"/>
                <a:gd name="T6" fmla="*/ 47 w 102"/>
                <a:gd name="T7" fmla="*/ 86 h 169"/>
                <a:gd name="T8" fmla="*/ 66 w 102"/>
                <a:gd name="T9" fmla="*/ 53 h 169"/>
                <a:gd name="T10" fmla="*/ 73 w 102"/>
                <a:gd name="T11" fmla="*/ 27 h 169"/>
                <a:gd name="T12" fmla="*/ 82 w 102"/>
                <a:gd name="T13" fmla="*/ 11 h 169"/>
                <a:gd name="T14" fmla="*/ 88 w 102"/>
                <a:gd name="T15" fmla="*/ 16 h 169"/>
                <a:gd name="T16" fmla="*/ 99 w 102"/>
                <a:gd name="T17" fmla="*/ 33 h 169"/>
                <a:gd name="T18" fmla="*/ 102 w 102"/>
                <a:gd name="T19" fmla="*/ 53 h 169"/>
                <a:gd name="T20" fmla="*/ 101 w 102"/>
                <a:gd name="T21" fmla="*/ 66 h 169"/>
                <a:gd name="T22" fmla="*/ 95 w 102"/>
                <a:gd name="T23" fmla="*/ 79 h 169"/>
                <a:gd name="T24" fmla="*/ 79 w 102"/>
                <a:gd name="T25" fmla="*/ 95 h 169"/>
                <a:gd name="T26" fmla="*/ 80 w 102"/>
                <a:gd name="T27" fmla="*/ 101 h 169"/>
                <a:gd name="T28" fmla="*/ 86 w 102"/>
                <a:gd name="T29" fmla="*/ 104 h 169"/>
                <a:gd name="T30" fmla="*/ 88 w 102"/>
                <a:gd name="T31" fmla="*/ 114 h 169"/>
                <a:gd name="T32" fmla="*/ 86 w 102"/>
                <a:gd name="T33" fmla="*/ 121 h 169"/>
                <a:gd name="T34" fmla="*/ 86 w 102"/>
                <a:gd name="T35" fmla="*/ 123 h 169"/>
                <a:gd name="T36" fmla="*/ 88 w 102"/>
                <a:gd name="T37" fmla="*/ 132 h 169"/>
                <a:gd name="T38" fmla="*/ 86 w 102"/>
                <a:gd name="T39" fmla="*/ 141 h 169"/>
                <a:gd name="T40" fmla="*/ 82 w 102"/>
                <a:gd name="T41" fmla="*/ 143 h 169"/>
                <a:gd name="T42" fmla="*/ 20 w 102"/>
                <a:gd name="T43" fmla="*/ 149 h 169"/>
                <a:gd name="T44" fmla="*/ 18 w 102"/>
                <a:gd name="T45" fmla="*/ 145 h 169"/>
                <a:gd name="T46" fmla="*/ 16 w 102"/>
                <a:gd name="T47" fmla="*/ 138 h 169"/>
                <a:gd name="T48" fmla="*/ 18 w 102"/>
                <a:gd name="T49" fmla="*/ 128 h 169"/>
                <a:gd name="T50" fmla="*/ 18 w 102"/>
                <a:gd name="T51" fmla="*/ 127 h 169"/>
                <a:gd name="T52" fmla="*/ 16 w 102"/>
                <a:gd name="T53" fmla="*/ 119 h 169"/>
                <a:gd name="T54" fmla="*/ 16 w 102"/>
                <a:gd name="T55" fmla="*/ 114 h 169"/>
                <a:gd name="T56" fmla="*/ 20 w 102"/>
                <a:gd name="T57" fmla="*/ 106 h 169"/>
                <a:gd name="T58" fmla="*/ 25 w 102"/>
                <a:gd name="T59" fmla="*/ 106 h 169"/>
                <a:gd name="T60" fmla="*/ 25 w 102"/>
                <a:gd name="T61" fmla="*/ 97 h 169"/>
                <a:gd name="T62" fmla="*/ 7 w 102"/>
                <a:gd name="T63" fmla="*/ 79 h 169"/>
                <a:gd name="T64" fmla="*/ 2 w 102"/>
                <a:gd name="T65" fmla="*/ 66 h 169"/>
                <a:gd name="T66" fmla="*/ 0 w 102"/>
                <a:gd name="T67" fmla="*/ 53 h 169"/>
                <a:gd name="T68" fmla="*/ 3 w 102"/>
                <a:gd name="T69" fmla="*/ 33 h 169"/>
                <a:gd name="T70" fmla="*/ 14 w 102"/>
                <a:gd name="T71" fmla="*/ 16 h 169"/>
                <a:gd name="T72" fmla="*/ 22 w 102"/>
                <a:gd name="T73" fmla="*/ 9 h 169"/>
                <a:gd name="T74" fmla="*/ 40 w 102"/>
                <a:gd name="T75" fmla="*/ 2 h 169"/>
                <a:gd name="T76" fmla="*/ 51 w 102"/>
                <a:gd name="T77" fmla="*/ 0 h 169"/>
                <a:gd name="T78" fmla="*/ 66 w 102"/>
                <a:gd name="T79" fmla="*/ 152 h 169"/>
                <a:gd name="T80" fmla="*/ 66 w 102"/>
                <a:gd name="T81" fmla="*/ 154 h 169"/>
                <a:gd name="T82" fmla="*/ 62 w 102"/>
                <a:gd name="T83" fmla="*/ 163 h 169"/>
                <a:gd name="T84" fmla="*/ 51 w 102"/>
                <a:gd name="T85" fmla="*/ 169 h 169"/>
                <a:gd name="T86" fmla="*/ 46 w 102"/>
                <a:gd name="T87" fmla="*/ 167 h 169"/>
                <a:gd name="T88" fmla="*/ 38 w 102"/>
                <a:gd name="T89" fmla="*/ 160 h 169"/>
                <a:gd name="T90" fmla="*/ 66 w 102"/>
                <a:gd name="T91" fmla="*/ 152 h 169"/>
                <a:gd name="T92" fmla="*/ 77 w 102"/>
                <a:gd name="T93" fmla="*/ 132 h 169"/>
                <a:gd name="T94" fmla="*/ 27 w 102"/>
                <a:gd name="T95" fmla="*/ 136 h 169"/>
                <a:gd name="T96" fmla="*/ 27 w 102"/>
                <a:gd name="T97" fmla="*/ 138 h 169"/>
                <a:gd name="T98" fmla="*/ 77 w 102"/>
                <a:gd name="T99" fmla="*/ 134 h 169"/>
                <a:gd name="T100" fmla="*/ 77 w 102"/>
                <a:gd name="T101" fmla="*/ 132 h 169"/>
                <a:gd name="T102" fmla="*/ 77 w 102"/>
                <a:gd name="T103" fmla="*/ 132 h 169"/>
                <a:gd name="T104" fmla="*/ 77 w 102"/>
                <a:gd name="T105" fmla="*/ 112 h 169"/>
                <a:gd name="T106" fmla="*/ 27 w 102"/>
                <a:gd name="T107" fmla="*/ 116 h 169"/>
                <a:gd name="T108" fmla="*/ 27 w 102"/>
                <a:gd name="T109" fmla="*/ 117 h 169"/>
                <a:gd name="T110" fmla="*/ 77 w 102"/>
                <a:gd name="T111" fmla="*/ 114 h 169"/>
                <a:gd name="T112" fmla="*/ 77 w 102"/>
                <a:gd name="T113" fmla="*/ 114 h 169"/>
                <a:gd name="T114" fmla="*/ 77 w 102"/>
                <a:gd name="T115" fmla="*/ 1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9">
                  <a:moveTo>
                    <a:pt x="51" y="0"/>
                  </a:moveTo>
                  <a:lnTo>
                    <a:pt x="51" y="0"/>
                  </a:lnTo>
                  <a:lnTo>
                    <a:pt x="57" y="2"/>
                  </a:lnTo>
                  <a:lnTo>
                    <a:pt x="46" y="33"/>
                  </a:lnTo>
                  <a:lnTo>
                    <a:pt x="62" y="40"/>
                  </a:lnTo>
                  <a:lnTo>
                    <a:pt x="46" y="57"/>
                  </a:lnTo>
                  <a:lnTo>
                    <a:pt x="55" y="64"/>
                  </a:lnTo>
                  <a:lnTo>
                    <a:pt x="47" y="86"/>
                  </a:lnTo>
                  <a:lnTo>
                    <a:pt x="69" y="62"/>
                  </a:lnTo>
                  <a:lnTo>
                    <a:pt x="66" y="53"/>
                  </a:lnTo>
                  <a:lnTo>
                    <a:pt x="80" y="44"/>
                  </a:lnTo>
                  <a:lnTo>
                    <a:pt x="73" y="27"/>
                  </a:lnTo>
                  <a:lnTo>
                    <a:pt x="82" y="11"/>
                  </a:lnTo>
                  <a:lnTo>
                    <a:pt x="82" y="11"/>
                  </a:lnTo>
                  <a:lnTo>
                    <a:pt x="88" y="16"/>
                  </a:lnTo>
                  <a:lnTo>
                    <a:pt x="88" y="16"/>
                  </a:lnTo>
                  <a:lnTo>
                    <a:pt x="93" y="24"/>
                  </a:lnTo>
                  <a:lnTo>
                    <a:pt x="99" y="33"/>
                  </a:lnTo>
                  <a:lnTo>
                    <a:pt x="102" y="42"/>
                  </a:lnTo>
                  <a:lnTo>
                    <a:pt x="102" y="53"/>
                  </a:lnTo>
                  <a:lnTo>
                    <a:pt x="102" y="53"/>
                  </a:lnTo>
                  <a:lnTo>
                    <a:pt x="101" y="66"/>
                  </a:lnTo>
                  <a:lnTo>
                    <a:pt x="95" y="79"/>
                  </a:lnTo>
                  <a:lnTo>
                    <a:pt x="95" y="79"/>
                  </a:lnTo>
                  <a:lnTo>
                    <a:pt x="88" y="88"/>
                  </a:lnTo>
                  <a:lnTo>
                    <a:pt x="79" y="95"/>
                  </a:lnTo>
                  <a:lnTo>
                    <a:pt x="79" y="101"/>
                  </a:lnTo>
                  <a:lnTo>
                    <a:pt x="80" y="101"/>
                  </a:lnTo>
                  <a:lnTo>
                    <a:pt x="84" y="101"/>
                  </a:lnTo>
                  <a:lnTo>
                    <a:pt x="86" y="104"/>
                  </a:lnTo>
                  <a:lnTo>
                    <a:pt x="86" y="104"/>
                  </a:lnTo>
                  <a:lnTo>
                    <a:pt x="88" y="114"/>
                  </a:lnTo>
                  <a:lnTo>
                    <a:pt x="88" y="114"/>
                  </a:lnTo>
                  <a:lnTo>
                    <a:pt x="86" y="121"/>
                  </a:lnTo>
                  <a:lnTo>
                    <a:pt x="86" y="123"/>
                  </a:lnTo>
                  <a:lnTo>
                    <a:pt x="86" y="123"/>
                  </a:lnTo>
                  <a:lnTo>
                    <a:pt x="86" y="123"/>
                  </a:lnTo>
                  <a:lnTo>
                    <a:pt x="88" y="132"/>
                  </a:lnTo>
                  <a:lnTo>
                    <a:pt x="88" y="132"/>
                  </a:lnTo>
                  <a:lnTo>
                    <a:pt x="86" y="141"/>
                  </a:lnTo>
                  <a:lnTo>
                    <a:pt x="84" y="143"/>
                  </a:lnTo>
                  <a:lnTo>
                    <a:pt x="82" y="143"/>
                  </a:lnTo>
                  <a:lnTo>
                    <a:pt x="24" y="149"/>
                  </a:lnTo>
                  <a:lnTo>
                    <a:pt x="20" y="149"/>
                  </a:lnTo>
                  <a:lnTo>
                    <a:pt x="18" y="145"/>
                  </a:lnTo>
                  <a:lnTo>
                    <a:pt x="18" y="145"/>
                  </a:lnTo>
                  <a:lnTo>
                    <a:pt x="16" y="138"/>
                  </a:lnTo>
                  <a:lnTo>
                    <a:pt x="16" y="138"/>
                  </a:lnTo>
                  <a:lnTo>
                    <a:pt x="16" y="134"/>
                  </a:lnTo>
                  <a:lnTo>
                    <a:pt x="18" y="128"/>
                  </a:lnTo>
                  <a:lnTo>
                    <a:pt x="18" y="128"/>
                  </a:lnTo>
                  <a:lnTo>
                    <a:pt x="18" y="127"/>
                  </a:lnTo>
                  <a:lnTo>
                    <a:pt x="18" y="127"/>
                  </a:lnTo>
                  <a:lnTo>
                    <a:pt x="16" y="119"/>
                  </a:lnTo>
                  <a:lnTo>
                    <a:pt x="16" y="119"/>
                  </a:lnTo>
                  <a:lnTo>
                    <a:pt x="16" y="114"/>
                  </a:lnTo>
                  <a:lnTo>
                    <a:pt x="18" y="110"/>
                  </a:lnTo>
                  <a:lnTo>
                    <a:pt x="20" y="106"/>
                  </a:lnTo>
                  <a:lnTo>
                    <a:pt x="22" y="106"/>
                  </a:lnTo>
                  <a:lnTo>
                    <a:pt x="25" y="106"/>
                  </a:lnTo>
                  <a:lnTo>
                    <a:pt x="25" y="97"/>
                  </a:lnTo>
                  <a:lnTo>
                    <a:pt x="25" y="97"/>
                  </a:lnTo>
                  <a:lnTo>
                    <a:pt x="14" y="88"/>
                  </a:lnTo>
                  <a:lnTo>
                    <a:pt x="7" y="79"/>
                  </a:lnTo>
                  <a:lnTo>
                    <a:pt x="7" y="79"/>
                  </a:lnTo>
                  <a:lnTo>
                    <a:pt x="2" y="66"/>
                  </a:lnTo>
                  <a:lnTo>
                    <a:pt x="0" y="53"/>
                  </a:lnTo>
                  <a:lnTo>
                    <a:pt x="0" y="53"/>
                  </a:lnTo>
                  <a:lnTo>
                    <a:pt x="2" y="42"/>
                  </a:lnTo>
                  <a:lnTo>
                    <a:pt x="3" y="33"/>
                  </a:lnTo>
                  <a:lnTo>
                    <a:pt x="9" y="24"/>
                  </a:lnTo>
                  <a:lnTo>
                    <a:pt x="14" y="16"/>
                  </a:lnTo>
                  <a:lnTo>
                    <a:pt x="14" y="16"/>
                  </a:lnTo>
                  <a:lnTo>
                    <a:pt x="22" y="9"/>
                  </a:lnTo>
                  <a:lnTo>
                    <a:pt x="31" y="5"/>
                  </a:lnTo>
                  <a:lnTo>
                    <a:pt x="40" y="2"/>
                  </a:lnTo>
                  <a:lnTo>
                    <a:pt x="51" y="0"/>
                  </a:lnTo>
                  <a:lnTo>
                    <a:pt x="51" y="0"/>
                  </a:lnTo>
                  <a:close/>
                  <a:moveTo>
                    <a:pt x="66" y="152"/>
                  </a:moveTo>
                  <a:lnTo>
                    <a:pt x="66" y="152"/>
                  </a:lnTo>
                  <a:lnTo>
                    <a:pt x="66" y="154"/>
                  </a:lnTo>
                  <a:lnTo>
                    <a:pt x="66" y="154"/>
                  </a:lnTo>
                  <a:lnTo>
                    <a:pt x="66" y="160"/>
                  </a:lnTo>
                  <a:lnTo>
                    <a:pt x="62" y="163"/>
                  </a:lnTo>
                  <a:lnTo>
                    <a:pt x="57" y="167"/>
                  </a:lnTo>
                  <a:lnTo>
                    <a:pt x="51" y="169"/>
                  </a:lnTo>
                  <a:lnTo>
                    <a:pt x="51" y="169"/>
                  </a:lnTo>
                  <a:lnTo>
                    <a:pt x="46" y="167"/>
                  </a:lnTo>
                  <a:lnTo>
                    <a:pt x="42" y="165"/>
                  </a:lnTo>
                  <a:lnTo>
                    <a:pt x="38" y="160"/>
                  </a:lnTo>
                  <a:lnTo>
                    <a:pt x="36" y="156"/>
                  </a:lnTo>
                  <a:lnTo>
                    <a:pt x="66" y="152"/>
                  </a:lnTo>
                  <a:lnTo>
                    <a:pt x="66" y="152"/>
                  </a:lnTo>
                  <a:close/>
                  <a:moveTo>
                    <a:pt x="77" y="132"/>
                  </a:moveTo>
                  <a:lnTo>
                    <a:pt x="27" y="136"/>
                  </a:lnTo>
                  <a:lnTo>
                    <a:pt x="27" y="136"/>
                  </a:lnTo>
                  <a:lnTo>
                    <a:pt x="27" y="138"/>
                  </a:lnTo>
                  <a:lnTo>
                    <a:pt x="27" y="138"/>
                  </a:lnTo>
                  <a:lnTo>
                    <a:pt x="27" y="138"/>
                  </a:lnTo>
                  <a:lnTo>
                    <a:pt x="77" y="134"/>
                  </a:lnTo>
                  <a:lnTo>
                    <a:pt x="77" y="134"/>
                  </a:lnTo>
                  <a:lnTo>
                    <a:pt x="77" y="132"/>
                  </a:lnTo>
                  <a:lnTo>
                    <a:pt x="77" y="132"/>
                  </a:lnTo>
                  <a:lnTo>
                    <a:pt x="77" y="132"/>
                  </a:lnTo>
                  <a:lnTo>
                    <a:pt x="77" y="132"/>
                  </a:lnTo>
                  <a:close/>
                  <a:moveTo>
                    <a:pt x="77" y="112"/>
                  </a:moveTo>
                  <a:lnTo>
                    <a:pt x="27" y="116"/>
                  </a:lnTo>
                  <a:lnTo>
                    <a:pt x="27" y="116"/>
                  </a:lnTo>
                  <a:lnTo>
                    <a:pt x="27" y="117"/>
                  </a:lnTo>
                  <a:lnTo>
                    <a:pt x="27" y="117"/>
                  </a:lnTo>
                  <a:lnTo>
                    <a:pt x="27" y="119"/>
                  </a:lnTo>
                  <a:lnTo>
                    <a:pt x="77" y="114"/>
                  </a:lnTo>
                  <a:lnTo>
                    <a:pt x="77" y="114"/>
                  </a:lnTo>
                  <a:lnTo>
                    <a:pt x="77" y="114"/>
                  </a:lnTo>
                  <a:lnTo>
                    <a:pt x="77" y="114"/>
                  </a:lnTo>
                  <a:lnTo>
                    <a:pt x="77" y="112"/>
                  </a:lnTo>
                  <a:lnTo>
                    <a:pt x="77" y="1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Freeform 414"/>
            <p:cNvSpPr>
              <a:spLocks noEditPoints="1"/>
            </p:cNvSpPr>
            <p:nvPr/>
          </p:nvSpPr>
          <p:spPr bwMode="auto">
            <a:xfrm>
              <a:off x="5223" y="1884"/>
              <a:ext cx="254" cy="530"/>
            </a:xfrm>
            <a:custGeom>
              <a:avLst/>
              <a:gdLst>
                <a:gd name="T0" fmla="*/ 4 w 79"/>
                <a:gd name="T1" fmla="*/ 93 h 165"/>
                <a:gd name="T2" fmla="*/ 4 w 79"/>
                <a:gd name="T3" fmla="*/ 22 h 165"/>
                <a:gd name="T4" fmla="*/ 9 w 79"/>
                <a:gd name="T5" fmla="*/ 13 h 165"/>
                <a:gd name="T6" fmla="*/ 9 w 79"/>
                <a:gd name="T7" fmla="*/ 13 h 165"/>
                <a:gd name="T8" fmla="*/ 19 w 79"/>
                <a:gd name="T9" fmla="*/ 7 h 165"/>
                <a:gd name="T10" fmla="*/ 22 w 79"/>
                <a:gd name="T11" fmla="*/ 7 h 165"/>
                <a:gd name="T12" fmla="*/ 26 w 79"/>
                <a:gd name="T13" fmla="*/ 3 h 165"/>
                <a:gd name="T14" fmla="*/ 31 w 79"/>
                <a:gd name="T15" fmla="*/ 0 h 165"/>
                <a:gd name="T16" fmla="*/ 42 w 79"/>
                <a:gd name="T17" fmla="*/ 0 h 165"/>
                <a:gd name="T18" fmla="*/ 50 w 79"/>
                <a:gd name="T19" fmla="*/ 0 h 165"/>
                <a:gd name="T20" fmla="*/ 57 w 79"/>
                <a:gd name="T21" fmla="*/ 5 h 165"/>
                <a:gd name="T22" fmla="*/ 57 w 79"/>
                <a:gd name="T23" fmla="*/ 7 h 165"/>
                <a:gd name="T24" fmla="*/ 61 w 79"/>
                <a:gd name="T25" fmla="*/ 7 h 165"/>
                <a:gd name="T26" fmla="*/ 66 w 79"/>
                <a:gd name="T27" fmla="*/ 9 h 165"/>
                <a:gd name="T28" fmla="*/ 70 w 79"/>
                <a:gd name="T29" fmla="*/ 13 h 165"/>
                <a:gd name="T30" fmla="*/ 74 w 79"/>
                <a:gd name="T31" fmla="*/ 16 h 165"/>
                <a:gd name="T32" fmla="*/ 75 w 79"/>
                <a:gd name="T33" fmla="*/ 93 h 165"/>
                <a:gd name="T34" fmla="*/ 79 w 79"/>
                <a:gd name="T35" fmla="*/ 110 h 165"/>
                <a:gd name="T36" fmla="*/ 66 w 79"/>
                <a:gd name="T37" fmla="*/ 126 h 165"/>
                <a:gd name="T38" fmla="*/ 66 w 79"/>
                <a:gd name="T39" fmla="*/ 159 h 165"/>
                <a:gd name="T40" fmla="*/ 50 w 79"/>
                <a:gd name="T41" fmla="*/ 159 h 165"/>
                <a:gd name="T42" fmla="*/ 46 w 79"/>
                <a:gd name="T43" fmla="*/ 163 h 165"/>
                <a:gd name="T44" fmla="*/ 39 w 79"/>
                <a:gd name="T45" fmla="*/ 165 h 165"/>
                <a:gd name="T46" fmla="*/ 30 w 79"/>
                <a:gd name="T47" fmla="*/ 159 h 165"/>
                <a:gd name="T48" fmla="*/ 15 w 79"/>
                <a:gd name="T49" fmla="*/ 159 h 165"/>
                <a:gd name="T50" fmla="*/ 15 w 79"/>
                <a:gd name="T51" fmla="*/ 126 h 165"/>
                <a:gd name="T52" fmla="*/ 0 w 79"/>
                <a:gd name="T53" fmla="*/ 93 h 165"/>
                <a:gd name="T54" fmla="*/ 59 w 79"/>
                <a:gd name="T55" fmla="*/ 16 h 165"/>
                <a:gd name="T56" fmla="*/ 66 w 79"/>
                <a:gd name="T57" fmla="*/ 93 h 165"/>
                <a:gd name="T58" fmla="*/ 66 w 79"/>
                <a:gd name="T59" fmla="*/ 22 h 165"/>
                <a:gd name="T60" fmla="*/ 64 w 79"/>
                <a:gd name="T61" fmla="*/ 18 h 165"/>
                <a:gd name="T62" fmla="*/ 61 w 79"/>
                <a:gd name="T63" fmla="*/ 16 h 165"/>
                <a:gd name="T64" fmla="*/ 59 w 79"/>
                <a:gd name="T65" fmla="*/ 16 h 165"/>
                <a:gd name="T66" fmla="*/ 20 w 79"/>
                <a:gd name="T67" fmla="*/ 93 h 165"/>
                <a:gd name="T68" fmla="*/ 19 w 79"/>
                <a:gd name="T69" fmla="*/ 16 h 165"/>
                <a:gd name="T70" fmla="*/ 15 w 79"/>
                <a:gd name="T71" fmla="*/ 18 h 165"/>
                <a:gd name="T72" fmla="*/ 15 w 79"/>
                <a:gd name="T73" fmla="*/ 18 h 165"/>
                <a:gd name="T74" fmla="*/ 13 w 79"/>
                <a:gd name="T75" fmla="*/ 93 h 165"/>
                <a:gd name="T76" fmla="*/ 35 w 79"/>
                <a:gd name="T77" fmla="*/ 93 h 165"/>
                <a:gd name="T78" fmla="*/ 44 w 79"/>
                <a:gd name="T79" fmla="*/ 16 h 165"/>
                <a:gd name="T80" fmla="*/ 44 w 79"/>
                <a:gd name="T81" fmla="*/ 14 h 165"/>
                <a:gd name="T82" fmla="*/ 44 w 79"/>
                <a:gd name="T83" fmla="*/ 14 h 165"/>
                <a:gd name="T84" fmla="*/ 37 w 79"/>
                <a:gd name="T85" fmla="*/ 14 h 165"/>
                <a:gd name="T86" fmla="*/ 35 w 79"/>
                <a:gd name="T87" fmla="*/ 14 h 165"/>
                <a:gd name="T88" fmla="*/ 35 w 79"/>
                <a:gd name="T89" fmla="*/ 14 h 165"/>
                <a:gd name="T90" fmla="*/ 35 w 79"/>
                <a:gd name="T91" fmla="*/ 93 h 165"/>
                <a:gd name="T92" fmla="*/ 42 w 79"/>
                <a:gd name="T93" fmla="*/ 148 h 165"/>
                <a:gd name="T94" fmla="*/ 55 w 79"/>
                <a:gd name="T95" fmla="*/ 137 h 165"/>
                <a:gd name="T96" fmla="*/ 42 w 79"/>
                <a:gd name="T97" fmla="*/ 148 h 165"/>
                <a:gd name="T98" fmla="*/ 55 w 79"/>
                <a:gd name="T99" fmla="*/ 147 h 165"/>
                <a:gd name="T100" fmla="*/ 55 w 79"/>
                <a:gd name="T101" fmla="*/ 148 h 165"/>
                <a:gd name="T102" fmla="*/ 55 w 79"/>
                <a:gd name="T103" fmla="*/ 147 h 165"/>
                <a:gd name="T104" fmla="*/ 55 w 79"/>
                <a:gd name="T105" fmla="*/ 136 h 165"/>
                <a:gd name="T106" fmla="*/ 46 w 79"/>
                <a:gd name="T107" fmla="*/ 132 h 165"/>
                <a:gd name="T108" fmla="*/ 24 w 79"/>
                <a:gd name="T109" fmla="*/ 147 h 165"/>
                <a:gd name="T110" fmla="*/ 24 w 79"/>
                <a:gd name="T111" fmla="*/ 137 h 165"/>
                <a:gd name="T112" fmla="*/ 24 w 79"/>
                <a:gd name="T113"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165">
                  <a:moveTo>
                    <a:pt x="0" y="93"/>
                  </a:moveTo>
                  <a:lnTo>
                    <a:pt x="4" y="93"/>
                  </a:lnTo>
                  <a:lnTo>
                    <a:pt x="4" y="22"/>
                  </a:lnTo>
                  <a:lnTo>
                    <a:pt x="4" y="22"/>
                  </a:lnTo>
                  <a:lnTo>
                    <a:pt x="6" y="16"/>
                  </a:lnTo>
                  <a:lnTo>
                    <a:pt x="9" y="13"/>
                  </a:lnTo>
                  <a:lnTo>
                    <a:pt x="9" y="13"/>
                  </a:lnTo>
                  <a:lnTo>
                    <a:pt x="9" y="13"/>
                  </a:lnTo>
                  <a:lnTo>
                    <a:pt x="13" y="9"/>
                  </a:lnTo>
                  <a:lnTo>
                    <a:pt x="19" y="7"/>
                  </a:lnTo>
                  <a:lnTo>
                    <a:pt x="22" y="7"/>
                  </a:lnTo>
                  <a:lnTo>
                    <a:pt x="22" y="7"/>
                  </a:lnTo>
                  <a:lnTo>
                    <a:pt x="26" y="3"/>
                  </a:lnTo>
                  <a:lnTo>
                    <a:pt x="26" y="3"/>
                  </a:lnTo>
                  <a:lnTo>
                    <a:pt x="26" y="3"/>
                  </a:lnTo>
                  <a:lnTo>
                    <a:pt x="31" y="0"/>
                  </a:lnTo>
                  <a:lnTo>
                    <a:pt x="37" y="0"/>
                  </a:lnTo>
                  <a:lnTo>
                    <a:pt x="42" y="0"/>
                  </a:lnTo>
                  <a:lnTo>
                    <a:pt x="42" y="0"/>
                  </a:lnTo>
                  <a:lnTo>
                    <a:pt x="50" y="0"/>
                  </a:lnTo>
                  <a:lnTo>
                    <a:pt x="55" y="3"/>
                  </a:lnTo>
                  <a:lnTo>
                    <a:pt x="57" y="5"/>
                  </a:lnTo>
                  <a:lnTo>
                    <a:pt x="57" y="7"/>
                  </a:lnTo>
                  <a:lnTo>
                    <a:pt x="57" y="7"/>
                  </a:lnTo>
                  <a:lnTo>
                    <a:pt x="57" y="7"/>
                  </a:lnTo>
                  <a:lnTo>
                    <a:pt x="61" y="7"/>
                  </a:lnTo>
                  <a:lnTo>
                    <a:pt x="61" y="7"/>
                  </a:lnTo>
                  <a:lnTo>
                    <a:pt x="66" y="9"/>
                  </a:lnTo>
                  <a:lnTo>
                    <a:pt x="70" y="13"/>
                  </a:lnTo>
                  <a:lnTo>
                    <a:pt x="70" y="13"/>
                  </a:lnTo>
                  <a:lnTo>
                    <a:pt x="70" y="13"/>
                  </a:lnTo>
                  <a:lnTo>
                    <a:pt x="74" y="16"/>
                  </a:lnTo>
                  <a:lnTo>
                    <a:pt x="75" y="22"/>
                  </a:lnTo>
                  <a:lnTo>
                    <a:pt x="75" y="93"/>
                  </a:lnTo>
                  <a:lnTo>
                    <a:pt x="79" y="93"/>
                  </a:lnTo>
                  <a:lnTo>
                    <a:pt x="79" y="110"/>
                  </a:lnTo>
                  <a:lnTo>
                    <a:pt x="66" y="126"/>
                  </a:lnTo>
                  <a:lnTo>
                    <a:pt x="66" y="126"/>
                  </a:lnTo>
                  <a:lnTo>
                    <a:pt x="66" y="154"/>
                  </a:lnTo>
                  <a:lnTo>
                    <a:pt x="66" y="159"/>
                  </a:lnTo>
                  <a:lnTo>
                    <a:pt x="61" y="159"/>
                  </a:lnTo>
                  <a:lnTo>
                    <a:pt x="50" y="159"/>
                  </a:lnTo>
                  <a:lnTo>
                    <a:pt x="50" y="159"/>
                  </a:lnTo>
                  <a:lnTo>
                    <a:pt x="46" y="163"/>
                  </a:lnTo>
                  <a:lnTo>
                    <a:pt x="39" y="165"/>
                  </a:lnTo>
                  <a:lnTo>
                    <a:pt x="39" y="165"/>
                  </a:lnTo>
                  <a:lnTo>
                    <a:pt x="33" y="163"/>
                  </a:lnTo>
                  <a:lnTo>
                    <a:pt x="30" y="159"/>
                  </a:lnTo>
                  <a:lnTo>
                    <a:pt x="20" y="159"/>
                  </a:lnTo>
                  <a:lnTo>
                    <a:pt x="15" y="159"/>
                  </a:lnTo>
                  <a:lnTo>
                    <a:pt x="15" y="154"/>
                  </a:lnTo>
                  <a:lnTo>
                    <a:pt x="15" y="126"/>
                  </a:lnTo>
                  <a:lnTo>
                    <a:pt x="0" y="110"/>
                  </a:lnTo>
                  <a:lnTo>
                    <a:pt x="0" y="93"/>
                  </a:lnTo>
                  <a:lnTo>
                    <a:pt x="0" y="93"/>
                  </a:lnTo>
                  <a:close/>
                  <a:moveTo>
                    <a:pt x="59" y="16"/>
                  </a:moveTo>
                  <a:lnTo>
                    <a:pt x="59" y="93"/>
                  </a:lnTo>
                  <a:lnTo>
                    <a:pt x="66" y="93"/>
                  </a:lnTo>
                  <a:lnTo>
                    <a:pt x="66" y="22"/>
                  </a:lnTo>
                  <a:lnTo>
                    <a:pt x="66" y="22"/>
                  </a:lnTo>
                  <a:lnTo>
                    <a:pt x="64" y="18"/>
                  </a:lnTo>
                  <a:lnTo>
                    <a:pt x="64" y="18"/>
                  </a:lnTo>
                  <a:lnTo>
                    <a:pt x="64" y="18"/>
                  </a:lnTo>
                  <a:lnTo>
                    <a:pt x="61" y="16"/>
                  </a:lnTo>
                  <a:lnTo>
                    <a:pt x="59" y="16"/>
                  </a:lnTo>
                  <a:lnTo>
                    <a:pt x="59" y="16"/>
                  </a:lnTo>
                  <a:close/>
                  <a:moveTo>
                    <a:pt x="13" y="93"/>
                  </a:moveTo>
                  <a:lnTo>
                    <a:pt x="20" y="93"/>
                  </a:lnTo>
                  <a:lnTo>
                    <a:pt x="20" y="16"/>
                  </a:lnTo>
                  <a:lnTo>
                    <a:pt x="19" y="16"/>
                  </a:lnTo>
                  <a:lnTo>
                    <a:pt x="19" y="16"/>
                  </a:lnTo>
                  <a:lnTo>
                    <a:pt x="15" y="18"/>
                  </a:lnTo>
                  <a:lnTo>
                    <a:pt x="15" y="18"/>
                  </a:lnTo>
                  <a:lnTo>
                    <a:pt x="15" y="18"/>
                  </a:lnTo>
                  <a:lnTo>
                    <a:pt x="13" y="22"/>
                  </a:lnTo>
                  <a:lnTo>
                    <a:pt x="13" y="93"/>
                  </a:lnTo>
                  <a:lnTo>
                    <a:pt x="13" y="93"/>
                  </a:lnTo>
                  <a:close/>
                  <a:moveTo>
                    <a:pt x="35" y="93"/>
                  </a:moveTo>
                  <a:lnTo>
                    <a:pt x="44" y="93"/>
                  </a:lnTo>
                  <a:lnTo>
                    <a:pt x="44" y="16"/>
                  </a:lnTo>
                  <a:lnTo>
                    <a:pt x="44" y="16"/>
                  </a:lnTo>
                  <a:lnTo>
                    <a:pt x="44" y="14"/>
                  </a:lnTo>
                  <a:lnTo>
                    <a:pt x="44" y="14"/>
                  </a:lnTo>
                  <a:lnTo>
                    <a:pt x="44" y="14"/>
                  </a:lnTo>
                  <a:lnTo>
                    <a:pt x="42" y="14"/>
                  </a:lnTo>
                  <a:lnTo>
                    <a:pt x="37" y="14"/>
                  </a:lnTo>
                  <a:lnTo>
                    <a:pt x="37" y="14"/>
                  </a:lnTo>
                  <a:lnTo>
                    <a:pt x="35" y="14"/>
                  </a:lnTo>
                  <a:lnTo>
                    <a:pt x="35" y="14"/>
                  </a:lnTo>
                  <a:lnTo>
                    <a:pt x="35" y="14"/>
                  </a:lnTo>
                  <a:lnTo>
                    <a:pt x="35" y="16"/>
                  </a:lnTo>
                  <a:lnTo>
                    <a:pt x="35" y="93"/>
                  </a:lnTo>
                  <a:lnTo>
                    <a:pt x="35" y="93"/>
                  </a:lnTo>
                  <a:close/>
                  <a:moveTo>
                    <a:pt x="42" y="148"/>
                  </a:moveTo>
                  <a:lnTo>
                    <a:pt x="55" y="143"/>
                  </a:lnTo>
                  <a:lnTo>
                    <a:pt x="55" y="137"/>
                  </a:lnTo>
                  <a:lnTo>
                    <a:pt x="28" y="148"/>
                  </a:lnTo>
                  <a:lnTo>
                    <a:pt x="42" y="148"/>
                  </a:lnTo>
                  <a:lnTo>
                    <a:pt x="42" y="148"/>
                  </a:lnTo>
                  <a:close/>
                  <a:moveTo>
                    <a:pt x="55" y="147"/>
                  </a:moveTo>
                  <a:lnTo>
                    <a:pt x="50" y="148"/>
                  </a:lnTo>
                  <a:lnTo>
                    <a:pt x="55" y="148"/>
                  </a:lnTo>
                  <a:lnTo>
                    <a:pt x="55" y="147"/>
                  </a:lnTo>
                  <a:lnTo>
                    <a:pt x="55" y="147"/>
                  </a:lnTo>
                  <a:close/>
                  <a:moveTo>
                    <a:pt x="24" y="147"/>
                  </a:moveTo>
                  <a:lnTo>
                    <a:pt x="55" y="136"/>
                  </a:lnTo>
                  <a:lnTo>
                    <a:pt x="55" y="132"/>
                  </a:lnTo>
                  <a:lnTo>
                    <a:pt x="46" y="132"/>
                  </a:lnTo>
                  <a:lnTo>
                    <a:pt x="24" y="141"/>
                  </a:lnTo>
                  <a:lnTo>
                    <a:pt x="24" y="147"/>
                  </a:lnTo>
                  <a:lnTo>
                    <a:pt x="24" y="147"/>
                  </a:lnTo>
                  <a:close/>
                  <a:moveTo>
                    <a:pt x="24" y="137"/>
                  </a:moveTo>
                  <a:lnTo>
                    <a:pt x="39" y="132"/>
                  </a:lnTo>
                  <a:lnTo>
                    <a:pt x="24" y="132"/>
                  </a:lnTo>
                  <a:lnTo>
                    <a:pt x="24" y="13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Freeform 415"/>
            <p:cNvSpPr>
              <a:spLocks noEditPoints="1"/>
            </p:cNvSpPr>
            <p:nvPr/>
          </p:nvSpPr>
          <p:spPr bwMode="auto">
            <a:xfrm>
              <a:off x="11936" y="7721"/>
              <a:ext cx="311" cy="481"/>
            </a:xfrm>
            <a:custGeom>
              <a:avLst/>
              <a:gdLst>
                <a:gd name="T0" fmla="*/ 7 w 97"/>
                <a:gd name="T1" fmla="*/ 66 h 150"/>
                <a:gd name="T2" fmla="*/ 7 w 97"/>
                <a:gd name="T3" fmla="*/ 64 h 150"/>
                <a:gd name="T4" fmla="*/ 0 w 97"/>
                <a:gd name="T5" fmla="*/ 40 h 150"/>
                <a:gd name="T6" fmla="*/ 0 w 97"/>
                <a:gd name="T7" fmla="*/ 13 h 150"/>
                <a:gd name="T8" fmla="*/ 5 w 97"/>
                <a:gd name="T9" fmla="*/ 7 h 150"/>
                <a:gd name="T10" fmla="*/ 9 w 97"/>
                <a:gd name="T11" fmla="*/ 1 h 150"/>
                <a:gd name="T12" fmla="*/ 16 w 97"/>
                <a:gd name="T13" fmla="*/ 0 h 150"/>
                <a:gd name="T14" fmla="*/ 22 w 97"/>
                <a:gd name="T15" fmla="*/ 7 h 150"/>
                <a:gd name="T16" fmla="*/ 31 w 97"/>
                <a:gd name="T17" fmla="*/ 1 h 150"/>
                <a:gd name="T18" fmla="*/ 38 w 97"/>
                <a:gd name="T19" fmla="*/ 0 h 150"/>
                <a:gd name="T20" fmla="*/ 44 w 97"/>
                <a:gd name="T21" fmla="*/ 7 h 150"/>
                <a:gd name="T22" fmla="*/ 53 w 97"/>
                <a:gd name="T23" fmla="*/ 1 h 150"/>
                <a:gd name="T24" fmla="*/ 60 w 97"/>
                <a:gd name="T25" fmla="*/ 0 h 150"/>
                <a:gd name="T26" fmla="*/ 66 w 97"/>
                <a:gd name="T27" fmla="*/ 7 h 150"/>
                <a:gd name="T28" fmla="*/ 75 w 97"/>
                <a:gd name="T29" fmla="*/ 1 h 150"/>
                <a:gd name="T30" fmla="*/ 81 w 97"/>
                <a:gd name="T31" fmla="*/ 0 h 150"/>
                <a:gd name="T32" fmla="*/ 88 w 97"/>
                <a:gd name="T33" fmla="*/ 7 h 150"/>
                <a:gd name="T34" fmla="*/ 97 w 97"/>
                <a:gd name="T35" fmla="*/ 7 h 150"/>
                <a:gd name="T36" fmla="*/ 97 w 97"/>
                <a:gd name="T37" fmla="*/ 40 h 150"/>
                <a:gd name="T38" fmla="*/ 97 w 97"/>
                <a:gd name="T39" fmla="*/ 40 h 150"/>
                <a:gd name="T40" fmla="*/ 93 w 97"/>
                <a:gd name="T41" fmla="*/ 53 h 150"/>
                <a:gd name="T42" fmla="*/ 90 w 97"/>
                <a:gd name="T43" fmla="*/ 66 h 150"/>
                <a:gd name="T44" fmla="*/ 93 w 97"/>
                <a:gd name="T45" fmla="*/ 86 h 150"/>
                <a:gd name="T46" fmla="*/ 79 w 97"/>
                <a:gd name="T47" fmla="*/ 106 h 150"/>
                <a:gd name="T48" fmla="*/ 79 w 97"/>
                <a:gd name="T49" fmla="*/ 143 h 150"/>
                <a:gd name="T50" fmla="*/ 59 w 97"/>
                <a:gd name="T51" fmla="*/ 143 h 150"/>
                <a:gd name="T52" fmla="*/ 57 w 97"/>
                <a:gd name="T53" fmla="*/ 146 h 150"/>
                <a:gd name="T54" fmla="*/ 51 w 97"/>
                <a:gd name="T55" fmla="*/ 150 h 150"/>
                <a:gd name="T56" fmla="*/ 48 w 97"/>
                <a:gd name="T57" fmla="*/ 150 h 150"/>
                <a:gd name="T58" fmla="*/ 40 w 97"/>
                <a:gd name="T59" fmla="*/ 148 h 150"/>
                <a:gd name="T60" fmla="*/ 37 w 97"/>
                <a:gd name="T61" fmla="*/ 143 h 150"/>
                <a:gd name="T62" fmla="*/ 18 w 97"/>
                <a:gd name="T63" fmla="*/ 143 h 150"/>
                <a:gd name="T64" fmla="*/ 18 w 97"/>
                <a:gd name="T65" fmla="*/ 106 h 150"/>
                <a:gd name="T66" fmla="*/ 2 w 97"/>
                <a:gd name="T67" fmla="*/ 66 h 150"/>
                <a:gd name="T68" fmla="*/ 20 w 97"/>
                <a:gd name="T69" fmla="*/ 66 h 150"/>
                <a:gd name="T70" fmla="*/ 77 w 97"/>
                <a:gd name="T71" fmla="*/ 66 h 150"/>
                <a:gd name="T72" fmla="*/ 81 w 97"/>
                <a:gd name="T73" fmla="*/ 60 h 150"/>
                <a:gd name="T74" fmla="*/ 84 w 97"/>
                <a:gd name="T75" fmla="*/ 40 h 150"/>
                <a:gd name="T76" fmla="*/ 13 w 97"/>
                <a:gd name="T77" fmla="*/ 18 h 150"/>
                <a:gd name="T78" fmla="*/ 13 w 97"/>
                <a:gd name="T79" fmla="*/ 40 h 150"/>
                <a:gd name="T80" fmla="*/ 16 w 97"/>
                <a:gd name="T81" fmla="*/ 58 h 150"/>
                <a:gd name="T82" fmla="*/ 20 w 97"/>
                <a:gd name="T83" fmla="*/ 66 h 150"/>
                <a:gd name="T84" fmla="*/ 48 w 97"/>
                <a:gd name="T85" fmla="*/ 132 h 150"/>
                <a:gd name="T86" fmla="*/ 66 w 97"/>
                <a:gd name="T87" fmla="*/ 117 h 150"/>
                <a:gd name="T88" fmla="*/ 48 w 97"/>
                <a:gd name="T89" fmla="*/ 132 h 150"/>
                <a:gd name="T90" fmla="*/ 66 w 97"/>
                <a:gd name="T91" fmla="*/ 126 h 150"/>
                <a:gd name="T92" fmla="*/ 66 w 97"/>
                <a:gd name="T93" fmla="*/ 132 h 150"/>
                <a:gd name="T94" fmla="*/ 66 w 97"/>
                <a:gd name="T95" fmla="*/ 126 h 150"/>
                <a:gd name="T96" fmla="*/ 66 w 97"/>
                <a:gd name="T97" fmla="*/ 113 h 150"/>
                <a:gd name="T98" fmla="*/ 55 w 97"/>
                <a:gd name="T99" fmla="*/ 112 h 150"/>
                <a:gd name="T100" fmla="*/ 29 w 97"/>
                <a:gd name="T101" fmla="*/ 128 h 150"/>
                <a:gd name="T102" fmla="*/ 29 w 97"/>
                <a:gd name="T103" fmla="*/ 119 h 150"/>
                <a:gd name="T104" fmla="*/ 29 w 97"/>
                <a:gd name="T105"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50">
                  <a:moveTo>
                    <a:pt x="2" y="66"/>
                  </a:moveTo>
                  <a:lnTo>
                    <a:pt x="7" y="66"/>
                  </a:lnTo>
                  <a:lnTo>
                    <a:pt x="7" y="64"/>
                  </a:lnTo>
                  <a:lnTo>
                    <a:pt x="7" y="64"/>
                  </a:lnTo>
                  <a:lnTo>
                    <a:pt x="4" y="55"/>
                  </a:lnTo>
                  <a:lnTo>
                    <a:pt x="0" y="40"/>
                  </a:lnTo>
                  <a:lnTo>
                    <a:pt x="0" y="40"/>
                  </a:lnTo>
                  <a:lnTo>
                    <a:pt x="0" y="13"/>
                  </a:lnTo>
                  <a:lnTo>
                    <a:pt x="0" y="7"/>
                  </a:lnTo>
                  <a:lnTo>
                    <a:pt x="5" y="7"/>
                  </a:lnTo>
                  <a:lnTo>
                    <a:pt x="9" y="7"/>
                  </a:lnTo>
                  <a:lnTo>
                    <a:pt x="9" y="1"/>
                  </a:lnTo>
                  <a:lnTo>
                    <a:pt x="9" y="1"/>
                  </a:lnTo>
                  <a:lnTo>
                    <a:pt x="16" y="0"/>
                  </a:lnTo>
                  <a:lnTo>
                    <a:pt x="22" y="1"/>
                  </a:lnTo>
                  <a:lnTo>
                    <a:pt x="22" y="7"/>
                  </a:lnTo>
                  <a:lnTo>
                    <a:pt x="31" y="7"/>
                  </a:lnTo>
                  <a:lnTo>
                    <a:pt x="31" y="1"/>
                  </a:lnTo>
                  <a:lnTo>
                    <a:pt x="31" y="1"/>
                  </a:lnTo>
                  <a:lnTo>
                    <a:pt x="38" y="0"/>
                  </a:lnTo>
                  <a:lnTo>
                    <a:pt x="44" y="1"/>
                  </a:lnTo>
                  <a:lnTo>
                    <a:pt x="44" y="7"/>
                  </a:lnTo>
                  <a:lnTo>
                    <a:pt x="53" y="7"/>
                  </a:lnTo>
                  <a:lnTo>
                    <a:pt x="53" y="1"/>
                  </a:lnTo>
                  <a:lnTo>
                    <a:pt x="53" y="1"/>
                  </a:lnTo>
                  <a:lnTo>
                    <a:pt x="60" y="0"/>
                  </a:lnTo>
                  <a:lnTo>
                    <a:pt x="66" y="1"/>
                  </a:lnTo>
                  <a:lnTo>
                    <a:pt x="66" y="7"/>
                  </a:lnTo>
                  <a:lnTo>
                    <a:pt x="75" y="7"/>
                  </a:lnTo>
                  <a:lnTo>
                    <a:pt x="75" y="1"/>
                  </a:lnTo>
                  <a:lnTo>
                    <a:pt x="75" y="1"/>
                  </a:lnTo>
                  <a:lnTo>
                    <a:pt x="81" y="0"/>
                  </a:lnTo>
                  <a:lnTo>
                    <a:pt x="88" y="1"/>
                  </a:lnTo>
                  <a:lnTo>
                    <a:pt x="88" y="7"/>
                  </a:lnTo>
                  <a:lnTo>
                    <a:pt x="92" y="7"/>
                  </a:lnTo>
                  <a:lnTo>
                    <a:pt x="97" y="7"/>
                  </a:lnTo>
                  <a:lnTo>
                    <a:pt x="97" y="13"/>
                  </a:lnTo>
                  <a:lnTo>
                    <a:pt x="97" y="40"/>
                  </a:lnTo>
                  <a:lnTo>
                    <a:pt x="97" y="40"/>
                  </a:lnTo>
                  <a:lnTo>
                    <a:pt x="97" y="40"/>
                  </a:lnTo>
                  <a:lnTo>
                    <a:pt x="97" y="40"/>
                  </a:lnTo>
                  <a:lnTo>
                    <a:pt x="93" y="53"/>
                  </a:lnTo>
                  <a:lnTo>
                    <a:pt x="90" y="64"/>
                  </a:lnTo>
                  <a:lnTo>
                    <a:pt x="90" y="66"/>
                  </a:lnTo>
                  <a:lnTo>
                    <a:pt x="93" y="66"/>
                  </a:lnTo>
                  <a:lnTo>
                    <a:pt x="93" y="86"/>
                  </a:lnTo>
                  <a:lnTo>
                    <a:pt x="79" y="104"/>
                  </a:lnTo>
                  <a:lnTo>
                    <a:pt x="79" y="106"/>
                  </a:lnTo>
                  <a:lnTo>
                    <a:pt x="79" y="137"/>
                  </a:lnTo>
                  <a:lnTo>
                    <a:pt x="79" y="143"/>
                  </a:lnTo>
                  <a:lnTo>
                    <a:pt x="73" y="143"/>
                  </a:lnTo>
                  <a:lnTo>
                    <a:pt x="59" y="143"/>
                  </a:lnTo>
                  <a:lnTo>
                    <a:pt x="59" y="143"/>
                  </a:lnTo>
                  <a:lnTo>
                    <a:pt x="57" y="146"/>
                  </a:lnTo>
                  <a:lnTo>
                    <a:pt x="55" y="148"/>
                  </a:lnTo>
                  <a:lnTo>
                    <a:pt x="51" y="150"/>
                  </a:lnTo>
                  <a:lnTo>
                    <a:pt x="48" y="150"/>
                  </a:lnTo>
                  <a:lnTo>
                    <a:pt x="48" y="150"/>
                  </a:lnTo>
                  <a:lnTo>
                    <a:pt x="44" y="150"/>
                  </a:lnTo>
                  <a:lnTo>
                    <a:pt x="40" y="148"/>
                  </a:lnTo>
                  <a:lnTo>
                    <a:pt x="37" y="146"/>
                  </a:lnTo>
                  <a:lnTo>
                    <a:pt x="37" y="143"/>
                  </a:lnTo>
                  <a:lnTo>
                    <a:pt x="24" y="143"/>
                  </a:lnTo>
                  <a:lnTo>
                    <a:pt x="18" y="143"/>
                  </a:lnTo>
                  <a:lnTo>
                    <a:pt x="18" y="137"/>
                  </a:lnTo>
                  <a:lnTo>
                    <a:pt x="18" y="106"/>
                  </a:lnTo>
                  <a:lnTo>
                    <a:pt x="2" y="86"/>
                  </a:lnTo>
                  <a:lnTo>
                    <a:pt x="2" y="66"/>
                  </a:lnTo>
                  <a:lnTo>
                    <a:pt x="2" y="66"/>
                  </a:lnTo>
                  <a:close/>
                  <a:moveTo>
                    <a:pt x="20" y="66"/>
                  </a:moveTo>
                  <a:lnTo>
                    <a:pt x="77" y="66"/>
                  </a:lnTo>
                  <a:lnTo>
                    <a:pt x="77" y="66"/>
                  </a:lnTo>
                  <a:lnTo>
                    <a:pt x="81" y="60"/>
                  </a:lnTo>
                  <a:lnTo>
                    <a:pt x="81" y="60"/>
                  </a:lnTo>
                  <a:lnTo>
                    <a:pt x="82" y="51"/>
                  </a:lnTo>
                  <a:lnTo>
                    <a:pt x="84" y="40"/>
                  </a:lnTo>
                  <a:lnTo>
                    <a:pt x="84" y="18"/>
                  </a:lnTo>
                  <a:lnTo>
                    <a:pt x="13" y="18"/>
                  </a:lnTo>
                  <a:lnTo>
                    <a:pt x="13" y="40"/>
                  </a:lnTo>
                  <a:lnTo>
                    <a:pt x="13" y="40"/>
                  </a:lnTo>
                  <a:lnTo>
                    <a:pt x="15" y="51"/>
                  </a:lnTo>
                  <a:lnTo>
                    <a:pt x="16" y="58"/>
                  </a:lnTo>
                  <a:lnTo>
                    <a:pt x="16" y="58"/>
                  </a:lnTo>
                  <a:lnTo>
                    <a:pt x="20" y="66"/>
                  </a:lnTo>
                  <a:lnTo>
                    <a:pt x="20" y="66"/>
                  </a:lnTo>
                  <a:close/>
                  <a:moveTo>
                    <a:pt x="48" y="132"/>
                  </a:moveTo>
                  <a:lnTo>
                    <a:pt x="66" y="124"/>
                  </a:lnTo>
                  <a:lnTo>
                    <a:pt x="66" y="117"/>
                  </a:lnTo>
                  <a:lnTo>
                    <a:pt x="31" y="132"/>
                  </a:lnTo>
                  <a:lnTo>
                    <a:pt x="48" y="132"/>
                  </a:lnTo>
                  <a:lnTo>
                    <a:pt x="48" y="132"/>
                  </a:lnTo>
                  <a:close/>
                  <a:moveTo>
                    <a:pt x="66" y="126"/>
                  </a:moveTo>
                  <a:lnTo>
                    <a:pt x="55" y="132"/>
                  </a:lnTo>
                  <a:lnTo>
                    <a:pt x="66" y="132"/>
                  </a:lnTo>
                  <a:lnTo>
                    <a:pt x="66" y="126"/>
                  </a:lnTo>
                  <a:lnTo>
                    <a:pt x="66" y="126"/>
                  </a:lnTo>
                  <a:close/>
                  <a:moveTo>
                    <a:pt x="29" y="128"/>
                  </a:moveTo>
                  <a:lnTo>
                    <a:pt x="66" y="113"/>
                  </a:lnTo>
                  <a:lnTo>
                    <a:pt x="66" y="112"/>
                  </a:lnTo>
                  <a:lnTo>
                    <a:pt x="55" y="112"/>
                  </a:lnTo>
                  <a:lnTo>
                    <a:pt x="29" y="121"/>
                  </a:lnTo>
                  <a:lnTo>
                    <a:pt x="29" y="128"/>
                  </a:lnTo>
                  <a:lnTo>
                    <a:pt x="29" y="128"/>
                  </a:lnTo>
                  <a:close/>
                  <a:moveTo>
                    <a:pt x="29" y="119"/>
                  </a:moveTo>
                  <a:lnTo>
                    <a:pt x="48" y="112"/>
                  </a:lnTo>
                  <a:lnTo>
                    <a:pt x="29" y="112"/>
                  </a:lnTo>
                  <a:lnTo>
                    <a:pt x="29" y="11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Freeform 420"/>
            <p:cNvSpPr>
              <a:spLocks noEditPoints="1"/>
            </p:cNvSpPr>
            <p:nvPr/>
          </p:nvSpPr>
          <p:spPr bwMode="auto">
            <a:xfrm>
              <a:off x="10736" y="5702"/>
              <a:ext cx="459" cy="446"/>
            </a:xfrm>
            <a:custGeom>
              <a:avLst/>
              <a:gdLst>
                <a:gd name="T0" fmla="*/ 92 w 143"/>
                <a:gd name="T1" fmla="*/ 139 h 139"/>
                <a:gd name="T2" fmla="*/ 92 w 143"/>
                <a:gd name="T3" fmla="*/ 86 h 139"/>
                <a:gd name="T4" fmla="*/ 92 w 143"/>
                <a:gd name="T5" fmla="*/ 86 h 139"/>
                <a:gd name="T6" fmla="*/ 103 w 143"/>
                <a:gd name="T7" fmla="*/ 80 h 139"/>
                <a:gd name="T8" fmla="*/ 114 w 143"/>
                <a:gd name="T9" fmla="*/ 77 h 139"/>
                <a:gd name="T10" fmla="*/ 129 w 143"/>
                <a:gd name="T11" fmla="*/ 75 h 139"/>
                <a:gd name="T12" fmla="*/ 143 w 143"/>
                <a:gd name="T13" fmla="*/ 75 h 139"/>
                <a:gd name="T14" fmla="*/ 143 w 143"/>
                <a:gd name="T15" fmla="*/ 75 h 139"/>
                <a:gd name="T16" fmla="*/ 143 w 143"/>
                <a:gd name="T17" fmla="*/ 86 h 139"/>
                <a:gd name="T18" fmla="*/ 142 w 143"/>
                <a:gd name="T19" fmla="*/ 95 h 139"/>
                <a:gd name="T20" fmla="*/ 138 w 143"/>
                <a:gd name="T21" fmla="*/ 104 h 139"/>
                <a:gd name="T22" fmla="*/ 132 w 143"/>
                <a:gd name="T23" fmla="*/ 113 h 139"/>
                <a:gd name="T24" fmla="*/ 125 w 143"/>
                <a:gd name="T25" fmla="*/ 121 h 139"/>
                <a:gd name="T26" fmla="*/ 118 w 143"/>
                <a:gd name="T27" fmla="*/ 128 h 139"/>
                <a:gd name="T28" fmla="*/ 110 w 143"/>
                <a:gd name="T29" fmla="*/ 133 h 139"/>
                <a:gd name="T30" fmla="*/ 99 w 143"/>
                <a:gd name="T31" fmla="*/ 139 h 139"/>
                <a:gd name="T32" fmla="*/ 92 w 143"/>
                <a:gd name="T33" fmla="*/ 139 h 139"/>
                <a:gd name="T34" fmla="*/ 92 w 143"/>
                <a:gd name="T35" fmla="*/ 139 h 139"/>
                <a:gd name="T36" fmla="*/ 55 w 143"/>
                <a:gd name="T37" fmla="*/ 139 h 139"/>
                <a:gd name="T38" fmla="*/ 81 w 143"/>
                <a:gd name="T39" fmla="*/ 139 h 139"/>
                <a:gd name="T40" fmla="*/ 81 w 143"/>
                <a:gd name="T41" fmla="*/ 73 h 139"/>
                <a:gd name="T42" fmla="*/ 81 w 143"/>
                <a:gd name="T43" fmla="*/ 73 h 139"/>
                <a:gd name="T44" fmla="*/ 94 w 143"/>
                <a:gd name="T45" fmla="*/ 67 h 139"/>
                <a:gd name="T46" fmla="*/ 101 w 143"/>
                <a:gd name="T47" fmla="*/ 58 h 139"/>
                <a:gd name="T48" fmla="*/ 108 w 143"/>
                <a:gd name="T49" fmla="*/ 49 h 139"/>
                <a:gd name="T50" fmla="*/ 110 w 143"/>
                <a:gd name="T51" fmla="*/ 38 h 139"/>
                <a:gd name="T52" fmla="*/ 112 w 143"/>
                <a:gd name="T53" fmla="*/ 27 h 139"/>
                <a:gd name="T54" fmla="*/ 108 w 143"/>
                <a:gd name="T55" fmla="*/ 16 h 139"/>
                <a:gd name="T56" fmla="*/ 103 w 143"/>
                <a:gd name="T57" fmla="*/ 7 h 139"/>
                <a:gd name="T58" fmla="*/ 94 w 143"/>
                <a:gd name="T59" fmla="*/ 0 h 139"/>
                <a:gd name="T60" fmla="*/ 86 w 143"/>
                <a:gd name="T61" fmla="*/ 20 h 139"/>
                <a:gd name="T62" fmla="*/ 74 w 143"/>
                <a:gd name="T63" fmla="*/ 1 h 139"/>
                <a:gd name="T64" fmla="*/ 61 w 143"/>
                <a:gd name="T65" fmla="*/ 20 h 139"/>
                <a:gd name="T66" fmla="*/ 53 w 143"/>
                <a:gd name="T67" fmla="*/ 0 h 139"/>
                <a:gd name="T68" fmla="*/ 53 w 143"/>
                <a:gd name="T69" fmla="*/ 0 h 139"/>
                <a:gd name="T70" fmla="*/ 44 w 143"/>
                <a:gd name="T71" fmla="*/ 7 h 139"/>
                <a:gd name="T72" fmla="*/ 39 w 143"/>
                <a:gd name="T73" fmla="*/ 16 h 139"/>
                <a:gd name="T74" fmla="*/ 35 w 143"/>
                <a:gd name="T75" fmla="*/ 27 h 139"/>
                <a:gd name="T76" fmla="*/ 37 w 143"/>
                <a:gd name="T77" fmla="*/ 38 h 139"/>
                <a:gd name="T78" fmla="*/ 41 w 143"/>
                <a:gd name="T79" fmla="*/ 49 h 139"/>
                <a:gd name="T80" fmla="*/ 46 w 143"/>
                <a:gd name="T81" fmla="*/ 58 h 139"/>
                <a:gd name="T82" fmla="*/ 55 w 143"/>
                <a:gd name="T83" fmla="*/ 67 h 139"/>
                <a:gd name="T84" fmla="*/ 66 w 143"/>
                <a:gd name="T85" fmla="*/ 73 h 139"/>
                <a:gd name="T86" fmla="*/ 66 w 143"/>
                <a:gd name="T87" fmla="*/ 100 h 139"/>
                <a:gd name="T88" fmla="*/ 66 w 143"/>
                <a:gd name="T89" fmla="*/ 100 h 139"/>
                <a:gd name="T90" fmla="*/ 63 w 143"/>
                <a:gd name="T91" fmla="*/ 93 h 139"/>
                <a:gd name="T92" fmla="*/ 55 w 143"/>
                <a:gd name="T93" fmla="*/ 88 h 139"/>
                <a:gd name="T94" fmla="*/ 50 w 143"/>
                <a:gd name="T95" fmla="*/ 82 h 139"/>
                <a:gd name="T96" fmla="*/ 41 w 143"/>
                <a:gd name="T97" fmla="*/ 78 h 139"/>
                <a:gd name="T98" fmla="*/ 31 w 143"/>
                <a:gd name="T99" fmla="*/ 75 h 139"/>
                <a:gd name="T100" fmla="*/ 22 w 143"/>
                <a:gd name="T101" fmla="*/ 73 h 139"/>
                <a:gd name="T102" fmla="*/ 13 w 143"/>
                <a:gd name="T103" fmla="*/ 73 h 139"/>
                <a:gd name="T104" fmla="*/ 2 w 143"/>
                <a:gd name="T105" fmla="*/ 73 h 139"/>
                <a:gd name="T106" fmla="*/ 2 w 143"/>
                <a:gd name="T107" fmla="*/ 73 h 139"/>
                <a:gd name="T108" fmla="*/ 0 w 143"/>
                <a:gd name="T109" fmla="*/ 86 h 139"/>
                <a:gd name="T110" fmla="*/ 4 w 143"/>
                <a:gd name="T111" fmla="*/ 99 h 139"/>
                <a:gd name="T112" fmla="*/ 8 w 143"/>
                <a:gd name="T113" fmla="*/ 108 h 139"/>
                <a:gd name="T114" fmla="*/ 15 w 143"/>
                <a:gd name="T115" fmla="*/ 117 h 139"/>
                <a:gd name="T116" fmla="*/ 24 w 143"/>
                <a:gd name="T117" fmla="*/ 124 h 139"/>
                <a:gd name="T118" fmla="*/ 33 w 143"/>
                <a:gd name="T119" fmla="*/ 130 h 139"/>
                <a:gd name="T120" fmla="*/ 44 w 143"/>
                <a:gd name="T121" fmla="*/ 135 h 139"/>
                <a:gd name="T122" fmla="*/ 55 w 143"/>
                <a:gd name="T123" fmla="*/ 139 h 139"/>
                <a:gd name="T124" fmla="*/ 55 w 143"/>
                <a:gd name="T12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39">
                  <a:moveTo>
                    <a:pt x="92" y="139"/>
                  </a:moveTo>
                  <a:lnTo>
                    <a:pt x="92" y="86"/>
                  </a:lnTo>
                  <a:lnTo>
                    <a:pt x="92" y="86"/>
                  </a:lnTo>
                  <a:lnTo>
                    <a:pt x="103" y="80"/>
                  </a:lnTo>
                  <a:lnTo>
                    <a:pt x="114" y="77"/>
                  </a:lnTo>
                  <a:lnTo>
                    <a:pt x="129" y="75"/>
                  </a:lnTo>
                  <a:lnTo>
                    <a:pt x="143" y="75"/>
                  </a:lnTo>
                  <a:lnTo>
                    <a:pt x="143" y="75"/>
                  </a:lnTo>
                  <a:lnTo>
                    <a:pt x="143" y="86"/>
                  </a:lnTo>
                  <a:lnTo>
                    <a:pt x="142" y="95"/>
                  </a:lnTo>
                  <a:lnTo>
                    <a:pt x="138" y="104"/>
                  </a:lnTo>
                  <a:lnTo>
                    <a:pt x="132" y="113"/>
                  </a:lnTo>
                  <a:lnTo>
                    <a:pt x="125" y="121"/>
                  </a:lnTo>
                  <a:lnTo>
                    <a:pt x="118" y="128"/>
                  </a:lnTo>
                  <a:lnTo>
                    <a:pt x="110" y="133"/>
                  </a:lnTo>
                  <a:lnTo>
                    <a:pt x="99" y="139"/>
                  </a:lnTo>
                  <a:lnTo>
                    <a:pt x="92" y="139"/>
                  </a:lnTo>
                  <a:lnTo>
                    <a:pt x="92" y="139"/>
                  </a:lnTo>
                  <a:close/>
                  <a:moveTo>
                    <a:pt x="55" y="139"/>
                  </a:moveTo>
                  <a:lnTo>
                    <a:pt x="81" y="139"/>
                  </a:lnTo>
                  <a:lnTo>
                    <a:pt x="81" y="73"/>
                  </a:lnTo>
                  <a:lnTo>
                    <a:pt x="81" y="73"/>
                  </a:lnTo>
                  <a:lnTo>
                    <a:pt x="94" y="67"/>
                  </a:lnTo>
                  <a:lnTo>
                    <a:pt x="101" y="58"/>
                  </a:lnTo>
                  <a:lnTo>
                    <a:pt x="108" y="49"/>
                  </a:lnTo>
                  <a:lnTo>
                    <a:pt x="110" y="38"/>
                  </a:lnTo>
                  <a:lnTo>
                    <a:pt x="112" y="27"/>
                  </a:lnTo>
                  <a:lnTo>
                    <a:pt x="108" y="16"/>
                  </a:lnTo>
                  <a:lnTo>
                    <a:pt x="103" y="7"/>
                  </a:lnTo>
                  <a:lnTo>
                    <a:pt x="94" y="0"/>
                  </a:lnTo>
                  <a:lnTo>
                    <a:pt x="86" y="20"/>
                  </a:lnTo>
                  <a:lnTo>
                    <a:pt x="74" y="1"/>
                  </a:lnTo>
                  <a:lnTo>
                    <a:pt x="61" y="20"/>
                  </a:lnTo>
                  <a:lnTo>
                    <a:pt x="53" y="0"/>
                  </a:lnTo>
                  <a:lnTo>
                    <a:pt x="53" y="0"/>
                  </a:lnTo>
                  <a:lnTo>
                    <a:pt x="44" y="7"/>
                  </a:lnTo>
                  <a:lnTo>
                    <a:pt x="39" y="16"/>
                  </a:lnTo>
                  <a:lnTo>
                    <a:pt x="35" y="27"/>
                  </a:lnTo>
                  <a:lnTo>
                    <a:pt x="37" y="38"/>
                  </a:lnTo>
                  <a:lnTo>
                    <a:pt x="41" y="49"/>
                  </a:lnTo>
                  <a:lnTo>
                    <a:pt x="46" y="58"/>
                  </a:lnTo>
                  <a:lnTo>
                    <a:pt x="55" y="67"/>
                  </a:lnTo>
                  <a:lnTo>
                    <a:pt x="66" y="73"/>
                  </a:lnTo>
                  <a:lnTo>
                    <a:pt x="66" y="100"/>
                  </a:lnTo>
                  <a:lnTo>
                    <a:pt x="66" y="100"/>
                  </a:lnTo>
                  <a:lnTo>
                    <a:pt x="63" y="93"/>
                  </a:lnTo>
                  <a:lnTo>
                    <a:pt x="55" y="88"/>
                  </a:lnTo>
                  <a:lnTo>
                    <a:pt x="50" y="82"/>
                  </a:lnTo>
                  <a:lnTo>
                    <a:pt x="41" y="78"/>
                  </a:lnTo>
                  <a:lnTo>
                    <a:pt x="31" y="75"/>
                  </a:lnTo>
                  <a:lnTo>
                    <a:pt x="22" y="73"/>
                  </a:lnTo>
                  <a:lnTo>
                    <a:pt x="13" y="73"/>
                  </a:lnTo>
                  <a:lnTo>
                    <a:pt x="2" y="73"/>
                  </a:lnTo>
                  <a:lnTo>
                    <a:pt x="2" y="73"/>
                  </a:lnTo>
                  <a:lnTo>
                    <a:pt x="0" y="86"/>
                  </a:lnTo>
                  <a:lnTo>
                    <a:pt x="4" y="99"/>
                  </a:lnTo>
                  <a:lnTo>
                    <a:pt x="8" y="108"/>
                  </a:lnTo>
                  <a:lnTo>
                    <a:pt x="15" y="117"/>
                  </a:lnTo>
                  <a:lnTo>
                    <a:pt x="24" y="124"/>
                  </a:lnTo>
                  <a:lnTo>
                    <a:pt x="33" y="130"/>
                  </a:lnTo>
                  <a:lnTo>
                    <a:pt x="44" y="135"/>
                  </a:lnTo>
                  <a:lnTo>
                    <a:pt x="55" y="139"/>
                  </a:lnTo>
                  <a:lnTo>
                    <a:pt x="55" y="13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Freeform 421"/>
            <p:cNvSpPr>
              <a:spLocks noEditPoints="1"/>
            </p:cNvSpPr>
            <p:nvPr/>
          </p:nvSpPr>
          <p:spPr bwMode="auto">
            <a:xfrm>
              <a:off x="8550" y="1916"/>
              <a:ext cx="465" cy="465"/>
            </a:xfrm>
            <a:custGeom>
              <a:avLst/>
              <a:gdLst>
                <a:gd name="T0" fmla="*/ 61 w 145"/>
                <a:gd name="T1" fmla="*/ 21 h 145"/>
                <a:gd name="T2" fmla="*/ 83 w 145"/>
                <a:gd name="T3" fmla="*/ 19 h 145"/>
                <a:gd name="T4" fmla="*/ 105 w 145"/>
                <a:gd name="T5" fmla="*/ 30 h 145"/>
                <a:gd name="T6" fmla="*/ 57 w 145"/>
                <a:gd name="T7" fmla="*/ 0 h 145"/>
                <a:gd name="T8" fmla="*/ 21 w 145"/>
                <a:gd name="T9" fmla="*/ 21 h 145"/>
                <a:gd name="T10" fmla="*/ 6 w 145"/>
                <a:gd name="T11" fmla="*/ 45 h 145"/>
                <a:gd name="T12" fmla="*/ 0 w 145"/>
                <a:gd name="T13" fmla="*/ 72 h 145"/>
                <a:gd name="T14" fmla="*/ 13 w 145"/>
                <a:gd name="T15" fmla="*/ 112 h 145"/>
                <a:gd name="T16" fmla="*/ 32 w 145"/>
                <a:gd name="T17" fmla="*/ 133 h 145"/>
                <a:gd name="T18" fmla="*/ 72 w 145"/>
                <a:gd name="T19" fmla="*/ 145 h 145"/>
                <a:gd name="T20" fmla="*/ 101 w 145"/>
                <a:gd name="T21" fmla="*/ 140 h 145"/>
                <a:gd name="T22" fmla="*/ 123 w 145"/>
                <a:gd name="T23" fmla="*/ 123 h 145"/>
                <a:gd name="T24" fmla="*/ 144 w 145"/>
                <a:gd name="T25" fmla="*/ 87 h 145"/>
                <a:gd name="T26" fmla="*/ 144 w 145"/>
                <a:gd name="T27" fmla="*/ 57 h 145"/>
                <a:gd name="T28" fmla="*/ 123 w 145"/>
                <a:gd name="T29" fmla="*/ 21 h 145"/>
                <a:gd name="T30" fmla="*/ 101 w 145"/>
                <a:gd name="T31" fmla="*/ 6 h 145"/>
                <a:gd name="T32" fmla="*/ 72 w 145"/>
                <a:gd name="T33" fmla="*/ 0 h 145"/>
                <a:gd name="T34" fmla="*/ 107 w 145"/>
                <a:gd name="T35" fmla="*/ 23 h 145"/>
                <a:gd name="T36" fmla="*/ 72 w 145"/>
                <a:gd name="T37" fmla="*/ 11 h 145"/>
                <a:gd name="T38" fmla="*/ 48 w 145"/>
                <a:gd name="T39" fmla="*/ 17 h 145"/>
                <a:gd name="T40" fmla="*/ 30 w 145"/>
                <a:gd name="T41" fmla="*/ 30 h 145"/>
                <a:gd name="T42" fmla="*/ 13 w 145"/>
                <a:gd name="T43" fmla="*/ 61 h 145"/>
                <a:gd name="T44" fmla="*/ 13 w 145"/>
                <a:gd name="T45" fmla="*/ 85 h 145"/>
                <a:gd name="T46" fmla="*/ 30 w 145"/>
                <a:gd name="T47" fmla="*/ 116 h 145"/>
                <a:gd name="T48" fmla="*/ 48 w 145"/>
                <a:gd name="T49" fmla="*/ 129 h 145"/>
                <a:gd name="T50" fmla="*/ 72 w 145"/>
                <a:gd name="T51" fmla="*/ 134 h 145"/>
                <a:gd name="T52" fmla="*/ 107 w 145"/>
                <a:gd name="T53" fmla="*/ 123 h 145"/>
                <a:gd name="T54" fmla="*/ 123 w 145"/>
                <a:gd name="T55" fmla="*/ 107 h 145"/>
                <a:gd name="T56" fmla="*/ 134 w 145"/>
                <a:gd name="T57" fmla="*/ 72 h 145"/>
                <a:gd name="T58" fmla="*/ 129 w 145"/>
                <a:gd name="T59" fmla="*/ 48 h 145"/>
                <a:gd name="T60" fmla="*/ 116 w 145"/>
                <a:gd name="T61" fmla="*/ 30 h 145"/>
                <a:gd name="T62" fmla="*/ 39 w 145"/>
                <a:gd name="T63" fmla="*/ 32 h 145"/>
                <a:gd name="T64" fmla="*/ 22 w 145"/>
                <a:gd name="T65" fmla="*/ 57 h 145"/>
                <a:gd name="T66" fmla="*/ 52 w 145"/>
                <a:gd name="T67" fmla="*/ 24 h 145"/>
                <a:gd name="T68" fmla="*/ 33 w 145"/>
                <a:gd name="T69" fmla="*/ 109 h 145"/>
                <a:gd name="T70" fmla="*/ 22 w 145"/>
                <a:gd name="T71" fmla="*/ 92 h 145"/>
                <a:gd name="T72" fmla="*/ 21 w 145"/>
                <a:gd name="T73" fmla="*/ 67 h 145"/>
                <a:gd name="T74" fmla="*/ 87 w 145"/>
                <a:gd name="T75" fmla="*/ 125 h 145"/>
                <a:gd name="T76" fmla="*/ 65 w 145"/>
                <a:gd name="T77" fmla="*/ 125 h 145"/>
                <a:gd name="T78" fmla="*/ 43 w 145"/>
                <a:gd name="T79" fmla="*/ 116 h 145"/>
                <a:gd name="T80" fmla="*/ 123 w 145"/>
                <a:gd name="T81" fmla="*/ 87 h 145"/>
                <a:gd name="T82" fmla="*/ 114 w 145"/>
                <a:gd name="T83" fmla="*/ 105 h 145"/>
                <a:gd name="T84" fmla="*/ 94 w 145"/>
                <a:gd name="T85" fmla="*/ 120 h 145"/>
                <a:gd name="T86" fmla="*/ 125 w 145"/>
                <a:gd name="T87" fmla="*/ 65 h 145"/>
                <a:gd name="T88" fmla="*/ 112 w 145"/>
                <a:gd name="T89" fmla="*/ 3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5">
                  <a:moveTo>
                    <a:pt x="105" y="30"/>
                  </a:moveTo>
                  <a:lnTo>
                    <a:pt x="98" y="56"/>
                  </a:lnTo>
                  <a:lnTo>
                    <a:pt x="61" y="21"/>
                  </a:lnTo>
                  <a:lnTo>
                    <a:pt x="61" y="21"/>
                  </a:lnTo>
                  <a:lnTo>
                    <a:pt x="72" y="19"/>
                  </a:lnTo>
                  <a:lnTo>
                    <a:pt x="83" y="19"/>
                  </a:lnTo>
                  <a:lnTo>
                    <a:pt x="94" y="23"/>
                  </a:lnTo>
                  <a:lnTo>
                    <a:pt x="105" y="30"/>
                  </a:lnTo>
                  <a:lnTo>
                    <a:pt x="105" y="30"/>
                  </a:lnTo>
                  <a:close/>
                  <a:moveTo>
                    <a:pt x="72" y="0"/>
                  </a:moveTo>
                  <a:lnTo>
                    <a:pt x="72" y="0"/>
                  </a:lnTo>
                  <a:lnTo>
                    <a:pt x="57" y="0"/>
                  </a:lnTo>
                  <a:lnTo>
                    <a:pt x="44" y="6"/>
                  </a:lnTo>
                  <a:lnTo>
                    <a:pt x="32" y="11"/>
                  </a:lnTo>
                  <a:lnTo>
                    <a:pt x="21" y="21"/>
                  </a:lnTo>
                  <a:lnTo>
                    <a:pt x="21" y="21"/>
                  </a:lnTo>
                  <a:lnTo>
                    <a:pt x="13" y="32"/>
                  </a:lnTo>
                  <a:lnTo>
                    <a:pt x="6" y="45"/>
                  </a:lnTo>
                  <a:lnTo>
                    <a:pt x="2" y="57"/>
                  </a:lnTo>
                  <a:lnTo>
                    <a:pt x="0" y="72"/>
                  </a:lnTo>
                  <a:lnTo>
                    <a:pt x="0" y="72"/>
                  </a:lnTo>
                  <a:lnTo>
                    <a:pt x="2" y="87"/>
                  </a:lnTo>
                  <a:lnTo>
                    <a:pt x="6" y="101"/>
                  </a:lnTo>
                  <a:lnTo>
                    <a:pt x="13" y="112"/>
                  </a:lnTo>
                  <a:lnTo>
                    <a:pt x="21" y="123"/>
                  </a:lnTo>
                  <a:lnTo>
                    <a:pt x="21" y="123"/>
                  </a:lnTo>
                  <a:lnTo>
                    <a:pt x="32" y="133"/>
                  </a:lnTo>
                  <a:lnTo>
                    <a:pt x="44" y="140"/>
                  </a:lnTo>
                  <a:lnTo>
                    <a:pt x="57" y="144"/>
                  </a:lnTo>
                  <a:lnTo>
                    <a:pt x="72" y="145"/>
                  </a:lnTo>
                  <a:lnTo>
                    <a:pt x="72" y="145"/>
                  </a:lnTo>
                  <a:lnTo>
                    <a:pt x="87" y="144"/>
                  </a:lnTo>
                  <a:lnTo>
                    <a:pt x="101" y="140"/>
                  </a:lnTo>
                  <a:lnTo>
                    <a:pt x="114" y="133"/>
                  </a:lnTo>
                  <a:lnTo>
                    <a:pt x="123" y="123"/>
                  </a:lnTo>
                  <a:lnTo>
                    <a:pt x="123" y="123"/>
                  </a:lnTo>
                  <a:lnTo>
                    <a:pt x="132" y="112"/>
                  </a:lnTo>
                  <a:lnTo>
                    <a:pt x="140" y="101"/>
                  </a:lnTo>
                  <a:lnTo>
                    <a:pt x="144" y="87"/>
                  </a:lnTo>
                  <a:lnTo>
                    <a:pt x="145" y="72"/>
                  </a:lnTo>
                  <a:lnTo>
                    <a:pt x="145" y="72"/>
                  </a:lnTo>
                  <a:lnTo>
                    <a:pt x="144" y="57"/>
                  </a:lnTo>
                  <a:lnTo>
                    <a:pt x="140" y="45"/>
                  </a:lnTo>
                  <a:lnTo>
                    <a:pt x="132" y="32"/>
                  </a:lnTo>
                  <a:lnTo>
                    <a:pt x="123" y="21"/>
                  </a:lnTo>
                  <a:lnTo>
                    <a:pt x="123" y="21"/>
                  </a:lnTo>
                  <a:lnTo>
                    <a:pt x="114" y="11"/>
                  </a:lnTo>
                  <a:lnTo>
                    <a:pt x="101" y="6"/>
                  </a:lnTo>
                  <a:lnTo>
                    <a:pt x="87" y="0"/>
                  </a:lnTo>
                  <a:lnTo>
                    <a:pt x="72" y="0"/>
                  </a:lnTo>
                  <a:lnTo>
                    <a:pt x="72" y="0"/>
                  </a:lnTo>
                  <a:close/>
                  <a:moveTo>
                    <a:pt x="116" y="30"/>
                  </a:moveTo>
                  <a:lnTo>
                    <a:pt x="116" y="30"/>
                  </a:lnTo>
                  <a:lnTo>
                    <a:pt x="107" y="23"/>
                  </a:lnTo>
                  <a:lnTo>
                    <a:pt x="96" y="17"/>
                  </a:lnTo>
                  <a:lnTo>
                    <a:pt x="85" y="13"/>
                  </a:lnTo>
                  <a:lnTo>
                    <a:pt x="72" y="11"/>
                  </a:lnTo>
                  <a:lnTo>
                    <a:pt x="72" y="11"/>
                  </a:lnTo>
                  <a:lnTo>
                    <a:pt x="61" y="13"/>
                  </a:lnTo>
                  <a:lnTo>
                    <a:pt x="48" y="17"/>
                  </a:lnTo>
                  <a:lnTo>
                    <a:pt x="39" y="23"/>
                  </a:lnTo>
                  <a:lnTo>
                    <a:pt x="30" y="30"/>
                  </a:lnTo>
                  <a:lnTo>
                    <a:pt x="30" y="30"/>
                  </a:lnTo>
                  <a:lnTo>
                    <a:pt x="22" y="39"/>
                  </a:lnTo>
                  <a:lnTo>
                    <a:pt x="17" y="48"/>
                  </a:lnTo>
                  <a:lnTo>
                    <a:pt x="13" y="61"/>
                  </a:lnTo>
                  <a:lnTo>
                    <a:pt x="11" y="72"/>
                  </a:lnTo>
                  <a:lnTo>
                    <a:pt x="11" y="72"/>
                  </a:lnTo>
                  <a:lnTo>
                    <a:pt x="13" y="85"/>
                  </a:lnTo>
                  <a:lnTo>
                    <a:pt x="17" y="96"/>
                  </a:lnTo>
                  <a:lnTo>
                    <a:pt x="22" y="107"/>
                  </a:lnTo>
                  <a:lnTo>
                    <a:pt x="30" y="116"/>
                  </a:lnTo>
                  <a:lnTo>
                    <a:pt x="30" y="116"/>
                  </a:lnTo>
                  <a:lnTo>
                    <a:pt x="39" y="123"/>
                  </a:lnTo>
                  <a:lnTo>
                    <a:pt x="48" y="129"/>
                  </a:lnTo>
                  <a:lnTo>
                    <a:pt x="61" y="133"/>
                  </a:lnTo>
                  <a:lnTo>
                    <a:pt x="72" y="134"/>
                  </a:lnTo>
                  <a:lnTo>
                    <a:pt x="72" y="134"/>
                  </a:lnTo>
                  <a:lnTo>
                    <a:pt x="85" y="133"/>
                  </a:lnTo>
                  <a:lnTo>
                    <a:pt x="96" y="129"/>
                  </a:lnTo>
                  <a:lnTo>
                    <a:pt x="107" y="123"/>
                  </a:lnTo>
                  <a:lnTo>
                    <a:pt x="116" y="116"/>
                  </a:lnTo>
                  <a:lnTo>
                    <a:pt x="116" y="116"/>
                  </a:lnTo>
                  <a:lnTo>
                    <a:pt x="123" y="107"/>
                  </a:lnTo>
                  <a:lnTo>
                    <a:pt x="129" y="96"/>
                  </a:lnTo>
                  <a:lnTo>
                    <a:pt x="132" y="85"/>
                  </a:lnTo>
                  <a:lnTo>
                    <a:pt x="134" y="72"/>
                  </a:lnTo>
                  <a:lnTo>
                    <a:pt x="134" y="72"/>
                  </a:lnTo>
                  <a:lnTo>
                    <a:pt x="132" y="61"/>
                  </a:lnTo>
                  <a:lnTo>
                    <a:pt x="129" y="48"/>
                  </a:lnTo>
                  <a:lnTo>
                    <a:pt x="123" y="39"/>
                  </a:lnTo>
                  <a:lnTo>
                    <a:pt x="116" y="30"/>
                  </a:lnTo>
                  <a:lnTo>
                    <a:pt x="116" y="30"/>
                  </a:lnTo>
                  <a:close/>
                  <a:moveTo>
                    <a:pt x="52" y="24"/>
                  </a:moveTo>
                  <a:lnTo>
                    <a:pt x="52" y="24"/>
                  </a:lnTo>
                  <a:lnTo>
                    <a:pt x="39" y="32"/>
                  </a:lnTo>
                  <a:lnTo>
                    <a:pt x="32" y="39"/>
                  </a:lnTo>
                  <a:lnTo>
                    <a:pt x="26" y="48"/>
                  </a:lnTo>
                  <a:lnTo>
                    <a:pt x="22" y="57"/>
                  </a:lnTo>
                  <a:lnTo>
                    <a:pt x="74" y="46"/>
                  </a:lnTo>
                  <a:lnTo>
                    <a:pt x="52" y="24"/>
                  </a:lnTo>
                  <a:lnTo>
                    <a:pt x="52" y="24"/>
                  </a:lnTo>
                  <a:close/>
                  <a:moveTo>
                    <a:pt x="21" y="67"/>
                  </a:moveTo>
                  <a:lnTo>
                    <a:pt x="52" y="59"/>
                  </a:lnTo>
                  <a:lnTo>
                    <a:pt x="33" y="109"/>
                  </a:lnTo>
                  <a:lnTo>
                    <a:pt x="33" y="109"/>
                  </a:lnTo>
                  <a:lnTo>
                    <a:pt x="28" y="101"/>
                  </a:lnTo>
                  <a:lnTo>
                    <a:pt x="22" y="92"/>
                  </a:lnTo>
                  <a:lnTo>
                    <a:pt x="21" y="81"/>
                  </a:lnTo>
                  <a:lnTo>
                    <a:pt x="21" y="67"/>
                  </a:lnTo>
                  <a:lnTo>
                    <a:pt x="21" y="67"/>
                  </a:lnTo>
                  <a:close/>
                  <a:moveTo>
                    <a:pt x="43" y="116"/>
                  </a:moveTo>
                  <a:lnTo>
                    <a:pt x="52" y="87"/>
                  </a:lnTo>
                  <a:lnTo>
                    <a:pt x="87" y="125"/>
                  </a:lnTo>
                  <a:lnTo>
                    <a:pt x="87" y="125"/>
                  </a:lnTo>
                  <a:lnTo>
                    <a:pt x="76" y="127"/>
                  </a:lnTo>
                  <a:lnTo>
                    <a:pt x="65" y="125"/>
                  </a:lnTo>
                  <a:lnTo>
                    <a:pt x="54" y="122"/>
                  </a:lnTo>
                  <a:lnTo>
                    <a:pt x="43" y="116"/>
                  </a:lnTo>
                  <a:lnTo>
                    <a:pt x="43" y="116"/>
                  </a:lnTo>
                  <a:close/>
                  <a:moveTo>
                    <a:pt x="94" y="120"/>
                  </a:moveTo>
                  <a:lnTo>
                    <a:pt x="74" y="100"/>
                  </a:lnTo>
                  <a:lnTo>
                    <a:pt x="123" y="87"/>
                  </a:lnTo>
                  <a:lnTo>
                    <a:pt x="123" y="87"/>
                  </a:lnTo>
                  <a:lnTo>
                    <a:pt x="120" y="98"/>
                  </a:lnTo>
                  <a:lnTo>
                    <a:pt x="114" y="105"/>
                  </a:lnTo>
                  <a:lnTo>
                    <a:pt x="107" y="114"/>
                  </a:lnTo>
                  <a:lnTo>
                    <a:pt x="94" y="120"/>
                  </a:lnTo>
                  <a:lnTo>
                    <a:pt x="94" y="120"/>
                  </a:lnTo>
                  <a:close/>
                  <a:moveTo>
                    <a:pt x="125" y="78"/>
                  </a:moveTo>
                  <a:lnTo>
                    <a:pt x="125" y="78"/>
                  </a:lnTo>
                  <a:lnTo>
                    <a:pt x="125" y="65"/>
                  </a:lnTo>
                  <a:lnTo>
                    <a:pt x="123" y="54"/>
                  </a:lnTo>
                  <a:lnTo>
                    <a:pt x="118" y="45"/>
                  </a:lnTo>
                  <a:lnTo>
                    <a:pt x="112" y="35"/>
                  </a:lnTo>
                  <a:lnTo>
                    <a:pt x="98" y="85"/>
                  </a:lnTo>
                  <a:lnTo>
                    <a:pt x="125" y="7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Freeform 422"/>
            <p:cNvSpPr>
              <a:spLocks noEditPoints="1"/>
            </p:cNvSpPr>
            <p:nvPr/>
          </p:nvSpPr>
          <p:spPr bwMode="auto">
            <a:xfrm>
              <a:off x="10829" y="2932"/>
              <a:ext cx="273" cy="511"/>
            </a:xfrm>
            <a:custGeom>
              <a:avLst/>
              <a:gdLst>
                <a:gd name="T0" fmla="*/ 15 w 85"/>
                <a:gd name="T1" fmla="*/ 97 h 159"/>
                <a:gd name="T2" fmla="*/ 22 w 85"/>
                <a:gd name="T3" fmla="*/ 126 h 159"/>
                <a:gd name="T4" fmla="*/ 31 w 85"/>
                <a:gd name="T5" fmla="*/ 159 h 159"/>
                <a:gd name="T6" fmla="*/ 57 w 85"/>
                <a:gd name="T7" fmla="*/ 136 h 159"/>
                <a:gd name="T8" fmla="*/ 77 w 85"/>
                <a:gd name="T9" fmla="*/ 115 h 159"/>
                <a:gd name="T10" fmla="*/ 15 w 85"/>
                <a:gd name="T11" fmla="*/ 97 h 159"/>
                <a:gd name="T12" fmla="*/ 15 w 85"/>
                <a:gd name="T13" fmla="*/ 97 h 159"/>
                <a:gd name="T14" fmla="*/ 13 w 85"/>
                <a:gd name="T15" fmla="*/ 0 h 159"/>
                <a:gd name="T16" fmla="*/ 64 w 85"/>
                <a:gd name="T17" fmla="*/ 0 h 159"/>
                <a:gd name="T18" fmla="*/ 44 w 85"/>
                <a:gd name="T19" fmla="*/ 46 h 159"/>
                <a:gd name="T20" fmla="*/ 85 w 85"/>
                <a:gd name="T21" fmla="*/ 58 h 159"/>
                <a:gd name="T22" fmla="*/ 61 w 85"/>
                <a:gd name="T23" fmla="*/ 101 h 159"/>
                <a:gd name="T24" fmla="*/ 39 w 85"/>
                <a:gd name="T25" fmla="*/ 95 h 159"/>
                <a:gd name="T26" fmla="*/ 42 w 85"/>
                <a:gd name="T27" fmla="*/ 82 h 159"/>
                <a:gd name="T28" fmla="*/ 0 w 85"/>
                <a:gd name="T29" fmla="*/ 69 h 159"/>
                <a:gd name="T30" fmla="*/ 13 w 85"/>
                <a:gd name="T3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9">
                  <a:moveTo>
                    <a:pt x="15" y="97"/>
                  </a:moveTo>
                  <a:lnTo>
                    <a:pt x="22" y="126"/>
                  </a:lnTo>
                  <a:lnTo>
                    <a:pt x="31" y="159"/>
                  </a:lnTo>
                  <a:lnTo>
                    <a:pt x="57" y="136"/>
                  </a:lnTo>
                  <a:lnTo>
                    <a:pt x="77" y="115"/>
                  </a:lnTo>
                  <a:lnTo>
                    <a:pt x="15" y="97"/>
                  </a:lnTo>
                  <a:lnTo>
                    <a:pt x="15" y="97"/>
                  </a:lnTo>
                  <a:close/>
                  <a:moveTo>
                    <a:pt x="13" y="0"/>
                  </a:moveTo>
                  <a:lnTo>
                    <a:pt x="64" y="0"/>
                  </a:lnTo>
                  <a:lnTo>
                    <a:pt x="44" y="46"/>
                  </a:lnTo>
                  <a:lnTo>
                    <a:pt x="85" y="58"/>
                  </a:lnTo>
                  <a:lnTo>
                    <a:pt x="61" y="101"/>
                  </a:lnTo>
                  <a:lnTo>
                    <a:pt x="39" y="95"/>
                  </a:lnTo>
                  <a:lnTo>
                    <a:pt x="42" y="82"/>
                  </a:lnTo>
                  <a:lnTo>
                    <a:pt x="0" y="69"/>
                  </a:lnTo>
                  <a:lnTo>
                    <a:pt x="13"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Freeform 424"/>
            <p:cNvSpPr>
              <a:spLocks noEditPoints="1"/>
            </p:cNvSpPr>
            <p:nvPr/>
          </p:nvSpPr>
          <p:spPr bwMode="auto">
            <a:xfrm>
              <a:off x="17280" y="8718"/>
              <a:ext cx="570" cy="458"/>
            </a:xfrm>
            <a:custGeom>
              <a:avLst/>
              <a:gdLst>
                <a:gd name="T0" fmla="*/ 127 w 178"/>
                <a:gd name="T1" fmla="*/ 51 h 143"/>
                <a:gd name="T2" fmla="*/ 42 w 178"/>
                <a:gd name="T3" fmla="*/ 13 h 143"/>
                <a:gd name="T4" fmla="*/ 33 w 178"/>
                <a:gd name="T5" fmla="*/ 0 h 143"/>
                <a:gd name="T6" fmla="*/ 162 w 178"/>
                <a:gd name="T7" fmla="*/ 112 h 143"/>
                <a:gd name="T8" fmla="*/ 151 w 178"/>
                <a:gd name="T9" fmla="*/ 121 h 143"/>
                <a:gd name="T10" fmla="*/ 145 w 178"/>
                <a:gd name="T11" fmla="*/ 117 h 143"/>
                <a:gd name="T12" fmla="*/ 156 w 178"/>
                <a:gd name="T13" fmla="*/ 108 h 143"/>
                <a:gd name="T14" fmla="*/ 152 w 178"/>
                <a:gd name="T15" fmla="*/ 59 h 143"/>
                <a:gd name="T16" fmla="*/ 140 w 178"/>
                <a:gd name="T17" fmla="*/ 53 h 143"/>
                <a:gd name="T18" fmla="*/ 121 w 178"/>
                <a:gd name="T19" fmla="*/ 64 h 143"/>
                <a:gd name="T20" fmla="*/ 105 w 178"/>
                <a:gd name="T21" fmla="*/ 99 h 143"/>
                <a:gd name="T22" fmla="*/ 116 w 178"/>
                <a:gd name="T23" fmla="*/ 132 h 143"/>
                <a:gd name="T24" fmla="*/ 132 w 178"/>
                <a:gd name="T25" fmla="*/ 139 h 143"/>
                <a:gd name="T26" fmla="*/ 169 w 178"/>
                <a:gd name="T27" fmla="*/ 125 h 143"/>
                <a:gd name="T28" fmla="*/ 178 w 178"/>
                <a:gd name="T29" fmla="*/ 106 h 143"/>
                <a:gd name="T30" fmla="*/ 163 w 178"/>
                <a:gd name="T31" fmla="*/ 97 h 143"/>
                <a:gd name="T32" fmla="*/ 158 w 178"/>
                <a:gd name="T33" fmla="*/ 81 h 143"/>
                <a:gd name="T34" fmla="*/ 152 w 178"/>
                <a:gd name="T35" fmla="*/ 59 h 143"/>
                <a:gd name="T36" fmla="*/ 20 w 178"/>
                <a:gd name="T37" fmla="*/ 99 h 143"/>
                <a:gd name="T38" fmla="*/ 22 w 178"/>
                <a:gd name="T39" fmla="*/ 77 h 143"/>
                <a:gd name="T40" fmla="*/ 9 w 178"/>
                <a:gd name="T41" fmla="*/ 72 h 143"/>
                <a:gd name="T42" fmla="*/ 13 w 178"/>
                <a:gd name="T43" fmla="*/ 95 h 143"/>
                <a:gd name="T44" fmla="*/ 26 w 178"/>
                <a:gd name="T45" fmla="*/ 112 h 143"/>
                <a:gd name="T46" fmla="*/ 26 w 178"/>
                <a:gd name="T47" fmla="*/ 112 h 143"/>
                <a:gd name="T48" fmla="*/ 59 w 178"/>
                <a:gd name="T49" fmla="*/ 128 h 143"/>
                <a:gd name="T50" fmla="*/ 46 w 178"/>
                <a:gd name="T51" fmla="*/ 94 h 143"/>
                <a:gd name="T52" fmla="*/ 35 w 178"/>
                <a:gd name="T53" fmla="*/ 73 h 143"/>
                <a:gd name="T54" fmla="*/ 11 w 178"/>
                <a:gd name="T55" fmla="*/ 53 h 143"/>
                <a:gd name="T56" fmla="*/ 2 w 178"/>
                <a:gd name="T57" fmla="*/ 92 h 143"/>
                <a:gd name="T58" fmla="*/ 22 w 178"/>
                <a:gd name="T59" fmla="*/ 114 h 143"/>
                <a:gd name="T60" fmla="*/ 103 w 178"/>
                <a:gd name="T61" fmla="*/ 83 h 143"/>
                <a:gd name="T62" fmla="*/ 51 w 178"/>
                <a:gd name="T63" fmla="*/ 108 h 143"/>
                <a:gd name="T64" fmla="*/ 53 w 178"/>
                <a:gd name="T65" fmla="*/ 88 h 143"/>
                <a:gd name="T66" fmla="*/ 64 w 178"/>
                <a:gd name="T67" fmla="*/ 39 h 143"/>
                <a:gd name="T68" fmla="*/ 55 w 178"/>
                <a:gd name="T69" fmla="*/ 61 h 143"/>
                <a:gd name="T70" fmla="*/ 105 w 178"/>
                <a:gd name="T71" fmla="*/ 79 h 143"/>
                <a:gd name="T72" fmla="*/ 103 w 178"/>
                <a:gd name="T73" fmla="*/ 59 h 143"/>
                <a:gd name="T74" fmla="*/ 95 w 178"/>
                <a:gd name="T75" fmla="*/ 39 h 143"/>
                <a:gd name="T76" fmla="*/ 90 w 178"/>
                <a:gd name="T77" fmla="*/ 20 h 143"/>
                <a:gd name="T78" fmla="*/ 73 w 178"/>
                <a:gd name="T79" fmla="*/ 18 h 143"/>
                <a:gd name="T80" fmla="*/ 64 w 178"/>
                <a:gd name="T81" fmla="*/ 39 h 143"/>
                <a:gd name="T82" fmla="*/ 86 w 178"/>
                <a:gd name="T83" fmla="*/ 66 h 143"/>
                <a:gd name="T84" fmla="*/ 84 w 178"/>
                <a:gd name="T85" fmla="*/ 53 h 143"/>
                <a:gd name="T86" fmla="*/ 88 w 178"/>
                <a:gd name="T87" fmla="*/ 44 h 143"/>
                <a:gd name="T88" fmla="*/ 86 w 178"/>
                <a:gd name="T89" fmla="*/ 35 h 143"/>
                <a:gd name="T90" fmla="*/ 68 w 178"/>
                <a:gd name="T91" fmla="*/ 33 h 143"/>
                <a:gd name="T92" fmla="*/ 70 w 178"/>
                <a:gd name="T93" fmla="*/ 44 h 143"/>
                <a:gd name="T94" fmla="*/ 73 w 178"/>
                <a:gd name="T9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 h="143">
                  <a:moveTo>
                    <a:pt x="33" y="0"/>
                  </a:moveTo>
                  <a:lnTo>
                    <a:pt x="127" y="0"/>
                  </a:lnTo>
                  <a:lnTo>
                    <a:pt x="127" y="51"/>
                  </a:lnTo>
                  <a:lnTo>
                    <a:pt x="127" y="51"/>
                  </a:lnTo>
                  <a:lnTo>
                    <a:pt x="118" y="61"/>
                  </a:lnTo>
                  <a:lnTo>
                    <a:pt x="116" y="61"/>
                  </a:lnTo>
                  <a:lnTo>
                    <a:pt x="116" y="13"/>
                  </a:lnTo>
                  <a:lnTo>
                    <a:pt x="42" y="13"/>
                  </a:lnTo>
                  <a:lnTo>
                    <a:pt x="42" y="70"/>
                  </a:lnTo>
                  <a:lnTo>
                    <a:pt x="42" y="70"/>
                  </a:lnTo>
                  <a:lnTo>
                    <a:pt x="33" y="62"/>
                  </a:lnTo>
                  <a:lnTo>
                    <a:pt x="33" y="0"/>
                  </a:lnTo>
                  <a:lnTo>
                    <a:pt x="33" y="0"/>
                  </a:lnTo>
                  <a:close/>
                  <a:moveTo>
                    <a:pt x="162" y="108"/>
                  </a:moveTo>
                  <a:lnTo>
                    <a:pt x="162" y="108"/>
                  </a:lnTo>
                  <a:lnTo>
                    <a:pt x="162" y="112"/>
                  </a:lnTo>
                  <a:lnTo>
                    <a:pt x="162" y="114"/>
                  </a:lnTo>
                  <a:lnTo>
                    <a:pt x="156" y="119"/>
                  </a:lnTo>
                  <a:lnTo>
                    <a:pt x="156" y="119"/>
                  </a:lnTo>
                  <a:lnTo>
                    <a:pt x="151" y="121"/>
                  </a:lnTo>
                  <a:lnTo>
                    <a:pt x="149" y="121"/>
                  </a:lnTo>
                  <a:lnTo>
                    <a:pt x="145" y="121"/>
                  </a:lnTo>
                  <a:lnTo>
                    <a:pt x="145" y="121"/>
                  </a:lnTo>
                  <a:lnTo>
                    <a:pt x="145" y="117"/>
                  </a:lnTo>
                  <a:lnTo>
                    <a:pt x="145" y="116"/>
                  </a:lnTo>
                  <a:lnTo>
                    <a:pt x="151" y="110"/>
                  </a:lnTo>
                  <a:lnTo>
                    <a:pt x="151" y="110"/>
                  </a:lnTo>
                  <a:lnTo>
                    <a:pt x="156" y="108"/>
                  </a:lnTo>
                  <a:lnTo>
                    <a:pt x="158" y="108"/>
                  </a:lnTo>
                  <a:lnTo>
                    <a:pt x="162" y="108"/>
                  </a:lnTo>
                  <a:lnTo>
                    <a:pt x="162" y="108"/>
                  </a:lnTo>
                  <a:close/>
                  <a:moveTo>
                    <a:pt x="152" y="59"/>
                  </a:moveTo>
                  <a:lnTo>
                    <a:pt x="152" y="59"/>
                  </a:lnTo>
                  <a:lnTo>
                    <a:pt x="147" y="55"/>
                  </a:lnTo>
                  <a:lnTo>
                    <a:pt x="143" y="53"/>
                  </a:lnTo>
                  <a:lnTo>
                    <a:pt x="140" y="53"/>
                  </a:lnTo>
                  <a:lnTo>
                    <a:pt x="136" y="53"/>
                  </a:lnTo>
                  <a:lnTo>
                    <a:pt x="129" y="59"/>
                  </a:lnTo>
                  <a:lnTo>
                    <a:pt x="121" y="64"/>
                  </a:lnTo>
                  <a:lnTo>
                    <a:pt x="121" y="64"/>
                  </a:lnTo>
                  <a:lnTo>
                    <a:pt x="116" y="72"/>
                  </a:lnTo>
                  <a:lnTo>
                    <a:pt x="110" y="81"/>
                  </a:lnTo>
                  <a:lnTo>
                    <a:pt x="107" y="90"/>
                  </a:lnTo>
                  <a:lnTo>
                    <a:pt x="105" y="99"/>
                  </a:lnTo>
                  <a:lnTo>
                    <a:pt x="103" y="108"/>
                  </a:lnTo>
                  <a:lnTo>
                    <a:pt x="105" y="116"/>
                  </a:lnTo>
                  <a:lnTo>
                    <a:pt x="108" y="125"/>
                  </a:lnTo>
                  <a:lnTo>
                    <a:pt x="116" y="132"/>
                  </a:lnTo>
                  <a:lnTo>
                    <a:pt x="116" y="132"/>
                  </a:lnTo>
                  <a:lnTo>
                    <a:pt x="121" y="136"/>
                  </a:lnTo>
                  <a:lnTo>
                    <a:pt x="127" y="138"/>
                  </a:lnTo>
                  <a:lnTo>
                    <a:pt x="132" y="139"/>
                  </a:lnTo>
                  <a:lnTo>
                    <a:pt x="138" y="139"/>
                  </a:lnTo>
                  <a:lnTo>
                    <a:pt x="149" y="138"/>
                  </a:lnTo>
                  <a:lnTo>
                    <a:pt x="160" y="132"/>
                  </a:lnTo>
                  <a:lnTo>
                    <a:pt x="169" y="125"/>
                  </a:lnTo>
                  <a:lnTo>
                    <a:pt x="174" y="117"/>
                  </a:lnTo>
                  <a:lnTo>
                    <a:pt x="178" y="112"/>
                  </a:lnTo>
                  <a:lnTo>
                    <a:pt x="178" y="106"/>
                  </a:lnTo>
                  <a:lnTo>
                    <a:pt x="178" y="106"/>
                  </a:lnTo>
                  <a:lnTo>
                    <a:pt x="176" y="103"/>
                  </a:lnTo>
                  <a:lnTo>
                    <a:pt x="173" y="101"/>
                  </a:lnTo>
                  <a:lnTo>
                    <a:pt x="163" y="97"/>
                  </a:lnTo>
                  <a:lnTo>
                    <a:pt x="163" y="97"/>
                  </a:lnTo>
                  <a:lnTo>
                    <a:pt x="158" y="94"/>
                  </a:lnTo>
                  <a:lnTo>
                    <a:pt x="156" y="90"/>
                  </a:lnTo>
                  <a:lnTo>
                    <a:pt x="156" y="86"/>
                  </a:lnTo>
                  <a:lnTo>
                    <a:pt x="158" y="81"/>
                  </a:lnTo>
                  <a:lnTo>
                    <a:pt x="158" y="75"/>
                  </a:lnTo>
                  <a:lnTo>
                    <a:pt x="158" y="70"/>
                  </a:lnTo>
                  <a:lnTo>
                    <a:pt x="156" y="64"/>
                  </a:lnTo>
                  <a:lnTo>
                    <a:pt x="152" y="59"/>
                  </a:lnTo>
                  <a:lnTo>
                    <a:pt x="152" y="59"/>
                  </a:lnTo>
                  <a:close/>
                  <a:moveTo>
                    <a:pt x="22" y="106"/>
                  </a:moveTo>
                  <a:lnTo>
                    <a:pt x="22" y="106"/>
                  </a:lnTo>
                  <a:lnTo>
                    <a:pt x="20" y="99"/>
                  </a:lnTo>
                  <a:lnTo>
                    <a:pt x="20" y="94"/>
                  </a:lnTo>
                  <a:lnTo>
                    <a:pt x="22" y="84"/>
                  </a:lnTo>
                  <a:lnTo>
                    <a:pt x="24" y="81"/>
                  </a:lnTo>
                  <a:lnTo>
                    <a:pt x="22" y="77"/>
                  </a:lnTo>
                  <a:lnTo>
                    <a:pt x="18" y="72"/>
                  </a:lnTo>
                  <a:lnTo>
                    <a:pt x="11" y="66"/>
                  </a:lnTo>
                  <a:lnTo>
                    <a:pt x="11" y="66"/>
                  </a:lnTo>
                  <a:lnTo>
                    <a:pt x="9" y="72"/>
                  </a:lnTo>
                  <a:lnTo>
                    <a:pt x="7" y="79"/>
                  </a:lnTo>
                  <a:lnTo>
                    <a:pt x="9" y="88"/>
                  </a:lnTo>
                  <a:lnTo>
                    <a:pt x="9" y="88"/>
                  </a:lnTo>
                  <a:lnTo>
                    <a:pt x="13" y="95"/>
                  </a:lnTo>
                  <a:lnTo>
                    <a:pt x="17" y="101"/>
                  </a:lnTo>
                  <a:lnTo>
                    <a:pt x="22" y="106"/>
                  </a:lnTo>
                  <a:lnTo>
                    <a:pt x="22" y="106"/>
                  </a:lnTo>
                  <a:close/>
                  <a:moveTo>
                    <a:pt x="26" y="112"/>
                  </a:moveTo>
                  <a:lnTo>
                    <a:pt x="29" y="110"/>
                  </a:lnTo>
                  <a:lnTo>
                    <a:pt x="39" y="130"/>
                  </a:lnTo>
                  <a:lnTo>
                    <a:pt x="31" y="134"/>
                  </a:lnTo>
                  <a:lnTo>
                    <a:pt x="26" y="112"/>
                  </a:lnTo>
                  <a:lnTo>
                    <a:pt x="26" y="112"/>
                  </a:lnTo>
                  <a:close/>
                  <a:moveTo>
                    <a:pt x="20" y="114"/>
                  </a:moveTo>
                  <a:lnTo>
                    <a:pt x="24" y="143"/>
                  </a:lnTo>
                  <a:lnTo>
                    <a:pt x="59" y="128"/>
                  </a:lnTo>
                  <a:lnTo>
                    <a:pt x="40" y="106"/>
                  </a:lnTo>
                  <a:lnTo>
                    <a:pt x="40" y="106"/>
                  </a:lnTo>
                  <a:lnTo>
                    <a:pt x="40" y="106"/>
                  </a:lnTo>
                  <a:lnTo>
                    <a:pt x="46" y="94"/>
                  </a:lnTo>
                  <a:lnTo>
                    <a:pt x="46" y="88"/>
                  </a:lnTo>
                  <a:lnTo>
                    <a:pt x="46" y="84"/>
                  </a:lnTo>
                  <a:lnTo>
                    <a:pt x="42" y="77"/>
                  </a:lnTo>
                  <a:lnTo>
                    <a:pt x="35" y="73"/>
                  </a:lnTo>
                  <a:lnTo>
                    <a:pt x="20" y="64"/>
                  </a:lnTo>
                  <a:lnTo>
                    <a:pt x="15" y="61"/>
                  </a:lnTo>
                  <a:lnTo>
                    <a:pt x="11" y="53"/>
                  </a:lnTo>
                  <a:lnTo>
                    <a:pt x="11" y="53"/>
                  </a:lnTo>
                  <a:lnTo>
                    <a:pt x="6" y="62"/>
                  </a:lnTo>
                  <a:lnTo>
                    <a:pt x="2" y="73"/>
                  </a:lnTo>
                  <a:lnTo>
                    <a:pt x="0" y="83"/>
                  </a:lnTo>
                  <a:lnTo>
                    <a:pt x="2" y="92"/>
                  </a:lnTo>
                  <a:lnTo>
                    <a:pt x="6" y="99"/>
                  </a:lnTo>
                  <a:lnTo>
                    <a:pt x="9" y="105"/>
                  </a:lnTo>
                  <a:lnTo>
                    <a:pt x="15" y="110"/>
                  </a:lnTo>
                  <a:lnTo>
                    <a:pt x="22" y="114"/>
                  </a:lnTo>
                  <a:lnTo>
                    <a:pt x="20" y="114"/>
                  </a:lnTo>
                  <a:lnTo>
                    <a:pt x="20" y="114"/>
                  </a:lnTo>
                  <a:close/>
                  <a:moveTo>
                    <a:pt x="51" y="83"/>
                  </a:moveTo>
                  <a:lnTo>
                    <a:pt x="103" y="83"/>
                  </a:lnTo>
                  <a:lnTo>
                    <a:pt x="103" y="83"/>
                  </a:lnTo>
                  <a:lnTo>
                    <a:pt x="97" y="95"/>
                  </a:lnTo>
                  <a:lnTo>
                    <a:pt x="97" y="108"/>
                  </a:lnTo>
                  <a:lnTo>
                    <a:pt x="51" y="108"/>
                  </a:lnTo>
                  <a:lnTo>
                    <a:pt x="48" y="105"/>
                  </a:lnTo>
                  <a:lnTo>
                    <a:pt x="48" y="105"/>
                  </a:lnTo>
                  <a:lnTo>
                    <a:pt x="51" y="94"/>
                  </a:lnTo>
                  <a:lnTo>
                    <a:pt x="53" y="88"/>
                  </a:lnTo>
                  <a:lnTo>
                    <a:pt x="51" y="83"/>
                  </a:lnTo>
                  <a:lnTo>
                    <a:pt x="51" y="83"/>
                  </a:lnTo>
                  <a:close/>
                  <a:moveTo>
                    <a:pt x="64" y="39"/>
                  </a:moveTo>
                  <a:lnTo>
                    <a:pt x="64" y="39"/>
                  </a:lnTo>
                  <a:lnTo>
                    <a:pt x="62" y="57"/>
                  </a:lnTo>
                  <a:lnTo>
                    <a:pt x="62" y="57"/>
                  </a:lnTo>
                  <a:lnTo>
                    <a:pt x="55" y="61"/>
                  </a:lnTo>
                  <a:lnTo>
                    <a:pt x="55" y="61"/>
                  </a:lnTo>
                  <a:lnTo>
                    <a:pt x="53" y="66"/>
                  </a:lnTo>
                  <a:lnTo>
                    <a:pt x="51" y="79"/>
                  </a:lnTo>
                  <a:lnTo>
                    <a:pt x="105" y="79"/>
                  </a:lnTo>
                  <a:lnTo>
                    <a:pt x="105" y="79"/>
                  </a:lnTo>
                  <a:lnTo>
                    <a:pt x="107" y="75"/>
                  </a:lnTo>
                  <a:lnTo>
                    <a:pt x="107" y="75"/>
                  </a:lnTo>
                  <a:lnTo>
                    <a:pt x="107" y="66"/>
                  </a:lnTo>
                  <a:lnTo>
                    <a:pt x="103" y="59"/>
                  </a:lnTo>
                  <a:lnTo>
                    <a:pt x="103" y="59"/>
                  </a:lnTo>
                  <a:lnTo>
                    <a:pt x="95" y="57"/>
                  </a:lnTo>
                  <a:lnTo>
                    <a:pt x="95" y="57"/>
                  </a:lnTo>
                  <a:lnTo>
                    <a:pt x="95" y="39"/>
                  </a:lnTo>
                  <a:lnTo>
                    <a:pt x="95" y="39"/>
                  </a:lnTo>
                  <a:lnTo>
                    <a:pt x="95" y="28"/>
                  </a:lnTo>
                  <a:lnTo>
                    <a:pt x="92" y="24"/>
                  </a:lnTo>
                  <a:lnTo>
                    <a:pt x="90" y="20"/>
                  </a:lnTo>
                  <a:lnTo>
                    <a:pt x="90" y="20"/>
                  </a:lnTo>
                  <a:lnTo>
                    <a:pt x="83" y="18"/>
                  </a:lnTo>
                  <a:lnTo>
                    <a:pt x="73" y="18"/>
                  </a:lnTo>
                  <a:lnTo>
                    <a:pt x="73" y="18"/>
                  </a:lnTo>
                  <a:lnTo>
                    <a:pt x="68" y="22"/>
                  </a:lnTo>
                  <a:lnTo>
                    <a:pt x="64" y="26"/>
                  </a:lnTo>
                  <a:lnTo>
                    <a:pt x="64" y="31"/>
                  </a:lnTo>
                  <a:lnTo>
                    <a:pt x="64" y="39"/>
                  </a:lnTo>
                  <a:lnTo>
                    <a:pt x="64" y="39"/>
                  </a:lnTo>
                  <a:close/>
                  <a:moveTo>
                    <a:pt x="70" y="55"/>
                  </a:moveTo>
                  <a:lnTo>
                    <a:pt x="73" y="66"/>
                  </a:lnTo>
                  <a:lnTo>
                    <a:pt x="86" y="66"/>
                  </a:lnTo>
                  <a:lnTo>
                    <a:pt x="88" y="55"/>
                  </a:lnTo>
                  <a:lnTo>
                    <a:pt x="88" y="55"/>
                  </a:lnTo>
                  <a:lnTo>
                    <a:pt x="84" y="53"/>
                  </a:lnTo>
                  <a:lnTo>
                    <a:pt x="84" y="53"/>
                  </a:lnTo>
                  <a:lnTo>
                    <a:pt x="84" y="51"/>
                  </a:lnTo>
                  <a:lnTo>
                    <a:pt x="84" y="51"/>
                  </a:lnTo>
                  <a:lnTo>
                    <a:pt x="86" y="48"/>
                  </a:lnTo>
                  <a:lnTo>
                    <a:pt x="88" y="44"/>
                  </a:lnTo>
                  <a:lnTo>
                    <a:pt x="88" y="44"/>
                  </a:lnTo>
                  <a:lnTo>
                    <a:pt x="90" y="35"/>
                  </a:lnTo>
                  <a:lnTo>
                    <a:pt x="90" y="35"/>
                  </a:lnTo>
                  <a:lnTo>
                    <a:pt x="86" y="35"/>
                  </a:lnTo>
                  <a:lnTo>
                    <a:pt x="81" y="31"/>
                  </a:lnTo>
                  <a:lnTo>
                    <a:pt x="81" y="31"/>
                  </a:lnTo>
                  <a:lnTo>
                    <a:pt x="75" y="33"/>
                  </a:lnTo>
                  <a:lnTo>
                    <a:pt x="68" y="33"/>
                  </a:lnTo>
                  <a:lnTo>
                    <a:pt x="68" y="33"/>
                  </a:lnTo>
                  <a:lnTo>
                    <a:pt x="68" y="39"/>
                  </a:lnTo>
                  <a:lnTo>
                    <a:pt x="70" y="44"/>
                  </a:lnTo>
                  <a:lnTo>
                    <a:pt x="70" y="44"/>
                  </a:lnTo>
                  <a:lnTo>
                    <a:pt x="73" y="50"/>
                  </a:lnTo>
                  <a:lnTo>
                    <a:pt x="73" y="50"/>
                  </a:lnTo>
                  <a:lnTo>
                    <a:pt x="73" y="53"/>
                  </a:lnTo>
                  <a:lnTo>
                    <a:pt x="73" y="53"/>
                  </a:lnTo>
                  <a:lnTo>
                    <a:pt x="70" y="55"/>
                  </a:lnTo>
                  <a:lnTo>
                    <a:pt x="70" y="5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Freeform 425"/>
            <p:cNvSpPr>
              <a:spLocks noEditPoints="1"/>
            </p:cNvSpPr>
            <p:nvPr/>
          </p:nvSpPr>
          <p:spPr bwMode="auto">
            <a:xfrm>
              <a:off x="2903" y="1886"/>
              <a:ext cx="346" cy="525"/>
            </a:xfrm>
            <a:custGeom>
              <a:avLst/>
              <a:gdLst>
                <a:gd name="T0" fmla="*/ 62 w 108"/>
                <a:gd name="T1" fmla="*/ 0 h 164"/>
                <a:gd name="T2" fmla="*/ 77 w 108"/>
                <a:gd name="T3" fmla="*/ 8 h 164"/>
                <a:gd name="T4" fmla="*/ 88 w 108"/>
                <a:gd name="T5" fmla="*/ 24 h 164"/>
                <a:gd name="T6" fmla="*/ 92 w 108"/>
                <a:gd name="T7" fmla="*/ 39 h 164"/>
                <a:gd name="T8" fmla="*/ 95 w 108"/>
                <a:gd name="T9" fmla="*/ 57 h 164"/>
                <a:gd name="T10" fmla="*/ 108 w 108"/>
                <a:gd name="T11" fmla="*/ 43 h 164"/>
                <a:gd name="T12" fmla="*/ 105 w 108"/>
                <a:gd name="T13" fmla="*/ 72 h 164"/>
                <a:gd name="T14" fmla="*/ 99 w 108"/>
                <a:gd name="T15" fmla="*/ 118 h 164"/>
                <a:gd name="T16" fmla="*/ 90 w 108"/>
                <a:gd name="T17" fmla="*/ 136 h 164"/>
                <a:gd name="T18" fmla="*/ 81 w 108"/>
                <a:gd name="T19" fmla="*/ 143 h 164"/>
                <a:gd name="T20" fmla="*/ 73 w 108"/>
                <a:gd name="T21" fmla="*/ 164 h 164"/>
                <a:gd name="T22" fmla="*/ 48 w 108"/>
                <a:gd name="T23" fmla="*/ 151 h 164"/>
                <a:gd name="T24" fmla="*/ 40 w 108"/>
                <a:gd name="T25" fmla="*/ 149 h 164"/>
                <a:gd name="T26" fmla="*/ 31 w 108"/>
                <a:gd name="T27" fmla="*/ 142 h 164"/>
                <a:gd name="T28" fmla="*/ 22 w 108"/>
                <a:gd name="T29" fmla="*/ 123 h 164"/>
                <a:gd name="T30" fmla="*/ 17 w 108"/>
                <a:gd name="T31" fmla="*/ 90 h 164"/>
                <a:gd name="T32" fmla="*/ 9 w 108"/>
                <a:gd name="T33" fmla="*/ 54 h 164"/>
                <a:gd name="T34" fmla="*/ 0 w 108"/>
                <a:gd name="T35" fmla="*/ 37 h 164"/>
                <a:gd name="T36" fmla="*/ 17 w 108"/>
                <a:gd name="T37" fmla="*/ 44 h 164"/>
                <a:gd name="T38" fmla="*/ 29 w 108"/>
                <a:gd name="T39" fmla="*/ 54 h 164"/>
                <a:gd name="T40" fmla="*/ 37 w 108"/>
                <a:gd name="T41" fmla="*/ 24 h 164"/>
                <a:gd name="T42" fmla="*/ 40 w 108"/>
                <a:gd name="T43" fmla="*/ 15 h 164"/>
                <a:gd name="T44" fmla="*/ 53 w 108"/>
                <a:gd name="T45" fmla="*/ 2 h 164"/>
                <a:gd name="T46" fmla="*/ 62 w 108"/>
                <a:gd name="T47" fmla="*/ 0 h 164"/>
                <a:gd name="T48" fmla="*/ 72 w 108"/>
                <a:gd name="T49" fmla="*/ 114 h 164"/>
                <a:gd name="T50" fmla="*/ 73 w 108"/>
                <a:gd name="T51" fmla="*/ 109 h 164"/>
                <a:gd name="T52" fmla="*/ 68 w 108"/>
                <a:gd name="T53" fmla="*/ 109 h 164"/>
                <a:gd name="T54" fmla="*/ 77 w 108"/>
                <a:gd name="T55" fmla="*/ 99 h 164"/>
                <a:gd name="T56" fmla="*/ 77 w 108"/>
                <a:gd name="T57" fmla="*/ 94 h 164"/>
                <a:gd name="T58" fmla="*/ 72 w 108"/>
                <a:gd name="T59" fmla="*/ 94 h 164"/>
                <a:gd name="T60" fmla="*/ 79 w 108"/>
                <a:gd name="T61" fmla="*/ 85 h 164"/>
                <a:gd name="T62" fmla="*/ 79 w 108"/>
                <a:gd name="T63" fmla="*/ 79 h 164"/>
                <a:gd name="T64" fmla="*/ 72 w 108"/>
                <a:gd name="T65" fmla="*/ 79 h 164"/>
                <a:gd name="T66" fmla="*/ 79 w 108"/>
                <a:gd name="T67" fmla="*/ 72 h 164"/>
                <a:gd name="T68" fmla="*/ 79 w 108"/>
                <a:gd name="T69" fmla="*/ 66 h 164"/>
                <a:gd name="T70" fmla="*/ 72 w 108"/>
                <a:gd name="T71" fmla="*/ 66 h 164"/>
                <a:gd name="T72" fmla="*/ 79 w 108"/>
                <a:gd name="T73" fmla="*/ 57 h 164"/>
                <a:gd name="T74" fmla="*/ 77 w 108"/>
                <a:gd name="T75" fmla="*/ 52 h 164"/>
                <a:gd name="T76" fmla="*/ 68 w 108"/>
                <a:gd name="T77" fmla="*/ 52 h 164"/>
                <a:gd name="T78" fmla="*/ 75 w 108"/>
                <a:gd name="T79" fmla="*/ 43 h 164"/>
                <a:gd name="T80" fmla="*/ 73 w 108"/>
                <a:gd name="T81" fmla="*/ 37 h 164"/>
                <a:gd name="T82" fmla="*/ 66 w 108"/>
                <a:gd name="T83" fmla="*/ 30 h 164"/>
                <a:gd name="T84" fmla="*/ 72 w 108"/>
                <a:gd name="T85" fmla="*/ 30 h 164"/>
                <a:gd name="T86" fmla="*/ 64 w 108"/>
                <a:gd name="T87" fmla="*/ 19 h 164"/>
                <a:gd name="T88" fmla="*/ 62 w 108"/>
                <a:gd name="T89" fmla="*/ 17 h 164"/>
                <a:gd name="T90" fmla="*/ 57 w 108"/>
                <a:gd name="T91" fmla="*/ 20 h 164"/>
                <a:gd name="T92" fmla="*/ 51 w 108"/>
                <a:gd name="T93" fmla="*/ 32 h 164"/>
                <a:gd name="T94" fmla="*/ 44 w 108"/>
                <a:gd name="T95" fmla="*/ 72 h 164"/>
                <a:gd name="T96" fmla="*/ 44 w 108"/>
                <a:gd name="T97" fmla="*/ 74 h 164"/>
                <a:gd name="T98" fmla="*/ 55 w 108"/>
                <a:gd name="T99" fmla="*/ 98 h 164"/>
                <a:gd name="T100" fmla="*/ 64 w 108"/>
                <a:gd name="T101" fmla="*/ 127 h 164"/>
                <a:gd name="T102" fmla="*/ 66 w 108"/>
                <a:gd name="T103"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64">
                  <a:moveTo>
                    <a:pt x="62" y="0"/>
                  </a:moveTo>
                  <a:lnTo>
                    <a:pt x="62" y="0"/>
                  </a:lnTo>
                  <a:lnTo>
                    <a:pt x="70" y="2"/>
                  </a:lnTo>
                  <a:lnTo>
                    <a:pt x="77" y="8"/>
                  </a:lnTo>
                  <a:lnTo>
                    <a:pt x="83" y="15"/>
                  </a:lnTo>
                  <a:lnTo>
                    <a:pt x="88" y="24"/>
                  </a:lnTo>
                  <a:lnTo>
                    <a:pt x="88" y="24"/>
                  </a:lnTo>
                  <a:lnTo>
                    <a:pt x="92" y="39"/>
                  </a:lnTo>
                  <a:lnTo>
                    <a:pt x="95" y="57"/>
                  </a:lnTo>
                  <a:lnTo>
                    <a:pt x="95" y="57"/>
                  </a:lnTo>
                  <a:lnTo>
                    <a:pt x="108" y="43"/>
                  </a:lnTo>
                  <a:lnTo>
                    <a:pt x="108" y="43"/>
                  </a:lnTo>
                  <a:lnTo>
                    <a:pt x="105" y="57"/>
                  </a:lnTo>
                  <a:lnTo>
                    <a:pt x="105" y="72"/>
                  </a:lnTo>
                  <a:lnTo>
                    <a:pt x="101" y="103"/>
                  </a:lnTo>
                  <a:lnTo>
                    <a:pt x="99" y="118"/>
                  </a:lnTo>
                  <a:lnTo>
                    <a:pt x="94" y="131"/>
                  </a:lnTo>
                  <a:lnTo>
                    <a:pt x="90" y="136"/>
                  </a:lnTo>
                  <a:lnTo>
                    <a:pt x="86" y="140"/>
                  </a:lnTo>
                  <a:lnTo>
                    <a:pt x="81" y="143"/>
                  </a:lnTo>
                  <a:lnTo>
                    <a:pt x="73" y="147"/>
                  </a:lnTo>
                  <a:lnTo>
                    <a:pt x="73" y="164"/>
                  </a:lnTo>
                  <a:lnTo>
                    <a:pt x="48" y="164"/>
                  </a:lnTo>
                  <a:lnTo>
                    <a:pt x="48" y="151"/>
                  </a:lnTo>
                  <a:lnTo>
                    <a:pt x="48" y="151"/>
                  </a:lnTo>
                  <a:lnTo>
                    <a:pt x="40" y="149"/>
                  </a:lnTo>
                  <a:lnTo>
                    <a:pt x="35" y="145"/>
                  </a:lnTo>
                  <a:lnTo>
                    <a:pt x="31" y="142"/>
                  </a:lnTo>
                  <a:lnTo>
                    <a:pt x="28" y="136"/>
                  </a:lnTo>
                  <a:lnTo>
                    <a:pt x="22" y="123"/>
                  </a:lnTo>
                  <a:lnTo>
                    <a:pt x="18" y="107"/>
                  </a:lnTo>
                  <a:lnTo>
                    <a:pt x="17" y="90"/>
                  </a:lnTo>
                  <a:lnTo>
                    <a:pt x="13" y="72"/>
                  </a:lnTo>
                  <a:lnTo>
                    <a:pt x="9" y="54"/>
                  </a:lnTo>
                  <a:lnTo>
                    <a:pt x="4" y="46"/>
                  </a:lnTo>
                  <a:lnTo>
                    <a:pt x="0" y="37"/>
                  </a:lnTo>
                  <a:lnTo>
                    <a:pt x="0" y="37"/>
                  </a:lnTo>
                  <a:lnTo>
                    <a:pt x="17" y="44"/>
                  </a:lnTo>
                  <a:lnTo>
                    <a:pt x="29" y="54"/>
                  </a:lnTo>
                  <a:lnTo>
                    <a:pt x="29" y="54"/>
                  </a:lnTo>
                  <a:lnTo>
                    <a:pt x="31" y="39"/>
                  </a:lnTo>
                  <a:lnTo>
                    <a:pt x="37" y="24"/>
                  </a:lnTo>
                  <a:lnTo>
                    <a:pt x="37" y="24"/>
                  </a:lnTo>
                  <a:lnTo>
                    <a:pt x="40" y="15"/>
                  </a:lnTo>
                  <a:lnTo>
                    <a:pt x="48" y="8"/>
                  </a:lnTo>
                  <a:lnTo>
                    <a:pt x="53" y="2"/>
                  </a:lnTo>
                  <a:lnTo>
                    <a:pt x="62" y="0"/>
                  </a:lnTo>
                  <a:lnTo>
                    <a:pt x="62" y="0"/>
                  </a:lnTo>
                  <a:close/>
                  <a:moveTo>
                    <a:pt x="66" y="114"/>
                  </a:moveTo>
                  <a:lnTo>
                    <a:pt x="72" y="114"/>
                  </a:lnTo>
                  <a:lnTo>
                    <a:pt x="72" y="114"/>
                  </a:lnTo>
                  <a:lnTo>
                    <a:pt x="73" y="109"/>
                  </a:lnTo>
                  <a:lnTo>
                    <a:pt x="68" y="109"/>
                  </a:lnTo>
                  <a:lnTo>
                    <a:pt x="68" y="109"/>
                  </a:lnTo>
                  <a:lnTo>
                    <a:pt x="68" y="99"/>
                  </a:lnTo>
                  <a:lnTo>
                    <a:pt x="77" y="99"/>
                  </a:lnTo>
                  <a:lnTo>
                    <a:pt x="77" y="99"/>
                  </a:lnTo>
                  <a:lnTo>
                    <a:pt x="77" y="94"/>
                  </a:lnTo>
                  <a:lnTo>
                    <a:pt x="72" y="94"/>
                  </a:lnTo>
                  <a:lnTo>
                    <a:pt x="72" y="94"/>
                  </a:lnTo>
                  <a:lnTo>
                    <a:pt x="72" y="85"/>
                  </a:lnTo>
                  <a:lnTo>
                    <a:pt x="79" y="85"/>
                  </a:lnTo>
                  <a:lnTo>
                    <a:pt x="79" y="85"/>
                  </a:lnTo>
                  <a:lnTo>
                    <a:pt x="79" y="79"/>
                  </a:lnTo>
                  <a:lnTo>
                    <a:pt x="72" y="79"/>
                  </a:lnTo>
                  <a:lnTo>
                    <a:pt x="72" y="79"/>
                  </a:lnTo>
                  <a:lnTo>
                    <a:pt x="72" y="72"/>
                  </a:lnTo>
                  <a:lnTo>
                    <a:pt x="79" y="72"/>
                  </a:lnTo>
                  <a:lnTo>
                    <a:pt x="79" y="72"/>
                  </a:lnTo>
                  <a:lnTo>
                    <a:pt x="79" y="66"/>
                  </a:lnTo>
                  <a:lnTo>
                    <a:pt x="72" y="66"/>
                  </a:lnTo>
                  <a:lnTo>
                    <a:pt x="72" y="66"/>
                  </a:lnTo>
                  <a:lnTo>
                    <a:pt x="72" y="57"/>
                  </a:lnTo>
                  <a:lnTo>
                    <a:pt x="79" y="57"/>
                  </a:lnTo>
                  <a:lnTo>
                    <a:pt x="79" y="57"/>
                  </a:lnTo>
                  <a:lnTo>
                    <a:pt x="77" y="52"/>
                  </a:lnTo>
                  <a:lnTo>
                    <a:pt x="68" y="52"/>
                  </a:lnTo>
                  <a:lnTo>
                    <a:pt x="68" y="52"/>
                  </a:lnTo>
                  <a:lnTo>
                    <a:pt x="68" y="43"/>
                  </a:lnTo>
                  <a:lnTo>
                    <a:pt x="75" y="43"/>
                  </a:lnTo>
                  <a:lnTo>
                    <a:pt x="75" y="43"/>
                  </a:lnTo>
                  <a:lnTo>
                    <a:pt x="73" y="37"/>
                  </a:lnTo>
                  <a:lnTo>
                    <a:pt x="66" y="37"/>
                  </a:lnTo>
                  <a:lnTo>
                    <a:pt x="66" y="30"/>
                  </a:lnTo>
                  <a:lnTo>
                    <a:pt x="72" y="30"/>
                  </a:lnTo>
                  <a:lnTo>
                    <a:pt x="72" y="30"/>
                  </a:lnTo>
                  <a:lnTo>
                    <a:pt x="66" y="20"/>
                  </a:lnTo>
                  <a:lnTo>
                    <a:pt x="64" y="19"/>
                  </a:lnTo>
                  <a:lnTo>
                    <a:pt x="62" y="17"/>
                  </a:lnTo>
                  <a:lnTo>
                    <a:pt x="62" y="17"/>
                  </a:lnTo>
                  <a:lnTo>
                    <a:pt x="59" y="19"/>
                  </a:lnTo>
                  <a:lnTo>
                    <a:pt x="57" y="20"/>
                  </a:lnTo>
                  <a:lnTo>
                    <a:pt x="51" y="32"/>
                  </a:lnTo>
                  <a:lnTo>
                    <a:pt x="51" y="32"/>
                  </a:lnTo>
                  <a:lnTo>
                    <a:pt x="46" y="50"/>
                  </a:lnTo>
                  <a:lnTo>
                    <a:pt x="44" y="72"/>
                  </a:lnTo>
                  <a:lnTo>
                    <a:pt x="44" y="74"/>
                  </a:lnTo>
                  <a:lnTo>
                    <a:pt x="44" y="74"/>
                  </a:lnTo>
                  <a:lnTo>
                    <a:pt x="50" y="85"/>
                  </a:lnTo>
                  <a:lnTo>
                    <a:pt x="55" y="98"/>
                  </a:lnTo>
                  <a:lnTo>
                    <a:pt x="64" y="127"/>
                  </a:lnTo>
                  <a:lnTo>
                    <a:pt x="64" y="127"/>
                  </a:lnTo>
                  <a:lnTo>
                    <a:pt x="68" y="121"/>
                  </a:lnTo>
                  <a:lnTo>
                    <a:pt x="66" y="121"/>
                  </a:lnTo>
                  <a:lnTo>
                    <a:pt x="66" y="11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Freeform 426"/>
            <p:cNvSpPr>
              <a:spLocks noEditPoints="1"/>
            </p:cNvSpPr>
            <p:nvPr/>
          </p:nvSpPr>
          <p:spPr bwMode="auto">
            <a:xfrm>
              <a:off x="11820" y="5739"/>
              <a:ext cx="542" cy="372"/>
            </a:xfrm>
            <a:custGeom>
              <a:avLst/>
              <a:gdLst>
                <a:gd name="T0" fmla="*/ 13 w 169"/>
                <a:gd name="T1" fmla="*/ 94 h 116"/>
                <a:gd name="T2" fmla="*/ 55 w 169"/>
                <a:gd name="T3" fmla="*/ 88 h 116"/>
                <a:gd name="T4" fmla="*/ 84 w 169"/>
                <a:gd name="T5" fmla="*/ 95 h 116"/>
                <a:gd name="T6" fmla="*/ 112 w 169"/>
                <a:gd name="T7" fmla="*/ 88 h 116"/>
                <a:gd name="T8" fmla="*/ 154 w 169"/>
                <a:gd name="T9" fmla="*/ 94 h 116"/>
                <a:gd name="T10" fmla="*/ 169 w 169"/>
                <a:gd name="T11" fmla="*/ 94 h 116"/>
                <a:gd name="T12" fmla="*/ 160 w 169"/>
                <a:gd name="T13" fmla="*/ 108 h 116"/>
                <a:gd name="T14" fmla="*/ 130 w 169"/>
                <a:gd name="T15" fmla="*/ 114 h 116"/>
                <a:gd name="T16" fmla="*/ 114 w 169"/>
                <a:gd name="T17" fmla="*/ 99 h 116"/>
                <a:gd name="T18" fmla="*/ 112 w 169"/>
                <a:gd name="T19" fmla="*/ 88 h 116"/>
                <a:gd name="T20" fmla="*/ 106 w 169"/>
                <a:gd name="T21" fmla="*/ 105 h 116"/>
                <a:gd name="T22" fmla="*/ 84 w 169"/>
                <a:gd name="T23" fmla="*/ 116 h 116"/>
                <a:gd name="T24" fmla="*/ 60 w 169"/>
                <a:gd name="T25" fmla="*/ 105 h 116"/>
                <a:gd name="T26" fmla="*/ 55 w 169"/>
                <a:gd name="T27" fmla="*/ 88 h 116"/>
                <a:gd name="T28" fmla="*/ 53 w 169"/>
                <a:gd name="T29" fmla="*/ 99 h 116"/>
                <a:gd name="T30" fmla="*/ 38 w 169"/>
                <a:gd name="T31" fmla="*/ 114 h 116"/>
                <a:gd name="T32" fmla="*/ 9 w 169"/>
                <a:gd name="T33" fmla="*/ 108 h 116"/>
                <a:gd name="T34" fmla="*/ 0 w 169"/>
                <a:gd name="T35" fmla="*/ 94 h 116"/>
                <a:gd name="T36" fmla="*/ 0 w 169"/>
                <a:gd name="T37" fmla="*/ 0 h 116"/>
                <a:gd name="T38" fmla="*/ 27 w 169"/>
                <a:gd name="T39" fmla="*/ 9 h 116"/>
                <a:gd name="T40" fmla="*/ 55 w 169"/>
                <a:gd name="T41" fmla="*/ 0 h 116"/>
                <a:gd name="T42" fmla="*/ 97 w 169"/>
                <a:gd name="T43" fmla="*/ 7 h 116"/>
                <a:gd name="T44" fmla="*/ 126 w 169"/>
                <a:gd name="T45" fmla="*/ 7 h 116"/>
                <a:gd name="T46" fmla="*/ 169 w 169"/>
                <a:gd name="T47" fmla="*/ 0 h 116"/>
                <a:gd name="T48" fmla="*/ 167 w 169"/>
                <a:gd name="T49" fmla="*/ 13 h 116"/>
                <a:gd name="T50" fmla="*/ 150 w 169"/>
                <a:gd name="T51" fmla="*/ 26 h 116"/>
                <a:gd name="T52" fmla="*/ 121 w 169"/>
                <a:gd name="T53" fmla="*/ 22 h 116"/>
                <a:gd name="T54" fmla="*/ 112 w 169"/>
                <a:gd name="T55" fmla="*/ 7 h 116"/>
                <a:gd name="T56" fmla="*/ 112 w 169"/>
                <a:gd name="T57" fmla="*/ 7 h 116"/>
                <a:gd name="T58" fmla="*/ 103 w 169"/>
                <a:gd name="T59" fmla="*/ 20 h 116"/>
                <a:gd name="T60" fmla="*/ 73 w 169"/>
                <a:gd name="T61" fmla="*/ 26 h 116"/>
                <a:gd name="T62" fmla="*/ 59 w 169"/>
                <a:gd name="T63" fmla="*/ 13 h 116"/>
                <a:gd name="T64" fmla="*/ 55 w 169"/>
                <a:gd name="T65" fmla="*/ 0 h 116"/>
                <a:gd name="T66" fmla="*/ 51 w 169"/>
                <a:gd name="T67" fmla="*/ 16 h 116"/>
                <a:gd name="T68" fmla="*/ 27 w 169"/>
                <a:gd name="T69" fmla="*/ 27 h 116"/>
                <a:gd name="T70" fmla="*/ 5 w 169"/>
                <a:gd name="T71" fmla="*/ 18 h 116"/>
                <a:gd name="T72" fmla="*/ 0 w 169"/>
                <a:gd name="T73" fmla="*/ 0 h 116"/>
                <a:gd name="T74" fmla="*/ 27 w 169"/>
                <a:gd name="T75" fmla="*/ 46 h 116"/>
                <a:gd name="T76" fmla="*/ 70 w 169"/>
                <a:gd name="T77" fmla="*/ 51 h 116"/>
                <a:gd name="T78" fmla="*/ 97 w 169"/>
                <a:gd name="T79" fmla="*/ 51 h 116"/>
                <a:gd name="T80" fmla="*/ 139 w 169"/>
                <a:gd name="T81" fmla="*/ 46 h 116"/>
                <a:gd name="T82" fmla="*/ 139 w 169"/>
                <a:gd name="T83" fmla="*/ 51 h 116"/>
                <a:gd name="T84" fmla="*/ 130 w 169"/>
                <a:gd name="T85" fmla="*/ 66 h 116"/>
                <a:gd name="T86" fmla="*/ 101 w 169"/>
                <a:gd name="T87" fmla="*/ 71 h 116"/>
                <a:gd name="T88" fmla="*/ 86 w 169"/>
                <a:gd name="T89" fmla="*/ 57 h 116"/>
                <a:gd name="T90" fmla="*/ 84 w 169"/>
                <a:gd name="T91" fmla="*/ 46 h 116"/>
                <a:gd name="T92" fmla="*/ 79 w 169"/>
                <a:gd name="T93" fmla="*/ 62 h 116"/>
                <a:gd name="T94" fmla="*/ 55 w 169"/>
                <a:gd name="T95" fmla="*/ 73 h 116"/>
                <a:gd name="T96" fmla="*/ 33 w 169"/>
                <a:gd name="T97" fmla="*/ 62 h 116"/>
                <a:gd name="T98" fmla="*/ 27 w 169"/>
                <a:gd name="T99"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116">
                  <a:moveTo>
                    <a:pt x="0" y="88"/>
                  </a:moveTo>
                  <a:lnTo>
                    <a:pt x="0" y="88"/>
                  </a:lnTo>
                  <a:lnTo>
                    <a:pt x="13" y="94"/>
                  </a:lnTo>
                  <a:lnTo>
                    <a:pt x="27" y="95"/>
                  </a:lnTo>
                  <a:lnTo>
                    <a:pt x="42" y="94"/>
                  </a:lnTo>
                  <a:lnTo>
                    <a:pt x="55" y="88"/>
                  </a:lnTo>
                  <a:lnTo>
                    <a:pt x="55" y="88"/>
                  </a:lnTo>
                  <a:lnTo>
                    <a:pt x="70" y="94"/>
                  </a:lnTo>
                  <a:lnTo>
                    <a:pt x="84" y="95"/>
                  </a:lnTo>
                  <a:lnTo>
                    <a:pt x="97" y="94"/>
                  </a:lnTo>
                  <a:lnTo>
                    <a:pt x="112" y="88"/>
                  </a:lnTo>
                  <a:lnTo>
                    <a:pt x="112" y="88"/>
                  </a:lnTo>
                  <a:lnTo>
                    <a:pt x="126" y="94"/>
                  </a:lnTo>
                  <a:lnTo>
                    <a:pt x="139" y="95"/>
                  </a:lnTo>
                  <a:lnTo>
                    <a:pt x="154" y="94"/>
                  </a:lnTo>
                  <a:lnTo>
                    <a:pt x="169" y="88"/>
                  </a:lnTo>
                  <a:lnTo>
                    <a:pt x="169" y="88"/>
                  </a:lnTo>
                  <a:lnTo>
                    <a:pt x="169" y="94"/>
                  </a:lnTo>
                  <a:lnTo>
                    <a:pt x="167" y="99"/>
                  </a:lnTo>
                  <a:lnTo>
                    <a:pt x="163" y="105"/>
                  </a:lnTo>
                  <a:lnTo>
                    <a:pt x="160" y="108"/>
                  </a:lnTo>
                  <a:lnTo>
                    <a:pt x="150" y="114"/>
                  </a:lnTo>
                  <a:lnTo>
                    <a:pt x="141" y="116"/>
                  </a:lnTo>
                  <a:lnTo>
                    <a:pt x="130" y="114"/>
                  </a:lnTo>
                  <a:lnTo>
                    <a:pt x="121" y="108"/>
                  </a:lnTo>
                  <a:lnTo>
                    <a:pt x="117" y="105"/>
                  </a:lnTo>
                  <a:lnTo>
                    <a:pt x="114" y="99"/>
                  </a:lnTo>
                  <a:lnTo>
                    <a:pt x="112" y="94"/>
                  </a:lnTo>
                  <a:lnTo>
                    <a:pt x="112" y="88"/>
                  </a:lnTo>
                  <a:lnTo>
                    <a:pt x="112" y="88"/>
                  </a:lnTo>
                  <a:lnTo>
                    <a:pt x="112" y="94"/>
                  </a:lnTo>
                  <a:lnTo>
                    <a:pt x="110" y="99"/>
                  </a:lnTo>
                  <a:lnTo>
                    <a:pt x="106" y="105"/>
                  </a:lnTo>
                  <a:lnTo>
                    <a:pt x="103" y="108"/>
                  </a:lnTo>
                  <a:lnTo>
                    <a:pt x="93" y="114"/>
                  </a:lnTo>
                  <a:lnTo>
                    <a:pt x="84" y="116"/>
                  </a:lnTo>
                  <a:lnTo>
                    <a:pt x="73" y="114"/>
                  </a:lnTo>
                  <a:lnTo>
                    <a:pt x="64" y="108"/>
                  </a:lnTo>
                  <a:lnTo>
                    <a:pt x="60" y="105"/>
                  </a:lnTo>
                  <a:lnTo>
                    <a:pt x="59" y="99"/>
                  </a:lnTo>
                  <a:lnTo>
                    <a:pt x="57" y="94"/>
                  </a:lnTo>
                  <a:lnTo>
                    <a:pt x="55" y="88"/>
                  </a:lnTo>
                  <a:lnTo>
                    <a:pt x="55" y="88"/>
                  </a:lnTo>
                  <a:lnTo>
                    <a:pt x="55" y="94"/>
                  </a:lnTo>
                  <a:lnTo>
                    <a:pt x="53" y="99"/>
                  </a:lnTo>
                  <a:lnTo>
                    <a:pt x="51" y="105"/>
                  </a:lnTo>
                  <a:lnTo>
                    <a:pt x="48" y="108"/>
                  </a:lnTo>
                  <a:lnTo>
                    <a:pt x="38" y="114"/>
                  </a:lnTo>
                  <a:lnTo>
                    <a:pt x="27" y="116"/>
                  </a:lnTo>
                  <a:lnTo>
                    <a:pt x="16" y="114"/>
                  </a:lnTo>
                  <a:lnTo>
                    <a:pt x="9" y="108"/>
                  </a:lnTo>
                  <a:lnTo>
                    <a:pt x="5" y="105"/>
                  </a:lnTo>
                  <a:lnTo>
                    <a:pt x="2" y="99"/>
                  </a:lnTo>
                  <a:lnTo>
                    <a:pt x="0" y="94"/>
                  </a:lnTo>
                  <a:lnTo>
                    <a:pt x="0" y="88"/>
                  </a:lnTo>
                  <a:lnTo>
                    <a:pt x="0" y="88"/>
                  </a:lnTo>
                  <a:close/>
                  <a:moveTo>
                    <a:pt x="0" y="0"/>
                  </a:moveTo>
                  <a:lnTo>
                    <a:pt x="0" y="0"/>
                  </a:lnTo>
                  <a:lnTo>
                    <a:pt x="13" y="7"/>
                  </a:lnTo>
                  <a:lnTo>
                    <a:pt x="27" y="9"/>
                  </a:lnTo>
                  <a:lnTo>
                    <a:pt x="42" y="7"/>
                  </a:lnTo>
                  <a:lnTo>
                    <a:pt x="55" y="0"/>
                  </a:lnTo>
                  <a:lnTo>
                    <a:pt x="55" y="0"/>
                  </a:lnTo>
                  <a:lnTo>
                    <a:pt x="70" y="7"/>
                  </a:lnTo>
                  <a:lnTo>
                    <a:pt x="84" y="9"/>
                  </a:lnTo>
                  <a:lnTo>
                    <a:pt x="97" y="7"/>
                  </a:lnTo>
                  <a:lnTo>
                    <a:pt x="112" y="0"/>
                  </a:lnTo>
                  <a:lnTo>
                    <a:pt x="112" y="0"/>
                  </a:lnTo>
                  <a:lnTo>
                    <a:pt x="126" y="7"/>
                  </a:lnTo>
                  <a:lnTo>
                    <a:pt x="139" y="9"/>
                  </a:lnTo>
                  <a:lnTo>
                    <a:pt x="154" y="7"/>
                  </a:lnTo>
                  <a:lnTo>
                    <a:pt x="169" y="0"/>
                  </a:lnTo>
                  <a:lnTo>
                    <a:pt x="169" y="0"/>
                  </a:lnTo>
                  <a:lnTo>
                    <a:pt x="169" y="7"/>
                  </a:lnTo>
                  <a:lnTo>
                    <a:pt x="167" y="13"/>
                  </a:lnTo>
                  <a:lnTo>
                    <a:pt x="163" y="16"/>
                  </a:lnTo>
                  <a:lnTo>
                    <a:pt x="160" y="20"/>
                  </a:lnTo>
                  <a:lnTo>
                    <a:pt x="150" y="26"/>
                  </a:lnTo>
                  <a:lnTo>
                    <a:pt x="141" y="27"/>
                  </a:lnTo>
                  <a:lnTo>
                    <a:pt x="130" y="26"/>
                  </a:lnTo>
                  <a:lnTo>
                    <a:pt x="121" y="22"/>
                  </a:lnTo>
                  <a:lnTo>
                    <a:pt x="117" y="18"/>
                  </a:lnTo>
                  <a:lnTo>
                    <a:pt x="114" y="13"/>
                  </a:lnTo>
                  <a:lnTo>
                    <a:pt x="112" y="7"/>
                  </a:lnTo>
                  <a:lnTo>
                    <a:pt x="112" y="0"/>
                  </a:lnTo>
                  <a:lnTo>
                    <a:pt x="112" y="0"/>
                  </a:lnTo>
                  <a:lnTo>
                    <a:pt x="112" y="7"/>
                  </a:lnTo>
                  <a:lnTo>
                    <a:pt x="110" y="13"/>
                  </a:lnTo>
                  <a:lnTo>
                    <a:pt x="106" y="16"/>
                  </a:lnTo>
                  <a:lnTo>
                    <a:pt x="103" y="20"/>
                  </a:lnTo>
                  <a:lnTo>
                    <a:pt x="93" y="26"/>
                  </a:lnTo>
                  <a:lnTo>
                    <a:pt x="84" y="27"/>
                  </a:lnTo>
                  <a:lnTo>
                    <a:pt x="73" y="26"/>
                  </a:lnTo>
                  <a:lnTo>
                    <a:pt x="64" y="22"/>
                  </a:lnTo>
                  <a:lnTo>
                    <a:pt x="60" y="18"/>
                  </a:lnTo>
                  <a:lnTo>
                    <a:pt x="59" y="13"/>
                  </a:lnTo>
                  <a:lnTo>
                    <a:pt x="57" y="7"/>
                  </a:lnTo>
                  <a:lnTo>
                    <a:pt x="55" y="0"/>
                  </a:lnTo>
                  <a:lnTo>
                    <a:pt x="55" y="0"/>
                  </a:lnTo>
                  <a:lnTo>
                    <a:pt x="55" y="7"/>
                  </a:lnTo>
                  <a:lnTo>
                    <a:pt x="53" y="13"/>
                  </a:lnTo>
                  <a:lnTo>
                    <a:pt x="51" y="16"/>
                  </a:lnTo>
                  <a:lnTo>
                    <a:pt x="48" y="20"/>
                  </a:lnTo>
                  <a:lnTo>
                    <a:pt x="38" y="26"/>
                  </a:lnTo>
                  <a:lnTo>
                    <a:pt x="27" y="27"/>
                  </a:lnTo>
                  <a:lnTo>
                    <a:pt x="16" y="26"/>
                  </a:lnTo>
                  <a:lnTo>
                    <a:pt x="9" y="22"/>
                  </a:lnTo>
                  <a:lnTo>
                    <a:pt x="5" y="18"/>
                  </a:lnTo>
                  <a:lnTo>
                    <a:pt x="2" y="13"/>
                  </a:lnTo>
                  <a:lnTo>
                    <a:pt x="0" y="7"/>
                  </a:lnTo>
                  <a:lnTo>
                    <a:pt x="0" y="0"/>
                  </a:lnTo>
                  <a:lnTo>
                    <a:pt x="0" y="0"/>
                  </a:lnTo>
                  <a:close/>
                  <a:moveTo>
                    <a:pt x="27" y="46"/>
                  </a:moveTo>
                  <a:lnTo>
                    <a:pt x="27" y="46"/>
                  </a:lnTo>
                  <a:lnTo>
                    <a:pt x="42" y="51"/>
                  </a:lnTo>
                  <a:lnTo>
                    <a:pt x="55" y="53"/>
                  </a:lnTo>
                  <a:lnTo>
                    <a:pt x="70" y="51"/>
                  </a:lnTo>
                  <a:lnTo>
                    <a:pt x="84" y="46"/>
                  </a:lnTo>
                  <a:lnTo>
                    <a:pt x="84" y="46"/>
                  </a:lnTo>
                  <a:lnTo>
                    <a:pt x="97" y="51"/>
                  </a:lnTo>
                  <a:lnTo>
                    <a:pt x="112" y="53"/>
                  </a:lnTo>
                  <a:lnTo>
                    <a:pt x="126" y="51"/>
                  </a:lnTo>
                  <a:lnTo>
                    <a:pt x="139" y="46"/>
                  </a:lnTo>
                  <a:lnTo>
                    <a:pt x="139" y="46"/>
                  </a:lnTo>
                  <a:lnTo>
                    <a:pt x="139" y="46"/>
                  </a:lnTo>
                  <a:lnTo>
                    <a:pt x="139" y="51"/>
                  </a:lnTo>
                  <a:lnTo>
                    <a:pt x="137" y="57"/>
                  </a:lnTo>
                  <a:lnTo>
                    <a:pt x="134" y="62"/>
                  </a:lnTo>
                  <a:lnTo>
                    <a:pt x="130" y="66"/>
                  </a:lnTo>
                  <a:lnTo>
                    <a:pt x="123" y="71"/>
                  </a:lnTo>
                  <a:lnTo>
                    <a:pt x="112" y="73"/>
                  </a:lnTo>
                  <a:lnTo>
                    <a:pt x="101" y="71"/>
                  </a:lnTo>
                  <a:lnTo>
                    <a:pt x="92" y="66"/>
                  </a:lnTo>
                  <a:lnTo>
                    <a:pt x="88" y="62"/>
                  </a:lnTo>
                  <a:lnTo>
                    <a:pt x="86" y="57"/>
                  </a:lnTo>
                  <a:lnTo>
                    <a:pt x="84" y="51"/>
                  </a:lnTo>
                  <a:lnTo>
                    <a:pt x="84" y="46"/>
                  </a:lnTo>
                  <a:lnTo>
                    <a:pt x="84" y="46"/>
                  </a:lnTo>
                  <a:lnTo>
                    <a:pt x="82" y="51"/>
                  </a:lnTo>
                  <a:lnTo>
                    <a:pt x="81" y="57"/>
                  </a:lnTo>
                  <a:lnTo>
                    <a:pt x="79" y="62"/>
                  </a:lnTo>
                  <a:lnTo>
                    <a:pt x="75" y="66"/>
                  </a:lnTo>
                  <a:lnTo>
                    <a:pt x="66" y="71"/>
                  </a:lnTo>
                  <a:lnTo>
                    <a:pt x="55" y="73"/>
                  </a:lnTo>
                  <a:lnTo>
                    <a:pt x="46" y="71"/>
                  </a:lnTo>
                  <a:lnTo>
                    <a:pt x="37" y="66"/>
                  </a:lnTo>
                  <a:lnTo>
                    <a:pt x="33" y="62"/>
                  </a:lnTo>
                  <a:lnTo>
                    <a:pt x="29" y="57"/>
                  </a:lnTo>
                  <a:lnTo>
                    <a:pt x="27" y="51"/>
                  </a:lnTo>
                  <a:lnTo>
                    <a:pt x="27" y="46"/>
                  </a:lnTo>
                  <a:lnTo>
                    <a:pt x="27" y="4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Freeform 427"/>
            <p:cNvSpPr>
              <a:spLocks noEditPoints="1"/>
            </p:cNvSpPr>
            <p:nvPr/>
          </p:nvSpPr>
          <p:spPr bwMode="auto">
            <a:xfrm>
              <a:off x="649" y="1895"/>
              <a:ext cx="465" cy="507"/>
            </a:xfrm>
            <a:custGeom>
              <a:avLst/>
              <a:gdLst>
                <a:gd name="T0" fmla="*/ 51 w 145"/>
                <a:gd name="T1" fmla="*/ 0 h 158"/>
                <a:gd name="T2" fmla="*/ 66 w 145"/>
                <a:gd name="T3" fmla="*/ 7 h 158"/>
                <a:gd name="T4" fmla="*/ 70 w 145"/>
                <a:gd name="T5" fmla="*/ 5 h 158"/>
                <a:gd name="T6" fmla="*/ 75 w 145"/>
                <a:gd name="T7" fmla="*/ 4 h 158"/>
                <a:gd name="T8" fmla="*/ 88 w 145"/>
                <a:gd name="T9" fmla="*/ 11 h 158"/>
                <a:gd name="T10" fmla="*/ 94 w 145"/>
                <a:gd name="T11" fmla="*/ 7 h 158"/>
                <a:gd name="T12" fmla="*/ 99 w 145"/>
                <a:gd name="T13" fmla="*/ 5 h 158"/>
                <a:gd name="T14" fmla="*/ 106 w 145"/>
                <a:gd name="T15" fmla="*/ 7 h 158"/>
                <a:gd name="T16" fmla="*/ 112 w 145"/>
                <a:gd name="T17" fmla="*/ 13 h 158"/>
                <a:gd name="T18" fmla="*/ 117 w 145"/>
                <a:gd name="T19" fmla="*/ 11 h 158"/>
                <a:gd name="T20" fmla="*/ 127 w 145"/>
                <a:gd name="T21" fmla="*/ 15 h 158"/>
                <a:gd name="T22" fmla="*/ 130 w 145"/>
                <a:gd name="T23" fmla="*/ 24 h 158"/>
                <a:gd name="T24" fmla="*/ 128 w 145"/>
                <a:gd name="T25" fmla="*/ 29 h 158"/>
                <a:gd name="T26" fmla="*/ 125 w 145"/>
                <a:gd name="T27" fmla="*/ 33 h 158"/>
                <a:gd name="T28" fmla="*/ 127 w 145"/>
                <a:gd name="T29" fmla="*/ 37 h 158"/>
                <a:gd name="T30" fmla="*/ 101 w 145"/>
                <a:gd name="T31" fmla="*/ 39 h 158"/>
                <a:gd name="T32" fmla="*/ 101 w 145"/>
                <a:gd name="T33" fmla="*/ 37 h 158"/>
                <a:gd name="T34" fmla="*/ 101 w 145"/>
                <a:gd name="T35" fmla="*/ 33 h 158"/>
                <a:gd name="T36" fmla="*/ 99 w 145"/>
                <a:gd name="T37" fmla="*/ 33 h 158"/>
                <a:gd name="T38" fmla="*/ 95 w 145"/>
                <a:gd name="T39" fmla="*/ 31 h 158"/>
                <a:gd name="T40" fmla="*/ 90 w 145"/>
                <a:gd name="T41" fmla="*/ 28 h 158"/>
                <a:gd name="T42" fmla="*/ 84 w 145"/>
                <a:gd name="T43" fmla="*/ 35 h 158"/>
                <a:gd name="T44" fmla="*/ 75 w 145"/>
                <a:gd name="T45" fmla="*/ 39 h 158"/>
                <a:gd name="T46" fmla="*/ 68 w 145"/>
                <a:gd name="T47" fmla="*/ 37 h 158"/>
                <a:gd name="T48" fmla="*/ 64 w 145"/>
                <a:gd name="T49" fmla="*/ 33 h 158"/>
                <a:gd name="T50" fmla="*/ 51 w 145"/>
                <a:gd name="T51" fmla="*/ 39 h 158"/>
                <a:gd name="T52" fmla="*/ 44 w 145"/>
                <a:gd name="T53" fmla="*/ 37 h 158"/>
                <a:gd name="T54" fmla="*/ 35 w 145"/>
                <a:gd name="T55" fmla="*/ 28 h 158"/>
                <a:gd name="T56" fmla="*/ 33 w 145"/>
                <a:gd name="T57" fmla="*/ 20 h 158"/>
                <a:gd name="T58" fmla="*/ 39 w 145"/>
                <a:gd name="T59" fmla="*/ 5 h 158"/>
                <a:gd name="T60" fmla="*/ 51 w 145"/>
                <a:gd name="T61" fmla="*/ 0 h 158"/>
                <a:gd name="T62" fmla="*/ 53 w 145"/>
                <a:gd name="T63" fmla="*/ 81 h 158"/>
                <a:gd name="T64" fmla="*/ 68 w 145"/>
                <a:gd name="T65" fmla="*/ 101 h 158"/>
                <a:gd name="T66" fmla="*/ 53 w 145"/>
                <a:gd name="T67" fmla="*/ 81 h 158"/>
                <a:gd name="T68" fmla="*/ 77 w 145"/>
                <a:gd name="T69" fmla="*/ 81 h 158"/>
                <a:gd name="T70" fmla="*/ 92 w 145"/>
                <a:gd name="T71" fmla="*/ 101 h 158"/>
                <a:gd name="T72" fmla="*/ 77 w 145"/>
                <a:gd name="T73" fmla="*/ 81 h 158"/>
                <a:gd name="T74" fmla="*/ 20 w 145"/>
                <a:gd name="T75" fmla="*/ 92 h 158"/>
                <a:gd name="T76" fmla="*/ 37 w 145"/>
                <a:gd name="T77" fmla="*/ 114 h 158"/>
                <a:gd name="T78" fmla="*/ 20 w 145"/>
                <a:gd name="T79" fmla="*/ 92 h 158"/>
                <a:gd name="T80" fmla="*/ 101 w 145"/>
                <a:gd name="T81" fmla="*/ 44 h 158"/>
                <a:gd name="T82" fmla="*/ 40 w 145"/>
                <a:gd name="T83" fmla="*/ 66 h 158"/>
                <a:gd name="T84" fmla="*/ 13 w 145"/>
                <a:gd name="T85" fmla="*/ 81 h 158"/>
                <a:gd name="T86" fmla="*/ 0 w 145"/>
                <a:gd name="T87" fmla="*/ 147 h 158"/>
                <a:gd name="T88" fmla="*/ 145 w 145"/>
                <a:gd name="T89" fmla="*/ 158 h 158"/>
                <a:gd name="T90" fmla="*/ 134 w 145"/>
                <a:gd name="T91" fmla="*/ 147 h 158"/>
                <a:gd name="T92" fmla="*/ 101 w 145"/>
                <a:gd name="T93"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158">
                  <a:moveTo>
                    <a:pt x="51" y="0"/>
                  </a:moveTo>
                  <a:lnTo>
                    <a:pt x="51" y="0"/>
                  </a:lnTo>
                  <a:lnTo>
                    <a:pt x="59" y="2"/>
                  </a:lnTo>
                  <a:lnTo>
                    <a:pt x="66" y="7"/>
                  </a:lnTo>
                  <a:lnTo>
                    <a:pt x="66" y="7"/>
                  </a:lnTo>
                  <a:lnTo>
                    <a:pt x="70" y="5"/>
                  </a:lnTo>
                  <a:lnTo>
                    <a:pt x="75" y="4"/>
                  </a:lnTo>
                  <a:lnTo>
                    <a:pt x="75" y="4"/>
                  </a:lnTo>
                  <a:lnTo>
                    <a:pt x="83" y="5"/>
                  </a:lnTo>
                  <a:lnTo>
                    <a:pt x="88" y="11"/>
                  </a:lnTo>
                  <a:lnTo>
                    <a:pt x="88" y="11"/>
                  </a:lnTo>
                  <a:lnTo>
                    <a:pt x="94" y="7"/>
                  </a:lnTo>
                  <a:lnTo>
                    <a:pt x="99" y="5"/>
                  </a:lnTo>
                  <a:lnTo>
                    <a:pt x="99" y="5"/>
                  </a:lnTo>
                  <a:lnTo>
                    <a:pt x="105" y="5"/>
                  </a:lnTo>
                  <a:lnTo>
                    <a:pt x="106" y="7"/>
                  </a:lnTo>
                  <a:lnTo>
                    <a:pt x="112" y="13"/>
                  </a:lnTo>
                  <a:lnTo>
                    <a:pt x="112" y="13"/>
                  </a:lnTo>
                  <a:lnTo>
                    <a:pt x="117" y="11"/>
                  </a:lnTo>
                  <a:lnTo>
                    <a:pt x="117" y="11"/>
                  </a:lnTo>
                  <a:lnTo>
                    <a:pt x="123" y="13"/>
                  </a:lnTo>
                  <a:lnTo>
                    <a:pt x="127" y="15"/>
                  </a:lnTo>
                  <a:lnTo>
                    <a:pt x="128" y="18"/>
                  </a:lnTo>
                  <a:lnTo>
                    <a:pt x="130" y="24"/>
                  </a:lnTo>
                  <a:lnTo>
                    <a:pt x="130" y="24"/>
                  </a:lnTo>
                  <a:lnTo>
                    <a:pt x="128" y="29"/>
                  </a:lnTo>
                  <a:lnTo>
                    <a:pt x="125" y="33"/>
                  </a:lnTo>
                  <a:lnTo>
                    <a:pt x="125" y="33"/>
                  </a:lnTo>
                  <a:lnTo>
                    <a:pt x="127" y="37"/>
                  </a:lnTo>
                  <a:lnTo>
                    <a:pt x="127" y="37"/>
                  </a:lnTo>
                  <a:lnTo>
                    <a:pt x="127" y="39"/>
                  </a:lnTo>
                  <a:lnTo>
                    <a:pt x="101" y="39"/>
                  </a:lnTo>
                  <a:lnTo>
                    <a:pt x="101" y="39"/>
                  </a:lnTo>
                  <a:lnTo>
                    <a:pt x="101" y="37"/>
                  </a:lnTo>
                  <a:lnTo>
                    <a:pt x="101" y="37"/>
                  </a:lnTo>
                  <a:lnTo>
                    <a:pt x="101" y="33"/>
                  </a:lnTo>
                  <a:lnTo>
                    <a:pt x="101" y="33"/>
                  </a:lnTo>
                  <a:lnTo>
                    <a:pt x="99" y="33"/>
                  </a:lnTo>
                  <a:lnTo>
                    <a:pt x="99" y="33"/>
                  </a:lnTo>
                  <a:lnTo>
                    <a:pt x="95" y="31"/>
                  </a:lnTo>
                  <a:lnTo>
                    <a:pt x="90" y="28"/>
                  </a:lnTo>
                  <a:lnTo>
                    <a:pt x="90" y="28"/>
                  </a:lnTo>
                  <a:lnTo>
                    <a:pt x="88" y="33"/>
                  </a:lnTo>
                  <a:lnTo>
                    <a:pt x="84" y="35"/>
                  </a:lnTo>
                  <a:lnTo>
                    <a:pt x="79" y="37"/>
                  </a:lnTo>
                  <a:lnTo>
                    <a:pt x="75" y="39"/>
                  </a:lnTo>
                  <a:lnTo>
                    <a:pt x="75" y="39"/>
                  </a:lnTo>
                  <a:lnTo>
                    <a:pt x="68" y="37"/>
                  </a:lnTo>
                  <a:lnTo>
                    <a:pt x="64" y="33"/>
                  </a:lnTo>
                  <a:lnTo>
                    <a:pt x="64" y="33"/>
                  </a:lnTo>
                  <a:lnTo>
                    <a:pt x="59" y="37"/>
                  </a:lnTo>
                  <a:lnTo>
                    <a:pt x="51" y="39"/>
                  </a:lnTo>
                  <a:lnTo>
                    <a:pt x="51" y="39"/>
                  </a:lnTo>
                  <a:lnTo>
                    <a:pt x="44" y="37"/>
                  </a:lnTo>
                  <a:lnTo>
                    <a:pt x="39" y="33"/>
                  </a:lnTo>
                  <a:lnTo>
                    <a:pt x="35" y="28"/>
                  </a:lnTo>
                  <a:lnTo>
                    <a:pt x="33" y="20"/>
                  </a:lnTo>
                  <a:lnTo>
                    <a:pt x="33" y="20"/>
                  </a:lnTo>
                  <a:lnTo>
                    <a:pt x="35" y="13"/>
                  </a:lnTo>
                  <a:lnTo>
                    <a:pt x="39" y="5"/>
                  </a:lnTo>
                  <a:lnTo>
                    <a:pt x="44" y="2"/>
                  </a:lnTo>
                  <a:lnTo>
                    <a:pt x="51" y="0"/>
                  </a:lnTo>
                  <a:lnTo>
                    <a:pt x="51" y="0"/>
                  </a:lnTo>
                  <a:close/>
                  <a:moveTo>
                    <a:pt x="53" y="81"/>
                  </a:moveTo>
                  <a:lnTo>
                    <a:pt x="68" y="81"/>
                  </a:lnTo>
                  <a:lnTo>
                    <a:pt x="68" y="101"/>
                  </a:lnTo>
                  <a:lnTo>
                    <a:pt x="53" y="101"/>
                  </a:lnTo>
                  <a:lnTo>
                    <a:pt x="53" y="81"/>
                  </a:lnTo>
                  <a:lnTo>
                    <a:pt x="53" y="81"/>
                  </a:lnTo>
                  <a:close/>
                  <a:moveTo>
                    <a:pt x="77" y="81"/>
                  </a:moveTo>
                  <a:lnTo>
                    <a:pt x="92" y="81"/>
                  </a:lnTo>
                  <a:lnTo>
                    <a:pt x="92" y="101"/>
                  </a:lnTo>
                  <a:lnTo>
                    <a:pt x="77" y="101"/>
                  </a:lnTo>
                  <a:lnTo>
                    <a:pt x="77" y="81"/>
                  </a:lnTo>
                  <a:lnTo>
                    <a:pt x="77" y="81"/>
                  </a:lnTo>
                  <a:close/>
                  <a:moveTo>
                    <a:pt x="20" y="92"/>
                  </a:moveTo>
                  <a:lnTo>
                    <a:pt x="37" y="92"/>
                  </a:lnTo>
                  <a:lnTo>
                    <a:pt x="37" y="114"/>
                  </a:lnTo>
                  <a:lnTo>
                    <a:pt x="20" y="114"/>
                  </a:lnTo>
                  <a:lnTo>
                    <a:pt x="20" y="92"/>
                  </a:lnTo>
                  <a:lnTo>
                    <a:pt x="20" y="92"/>
                  </a:lnTo>
                  <a:close/>
                  <a:moveTo>
                    <a:pt x="101" y="44"/>
                  </a:moveTo>
                  <a:lnTo>
                    <a:pt x="101" y="66"/>
                  </a:lnTo>
                  <a:lnTo>
                    <a:pt x="40" y="66"/>
                  </a:lnTo>
                  <a:lnTo>
                    <a:pt x="40" y="81"/>
                  </a:lnTo>
                  <a:lnTo>
                    <a:pt x="13" y="81"/>
                  </a:lnTo>
                  <a:lnTo>
                    <a:pt x="13" y="147"/>
                  </a:lnTo>
                  <a:lnTo>
                    <a:pt x="0" y="147"/>
                  </a:lnTo>
                  <a:lnTo>
                    <a:pt x="0" y="158"/>
                  </a:lnTo>
                  <a:lnTo>
                    <a:pt x="145" y="158"/>
                  </a:lnTo>
                  <a:lnTo>
                    <a:pt x="145" y="147"/>
                  </a:lnTo>
                  <a:lnTo>
                    <a:pt x="134" y="147"/>
                  </a:lnTo>
                  <a:lnTo>
                    <a:pt x="127" y="44"/>
                  </a:lnTo>
                  <a:lnTo>
                    <a:pt x="101" y="4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Freeform 444"/>
            <p:cNvSpPr>
              <a:spLocks noEditPoints="1"/>
            </p:cNvSpPr>
            <p:nvPr/>
          </p:nvSpPr>
          <p:spPr bwMode="auto">
            <a:xfrm>
              <a:off x="1678" y="1958"/>
              <a:ext cx="494" cy="382"/>
            </a:xfrm>
            <a:custGeom>
              <a:avLst/>
              <a:gdLst>
                <a:gd name="T0" fmla="*/ 31 w 154"/>
                <a:gd name="T1" fmla="*/ 66 h 119"/>
                <a:gd name="T2" fmla="*/ 20 w 154"/>
                <a:gd name="T3" fmla="*/ 108 h 119"/>
                <a:gd name="T4" fmla="*/ 49 w 154"/>
                <a:gd name="T5" fmla="*/ 108 h 119"/>
                <a:gd name="T6" fmla="*/ 49 w 154"/>
                <a:gd name="T7" fmla="*/ 108 h 119"/>
                <a:gd name="T8" fmla="*/ 55 w 154"/>
                <a:gd name="T9" fmla="*/ 112 h 119"/>
                <a:gd name="T10" fmla="*/ 60 w 154"/>
                <a:gd name="T11" fmla="*/ 116 h 119"/>
                <a:gd name="T12" fmla="*/ 67 w 154"/>
                <a:gd name="T13" fmla="*/ 118 h 119"/>
                <a:gd name="T14" fmla="*/ 75 w 154"/>
                <a:gd name="T15" fmla="*/ 119 h 119"/>
                <a:gd name="T16" fmla="*/ 75 w 154"/>
                <a:gd name="T17" fmla="*/ 119 h 119"/>
                <a:gd name="T18" fmla="*/ 82 w 154"/>
                <a:gd name="T19" fmla="*/ 118 h 119"/>
                <a:gd name="T20" fmla="*/ 90 w 154"/>
                <a:gd name="T21" fmla="*/ 116 h 119"/>
                <a:gd name="T22" fmla="*/ 95 w 154"/>
                <a:gd name="T23" fmla="*/ 112 h 119"/>
                <a:gd name="T24" fmla="*/ 101 w 154"/>
                <a:gd name="T25" fmla="*/ 108 h 119"/>
                <a:gd name="T26" fmla="*/ 128 w 154"/>
                <a:gd name="T27" fmla="*/ 108 h 119"/>
                <a:gd name="T28" fmla="*/ 119 w 154"/>
                <a:gd name="T29" fmla="*/ 66 h 119"/>
                <a:gd name="T30" fmla="*/ 126 w 154"/>
                <a:gd name="T31" fmla="*/ 66 h 119"/>
                <a:gd name="T32" fmla="*/ 126 w 154"/>
                <a:gd name="T33" fmla="*/ 41 h 119"/>
                <a:gd name="T34" fmla="*/ 143 w 154"/>
                <a:gd name="T35" fmla="*/ 37 h 119"/>
                <a:gd name="T36" fmla="*/ 143 w 154"/>
                <a:gd name="T37" fmla="*/ 50 h 119"/>
                <a:gd name="T38" fmla="*/ 139 w 154"/>
                <a:gd name="T39" fmla="*/ 75 h 119"/>
                <a:gd name="T40" fmla="*/ 152 w 154"/>
                <a:gd name="T41" fmla="*/ 75 h 119"/>
                <a:gd name="T42" fmla="*/ 148 w 154"/>
                <a:gd name="T43" fmla="*/ 50 h 119"/>
                <a:gd name="T44" fmla="*/ 148 w 154"/>
                <a:gd name="T45" fmla="*/ 35 h 119"/>
                <a:gd name="T46" fmla="*/ 154 w 154"/>
                <a:gd name="T47" fmla="*/ 33 h 119"/>
                <a:gd name="T48" fmla="*/ 154 w 154"/>
                <a:gd name="T49" fmla="*/ 22 h 119"/>
                <a:gd name="T50" fmla="*/ 77 w 154"/>
                <a:gd name="T51" fmla="*/ 0 h 119"/>
                <a:gd name="T52" fmla="*/ 0 w 154"/>
                <a:gd name="T53" fmla="*/ 22 h 119"/>
                <a:gd name="T54" fmla="*/ 0 w 154"/>
                <a:gd name="T55" fmla="*/ 33 h 119"/>
                <a:gd name="T56" fmla="*/ 27 w 154"/>
                <a:gd name="T57" fmla="*/ 42 h 119"/>
                <a:gd name="T58" fmla="*/ 27 w 154"/>
                <a:gd name="T59" fmla="*/ 66 h 119"/>
                <a:gd name="T60" fmla="*/ 31 w 154"/>
                <a:gd name="T61" fmla="*/ 66 h 119"/>
                <a:gd name="T62" fmla="*/ 31 w 154"/>
                <a:gd name="T63" fmla="*/ 66 h 119"/>
                <a:gd name="T64" fmla="*/ 104 w 154"/>
                <a:gd name="T65" fmla="*/ 66 h 119"/>
                <a:gd name="T66" fmla="*/ 104 w 154"/>
                <a:gd name="T67" fmla="*/ 66 h 119"/>
                <a:gd name="T68" fmla="*/ 106 w 154"/>
                <a:gd name="T69" fmla="*/ 72 h 119"/>
                <a:gd name="T70" fmla="*/ 106 w 154"/>
                <a:gd name="T71" fmla="*/ 72 h 119"/>
                <a:gd name="T72" fmla="*/ 104 w 154"/>
                <a:gd name="T73" fmla="*/ 79 h 119"/>
                <a:gd name="T74" fmla="*/ 102 w 154"/>
                <a:gd name="T75" fmla="*/ 86 h 119"/>
                <a:gd name="T76" fmla="*/ 101 w 154"/>
                <a:gd name="T77" fmla="*/ 92 h 119"/>
                <a:gd name="T78" fmla="*/ 97 w 154"/>
                <a:gd name="T79" fmla="*/ 97 h 119"/>
                <a:gd name="T80" fmla="*/ 97 w 154"/>
                <a:gd name="T81" fmla="*/ 97 h 119"/>
                <a:gd name="T82" fmla="*/ 91 w 154"/>
                <a:gd name="T83" fmla="*/ 101 h 119"/>
                <a:gd name="T84" fmla="*/ 86 w 154"/>
                <a:gd name="T85" fmla="*/ 105 h 119"/>
                <a:gd name="T86" fmla="*/ 80 w 154"/>
                <a:gd name="T87" fmla="*/ 107 h 119"/>
                <a:gd name="T88" fmla="*/ 75 w 154"/>
                <a:gd name="T89" fmla="*/ 108 h 119"/>
                <a:gd name="T90" fmla="*/ 75 w 154"/>
                <a:gd name="T91" fmla="*/ 108 h 119"/>
                <a:gd name="T92" fmla="*/ 69 w 154"/>
                <a:gd name="T93" fmla="*/ 107 h 119"/>
                <a:gd name="T94" fmla="*/ 64 w 154"/>
                <a:gd name="T95" fmla="*/ 105 h 119"/>
                <a:gd name="T96" fmla="*/ 58 w 154"/>
                <a:gd name="T97" fmla="*/ 101 h 119"/>
                <a:gd name="T98" fmla="*/ 55 w 154"/>
                <a:gd name="T99" fmla="*/ 97 h 119"/>
                <a:gd name="T100" fmla="*/ 55 w 154"/>
                <a:gd name="T101" fmla="*/ 97 h 119"/>
                <a:gd name="T102" fmla="*/ 49 w 154"/>
                <a:gd name="T103" fmla="*/ 92 h 119"/>
                <a:gd name="T104" fmla="*/ 47 w 154"/>
                <a:gd name="T105" fmla="*/ 86 h 119"/>
                <a:gd name="T106" fmla="*/ 45 w 154"/>
                <a:gd name="T107" fmla="*/ 79 h 119"/>
                <a:gd name="T108" fmla="*/ 45 w 154"/>
                <a:gd name="T109" fmla="*/ 72 h 119"/>
                <a:gd name="T110" fmla="*/ 45 w 154"/>
                <a:gd name="T111" fmla="*/ 72 h 119"/>
                <a:gd name="T112" fmla="*/ 45 w 154"/>
                <a:gd name="T113" fmla="*/ 66 h 119"/>
                <a:gd name="T114" fmla="*/ 104 w 154"/>
                <a:gd name="T115"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19">
                  <a:moveTo>
                    <a:pt x="31" y="66"/>
                  </a:moveTo>
                  <a:lnTo>
                    <a:pt x="20" y="108"/>
                  </a:lnTo>
                  <a:lnTo>
                    <a:pt x="49" y="108"/>
                  </a:lnTo>
                  <a:lnTo>
                    <a:pt x="49" y="108"/>
                  </a:lnTo>
                  <a:lnTo>
                    <a:pt x="55" y="112"/>
                  </a:lnTo>
                  <a:lnTo>
                    <a:pt x="60" y="116"/>
                  </a:lnTo>
                  <a:lnTo>
                    <a:pt x="67" y="118"/>
                  </a:lnTo>
                  <a:lnTo>
                    <a:pt x="75" y="119"/>
                  </a:lnTo>
                  <a:lnTo>
                    <a:pt x="75" y="119"/>
                  </a:lnTo>
                  <a:lnTo>
                    <a:pt x="82" y="118"/>
                  </a:lnTo>
                  <a:lnTo>
                    <a:pt x="90" y="116"/>
                  </a:lnTo>
                  <a:lnTo>
                    <a:pt x="95" y="112"/>
                  </a:lnTo>
                  <a:lnTo>
                    <a:pt x="101" y="108"/>
                  </a:lnTo>
                  <a:lnTo>
                    <a:pt x="128" y="108"/>
                  </a:lnTo>
                  <a:lnTo>
                    <a:pt x="119" y="66"/>
                  </a:lnTo>
                  <a:lnTo>
                    <a:pt x="126" y="66"/>
                  </a:lnTo>
                  <a:lnTo>
                    <a:pt x="126" y="41"/>
                  </a:lnTo>
                  <a:lnTo>
                    <a:pt x="143" y="37"/>
                  </a:lnTo>
                  <a:lnTo>
                    <a:pt x="143" y="50"/>
                  </a:lnTo>
                  <a:lnTo>
                    <a:pt x="139" y="75"/>
                  </a:lnTo>
                  <a:lnTo>
                    <a:pt x="152" y="75"/>
                  </a:lnTo>
                  <a:lnTo>
                    <a:pt x="148" y="50"/>
                  </a:lnTo>
                  <a:lnTo>
                    <a:pt x="148" y="35"/>
                  </a:lnTo>
                  <a:lnTo>
                    <a:pt x="154" y="33"/>
                  </a:lnTo>
                  <a:lnTo>
                    <a:pt x="154" y="22"/>
                  </a:lnTo>
                  <a:lnTo>
                    <a:pt x="77" y="0"/>
                  </a:lnTo>
                  <a:lnTo>
                    <a:pt x="0" y="22"/>
                  </a:lnTo>
                  <a:lnTo>
                    <a:pt x="0" y="33"/>
                  </a:lnTo>
                  <a:lnTo>
                    <a:pt x="27" y="42"/>
                  </a:lnTo>
                  <a:lnTo>
                    <a:pt x="27" y="66"/>
                  </a:lnTo>
                  <a:lnTo>
                    <a:pt x="31" y="66"/>
                  </a:lnTo>
                  <a:lnTo>
                    <a:pt x="31" y="66"/>
                  </a:lnTo>
                  <a:close/>
                  <a:moveTo>
                    <a:pt x="104" y="66"/>
                  </a:moveTo>
                  <a:lnTo>
                    <a:pt x="104" y="66"/>
                  </a:lnTo>
                  <a:lnTo>
                    <a:pt x="106" y="72"/>
                  </a:lnTo>
                  <a:lnTo>
                    <a:pt x="106" y="72"/>
                  </a:lnTo>
                  <a:lnTo>
                    <a:pt x="104" y="79"/>
                  </a:lnTo>
                  <a:lnTo>
                    <a:pt x="102" y="86"/>
                  </a:lnTo>
                  <a:lnTo>
                    <a:pt x="101" y="92"/>
                  </a:lnTo>
                  <a:lnTo>
                    <a:pt x="97" y="97"/>
                  </a:lnTo>
                  <a:lnTo>
                    <a:pt x="97" y="97"/>
                  </a:lnTo>
                  <a:lnTo>
                    <a:pt x="91" y="101"/>
                  </a:lnTo>
                  <a:lnTo>
                    <a:pt x="86" y="105"/>
                  </a:lnTo>
                  <a:lnTo>
                    <a:pt x="80" y="107"/>
                  </a:lnTo>
                  <a:lnTo>
                    <a:pt x="75" y="108"/>
                  </a:lnTo>
                  <a:lnTo>
                    <a:pt x="75" y="108"/>
                  </a:lnTo>
                  <a:lnTo>
                    <a:pt x="69" y="107"/>
                  </a:lnTo>
                  <a:lnTo>
                    <a:pt x="64" y="105"/>
                  </a:lnTo>
                  <a:lnTo>
                    <a:pt x="58" y="101"/>
                  </a:lnTo>
                  <a:lnTo>
                    <a:pt x="55" y="97"/>
                  </a:lnTo>
                  <a:lnTo>
                    <a:pt x="55" y="97"/>
                  </a:lnTo>
                  <a:lnTo>
                    <a:pt x="49" y="92"/>
                  </a:lnTo>
                  <a:lnTo>
                    <a:pt x="47" y="86"/>
                  </a:lnTo>
                  <a:lnTo>
                    <a:pt x="45" y="79"/>
                  </a:lnTo>
                  <a:lnTo>
                    <a:pt x="45" y="72"/>
                  </a:lnTo>
                  <a:lnTo>
                    <a:pt x="45" y="72"/>
                  </a:lnTo>
                  <a:lnTo>
                    <a:pt x="45" y="66"/>
                  </a:lnTo>
                  <a:lnTo>
                    <a:pt x="104"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Freeform 454"/>
            <p:cNvSpPr>
              <a:spLocks noEditPoints="1"/>
            </p:cNvSpPr>
            <p:nvPr/>
          </p:nvSpPr>
          <p:spPr bwMode="auto">
            <a:xfrm>
              <a:off x="11884" y="4845"/>
              <a:ext cx="414" cy="436"/>
            </a:xfrm>
            <a:custGeom>
              <a:avLst/>
              <a:gdLst>
                <a:gd name="T0" fmla="*/ 70 w 129"/>
                <a:gd name="T1" fmla="*/ 22 h 136"/>
                <a:gd name="T2" fmla="*/ 100 w 129"/>
                <a:gd name="T3" fmla="*/ 33 h 136"/>
                <a:gd name="T4" fmla="*/ 112 w 129"/>
                <a:gd name="T5" fmla="*/ 50 h 136"/>
                <a:gd name="T6" fmla="*/ 120 w 129"/>
                <a:gd name="T7" fmla="*/ 70 h 136"/>
                <a:gd name="T8" fmla="*/ 114 w 129"/>
                <a:gd name="T9" fmla="*/ 101 h 136"/>
                <a:gd name="T10" fmla="*/ 105 w 129"/>
                <a:gd name="T11" fmla="*/ 136 h 136"/>
                <a:gd name="T12" fmla="*/ 83 w 129"/>
                <a:gd name="T13" fmla="*/ 129 h 136"/>
                <a:gd name="T14" fmla="*/ 70 w 129"/>
                <a:gd name="T15" fmla="*/ 132 h 136"/>
                <a:gd name="T16" fmla="*/ 52 w 129"/>
                <a:gd name="T17" fmla="*/ 130 h 136"/>
                <a:gd name="T18" fmla="*/ 26 w 129"/>
                <a:gd name="T19" fmla="*/ 136 h 136"/>
                <a:gd name="T20" fmla="*/ 22 w 129"/>
                <a:gd name="T21" fmla="*/ 110 h 136"/>
                <a:gd name="T22" fmla="*/ 10 w 129"/>
                <a:gd name="T23" fmla="*/ 83 h 136"/>
                <a:gd name="T24" fmla="*/ 10 w 129"/>
                <a:gd name="T25" fmla="*/ 83 h 136"/>
                <a:gd name="T26" fmla="*/ 17 w 129"/>
                <a:gd name="T27" fmla="*/ 51 h 136"/>
                <a:gd name="T28" fmla="*/ 37 w 129"/>
                <a:gd name="T29" fmla="*/ 29 h 136"/>
                <a:gd name="T30" fmla="*/ 59 w 129"/>
                <a:gd name="T31" fmla="*/ 22 h 136"/>
                <a:gd name="T32" fmla="*/ 61 w 129"/>
                <a:gd name="T33" fmla="*/ 68 h 136"/>
                <a:gd name="T34" fmla="*/ 46 w 129"/>
                <a:gd name="T35" fmla="*/ 44 h 136"/>
                <a:gd name="T36" fmla="*/ 59 w 129"/>
                <a:gd name="T37" fmla="*/ 70 h 136"/>
                <a:gd name="T38" fmla="*/ 57 w 129"/>
                <a:gd name="T39" fmla="*/ 77 h 136"/>
                <a:gd name="T40" fmla="*/ 59 w 129"/>
                <a:gd name="T41" fmla="*/ 84 h 136"/>
                <a:gd name="T42" fmla="*/ 66 w 129"/>
                <a:gd name="T43" fmla="*/ 86 h 136"/>
                <a:gd name="T44" fmla="*/ 76 w 129"/>
                <a:gd name="T45" fmla="*/ 81 h 136"/>
                <a:gd name="T46" fmla="*/ 76 w 129"/>
                <a:gd name="T47" fmla="*/ 75 h 136"/>
                <a:gd name="T48" fmla="*/ 92 w 129"/>
                <a:gd name="T49" fmla="*/ 57 h 136"/>
                <a:gd name="T50" fmla="*/ 87 w 129"/>
                <a:gd name="T51" fmla="*/ 51 h 136"/>
                <a:gd name="T52" fmla="*/ 70 w 129"/>
                <a:gd name="T53" fmla="*/ 68 h 136"/>
                <a:gd name="T54" fmla="*/ 122 w 129"/>
                <a:gd name="T55" fmla="*/ 0 h 136"/>
                <a:gd name="T56" fmla="*/ 107 w 129"/>
                <a:gd name="T57" fmla="*/ 4 h 136"/>
                <a:gd name="T58" fmla="*/ 81 w 129"/>
                <a:gd name="T59" fmla="*/ 13 h 136"/>
                <a:gd name="T60" fmla="*/ 123 w 129"/>
                <a:gd name="T61" fmla="*/ 50 h 136"/>
                <a:gd name="T62" fmla="*/ 123 w 129"/>
                <a:gd name="T63" fmla="*/ 48 h 136"/>
                <a:gd name="T64" fmla="*/ 129 w 129"/>
                <a:gd name="T65" fmla="*/ 20 h 136"/>
                <a:gd name="T66" fmla="*/ 122 w 129"/>
                <a:gd name="T67" fmla="*/ 0 h 136"/>
                <a:gd name="T68" fmla="*/ 10 w 129"/>
                <a:gd name="T69" fmla="*/ 11 h 136"/>
                <a:gd name="T70" fmla="*/ 0 w 129"/>
                <a:gd name="T71" fmla="*/ 28 h 136"/>
                <a:gd name="T72" fmla="*/ 6 w 129"/>
                <a:gd name="T73" fmla="*/ 46 h 136"/>
                <a:gd name="T74" fmla="*/ 52 w 129"/>
                <a:gd name="T75" fmla="*/ 15 h 136"/>
                <a:gd name="T76" fmla="*/ 44 w 129"/>
                <a:gd name="T77" fmla="*/ 9 h 136"/>
                <a:gd name="T78" fmla="*/ 19 w 129"/>
                <a:gd name="T79" fmla="*/ 6 h 136"/>
                <a:gd name="T80" fmla="*/ 8 w 129"/>
                <a:gd name="T81" fmla="*/ 4 h 136"/>
                <a:gd name="T82" fmla="*/ 85 w 129"/>
                <a:gd name="T83" fmla="*/ 39 h 136"/>
                <a:gd name="T84" fmla="*/ 59 w 129"/>
                <a:gd name="T85" fmla="*/ 33 h 136"/>
                <a:gd name="T86" fmla="*/ 43 w 129"/>
                <a:gd name="T87" fmla="*/ 39 h 136"/>
                <a:gd name="T88" fmla="*/ 30 w 129"/>
                <a:gd name="T89" fmla="*/ 50 h 136"/>
                <a:gd name="T90" fmla="*/ 21 w 129"/>
                <a:gd name="T91" fmla="*/ 73 h 136"/>
                <a:gd name="T92" fmla="*/ 21 w 129"/>
                <a:gd name="T93" fmla="*/ 81 h 136"/>
                <a:gd name="T94" fmla="*/ 32 w 129"/>
                <a:gd name="T95" fmla="*/ 105 h 136"/>
                <a:gd name="T96" fmla="*/ 44 w 129"/>
                <a:gd name="T97" fmla="*/ 116 h 136"/>
                <a:gd name="T98" fmla="*/ 70 w 129"/>
                <a:gd name="T99" fmla="*/ 119 h 136"/>
                <a:gd name="T100" fmla="*/ 78 w 129"/>
                <a:gd name="T101" fmla="*/ 118 h 136"/>
                <a:gd name="T102" fmla="*/ 100 w 129"/>
                <a:gd name="T103" fmla="*/ 105 h 136"/>
                <a:gd name="T104" fmla="*/ 107 w 129"/>
                <a:gd name="T105" fmla="*/ 88 h 136"/>
                <a:gd name="T106" fmla="*/ 109 w 129"/>
                <a:gd name="T107" fmla="*/ 72 h 136"/>
                <a:gd name="T108" fmla="*/ 98 w 129"/>
                <a:gd name="T10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36">
                  <a:moveTo>
                    <a:pt x="59" y="22"/>
                  </a:moveTo>
                  <a:lnTo>
                    <a:pt x="59" y="22"/>
                  </a:lnTo>
                  <a:lnTo>
                    <a:pt x="70" y="22"/>
                  </a:lnTo>
                  <a:lnTo>
                    <a:pt x="81" y="24"/>
                  </a:lnTo>
                  <a:lnTo>
                    <a:pt x="90" y="28"/>
                  </a:lnTo>
                  <a:lnTo>
                    <a:pt x="100" y="33"/>
                  </a:lnTo>
                  <a:lnTo>
                    <a:pt x="100" y="33"/>
                  </a:lnTo>
                  <a:lnTo>
                    <a:pt x="107" y="40"/>
                  </a:lnTo>
                  <a:lnTo>
                    <a:pt x="112" y="50"/>
                  </a:lnTo>
                  <a:lnTo>
                    <a:pt x="118" y="59"/>
                  </a:lnTo>
                  <a:lnTo>
                    <a:pt x="120" y="70"/>
                  </a:lnTo>
                  <a:lnTo>
                    <a:pt x="120" y="70"/>
                  </a:lnTo>
                  <a:lnTo>
                    <a:pt x="120" y="81"/>
                  </a:lnTo>
                  <a:lnTo>
                    <a:pt x="118" y="90"/>
                  </a:lnTo>
                  <a:lnTo>
                    <a:pt x="114" y="101"/>
                  </a:lnTo>
                  <a:lnTo>
                    <a:pt x="109" y="108"/>
                  </a:lnTo>
                  <a:lnTo>
                    <a:pt x="112" y="136"/>
                  </a:lnTo>
                  <a:lnTo>
                    <a:pt x="105" y="136"/>
                  </a:lnTo>
                  <a:lnTo>
                    <a:pt x="96" y="123"/>
                  </a:lnTo>
                  <a:lnTo>
                    <a:pt x="96" y="123"/>
                  </a:lnTo>
                  <a:lnTo>
                    <a:pt x="83" y="129"/>
                  </a:lnTo>
                  <a:lnTo>
                    <a:pt x="70" y="132"/>
                  </a:lnTo>
                  <a:lnTo>
                    <a:pt x="70" y="132"/>
                  </a:lnTo>
                  <a:lnTo>
                    <a:pt x="70" y="132"/>
                  </a:lnTo>
                  <a:lnTo>
                    <a:pt x="70" y="132"/>
                  </a:lnTo>
                  <a:lnTo>
                    <a:pt x="61" y="132"/>
                  </a:lnTo>
                  <a:lnTo>
                    <a:pt x="52" y="130"/>
                  </a:lnTo>
                  <a:lnTo>
                    <a:pt x="43" y="127"/>
                  </a:lnTo>
                  <a:lnTo>
                    <a:pt x="35" y="123"/>
                  </a:lnTo>
                  <a:lnTo>
                    <a:pt x="26" y="136"/>
                  </a:lnTo>
                  <a:lnTo>
                    <a:pt x="19" y="136"/>
                  </a:lnTo>
                  <a:lnTo>
                    <a:pt x="22" y="110"/>
                  </a:lnTo>
                  <a:lnTo>
                    <a:pt x="22" y="110"/>
                  </a:lnTo>
                  <a:lnTo>
                    <a:pt x="13" y="97"/>
                  </a:lnTo>
                  <a:lnTo>
                    <a:pt x="11" y="90"/>
                  </a:lnTo>
                  <a:lnTo>
                    <a:pt x="10" y="83"/>
                  </a:lnTo>
                  <a:lnTo>
                    <a:pt x="10" y="83"/>
                  </a:lnTo>
                  <a:lnTo>
                    <a:pt x="10" y="83"/>
                  </a:lnTo>
                  <a:lnTo>
                    <a:pt x="10" y="83"/>
                  </a:lnTo>
                  <a:lnTo>
                    <a:pt x="10" y="72"/>
                  </a:lnTo>
                  <a:lnTo>
                    <a:pt x="11" y="61"/>
                  </a:lnTo>
                  <a:lnTo>
                    <a:pt x="17" y="51"/>
                  </a:lnTo>
                  <a:lnTo>
                    <a:pt x="22" y="42"/>
                  </a:lnTo>
                  <a:lnTo>
                    <a:pt x="30" y="35"/>
                  </a:lnTo>
                  <a:lnTo>
                    <a:pt x="37" y="29"/>
                  </a:lnTo>
                  <a:lnTo>
                    <a:pt x="48" y="24"/>
                  </a:lnTo>
                  <a:lnTo>
                    <a:pt x="59" y="22"/>
                  </a:lnTo>
                  <a:lnTo>
                    <a:pt x="59" y="22"/>
                  </a:lnTo>
                  <a:close/>
                  <a:moveTo>
                    <a:pt x="66" y="68"/>
                  </a:moveTo>
                  <a:lnTo>
                    <a:pt x="66" y="68"/>
                  </a:lnTo>
                  <a:lnTo>
                    <a:pt x="61" y="68"/>
                  </a:lnTo>
                  <a:lnTo>
                    <a:pt x="61" y="68"/>
                  </a:lnTo>
                  <a:lnTo>
                    <a:pt x="46" y="44"/>
                  </a:lnTo>
                  <a:lnTo>
                    <a:pt x="46" y="44"/>
                  </a:lnTo>
                  <a:lnTo>
                    <a:pt x="44" y="44"/>
                  </a:lnTo>
                  <a:lnTo>
                    <a:pt x="44" y="44"/>
                  </a:lnTo>
                  <a:lnTo>
                    <a:pt x="59" y="70"/>
                  </a:lnTo>
                  <a:lnTo>
                    <a:pt x="59" y="70"/>
                  </a:lnTo>
                  <a:lnTo>
                    <a:pt x="57" y="73"/>
                  </a:lnTo>
                  <a:lnTo>
                    <a:pt x="57" y="77"/>
                  </a:lnTo>
                  <a:lnTo>
                    <a:pt x="57" y="77"/>
                  </a:lnTo>
                  <a:lnTo>
                    <a:pt x="57" y="81"/>
                  </a:lnTo>
                  <a:lnTo>
                    <a:pt x="59" y="84"/>
                  </a:lnTo>
                  <a:lnTo>
                    <a:pt x="63" y="86"/>
                  </a:lnTo>
                  <a:lnTo>
                    <a:pt x="66" y="86"/>
                  </a:lnTo>
                  <a:lnTo>
                    <a:pt x="66" y="86"/>
                  </a:lnTo>
                  <a:lnTo>
                    <a:pt x="70" y="86"/>
                  </a:lnTo>
                  <a:lnTo>
                    <a:pt x="74" y="84"/>
                  </a:lnTo>
                  <a:lnTo>
                    <a:pt x="76" y="81"/>
                  </a:lnTo>
                  <a:lnTo>
                    <a:pt x="76" y="77"/>
                  </a:lnTo>
                  <a:lnTo>
                    <a:pt x="76" y="77"/>
                  </a:lnTo>
                  <a:lnTo>
                    <a:pt x="76" y="75"/>
                  </a:lnTo>
                  <a:lnTo>
                    <a:pt x="76" y="75"/>
                  </a:lnTo>
                  <a:lnTo>
                    <a:pt x="85" y="66"/>
                  </a:lnTo>
                  <a:lnTo>
                    <a:pt x="92" y="57"/>
                  </a:lnTo>
                  <a:lnTo>
                    <a:pt x="92" y="57"/>
                  </a:lnTo>
                  <a:lnTo>
                    <a:pt x="87" y="51"/>
                  </a:lnTo>
                  <a:lnTo>
                    <a:pt x="87" y="51"/>
                  </a:lnTo>
                  <a:lnTo>
                    <a:pt x="78" y="61"/>
                  </a:lnTo>
                  <a:lnTo>
                    <a:pt x="70" y="68"/>
                  </a:lnTo>
                  <a:lnTo>
                    <a:pt x="70" y="68"/>
                  </a:lnTo>
                  <a:lnTo>
                    <a:pt x="66" y="68"/>
                  </a:lnTo>
                  <a:lnTo>
                    <a:pt x="66" y="68"/>
                  </a:lnTo>
                  <a:close/>
                  <a:moveTo>
                    <a:pt x="122" y="0"/>
                  </a:moveTo>
                  <a:lnTo>
                    <a:pt x="114" y="6"/>
                  </a:lnTo>
                  <a:lnTo>
                    <a:pt x="114" y="6"/>
                  </a:lnTo>
                  <a:lnTo>
                    <a:pt x="107" y="4"/>
                  </a:lnTo>
                  <a:lnTo>
                    <a:pt x="98" y="4"/>
                  </a:lnTo>
                  <a:lnTo>
                    <a:pt x="89" y="6"/>
                  </a:lnTo>
                  <a:lnTo>
                    <a:pt x="81" y="13"/>
                  </a:lnTo>
                  <a:lnTo>
                    <a:pt x="81" y="13"/>
                  </a:lnTo>
                  <a:lnTo>
                    <a:pt x="81" y="13"/>
                  </a:lnTo>
                  <a:lnTo>
                    <a:pt x="123" y="50"/>
                  </a:lnTo>
                  <a:lnTo>
                    <a:pt x="123" y="50"/>
                  </a:lnTo>
                  <a:lnTo>
                    <a:pt x="123" y="48"/>
                  </a:lnTo>
                  <a:lnTo>
                    <a:pt x="123" y="48"/>
                  </a:lnTo>
                  <a:lnTo>
                    <a:pt x="129" y="40"/>
                  </a:lnTo>
                  <a:lnTo>
                    <a:pt x="129" y="31"/>
                  </a:lnTo>
                  <a:lnTo>
                    <a:pt x="129" y="20"/>
                  </a:lnTo>
                  <a:lnTo>
                    <a:pt x="123" y="13"/>
                  </a:lnTo>
                  <a:lnTo>
                    <a:pt x="127" y="4"/>
                  </a:lnTo>
                  <a:lnTo>
                    <a:pt x="122" y="0"/>
                  </a:lnTo>
                  <a:lnTo>
                    <a:pt x="122" y="0"/>
                  </a:lnTo>
                  <a:close/>
                  <a:moveTo>
                    <a:pt x="8" y="4"/>
                  </a:moveTo>
                  <a:lnTo>
                    <a:pt x="10" y="11"/>
                  </a:lnTo>
                  <a:lnTo>
                    <a:pt x="10" y="11"/>
                  </a:lnTo>
                  <a:lnTo>
                    <a:pt x="4" y="18"/>
                  </a:lnTo>
                  <a:lnTo>
                    <a:pt x="0" y="28"/>
                  </a:lnTo>
                  <a:lnTo>
                    <a:pt x="2" y="37"/>
                  </a:lnTo>
                  <a:lnTo>
                    <a:pt x="6" y="46"/>
                  </a:lnTo>
                  <a:lnTo>
                    <a:pt x="6" y="46"/>
                  </a:lnTo>
                  <a:lnTo>
                    <a:pt x="6" y="46"/>
                  </a:lnTo>
                  <a:lnTo>
                    <a:pt x="52" y="15"/>
                  </a:lnTo>
                  <a:lnTo>
                    <a:pt x="52" y="15"/>
                  </a:lnTo>
                  <a:lnTo>
                    <a:pt x="52" y="15"/>
                  </a:lnTo>
                  <a:lnTo>
                    <a:pt x="52" y="15"/>
                  </a:lnTo>
                  <a:lnTo>
                    <a:pt x="44" y="9"/>
                  </a:lnTo>
                  <a:lnTo>
                    <a:pt x="37" y="4"/>
                  </a:lnTo>
                  <a:lnTo>
                    <a:pt x="28" y="4"/>
                  </a:lnTo>
                  <a:lnTo>
                    <a:pt x="19" y="6"/>
                  </a:lnTo>
                  <a:lnTo>
                    <a:pt x="11" y="0"/>
                  </a:lnTo>
                  <a:lnTo>
                    <a:pt x="8" y="4"/>
                  </a:lnTo>
                  <a:lnTo>
                    <a:pt x="8" y="4"/>
                  </a:lnTo>
                  <a:close/>
                  <a:moveTo>
                    <a:pt x="92" y="42"/>
                  </a:moveTo>
                  <a:lnTo>
                    <a:pt x="92" y="42"/>
                  </a:lnTo>
                  <a:lnTo>
                    <a:pt x="85" y="39"/>
                  </a:lnTo>
                  <a:lnTo>
                    <a:pt x="78" y="35"/>
                  </a:lnTo>
                  <a:lnTo>
                    <a:pt x="68" y="33"/>
                  </a:lnTo>
                  <a:lnTo>
                    <a:pt x="59" y="33"/>
                  </a:lnTo>
                  <a:lnTo>
                    <a:pt x="59" y="33"/>
                  </a:lnTo>
                  <a:lnTo>
                    <a:pt x="52" y="35"/>
                  </a:lnTo>
                  <a:lnTo>
                    <a:pt x="43" y="39"/>
                  </a:lnTo>
                  <a:lnTo>
                    <a:pt x="37" y="44"/>
                  </a:lnTo>
                  <a:lnTo>
                    <a:pt x="30" y="50"/>
                  </a:lnTo>
                  <a:lnTo>
                    <a:pt x="30" y="50"/>
                  </a:lnTo>
                  <a:lnTo>
                    <a:pt x="26" y="57"/>
                  </a:lnTo>
                  <a:lnTo>
                    <a:pt x="22" y="64"/>
                  </a:lnTo>
                  <a:lnTo>
                    <a:pt x="21" y="73"/>
                  </a:lnTo>
                  <a:lnTo>
                    <a:pt x="21" y="81"/>
                  </a:lnTo>
                  <a:lnTo>
                    <a:pt x="21" y="81"/>
                  </a:lnTo>
                  <a:lnTo>
                    <a:pt x="21" y="81"/>
                  </a:lnTo>
                  <a:lnTo>
                    <a:pt x="22" y="90"/>
                  </a:lnTo>
                  <a:lnTo>
                    <a:pt x="26" y="97"/>
                  </a:lnTo>
                  <a:lnTo>
                    <a:pt x="32" y="105"/>
                  </a:lnTo>
                  <a:lnTo>
                    <a:pt x="37" y="110"/>
                  </a:lnTo>
                  <a:lnTo>
                    <a:pt x="37" y="110"/>
                  </a:lnTo>
                  <a:lnTo>
                    <a:pt x="44" y="116"/>
                  </a:lnTo>
                  <a:lnTo>
                    <a:pt x="52" y="119"/>
                  </a:lnTo>
                  <a:lnTo>
                    <a:pt x="61" y="119"/>
                  </a:lnTo>
                  <a:lnTo>
                    <a:pt x="70" y="119"/>
                  </a:lnTo>
                  <a:lnTo>
                    <a:pt x="70" y="119"/>
                  </a:lnTo>
                  <a:lnTo>
                    <a:pt x="70" y="119"/>
                  </a:lnTo>
                  <a:lnTo>
                    <a:pt x="78" y="118"/>
                  </a:lnTo>
                  <a:lnTo>
                    <a:pt x="87" y="114"/>
                  </a:lnTo>
                  <a:lnTo>
                    <a:pt x="92" y="110"/>
                  </a:lnTo>
                  <a:lnTo>
                    <a:pt x="100" y="105"/>
                  </a:lnTo>
                  <a:lnTo>
                    <a:pt x="100" y="105"/>
                  </a:lnTo>
                  <a:lnTo>
                    <a:pt x="103" y="97"/>
                  </a:lnTo>
                  <a:lnTo>
                    <a:pt x="107" y="88"/>
                  </a:lnTo>
                  <a:lnTo>
                    <a:pt x="109" y="81"/>
                  </a:lnTo>
                  <a:lnTo>
                    <a:pt x="109" y="72"/>
                  </a:lnTo>
                  <a:lnTo>
                    <a:pt x="109" y="72"/>
                  </a:lnTo>
                  <a:lnTo>
                    <a:pt x="107" y="62"/>
                  </a:lnTo>
                  <a:lnTo>
                    <a:pt x="103" y="55"/>
                  </a:lnTo>
                  <a:lnTo>
                    <a:pt x="98" y="48"/>
                  </a:lnTo>
                  <a:lnTo>
                    <a:pt x="92" y="42"/>
                  </a:lnTo>
                  <a:lnTo>
                    <a:pt x="92"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Freeform 460"/>
            <p:cNvSpPr>
              <a:spLocks noEditPoints="1"/>
            </p:cNvSpPr>
            <p:nvPr/>
          </p:nvSpPr>
          <p:spPr bwMode="auto">
            <a:xfrm>
              <a:off x="11907" y="1919"/>
              <a:ext cx="369" cy="459"/>
            </a:xfrm>
            <a:custGeom>
              <a:avLst/>
              <a:gdLst>
                <a:gd name="T0" fmla="*/ 38 w 115"/>
                <a:gd name="T1" fmla="*/ 110 h 143"/>
                <a:gd name="T2" fmla="*/ 31 w 115"/>
                <a:gd name="T3" fmla="*/ 101 h 143"/>
                <a:gd name="T4" fmla="*/ 11 w 115"/>
                <a:gd name="T5" fmla="*/ 75 h 143"/>
                <a:gd name="T6" fmla="*/ 2 w 115"/>
                <a:gd name="T7" fmla="*/ 59 h 143"/>
                <a:gd name="T8" fmla="*/ 0 w 115"/>
                <a:gd name="T9" fmla="*/ 41 h 143"/>
                <a:gd name="T10" fmla="*/ 0 w 115"/>
                <a:gd name="T11" fmla="*/ 35 h 143"/>
                <a:gd name="T12" fmla="*/ 5 w 115"/>
                <a:gd name="T13" fmla="*/ 22 h 143"/>
                <a:gd name="T14" fmla="*/ 20 w 115"/>
                <a:gd name="T15" fmla="*/ 9 h 143"/>
                <a:gd name="T16" fmla="*/ 33 w 115"/>
                <a:gd name="T17" fmla="*/ 4 h 143"/>
                <a:gd name="T18" fmla="*/ 59 w 115"/>
                <a:gd name="T19" fmla="*/ 0 h 143"/>
                <a:gd name="T20" fmla="*/ 70 w 115"/>
                <a:gd name="T21" fmla="*/ 0 h 143"/>
                <a:gd name="T22" fmla="*/ 82 w 115"/>
                <a:gd name="T23" fmla="*/ 4 h 143"/>
                <a:gd name="T24" fmla="*/ 106 w 115"/>
                <a:gd name="T25" fmla="*/ 17 h 143"/>
                <a:gd name="T26" fmla="*/ 114 w 115"/>
                <a:gd name="T27" fmla="*/ 28 h 143"/>
                <a:gd name="T28" fmla="*/ 115 w 115"/>
                <a:gd name="T29" fmla="*/ 41 h 143"/>
                <a:gd name="T30" fmla="*/ 115 w 115"/>
                <a:gd name="T31" fmla="*/ 50 h 143"/>
                <a:gd name="T32" fmla="*/ 110 w 115"/>
                <a:gd name="T33" fmla="*/ 66 h 143"/>
                <a:gd name="T34" fmla="*/ 95 w 115"/>
                <a:gd name="T35" fmla="*/ 88 h 143"/>
                <a:gd name="T36" fmla="*/ 84 w 115"/>
                <a:gd name="T37" fmla="*/ 101 h 143"/>
                <a:gd name="T38" fmla="*/ 75 w 115"/>
                <a:gd name="T39" fmla="*/ 112 h 143"/>
                <a:gd name="T40" fmla="*/ 73 w 115"/>
                <a:gd name="T41" fmla="*/ 136 h 143"/>
                <a:gd name="T42" fmla="*/ 71 w 115"/>
                <a:gd name="T43" fmla="*/ 140 h 143"/>
                <a:gd name="T44" fmla="*/ 68 w 115"/>
                <a:gd name="T45" fmla="*/ 143 h 143"/>
                <a:gd name="T46" fmla="*/ 51 w 115"/>
                <a:gd name="T47" fmla="*/ 143 h 143"/>
                <a:gd name="T48" fmla="*/ 48 w 115"/>
                <a:gd name="T49" fmla="*/ 143 h 143"/>
                <a:gd name="T50" fmla="*/ 44 w 115"/>
                <a:gd name="T51" fmla="*/ 140 h 143"/>
                <a:gd name="T52" fmla="*/ 42 w 115"/>
                <a:gd name="T53" fmla="*/ 125 h 143"/>
                <a:gd name="T54" fmla="*/ 38 w 115"/>
                <a:gd name="T55" fmla="*/ 110 h 143"/>
                <a:gd name="T56" fmla="*/ 68 w 115"/>
                <a:gd name="T57" fmla="*/ 112 h 143"/>
                <a:gd name="T58" fmla="*/ 48 w 115"/>
                <a:gd name="T59" fmla="*/ 112 h 143"/>
                <a:gd name="T60" fmla="*/ 66 w 115"/>
                <a:gd name="T61" fmla="*/ 121 h 143"/>
                <a:gd name="T62" fmla="*/ 68 w 115"/>
                <a:gd name="T63" fmla="*/ 112 h 143"/>
                <a:gd name="T64" fmla="*/ 62 w 115"/>
                <a:gd name="T65" fmla="*/ 96 h 143"/>
                <a:gd name="T66" fmla="*/ 73 w 115"/>
                <a:gd name="T67" fmla="*/ 72 h 143"/>
                <a:gd name="T68" fmla="*/ 82 w 115"/>
                <a:gd name="T69" fmla="*/ 39 h 143"/>
                <a:gd name="T70" fmla="*/ 79 w 115"/>
                <a:gd name="T71" fmla="*/ 22 h 143"/>
                <a:gd name="T72" fmla="*/ 73 w 115"/>
                <a:gd name="T73" fmla="*/ 17 h 143"/>
                <a:gd name="T74" fmla="*/ 62 w 115"/>
                <a:gd name="T75" fmla="*/ 15 h 143"/>
                <a:gd name="T76" fmla="*/ 53 w 115"/>
                <a:gd name="T77" fmla="*/ 15 h 143"/>
                <a:gd name="T78" fmla="*/ 42 w 115"/>
                <a:gd name="T79" fmla="*/ 17 h 143"/>
                <a:gd name="T80" fmla="*/ 37 w 115"/>
                <a:gd name="T81" fmla="*/ 22 h 143"/>
                <a:gd name="T82" fmla="*/ 33 w 115"/>
                <a:gd name="T83" fmla="*/ 39 h 143"/>
                <a:gd name="T84" fmla="*/ 44 w 115"/>
                <a:gd name="T85" fmla="*/ 72 h 143"/>
                <a:gd name="T86" fmla="*/ 53 w 115"/>
                <a:gd name="T87" fmla="*/ 96 h 143"/>
                <a:gd name="T88" fmla="*/ 90 w 115"/>
                <a:gd name="T89" fmla="*/ 22 h 143"/>
                <a:gd name="T90" fmla="*/ 92 w 115"/>
                <a:gd name="T91" fmla="*/ 37 h 143"/>
                <a:gd name="T92" fmla="*/ 82 w 115"/>
                <a:gd name="T93" fmla="*/ 72 h 143"/>
                <a:gd name="T94" fmla="*/ 75 w 115"/>
                <a:gd name="T95" fmla="*/ 90 h 143"/>
                <a:gd name="T96" fmla="*/ 93 w 115"/>
                <a:gd name="T97" fmla="*/ 68 h 143"/>
                <a:gd name="T98" fmla="*/ 101 w 115"/>
                <a:gd name="T99" fmla="*/ 48 h 143"/>
                <a:gd name="T100" fmla="*/ 103 w 115"/>
                <a:gd name="T101" fmla="*/ 42 h 143"/>
                <a:gd name="T102" fmla="*/ 99 w 115"/>
                <a:gd name="T103" fmla="*/ 31 h 143"/>
                <a:gd name="T104" fmla="*/ 90 w 115"/>
                <a:gd name="T105" fmla="*/ 22 h 143"/>
                <a:gd name="T106" fmla="*/ 42 w 115"/>
                <a:gd name="T107" fmla="*/ 92 h 143"/>
                <a:gd name="T108" fmla="*/ 33 w 115"/>
                <a:gd name="T109" fmla="*/ 72 h 143"/>
                <a:gd name="T110" fmla="*/ 24 w 115"/>
                <a:gd name="T111" fmla="*/ 37 h 143"/>
                <a:gd name="T112" fmla="*/ 26 w 115"/>
                <a:gd name="T113" fmla="*/ 22 h 143"/>
                <a:gd name="T114" fmla="*/ 22 w 115"/>
                <a:gd name="T115" fmla="*/ 26 h 143"/>
                <a:gd name="T116" fmla="*/ 15 w 115"/>
                <a:gd name="T117" fmla="*/ 35 h 143"/>
                <a:gd name="T118" fmla="*/ 15 w 115"/>
                <a:gd name="T119" fmla="*/ 42 h 143"/>
                <a:gd name="T120" fmla="*/ 16 w 115"/>
                <a:gd name="T121" fmla="*/ 55 h 143"/>
                <a:gd name="T122" fmla="*/ 31 w 115"/>
                <a:gd name="T123" fmla="*/ 81 h 143"/>
                <a:gd name="T124" fmla="*/ 42 w 115"/>
                <a:gd name="T125" fmla="*/ 9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43">
                  <a:moveTo>
                    <a:pt x="38" y="110"/>
                  </a:moveTo>
                  <a:lnTo>
                    <a:pt x="38" y="110"/>
                  </a:lnTo>
                  <a:lnTo>
                    <a:pt x="31" y="101"/>
                  </a:lnTo>
                  <a:lnTo>
                    <a:pt x="31" y="101"/>
                  </a:lnTo>
                  <a:lnTo>
                    <a:pt x="20" y="88"/>
                  </a:lnTo>
                  <a:lnTo>
                    <a:pt x="11" y="75"/>
                  </a:lnTo>
                  <a:lnTo>
                    <a:pt x="5" y="66"/>
                  </a:lnTo>
                  <a:lnTo>
                    <a:pt x="2" y="59"/>
                  </a:lnTo>
                  <a:lnTo>
                    <a:pt x="0" y="50"/>
                  </a:lnTo>
                  <a:lnTo>
                    <a:pt x="0" y="41"/>
                  </a:lnTo>
                  <a:lnTo>
                    <a:pt x="0" y="41"/>
                  </a:lnTo>
                  <a:lnTo>
                    <a:pt x="0" y="35"/>
                  </a:lnTo>
                  <a:lnTo>
                    <a:pt x="3" y="28"/>
                  </a:lnTo>
                  <a:lnTo>
                    <a:pt x="5" y="22"/>
                  </a:lnTo>
                  <a:lnTo>
                    <a:pt x="9" y="17"/>
                  </a:lnTo>
                  <a:lnTo>
                    <a:pt x="20" y="9"/>
                  </a:lnTo>
                  <a:lnTo>
                    <a:pt x="33" y="4"/>
                  </a:lnTo>
                  <a:lnTo>
                    <a:pt x="33" y="4"/>
                  </a:lnTo>
                  <a:lnTo>
                    <a:pt x="46" y="0"/>
                  </a:lnTo>
                  <a:lnTo>
                    <a:pt x="59" y="0"/>
                  </a:lnTo>
                  <a:lnTo>
                    <a:pt x="59" y="0"/>
                  </a:lnTo>
                  <a:lnTo>
                    <a:pt x="70" y="0"/>
                  </a:lnTo>
                  <a:lnTo>
                    <a:pt x="82" y="4"/>
                  </a:lnTo>
                  <a:lnTo>
                    <a:pt x="82" y="4"/>
                  </a:lnTo>
                  <a:lnTo>
                    <a:pt x="95" y="9"/>
                  </a:lnTo>
                  <a:lnTo>
                    <a:pt x="106" y="17"/>
                  </a:lnTo>
                  <a:lnTo>
                    <a:pt x="110" y="22"/>
                  </a:lnTo>
                  <a:lnTo>
                    <a:pt x="114" y="28"/>
                  </a:lnTo>
                  <a:lnTo>
                    <a:pt x="115" y="35"/>
                  </a:lnTo>
                  <a:lnTo>
                    <a:pt x="115" y="41"/>
                  </a:lnTo>
                  <a:lnTo>
                    <a:pt x="115" y="41"/>
                  </a:lnTo>
                  <a:lnTo>
                    <a:pt x="115" y="50"/>
                  </a:lnTo>
                  <a:lnTo>
                    <a:pt x="114" y="59"/>
                  </a:lnTo>
                  <a:lnTo>
                    <a:pt x="110" y="66"/>
                  </a:lnTo>
                  <a:lnTo>
                    <a:pt x="106" y="75"/>
                  </a:lnTo>
                  <a:lnTo>
                    <a:pt x="95" y="88"/>
                  </a:lnTo>
                  <a:lnTo>
                    <a:pt x="84" y="101"/>
                  </a:lnTo>
                  <a:lnTo>
                    <a:pt x="84" y="101"/>
                  </a:lnTo>
                  <a:lnTo>
                    <a:pt x="77" y="110"/>
                  </a:lnTo>
                  <a:lnTo>
                    <a:pt x="75" y="112"/>
                  </a:lnTo>
                  <a:lnTo>
                    <a:pt x="73" y="125"/>
                  </a:lnTo>
                  <a:lnTo>
                    <a:pt x="73" y="136"/>
                  </a:lnTo>
                  <a:lnTo>
                    <a:pt x="73" y="136"/>
                  </a:lnTo>
                  <a:lnTo>
                    <a:pt x="71" y="140"/>
                  </a:lnTo>
                  <a:lnTo>
                    <a:pt x="70" y="141"/>
                  </a:lnTo>
                  <a:lnTo>
                    <a:pt x="68" y="143"/>
                  </a:lnTo>
                  <a:lnTo>
                    <a:pt x="64" y="143"/>
                  </a:lnTo>
                  <a:lnTo>
                    <a:pt x="51" y="143"/>
                  </a:lnTo>
                  <a:lnTo>
                    <a:pt x="51" y="143"/>
                  </a:lnTo>
                  <a:lnTo>
                    <a:pt x="48" y="143"/>
                  </a:lnTo>
                  <a:lnTo>
                    <a:pt x="46" y="141"/>
                  </a:lnTo>
                  <a:lnTo>
                    <a:pt x="44" y="140"/>
                  </a:lnTo>
                  <a:lnTo>
                    <a:pt x="42" y="136"/>
                  </a:lnTo>
                  <a:lnTo>
                    <a:pt x="42" y="125"/>
                  </a:lnTo>
                  <a:lnTo>
                    <a:pt x="40" y="112"/>
                  </a:lnTo>
                  <a:lnTo>
                    <a:pt x="38" y="110"/>
                  </a:lnTo>
                  <a:lnTo>
                    <a:pt x="38" y="110"/>
                  </a:lnTo>
                  <a:close/>
                  <a:moveTo>
                    <a:pt x="68" y="112"/>
                  </a:moveTo>
                  <a:lnTo>
                    <a:pt x="59" y="112"/>
                  </a:lnTo>
                  <a:lnTo>
                    <a:pt x="48" y="112"/>
                  </a:lnTo>
                  <a:lnTo>
                    <a:pt x="49" y="121"/>
                  </a:lnTo>
                  <a:lnTo>
                    <a:pt x="66" y="121"/>
                  </a:lnTo>
                  <a:lnTo>
                    <a:pt x="68" y="112"/>
                  </a:lnTo>
                  <a:lnTo>
                    <a:pt x="68" y="112"/>
                  </a:lnTo>
                  <a:close/>
                  <a:moveTo>
                    <a:pt x="62" y="15"/>
                  </a:moveTo>
                  <a:lnTo>
                    <a:pt x="62" y="96"/>
                  </a:lnTo>
                  <a:lnTo>
                    <a:pt x="62" y="96"/>
                  </a:lnTo>
                  <a:lnTo>
                    <a:pt x="73" y="72"/>
                  </a:lnTo>
                  <a:lnTo>
                    <a:pt x="81" y="50"/>
                  </a:lnTo>
                  <a:lnTo>
                    <a:pt x="82" y="39"/>
                  </a:lnTo>
                  <a:lnTo>
                    <a:pt x="82" y="30"/>
                  </a:lnTo>
                  <a:lnTo>
                    <a:pt x="79" y="22"/>
                  </a:lnTo>
                  <a:lnTo>
                    <a:pt x="73" y="17"/>
                  </a:lnTo>
                  <a:lnTo>
                    <a:pt x="73" y="17"/>
                  </a:lnTo>
                  <a:lnTo>
                    <a:pt x="62" y="15"/>
                  </a:lnTo>
                  <a:lnTo>
                    <a:pt x="62" y="15"/>
                  </a:lnTo>
                  <a:close/>
                  <a:moveTo>
                    <a:pt x="53" y="96"/>
                  </a:moveTo>
                  <a:lnTo>
                    <a:pt x="53" y="15"/>
                  </a:lnTo>
                  <a:lnTo>
                    <a:pt x="53" y="15"/>
                  </a:lnTo>
                  <a:lnTo>
                    <a:pt x="42" y="17"/>
                  </a:lnTo>
                  <a:lnTo>
                    <a:pt x="42" y="17"/>
                  </a:lnTo>
                  <a:lnTo>
                    <a:pt x="37" y="22"/>
                  </a:lnTo>
                  <a:lnTo>
                    <a:pt x="35" y="30"/>
                  </a:lnTo>
                  <a:lnTo>
                    <a:pt x="33" y="39"/>
                  </a:lnTo>
                  <a:lnTo>
                    <a:pt x="35" y="50"/>
                  </a:lnTo>
                  <a:lnTo>
                    <a:pt x="44" y="72"/>
                  </a:lnTo>
                  <a:lnTo>
                    <a:pt x="53" y="96"/>
                  </a:lnTo>
                  <a:lnTo>
                    <a:pt x="53" y="96"/>
                  </a:lnTo>
                  <a:close/>
                  <a:moveTo>
                    <a:pt x="90" y="22"/>
                  </a:moveTo>
                  <a:lnTo>
                    <a:pt x="90" y="22"/>
                  </a:lnTo>
                  <a:lnTo>
                    <a:pt x="92" y="30"/>
                  </a:lnTo>
                  <a:lnTo>
                    <a:pt x="92" y="37"/>
                  </a:lnTo>
                  <a:lnTo>
                    <a:pt x="90" y="53"/>
                  </a:lnTo>
                  <a:lnTo>
                    <a:pt x="82" y="72"/>
                  </a:lnTo>
                  <a:lnTo>
                    <a:pt x="75" y="90"/>
                  </a:lnTo>
                  <a:lnTo>
                    <a:pt x="75" y="90"/>
                  </a:lnTo>
                  <a:lnTo>
                    <a:pt x="84" y="79"/>
                  </a:lnTo>
                  <a:lnTo>
                    <a:pt x="93" y="68"/>
                  </a:lnTo>
                  <a:lnTo>
                    <a:pt x="99" y="55"/>
                  </a:lnTo>
                  <a:lnTo>
                    <a:pt x="101" y="48"/>
                  </a:lnTo>
                  <a:lnTo>
                    <a:pt x="103" y="42"/>
                  </a:lnTo>
                  <a:lnTo>
                    <a:pt x="103" y="42"/>
                  </a:lnTo>
                  <a:lnTo>
                    <a:pt x="101" y="37"/>
                  </a:lnTo>
                  <a:lnTo>
                    <a:pt x="99" y="31"/>
                  </a:lnTo>
                  <a:lnTo>
                    <a:pt x="95" y="26"/>
                  </a:lnTo>
                  <a:lnTo>
                    <a:pt x="90" y="22"/>
                  </a:lnTo>
                  <a:lnTo>
                    <a:pt x="90" y="22"/>
                  </a:lnTo>
                  <a:close/>
                  <a:moveTo>
                    <a:pt x="42" y="92"/>
                  </a:moveTo>
                  <a:lnTo>
                    <a:pt x="42" y="92"/>
                  </a:lnTo>
                  <a:lnTo>
                    <a:pt x="33" y="72"/>
                  </a:lnTo>
                  <a:lnTo>
                    <a:pt x="27" y="53"/>
                  </a:lnTo>
                  <a:lnTo>
                    <a:pt x="24" y="37"/>
                  </a:lnTo>
                  <a:lnTo>
                    <a:pt x="24" y="30"/>
                  </a:lnTo>
                  <a:lnTo>
                    <a:pt x="26" y="22"/>
                  </a:lnTo>
                  <a:lnTo>
                    <a:pt x="26" y="22"/>
                  </a:lnTo>
                  <a:lnTo>
                    <a:pt x="22" y="26"/>
                  </a:lnTo>
                  <a:lnTo>
                    <a:pt x="18" y="31"/>
                  </a:lnTo>
                  <a:lnTo>
                    <a:pt x="15" y="35"/>
                  </a:lnTo>
                  <a:lnTo>
                    <a:pt x="15" y="42"/>
                  </a:lnTo>
                  <a:lnTo>
                    <a:pt x="15" y="42"/>
                  </a:lnTo>
                  <a:lnTo>
                    <a:pt x="15" y="48"/>
                  </a:lnTo>
                  <a:lnTo>
                    <a:pt x="16" y="55"/>
                  </a:lnTo>
                  <a:lnTo>
                    <a:pt x="22" y="68"/>
                  </a:lnTo>
                  <a:lnTo>
                    <a:pt x="31" y="81"/>
                  </a:lnTo>
                  <a:lnTo>
                    <a:pt x="42" y="92"/>
                  </a:lnTo>
                  <a:lnTo>
                    <a:pt x="42"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1" name="Freeform 461"/>
            <p:cNvSpPr>
              <a:spLocks noEditPoints="1"/>
            </p:cNvSpPr>
            <p:nvPr/>
          </p:nvSpPr>
          <p:spPr bwMode="auto">
            <a:xfrm>
              <a:off x="11841" y="3840"/>
              <a:ext cx="500" cy="493"/>
            </a:xfrm>
            <a:custGeom>
              <a:avLst/>
              <a:gdLst>
                <a:gd name="T0" fmla="*/ 150 w 156"/>
                <a:gd name="T1" fmla="*/ 48 h 154"/>
                <a:gd name="T2" fmla="*/ 154 w 156"/>
                <a:gd name="T3" fmla="*/ 92 h 154"/>
                <a:gd name="T4" fmla="*/ 134 w 156"/>
                <a:gd name="T5" fmla="*/ 132 h 154"/>
                <a:gd name="T6" fmla="*/ 79 w 156"/>
                <a:gd name="T7" fmla="*/ 154 h 154"/>
                <a:gd name="T8" fmla="*/ 35 w 156"/>
                <a:gd name="T9" fmla="*/ 142 h 154"/>
                <a:gd name="T10" fmla="*/ 7 w 156"/>
                <a:gd name="T11" fmla="*/ 107 h 154"/>
                <a:gd name="T12" fmla="*/ 1 w 156"/>
                <a:gd name="T13" fmla="*/ 63 h 154"/>
                <a:gd name="T14" fmla="*/ 20 w 156"/>
                <a:gd name="T15" fmla="*/ 26 h 154"/>
                <a:gd name="T16" fmla="*/ 20 w 156"/>
                <a:gd name="T17" fmla="*/ 52 h 154"/>
                <a:gd name="T18" fmla="*/ 36 w 156"/>
                <a:gd name="T19" fmla="*/ 64 h 154"/>
                <a:gd name="T20" fmla="*/ 36 w 156"/>
                <a:gd name="T21" fmla="*/ 81 h 154"/>
                <a:gd name="T22" fmla="*/ 22 w 156"/>
                <a:gd name="T23" fmla="*/ 105 h 154"/>
                <a:gd name="T24" fmla="*/ 44 w 156"/>
                <a:gd name="T25" fmla="*/ 131 h 154"/>
                <a:gd name="T26" fmla="*/ 64 w 156"/>
                <a:gd name="T27" fmla="*/ 134 h 154"/>
                <a:gd name="T28" fmla="*/ 68 w 156"/>
                <a:gd name="T29" fmla="*/ 116 h 154"/>
                <a:gd name="T30" fmla="*/ 88 w 156"/>
                <a:gd name="T31" fmla="*/ 116 h 154"/>
                <a:gd name="T32" fmla="*/ 91 w 156"/>
                <a:gd name="T33" fmla="*/ 134 h 154"/>
                <a:gd name="T34" fmla="*/ 123 w 156"/>
                <a:gd name="T35" fmla="*/ 121 h 154"/>
                <a:gd name="T36" fmla="*/ 137 w 156"/>
                <a:gd name="T37" fmla="*/ 96 h 154"/>
                <a:gd name="T38" fmla="*/ 119 w 156"/>
                <a:gd name="T39" fmla="*/ 81 h 154"/>
                <a:gd name="T40" fmla="*/ 141 w 156"/>
                <a:gd name="T41" fmla="*/ 68 h 154"/>
                <a:gd name="T42" fmla="*/ 132 w 156"/>
                <a:gd name="T43" fmla="*/ 44 h 154"/>
                <a:gd name="T44" fmla="*/ 137 w 156"/>
                <a:gd name="T45" fmla="*/ 26 h 154"/>
                <a:gd name="T46" fmla="*/ 47 w 156"/>
                <a:gd name="T47" fmla="*/ 8 h 154"/>
                <a:gd name="T48" fmla="*/ 33 w 156"/>
                <a:gd name="T49" fmla="*/ 31 h 154"/>
                <a:gd name="T50" fmla="*/ 66 w 156"/>
                <a:gd name="T51" fmla="*/ 13 h 154"/>
                <a:gd name="T52" fmla="*/ 102 w 156"/>
                <a:gd name="T53" fmla="*/ 17 h 154"/>
                <a:gd name="T54" fmla="*/ 134 w 156"/>
                <a:gd name="T55" fmla="*/ 24 h 154"/>
                <a:gd name="T56" fmla="*/ 93 w 156"/>
                <a:gd name="T57" fmla="*/ 2 h 154"/>
                <a:gd name="T58" fmla="*/ 88 w 156"/>
                <a:gd name="T59" fmla="*/ 74 h 154"/>
                <a:gd name="T60" fmla="*/ 73 w 156"/>
                <a:gd name="T61" fmla="*/ 70 h 154"/>
                <a:gd name="T62" fmla="*/ 64 w 156"/>
                <a:gd name="T63" fmla="*/ 83 h 154"/>
                <a:gd name="T64" fmla="*/ 68 w 156"/>
                <a:gd name="T65" fmla="*/ 92 h 154"/>
                <a:gd name="T66" fmla="*/ 84 w 156"/>
                <a:gd name="T67" fmla="*/ 96 h 154"/>
                <a:gd name="T68" fmla="*/ 91 w 156"/>
                <a:gd name="T69" fmla="*/ 83 h 154"/>
                <a:gd name="T70" fmla="*/ 88 w 156"/>
                <a:gd name="T71" fmla="*/ 74 h 154"/>
                <a:gd name="T72" fmla="*/ 64 w 156"/>
                <a:gd name="T73" fmla="*/ 70 h 154"/>
                <a:gd name="T74" fmla="*/ 58 w 156"/>
                <a:gd name="T75" fmla="*/ 83 h 154"/>
                <a:gd name="T76" fmla="*/ 71 w 156"/>
                <a:gd name="T77" fmla="*/ 99 h 154"/>
                <a:gd name="T78" fmla="*/ 91 w 156"/>
                <a:gd name="T79" fmla="*/ 96 h 154"/>
                <a:gd name="T80" fmla="*/ 97 w 156"/>
                <a:gd name="T81" fmla="*/ 83 h 154"/>
                <a:gd name="T82" fmla="*/ 86 w 156"/>
                <a:gd name="T83" fmla="*/ 66 h 154"/>
                <a:gd name="T84" fmla="*/ 53 w 156"/>
                <a:gd name="T85" fmla="*/ 59 h 154"/>
                <a:gd name="T86" fmla="*/ 42 w 156"/>
                <a:gd name="T87" fmla="*/ 70 h 154"/>
                <a:gd name="T88" fmla="*/ 44 w 156"/>
                <a:gd name="T89" fmla="*/ 96 h 154"/>
                <a:gd name="T90" fmla="*/ 53 w 156"/>
                <a:gd name="T91" fmla="*/ 107 h 154"/>
                <a:gd name="T92" fmla="*/ 93 w 156"/>
                <a:gd name="T93" fmla="*/ 110 h 154"/>
                <a:gd name="T94" fmla="*/ 110 w 156"/>
                <a:gd name="T95" fmla="*/ 101 h 154"/>
                <a:gd name="T96" fmla="*/ 113 w 156"/>
                <a:gd name="T97" fmla="*/ 75 h 154"/>
                <a:gd name="T98" fmla="*/ 108 w 156"/>
                <a:gd name="T99" fmla="*/ 61 h 154"/>
                <a:gd name="T100" fmla="*/ 53 w 156"/>
                <a:gd name="T101" fmla="*/ 59 h 154"/>
                <a:gd name="T102" fmla="*/ 135 w 156"/>
                <a:gd name="T103" fmla="*/ 77 h 154"/>
                <a:gd name="T104" fmla="*/ 20 w 156"/>
                <a:gd name="T105" fmla="*/ 75 h 154"/>
                <a:gd name="T106" fmla="*/ 20 w 156"/>
                <a:gd name="T107" fmla="*/ 70 h 154"/>
                <a:gd name="T108" fmla="*/ 27 w 156"/>
                <a:gd name="T109"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54">
                  <a:moveTo>
                    <a:pt x="137" y="26"/>
                  </a:moveTo>
                  <a:lnTo>
                    <a:pt x="137" y="26"/>
                  </a:lnTo>
                  <a:lnTo>
                    <a:pt x="145" y="37"/>
                  </a:lnTo>
                  <a:lnTo>
                    <a:pt x="150" y="48"/>
                  </a:lnTo>
                  <a:lnTo>
                    <a:pt x="156" y="63"/>
                  </a:lnTo>
                  <a:lnTo>
                    <a:pt x="156" y="77"/>
                  </a:lnTo>
                  <a:lnTo>
                    <a:pt x="156" y="77"/>
                  </a:lnTo>
                  <a:lnTo>
                    <a:pt x="154" y="92"/>
                  </a:lnTo>
                  <a:lnTo>
                    <a:pt x="150" y="107"/>
                  </a:lnTo>
                  <a:lnTo>
                    <a:pt x="143" y="121"/>
                  </a:lnTo>
                  <a:lnTo>
                    <a:pt x="134" y="132"/>
                  </a:lnTo>
                  <a:lnTo>
                    <a:pt x="134" y="132"/>
                  </a:lnTo>
                  <a:lnTo>
                    <a:pt x="121" y="142"/>
                  </a:lnTo>
                  <a:lnTo>
                    <a:pt x="108" y="149"/>
                  </a:lnTo>
                  <a:lnTo>
                    <a:pt x="93" y="153"/>
                  </a:lnTo>
                  <a:lnTo>
                    <a:pt x="79" y="154"/>
                  </a:lnTo>
                  <a:lnTo>
                    <a:pt x="79" y="154"/>
                  </a:lnTo>
                  <a:lnTo>
                    <a:pt x="62" y="153"/>
                  </a:lnTo>
                  <a:lnTo>
                    <a:pt x="47" y="149"/>
                  </a:lnTo>
                  <a:lnTo>
                    <a:pt x="35" y="142"/>
                  </a:lnTo>
                  <a:lnTo>
                    <a:pt x="23" y="132"/>
                  </a:lnTo>
                  <a:lnTo>
                    <a:pt x="23" y="132"/>
                  </a:lnTo>
                  <a:lnTo>
                    <a:pt x="12" y="121"/>
                  </a:lnTo>
                  <a:lnTo>
                    <a:pt x="7" y="107"/>
                  </a:lnTo>
                  <a:lnTo>
                    <a:pt x="1" y="92"/>
                  </a:lnTo>
                  <a:lnTo>
                    <a:pt x="0" y="77"/>
                  </a:lnTo>
                  <a:lnTo>
                    <a:pt x="0" y="77"/>
                  </a:lnTo>
                  <a:lnTo>
                    <a:pt x="1" y="63"/>
                  </a:lnTo>
                  <a:lnTo>
                    <a:pt x="5" y="48"/>
                  </a:lnTo>
                  <a:lnTo>
                    <a:pt x="11" y="37"/>
                  </a:lnTo>
                  <a:lnTo>
                    <a:pt x="20" y="26"/>
                  </a:lnTo>
                  <a:lnTo>
                    <a:pt x="20" y="26"/>
                  </a:lnTo>
                  <a:lnTo>
                    <a:pt x="31" y="35"/>
                  </a:lnTo>
                  <a:lnTo>
                    <a:pt x="31" y="35"/>
                  </a:lnTo>
                  <a:lnTo>
                    <a:pt x="25" y="44"/>
                  </a:lnTo>
                  <a:lnTo>
                    <a:pt x="20" y="52"/>
                  </a:lnTo>
                  <a:lnTo>
                    <a:pt x="18" y="59"/>
                  </a:lnTo>
                  <a:lnTo>
                    <a:pt x="16" y="68"/>
                  </a:lnTo>
                  <a:lnTo>
                    <a:pt x="16" y="68"/>
                  </a:lnTo>
                  <a:lnTo>
                    <a:pt x="36" y="64"/>
                  </a:lnTo>
                  <a:lnTo>
                    <a:pt x="36" y="64"/>
                  </a:lnTo>
                  <a:lnTo>
                    <a:pt x="36" y="70"/>
                  </a:lnTo>
                  <a:lnTo>
                    <a:pt x="36" y="81"/>
                  </a:lnTo>
                  <a:lnTo>
                    <a:pt x="36" y="81"/>
                  </a:lnTo>
                  <a:lnTo>
                    <a:pt x="16" y="86"/>
                  </a:lnTo>
                  <a:lnTo>
                    <a:pt x="16" y="86"/>
                  </a:lnTo>
                  <a:lnTo>
                    <a:pt x="18" y="96"/>
                  </a:lnTo>
                  <a:lnTo>
                    <a:pt x="22" y="105"/>
                  </a:lnTo>
                  <a:lnTo>
                    <a:pt x="27" y="114"/>
                  </a:lnTo>
                  <a:lnTo>
                    <a:pt x="33" y="121"/>
                  </a:lnTo>
                  <a:lnTo>
                    <a:pt x="33" y="121"/>
                  </a:lnTo>
                  <a:lnTo>
                    <a:pt x="44" y="131"/>
                  </a:lnTo>
                  <a:lnTo>
                    <a:pt x="57" y="136"/>
                  </a:lnTo>
                  <a:lnTo>
                    <a:pt x="57" y="136"/>
                  </a:lnTo>
                  <a:lnTo>
                    <a:pt x="60" y="136"/>
                  </a:lnTo>
                  <a:lnTo>
                    <a:pt x="64" y="134"/>
                  </a:lnTo>
                  <a:lnTo>
                    <a:pt x="68" y="132"/>
                  </a:lnTo>
                  <a:lnTo>
                    <a:pt x="68" y="131"/>
                  </a:lnTo>
                  <a:lnTo>
                    <a:pt x="68" y="131"/>
                  </a:lnTo>
                  <a:lnTo>
                    <a:pt x="68" y="116"/>
                  </a:lnTo>
                  <a:lnTo>
                    <a:pt x="68" y="116"/>
                  </a:lnTo>
                  <a:lnTo>
                    <a:pt x="79" y="116"/>
                  </a:lnTo>
                  <a:lnTo>
                    <a:pt x="88" y="116"/>
                  </a:lnTo>
                  <a:lnTo>
                    <a:pt x="88" y="116"/>
                  </a:lnTo>
                  <a:lnTo>
                    <a:pt x="88" y="131"/>
                  </a:lnTo>
                  <a:lnTo>
                    <a:pt x="88" y="131"/>
                  </a:lnTo>
                  <a:lnTo>
                    <a:pt x="90" y="132"/>
                  </a:lnTo>
                  <a:lnTo>
                    <a:pt x="91" y="134"/>
                  </a:lnTo>
                  <a:lnTo>
                    <a:pt x="99" y="136"/>
                  </a:lnTo>
                  <a:lnTo>
                    <a:pt x="99" y="136"/>
                  </a:lnTo>
                  <a:lnTo>
                    <a:pt x="112" y="131"/>
                  </a:lnTo>
                  <a:lnTo>
                    <a:pt x="123" y="121"/>
                  </a:lnTo>
                  <a:lnTo>
                    <a:pt x="123" y="121"/>
                  </a:lnTo>
                  <a:lnTo>
                    <a:pt x="130" y="114"/>
                  </a:lnTo>
                  <a:lnTo>
                    <a:pt x="134" y="105"/>
                  </a:lnTo>
                  <a:lnTo>
                    <a:pt x="137" y="96"/>
                  </a:lnTo>
                  <a:lnTo>
                    <a:pt x="141" y="86"/>
                  </a:lnTo>
                  <a:lnTo>
                    <a:pt x="141" y="86"/>
                  </a:lnTo>
                  <a:lnTo>
                    <a:pt x="119" y="81"/>
                  </a:lnTo>
                  <a:lnTo>
                    <a:pt x="119" y="81"/>
                  </a:lnTo>
                  <a:lnTo>
                    <a:pt x="119" y="68"/>
                  </a:lnTo>
                  <a:lnTo>
                    <a:pt x="117" y="64"/>
                  </a:lnTo>
                  <a:lnTo>
                    <a:pt x="117" y="64"/>
                  </a:lnTo>
                  <a:lnTo>
                    <a:pt x="141" y="68"/>
                  </a:lnTo>
                  <a:lnTo>
                    <a:pt x="141" y="68"/>
                  </a:lnTo>
                  <a:lnTo>
                    <a:pt x="139" y="59"/>
                  </a:lnTo>
                  <a:lnTo>
                    <a:pt x="135" y="52"/>
                  </a:lnTo>
                  <a:lnTo>
                    <a:pt x="132" y="44"/>
                  </a:lnTo>
                  <a:lnTo>
                    <a:pt x="124" y="35"/>
                  </a:lnTo>
                  <a:lnTo>
                    <a:pt x="124" y="35"/>
                  </a:lnTo>
                  <a:lnTo>
                    <a:pt x="137" y="26"/>
                  </a:lnTo>
                  <a:lnTo>
                    <a:pt x="137" y="26"/>
                  </a:lnTo>
                  <a:close/>
                  <a:moveTo>
                    <a:pt x="79" y="0"/>
                  </a:moveTo>
                  <a:lnTo>
                    <a:pt x="79" y="0"/>
                  </a:lnTo>
                  <a:lnTo>
                    <a:pt x="62" y="2"/>
                  </a:lnTo>
                  <a:lnTo>
                    <a:pt x="47" y="8"/>
                  </a:lnTo>
                  <a:lnTo>
                    <a:pt x="35" y="15"/>
                  </a:lnTo>
                  <a:lnTo>
                    <a:pt x="23" y="24"/>
                  </a:lnTo>
                  <a:lnTo>
                    <a:pt x="23" y="24"/>
                  </a:lnTo>
                  <a:lnTo>
                    <a:pt x="33" y="31"/>
                  </a:lnTo>
                  <a:lnTo>
                    <a:pt x="33" y="31"/>
                  </a:lnTo>
                  <a:lnTo>
                    <a:pt x="42" y="24"/>
                  </a:lnTo>
                  <a:lnTo>
                    <a:pt x="53" y="19"/>
                  </a:lnTo>
                  <a:lnTo>
                    <a:pt x="66" y="13"/>
                  </a:lnTo>
                  <a:lnTo>
                    <a:pt x="79" y="13"/>
                  </a:lnTo>
                  <a:lnTo>
                    <a:pt x="79" y="13"/>
                  </a:lnTo>
                  <a:lnTo>
                    <a:pt x="91" y="13"/>
                  </a:lnTo>
                  <a:lnTo>
                    <a:pt x="102" y="17"/>
                  </a:lnTo>
                  <a:lnTo>
                    <a:pt x="115" y="24"/>
                  </a:lnTo>
                  <a:lnTo>
                    <a:pt x="124" y="31"/>
                  </a:lnTo>
                  <a:lnTo>
                    <a:pt x="124" y="31"/>
                  </a:lnTo>
                  <a:lnTo>
                    <a:pt x="134" y="24"/>
                  </a:lnTo>
                  <a:lnTo>
                    <a:pt x="134" y="24"/>
                  </a:lnTo>
                  <a:lnTo>
                    <a:pt x="121" y="15"/>
                  </a:lnTo>
                  <a:lnTo>
                    <a:pt x="108" y="8"/>
                  </a:lnTo>
                  <a:lnTo>
                    <a:pt x="93" y="2"/>
                  </a:lnTo>
                  <a:lnTo>
                    <a:pt x="79" y="0"/>
                  </a:lnTo>
                  <a:lnTo>
                    <a:pt x="79" y="0"/>
                  </a:lnTo>
                  <a:close/>
                  <a:moveTo>
                    <a:pt x="88" y="74"/>
                  </a:moveTo>
                  <a:lnTo>
                    <a:pt x="88" y="74"/>
                  </a:lnTo>
                  <a:lnTo>
                    <a:pt x="84" y="70"/>
                  </a:lnTo>
                  <a:lnTo>
                    <a:pt x="79" y="70"/>
                  </a:lnTo>
                  <a:lnTo>
                    <a:pt x="79" y="70"/>
                  </a:lnTo>
                  <a:lnTo>
                    <a:pt x="73" y="70"/>
                  </a:lnTo>
                  <a:lnTo>
                    <a:pt x="68" y="74"/>
                  </a:lnTo>
                  <a:lnTo>
                    <a:pt x="68" y="74"/>
                  </a:lnTo>
                  <a:lnTo>
                    <a:pt x="66" y="77"/>
                  </a:lnTo>
                  <a:lnTo>
                    <a:pt x="64" y="83"/>
                  </a:lnTo>
                  <a:lnTo>
                    <a:pt x="64" y="83"/>
                  </a:lnTo>
                  <a:lnTo>
                    <a:pt x="66" y="88"/>
                  </a:lnTo>
                  <a:lnTo>
                    <a:pt x="68" y="92"/>
                  </a:lnTo>
                  <a:lnTo>
                    <a:pt x="68" y="92"/>
                  </a:lnTo>
                  <a:lnTo>
                    <a:pt x="73" y="96"/>
                  </a:lnTo>
                  <a:lnTo>
                    <a:pt x="79" y="96"/>
                  </a:lnTo>
                  <a:lnTo>
                    <a:pt x="79" y="96"/>
                  </a:lnTo>
                  <a:lnTo>
                    <a:pt x="84" y="96"/>
                  </a:lnTo>
                  <a:lnTo>
                    <a:pt x="88" y="92"/>
                  </a:lnTo>
                  <a:lnTo>
                    <a:pt x="88" y="92"/>
                  </a:lnTo>
                  <a:lnTo>
                    <a:pt x="90" y="88"/>
                  </a:lnTo>
                  <a:lnTo>
                    <a:pt x="91" y="83"/>
                  </a:lnTo>
                  <a:lnTo>
                    <a:pt x="91" y="83"/>
                  </a:lnTo>
                  <a:lnTo>
                    <a:pt x="90" y="77"/>
                  </a:lnTo>
                  <a:lnTo>
                    <a:pt x="88" y="74"/>
                  </a:lnTo>
                  <a:lnTo>
                    <a:pt x="88" y="74"/>
                  </a:lnTo>
                  <a:close/>
                  <a:moveTo>
                    <a:pt x="79" y="64"/>
                  </a:moveTo>
                  <a:lnTo>
                    <a:pt x="79" y="64"/>
                  </a:lnTo>
                  <a:lnTo>
                    <a:pt x="71" y="66"/>
                  </a:lnTo>
                  <a:lnTo>
                    <a:pt x="64" y="70"/>
                  </a:lnTo>
                  <a:lnTo>
                    <a:pt x="64" y="70"/>
                  </a:lnTo>
                  <a:lnTo>
                    <a:pt x="60" y="75"/>
                  </a:lnTo>
                  <a:lnTo>
                    <a:pt x="58" y="83"/>
                  </a:lnTo>
                  <a:lnTo>
                    <a:pt x="58" y="83"/>
                  </a:lnTo>
                  <a:lnTo>
                    <a:pt x="60" y="90"/>
                  </a:lnTo>
                  <a:lnTo>
                    <a:pt x="64" y="96"/>
                  </a:lnTo>
                  <a:lnTo>
                    <a:pt x="64" y="96"/>
                  </a:lnTo>
                  <a:lnTo>
                    <a:pt x="71" y="99"/>
                  </a:lnTo>
                  <a:lnTo>
                    <a:pt x="79" y="101"/>
                  </a:lnTo>
                  <a:lnTo>
                    <a:pt x="79" y="101"/>
                  </a:lnTo>
                  <a:lnTo>
                    <a:pt x="86" y="99"/>
                  </a:lnTo>
                  <a:lnTo>
                    <a:pt x="91" y="96"/>
                  </a:lnTo>
                  <a:lnTo>
                    <a:pt x="91" y="96"/>
                  </a:lnTo>
                  <a:lnTo>
                    <a:pt x="95" y="90"/>
                  </a:lnTo>
                  <a:lnTo>
                    <a:pt x="97" y="83"/>
                  </a:lnTo>
                  <a:lnTo>
                    <a:pt x="97" y="83"/>
                  </a:lnTo>
                  <a:lnTo>
                    <a:pt x="95" y="75"/>
                  </a:lnTo>
                  <a:lnTo>
                    <a:pt x="91" y="70"/>
                  </a:lnTo>
                  <a:lnTo>
                    <a:pt x="91" y="70"/>
                  </a:lnTo>
                  <a:lnTo>
                    <a:pt x="86" y="66"/>
                  </a:lnTo>
                  <a:lnTo>
                    <a:pt x="79" y="64"/>
                  </a:lnTo>
                  <a:lnTo>
                    <a:pt x="79" y="64"/>
                  </a:lnTo>
                  <a:close/>
                  <a:moveTo>
                    <a:pt x="53" y="59"/>
                  </a:moveTo>
                  <a:lnTo>
                    <a:pt x="53" y="59"/>
                  </a:lnTo>
                  <a:lnTo>
                    <a:pt x="49" y="59"/>
                  </a:lnTo>
                  <a:lnTo>
                    <a:pt x="47" y="61"/>
                  </a:lnTo>
                  <a:lnTo>
                    <a:pt x="44" y="64"/>
                  </a:lnTo>
                  <a:lnTo>
                    <a:pt x="42" y="70"/>
                  </a:lnTo>
                  <a:lnTo>
                    <a:pt x="42" y="70"/>
                  </a:lnTo>
                  <a:lnTo>
                    <a:pt x="42" y="85"/>
                  </a:lnTo>
                  <a:lnTo>
                    <a:pt x="42" y="85"/>
                  </a:lnTo>
                  <a:lnTo>
                    <a:pt x="44" y="96"/>
                  </a:lnTo>
                  <a:lnTo>
                    <a:pt x="46" y="99"/>
                  </a:lnTo>
                  <a:lnTo>
                    <a:pt x="47" y="103"/>
                  </a:lnTo>
                  <a:lnTo>
                    <a:pt x="47" y="103"/>
                  </a:lnTo>
                  <a:lnTo>
                    <a:pt x="53" y="107"/>
                  </a:lnTo>
                  <a:lnTo>
                    <a:pt x="60" y="110"/>
                  </a:lnTo>
                  <a:lnTo>
                    <a:pt x="68" y="112"/>
                  </a:lnTo>
                  <a:lnTo>
                    <a:pt x="75" y="112"/>
                  </a:lnTo>
                  <a:lnTo>
                    <a:pt x="93" y="110"/>
                  </a:lnTo>
                  <a:lnTo>
                    <a:pt x="101" y="108"/>
                  </a:lnTo>
                  <a:lnTo>
                    <a:pt x="106" y="105"/>
                  </a:lnTo>
                  <a:lnTo>
                    <a:pt x="106" y="105"/>
                  </a:lnTo>
                  <a:lnTo>
                    <a:pt x="110" y="101"/>
                  </a:lnTo>
                  <a:lnTo>
                    <a:pt x="112" y="96"/>
                  </a:lnTo>
                  <a:lnTo>
                    <a:pt x="113" y="85"/>
                  </a:lnTo>
                  <a:lnTo>
                    <a:pt x="113" y="85"/>
                  </a:lnTo>
                  <a:lnTo>
                    <a:pt x="113" y="75"/>
                  </a:lnTo>
                  <a:lnTo>
                    <a:pt x="112" y="66"/>
                  </a:lnTo>
                  <a:lnTo>
                    <a:pt x="112" y="66"/>
                  </a:lnTo>
                  <a:lnTo>
                    <a:pt x="110" y="63"/>
                  </a:lnTo>
                  <a:lnTo>
                    <a:pt x="108" y="61"/>
                  </a:lnTo>
                  <a:lnTo>
                    <a:pt x="102" y="59"/>
                  </a:lnTo>
                  <a:lnTo>
                    <a:pt x="102" y="59"/>
                  </a:lnTo>
                  <a:lnTo>
                    <a:pt x="53" y="59"/>
                  </a:lnTo>
                  <a:lnTo>
                    <a:pt x="53" y="59"/>
                  </a:lnTo>
                  <a:close/>
                  <a:moveTo>
                    <a:pt x="135" y="72"/>
                  </a:moveTo>
                  <a:lnTo>
                    <a:pt x="126" y="70"/>
                  </a:lnTo>
                  <a:lnTo>
                    <a:pt x="126" y="75"/>
                  </a:lnTo>
                  <a:lnTo>
                    <a:pt x="135" y="77"/>
                  </a:lnTo>
                  <a:lnTo>
                    <a:pt x="135" y="72"/>
                  </a:lnTo>
                  <a:lnTo>
                    <a:pt x="135" y="72"/>
                  </a:lnTo>
                  <a:close/>
                  <a:moveTo>
                    <a:pt x="20" y="70"/>
                  </a:moveTo>
                  <a:lnTo>
                    <a:pt x="20" y="75"/>
                  </a:lnTo>
                  <a:lnTo>
                    <a:pt x="27" y="74"/>
                  </a:lnTo>
                  <a:lnTo>
                    <a:pt x="27" y="70"/>
                  </a:lnTo>
                  <a:lnTo>
                    <a:pt x="20" y="70"/>
                  </a:lnTo>
                  <a:lnTo>
                    <a:pt x="20" y="70"/>
                  </a:lnTo>
                  <a:close/>
                  <a:moveTo>
                    <a:pt x="22" y="77"/>
                  </a:moveTo>
                  <a:lnTo>
                    <a:pt x="22" y="81"/>
                  </a:lnTo>
                  <a:lnTo>
                    <a:pt x="29" y="79"/>
                  </a:lnTo>
                  <a:lnTo>
                    <a:pt x="27" y="75"/>
                  </a:lnTo>
                  <a:lnTo>
                    <a:pt x="22" y="7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2" name="Freeform 472"/>
            <p:cNvSpPr>
              <a:spLocks noEditPoints="1"/>
            </p:cNvSpPr>
            <p:nvPr/>
          </p:nvSpPr>
          <p:spPr bwMode="auto">
            <a:xfrm>
              <a:off x="10744" y="7737"/>
              <a:ext cx="442" cy="449"/>
            </a:xfrm>
            <a:custGeom>
              <a:avLst/>
              <a:gdLst>
                <a:gd name="T0" fmla="*/ 70 w 138"/>
                <a:gd name="T1" fmla="*/ 13 h 140"/>
                <a:gd name="T2" fmla="*/ 90 w 138"/>
                <a:gd name="T3" fmla="*/ 2 h 140"/>
                <a:gd name="T4" fmla="*/ 114 w 138"/>
                <a:gd name="T5" fmla="*/ 4 h 140"/>
                <a:gd name="T6" fmla="*/ 127 w 138"/>
                <a:gd name="T7" fmla="*/ 13 h 140"/>
                <a:gd name="T8" fmla="*/ 136 w 138"/>
                <a:gd name="T9" fmla="*/ 26 h 140"/>
                <a:gd name="T10" fmla="*/ 138 w 138"/>
                <a:gd name="T11" fmla="*/ 50 h 140"/>
                <a:gd name="T12" fmla="*/ 127 w 138"/>
                <a:gd name="T13" fmla="*/ 70 h 140"/>
                <a:gd name="T14" fmla="*/ 63 w 138"/>
                <a:gd name="T15" fmla="*/ 132 h 140"/>
                <a:gd name="T16" fmla="*/ 41 w 138"/>
                <a:gd name="T17" fmla="*/ 140 h 140"/>
                <a:gd name="T18" fmla="*/ 19 w 138"/>
                <a:gd name="T19" fmla="*/ 132 h 140"/>
                <a:gd name="T20" fmla="*/ 11 w 138"/>
                <a:gd name="T21" fmla="*/ 127 h 140"/>
                <a:gd name="T22" fmla="*/ 0 w 138"/>
                <a:gd name="T23" fmla="*/ 107 h 140"/>
                <a:gd name="T24" fmla="*/ 2 w 138"/>
                <a:gd name="T25" fmla="*/ 83 h 140"/>
                <a:gd name="T26" fmla="*/ 11 w 138"/>
                <a:gd name="T27" fmla="*/ 70 h 140"/>
                <a:gd name="T28" fmla="*/ 26 w 138"/>
                <a:gd name="T29" fmla="*/ 121 h 140"/>
                <a:gd name="T30" fmla="*/ 13 w 138"/>
                <a:gd name="T31" fmla="*/ 120 h 140"/>
                <a:gd name="T32" fmla="*/ 110 w 138"/>
                <a:gd name="T33" fmla="*/ 30 h 140"/>
                <a:gd name="T34" fmla="*/ 101 w 138"/>
                <a:gd name="T35" fmla="*/ 30 h 140"/>
                <a:gd name="T36" fmla="*/ 101 w 138"/>
                <a:gd name="T37" fmla="*/ 37 h 140"/>
                <a:gd name="T38" fmla="*/ 110 w 138"/>
                <a:gd name="T39" fmla="*/ 37 h 140"/>
                <a:gd name="T40" fmla="*/ 110 w 138"/>
                <a:gd name="T41" fmla="*/ 30 h 140"/>
                <a:gd name="T42" fmla="*/ 119 w 138"/>
                <a:gd name="T43" fmla="*/ 15 h 140"/>
                <a:gd name="T44" fmla="*/ 114 w 138"/>
                <a:gd name="T45" fmla="*/ 21 h 140"/>
                <a:gd name="T46" fmla="*/ 119 w 138"/>
                <a:gd name="T47" fmla="*/ 26 h 140"/>
                <a:gd name="T48" fmla="*/ 125 w 138"/>
                <a:gd name="T49" fmla="*/ 21 h 140"/>
                <a:gd name="T50" fmla="*/ 116 w 138"/>
                <a:gd name="T51" fmla="*/ 30 h 140"/>
                <a:gd name="T52" fmla="*/ 116 w 138"/>
                <a:gd name="T53" fmla="*/ 37 h 140"/>
                <a:gd name="T54" fmla="*/ 123 w 138"/>
                <a:gd name="T55" fmla="*/ 37 h 140"/>
                <a:gd name="T56" fmla="*/ 123 w 138"/>
                <a:gd name="T57" fmla="*/ 30 h 140"/>
                <a:gd name="T58" fmla="*/ 116 w 138"/>
                <a:gd name="T59" fmla="*/ 30 h 140"/>
                <a:gd name="T60" fmla="*/ 101 w 138"/>
                <a:gd name="T61" fmla="*/ 17 h 140"/>
                <a:gd name="T62" fmla="*/ 101 w 138"/>
                <a:gd name="T63" fmla="*/ 24 h 140"/>
                <a:gd name="T64" fmla="*/ 110 w 138"/>
                <a:gd name="T65" fmla="*/ 24 h 140"/>
                <a:gd name="T66" fmla="*/ 110 w 138"/>
                <a:gd name="T67" fmla="*/ 17 h 140"/>
                <a:gd name="T68" fmla="*/ 101 w 138"/>
                <a:gd name="T69" fmla="*/ 17 h 140"/>
                <a:gd name="T70" fmla="*/ 119 w 138"/>
                <a:gd name="T71" fmla="*/ 59 h 140"/>
                <a:gd name="T72" fmla="*/ 20 w 138"/>
                <a:gd name="T73" fmla="*/ 81 h 140"/>
                <a:gd name="T74" fmla="*/ 35 w 138"/>
                <a:gd name="T75" fmla="*/ 116 h 140"/>
                <a:gd name="T76" fmla="*/ 33 w 138"/>
                <a:gd name="T77" fmla="*/ 127 h 140"/>
                <a:gd name="T78" fmla="*/ 28 w 138"/>
                <a:gd name="T79" fmla="*/ 105 h 140"/>
                <a:gd name="T80" fmla="*/ 39 w 138"/>
                <a:gd name="T81" fmla="*/ 107 h 140"/>
                <a:gd name="T82" fmla="*/ 19 w 138"/>
                <a:gd name="T83" fmla="*/ 99 h 140"/>
                <a:gd name="T84" fmla="*/ 24 w 138"/>
                <a:gd name="T85"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40">
                  <a:moveTo>
                    <a:pt x="11" y="70"/>
                  </a:moveTo>
                  <a:lnTo>
                    <a:pt x="70" y="13"/>
                  </a:lnTo>
                  <a:lnTo>
                    <a:pt x="70" y="13"/>
                  </a:lnTo>
                  <a:lnTo>
                    <a:pt x="75" y="8"/>
                  </a:lnTo>
                  <a:lnTo>
                    <a:pt x="83" y="4"/>
                  </a:lnTo>
                  <a:lnTo>
                    <a:pt x="90" y="2"/>
                  </a:lnTo>
                  <a:lnTo>
                    <a:pt x="97" y="0"/>
                  </a:lnTo>
                  <a:lnTo>
                    <a:pt x="107" y="2"/>
                  </a:lnTo>
                  <a:lnTo>
                    <a:pt x="114" y="4"/>
                  </a:lnTo>
                  <a:lnTo>
                    <a:pt x="121" y="8"/>
                  </a:lnTo>
                  <a:lnTo>
                    <a:pt x="127" y="13"/>
                  </a:lnTo>
                  <a:lnTo>
                    <a:pt x="127" y="13"/>
                  </a:lnTo>
                  <a:lnTo>
                    <a:pt x="127" y="13"/>
                  </a:lnTo>
                  <a:lnTo>
                    <a:pt x="132" y="19"/>
                  </a:lnTo>
                  <a:lnTo>
                    <a:pt x="136" y="26"/>
                  </a:lnTo>
                  <a:lnTo>
                    <a:pt x="138" y="33"/>
                  </a:lnTo>
                  <a:lnTo>
                    <a:pt x="138" y="41"/>
                  </a:lnTo>
                  <a:lnTo>
                    <a:pt x="138" y="50"/>
                  </a:lnTo>
                  <a:lnTo>
                    <a:pt x="136" y="57"/>
                  </a:lnTo>
                  <a:lnTo>
                    <a:pt x="132" y="65"/>
                  </a:lnTo>
                  <a:lnTo>
                    <a:pt x="127" y="70"/>
                  </a:lnTo>
                  <a:lnTo>
                    <a:pt x="70" y="129"/>
                  </a:lnTo>
                  <a:lnTo>
                    <a:pt x="70" y="129"/>
                  </a:lnTo>
                  <a:lnTo>
                    <a:pt x="63" y="132"/>
                  </a:lnTo>
                  <a:lnTo>
                    <a:pt x="55" y="136"/>
                  </a:lnTo>
                  <a:lnTo>
                    <a:pt x="48" y="140"/>
                  </a:lnTo>
                  <a:lnTo>
                    <a:pt x="41" y="140"/>
                  </a:lnTo>
                  <a:lnTo>
                    <a:pt x="33" y="140"/>
                  </a:lnTo>
                  <a:lnTo>
                    <a:pt x="26" y="136"/>
                  </a:lnTo>
                  <a:lnTo>
                    <a:pt x="19" y="132"/>
                  </a:lnTo>
                  <a:lnTo>
                    <a:pt x="11" y="129"/>
                  </a:lnTo>
                  <a:lnTo>
                    <a:pt x="11" y="127"/>
                  </a:lnTo>
                  <a:lnTo>
                    <a:pt x="11" y="127"/>
                  </a:lnTo>
                  <a:lnTo>
                    <a:pt x="6" y="121"/>
                  </a:lnTo>
                  <a:lnTo>
                    <a:pt x="2" y="114"/>
                  </a:lnTo>
                  <a:lnTo>
                    <a:pt x="0" y="107"/>
                  </a:lnTo>
                  <a:lnTo>
                    <a:pt x="0" y="99"/>
                  </a:lnTo>
                  <a:lnTo>
                    <a:pt x="0" y="92"/>
                  </a:lnTo>
                  <a:lnTo>
                    <a:pt x="2" y="83"/>
                  </a:lnTo>
                  <a:lnTo>
                    <a:pt x="6" y="77"/>
                  </a:lnTo>
                  <a:lnTo>
                    <a:pt x="11" y="70"/>
                  </a:lnTo>
                  <a:lnTo>
                    <a:pt x="11" y="70"/>
                  </a:lnTo>
                  <a:close/>
                  <a:moveTo>
                    <a:pt x="13" y="120"/>
                  </a:moveTo>
                  <a:lnTo>
                    <a:pt x="19" y="127"/>
                  </a:lnTo>
                  <a:lnTo>
                    <a:pt x="26" y="121"/>
                  </a:lnTo>
                  <a:lnTo>
                    <a:pt x="24" y="114"/>
                  </a:lnTo>
                  <a:lnTo>
                    <a:pt x="19" y="114"/>
                  </a:lnTo>
                  <a:lnTo>
                    <a:pt x="13" y="120"/>
                  </a:lnTo>
                  <a:lnTo>
                    <a:pt x="13" y="120"/>
                  </a:lnTo>
                  <a:close/>
                  <a:moveTo>
                    <a:pt x="110" y="30"/>
                  </a:moveTo>
                  <a:lnTo>
                    <a:pt x="110" y="30"/>
                  </a:lnTo>
                  <a:lnTo>
                    <a:pt x="107" y="28"/>
                  </a:lnTo>
                  <a:lnTo>
                    <a:pt x="101" y="30"/>
                  </a:lnTo>
                  <a:lnTo>
                    <a:pt x="101" y="30"/>
                  </a:lnTo>
                  <a:lnTo>
                    <a:pt x="101" y="33"/>
                  </a:lnTo>
                  <a:lnTo>
                    <a:pt x="101" y="37"/>
                  </a:lnTo>
                  <a:lnTo>
                    <a:pt x="101" y="37"/>
                  </a:lnTo>
                  <a:lnTo>
                    <a:pt x="107" y="39"/>
                  </a:lnTo>
                  <a:lnTo>
                    <a:pt x="110" y="37"/>
                  </a:lnTo>
                  <a:lnTo>
                    <a:pt x="110" y="37"/>
                  </a:lnTo>
                  <a:lnTo>
                    <a:pt x="112" y="33"/>
                  </a:lnTo>
                  <a:lnTo>
                    <a:pt x="110" y="30"/>
                  </a:lnTo>
                  <a:lnTo>
                    <a:pt x="110" y="30"/>
                  </a:lnTo>
                  <a:close/>
                  <a:moveTo>
                    <a:pt x="123" y="17"/>
                  </a:moveTo>
                  <a:lnTo>
                    <a:pt x="123" y="17"/>
                  </a:lnTo>
                  <a:lnTo>
                    <a:pt x="119" y="15"/>
                  </a:lnTo>
                  <a:lnTo>
                    <a:pt x="116" y="17"/>
                  </a:lnTo>
                  <a:lnTo>
                    <a:pt x="116" y="17"/>
                  </a:lnTo>
                  <a:lnTo>
                    <a:pt x="114" y="21"/>
                  </a:lnTo>
                  <a:lnTo>
                    <a:pt x="116" y="24"/>
                  </a:lnTo>
                  <a:lnTo>
                    <a:pt x="116" y="24"/>
                  </a:lnTo>
                  <a:lnTo>
                    <a:pt x="119" y="26"/>
                  </a:lnTo>
                  <a:lnTo>
                    <a:pt x="123" y="24"/>
                  </a:lnTo>
                  <a:lnTo>
                    <a:pt x="123" y="24"/>
                  </a:lnTo>
                  <a:lnTo>
                    <a:pt x="125" y="21"/>
                  </a:lnTo>
                  <a:lnTo>
                    <a:pt x="123" y="17"/>
                  </a:lnTo>
                  <a:lnTo>
                    <a:pt x="123" y="17"/>
                  </a:lnTo>
                  <a:close/>
                  <a:moveTo>
                    <a:pt x="116" y="30"/>
                  </a:moveTo>
                  <a:lnTo>
                    <a:pt x="116" y="30"/>
                  </a:lnTo>
                  <a:lnTo>
                    <a:pt x="114" y="33"/>
                  </a:lnTo>
                  <a:lnTo>
                    <a:pt x="116" y="37"/>
                  </a:lnTo>
                  <a:lnTo>
                    <a:pt x="116" y="37"/>
                  </a:lnTo>
                  <a:lnTo>
                    <a:pt x="119" y="39"/>
                  </a:lnTo>
                  <a:lnTo>
                    <a:pt x="123" y="37"/>
                  </a:lnTo>
                  <a:lnTo>
                    <a:pt x="123" y="37"/>
                  </a:lnTo>
                  <a:lnTo>
                    <a:pt x="125" y="33"/>
                  </a:lnTo>
                  <a:lnTo>
                    <a:pt x="123" y="30"/>
                  </a:lnTo>
                  <a:lnTo>
                    <a:pt x="123" y="30"/>
                  </a:lnTo>
                  <a:lnTo>
                    <a:pt x="119" y="28"/>
                  </a:lnTo>
                  <a:lnTo>
                    <a:pt x="116" y="30"/>
                  </a:lnTo>
                  <a:lnTo>
                    <a:pt x="116" y="30"/>
                  </a:lnTo>
                  <a:close/>
                  <a:moveTo>
                    <a:pt x="101" y="17"/>
                  </a:moveTo>
                  <a:lnTo>
                    <a:pt x="101" y="17"/>
                  </a:lnTo>
                  <a:lnTo>
                    <a:pt x="101" y="21"/>
                  </a:lnTo>
                  <a:lnTo>
                    <a:pt x="101" y="24"/>
                  </a:lnTo>
                  <a:lnTo>
                    <a:pt x="101" y="24"/>
                  </a:lnTo>
                  <a:lnTo>
                    <a:pt x="107" y="26"/>
                  </a:lnTo>
                  <a:lnTo>
                    <a:pt x="110" y="24"/>
                  </a:lnTo>
                  <a:lnTo>
                    <a:pt x="110" y="24"/>
                  </a:lnTo>
                  <a:lnTo>
                    <a:pt x="112" y="21"/>
                  </a:lnTo>
                  <a:lnTo>
                    <a:pt x="110" y="17"/>
                  </a:lnTo>
                  <a:lnTo>
                    <a:pt x="110" y="17"/>
                  </a:lnTo>
                  <a:lnTo>
                    <a:pt x="107" y="15"/>
                  </a:lnTo>
                  <a:lnTo>
                    <a:pt x="101" y="17"/>
                  </a:lnTo>
                  <a:lnTo>
                    <a:pt x="101" y="17"/>
                  </a:lnTo>
                  <a:close/>
                  <a:moveTo>
                    <a:pt x="20" y="81"/>
                  </a:moveTo>
                  <a:lnTo>
                    <a:pt x="59" y="120"/>
                  </a:lnTo>
                  <a:lnTo>
                    <a:pt x="119" y="59"/>
                  </a:lnTo>
                  <a:lnTo>
                    <a:pt x="81" y="21"/>
                  </a:lnTo>
                  <a:lnTo>
                    <a:pt x="20" y="81"/>
                  </a:lnTo>
                  <a:lnTo>
                    <a:pt x="20" y="81"/>
                  </a:lnTo>
                  <a:close/>
                  <a:moveTo>
                    <a:pt x="33" y="127"/>
                  </a:moveTo>
                  <a:lnTo>
                    <a:pt x="41" y="121"/>
                  </a:lnTo>
                  <a:lnTo>
                    <a:pt x="35" y="116"/>
                  </a:lnTo>
                  <a:lnTo>
                    <a:pt x="28" y="116"/>
                  </a:lnTo>
                  <a:lnTo>
                    <a:pt x="28" y="121"/>
                  </a:lnTo>
                  <a:lnTo>
                    <a:pt x="33" y="127"/>
                  </a:lnTo>
                  <a:lnTo>
                    <a:pt x="33" y="127"/>
                  </a:lnTo>
                  <a:close/>
                  <a:moveTo>
                    <a:pt x="33" y="99"/>
                  </a:moveTo>
                  <a:lnTo>
                    <a:pt x="28" y="105"/>
                  </a:lnTo>
                  <a:lnTo>
                    <a:pt x="28" y="112"/>
                  </a:lnTo>
                  <a:lnTo>
                    <a:pt x="33" y="112"/>
                  </a:lnTo>
                  <a:lnTo>
                    <a:pt x="39" y="107"/>
                  </a:lnTo>
                  <a:lnTo>
                    <a:pt x="33" y="99"/>
                  </a:lnTo>
                  <a:lnTo>
                    <a:pt x="33" y="99"/>
                  </a:lnTo>
                  <a:close/>
                  <a:moveTo>
                    <a:pt x="19" y="99"/>
                  </a:moveTo>
                  <a:lnTo>
                    <a:pt x="13" y="107"/>
                  </a:lnTo>
                  <a:lnTo>
                    <a:pt x="19" y="112"/>
                  </a:lnTo>
                  <a:lnTo>
                    <a:pt x="24" y="112"/>
                  </a:lnTo>
                  <a:lnTo>
                    <a:pt x="24" y="105"/>
                  </a:lnTo>
                  <a:lnTo>
                    <a:pt x="19" y="9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3" name="Freeform 477"/>
            <p:cNvSpPr>
              <a:spLocks noEditPoints="1"/>
            </p:cNvSpPr>
            <p:nvPr/>
          </p:nvSpPr>
          <p:spPr bwMode="auto">
            <a:xfrm>
              <a:off x="9568" y="1916"/>
              <a:ext cx="452" cy="465"/>
            </a:xfrm>
            <a:custGeom>
              <a:avLst/>
              <a:gdLst>
                <a:gd name="T0" fmla="*/ 34 w 141"/>
                <a:gd name="T1" fmla="*/ 41 h 145"/>
                <a:gd name="T2" fmla="*/ 34 w 141"/>
                <a:gd name="T3" fmla="*/ 118 h 145"/>
                <a:gd name="T4" fmla="*/ 62 w 141"/>
                <a:gd name="T5" fmla="*/ 118 h 145"/>
                <a:gd name="T6" fmla="*/ 62 w 141"/>
                <a:gd name="T7" fmla="*/ 41 h 145"/>
                <a:gd name="T8" fmla="*/ 34 w 141"/>
                <a:gd name="T9" fmla="*/ 41 h 145"/>
                <a:gd name="T10" fmla="*/ 34 w 141"/>
                <a:gd name="T11" fmla="*/ 41 h 145"/>
                <a:gd name="T12" fmla="*/ 0 w 141"/>
                <a:gd name="T13" fmla="*/ 127 h 145"/>
                <a:gd name="T14" fmla="*/ 11 w 141"/>
                <a:gd name="T15" fmla="*/ 127 h 145"/>
                <a:gd name="T16" fmla="*/ 11 w 141"/>
                <a:gd name="T17" fmla="*/ 118 h 145"/>
                <a:gd name="T18" fmla="*/ 18 w 141"/>
                <a:gd name="T19" fmla="*/ 118 h 145"/>
                <a:gd name="T20" fmla="*/ 18 w 141"/>
                <a:gd name="T21" fmla="*/ 41 h 145"/>
                <a:gd name="T22" fmla="*/ 5 w 141"/>
                <a:gd name="T23" fmla="*/ 41 h 145"/>
                <a:gd name="T24" fmla="*/ 5 w 141"/>
                <a:gd name="T25" fmla="*/ 33 h 145"/>
                <a:gd name="T26" fmla="*/ 31 w 141"/>
                <a:gd name="T27" fmla="*/ 21 h 145"/>
                <a:gd name="T28" fmla="*/ 67 w 141"/>
                <a:gd name="T29" fmla="*/ 0 h 145"/>
                <a:gd name="T30" fmla="*/ 104 w 141"/>
                <a:gd name="T31" fmla="*/ 21 h 145"/>
                <a:gd name="T32" fmla="*/ 132 w 141"/>
                <a:gd name="T33" fmla="*/ 35 h 145"/>
                <a:gd name="T34" fmla="*/ 132 w 141"/>
                <a:gd name="T35" fmla="*/ 41 h 145"/>
                <a:gd name="T36" fmla="*/ 121 w 141"/>
                <a:gd name="T37" fmla="*/ 41 h 145"/>
                <a:gd name="T38" fmla="*/ 121 w 141"/>
                <a:gd name="T39" fmla="*/ 118 h 145"/>
                <a:gd name="T40" fmla="*/ 128 w 141"/>
                <a:gd name="T41" fmla="*/ 118 h 145"/>
                <a:gd name="T42" fmla="*/ 128 w 141"/>
                <a:gd name="T43" fmla="*/ 127 h 145"/>
                <a:gd name="T44" fmla="*/ 141 w 141"/>
                <a:gd name="T45" fmla="*/ 127 h 145"/>
                <a:gd name="T46" fmla="*/ 141 w 141"/>
                <a:gd name="T47" fmla="*/ 145 h 145"/>
                <a:gd name="T48" fmla="*/ 0 w 141"/>
                <a:gd name="T49" fmla="*/ 145 h 145"/>
                <a:gd name="T50" fmla="*/ 0 w 141"/>
                <a:gd name="T51" fmla="*/ 127 h 145"/>
                <a:gd name="T52" fmla="*/ 0 w 141"/>
                <a:gd name="T53" fmla="*/ 127 h 145"/>
                <a:gd name="T54" fmla="*/ 104 w 141"/>
                <a:gd name="T55" fmla="*/ 118 h 145"/>
                <a:gd name="T56" fmla="*/ 104 w 141"/>
                <a:gd name="T57" fmla="*/ 41 h 145"/>
                <a:gd name="T58" fmla="*/ 78 w 141"/>
                <a:gd name="T59" fmla="*/ 41 h 145"/>
                <a:gd name="T60" fmla="*/ 78 w 141"/>
                <a:gd name="T61" fmla="*/ 118 h 145"/>
                <a:gd name="T62" fmla="*/ 104 w 141"/>
                <a:gd name="T63" fmla="*/ 1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45">
                  <a:moveTo>
                    <a:pt x="34" y="41"/>
                  </a:moveTo>
                  <a:lnTo>
                    <a:pt x="34" y="118"/>
                  </a:lnTo>
                  <a:lnTo>
                    <a:pt x="62" y="118"/>
                  </a:lnTo>
                  <a:lnTo>
                    <a:pt x="62" y="41"/>
                  </a:lnTo>
                  <a:lnTo>
                    <a:pt x="34" y="41"/>
                  </a:lnTo>
                  <a:lnTo>
                    <a:pt x="34" y="41"/>
                  </a:lnTo>
                  <a:close/>
                  <a:moveTo>
                    <a:pt x="0" y="127"/>
                  </a:moveTo>
                  <a:lnTo>
                    <a:pt x="11" y="127"/>
                  </a:lnTo>
                  <a:lnTo>
                    <a:pt x="11" y="118"/>
                  </a:lnTo>
                  <a:lnTo>
                    <a:pt x="18" y="118"/>
                  </a:lnTo>
                  <a:lnTo>
                    <a:pt x="18" y="41"/>
                  </a:lnTo>
                  <a:lnTo>
                    <a:pt x="5" y="41"/>
                  </a:lnTo>
                  <a:lnTo>
                    <a:pt x="5" y="33"/>
                  </a:lnTo>
                  <a:lnTo>
                    <a:pt x="31" y="21"/>
                  </a:lnTo>
                  <a:lnTo>
                    <a:pt x="67" y="0"/>
                  </a:lnTo>
                  <a:lnTo>
                    <a:pt x="104" y="21"/>
                  </a:lnTo>
                  <a:lnTo>
                    <a:pt x="132" y="35"/>
                  </a:lnTo>
                  <a:lnTo>
                    <a:pt x="132" y="41"/>
                  </a:lnTo>
                  <a:lnTo>
                    <a:pt x="121" y="41"/>
                  </a:lnTo>
                  <a:lnTo>
                    <a:pt x="121" y="118"/>
                  </a:lnTo>
                  <a:lnTo>
                    <a:pt x="128" y="118"/>
                  </a:lnTo>
                  <a:lnTo>
                    <a:pt x="128" y="127"/>
                  </a:lnTo>
                  <a:lnTo>
                    <a:pt x="141" y="127"/>
                  </a:lnTo>
                  <a:lnTo>
                    <a:pt x="141" y="145"/>
                  </a:lnTo>
                  <a:lnTo>
                    <a:pt x="0" y="145"/>
                  </a:lnTo>
                  <a:lnTo>
                    <a:pt x="0" y="127"/>
                  </a:lnTo>
                  <a:lnTo>
                    <a:pt x="0" y="127"/>
                  </a:lnTo>
                  <a:close/>
                  <a:moveTo>
                    <a:pt x="104" y="118"/>
                  </a:moveTo>
                  <a:lnTo>
                    <a:pt x="104" y="41"/>
                  </a:lnTo>
                  <a:lnTo>
                    <a:pt x="78" y="41"/>
                  </a:lnTo>
                  <a:lnTo>
                    <a:pt x="78" y="118"/>
                  </a:lnTo>
                  <a:lnTo>
                    <a:pt x="104"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4" name="Freeform 487"/>
            <p:cNvSpPr>
              <a:spLocks noEditPoints="1"/>
            </p:cNvSpPr>
            <p:nvPr/>
          </p:nvSpPr>
          <p:spPr bwMode="auto">
            <a:xfrm>
              <a:off x="10701" y="1916"/>
              <a:ext cx="529" cy="465"/>
            </a:xfrm>
            <a:custGeom>
              <a:avLst/>
              <a:gdLst>
                <a:gd name="T0" fmla="*/ 43 w 165"/>
                <a:gd name="T1" fmla="*/ 42 h 145"/>
                <a:gd name="T2" fmla="*/ 48 w 165"/>
                <a:gd name="T3" fmla="*/ 27 h 145"/>
                <a:gd name="T4" fmla="*/ 52 w 165"/>
                <a:gd name="T5" fmla="*/ 18 h 145"/>
                <a:gd name="T6" fmla="*/ 54 w 165"/>
                <a:gd name="T7" fmla="*/ 13 h 145"/>
                <a:gd name="T8" fmla="*/ 57 w 165"/>
                <a:gd name="T9" fmla="*/ 9 h 145"/>
                <a:gd name="T10" fmla="*/ 66 w 165"/>
                <a:gd name="T11" fmla="*/ 9 h 145"/>
                <a:gd name="T12" fmla="*/ 66 w 165"/>
                <a:gd name="T13" fmla="*/ 9 h 145"/>
                <a:gd name="T14" fmla="*/ 72 w 165"/>
                <a:gd name="T15" fmla="*/ 13 h 145"/>
                <a:gd name="T16" fmla="*/ 83 w 165"/>
                <a:gd name="T17" fmla="*/ 20 h 145"/>
                <a:gd name="T18" fmla="*/ 94 w 165"/>
                <a:gd name="T19" fmla="*/ 24 h 145"/>
                <a:gd name="T20" fmla="*/ 107 w 165"/>
                <a:gd name="T21" fmla="*/ 16 h 145"/>
                <a:gd name="T22" fmla="*/ 114 w 165"/>
                <a:gd name="T23" fmla="*/ 9 h 145"/>
                <a:gd name="T24" fmla="*/ 118 w 165"/>
                <a:gd name="T25" fmla="*/ 3 h 145"/>
                <a:gd name="T26" fmla="*/ 123 w 165"/>
                <a:gd name="T27" fmla="*/ 0 h 145"/>
                <a:gd name="T28" fmla="*/ 129 w 165"/>
                <a:gd name="T29" fmla="*/ 2 h 145"/>
                <a:gd name="T30" fmla="*/ 132 w 165"/>
                <a:gd name="T31" fmla="*/ 9 h 145"/>
                <a:gd name="T32" fmla="*/ 134 w 165"/>
                <a:gd name="T33" fmla="*/ 27 h 145"/>
                <a:gd name="T34" fmla="*/ 134 w 165"/>
                <a:gd name="T35" fmla="*/ 35 h 145"/>
                <a:gd name="T36" fmla="*/ 154 w 165"/>
                <a:gd name="T37" fmla="*/ 123 h 145"/>
                <a:gd name="T38" fmla="*/ 165 w 165"/>
                <a:gd name="T39" fmla="*/ 145 h 145"/>
                <a:gd name="T40" fmla="*/ 94 w 165"/>
                <a:gd name="T41" fmla="*/ 136 h 145"/>
                <a:gd name="T42" fmla="*/ 125 w 165"/>
                <a:gd name="T43" fmla="*/ 123 h 145"/>
                <a:gd name="T44" fmla="*/ 125 w 165"/>
                <a:gd name="T45" fmla="*/ 35 h 145"/>
                <a:gd name="T46" fmla="*/ 125 w 165"/>
                <a:gd name="T47" fmla="*/ 27 h 145"/>
                <a:gd name="T48" fmla="*/ 123 w 165"/>
                <a:gd name="T49" fmla="*/ 13 h 145"/>
                <a:gd name="T50" fmla="*/ 121 w 165"/>
                <a:gd name="T51" fmla="*/ 14 h 145"/>
                <a:gd name="T52" fmla="*/ 114 w 165"/>
                <a:gd name="T53" fmla="*/ 24 h 145"/>
                <a:gd name="T54" fmla="*/ 99 w 165"/>
                <a:gd name="T55" fmla="*/ 33 h 145"/>
                <a:gd name="T56" fmla="*/ 88 w 165"/>
                <a:gd name="T57" fmla="*/ 33 h 145"/>
                <a:gd name="T58" fmla="*/ 74 w 165"/>
                <a:gd name="T59" fmla="*/ 25 h 145"/>
                <a:gd name="T60" fmla="*/ 65 w 165"/>
                <a:gd name="T61" fmla="*/ 18 h 145"/>
                <a:gd name="T62" fmla="*/ 63 w 165"/>
                <a:gd name="T63" fmla="*/ 18 h 145"/>
                <a:gd name="T64" fmla="*/ 63 w 165"/>
                <a:gd name="T65" fmla="*/ 18 h 145"/>
                <a:gd name="T66" fmla="*/ 61 w 165"/>
                <a:gd name="T67" fmla="*/ 22 h 145"/>
                <a:gd name="T68" fmla="*/ 59 w 165"/>
                <a:gd name="T69" fmla="*/ 27 h 145"/>
                <a:gd name="T70" fmla="*/ 59 w 165"/>
                <a:gd name="T71" fmla="*/ 42 h 145"/>
                <a:gd name="T72" fmla="*/ 77 w 165"/>
                <a:gd name="T73" fmla="*/ 42 h 145"/>
                <a:gd name="T74" fmla="*/ 87 w 165"/>
                <a:gd name="T75" fmla="*/ 88 h 145"/>
                <a:gd name="T76" fmla="*/ 87 w 165"/>
                <a:gd name="T77" fmla="*/ 139 h 145"/>
                <a:gd name="T78" fmla="*/ 52 w 165"/>
                <a:gd name="T79" fmla="*/ 141 h 145"/>
                <a:gd name="T80" fmla="*/ 19 w 165"/>
                <a:gd name="T81" fmla="*/ 139 h 145"/>
                <a:gd name="T82" fmla="*/ 19 w 165"/>
                <a:gd name="T83" fmla="*/ 88 h 145"/>
                <a:gd name="T84" fmla="*/ 28 w 165"/>
                <a:gd name="T85" fmla="*/ 42 h 145"/>
                <a:gd name="T86" fmla="*/ 103 w 165"/>
                <a:gd name="T87" fmla="*/ 119 h 145"/>
                <a:gd name="T88" fmla="*/ 94 w 165"/>
                <a:gd name="T89" fmla="*/ 103 h 145"/>
                <a:gd name="T90" fmla="*/ 92 w 165"/>
                <a:gd name="T91" fmla="*/ 132 h 145"/>
                <a:gd name="T92" fmla="*/ 103 w 165"/>
                <a:gd name="T93" fmla="*/ 119 h 145"/>
                <a:gd name="T94" fmla="*/ 13 w 165"/>
                <a:gd name="T95" fmla="*/ 139 h 145"/>
                <a:gd name="T96" fmla="*/ 0 w 165"/>
                <a:gd name="T97" fmla="*/ 103 h 145"/>
                <a:gd name="T98" fmla="*/ 11 w 165"/>
                <a:gd name="T99" fmla="*/ 103 h 145"/>
                <a:gd name="T100" fmla="*/ 13 w 165"/>
                <a:gd name="T101" fmla="*/ 139 h 145"/>
                <a:gd name="T102" fmla="*/ 41 w 165"/>
                <a:gd name="T103" fmla="*/ 57 h 145"/>
                <a:gd name="T104" fmla="*/ 35 w 165"/>
                <a:gd name="T105" fmla="*/ 80 h 145"/>
                <a:gd name="T106" fmla="*/ 35 w 165"/>
                <a:gd name="T107" fmla="*/ 108 h 145"/>
                <a:gd name="T108" fmla="*/ 70 w 165"/>
                <a:gd name="T109" fmla="*/ 108 h 145"/>
                <a:gd name="T110" fmla="*/ 72 w 165"/>
                <a:gd name="T111" fmla="*/ 95 h 145"/>
                <a:gd name="T112" fmla="*/ 68 w 165"/>
                <a:gd name="T113" fmla="*/ 69 h 145"/>
                <a:gd name="T114" fmla="*/ 66 w 165"/>
                <a:gd name="T115" fmla="*/ 57 h 145"/>
                <a:gd name="T116" fmla="*/ 41 w 165"/>
                <a:gd name="T117"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 h="145">
                  <a:moveTo>
                    <a:pt x="28" y="42"/>
                  </a:moveTo>
                  <a:lnTo>
                    <a:pt x="43" y="42"/>
                  </a:lnTo>
                  <a:lnTo>
                    <a:pt x="44" y="27"/>
                  </a:lnTo>
                  <a:lnTo>
                    <a:pt x="48" y="27"/>
                  </a:lnTo>
                  <a:lnTo>
                    <a:pt x="48" y="27"/>
                  </a:lnTo>
                  <a:lnTo>
                    <a:pt x="52" y="18"/>
                  </a:lnTo>
                  <a:lnTo>
                    <a:pt x="52" y="18"/>
                  </a:lnTo>
                  <a:lnTo>
                    <a:pt x="54" y="13"/>
                  </a:lnTo>
                  <a:lnTo>
                    <a:pt x="57" y="9"/>
                  </a:lnTo>
                  <a:lnTo>
                    <a:pt x="57" y="9"/>
                  </a:lnTo>
                  <a:lnTo>
                    <a:pt x="61" y="7"/>
                  </a:lnTo>
                  <a:lnTo>
                    <a:pt x="66" y="9"/>
                  </a:lnTo>
                  <a:lnTo>
                    <a:pt x="66" y="9"/>
                  </a:lnTo>
                  <a:lnTo>
                    <a:pt x="66" y="9"/>
                  </a:lnTo>
                  <a:lnTo>
                    <a:pt x="72" y="13"/>
                  </a:lnTo>
                  <a:lnTo>
                    <a:pt x="72" y="13"/>
                  </a:lnTo>
                  <a:lnTo>
                    <a:pt x="77" y="18"/>
                  </a:lnTo>
                  <a:lnTo>
                    <a:pt x="83" y="20"/>
                  </a:lnTo>
                  <a:lnTo>
                    <a:pt x="88" y="22"/>
                  </a:lnTo>
                  <a:lnTo>
                    <a:pt x="94" y="24"/>
                  </a:lnTo>
                  <a:lnTo>
                    <a:pt x="101" y="22"/>
                  </a:lnTo>
                  <a:lnTo>
                    <a:pt x="107" y="16"/>
                  </a:lnTo>
                  <a:lnTo>
                    <a:pt x="107" y="16"/>
                  </a:lnTo>
                  <a:lnTo>
                    <a:pt x="114" y="9"/>
                  </a:lnTo>
                  <a:lnTo>
                    <a:pt x="114" y="9"/>
                  </a:lnTo>
                  <a:lnTo>
                    <a:pt x="118" y="3"/>
                  </a:lnTo>
                  <a:lnTo>
                    <a:pt x="123" y="0"/>
                  </a:lnTo>
                  <a:lnTo>
                    <a:pt x="123" y="0"/>
                  </a:lnTo>
                  <a:lnTo>
                    <a:pt x="127" y="0"/>
                  </a:lnTo>
                  <a:lnTo>
                    <a:pt x="129" y="2"/>
                  </a:lnTo>
                  <a:lnTo>
                    <a:pt x="131" y="3"/>
                  </a:lnTo>
                  <a:lnTo>
                    <a:pt x="132" y="9"/>
                  </a:lnTo>
                  <a:lnTo>
                    <a:pt x="132" y="9"/>
                  </a:lnTo>
                  <a:lnTo>
                    <a:pt x="134" y="27"/>
                  </a:lnTo>
                  <a:lnTo>
                    <a:pt x="134" y="35"/>
                  </a:lnTo>
                  <a:lnTo>
                    <a:pt x="134" y="35"/>
                  </a:lnTo>
                  <a:lnTo>
                    <a:pt x="134" y="123"/>
                  </a:lnTo>
                  <a:lnTo>
                    <a:pt x="154" y="123"/>
                  </a:lnTo>
                  <a:lnTo>
                    <a:pt x="165" y="137"/>
                  </a:lnTo>
                  <a:lnTo>
                    <a:pt x="165" y="145"/>
                  </a:lnTo>
                  <a:lnTo>
                    <a:pt x="94" y="145"/>
                  </a:lnTo>
                  <a:lnTo>
                    <a:pt x="94" y="136"/>
                  </a:lnTo>
                  <a:lnTo>
                    <a:pt x="105" y="123"/>
                  </a:lnTo>
                  <a:lnTo>
                    <a:pt x="125" y="123"/>
                  </a:lnTo>
                  <a:lnTo>
                    <a:pt x="125" y="35"/>
                  </a:lnTo>
                  <a:lnTo>
                    <a:pt x="125" y="35"/>
                  </a:lnTo>
                  <a:lnTo>
                    <a:pt x="125" y="35"/>
                  </a:lnTo>
                  <a:lnTo>
                    <a:pt x="125" y="27"/>
                  </a:lnTo>
                  <a:lnTo>
                    <a:pt x="123" y="13"/>
                  </a:lnTo>
                  <a:lnTo>
                    <a:pt x="123" y="13"/>
                  </a:lnTo>
                  <a:lnTo>
                    <a:pt x="121" y="14"/>
                  </a:lnTo>
                  <a:lnTo>
                    <a:pt x="121" y="14"/>
                  </a:lnTo>
                  <a:lnTo>
                    <a:pt x="114" y="24"/>
                  </a:lnTo>
                  <a:lnTo>
                    <a:pt x="114" y="24"/>
                  </a:lnTo>
                  <a:lnTo>
                    <a:pt x="105" y="31"/>
                  </a:lnTo>
                  <a:lnTo>
                    <a:pt x="99" y="33"/>
                  </a:lnTo>
                  <a:lnTo>
                    <a:pt x="94" y="33"/>
                  </a:lnTo>
                  <a:lnTo>
                    <a:pt x="88" y="33"/>
                  </a:lnTo>
                  <a:lnTo>
                    <a:pt x="81" y="31"/>
                  </a:lnTo>
                  <a:lnTo>
                    <a:pt x="74" y="25"/>
                  </a:lnTo>
                  <a:lnTo>
                    <a:pt x="65" y="18"/>
                  </a:lnTo>
                  <a:lnTo>
                    <a:pt x="65" y="18"/>
                  </a:lnTo>
                  <a:lnTo>
                    <a:pt x="63" y="18"/>
                  </a:lnTo>
                  <a:lnTo>
                    <a:pt x="63" y="18"/>
                  </a:lnTo>
                  <a:lnTo>
                    <a:pt x="63" y="18"/>
                  </a:lnTo>
                  <a:lnTo>
                    <a:pt x="63" y="18"/>
                  </a:lnTo>
                  <a:lnTo>
                    <a:pt x="63" y="18"/>
                  </a:lnTo>
                  <a:lnTo>
                    <a:pt x="61" y="22"/>
                  </a:lnTo>
                  <a:lnTo>
                    <a:pt x="61" y="22"/>
                  </a:lnTo>
                  <a:lnTo>
                    <a:pt x="59" y="27"/>
                  </a:lnTo>
                  <a:lnTo>
                    <a:pt x="61" y="27"/>
                  </a:lnTo>
                  <a:lnTo>
                    <a:pt x="59" y="42"/>
                  </a:lnTo>
                  <a:lnTo>
                    <a:pt x="77" y="42"/>
                  </a:lnTo>
                  <a:lnTo>
                    <a:pt x="77" y="42"/>
                  </a:lnTo>
                  <a:lnTo>
                    <a:pt x="83" y="64"/>
                  </a:lnTo>
                  <a:lnTo>
                    <a:pt x="87" y="88"/>
                  </a:lnTo>
                  <a:lnTo>
                    <a:pt x="88" y="112"/>
                  </a:lnTo>
                  <a:lnTo>
                    <a:pt x="87" y="139"/>
                  </a:lnTo>
                  <a:lnTo>
                    <a:pt x="87" y="139"/>
                  </a:lnTo>
                  <a:lnTo>
                    <a:pt x="52" y="141"/>
                  </a:lnTo>
                  <a:lnTo>
                    <a:pt x="19" y="139"/>
                  </a:lnTo>
                  <a:lnTo>
                    <a:pt x="19" y="139"/>
                  </a:lnTo>
                  <a:lnTo>
                    <a:pt x="17" y="114"/>
                  </a:lnTo>
                  <a:lnTo>
                    <a:pt x="19" y="88"/>
                  </a:lnTo>
                  <a:lnTo>
                    <a:pt x="21" y="64"/>
                  </a:lnTo>
                  <a:lnTo>
                    <a:pt x="28" y="42"/>
                  </a:lnTo>
                  <a:lnTo>
                    <a:pt x="28" y="42"/>
                  </a:lnTo>
                  <a:close/>
                  <a:moveTo>
                    <a:pt x="103" y="119"/>
                  </a:moveTo>
                  <a:lnTo>
                    <a:pt x="103" y="103"/>
                  </a:lnTo>
                  <a:lnTo>
                    <a:pt x="94" y="103"/>
                  </a:lnTo>
                  <a:lnTo>
                    <a:pt x="94" y="103"/>
                  </a:lnTo>
                  <a:lnTo>
                    <a:pt x="92" y="132"/>
                  </a:lnTo>
                  <a:lnTo>
                    <a:pt x="103" y="119"/>
                  </a:lnTo>
                  <a:lnTo>
                    <a:pt x="103" y="119"/>
                  </a:lnTo>
                  <a:lnTo>
                    <a:pt x="103" y="119"/>
                  </a:lnTo>
                  <a:close/>
                  <a:moveTo>
                    <a:pt x="13" y="139"/>
                  </a:moveTo>
                  <a:lnTo>
                    <a:pt x="0" y="139"/>
                  </a:lnTo>
                  <a:lnTo>
                    <a:pt x="0" y="103"/>
                  </a:lnTo>
                  <a:lnTo>
                    <a:pt x="11" y="103"/>
                  </a:lnTo>
                  <a:lnTo>
                    <a:pt x="11" y="103"/>
                  </a:lnTo>
                  <a:lnTo>
                    <a:pt x="13" y="139"/>
                  </a:lnTo>
                  <a:lnTo>
                    <a:pt x="13" y="139"/>
                  </a:lnTo>
                  <a:close/>
                  <a:moveTo>
                    <a:pt x="41" y="57"/>
                  </a:moveTo>
                  <a:lnTo>
                    <a:pt x="41" y="57"/>
                  </a:lnTo>
                  <a:lnTo>
                    <a:pt x="37" y="69"/>
                  </a:lnTo>
                  <a:lnTo>
                    <a:pt x="35" y="80"/>
                  </a:lnTo>
                  <a:lnTo>
                    <a:pt x="33" y="95"/>
                  </a:lnTo>
                  <a:lnTo>
                    <a:pt x="35" y="108"/>
                  </a:lnTo>
                  <a:lnTo>
                    <a:pt x="35" y="108"/>
                  </a:lnTo>
                  <a:lnTo>
                    <a:pt x="70" y="108"/>
                  </a:lnTo>
                  <a:lnTo>
                    <a:pt x="70" y="108"/>
                  </a:lnTo>
                  <a:lnTo>
                    <a:pt x="72" y="95"/>
                  </a:lnTo>
                  <a:lnTo>
                    <a:pt x="70" y="80"/>
                  </a:lnTo>
                  <a:lnTo>
                    <a:pt x="68" y="69"/>
                  </a:lnTo>
                  <a:lnTo>
                    <a:pt x="66" y="57"/>
                  </a:lnTo>
                  <a:lnTo>
                    <a:pt x="66" y="57"/>
                  </a:lnTo>
                  <a:lnTo>
                    <a:pt x="41" y="57"/>
                  </a:lnTo>
                  <a:lnTo>
                    <a:pt x="41" y="5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5" name="Freeform 490"/>
            <p:cNvSpPr>
              <a:spLocks noEditPoints="1"/>
            </p:cNvSpPr>
            <p:nvPr/>
          </p:nvSpPr>
          <p:spPr bwMode="auto">
            <a:xfrm>
              <a:off x="10731" y="3890"/>
              <a:ext cx="468" cy="394"/>
            </a:xfrm>
            <a:custGeom>
              <a:avLst/>
              <a:gdLst>
                <a:gd name="T0" fmla="*/ 139 w 146"/>
                <a:gd name="T1" fmla="*/ 0 h 123"/>
                <a:gd name="T2" fmla="*/ 146 w 146"/>
                <a:gd name="T3" fmla="*/ 5 h 123"/>
                <a:gd name="T4" fmla="*/ 146 w 146"/>
                <a:gd name="T5" fmla="*/ 88 h 123"/>
                <a:gd name="T6" fmla="*/ 100 w 146"/>
                <a:gd name="T7" fmla="*/ 88 h 123"/>
                <a:gd name="T8" fmla="*/ 115 w 146"/>
                <a:gd name="T9" fmla="*/ 112 h 123"/>
                <a:gd name="T10" fmla="*/ 36 w 146"/>
                <a:gd name="T11" fmla="*/ 123 h 123"/>
                <a:gd name="T12" fmla="*/ 49 w 146"/>
                <a:gd name="T13" fmla="*/ 112 h 123"/>
                <a:gd name="T14" fmla="*/ 7 w 146"/>
                <a:gd name="T15" fmla="*/ 88 h 123"/>
                <a:gd name="T16" fmla="*/ 0 w 146"/>
                <a:gd name="T17" fmla="*/ 80 h 123"/>
                <a:gd name="T18" fmla="*/ 0 w 146"/>
                <a:gd name="T19" fmla="*/ 0 h 123"/>
                <a:gd name="T20" fmla="*/ 7 w 146"/>
                <a:gd name="T21" fmla="*/ 0 h 123"/>
                <a:gd name="T22" fmla="*/ 49 w 146"/>
                <a:gd name="T23" fmla="*/ 38 h 123"/>
                <a:gd name="T24" fmla="*/ 51 w 146"/>
                <a:gd name="T25" fmla="*/ 38 h 123"/>
                <a:gd name="T26" fmla="*/ 56 w 146"/>
                <a:gd name="T27" fmla="*/ 33 h 123"/>
                <a:gd name="T28" fmla="*/ 67 w 146"/>
                <a:gd name="T29" fmla="*/ 27 h 123"/>
                <a:gd name="T30" fmla="*/ 75 w 146"/>
                <a:gd name="T31" fmla="*/ 27 h 123"/>
                <a:gd name="T32" fmla="*/ 88 w 146"/>
                <a:gd name="T33" fmla="*/ 31 h 123"/>
                <a:gd name="T34" fmla="*/ 99 w 146"/>
                <a:gd name="T35" fmla="*/ 38 h 123"/>
                <a:gd name="T36" fmla="*/ 99 w 146"/>
                <a:gd name="T37" fmla="*/ 38 h 123"/>
                <a:gd name="T38" fmla="*/ 104 w 146"/>
                <a:gd name="T39" fmla="*/ 33 h 123"/>
                <a:gd name="T40" fmla="*/ 102 w 146"/>
                <a:gd name="T41" fmla="*/ 31 h 123"/>
                <a:gd name="T42" fmla="*/ 89 w 146"/>
                <a:gd name="T43" fmla="*/ 22 h 123"/>
                <a:gd name="T44" fmla="*/ 75 w 146"/>
                <a:gd name="T45" fmla="*/ 20 h 123"/>
                <a:gd name="T46" fmla="*/ 67 w 146"/>
                <a:gd name="T47" fmla="*/ 20 h 123"/>
                <a:gd name="T48" fmla="*/ 53 w 146"/>
                <a:gd name="T49" fmla="*/ 25 h 123"/>
                <a:gd name="T50" fmla="*/ 45 w 146"/>
                <a:gd name="T51" fmla="*/ 31 h 123"/>
                <a:gd name="T52" fmla="*/ 44 w 146"/>
                <a:gd name="T53" fmla="*/ 33 h 123"/>
                <a:gd name="T54" fmla="*/ 60 w 146"/>
                <a:gd name="T55" fmla="*/ 51 h 123"/>
                <a:gd name="T56" fmla="*/ 60 w 146"/>
                <a:gd name="T57" fmla="*/ 51 h 123"/>
                <a:gd name="T58" fmla="*/ 67 w 146"/>
                <a:gd name="T59" fmla="*/ 46 h 123"/>
                <a:gd name="T60" fmla="*/ 75 w 146"/>
                <a:gd name="T61" fmla="*/ 44 h 123"/>
                <a:gd name="T62" fmla="*/ 88 w 146"/>
                <a:gd name="T63" fmla="*/ 51 h 123"/>
                <a:gd name="T64" fmla="*/ 89 w 146"/>
                <a:gd name="T65" fmla="*/ 51 h 123"/>
                <a:gd name="T66" fmla="*/ 95 w 146"/>
                <a:gd name="T67" fmla="*/ 46 h 123"/>
                <a:gd name="T68" fmla="*/ 93 w 146"/>
                <a:gd name="T69" fmla="*/ 44 h 123"/>
                <a:gd name="T70" fmla="*/ 75 w 146"/>
                <a:gd name="T71" fmla="*/ 36 h 123"/>
                <a:gd name="T72" fmla="*/ 64 w 146"/>
                <a:gd name="T73" fmla="*/ 38 h 123"/>
                <a:gd name="T74" fmla="*/ 55 w 146"/>
                <a:gd name="T75" fmla="*/ 44 h 123"/>
                <a:gd name="T76" fmla="*/ 55 w 146"/>
                <a:gd name="T77" fmla="*/ 46 h 123"/>
                <a:gd name="T78" fmla="*/ 75 w 146"/>
                <a:gd name="T79" fmla="*/ 51 h 123"/>
                <a:gd name="T80" fmla="*/ 71 w 146"/>
                <a:gd name="T81" fmla="*/ 53 h 123"/>
                <a:gd name="T82" fmla="*/ 69 w 146"/>
                <a:gd name="T83" fmla="*/ 58 h 123"/>
                <a:gd name="T84" fmla="*/ 75 w 146"/>
                <a:gd name="T85" fmla="*/ 64 h 123"/>
                <a:gd name="T86" fmla="*/ 80 w 146"/>
                <a:gd name="T87" fmla="*/ 62 h 123"/>
                <a:gd name="T88" fmla="*/ 82 w 146"/>
                <a:gd name="T89" fmla="*/ 58 h 123"/>
                <a:gd name="T90" fmla="*/ 75 w 146"/>
                <a:gd name="T91" fmla="*/ 51 h 123"/>
                <a:gd name="T92" fmla="*/ 133 w 146"/>
                <a:gd name="T93" fmla="*/ 11 h 123"/>
                <a:gd name="T94" fmla="*/ 12 w 146"/>
                <a:gd name="T95" fmla="*/ 75 h 123"/>
                <a:gd name="T96" fmla="*/ 133 w 146"/>
                <a:gd name="T97"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23">
                  <a:moveTo>
                    <a:pt x="7" y="0"/>
                  </a:moveTo>
                  <a:lnTo>
                    <a:pt x="139" y="0"/>
                  </a:lnTo>
                  <a:lnTo>
                    <a:pt x="146" y="0"/>
                  </a:lnTo>
                  <a:lnTo>
                    <a:pt x="146" y="5"/>
                  </a:lnTo>
                  <a:lnTo>
                    <a:pt x="146" y="80"/>
                  </a:lnTo>
                  <a:lnTo>
                    <a:pt x="146" y="88"/>
                  </a:lnTo>
                  <a:lnTo>
                    <a:pt x="139" y="88"/>
                  </a:lnTo>
                  <a:lnTo>
                    <a:pt x="100" y="88"/>
                  </a:lnTo>
                  <a:lnTo>
                    <a:pt x="100" y="112"/>
                  </a:lnTo>
                  <a:lnTo>
                    <a:pt x="115" y="112"/>
                  </a:lnTo>
                  <a:lnTo>
                    <a:pt x="115" y="123"/>
                  </a:lnTo>
                  <a:lnTo>
                    <a:pt x="36" y="123"/>
                  </a:lnTo>
                  <a:lnTo>
                    <a:pt x="36" y="112"/>
                  </a:lnTo>
                  <a:lnTo>
                    <a:pt x="49" y="112"/>
                  </a:lnTo>
                  <a:lnTo>
                    <a:pt x="49" y="88"/>
                  </a:lnTo>
                  <a:lnTo>
                    <a:pt x="7" y="88"/>
                  </a:lnTo>
                  <a:lnTo>
                    <a:pt x="0" y="88"/>
                  </a:lnTo>
                  <a:lnTo>
                    <a:pt x="0" y="80"/>
                  </a:lnTo>
                  <a:lnTo>
                    <a:pt x="0" y="5"/>
                  </a:lnTo>
                  <a:lnTo>
                    <a:pt x="0" y="0"/>
                  </a:lnTo>
                  <a:lnTo>
                    <a:pt x="7" y="0"/>
                  </a:lnTo>
                  <a:lnTo>
                    <a:pt x="7" y="0"/>
                  </a:lnTo>
                  <a:close/>
                  <a:moveTo>
                    <a:pt x="44" y="33"/>
                  </a:moveTo>
                  <a:lnTo>
                    <a:pt x="49" y="38"/>
                  </a:lnTo>
                  <a:lnTo>
                    <a:pt x="49" y="38"/>
                  </a:lnTo>
                  <a:lnTo>
                    <a:pt x="51" y="38"/>
                  </a:lnTo>
                  <a:lnTo>
                    <a:pt x="51" y="38"/>
                  </a:lnTo>
                  <a:lnTo>
                    <a:pt x="56" y="33"/>
                  </a:lnTo>
                  <a:lnTo>
                    <a:pt x="62" y="29"/>
                  </a:lnTo>
                  <a:lnTo>
                    <a:pt x="67" y="27"/>
                  </a:lnTo>
                  <a:lnTo>
                    <a:pt x="75" y="27"/>
                  </a:lnTo>
                  <a:lnTo>
                    <a:pt x="75" y="27"/>
                  </a:lnTo>
                  <a:lnTo>
                    <a:pt x="80" y="27"/>
                  </a:lnTo>
                  <a:lnTo>
                    <a:pt x="88" y="31"/>
                  </a:lnTo>
                  <a:lnTo>
                    <a:pt x="93" y="33"/>
                  </a:lnTo>
                  <a:lnTo>
                    <a:pt x="99" y="38"/>
                  </a:lnTo>
                  <a:lnTo>
                    <a:pt x="99" y="38"/>
                  </a:lnTo>
                  <a:lnTo>
                    <a:pt x="99" y="38"/>
                  </a:lnTo>
                  <a:lnTo>
                    <a:pt x="104" y="33"/>
                  </a:lnTo>
                  <a:lnTo>
                    <a:pt x="104" y="33"/>
                  </a:lnTo>
                  <a:lnTo>
                    <a:pt x="102" y="31"/>
                  </a:lnTo>
                  <a:lnTo>
                    <a:pt x="102" y="31"/>
                  </a:lnTo>
                  <a:lnTo>
                    <a:pt x="97" y="27"/>
                  </a:lnTo>
                  <a:lnTo>
                    <a:pt x="89" y="22"/>
                  </a:lnTo>
                  <a:lnTo>
                    <a:pt x="82" y="20"/>
                  </a:lnTo>
                  <a:lnTo>
                    <a:pt x="75" y="20"/>
                  </a:lnTo>
                  <a:lnTo>
                    <a:pt x="75" y="20"/>
                  </a:lnTo>
                  <a:lnTo>
                    <a:pt x="67" y="20"/>
                  </a:lnTo>
                  <a:lnTo>
                    <a:pt x="60" y="22"/>
                  </a:lnTo>
                  <a:lnTo>
                    <a:pt x="53" y="25"/>
                  </a:lnTo>
                  <a:lnTo>
                    <a:pt x="45" y="31"/>
                  </a:lnTo>
                  <a:lnTo>
                    <a:pt x="45" y="31"/>
                  </a:lnTo>
                  <a:lnTo>
                    <a:pt x="44" y="33"/>
                  </a:lnTo>
                  <a:lnTo>
                    <a:pt x="44" y="33"/>
                  </a:lnTo>
                  <a:close/>
                  <a:moveTo>
                    <a:pt x="55" y="46"/>
                  </a:moveTo>
                  <a:lnTo>
                    <a:pt x="60" y="51"/>
                  </a:lnTo>
                  <a:lnTo>
                    <a:pt x="60" y="51"/>
                  </a:lnTo>
                  <a:lnTo>
                    <a:pt x="60" y="51"/>
                  </a:lnTo>
                  <a:lnTo>
                    <a:pt x="60" y="51"/>
                  </a:lnTo>
                  <a:lnTo>
                    <a:pt x="67" y="46"/>
                  </a:lnTo>
                  <a:lnTo>
                    <a:pt x="75" y="44"/>
                  </a:lnTo>
                  <a:lnTo>
                    <a:pt x="75" y="44"/>
                  </a:lnTo>
                  <a:lnTo>
                    <a:pt x="82" y="46"/>
                  </a:lnTo>
                  <a:lnTo>
                    <a:pt x="88" y="51"/>
                  </a:lnTo>
                  <a:lnTo>
                    <a:pt x="88" y="51"/>
                  </a:lnTo>
                  <a:lnTo>
                    <a:pt x="89" y="51"/>
                  </a:lnTo>
                  <a:lnTo>
                    <a:pt x="95" y="46"/>
                  </a:lnTo>
                  <a:lnTo>
                    <a:pt x="95" y="46"/>
                  </a:lnTo>
                  <a:lnTo>
                    <a:pt x="93" y="44"/>
                  </a:lnTo>
                  <a:lnTo>
                    <a:pt x="93" y="44"/>
                  </a:lnTo>
                  <a:lnTo>
                    <a:pt x="84" y="38"/>
                  </a:lnTo>
                  <a:lnTo>
                    <a:pt x="75" y="36"/>
                  </a:lnTo>
                  <a:lnTo>
                    <a:pt x="75" y="36"/>
                  </a:lnTo>
                  <a:lnTo>
                    <a:pt x="64" y="38"/>
                  </a:lnTo>
                  <a:lnTo>
                    <a:pt x="60" y="40"/>
                  </a:lnTo>
                  <a:lnTo>
                    <a:pt x="55" y="44"/>
                  </a:lnTo>
                  <a:lnTo>
                    <a:pt x="55" y="44"/>
                  </a:lnTo>
                  <a:lnTo>
                    <a:pt x="55" y="46"/>
                  </a:lnTo>
                  <a:lnTo>
                    <a:pt x="55" y="46"/>
                  </a:lnTo>
                  <a:close/>
                  <a:moveTo>
                    <a:pt x="75" y="51"/>
                  </a:moveTo>
                  <a:lnTo>
                    <a:pt x="75" y="51"/>
                  </a:lnTo>
                  <a:lnTo>
                    <a:pt x="71" y="53"/>
                  </a:lnTo>
                  <a:lnTo>
                    <a:pt x="69" y="58"/>
                  </a:lnTo>
                  <a:lnTo>
                    <a:pt x="69" y="58"/>
                  </a:lnTo>
                  <a:lnTo>
                    <a:pt x="71" y="62"/>
                  </a:lnTo>
                  <a:lnTo>
                    <a:pt x="75" y="64"/>
                  </a:lnTo>
                  <a:lnTo>
                    <a:pt x="75" y="64"/>
                  </a:lnTo>
                  <a:lnTo>
                    <a:pt x="80" y="62"/>
                  </a:lnTo>
                  <a:lnTo>
                    <a:pt x="82" y="58"/>
                  </a:lnTo>
                  <a:lnTo>
                    <a:pt x="82" y="58"/>
                  </a:lnTo>
                  <a:lnTo>
                    <a:pt x="80" y="53"/>
                  </a:lnTo>
                  <a:lnTo>
                    <a:pt x="75" y="51"/>
                  </a:lnTo>
                  <a:lnTo>
                    <a:pt x="75" y="51"/>
                  </a:lnTo>
                  <a:close/>
                  <a:moveTo>
                    <a:pt x="133" y="11"/>
                  </a:moveTo>
                  <a:lnTo>
                    <a:pt x="12" y="11"/>
                  </a:lnTo>
                  <a:lnTo>
                    <a:pt x="12" y="75"/>
                  </a:lnTo>
                  <a:lnTo>
                    <a:pt x="133" y="75"/>
                  </a:lnTo>
                  <a:lnTo>
                    <a:pt x="133" y="1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6" name="Freeform 495"/>
            <p:cNvSpPr>
              <a:spLocks noEditPoints="1"/>
            </p:cNvSpPr>
            <p:nvPr/>
          </p:nvSpPr>
          <p:spPr bwMode="auto">
            <a:xfrm>
              <a:off x="7398" y="1916"/>
              <a:ext cx="436" cy="465"/>
            </a:xfrm>
            <a:custGeom>
              <a:avLst/>
              <a:gdLst>
                <a:gd name="T0" fmla="*/ 51 w 136"/>
                <a:gd name="T1" fmla="*/ 3 h 145"/>
                <a:gd name="T2" fmla="*/ 57 w 136"/>
                <a:gd name="T3" fmla="*/ 2 h 145"/>
                <a:gd name="T4" fmla="*/ 70 w 136"/>
                <a:gd name="T5" fmla="*/ 0 h 145"/>
                <a:gd name="T6" fmla="*/ 75 w 136"/>
                <a:gd name="T7" fmla="*/ 0 h 145"/>
                <a:gd name="T8" fmla="*/ 86 w 136"/>
                <a:gd name="T9" fmla="*/ 5 h 145"/>
                <a:gd name="T10" fmla="*/ 94 w 136"/>
                <a:gd name="T11" fmla="*/ 15 h 145"/>
                <a:gd name="T12" fmla="*/ 94 w 136"/>
                <a:gd name="T13" fmla="*/ 15 h 145"/>
                <a:gd name="T14" fmla="*/ 99 w 136"/>
                <a:gd name="T15" fmla="*/ 27 h 145"/>
                <a:gd name="T16" fmla="*/ 97 w 136"/>
                <a:gd name="T17" fmla="*/ 40 h 145"/>
                <a:gd name="T18" fmla="*/ 95 w 136"/>
                <a:gd name="T19" fmla="*/ 46 h 145"/>
                <a:gd name="T20" fmla="*/ 88 w 136"/>
                <a:gd name="T21" fmla="*/ 55 h 145"/>
                <a:gd name="T22" fmla="*/ 73 w 136"/>
                <a:gd name="T23" fmla="*/ 66 h 145"/>
                <a:gd name="T24" fmla="*/ 97 w 136"/>
                <a:gd name="T25" fmla="*/ 145 h 145"/>
                <a:gd name="T26" fmla="*/ 48 w 136"/>
                <a:gd name="T27" fmla="*/ 79 h 145"/>
                <a:gd name="T28" fmla="*/ 42 w 136"/>
                <a:gd name="T29" fmla="*/ 82 h 145"/>
                <a:gd name="T30" fmla="*/ 29 w 136"/>
                <a:gd name="T31" fmla="*/ 84 h 145"/>
                <a:gd name="T32" fmla="*/ 24 w 136"/>
                <a:gd name="T33" fmla="*/ 82 h 145"/>
                <a:gd name="T34" fmla="*/ 13 w 136"/>
                <a:gd name="T35" fmla="*/ 77 h 145"/>
                <a:gd name="T36" fmla="*/ 4 w 136"/>
                <a:gd name="T37" fmla="*/ 68 h 145"/>
                <a:gd name="T38" fmla="*/ 4 w 136"/>
                <a:gd name="T39" fmla="*/ 68 h 145"/>
                <a:gd name="T40" fmla="*/ 0 w 136"/>
                <a:gd name="T41" fmla="*/ 57 h 145"/>
                <a:gd name="T42" fmla="*/ 0 w 136"/>
                <a:gd name="T43" fmla="*/ 44 h 145"/>
                <a:gd name="T44" fmla="*/ 2 w 136"/>
                <a:gd name="T45" fmla="*/ 38 h 145"/>
                <a:gd name="T46" fmla="*/ 9 w 136"/>
                <a:gd name="T47" fmla="*/ 27 h 145"/>
                <a:gd name="T48" fmla="*/ 15 w 136"/>
                <a:gd name="T49" fmla="*/ 24 h 145"/>
                <a:gd name="T50" fmla="*/ 116 w 136"/>
                <a:gd name="T51" fmla="*/ 95 h 145"/>
                <a:gd name="T52" fmla="*/ 117 w 136"/>
                <a:gd name="T53" fmla="*/ 84 h 145"/>
                <a:gd name="T54" fmla="*/ 97 w 136"/>
                <a:gd name="T55" fmla="*/ 97 h 145"/>
                <a:gd name="T56" fmla="*/ 114 w 136"/>
                <a:gd name="T57" fmla="*/ 128 h 145"/>
                <a:gd name="T58" fmla="*/ 132 w 136"/>
                <a:gd name="T59" fmla="*/ 110 h 145"/>
                <a:gd name="T60" fmla="*/ 121 w 136"/>
                <a:gd name="T61" fmla="*/ 106 h 145"/>
                <a:gd name="T62" fmla="*/ 125 w 136"/>
                <a:gd name="T63" fmla="*/ 95 h 145"/>
                <a:gd name="T64" fmla="*/ 117 w 136"/>
                <a:gd name="T65" fmla="*/ 101 h 145"/>
                <a:gd name="T66" fmla="*/ 24 w 136"/>
                <a:gd name="T67" fmla="*/ 38 h 145"/>
                <a:gd name="T68" fmla="*/ 18 w 136"/>
                <a:gd name="T69" fmla="*/ 42 h 145"/>
                <a:gd name="T70" fmla="*/ 17 w 136"/>
                <a:gd name="T71" fmla="*/ 48 h 145"/>
                <a:gd name="T72" fmla="*/ 18 w 136"/>
                <a:gd name="T73" fmla="*/ 60 h 145"/>
                <a:gd name="T74" fmla="*/ 18 w 136"/>
                <a:gd name="T75" fmla="*/ 60 h 145"/>
                <a:gd name="T76" fmla="*/ 28 w 136"/>
                <a:gd name="T77" fmla="*/ 66 h 145"/>
                <a:gd name="T78" fmla="*/ 33 w 136"/>
                <a:gd name="T79" fmla="*/ 68 h 145"/>
                <a:gd name="T80" fmla="*/ 75 w 136"/>
                <a:gd name="T81" fmla="*/ 46 h 145"/>
                <a:gd name="T82" fmla="*/ 79 w 136"/>
                <a:gd name="T83" fmla="*/ 40 h 145"/>
                <a:gd name="T84" fmla="*/ 81 w 136"/>
                <a:gd name="T85" fmla="*/ 35 h 145"/>
                <a:gd name="T86" fmla="*/ 81 w 136"/>
                <a:gd name="T87" fmla="*/ 24 h 145"/>
                <a:gd name="T88" fmla="*/ 81 w 136"/>
                <a:gd name="T89" fmla="*/ 24 h 145"/>
                <a:gd name="T90" fmla="*/ 72 w 136"/>
                <a:gd name="T91" fmla="*/ 16 h 145"/>
                <a:gd name="T92" fmla="*/ 64 w 136"/>
                <a:gd name="T93" fmla="*/ 16 h 145"/>
                <a:gd name="T94" fmla="*/ 59 w 136"/>
                <a:gd name="T95" fmla="*/ 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145">
                  <a:moveTo>
                    <a:pt x="15" y="24"/>
                  </a:moveTo>
                  <a:lnTo>
                    <a:pt x="51" y="3"/>
                  </a:lnTo>
                  <a:lnTo>
                    <a:pt x="51" y="3"/>
                  </a:lnTo>
                  <a:lnTo>
                    <a:pt x="57" y="2"/>
                  </a:lnTo>
                  <a:lnTo>
                    <a:pt x="62" y="0"/>
                  </a:lnTo>
                  <a:lnTo>
                    <a:pt x="70" y="0"/>
                  </a:lnTo>
                  <a:lnTo>
                    <a:pt x="75" y="0"/>
                  </a:lnTo>
                  <a:lnTo>
                    <a:pt x="75" y="0"/>
                  </a:lnTo>
                  <a:lnTo>
                    <a:pt x="81" y="3"/>
                  </a:lnTo>
                  <a:lnTo>
                    <a:pt x="86" y="5"/>
                  </a:lnTo>
                  <a:lnTo>
                    <a:pt x="90" y="11"/>
                  </a:lnTo>
                  <a:lnTo>
                    <a:pt x="94" y="15"/>
                  </a:lnTo>
                  <a:lnTo>
                    <a:pt x="94" y="15"/>
                  </a:lnTo>
                  <a:lnTo>
                    <a:pt x="94" y="15"/>
                  </a:lnTo>
                  <a:lnTo>
                    <a:pt x="97" y="22"/>
                  </a:lnTo>
                  <a:lnTo>
                    <a:pt x="99" y="27"/>
                  </a:lnTo>
                  <a:lnTo>
                    <a:pt x="99" y="33"/>
                  </a:lnTo>
                  <a:lnTo>
                    <a:pt x="97" y="40"/>
                  </a:lnTo>
                  <a:lnTo>
                    <a:pt x="97" y="40"/>
                  </a:lnTo>
                  <a:lnTo>
                    <a:pt x="95" y="46"/>
                  </a:lnTo>
                  <a:lnTo>
                    <a:pt x="92" y="51"/>
                  </a:lnTo>
                  <a:lnTo>
                    <a:pt x="88" y="55"/>
                  </a:lnTo>
                  <a:lnTo>
                    <a:pt x="83" y="59"/>
                  </a:lnTo>
                  <a:lnTo>
                    <a:pt x="73" y="66"/>
                  </a:lnTo>
                  <a:lnTo>
                    <a:pt x="114" y="136"/>
                  </a:lnTo>
                  <a:lnTo>
                    <a:pt x="97" y="145"/>
                  </a:lnTo>
                  <a:lnTo>
                    <a:pt x="57" y="75"/>
                  </a:lnTo>
                  <a:lnTo>
                    <a:pt x="48" y="79"/>
                  </a:lnTo>
                  <a:lnTo>
                    <a:pt x="48" y="79"/>
                  </a:lnTo>
                  <a:lnTo>
                    <a:pt x="42" y="82"/>
                  </a:lnTo>
                  <a:lnTo>
                    <a:pt x="35" y="84"/>
                  </a:lnTo>
                  <a:lnTo>
                    <a:pt x="29" y="84"/>
                  </a:lnTo>
                  <a:lnTo>
                    <a:pt x="24" y="82"/>
                  </a:lnTo>
                  <a:lnTo>
                    <a:pt x="24" y="82"/>
                  </a:lnTo>
                  <a:lnTo>
                    <a:pt x="17" y="81"/>
                  </a:lnTo>
                  <a:lnTo>
                    <a:pt x="13" y="77"/>
                  </a:lnTo>
                  <a:lnTo>
                    <a:pt x="7" y="73"/>
                  </a:lnTo>
                  <a:lnTo>
                    <a:pt x="4" y="68"/>
                  </a:lnTo>
                  <a:lnTo>
                    <a:pt x="4" y="68"/>
                  </a:lnTo>
                  <a:lnTo>
                    <a:pt x="4" y="68"/>
                  </a:lnTo>
                  <a:lnTo>
                    <a:pt x="0" y="62"/>
                  </a:lnTo>
                  <a:lnTo>
                    <a:pt x="0" y="57"/>
                  </a:lnTo>
                  <a:lnTo>
                    <a:pt x="0" y="49"/>
                  </a:lnTo>
                  <a:lnTo>
                    <a:pt x="0" y="44"/>
                  </a:lnTo>
                  <a:lnTo>
                    <a:pt x="0" y="44"/>
                  </a:lnTo>
                  <a:lnTo>
                    <a:pt x="2" y="38"/>
                  </a:lnTo>
                  <a:lnTo>
                    <a:pt x="6" y="33"/>
                  </a:lnTo>
                  <a:lnTo>
                    <a:pt x="9" y="27"/>
                  </a:lnTo>
                  <a:lnTo>
                    <a:pt x="15" y="24"/>
                  </a:lnTo>
                  <a:lnTo>
                    <a:pt x="15" y="24"/>
                  </a:lnTo>
                  <a:close/>
                  <a:moveTo>
                    <a:pt x="117" y="101"/>
                  </a:moveTo>
                  <a:lnTo>
                    <a:pt x="116" y="95"/>
                  </a:lnTo>
                  <a:lnTo>
                    <a:pt x="121" y="92"/>
                  </a:lnTo>
                  <a:lnTo>
                    <a:pt x="117" y="84"/>
                  </a:lnTo>
                  <a:lnTo>
                    <a:pt x="112" y="90"/>
                  </a:lnTo>
                  <a:lnTo>
                    <a:pt x="97" y="97"/>
                  </a:lnTo>
                  <a:lnTo>
                    <a:pt x="101" y="104"/>
                  </a:lnTo>
                  <a:lnTo>
                    <a:pt x="114" y="128"/>
                  </a:lnTo>
                  <a:lnTo>
                    <a:pt x="136" y="115"/>
                  </a:lnTo>
                  <a:lnTo>
                    <a:pt x="132" y="110"/>
                  </a:lnTo>
                  <a:lnTo>
                    <a:pt x="125" y="114"/>
                  </a:lnTo>
                  <a:lnTo>
                    <a:pt x="121" y="106"/>
                  </a:lnTo>
                  <a:lnTo>
                    <a:pt x="128" y="103"/>
                  </a:lnTo>
                  <a:lnTo>
                    <a:pt x="125" y="95"/>
                  </a:lnTo>
                  <a:lnTo>
                    <a:pt x="117" y="101"/>
                  </a:lnTo>
                  <a:lnTo>
                    <a:pt x="117" y="101"/>
                  </a:lnTo>
                  <a:close/>
                  <a:moveTo>
                    <a:pt x="59" y="18"/>
                  </a:moveTo>
                  <a:lnTo>
                    <a:pt x="24" y="38"/>
                  </a:lnTo>
                  <a:lnTo>
                    <a:pt x="24" y="38"/>
                  </a:lnTo>
                  <a:lnTo>
                    <a:pt x="18" y="42"/>
                  </a:lnTo>
                  <a:lnTo>
                    <a:pt x="17" y="48"/>
                  </a:lnTo>
                  <a:lnTo>
                    <a:pt x="17" y="48"/>
                  </a:lnTo>
                  <a:lnTo>
                    <a:pt x="17" y="53"/>
                  </a:lnTo>
                  <a:lnTo>
                    <a:pt x="18" y="60"/>
                  </a:lnTo>
                  <a:lnTo>
                    <a:pt x="18" y="60"/>
                  </a:lnTo>
                  <a:lnTo>
                    <a:pt x="18" y="60"/>
                  </a:lnTo>
                  <a:lnTo>
                    <a:pt x="22" y="64"/>
                  </a:lnTo>
                  <a:lnTo>
                    <a:pt x="28" y="66"/>
                  </a:lnTo>
                  <a:lnTo>
                    <a:pt x="28" y="66"/>
                  </a:lnTo>
                  <a:lnTo>
                    <a:pt x="33" y="68"/>
                  </a:lnTo>
                  <a:lnTo>
                    <a:pt x="39" y="66"/>
                  </a:lnTo>
                  <a:lnTo>
                    <a:pt x="75" y="46"/>
                  </a:lnTo>
                  <a:lnTo>
                    <a:pt x="75" y="46"/>
                  </a:lnTo>
                  <a:lnTo>
                    <a:pt x="79" y="40"/>
                  </a:lnTo>
                  <a:lnTo>
                    <a:pt x="81" y="35"/>
                  </a:lnTo>
                  <a:lnTo>
                    <a:pt x="81" y="35"/>
                  </a:lnTo>
                  <a:lnTo>
                    <a:pt x="83" y="29"/>
                  </a:lnTo>
                  <a:lnTo>
                    <a:pt x="81" y="24"/>
                  </a:lnTo>
                  <a:lnTo>
                    <a:pt x="81" y="24"/>
                  </a:lnTo>
                  <a:lnTo>
                    <a:pt x="81" y="24"/>
                  </a:lnTo>
                  <a:lnTo>
                    <a:pt x="75" y="20"/>
                  </a:lnTo>
                  <a:lnTo>
                    <a:pt x="72" y="16"/>
                  </a:lnTo>
                  <a:lnTo>
                    <a:pt x="72" y="16"/>
                  </a:lnTo>
                  <a:lnTo>
                    <a:pt x="64" y="16"/>
                  </a:lnTo>
                  <a:lnTo>
                    <a:pt x="59" y="18"/>
                  </a:lnTo>
                  <a:lnTo>
                    <a:pt x="59"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7" name="Freeform 289"/>
            <p:cNvSpPr>
              <a:spLocks noEditPoints="1"/>
            </p:cNvSpPr>
            <p:nvPr/>
          </p:nvSpPr>
          <p:spPr bwMode="auto">
            <a:xfrm>
              <a:off x="15117" y="6699"/>
              <a:ext cx="480" cy="463"/>
            </a:xfrm>
            <a:custGeom>
              <a:avLst/>
              <a:gdLst>
                <a:gd name="T0" fmla="*/ 129 w 162"/>
                <a:gd name="T1" fmla="*/ 11 h 156"/>
                <a:gd name="T2" fmla="*/ 129 w 162"/>
                <a:gd name="T3" fmla="*/ 3 h 156"/>
                <a:gd name="T4" fmla="*/ 134 w 162"/>
                <a:gd name="T5" fmla="*/ 0 h 156"/>
                <a:gd name="T6" fmla="*/ 140 w 162"/>
                <a:gd name="T7" fmla="*/ 1 h 156"/>
                <a:gd name="T8" fmla="*/ 156 w 162"/>
                <a:gd name="T9" fmla="*/ 25 h 156"/>
                <a:gd name="T10" fmla="*/ 162 w 162"/>
                <a:gd name="T11" fmla="*/ 55 h 156"/>
                <a:gd name="T12" fmla="*/ 156 w 162"/>
                <a:gd name="T13" fmla="*/ 80 h 156"/>
                <a:gd name="T14" fmla="*/ 140 w 162"/>
                <a:gd name="T15" fmla="*/ 100 h 156"/>
                <a:gd name="T16" fmla="*/ 132 w 162"/>
                <a:gd name="T17" fmla="*/ 102 h 156"/>
                <a:gd name="T18" fmla="*/ 129 w 162"/>
                <a:gd name="T19" fmla="*/ 97 h 156"/>
                <a:gd name="T20" fmla="*/ 131 w 162"/>
                <a:gd name="T21" fmla="*/ 89 h 156"/>
                <a:gd name="T22" fmla="*/ 143 w 162"/>
                <a:gd name="T23" fmla="*/ 75 h 156"/>
                <a:gd name="T24" fmla="*/ 147 w 162"/>
                <a:gd name="T25" fmla="*/ 55 h 156"/>
                <a:gd name="T26" fmla="*/ 143 w 162"/>
                <a:gd name="T27" fmla="*/ 33 h 156"/>
                <a:gd name="T28" fmla="*/ 131 w 162"/>
                <a:gd name="T29" fmla="*/ 12 h 156"/>
                <a:gd name="T30" fmla="*/ 83 w 162"/>
                <a:gd name="T31" fmla="*/ 36 h 156"/>
                <a:gd name="T32" fmla="*/ 96 w 162"/>
                <a:gd name="T33" fmla="*/ 45 h 156"/>
                <a:gd name="T34" fmla="*/ 96 w 162"/>
                <a:gd name="T35" fmla="*/ 55 h 156"/>
                <a:gd name="T36" fmla="*/ 88 w 162"/>
                <a:gd name="T37" fmla="*/ 64 h 156"/>
                <a:gd name="T38" fmla="*/ 76 w 162"/>
                <a:gd name="T39" fmla="*/ 64 h 156"/>
                <a:gd name="T40" fmla="*/ 68 w 162"/>
                <a:gd name="T41" fmla="*/ 55 h 156"/>
                <a:gd name="T42" fmla="*/ 68 w 162"/>
                <a:gd name="T43" fmla="*/ 45 h 156"/>
                <a:gd name="T44" fmla="*/ 83 w 162"/>
                <a:gd name="T45" fmla="*/ 36 h 156"/>
                <a:gd name="T46" fmla="*/ 33 w 162"/>
                <a:gd name="T47" fmla="*/ 12 h 156"/>
                <a:gd name="T48" fmla="*/ 35 w 162"/>
                <a:gd name="T49" fmla="*/ 5 h 156"/>
                <a:gd name="T50" fmla="*/ 31 w 162"/>
                <a:gd name="T51" fmla="*/ 1 h 156"/>
                <a:gd name="T52" fmla="*/ 24 w 162"/>
                <a:gd name="T53" fmla="*/ 1 h 156"/>
                <a:gd name="T54" fmla="*/ 6 w 162"/>
                <a:gd name="T55" fmla="*/ 25 h 156"/>
                <a:gd name="T56" fmla="*/ 0 w 162"/>
                <a:gd name="T57" fmla="*/ 55 h 156"/>
                <a:gd name="T58" fmla="*/ 8 w 162"/>
                <a:gd name="T59" fmla="*/ 80 h 156"/>
                <a:gd name="T60" fmla="*/ 24 w 162"/>
                <a:gd name="T61" fmla="*/ 100 h 156"/>
                <a:gd name="T62" fmla="*/ 28 w 162"/>
                <a:gd name="T63" fmla="*/ 102 h 156"/>
                <a:gd name="T64" fmla="*/ 33 w 162"/>
                <a:gd name="T65" fmla="*/ 100 h 156"/>
                <a:gd name="T66" fmla="*/ 35 w 162"/>
                <a:gd name="T67" fmla="*/ 91 h 156"/>
                <a:gd name="T68" fmla="*/ 26 w 162"/>
                <a:gd name="T69" fmla="*/ 82 h 156"/>
                <a:gd name="T70" fmla="*/ 17 w 162"/>
                <a:gd name="T71" fmla="*/ 64 h 156"/>
                <a:gd name="T72" fmla="*/ 17 w 162"/>
                <a:gd name="T73" fmla="*/ 44 h 156"/>
                <a:gd name="T74" fmla="*/ 26 w 162"/>
                <a:gd name="T75" fmla="*/ 22 h 156"/>
                <a:gd name="T76" fmla="*/ 52 w 162"/>
                <a:gd name="T77" fmla="*/ 34 h 156"/>
                <a:gd name="T78" fmla="*/ 44 w 162"/>
                <a:gd name="T79" fmla="*/ 53 h 156"/>
                <a:gd name="T80" fmla="*/ 53 w 162"/>
                <a:gd name="T81" fmla="*/ 71 h 156"/>
                <a:gd name="T82" fmla="*/ 57 w 162"/>
                <a:gd name="T83" fmla="*/ 75 h 156"/>
                <a:gd name="T84" fmla="*/ 55 w 162"/>
                <a:gd name="T85" fmla="*/ 80 h 156"/>
                <a:gd name="T86" fmla="*/ 48 w 162"/>
                <a:gd name="T87" fmla="*/ 84 h 156"/>
                <a:gd name="T88" fmla="*/ 39 w 162"/>
                <a:gd name="T89" fmla="*/ 77 h 156"/>
                <a:gd name="T90" fmla="*/ 30 w 162"/>
                <a:gd name="T91" fmla="*/ 53 h 156"/>
                <a:gd name="T92" fmla="*/ 37 w 162"/>
                <a:gd name="T93" fmla="*/ 31 h 156"/>
                <a:gd name="T94" fmla="*/ 46 w 162"/>
                <a:gd name="T95" fmla="*/ 22 h 156"/>
                <a:gd name="T96" fmla="*/ 53 w 162"/>
                <a:gd name="T97" fmla="*/ 23 h 156"/>
                <a:gd name="T98" fmla="*/ 55 w 162"/>
                <a:gd name="T99" fmla="*/ 29 h 156"/>
                <a:gd name="T100" fmla="*/ 52 w 162"/>
                <a:gd name="T101" fmla="*/ 34 h 156"/>
                <a:gd name="T102" fmla="*/ 116 w 162"/>
                <a:gd name="T103" fmla="*/ 44 h 156"/>
                <a:gd name="T104" fmla="*/ 114 w 162"/>
                <a:gd name="T105" fmla="*/ 66 h 156"/>
                <a:gd name="T106" fmla="*/ 107 w 162"/>
                <a:gd name="T107" fmla="*/ 73 h 156"/>
                <a:gd name="T108" fmla="*/ 109 w 162"/>
                <a:gd name="T109" fmla="*/ 80 h 156"/>
                <a:gd name="T110" fmla="*/ 112 w 162"/>
                <a:gd name="T111" fmla="*/ 84 h 156"/>
                <a:gd name="T112" fmla="*/ 118 w 162"/>
                <a:gd name="T113" fmla="*/ 82 h 156"/>
                <a:gd name="T114" fmla="*/ 132 w 162"/>
                <a:gd name="T115" fmla="*/ 62 h 156"/>
                <a:gd name="T116" fmla="*/ 131 w 162"/>
                <a:gd name="T117" fmla="*/ 38 h 156"/>
                <a:gd name="T118" fmla="*/ 120 w 162"/>
                <a:gd name="T119" fmla="*/ 23 h 156"/>
                <a:gd name="T120" fmla="*/ 112 w 162"/>
                <a:gd name="T121" fmla="*/ 22 h 156"/>
                <a:gd name="T122" fmla="*/ 109 w 162"/>
                <a:gd name="T123" fmla="*/ 27 h 156"/>
                <a:gd name="T124" fmla="*/ 110 w 162"/>
                <a:gd name="T125"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56">
                  <a:moveTo>
                    <a:pt x="131" y="12"/>
                  </a:moveTo>
                  <a:lnTo>
                    <a:pt x="131" y="12"/>
                  </a:lnTo>
                  <a:lnTo>
                    <a:pt x="129" y="11"/>
                  </a:lnTo>
                  <a:lnTo>
                    <a:pt x="127" y="9"/>
                  </a:lnTo>
                  <a:lnTo>
                    <a:pt x="127" y="5"/>
                  </a:lnTo>
                  <a:lnTo>
                    <a:pt x="129" y="3"/>
                  </a:lnTo>
                  <a:lnTo>
                    <a:pt x="129" y="3"/>
                  </a:lnTo>
                  <a:lnTo>
                    <a:pt x="131" y="1"/>
                  </a:lnTo>
                  <a:lnTo>
                    <a:pt x="134" y="0"/>
                  </a:lnTo>
                  <a:lnTo>
                    <a:pt x="136" y="1"/>
                  </a:lnTo>
                  <a:lnTo>
                    <a:pt x="140" y="1"/>
                  </a:lnTo>
                  <a:lnTo>
                    <a:pt x="140" y="1"/>
                  </a:lnTo>
                  <a:lnTo>
                    <a:pt x="149" y="12"/>
                  </a:lnTo>
                  <a:lnTo>
                    <a:pt x="156" y="25"/>
                  </a:lnTo>
                  <a:lnTo>
                    <a:pt x="156" y="25"/>
                  </a:lnTo>
                  <a:lnTo>
                    <a:pt x="162" y="40"/>
                  </a:lnTo>
                  <a:lnTo>
                    <a:pt x="162" y="55"/>
                  </a:lnTo>
                  <a:lnTo>
                    <a:pt x="162" y="55"/>
                  </a:lnTo>
                  <a:lnTo>
                    <a:pt x="160" y="67"/>
                  </a:lnTo>
                  <a:lnTo>
                    <a:pt x="156" y="80"/>
                  </a:lnTo>
                  <a:lnTo>
                    <a:pt x="156" y="80"/>
                  </a:lnTo>
                  <a:lnTo>
                    <a:pt x="149" y="91"/>
                  </a:lnTo>
                  <a:lnTo>
                    <a:pt x="140" y="100"/>
                  </a:lnTo>
                  <a:lnTo>
                    <a:pt x="140" y="100"/>
                  </a:lnTo>
                  <a:lnTo>
                    <a:pt x="138" y="102"/>
                  </a:lnTo>
                  <a:lnTo>
                    <a:pt x="134" y="102"/>
                  </a:lnTo>
                  <a:lnTo>
                    <a:pt x="132" y="102"/>
                  </a:lnTo>
                  <a:lnTo>
                    <a:pt x="131" y="100"/>
                  </a:lnTo>
                  <a:lnTo>
                    <a:pt x="131" y="100"/>
                  </a:lnTo>
                  <a:lnTo>
                    <a:pt x="129" y="97"/>
                  </a:lnTo>
                  <a:lnTo>
                    <a:pt x="129" y="95"/>
                  </a:lnTo>
                  <a:lnTo>
                    <a:pt x="129" y="91"/>
                  </a:lnTo>
                  <a:lnTo>
                    <a:pt x="131" y="89"/>
                  </a:lnTo>
                  <a:lnTo>
                    <a:pt x="131" y="89"/>
                  </a:lnTo>
                  <a:lnTo>
                    <a:pt x="138" y="82"/>
                  </a:lnTo>
                  <a:lnTo>
                    <a:pt x="143" y="75"/>
                  </a:lnTo>
                  <a:lnTo>
                    <a:pt x="143" y="75"/>
                  </a:lnTo>
                  <a:lnTo>
                    <a:pt x="145" y="64"/>
                  </a:lnTo>
                  <a:lnTo>
                    <a:pt x="147" y="55"/>
                  </a:lnTo>
                  <a:lnTo>
                    <a:pt x="147" y="55"/>
                  </a:lnTo>
                  <a:lnTo>
                    <a:pt x="147" y="44"/>
                  </a:lnTo>
                  <a:lnTo>
                    <a:pt x="143" y="33"/>
                  </a:lnTo>
                  <a:lnTo>
                    <a:pt x="143" y="33"/>
                  </a:lnTo>
                  <a:lnTo>
                    <a:pt x="138" y="22"/>
                  </a:lnTo>
                  <a:lnTo>
                    <a:pt x="131" y="12"/>
                  </a:lnTo>
                  <a:lnTo>
                    <a:pt x="131" y="12"/>
                  </a:lnTo>
                  <a:close/>
                  <a:moveTo>
                    <a:pt x="83" y="36"/>
                  </a:moveTo>
                  <a:lnTo>
                    <a:pt x="83" y="36"/>
                  </a:lnTo>
                  <a:lnTo>
                    <a:pt x="88" y="38"/>
                  </a:lnTo>
                  <a:lnTo>
                    <a:pt x="92" y="40"/>
                  </a:lnTo>
                  <a:lnTo>
                    <a:pt x="96" y="45"/>
                  </a:lnTo>
                  <a:lnTo>
                    <a:pt x="96" y="51"/>
                  </a:lnTo>
                  <a:lnTo>
                    <a:pt x="96" y="51"/>
                  </a:lnTo>
                  <a:lnTo>
                    <a:pt x="96" y="55"/>
                  </a:lnTo>
                  <a:lnTo>
                    <a:pt x="94" y="58"/>
                  </a:lnTo>
                  <a:lnTo>
                    <a:pt x="92" y="62"/>
                  </a:lnTo>
                  <a:lnTo>
                    <a:pt x="88" y="64"/>
                  </a:lnTo>
                  <a:lnTo>
                    <a:pt x="88" y="156"/>
                  </a:lnTo>
                  <a:lnTo>
                    <a:pt x="76" y="156"/>
                  </a:lnTo>
                  <a:lnTo>
                    <a:pt x="76" y="64"/>
                  </a:lnTo>
                  <a:lnTo>
                    <a:pt x="76" y="64"/>
                  </a:lnTo>
                  <a:lnTo>
                    <a:pt x="70" y="58"/>
                  </a:lnTo>
                  <a:lnTo>
                    <a:pt x="68" y="55"/>
                  </a:lnTo>
                  <a:lnTo>
                    <a:pt x="68" y="51"/>
                  </a:lnTo>
                  <a:lnTo>
                    <a:pt x="68" y="51"/>
                  </a:lnTo>
                  <a:lnTo>
                    <a:pt x="68" y="45"/>
                  </a:lnTo>
                  <a:lnTo>
                    <a:pt x="72" y="40"/>
                  </a:lnTo>
                  <a:lnTo>
                    <a:pt x="77" y="38"/>
                  </a:lnTo>
                  <a:lnTo>
                    <a:pt x="83" y="36"/>
                  </a:lnTo>
                  <a:lnTo>
                    <a:pt x="83" y="36"/>
                  </a:lnTo>
                  <a:close/>
                  <a:moveTo>
                    <a:pt x="33" y="12"/>
                  </a:moveTo>
                  <a:lnTo>
                    <a:pt x="33" y="12"/>
                  </a:lnTo>
                  <a:lnTo>
                    <a:pt x="35" y="11"/>
                  </a:lnTo>
                  <a:lnTo>
                    <a:pt x="35" y="9"/>
                  </a:lnTo>
                  <a:lnTo>
                    <a:pt x="35" y="5"/>
                  </a:lnTo>
                  <a:lnTo>
                    <a:pt x="33" y="3"/>
                  </a:lnTo>
                  <a:lnTo>
                    <a:pt x="33" y="3"/>
                  </a:lnTo>
                  <a:lnTo>
                    <a:pt x="31" y="1"/>
                  </a:lnTo>
                  <a:lnTo>
                    <a:pt x="30" y="0"/>
                  </a:lnTo>
                  <a:lnTo>
                    <a:pt x="26" y="1"/>
                  </a:lnTo>
                  <a:lnTo>
                    <a:pt x="24" y="1"/>
                  </a:lnTo>
                  <a:lnTo>
                    <a:pt x="24" y="1"/>
                  </a:lnTo>
                  <a:lnTo>
                    <a:pt x="13" y="12"/>
                  </a:lnTo>
                  <a:lnTo>
                    <a:pt x="6" y="25"/>
                  </a:lnTo>
                  <a:lnTo>
                    <a:pt x="6" y="25"/>
                  </a:lnTo>
                  <a:lnTo>
                    <a:pt x="2" y="40"/>
                  </a:lnTo>
                  <a:lnTo>
                    <a:pt x="0" y="55"/>
                  </a:lnTo>
                  <a:lnTo>
                    <a:pt x="0" y="55"/>
                  </a:lnTo>
                  <a:lnTo>
                    <a:pt x="4" y="67"/>
                  </a:lnTo>
                  <a:lnTo>
                    <a:pt x="8" y="80"/>
                  </a:lnTo>
                  <a:lnTo>
                    <a:pt x="8" y="80"/>
                  </a:lnTo>
                  <a:lnTo>
                    <a:pt x="15" y="91"/>
                  </a:lnTo>
                  <a:lnTo>
                    <a:pt x="24" y="100"/>
                  </a:lnTo>
                  <a:lnTo>
                    <a:pt x="24" y="100"/>
                  </a:lnTo>
                  <a:lnTo>
                    <a:pt x="26" y="102"/>
                  </a:lnTo>
                  <a:lnTo>
                    <a:pt x="28" y="102"/>
                  </a:lnTo>
                  <a:lnTo>
                    <a:pt x="31" y="102"/>
                  </a:lnTo>
                  <a:lnTo>
                    <a:pt x="33" y="100"/>
                  </a:lnTo>
                  <a:lnTo>
                    <a:pt x="33" y="100"/>
                  </a:lnTo>
                  <a:lnTo>
                    <a:pt x="35" y="97"/>
                  </a:lnTo>
                  <a:lnTo>
                    <a:pt x="35" y="95"/>
                  </a:lnTo>
                  <a:lnTo>
                    <a:pt x="35" y="91"/>
                  </a:lnTo>
                  <a:lnTo>
                    <a:pt x="33" y="89"/>
                  </a:lnTo>
                  <a:lnTo>
                    <a:pt x="33" y="89"/>
                  </a:lnTo>
                  <a:lnTo>
                    <a:pt x="26" y="82"/>
                  </a:lnTo>
                  <a:lnTo>
                    <a:pt x="20" y="75"/>
                  </a:lnTo>
                  <a:lnTo>
                    <a:pt x="20" y="75"/>
                  </a:lnTo>
                  <a:lnTo>
                    <a:pt x="17" y="64"/>
                  </a:lnTo>
                  <a:lnTo>
                    <a:pt x="15" y="55"/>
                  </a:lnTo>
                  <a:lnTo>
                    <a:pt x="15" y="55"/>
                  </a:lnTo>
                  <a:lnTo>
                    <a:pt x="17" y="44"/>
                  </a:lnTo>
                  <a:lnTo>
                    <a:pt x="20" y="33"/>
                  </a:lnTo>
                  <a:lnTo>
                    <a:pt x="20" y="33"/>
                  </a:lnTo>
                  <a:lnTo>
                    <a:pt x="26" y="22"/>
                  </a:lnTo>
                  <a:lnTo>
                    <a:pt x="33" y="12"/>
                  </a:lnTo>
                  <a:lnTo>
                    <a:pt x="33" y="12"/>
                  </a:lnTo>
                  <a:close/>
                  <a:moveTo>
                    <a:pt x="52" y="34"/>
                  </a:moveTo>
                  <a:lnTo>
                    <a:pt x="52" y="34"/>
                  </a:lnTo>
                  <a:lnTo>
                    <a:pt x="46" y="44"/>
                  </a:lnTo>
                  <a:lnTo>
                    <a:pt x="44" y="53"/>
                  </a:lnTo>
                  <a:lnTo>
                    <a:pt x="48" y="62"/>
                  </a:lnTo>
                  <a:lnTo>
                    <a:pt x="50" y="66"/>
                  </a:lnTo>
                  <a:lnTo>
                    <a:pt x="53" y="71"/>
                  </a:lnTo>
                  <a:lnTo>
                    <a:pt x="53" y="71"/>
                  </a:lnTo>
                  <a:lnTo>
                    <a:pt x="55" y="73"/>
                  </a:lnTo>
                  <a:lnTo>
                    <a:pt x="57" y="75"/>
                  </a:lnTo>
                  <a:lnTo>
                    <a:pt x="57" y="78"/>
                  </a:lnTo>
                  <a:lnTo>
                    <a:pt x="55" y="80"/>
                  </a:lnTo>
                  <a:lnTo>
                    <a:pt x="55" y="80"/>
                  </a:lnTo>
                  <a:lnTo>
                    <a:pt x="53" y="82"/>
                  </a:lnTo>
                  <a:lnTo>
                    <a:pt x="52" y="84"/>
                  </a:lnTo>
                  <a:lnTo>
                    <a:pt x="48" y="84"/>
                  </a:lnTo>
                  <a:lnTo>
                    <a:pt x="46" y="82"/>
                  </a:lnTo>
                  <a:lnTo>
                    <a:pt x="46" y="82"/>
                  </a:lnTo>
                  <a:lnTo>
                    <a:pt x="39" y="77"/>
                  </a:lnTo>
                  <a:lnTo>
                    <a:pt x="33" y="69"/>
                  </a:lnTo>
                  <a:lnTo>
                    <a:pt x="31" y="62"/>
                  </a:lnTo>
                  <a:lnTo>
                    <a:pt x="30" y="53"/>
                  </a:lnTo>
                  <a:lnTo>
                    <a:pt x="30" y="45"/>
                  </a:lnTo>
                  <a:lnTo>
                    <a:pt x="33" y="38"/>
                  </a:lnTo>
                  <a:lnTo>
                    <a:pt x="37" y="31"/>
                  </a:lnTo>
                  <a:lnTo>
                    <a:pt x="42" y="23"/>
                  </a:lnTo>
                  <a:lnTo>
                    <a:pt x="42" y="23"/>
                  </a:lnTo>
                  <a:lnTo>
                    <a:pt x="46" y="22"/>
                  </a:lnTo>
                  <a:lnTo>
                    <a:pt x="48" y="22"/>
                  </a:lnTo>
                  <a:lnTo>
                    <a:pt x="50" y="22"/>
                  </a:lnTo>
                  <a:lnTo>
                    <a:pt x="53" y="23"/>
                  </a:lnTo>
                  <a:lnTo>
                    <a:pt x="53" y="23"/>
                  </a:lnTo>
                  <a:lnTo>
                    <a:pt x="53" y="27"/>
                  </a:lnTo>
                  <a:lnTo>
                    <a:pt x="55" y="29"/>
                  </a:lnTo>
                  <a:lnTo>
                    <a:pt x="53" y="33"/>
                  </a:lnTo>
                  <a:lnTo>
                    <a:pt x="52" y="34"/>
                  </a:lnTo>
                  <a:lnTo>
                    <a:pt x="52" y="34"/>
                  </a:lnTo>
                  <a:close/>
                  <a:moveTo>
                    <a:pt x="110" y="34"/>
                  </a:moveTo>
                  <a:lnTo>
                    <a:pt x="110" y="34"/>
                  </a:lnTo>
                  <a:lnTo>
                    <a:pt x="116" y="44"/>
                  </a:lnTo>
                  <a:lnTo>
                    <a:pt x="118" y="53"/>
                  </a:lnTo>
                  <a:lnTo>
                    <a:pt x="116" y="62"/>
                  </a:lnTo>
                  <a:lnTo>
                    <a:pt x="114" y="66"/>
                  </a:lnTo>
                  <a:lnTo>
                    <a:pt x="110" y="71"/>
                  </a:lnTo>
                  <a:lnTo>
                    <a:pt x="110" y="71"/>
                  </a:lnTo>
                  <a:lnTo>
                    <a:pt x="107" y="73"/>
                  </a:lnTo>
                  <a:lnTo>
                    <a:pt x="107" y="75"/>
                  </a:lnTo>
                  <a:lnTo>
                    <a:pt x="107" y="78"/>
                  </a:lnTo>
                  <a:lnTo>
                    <a:pt x="109" y="80"/>
                  </a:lnTo>
                  <a:lnTo>
                    <a:pt x="109" y="80"/>
                  </a:lnTo>
                  <a:lnTo>
                    <a:pt x="110" y="82"/>
                  </a:lnTo>
                  <a:lnTo>
                    <a:pt x="112" y="84"/>
                  </a:lnTo>
                  <a:lnTo>
                    <a:pt x="116" y="84"/>
                  </a:lnTo>
                  <a:lnTo>
                    <a:pt x="118" y="82"/>
                  </a:lnTo>
                  <a:lnTo>
                    <a:pt x="118" y="82"/>
                  </a:lnTo>
                  <a:lnTo>
                    <a:pt x="125" y="77"/>
                  </a:lnTo>
                  <a:lnTo>
                    <a:pt x="129" y="69"/>
                  </a:lnTo>
                  <a:lnTo>
                    <a:pt x="132" y="62"/>
                  </a:lnTo>
                  <a:lnTo>
                    <a:pt x="134" y="53"/>
                  </a:lnTo>
                  <a:lnTo>
                    <a:pt x="132" y="45"/>
                  </a:lnTo>
                  <a:lnTo>
                    <a:pt x="131" y="38"/>
                  </a:lnTo>
                  <a:lnTo>
                    <a:pt x="127" y="31"/>
                  </a:lnTo>
                  <a:lnTo>
                    <a:pt x="120" y="23"/>
                  </a:lnTo>
                  <a:lnTo>
                    <a:pt x="120" y="23"/>
                  </a:lnTo>
                  <a:lnTo>
                    <a:pt x="118" y="22"/>
                  </a:lnTo>
                  <a:lnTo>
                    <a:pt x="116" y="22"/>
                  </a:lnTo>
                  <a:lnTo>
                    <a:pt x="112" y="22"/>
                  </a:lnTo>
                  <a:lnTo>
                    <a:pt x="110" y="23"/>
                  </a:lnTo>
                  <a:lnTo>
                    <a:pt x="110" y="23"/>
                  </a:lnTo>
                  <a:lnTo>
                    <a:pt x="109" y="27"/>
                  </a:lnTo>
                  <a:lnTo>
                    <a:pt x="109" y="29"/>
                  </a:lnTo>
                  <a:lnTo>
                    <a:pt x="109" y="33"/>
                  </a:lnTo>
                  <a:lnTo>
                    <a:pt x="110" y="34"/>
                  </a:lnTo>
                  <a:lnTo>
                    <a:pt x="11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8" name="Freeform 353"/>
            <p:cNvSpPr>
              <a:spLocks noEditPoints="1"/>
            </p:cNvSpPr>
            <p:nvPr/>
          </p:nvSpPr>
          <p:spPr bwMode="auto">
            <a:xfrm>
              <a:off x="16342" y="7746"/>
              <a:ext cx="431" cy="431"/>
            </a:xfrm>
            <a:custGeom>
              <a:avLst/>
              <a:gdLst>
                <a:gd name="T0" fmla="*/ 114 w 145"/>
                <a:gd name="T1" fmla="*/ 13 h 145"/>
                <a:gd name="T2" fmla="*/ 144 w 145"/>
                <a:gd name="T3" fmla="*/ 58 h 145"/>
                <a:gd name="T4" fmla="*/ 134 w 145"/>
                <a:gd name="T5" fmla="*/ 114 h 145"/>
                <a:gd name="T6" fmla="*/ 89 w 145"/>
                <a:gd name="T7" fmla="*/ 143 h 145"/>
                <a:gd name="T8" fmla="*/ 33 w 145"/>
                <a:gd name="T9" fmla="*/ 132 h 145"/>
                <a:gd name="T10" fmla="*/ 2 w 145"/>
                <a:gd name="T11" fmla="*/ 86 h 145"/>
                <a:gd name="T12" fmla="*/ 13 w 145"/>
                <a:gd name="T13" fmla="*/ 31 h 145"/>
                <a:gd name="T14" fmla="*/ 59 w 145"/>
                <a:gd name="T15" fmla="*/ 2 h 145"/>
                <a:gd name="T16" fmla="*/ 57 w 145"/>
                <a:gd name="T17" fmla="*/ 75 h 145"/>
                <a:gd name="T18" fmla="*/ 35 w 145"/>
                <a:gd name="T19" fmla="*/ 75 h 145"/>
                <a:gd name="T20" fmla="*/ 67 w 145"/>
                <a:gd name="T21" fmla="*/ 108 h 145"/>
                <a:gd name="T22" fmla="*/ 89 w 145"/>
                <a:gd name="T23" fmla="*/ 108 h 145"/>
                <a:gd name="T24" fmla="*/ 111 w 145"/>
                <a:gd name="T25" fmla="*/ 49 h 145"/>
                <a:gd name="T26" fmla="*/ 81 w 145"/>
                <a:gd name="T27" fmla="*/ 49 h 145"/>
                <a:gd name="T28" fmla="*/ 67 w 145"/>
                <a:gd name="T29" fmla="*/ 49 h 145"/>
                <a:gd name="T30" fmla="*/ 107 w 145"/>
                <a:gd name="T31" fmla="*/ 38 h 145"/>
                <a:gd name="T32" fmla="*/ 107 w 145"/>
                <a:gd name="T33" fmla="*/ 42 h 145"/>
                <a:gd name="T34" fmla="*/ 105 w 145"/>
                <a:gd name="T35" fmla="*/ 38 h 145"/>
                <a:gd name="T36" fmla="*/ 107 w 145"/>
                <a:gd name="T37" fmla="*/ 44 h 145"/>
                <a:gd name="T38" fmla="*/ 111 w 145"/>
                <a:gd name="T39" fmla="*/ 38 h 145"/>
                <a:gd name="T40" fmla="*/ 107 w 145"/>
                <a:gd name="T41" fmla="*/ 35 h 145"/>
                <a:gd name="T42" fmla="*/ 89 w 145"/>
                <a:gd name="T43" fmla="*/ 121 h 145"/>
                <a:gd name="T44" fmla="*/ 81 w 145"/>
                <a:gd name="T45" fmla="*/ 123 h 145"/>
                <a:gd name="T46" fmla="*/ 89 w 145"/>
                <a:gd name="T47" fmla="*/ 123 h 145"/>
                <a:gd name="T48" fmla="*/ 85 w 145"/>
                <a:gd name="T49" fmla="*/ 121 h 145"/>
                <a:gd name="T50" fmla="*/ 83 w 145"/>
                <a:gd name="T51" fmla="*/ 44 h 145"/>
                <a:gd name="T52" fmla="*/ 89 w 145"/>
                <a:gd name="T53" fmla="*/ 40 h 145"/>
                <a:gd name="T54" fmla="*/ 89 w 145"/>
                <a:gd name="T55" fmla="*/ 33 h 145"/>
                <a:gd name="T56" fmla="*/ 85 w 145"/>
                <a:gd name="T57" fmla="*/ 31 h 145"/>
                <a:gd name="T58" fmla="*/ 85 w 145"/>
                <a:gd name="T59" fmla="*/ 33 h 145"/>
                <a:gd name="T60" fmla="*/ 85 w 145"/>
                <a:gd name="T61" fmla="*/ 36 h 145"/>
                <a:gd name="T62" fmla="*/ 85 w 145"/>
                <a:gd name="T63" fmla="*/ 38 h 145"/>
                <a:gd name="T64" fmla="*/ 85 w 145"/>
                <a:gd name="T65" fmla="*/ 42 h 145"/>
                <a:gd name="T66" fmla="*/ 81 w 145"/>
                <a:gd name="T67" fmla="*/ 38 h 145"/>
                <a:gd name="T68" fmla="*/ 67 w 145"/>
                <a:gd name="T69" fmla="*/ 117 h 145"/>
                <a:gd name="T70" fmla="*/ 63 w 145"/>
                <a:gd name="T71" fmla="*/ 114 h 145"/>
                <a:gd name="T72" fmla="*/ 63 w 145"/>
                <a:gd name="T73" fmla="*/ 117 h 145"/>
                <a:gd name="T74" fmla="*/ 63 w 145"/>
                <a:gd name="T75" fmla="*/ 115 h 145"/>
                <a:gd name="T76" fmla="*/ 67 w 145"/>
                <a:gd name="T77" fmla="*/ 126 h 145"/>
                <a:gd name="T78" fmla="*/ 61 w 145"/>
                <a:gd name="T79" fmla="*/ 31 h 145"/>
                <a:gd name="T80" fmla="*/ 61 w 145"/>
                <a:gd name="T81" fmla="*/ 35 h 145"/>
                <a:gd name="T82" fmla="*/ 44 w 145"/>
                <a:gd name="T83" fmla="*/ 44 h 145"/>
                <a:gd name="T84" fmla="*/ 41 w 145"/>
                <a:gd name="T85" fmla="*/ 36 h 145"/>
                <a:gd name="T86" fmla="*/ 43 w 145"/>
                <a:gd name="T87" fmla="*/ 33 h 145"/>
                <a:gd name="T88" fmla="*/ 39 w 145"/>
                <a:gd name="T89" fmla="*/ 38 h 145"/>
                <a:gd name="T90" fmla="*/ 41 w 145"/>
                <a:gd name="T91" fmla="*/ 40 h 145"/>
                <a:gd name="T92" fmla="*/ 44 w 145"/>
                <a:gd name="T93" fmla="*/ 44 h 145"/>
                <a:gd name="T94" fmla="*/ 39 w 145"/>
                <a:gd name="T95" fmla="*/ 36 h 145"/>
                <a:gd name="T96" fmla="*/ 114 w 145"/>
                <a:gd name="T97" fmla="*/ 31 h 145"/>
                <a:gd name="T98" fmla="*/ 74 w 145"/>
                <a:gd name="T99" fmla="*/ 14 h 145"/>
                <a:gd name="T100" fmla="*/ 32 w 145"/>
                <a:gd name="T101" fmla="*/ 31 h 145"/>
                <a:gd name="T102" fmla="*/ 15 w 145"/>
                <a:gd name="T103" fmla="*/ 71 h 145"/>
                <a:gd name="T104" fmla="*/ 32 w 145"/>
                <a:gd name="T105" fmla="*/ 114 h 145"/>
                <a:gd name="T106" fmla="*/ 74 w 145"/>
                <a:gd name="T107" fmla="*/ 130 h 145"/>
                <a:gd name="T108" fmla="*/ 114 w 145"/>
                <a:gd name="T109" fmla="*/ 114 h 145"/>
                <a:gd name="T110" fmla="*/ 133 w 145"/>
                <a:gd name="T111" fmla="*/ 71 h 145"/>
                <a:gd name="T112" fmla="*/ 114 w 145"/>
                <a:gd name="T113"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5">
                  <a:moveTo>
                    <a:pt x="74" y="0"/>
                  </a:moveTo>
                  <a:lnTo>
                    <a:pt x="74" y="0"/>
                  </a:lnTo>
                  <a:lnTo>
                    <a:pt x="89" y="2"/>
                  </a:lnTo>
                  <a:lnTo>
                    <a:pt x="101" y="5"/>
                  </a:lnTo>
                  <a:lnTo>
                    <a:pt x="114" y="13"/>
                  </a:lnTo>
                  <a:lnTo>
                    <a:pt x="125" y="22"/>
                  </a:lnTo>
                  <a:lnTo>
                    <a:pt x="125" y="22"/>
                  </a:lnTo>
                  <a:lnTo>
                    <a:pt x="134" y="31"/>
                  </a:lnTo>
                  <a:lnTo>
                    <a:pt x="140" y="44"/>
                  </a:lnTo>
                  <a:lnTo>
                    <a:pt x="144" y="58"/>
                  </a:lnTo>
                  <a:lnTo>
                    <a:pt x="145" y="71"/>
                  </a:lnTo>
                  <a:lnTo>
                    <a:pt x="145" y="71"/>
                  </a:lnTo>
                  <a:lnTo>
                    <a:pt x="144" y="86"/>
                  </a:lnTo>
                  <a:lnTo>
                    <a:pt x="140" y="101"/>
                  </a:lnTo>
                  <a:lnTo>
                    <a:pt x="134" y="114"/>
                  </a:lnTo>
                  <a:lnTo>
                    <a:pt x="125" y="123"/>
                  </a:lnTo>
                  <a:lnTo>
                    <a:pt x="125" y="123"/>
                  </a:lnTo>
                  <a:lnTo>
                    <a:pt x="114" y="132"/>
                  </a:lnTo>
                  <a:lnTo>
                    <a:pt x="101" y="139"/>
                  </a:lnTo>
                  <a:lnTo>
                    <a:pt x="89" y="143"/>
                  </a:lnTo>
                  <a:lnTo>
                    <a:pt x="74" y="145"/>
                  </a:lnTo>
                  <a:lnTo>
                    <a:pt x="74" y="145"/>
                  </a:lnTo>
                  <a:lnTo>
                    <a:pt x="59" y="143"/>
                  </a:lnTo>
                  <a:lnTo>
                    <a:pt x="46" y="139"/>
                  </a:lnTo>
                  <a:lnTo>
                    <a:pt x="33" y="132"/>
                  </a:lnTo>
                  <a:lnTo>
                    <a:pt x="22" y="123"/>
                  </a:lnTo>
                  <a:lnTo>
                    <a:pt x="22" y="123"/>
                  </a:lnTo>
                  <a:lnTo>
                    <a:pt x="13" y="114"/>
                  </a:lnTo>
                  <a:lnTo>
                    <a:pt x="8" y="101"/>
                  </a:lnTo>
                  <a:lnTo>
                    <a:pt x="2" y="86"/>
                  </a:lnTo>
                  <a:lnTo>
                    <a:pt x="0" y="71"/>
                  </a:lnTo>
                  <a:lnTo>
                    <a:pt x="0" y="71"/>
                  </a:lnTo>
                  <a:lnTo>
                    <a:pt x="2" y="58"/>
                  </a:lnTo>
                  <a:lnTo>
                    <a:pt x="8" y="44"/>
                  </a:lnTo>
                  <a:lnTo>
                    <a:pt x="13" y="31"/>
                  </a:lnTo>
                  <a:lnTo>
                    <a:pt x="22" y="22"/>
                  </a:lnTo>
                  <a:lnTo>
                    <a:pt x="22" y="22"/>
                  </a:lnTo>
                  <a:lnTo>
                    <a:pt x="33" y="13"/>
                  </a:lnTo>
                  <a:lnTo>
                    <a:pt x="46" y="5"/>
                  </a:lnTo>
                  <a:lnTo>
                    <a:pt x="59" y="2"/>
                  </a:lnTo>
                  <a:lnTo>
                    <a:pt x="74" y="0"/>
                  </a:lnTo>
                  <a:lnTo>
                    <a:pt x="74" y="0"/>
                  </a:lnTo>
                  <a:close/>
                  <a:moveTo>
                    <a:pt x="67" y="49"/>
                  </a:moveTo>
                  <a:lnTo>
                    <a:pt x="57" y="49"/>
                  </a:lnTo>
                  <a:lnTo>
                    <a:pt x="57" y="75"/>
                  </a:lnTo>
                  <a:lnTo>
                    <a:pt x="57" y="75"/>
                  </a:lnTo>
                  <a:lnTo>
                    <a:pt x="44" y="75"/>
                  </a:lnTo>
                  <a:lnTo>
                    <a:pt x="44" y="49"/>
                  </a:lnTo>
                  <a:lnTo>
                    <a:pt x="35" y="49"/>
                  </a:lnTo>
                  <a:lnTo>
                    <a:pt x="35" y="75"/>
                  </a:lnTo>
                  <a:lnTo>
                    <a:pt x="35" y="82"/>
                  </a:lnTo>
                  <a:lnTo>
                    <a:pt x="44" y="82"/>
                  </a:lnTo>
                  <a:lnTo>
                    <a:pt x="57" y="82"/>
                  </a:lnTo>
                  <a:lnTo>
                    <a:pt x="57" y="108"/>
                  </a:lnTo>
                  <a:lnTo>
                    <a:pt x="67" y="108"/>
                  </a:lnTo>
                  <a:lnTo>
                    <a:pt x="67" y="93"/>
                  </a:lnTo>
                  <a:lnTo>
                    <a:pt x="67" y="82"/>
                  </a:lnTo>
                  <a:lnTo>
                    <a:pt x="81" y="82"/>
                  </a:lnTo>
                  <a:lnTo>
                    <a:pt x="81" y="108"/>
                  </a:lnTo>
                  <a:lnTo>
                    <a:pt x="89" y="108"/>
                  </a:lnTo>
                  <a:lnTo>
                    <a:pt x="89" y="82"/>
                  </a:lnTo>
                  <a:lnTo>
                    <a:pt x="103" y="82"/>
                  </a:lnTo>
                  <a:lnTo>
                    <a:pt x="105" y="82"/>
                  </a:lnTo>
                  <a:lnTo>
                    <a:pt x="111" y="82"/>
                  </a:lnTo>
                  <a:lnTo>
                    <a:pt x="111" y="49"/>
                  </a:lnTo>
                  <a:lnTo>
                    <a:pt x="103" y="49"/>
                  </a:lnTo>
                  <a:lnTo>
                    <a:pt x="103" y="75"/>
                  </a:lnTo>
                  <a:lnTo>
                    <a:pt x="89" y="75"/>
                  </a:lnTo>
                  <a:lnTo>
                    <a:pt x="89" y="49"/>
                  </a:lnTo>
                  <a:lnTo>
                    <a:pt x="81" y="49"/>
                  </a:lnTo>
                  <a:lnTo>
                    <a:pt x="81" y="75"/>
                  </a:lnTo>
                  <a:lnTo>
                    <a:pt x="76" y="75"/>
                  </a:lnTo>
                  <a:lnTo>
                    <a:pt x="67" y="75"/>
                  </a:lnTo>
                  <a:lnTo>
                    <a:pt x="67" y="49"/>
                  </a:lnTo>
                  <a:lnTo>
                    <a:pt x="67" y="49"/>
                  </a:lnTo>
                  <a:close/>
                  <a:moveTo>
                    <a:pt x="111" y="33"/>
                  </a:moveTo>
                  <a:lnTo>
                    <a:pt x="105" y="33"/>
                  </a:lnTo>
                  <a:lnTo>
                    <a:pt x="105" y="38"/>
                  </a:lnTo>
                  <a:lnTo>
                    <a:pt x="107" y="38"/>
                  </a:lnTo>
                  <a:lnTo>
                    <a:pt x="107" y="38"/>
                  </a:lnTo>
                  <a:lnTo>
                    <a:pt x="107" y="38"/>
                  </a:lnTo>
                  <a:lnTo>
                    <a:pt x="107" y="38"/>
                  </a:lnTo>
                  <a:lnTo>
                    <a:pt x="107" y="38"/>
                  </a:lnTo>
                  <a:lnTo>
                    <a:pt x="107" y="42"/>
                  </a:lnTo>
                  <a:lnTo>
                    <a:pt x="107" y="42"/>
                  </a:lnTo>
                  <a:lnTo>
                    <a:pt x="107" y="42"/>
                  </a:lnTo>
                  <a:lnTo>
                    <a:pt x="107" y="42"/>
                  </a:lnTo>
                  <a:lnTo>
                    <a:pt x="107" y="42"/>
                  </a:lnTo>
                  <a:lnTo>
                    <a:pt x="107" y="38"/>
                  </a:lnTo>
                  <a:lnTo>
                    <a:pt x="105" y="38"/>
                  </a:lnTo>
                  <a:lnTo>
                    <a:pt x="105" y="42"/>
                  </a:lnTo>
                  <a:lnTo>
                    <a:pt x="105" y="42"/>
                  </a:lnTo>
                  <a:lnTo>
                    <a:pt x="105" y="44"/>
                  </a:lnTo>
                  <a:lnTo>
                    <a:pt x="107" y="44"/>
                  </a:lnTo>
                  <a:lnTo>
                    <a:pt x="107" y="44"/>
                  </a:lnTo>
                  <a:lnTo>
                    <a:pt x="109" y="44"/>
                  </a:lnTo>
                  <a:lnTo>
                    <a:pt x="109" y="44"/>
                  </a:lnTo>
                  <a:lnTo>
                    <a:pt x="111" y="42"/>
                  </a:lnTo>
                  <a:lnTo>
                    <a:pt x="111" y="38"/>
                  </a:lnTo>
                  <a:lnTo>
                    <a:pt x="111" y="38"/>
                  </a:lnTo>
                  <a:lnTo>
                    <a:pt x="111" y="36"/>
                  </a:lnTo>
                  <a:lnTo>
                    <a:pt x="109" y="36"/>
                  </a:lnTo>
                  <a:lnTo>
                    <a:pt x="109" y="36"/>
                  </a:lnTo>
                  <a:lnTo>
                    <a:pt x="107" y="36"/>
                  </a:lnTo>
                  <a:lnTo>
                    <a:pt x="107" y="35"/>
                  </a:lnTo>
                  <a:lnTo>
                    <a:pt x="111" y="35"/>
                  </a:lnTo>
                  <a:lnTo>
                    <a:pt x="111" y="33"/>
                  </a:lnTo>
                  <a:lnTo>
                    <a:pt x="111" y="33"/>
                  </a:lnTo>
                  <a:close/>
                  <a:moveTo>
                    <a:pt x="89" y="123"/>
                  </a:moveTo>
                  <a:lnTo>
                    <a:pt x="89" y="121"/>
                  </a:lnTo>
                  <a:lnTo>
                    <a:pt x="89" y="121"/>
                  </a:lnTo>
                  <a:lnTo>
                    <a:pt x="89" y="114"/>
                  </a:lnTo>
                  <a:lnTo>
                    <a:pt x="85" y="114"/>
                  </a:lnTo>
                  <a:lnTo>
                    <a:pt x="81" y="121"/>
                  </a:lnTo>
                  <a:lnTo>
                    <a:pt x="81" y="123"/>
                  </a:lnTo>
                  <a:lnTo>
                    <a:pt x="85" y="123"/>
                  </a:lnTo>
                  <a:lnTo>
                    <a:pt x="85" y="125"/>
                  </a:lnTo>
                  <a:lnTo>
                    <a:pt x="89" y="125"/>
                  </a:lnTo>
                  <a:lnTo>
                    <a:pt x="89" y="123"/>
                  </a:lnTo>
                  <a:lnTo>
                    <a:pt x="89" y="123"/>
                  </a:lnTo>
                  <a:lnTo>
                    <a:pt x="89" y="123"/>
                  </a:lnTo>
                  <a:close/>
                  <a:moveTo>
                    <a:pt x="85" y="121"/>
                  </a:moveTo>
                  <a:lnTo>
                    <a:pt x="85" y="117"/>
                  </a:lnTo>
                  <a:lnTo>
                    <a:pt x="85" y="121"/>
                  </a:lnTo>
                  <a:lnTo>
                    <a:pt x="85" y="121"/>
                  </a:lnTo>
                  <a:lnTo>
                    <a:pt x="85" y="121"/>
                  </a:lnTo>
                  <a:close/>
                  <a:moveTo>
                    <a:pt x="81" y="38"/>
                  </a:moveTo>
                  <a:lnTo>
                    <a:pt x="81" y="42"/>
                  </a:lnTo>
                  <a:lnTo>
                    <a:pt x="81" y="42"/>
                  </a:lnTo>
                  <a:lnTo>
                    <a:pt x="83" y="44"/>
                  </a:lnTo>
                  <a:lnTo>
                    <a:pt x="85" y="44"/>
                  </a:lnTo>
                  <a:lnTo>
                    <a:pt x="85" y="44"/>
                  </a:lnTo>
                  <a:lnTo>
                    <a:pt x="87" y="44"/>
                  </a:lnTo>
                  <a:lnTo>
                    <a:pt x="89" y="42"/>
                  </a:lnTo>
                  <a:lnTo>
                    <a:pt x="89" y="40"/>
                  </a:lnTo>
                  <a:lnTo>
                    <a:pt x="89" y="40"/>
                  </a:lnTo>
                  <a:lnTo>
                    <a:pt x="87" y="36"/>
                  </a:lnTo>
                  <a:lnTo>
                    <a:pt x="87" y="36"/>
                  </a:lnTo>
                  <a:lnTo>
                    <a:pt x="89" y="35"/>
                  </a:lnTo>
                  <a:lnTo>
                    <a:pt x="89" y="33"/>
                  </a:lnTo>
                  <a:lnTo>
                    <a:pt x="89" y="33"/>
                  </a:lnTo>
                  <a:lnTo>
                    <a:pt x="87" y="33"/>
                  </a:lnTo>
                  <a:lnTo>
                    <a:pt x="87" y="33"/>
                  </a:lnTo>
                  <a:lnTo>
                    <a:pt x="85" y="31"/>
                  </a:lnTo>
                  <a:lnTo>
                    <a:pt x="85" y="31"/>
                  </a:lnTo>
                  <a:lnTo>
                    <a:pt x="83" y="33"/>
                  </a:lnTo>
                  <a:lnTo>
                    <a:pt x="81" y="33"/>
                  </a:lnTo>
                  <a:lnTo>
                    <a:pt x="81" y="36"/>
                  </a:lnTo>
                  <a:lnTo>
                    <a:pt x="85" y="36"/>
                  </a:lnTo>
                  <a:lnTo>
                    <a:pt x="85" y="33"/>
                  </a:lnTo>
                  <a:lnTo>
                    <a:pt x="85" y="33"/>
                  </a:lnTo>
                  <a:lnTo>
                    <a:pt x="85" y="33"/>
                  </a:lnTo>
                  <a:lnTo>
                    <a:pt x="85" y="33"/>
                  </a:lnTo>
                  <a:lnTo>
                    <a:pt x="85" y="33"/>
                  </a:lnTo>
                  <a:lnTo>
                    <a:pt x="85" y="36"/>
                  </a:lnTo>
                  <a:lnTo>
                    <a:pt x="85" y="36"/>
                  </a:lnTo>
                  <a:lnTo>
                    <a:pt x="83" y="36"/>
                  </a:lnTo>
                  <a:lnTo>
                    <a:pt x="83" y="38"/>
                  </a:lnTo>
                  <a:lnTo>
                    <a:pt x="83" y="38"/>
                  </a:lnTo>
                  <a:lnTo>
                    <a:pt x="85" y="38"/>
                  </a:lnTo>
                  <a:lnTo>
                    <a:pt x="85" y="38"/>
                  </a:lnTo>
                  <a:lnTo>
                    <a:pt x="85" y="38"/>
                  </a:lnTo>
                  <a:lnTo>
                    <a:pt x="85" y="42"/>
                  </a:lnTo>
                  <a:lnTo>
                    <a:pt x="85" y="42"/>
                  </a:lnTo>
                  <a:lnTo>
                    <a:pt x="85" y="42"/>
                  </a:lnTo>
                  <a:lnTo>
                    <a:pt x="85" y="42"/>
                  </a:lnTo>
                  <a:lnTo>
                    <a:pt x="85" y="42"/>
                  </a:lnTo>
                  <a:lnTo>
                    <a:pt x="85" y="38"/>
                  </a:lnTo>
                  <a:lnTo>
                    <a:pt x="81" y="38"/>
                  </a:lnTo>
                  <a:lnTo>
                    <a:pt x="81" y="38"/>
                  </a:lnTo>
                  <a:close/>
                  <a:moveTo>
                    <a:pt x="67" y="126"/>
                  </a:moveTo>
                  <a:lnTo>
                    <a:pt x="67" y="125"/>
                  </a:lnTo>
                  <a:lnTo>
                    <a:pt x="63" y="125"/>
                  </a:lnTo>
                  <a:lnTo>
                    <a:pt x="67" y="117"/>
                  </a:lnTo>
                  <a:lnTo>
                    <a:pt x="67" y="117"/>
                  </a:lnTo>
                  <a:lnTo>
                    <a:pt x="67" y="117"/>
                  </a:lnTo>
                  <a:lnTo>
                    <a:pt x="67" y="117"/>
                  </a:lnTo>
                  <a:lnTo>
                    <a:pt x="65" y="114"/>
                  </a:lnTo>
                  <a:lnTo>
                    <a:pt x="65" y="114"/>
                  </a:lnTo>
                  <a:lnTo>
                    <a:pt x="63" y="114"/>
                  </a:lnTo>
                  <a:lnTo>
                    <a:pt x="63" y="114"/>
                  </a:lnTo>
                  <a:lnTo>
                    <a:pt x="61" y="114"/>
                  </a:lnTo>
                  <a:lnTo>
                    <a:pt x="59" y="115"/>
                  </a:lnTo>
                  <a:lnTo>
                    <a:pt x="59" y="117"/>
                  </a:lnTo>
                  <a:lnTo>
                    <a:pt x="63" y="117"/>
                  </a:lnTo>
                  <a:lnTo>
                    <a:pt x="63" y="115"/>
                  </a:lnTo>
                  <a:lnTo>
                    <a:pt x="63" y="115"/>
                  </a:lnTo>
                  <a:lnTo>
                    <a:pt x="63" y="115"/>
                  </a:lnTo>
                  <a:lnTo>
                    <a:pt x="63" y="115"/>
                  </a:lnTo>
                  <a:lnTo>
                    <a:pt x="63" y="115"/>
                  </a:lnTo>
                  <a:lnTo>
                    <a:pt x="63" y="115"/>
                  </a:lnTo>
                  <a:lnTo>
                    <a:pt x="63" y="119"/>
                  </a:lnTo>
                  <a:lnTo>
                    <a:pt x="59" y="125"/>
                  </a:lnTo>
                  <a:lnTo>
                    <a:pt x="59" y="126"/>
                  </a:lnTo>
                  <a:lnTo>
                    <a:pt x="67" y="126"/>
                  </a:lnTo>
                  <a:lnTo>
                    <a:pt x="67" y="126"/>
                  </a:lnTo>
                  <a:close/>
                  <a:moveTo>
                    <a:pt x="65" y="44"/>
                  </a:moveTo>
                  <a:lnTo>
                    <a:pt x="65" y="31"/>
                  </a:lnTo>
                  <a:lnTo>
                    <a:pt x="61" y="31"/>
                  </a:lnTo>
                  <a:lnTo>
                    <a:pt x="61" y="31"/>
                  </a:lnTo>
                  <a:lnTo>
                    <a:pt x="61" y="33"/>
                  </a:lnTo>
                  <a:lnTo>
                    <a:pt x="61" y="33"/>
                  </a:lnTo>
                  <a:lnTo>
                    <a:pt x="59" y="33"/>
                  </a:lnTo>
                  <a:lnTo>
                    <a:pt x="59" y="35"/>
                  </a:lnTo>
                  <a:lnTo>
                    <a:pt x="61" y="35"/>
                  </a:lnTo>
                  <a:lnTo>
                    <a:pt x="61" y="44"/>
                  </a:lnTo>
                  <a:lnTo>
                    <a:pt x="65" y="44"/>
                  </a:lnTo>
                  <a:lnTo>
                    <a:pt x="65" y="44"/>
                  </a:lnTo>
                  <a:close/>
                  <a:moveTo>
                    <a:pt x="44" y="44"/>
                  </a:moveTo>
                  <a:lnTo>
                    <a:pt x="44" y="44"/>
                  </a:lnTo>
                  <a:lnTo>
                    <a:pt x="43" y="40"/>
                  </a:lnTo>
                  <a:lnTo>
                    <a:pt x="43" y="40"/>
                  </a:lnTo>
                  <a:lnTo>
                    <a:pt x="43" y="40"/>
                  </a:lnTo>
                  <a:lnTo>
                    <a:pt x="41" y="36"/>
                  </a:lnTo>
                  <a:lnTo>
                    <a:pt x="41" y="36"/>
                  </a:lnTo>
                  <a:lnTo>
                    <a:pt x="43" y="35"/>
                  </a:lnTo>
                  <a:lnTo>
                    <a:pt x="43" y="35"/>
                  </a:lnTo>
                  <a:lnTo>
                    <a:pt x="43" y="35"/>
                  </a:lnTo>
                  <a:lnTo>
                    <a:pt x="43" y="33"/>
                  </a:lnTo>
                  <a:lnTo>
                    <a:pt x="43" y="33"/>
                  </a:lnTo>
                  <a:lnTo>
                    <a:pt x="41" y="31"/>
                  </a:lnTo>
                  <a:lnTo>
                    <a:pt x="37" y="31"/>
                  </a:lnTo>
                  <a:lnTo>
                    <a:pt x="37" y="44"/>
                  </a:lnTo>
                  <a:lnTo>
                    <a:pt x="39" y="44"/>
                  </a:lnTo>
                  <a:lnTo>
                    <a:pt x="39" y="38"/>
                  </a:lnTo>
                  <a:lnTo>
                    <a:pt x="39" y="38"/>
                  </a:lnTo>
                  <a:lnTo>
                    <a:pt x="41" y="38"/>
                  </a:lnTo>
                  <a:lnTo>
                    <a:pt x="41" y="38"/>
                  </a:lnTo>
                  <a:lnTo>
                    <a:pt x="41" y="40"/>
                  </a:lnTo>
                  <a:lnTo>
                    <a:pt x="41" y="40"/>
                  </a:lnTo>
                  <a:lnTo>
                    <a:pt x="41" y="40"/>
                  </a:lnTo>
                  <a:lnTo>
                    <a:pt x="41" y="40"/>
                  </a:lnTo>
                  <a:lnTo>
                    <a:pt x="41" y="44"/>
                  </a:lnTo>
                  <a:lnTo>
                    <a:pt x="44" y="44"/>
                  </a:lnTo>
                  <a:lnTo>
                    <a:pt x="44" y="44"/>
                  </a:lnTo>
                  <a:close/>
                  <a:moveTo>
                    <a:pt x="41" y="36"/>
                  </a:moveTo>
                  <a:lnTo>
                    <a:pt x="41" y="35"/>
                  </a:lnTo>
                  <a:lnTo>
                    <a:pt x="41" y="35"/>
                  </a:lnTo>
                  <a:lnTo>
                    <a:pt x="39" y="33"/>
                  </a:lnTo>
                  <a:lnTo>
                    <a:pt x="39" y="36"/>
                  </a:lnTo>
                  <a:lnTo>
                    <a:pt x="39" y="36"/>
                  </a:lnTo>
                  <a:lnTo>
                    <a:pt x="41" y="36"/>
                  </a:lnTo>
                  <a:lnTo>
                    <a:pt x="41" y="36"/>
                  </a:lnTo>
                  <a:close/>
                  <a:moveTo>
                    <a:pt x="114" y="31"/>
                  </a:moveTo>
                  <a:lnTo>
                    <a:pt x="114" y="31"/>
                  </a:lnTo>
                  <a:lnTo>
                    <a:pt x="107" y="24"/>
                  </a:lnTo>
                  <a:lnTo>
                    <a:pt x="96" y="18"/>
                  </a:lnTo>
                  <a:lnTo>
                    <a:pt x="85" y="14"/>
                  </a:lnTo>
                  <a:lnTo>
                    <a:pt x="74" y="14"/>
                  </a:lnTo>
                  <a:lnTo>
                    <a:pt x="74" y="14"/>
                  </a:lnTo>
                  <a:lnTo>
                    <a:pt x="61" y="14"/>
                  </a:lnTo>
                  <a:lnTo>
                    <a:pt x="50" y="18"/>
                  </a:lnTo>
                  <a:lnTo>
                    <a:pt x="41" y="24"/>
                  </a:lnTo>
                  <a:lnTo>
                    <a:pt x="32" y="31"/>
                  </a:lnTo>
                  <a:lnTo>
                    <a:pt x="32" y="31"/>
                  </a:lnTo>
                  <a:lnTo>
                    <a:pt x="24" y="40"/>
                  </a:lnTo>
                  <a:lnTo>
                    <a:pt x="19" y="49"/>
                  </a:lnTo>
                  <a:lnTo>
                    <a:pt x="17" y="60"/>
                  </a:lnTo>
                  <a:lnTo>
                    <a:pt x="15" y="71"/>
                  </a:lnTo>
                  <a:lnTo>
                    <a:pt x="15" y="71"/>
                  </a:lnTo>
                  <a:lnTo>
                    <a:pt x="17" y="84"/>
                  </a:lnTo>
                  <a:lnTo>
                    <a:pt x="19" y="95"/>
                  </a:lnTo>
                  <a:lnTo>
                    <a:pt x="24" y="104"/>
                  </a:lnTo>
                  <a:lnTo>
                    <a:pt x="32" y="114"/>
                  </a:lnTo>
                  <a:lnTo>
                    <a:pt x="32" y="114"/>
                  </a:lnTo>
                  <a:lnTo>
                    <a:pt x="41" y="121"/>
                  </a:lnTo>
                  <a:lnTo>
                    <a:pt x="50" y="126"/>
                  </a:lnTo>
                  <a:lnTo>
                    <a:pt x="61" y="130"/>
                  </a:lnTo>
                  <a:lnTo>
                    <a:pt x="74" y="130"/>
                  </a:lnTo>
                  <a:lnTo>
                    <a:pt x="74" y="130"/>
                  </a:lnTo>
                  <a:lnTo>
                    <a:pt x="85" y="130"/>
                  </a:lnTo>
                  <a:lnTo>
                    <a:pt x="96" y="126"/>
                  </a:lnTo>
                  <a:lnTo>
                    <a:pt x="107" y="121"/>
                  </a:lnTo>
                  <a:lnTo>
                    <a:pt x="114" y="114"/>
                  </a:lnTo>
                  <a:lnTo>
                    <a:pt x="114" y="114"/>
                  </a:lnTo>
                  <a:lnTo>
                    <a:pt x="122" y="104"/>
                  </a:lnTo>
                  <a:lnTo>
                    <a:pt x="127" y="95"/>
                  </a:lnTo>
                  <a:lnTo>
                    <a:pt x="131" y="84"/>
                  </a:lnTo>
                  <a:lnTo>
                    <a:pt x="133" y="71"/>
                  </a:lnTo>
                  <a:lnTo>
                    <a:pt x="133" y="71"/>
                  </a:lnTo>
                  <a:lnTo>
                    <a:pt x="131" y="60"/>
                  </a:lnTo>
                  <a:lnTo>
                    <a:pt x="127" y="49"/>
                  </a:lnTo>
                  <a:lnTo>
                    <a:pt x="122" y="40"/>
                  </a:lnTo>
                  <a:lnTo>
                    <a:pt x="114" y="31"/>
                  </a:lnTo>
                  <a:lnTo>
                    <a:pt x="114" y="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9" name="Freeform 354"/>
            <p:cNvSpPr>
              <a:spLocks noEditPoints="1"/>
            </p:cNvSpPr>
            <p:nvPr/>
          </p:nvSpPr>
          <p:spPr bwMode="auto">
            <a:xfrm>
              <a:off x="16336" y="6709"/>
              <a:ext cx="443" cy="443"/>
            </a:xfrm>
            <a:custGeom>
              <a:avLst/>
              <a:gdLst>
                <a:gd name="T0" fmla="*/ 41 w 149"/>
                <a:gd name="T1" fmla="*/ 90 h 149"/>
                <a:gd name="T2" fmla="*/ 43 w 149"/>
                <a:gd name="T3" fmla="*/ 92 h 149"/>
                <a:gd name="T4" fmla="*/ 44 w 149"/>
                <a:gd name="T5" fmla="*/ 84 h 149"/>
                <a:gd name="T6" fmla="*/ 43 w 149"/>
                <a:gd name="T7" fmla="*/ 79 h 149"/>
                <a:gd name="T8" fmla="*/ 35 w 149"/>
                <a:gd name="T9" fmla="*/ 71 h 149"/>
                <a:gd name="T10" fmla="*/ 33 w 149"/>
                <a:gd name="T11" fmla="*/ 62 h 149"/>
                <a:gd name="T12" fmla="*/ 39 w 149"/>
                <a:gd name="T13" fmla="*/ 55 h 149"/>
                <a:gd name="T14" fmla="*/ 48 w 149"/>
                <a:gd name="T15" fmla="*/ 55 h 149"/>
                <a:gd name="T16" fmla="*/ 54 w 149"/>
                <a:gd name="T17" fmla="*/ 62 h 149"/>
                <a:gd name="T18" fmla="*/ 44 w 149"/>
                <a:gd name="T19" fmla="*/ 62 h 149"/>
                <a:gd name="T20" fmla="*/ 44 w 149"/>
                <a:gd name="T21" fmla="*/ 60 h 149"/>
                <a:gd name="T22" fmla="*/ 43 w 149"/>
                <a:gd name="T23" fmla="*/ 66 h 149"/>
                <a:gd name="T24" fmla="*/ 46 w 149"/>
                <a:gd name="T25" fmla="*/ 71 h 149"/>
                <a:gd name="T26" fmla="*/ 52 w 149"/>
                <a:gd name="T27" fmla="*/ 79 h 149"/>
                <a:gd name="T28" fmla="*/ 54 w 149"/>
                <a:gd name="T29" fmla="*/ 90 h 149"/>
                <a:gd name="T30" fmla="*/ 48 w 149"/>
                <a:gd name="T31" fmla="*/ 97 h 149"/>
                <a:gd name="T32" fmla="*/ 39 w 149"/>
                <a:gd name="T33" fmla="*/ 97 h 149"/>
                <a:gd name="T34" fmla="*/ 33 w 149"/>
                <a:gd name="T35" fmla="*/ 90 h 149"/>
                <a:gd name="T36" fmla="*/ 46 w 149"/>
                <a:gd name="T37" fmla="*/ 0 h 149"/>
                <a:gd name="T38" fmla="*/ 22 w 149"/>
                <a:gd name="T39" fmla="*/ 22 h 149"/>
                <a:gd name="T40" fmla="*/ 2 w 149"/>
                <a:gd name="T41" fmla="*/ 42 h 149"/>
                <a:gd name="T42" fmla="*/ 0 w 149"/>
                <a:gd name="T43" fmla="*/ 103 h 149"/>
                <a:gd name="T44" fmla="*/ 22 w 149"/>
                <a:gd name="T45" fmla="*/ 127 h 149"/>
                <a:gd name="T46" fmla="*/ 43 w 149"/>
                <a:gd name="T47" fmla="*/ 149 h 149"/>
                <a:gd name="T48" fmla="*/ 103 w 149"/>
                <a:gd name="T49" fmla="*/ 149 h 149"/>
                <a:gd name="T50" fmla="*/ 127 w 149"/>
                <a:gd name="T51" fmla="*/ 128 h 149"/>
                <a:gd name="T52" fmla="*/ 147 w 149"/>
                <a:gd name="T53" fmla="*/ 108 h 149"/>
                <a:gd name="T54" fmla="*/ 149 w 149"/>
                <a:gd name="T55" fmla="*/ 48 h 149"/>
                <a:gd name="T56" fmla="*/ 127 w 149"/>
                <a:gd name="T57" fmla="*/ 22 h 149"/>
                <a:gd name="T58" fmla="*/ 107 w 149"/>
                <a:gd name="T59" fmla="*/ 2 h 149"/>
                <a:gd name="T60" fmla="*/ 46 w 149"/>
                <a:gd name="T61" fmla="*/ 0 h 149"/>
                <a:gd name="T62" fmla="*/ 32 w 149"/>
                <a:gd name="T63" fmla="*/ 42 h 149"/>
                <a:gd name="T64" fmla="*/ 21 w 149"/>
                <a:gd name="T65" fmla="*/ 97 h 149"/>
                <a:gd name="T66" fmla="*/ 52 w 149"/>
                <a:gd name="T67" fmla="*/ 128 h 149"/>
                <a:gd name="T68" fmla="*/ 120 w 149"/>
                <a:gd name="T69" fmla="*/ 108 h 149"/>
                <a:gd name="T70" fmla="*/ 107 w 149"/>
                <a:gd name="T71" fmla="*/ 31 h 149"/>
                <a:gd name="T72" fmla="*/ 52 w 149"/>
                <a:gd name="T73" fmla="*/ 22 h 149"/>
                <a:gd name="T74" fmla="*/ 70 w 149"/>
                <a:gd name="T75" fmla="*/ 60 h 149"/>
                <a:gd name="T76" fmla="*/ 61 w 149"/>
                <a:gd name="T77" fmla="*/ 60 h 149"/>
                <a:gd name="T78" fmla="*/ 76 w 149"/>
                <a:gd name="T79" fmla="*/ 55 h 149"/>
                <a:gd name="T80" fmla="*/ 78 w 149"/>
                <a:gd name="T81" fmla="*/ 90 h 149"/>
                <a:gd name="T82" fmla="*/ 78 w 149"/>
                <a:gd name="T83" fmla="*/ 59 h 149"/>
                <a:gd name="T84" fmla="*/ 87 w 149"/>
                <a:gd name="T85" fmla="*/ 55 h 149"/>
                <a:gd name="T86" fmla="*/ 96 w 149"/>
                <a:gd name="T87" fmla="*/ 57 h 149"/>
                <a:gd name="T88" fmla="*/ 98 w 149"/>
                <a:gd name="T89" fmla="*/ 90 h 149"/>
                <a:gd name="T90" fmla="*/ 96 w 149"/>
                <a:gd name="T91" fmla="*/ 95 h 149"/>
                <a:gd name="T92" fmla="*/ 87 w 149"/>
                <a:gd name="T93" fmla="*/ 97 h 149"/>
                <a:gd name="T94" fmla="*/ 79 w 149"/>
                <a:gd name="T95" fmla="*/ 95 h 149"/>
                <a:gd name="T96" fmla="*/ 78 w 149"/>
                <a:gd name="T97" fmla="*/ 90 h 149"/>
                <a:gd name="T98" fmla="*/ 87 w 149"/>
                <a:gd name="T99" fmla="*/ 92 h 149"/>
                <a:gd name="T100" fmla="*/ 87 w 149"/>
                <a:gd name="T101" fmla="*/ 62 h 149"/>
                <a:gd name="T102" fmla="*/ 87 w 149"/>
                <a:gd name="T103" fmla="*/ 60 h 149"/>
                <a:gd name="T104" fmla="*/ 89 w 149"/>
                <a:gd name="T105" fmla="*/ 90 h 149"/>
                <a:gd name="T106" fmla="*/ 100 w 149"/>
                <a:gd name="T107" fmla="*/ 97 h 149"/>
                <a:gd name="T108" fmla="*/ 109 w 149"/>
                <a:gd name="T109" fmla="*/ 55 h 149"/>
                <a:gd name="T110" fmla="*/ 120 w 149"/>
                <a:gd name="T111" fmla="*/ 59 h 149"/>
                <a:gd name="T112" fmla="*/ 122 w 149"/>
                <a:gd name="T113" fmla="*/ 75 h 149"/>
                <a:gd name="T114" fmla="*/ 118 w 149"/>
                <a:gd name="T115" fmla="*/ 81 h 149"/>
                <a:gd name="T116" fmla="*/ 109 w 149"/>
                <a:gd name="T117" fmla="*/ 83 h 149"/>
                <a:gd name="T118" fmla="*/ 111 w 149"/>
                <a:gd name="T119" fmla="*/ 75 h 149"/>
                <a:gd name="T120" fmla="*/ 109 w 149"/>
                <a:gd name="T121" fmla="*/ 60 h 149"/>
                <a:gd name="T122" fmla="*/ 112 w 149"/>
                <a:gd name="T123" fmla="*/ 7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149">
                  <a:moveTo>
                    <a:pt x="33" y="81"/>
                  </a:moveTo>
                  <a:lnTo>
                    <a:pt x="41" y="81"/>
                  </a:lnTo>
                  <a:lnTo>
                    <a:pt x="41" y="90"/>
                  </a:lnTo>
                  <a:lnTo>
                    <a:pt x="41" y="90"/>
                  </a:lnTo>
                  <a:lnTo>
                    <a:pt x="43" y="92"/>
                  </a:lnTo>
                  <a:lnTo>
                    <a:pt x="43" y="92"/>
                  </a:lnTo>
                  <a:lnTo>
                    <a:pt x="43" y="92"/>
                  </a:lnTo>
                  <a:lnTo>
                    <a:pt x="44" y="90"/>
                  </a:lnTo>
                  <a:lnTo>
                    <a:pt x="44" y="84"/>
                  </a:lnTo>
                  <a:lnTo>
                    <a:pt x="44" y="84"/>
                  </a:lnTo>
                  <a:lnTo>
                    <a:pt x="44" y="83"/>
                  </a:lnTo>
                  <a:lnTo>
                    <a:pt x="43" y="79"/>
                  </a:lnTo>
                  <a:lnTo>
                    <a:pt x="43" y="79"/>
                  </a:lnTo>
                  <a:lnTo>
                    <a:pt x="35" y="71"/>
                  </a:lnTo>
                  <a:lnTo>
                    <a:pt x="35" y="71"/>
                  </a:lnTo>
                  <a:lnTo>
                    <a:pt x="33" y="68"/>
                  </a:lnTo>
                  <a:lnTo>
                    <a:pt x="33" y="62"/>
                  </a:lnTo>
                  <a:lnTo>
                    <a:pt x="33" y="62"/>
                  </a:lnTo>
                  <a:lnTo>
                    <a:pt x="33" y="59"/>
                  </a:lnTo>
                  <a:lnTo>
                    <a:pt x="35" y="57"/>
                  </a:lnTo>
                  <a:lnTo>
                    <a:pt x="39" y="55"/>
                  </a:lnTo>
                  <a:lnTo>
                    <a:pt x="44" y="55"/>
                  </a:lnTo>
                  <a:lnTo>
                    <a:pt x="44" y="55"/>
                  </a:lnTo>
                  <a:lnTo>
                    <a:pt x="48" y="55"/>
                  </a:lnTo>
                  <a:lnTo>
                    <a:pt x="52" y="57"/>
                  </a:lnTo>
                  <a:lnTo>
                    <a:pt x="54" y="59"/>
                  </a:lnTo>
                  <a:lnTo>
                    <a:pt x="54" y="62"/>
                  </a:lnTo>
                  <a:lnTo>
                    <a:pt x="54" y="70"/>
                  </a:lnTo>
                  <a:lnTo>
                    <a:pt x="44" y="70"/>
                  </a:lnTo>
                  <a:lnTo>
                    <a:pt x="44" y="62"/>
                  </a:lnTo>
                  <a:lnTo>
                    <a:pt x="44" y="62"/>
                  </a:lnTo>
                  <a:lnTo>
                    <a:pt x="44" y="60"/>
                  </a:lnTo>
                  <a:lnTo>
                    <a:pt x="44" y="60"/>
                  </a:lnTo>
                  <a:lnTo>
                    <a:pt x="43" y="60"/>
                  </a:lnTo>
                  <a:lnTo>
                    <a:pt x="43" y="62"/>
                  </a:lnTo>
                  <a:lnTo>
                    <a:pt x="43" y="66"/>
                  </a:lnTo>
                  <a:lnTo>
                    <a:pt x="43" y="66"/>
                  </a:lnTo>
                  <a:lnTo>
                    <a:pt x="43" y="68"/>
                  </a:lnTo>
                  <a:lnTo>
                    <a:pt x="46" y="71"/>
                  </a:lnTo>
                  <a:lnTo>
                    <a:pt x="46" y="71"/>
                  </a:lnTo>
                  <a:lnTo>
                    <a:pt x="52" y="79"/>
                  </a:lnTo>
                  <a:lnTo>
                    <a:pt x="52" y="79"/>
                  </a:lnTo>
                  <a:lnTo>
                    <a:pt x="54" y="84"/>
                  </a:lnTo>
                  <a:lnTo>
                    <a:pt x="54" y="90"/>
                  </a:lnTo>
                  <a:lnTo>
                    <a:pt x="54" y="90"/>
                  </a:lnTo>
                  <a:lnTo>
                    <a:pt x="54" y="94"/>
                  </a:lnTo>
                  <a:lnTo>
                    <a:pt x="52" y="95"/>
                  </a:lnTo>
                  <a:lnTo>
                    <a:pt x="48" y="97"/>
                  </a:lnTo>
                  <a:lnTo>
                    <a:pt x="44" y="97"/>
                  </a:lnTo>
                  <a:lnTo>
                    <a:pt x="44" y="97"/>
                  </a:lnTo>
                  <a:lnTo>
                    <a:pt x="39" y="97"/>
                  </a:lnTo>
                  <a:lnTo>
                    <a:pt x="35" y="95"/>
                  </a:lnTo>
                  <a:lnTo>
                    <a:pt x="33" y="94"/>
                  </a:lnTo>
                  <a:lnTo>
                    <a:pt x="33" y="90"/>
                  </a:lnTo>
                  <a:lnTo>
                    <a:pt x="33" y="81"/>
                  </a:lnTo>
                  <a:lnTo>
                    <a:pt x="33" y="81"/>
                  </a:lnTo>
                  <a:close/>
                  <a:moveTo>
                    <a:pt x="46" y="0"/>
                  </a:moveTo>
                  <a:lnTo>
                    <a:pt x="46" y="0"/>
                  </a:lnTo>
                  <a:lnTo>
                    <a:pt x="43" y="2"/>
                  </a:lnTo>
                  <a:lnTo>
                    <a:pt x="22" y="22"/>
                  </a:lnTo>
                  <a:lnTo>
                    <a:pt x="2" y="42"/>
                  </a:lnTo>
                  <a:lnTo>
                    <a:pt x="2" y="42"/>
                  </a:lnTo>
                  <a:lnTo>
                    <a:pt x="2" y="42"/>
                  </a:lnTo>
                  <a:lnTo>
                    <a:pt x="0" y="46"/>
                  </a:lnTo>
                  <a:lnTo>
                    <a:pt x="0" y="75"/>
                  </a:lnTo>
                  <a:lnTo>
                    <a:pt x="0" y="103"/>
                  </a:lnTo>
                  <a:lnTo>
                    <a:pt x="0" y="103"/>
                  </a:lnTo>
                  <a:lnTo>
                    <a:pt x="2" y="106"/>
                  </a:lnTo>
                  <a:lnTo>
                    <a:pt x="22" y="127"/>
                  </a:lnTo>
                  <a:lnTo>
                    <a:pt x="43" y="149"/>
                  </a:lnTo>
                  <a:lnTo>
                    <a:pt x="43" y="149"/>
                  </a:lnTo>
                  <a:lnTo>
                    <a:pt x="43" y="149"/>
                  </a:lnTo>
                  <a:lnTo>
                    <a:pt x="46" y="149"/>
                  </a:lnTo>
                  <a:lnTo>
                    <a:pt x="74" y="149"/>
                  </a:lnTo>
                  <a:lnTo>
                    <a:pt x="103" y="149"/>
                  </a:lnTo>
                  <a:lnTo>
                    <a:pt x="103" y="149"/>
                  </a:lnTo>
                  <a:lnTo>
                    <a:pt x="107" y="149"/>
                  </a:lnTo>
                  <a:lnTo>
                    <a:pt x="127" y="128"/>
                  </a:lnTo>
                  <a:lnTo>
                    <a:pt x="147" y="108"/>
                  </a:lnTo>
                  <a:lnTo>
                    <a:pt x="147" y="108"/>
                  </a:lnTo>
                  <a:lnTo>
                    <a:pt x="147" y="108"/>
                  </a:lnTo>
                  <a:lnTo>
                    <a:pt x="149" y="105"/>
                  </a:lnTo>
                  <a:lnTo>
                    <a:pt x="149" y="75"/>
                  </a:lnTo>
                  <a:lnTo>
                    <a:pt x="149" y="48"/>
                  </a:lnTo>
                  <a:lnTo>
                    <a:pt x="149" y="48"/>
                  </a:lnTo>
                  <a:lnTo>
                    <a:pt x="147" y="42"/>
                  </a:lnTo>
                  <a:lnTo>
                    <a:pt x="127" y="22"/>
                  </a:lnTo>
                  <a:lnTo>
                    <a:pt x="107" y="2"/>
                  </a:lnTo>
                  <a:lnTo>
                    <a:pt x="107" y="2"/>
                  </a:lnTo>
                  <a:lnTo>
                    <a:pt x="107" y="2"/>
                  </a:lnTo>
                  <a:lnTo>
                    <a:pt x="103" y="2"/>
                  </a:lnTo>
                  <a:lnTo>
                    <a:pt x="76" y="0"/>
                  </a:lnTo>
                  <a:lnTo>
                    <a:pt x="46" y="0"/>
                  </a:lnTo>
                  <a:lnTo>
                    <a:pt x="46" y="0"/>
                  </a:lnTo>
                  <a:close/>
                  <a:moveTo>
                    <a:pt x="52" y="22"/>
                  </a:moveTo>
                  <a:lnTo>
                    <a:pt x="32" y="42"/>
                  </a:lnTo>
                  <a:lnTo>
                    <a:pt x="32" y="42"/>
                  </a:lnTo>
                  <a:lnTo>
                    <a:pt x="21" y="53"/>
                  </a:lnTo>
                  <a:lnTo>
                    <a:pt x="21" y="97"/>
                  </a:lnTo>
                  <a:lnTo>
                    <a:pt x="43" y="119"/>
                  </a:lnTo>
                  <a:lnTo>
                    <a:pt x="43" y="119"/>
                  </a:lnTo>
                  <a:lnTo>
                    <a:pt x="52" y="128"/>
                  </a:lnTo>
                  <a:lnTo>
                    <a:pt x="98" y="128"/>
                  </a:lnTo>
                  <a:lnTo>
                    <a:pt x="120" y="108"/>
                  </a:lnTo>
                  <a:lnTo>
                    <a:pt x="120" y="108"/>
                  </a:lnTo>
                  <a:lnTo>
                    <a:pt x="129" y="97"/>
                  </a:lnTo>
                  <a:lnTo>
                    <a:pt x="129" y="53"/>
                  </a:lnTo>
                  <a:lnTo>
                    <a:pt x="107" y="31"/>
                  </a:lnTo>
                  <a:lnTo>
                    <a:pt x="107" y="31"/>
                  </a:lnTo>
                  <a:lnTo>
                    <a:pt x="98" y="22"/>
                  </a:lnTo>
                  <a:lnTo>
                    <a:pt x="52" y="22"/>
                  </a:lnTo>
                  <a:lnTo>
                    <a:pt x="52" y="22"/>
                  </a:lnTo>
                  <a:close/>
                  <a:moveTo>
                    <a:pt x="76" y="60"/>
                  </a:moveTo>
                  <a:lnTo>
                    <a:pt x="70" y="60"/>
                  </a:lnTo>
                  <a:lnTo>
                    <a:pt x="70" y="97"/>
                  </a:lnTo>
                  <a:lnTo>
                    <a:pt x="61" y="97"/>
                  </a:lnTo>
                  <a:lnTo>
                    <a:pt x="61" y="60"/>
                  </a:lnTo>
                  <a:lnTo>
                    <a:pt x="56" y="60"/>
                  </a:lnTo>
                  <a:lnTo>
                    <a:pt x="56" y="55"/>
                  </a:lnTo>
                  <a:lnTo>
                    <a:pt x="76" y="55"/>
                  </a:lnTo>
                  <a:lnTo>
                    <a:pt x="76" y="60"/>
                  </a:lnTo>
                  <a:lnTo>
                    <a:pt x="76" y="60"/>
                  </a:lnTo>
                  <a:close/>
                  <a:moveTo>
                    <a:pt x="78" y="90"/>
                  </a:moveTo>
                  <a:lnTo>
                    <a:pt x="78" y="62"/>
                  </a:lnTo>
                  <a:lnTo>
                    <a:pt x="78" y="62"/>
                  </a:lnTo>
                  <a:lnTo>
                    <a:pt x="78" y="59"/>
                  </a:lnTo>
                  <a:lnTo>
                    <a:pt x="79" y="57"/>
                  </a:lnTo>
                  <a:lnTo>
                    <a:pt x="83" y="55"/>
                  </a:lnTo>
                  <a:lnTo>
                    <a:pt x="87" y="55"/>
                  </a:lnTo>
                  <a:lnTo>
                    <a:pt x="87" y="55"/>
                  </a:lnTo>
                  <a:lnTo>
                    <a:pt x="92" y="55"/>
                  </a:lnTo>
                  <a:lnTo>
                    <a:pt x="96" y="57"/>
                  </a:lnTo>
                  <a:lnTo>
                    <a:pt x="98" y="59"/>
                  </a:lnTo>
                  <a:lnTo>
                    <a:pt x="98" y="62"/>
                  </a:lnTo>
                  <a:lnTo>
                    <a:pt x="98" y="90"/>
                  </a:lnTo>
                  <a:lnTo>
                    <a:pt x="98" y="90"/>
                  </a:lnTo>
                  <a:lnTo>
                    <a:pt x="98" y="94"/>
                  </a:lnTo>
                  <a:lnTo>
                    <a:pt x="96" y="95"/>
                  </a:lnTo>
                  <a:lnTo>
                    <a:pt x="96" y="95"/>
                  </a:lnTo>
                  <a:lnTo>
                    <a:pt x="92" y="97"/>
                  </a:lnTo>
                  <a:lnTo>
                    <a:pt x="87" y="97"/>
                  </a:lnTo>
                  <a:lnTo>
                    <a:pt x="87" y="97"/>
                  </a:lnTo>
                  <a:lnTo>
                    <a:pt x="83" y="97"/>
                  </a:lnTo>
                  <a:lnTo>
                    <a:pt x="79" y="95"/>
                  </a:lnTo>
                  <a:lnTo>
                    <a:pt x="78" y="94"/>
                  </a:lnTo>
                  <a:lnTo>
                    <a:pt x="78" y="90"/>
                  </a:lnTo>
                  <a:lnTo>
                    <a:pt x="78" y="90"/>
                  </a:lnTo>
                  <a:close/>
                  <a:moveTo>
                    <a:pt x="89" y="90"/>
                  </a:moveTo>
                  <a:lnTo>
                    <a:pt x="89" y="90"/>
                  </a:lnTo>
                  <a:lnTo>
                    <a:pt x="87" y="92"/>
                  </a:lnTo>
                  <a:lnTo>
                    <a:pt x="87" y="92"/>
                  </a:lnTo>
                  <a:lnTo>
                    <a:pt x="87" y="90"/>
                  </a:lnTo>
                  <a:lnTo>
                    <a:pt x="87" y="62"/>
                  </a:lnTo>
                  <a:lnTo>
                    <a:pt x="87" y="62"/>
                  </a:lnTo>
                  <a:lnTo>
                    <a:pt x="87" y="60"/>
                  </a:lnTo>
                  <a:lnTo>
                    <a:pt x="87" y="60"/>
                  </a:lnTo>
                  <a:lnTo>
                    <a:pt x="89" y="62"/>
                  </a:lnTo>
                  <a:lnTo>
                    <a:pt x="89" y="90"/>
                  </a:lnTo>
                  <a:lnTo>
                    <a:pt x="89" y="90"/>
                  </a:lnTo>
                  <a:close/>
                  <a:moveTo>
                    <a:pt x="109" y="83"/>
                  </a:moveTo>
                  <a:lnTo>
                    <a:pt x="109" y="97"/>
                  </a:lnTo>
                  <a:lnTo>
                    <a:pt x="100" y="97"/>
                  </a:lnTo>
                  <a:lnTo>
                    <a:pt x="100" y="55"/>
                  </a:lnTo>
                  <a:lnTo>
                    <a:pt x="109" y="55"/>
                  </a:lnTo>
                  <a:lnTo>
                    <a:pt x="109" y="55"/>
                  </a:lnTo>
                  <a:lnTo>
                    <a:pt x="118" y="57"/>
                  </a:lnTo>
                  <a:lnTo>
                    <a:pt x="118" y="57"/>
                  </a:lnTo>
                  <a:lnTo>
                    <a:pt x="120" y="59"/>
                  </a:lnTo>
                  <a:lnTo>
                    <a:pt x="122" y="62"/>
                  </a:lnTo>
                  <a:lnTo>
                    <a:pt x="122" y="75"/>
                  </a:lnTo>
                  <a:lnTo>
                    <a:pt x="122" y="75"/>
                  </a:lnTo>
                  <a:lnTo>
                    <a:pt x="120" y="77"/>
                  </a:lnTo>
                  <a:lnTo>
                    <a:pt x="118" y="81"/>
                  </a:lnTo>
                  <a:lnTo>
                    <a:pt x="118" y="81"/>
                  </a:lnTo>
                  <a:lnTo>
                    <a:pt x="114" y="81"/>
                  </a:lnTo>
                  <a:lnTo>
                    <a:pt x="109" y="83"/>
                  </a:lnTo>
                  <a:lnTo>
                    <a:pt x="109" y="83"/>
                  </a:lnTo>
                  <a:close/>
                  <a:moveTo>
                    <a:pt x="112" y="73"/>
                  </a:moveTo>
                  <a:lnTo>
                    <a:pt x="112" y="73"/>
                  </a:lnTo>
                  <a:lnTo>
                    <a:pt x="111" y="75"/>
                  </a:lnTo>
                  <a:lnTo>
                    <a:pt x="109" y="75"/>
                  </a:lnTo>
                  <a:lnTo>
                    <a:pt x="109" y="60"/>
                  </a:lnTo>
                  <a:lnTo>
                    <a:pt x="109" y="60"/>
                  </a:lnTo>
                  <a:lnTo>
                    <a:pt x="111" y="62"/>
                  </a:lnTo>
                  <a:lnTo>
                    <a:pt x="112" y="64"/>
                  </a:lnTo>
                  <a:lnTo>
                    <a:pt x="112" y="7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0" name="Freeform 355"/>
            <p:cNvSpPr>
              <a:spLocks noEditPoints="1"/>
            </p:cNvSpPr>
            <p:nvPr/>
          </p:nvSpPr>
          <p:spPr bwMode="auto">
            <a:xfrm>
              <a:off x="17317" y="7722"/>
              <a:ext cx="495" cy="478"/>
            </a:xfrm>
            <a:custGeom>
              <a:avLst/>
              <a:gdLst>
                <a:gd name="T0" fmla="*/ 63 w 167"/>
                <a:gd name="T1" fmla="*/ 24 h 161"/>
                <a:gd name="T2" fmla="*/ 74 w 167"/>
                <a:gd name="T3" fmla="*/ 24 h 161"/>
                <a:gd name="T4" fmla="*/ 74 w 167"/>
                <a:gd name="T5" fmla="*/ 161 h 161"/>
                <a:gd name="T6" fmla="*/ 63 w 167"/>
                <a:gd name="T7" fmla="*/ 161 h 161"/>
                <a:gd name="T8" fmla="*/ 63 w 167"/>
                <a:gd name="T9" fmla="*/ 24 h 161"/>
                <a:gd name="T10" fmla="*/ 63 w 167"/>
                <a:gd name="T11" fmla="*/ 24 h 161"/>
                <a:gd name="T12" fmla="*/ 79 w 167"/>
                <a:gd name="T13" fmla="*/ 71 h 161"/>
                <a:gd name="T14" fmla="*/ 129 w 167"/>
                <a:gd name="T15" fmla="*/ 71 h 161"/>
                <a:gd name="T16" fmla="*/ 138 w 167"/>
                <a:gd name="T17" fmla="*/ 84 h 161"/>
                <a:gd name="T18" fmla="*/ 129 w 167"/>
                <a:gd name="T19" fmla="*/ 97 h 161"/>
                <a:gd name="T20" fmla="*/ 79 w 167"/>
                <a:gd name="T21" fmla="*/ 97 h 161"/>
                <a:gd name="T22" fmla="*/ 79 w 167"/>
                <a:gd name="T23" fmla="*/ 71 h 161"/>
                <a:gd name="T24" fmla="*/ 79 w 167"/>
                <a:gd name="T25" fmla="*/ 71 h 161"/>
                <a:gd name="T26" fmla="*/ 59 w 167"/>
                <a:gd name="T27" fmla="*/ 51 h 161"/>
                <a:gd name="T28" fmla="*/ 9 w 167"/>
                <a:gd name="T29" fmla="*/ 51 h 161"/>
                <a:gd name="T30" fmla="*/ 0 w 167"/>
                <a:gd name="T31" fmla="*/ 62 h 161"/>
                <a:gd name="T32" fmla="*/ 9 w 167"/>
                <a:gd name="T33" fmla="*/ 75 h 161"/>
                <a:gd name="T34" fmla="*/ 59 w 167"/>
                <a:gd name="T35" fmla="*/ 75 h 161"/>
                <a:gd name="T36" fmla="*/ 59 w 167"/>
                <a:gd name="T37" fmla="*/ 51 h 161"/>
                <a:gd name="T38" fmla="*/ 59 w 167"/>
                <a:gd name="T39" fmla="*/ 51 h 161"/>
                <a:gd name="T40" fmla="*/ 79 w 167"/>
                <a:gd name="T41" fmla="*/ 27 h 161"/>
                <a:gd name="T42" fmla="*/ 151 w 167"/>
                <a:gd name="T43" fmla="*/ 27 h 161"/>
                <a:gd name="T44" fmla="*/ 167 w 167"/>
                <a:gd name="T45" fmla="*/ 38 h 161"/>
                <a:gd name="T46" fmla="*/ 151 w 167"/>
                <a:gd name="T47" fmla="*/ 53 h 161"/>
                <a:gd name="T48" fmla="*/ 79 w 167"/>
                <a:gd name="T49" fmla="*/ 53 h 161"/>
                <a:gd name="T50" fmla="*/ 79 w 167"/>
                <a:gd name="T51" fmla="*/ 27 h 161"/>
                <a:gd name="T52" fmla="*/ 79 w 167"/>
                <a:gd name="T53" fmla="*/ 27 h 161"/>
                <a:gd name="T54" fmla="*/ 70 w 167"/>
                <a:gd name="T55" fmla="*/ 0 h 161"/>
                <a:gd name="T56" fmla="*/ 70 w 167"/>
                <a:gd name="T57" fmla="*/ 0 h 161"/>
                <a:gd name="T58" fmla="*/ 74 w 167"/>
                <a:gd name="T59" fmla="*/ 2 h 161"/>
                <a:gd name="T60" fmla="*/ 77 w 167"/>
                <a:gd name="T61" fmla="*/ 3 h 161"/>
                <a:gd name="T62" fmla="*/ 79 w 167"/>
                <a:gd name="T63" fmla="*/ 7 h 161"/>
                <a:gd name="T64" fmla="*/ 81 w 167"/>
                <a:gd name="T65" fmla="*/ 11 h 161"/>
                <a:gd name="T66" fmla="*/ 81 w 167"/>
                <a:gd name="T67" fmla="*/ 11 h 161"/>
                <a:gd name="T68" fmla="*/ 79 w 167"/>
                <a:gd name="T69" fmla="*/ 16 h 161"/>
                <a:gd name="T70" fmla="*/ 77 w 167"/>
                <a:gd name="T71" fmla="*/ 18 h 161"/>
                <a:gd name="T72" fmla="*/ 74 w 167"/>
                <a:gd name="T73" fmla="*/ 22 h 161"/>
                <a:gd name="T74" fmla="*/ 70 w 167"/>
                <a:gd name="T75" fmla="*/ 22 h 161"/>
                <a:gd name="T76" fmla="*/ 70 w 167"/>
                <a:gd name="T77" fmla="*/ 22 h 161"/>
                <a:gd name="T78" fmla="*/ 64 w 167"/>
                <a:gd name="T79" fmla="*/ 22 h 161"/>
                <a:gd name="T80" fmla="*/ 61 w 167"/>
                <a:gd name="T81" fmla="*/ 18 h 161"/>
                <a:gd name="T82" fmla="*/ 59 w 167"/>
                <a:gd name="T83" fmla="*/ 16 h 161"/>
                <a:gd name="T84" fmla="*/ 57 w 167"/>
                <a:gd name="T85" fmla="*/ 11 h 161"/>
                <a:gd name="T86" fmla="*/ 57 w 167"/>
                <a:gd name="T87" fmla="*/ 11 h 161"/>
                <a:gd name="T88" fmla="*/ 59 w 167"/>
                <a:gd name="T89" fmla="*/ 7 h 161"/>
                <a:gd name="T90" fmla="*/ 61 w 167"/>
                <a:gd name="T91" fmla="*/ 3 h 161"/>
                <a:gd name="T92" fmla="*/ 64 w 167"/>
                <a:gd name="T93" fmla="*/ 2 h 161"/>
                <a:gd name="T94" fmla="*/ 70 w 167"/>
                <a:gd name="T95" fmla="*/ 0 h 161"/>
                <a:gd name="T96" fmla="*/ 70 w 167"/>
                <a:gd name="T9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61">
                  <a:moveTo>
                    <a:pt x="63" y="24"/>
                  </a:moveTo>
                  <a:lnTo>
                    <a:pt x="74" y="24"/>
                  </a:lnTo>
                  <a:lnTo>
                    <a:pt x="74" y="161"/>
                  </a:lnTo>
                  <a:lnTo>
                    <a:pt x="63" y="161"/>
                  </a:lnTo>
                  <a:lnTo>
                    <a:pt x="63" y="24"/>
                  </a:lnTo>
                  <a:lnTo>
                    <a:pt x="63" y="24"/>
                  </a:lnTo>
                  <a:close/>
                  <a:moveTo>
                    <a:pt x="79" y="71"/>
                  </a:moveTo>
                  <a:lnTo>
                    <a:pt x="129" y="71"/>
                  </a:lnTo>
                  <a:lnTo>
                    <a:pt x="138" y="84"/>
                  </a:lnTo>
                  <a:lnTo>
                    <a:pt x="129" y="97"/>
                  </a:lnTo>
                  <a:lnTo>
                    <a:pt x="79" y="97"/>
                  </a:lnTo>
                  <a:lnTo>
                    <a:pt x="79" y="71"/>
                  </a:lnTo>
                  <a:lnTo>
                    <a:pt x="79" y="71"/>
                  </a:lnTo>
                  <a:close/>
                  <a:moveTo>
                    <a:pt x="59" y="51"/>
                  </a:moveTo>
                  <a:lnTo>
                    <a:pt x="9" y="51"/>
                  </a:lnTo>
                  <a:lnTo>
                    <a:pt x="0" y="62"/>
                  </a:lnTo>
                  <a:lnTo>
                    <a:pt x="9" y="75"/>
                  </a:lnTo>
                  <a:lnTo>
                    <a:pt x="59" y="75"/>
                  </a:lnTo>
                  <a:lnTo>
                    <a:pt x="59" y="51"/>
                  </a:lnTo>
                  <a:lnTo>
                    <a:pt x="59" y="51"/>
                  </a:lnTo>
                  <a:close/>
                  <a:moveTo>
                    <a:pt x="79" y="27"/>
                  </a:moveTo>
                  <a:lnTo>
                    <a:pt x="151" y="27"/>
                  </a:lnTo>
                  <a:lnTo>
                    <a:pt x="167" y="38"/>
                  </a:lnTo>
                  <a:lnTo>
                    <a:pt x="151" y="53"/>
                  </a:lnTo>
                  <a:lnTo>
                    <a:pt x="79" y="53"/>
                  </a:lnTo>
                  <a:lnTo>
                    <a:pt x="79" y="27"/>
                  </a:lnTo>
                  <a:lnTo>
                    <a:pt x="79" y="27"/>
                  </a:lnTo>
                  <a:close/>
                  <a:moveTo>
                    <a:pt x="70" y="0"/>
                  </a:moveTo>
                  <a:lnTo>
                    <a:pt x="70" y="0"/>
                  </a:lnTo>
                  <a:lnTo>
                    <a:pt x="74" y="2"/>
                  </a:lnTo>
                  <a:lnTo>
                    <a:pt x="77" y="3"/>
                  </a:lnTo>
                  <a:lnTo>
                    <a:pt x="79" y="7"/>
                  </a:lnTo>
                  <a:lnTo>
                    <a:pt x="81" y="11"/>
                  </a:lnTo>
                  <a:lnTo>
                    <a:pt x="81" y="11"/>
                  </a:lnTo>
                  <a:lnTo>
                    <a:pt x="79" y="16"/>
                  </a:lnTo>
                  <a:lnTo>
                    <a:pt x="77" y="18"/>
                  </a:lnTo>
                  <a:lnTo>
                    <a:pt x="74" y="22"/>
                  </a:lnTo>
                  <a:lnTo>
                    <a:pt x="70" y="22"/>
                  </a:lnTo>
                  <a:lnTo>
                    <a:pt x="70" y="22"/>
                  </a:lnTo>
                  <a:lnTo>
                    <a:pt x="64" y="22"/>
                  </a:lnTo>
                  <a:lnTo>
                    <a:pt x="61" y="18"/>
                  </a:lnTo>
                  <a:lnTo>
                    <a:pt x="59" y="16"/>
                  </a:lnTo>
                  <a:lnTo>
                    <a:pt x="57" y="11"/>
                  </a:lnTo>
                  <a:lnTo>
                    <a:pt x="57" y="11"/>
                  </a:lnTo>
                  <a:lnTo>
                    <a:pt x="59" y="7"/>
                  </a:lnTo>
                  <a:lnTo>
                    <a:pt x="61" y="3"/>
                  </a:lnTo>
                  <a:lnTo>
                    <a:pt x="64" y="2"/>
                  </a:lnTo>
                  <a:lnTo>
                    <a:pt x="70" y="0"/>
                  </a:lnTo>
                  <a:lnTo>
                    <a:pt x="7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1" name="Freeform 356"/>
            <p:cNvSpPr>
              <a:spLocks noEditPoints="1"/>
            </p:cNvSpPr>
            <p:nvPr/>
          </p:nvSpPr>
          <p:spPr bwMode="auto">
            <a:xfrm>
              <a:off x="15149" y="7703"/>
              <a:ext cx="415" cy="516"/>
            </a:xfrm>
            <a:custGeom>
              <a:avLst/>
              <a:gdLst>
                <a:gd name="T0" fmla="*/ 48 w 140"/>
                <a:gd name="T1" fmla="*/ 48 h 174"/>
                <a:gd name="T2" fmla="*/ 57 w 140"/>
                <a:gd name="T3" fmla="*/ 13 h 174"/>
                <a:gd name="T4" fmla="*/ 97 w 140"/>
                <a:gd name="T5" fmla="*/ 24 h 174"/>
                <a:gd name="T6" fmla="*/ 86 w 140"/>
                <a:gd name="T7" fmla="*/ 48 h 174"/>
                <a:gd name="T8" fmla="*/ 81 w 140"/>
                <a:gd name="T9" fmla="*/ 48 h 174"/>
                <a:gd name="T10" fmla="*/ 90 w 140"/>
                <a:gd name="T11" fmla="*/ 51 h 174"/>
                <a:gd name="T12" fmla="*/ 97 w 140"/>
                <a:gd name="T13" fmla="*/ 158 h 174"/>
                <a:gd name="T14" fmla="*/ 114 w 140"/>
                <a:gd name="T15" fmla="*/ 167 h 174"/>
                <a:gd name="T16" fmla="*/ 26 w 140"/>
                <a:gd name="T17" fmla="*/ 174 h 174"/>
                <a:gd name="T18" fmla="*/ 35 w 140"/>
                <a:gd name="T19" fmla="*/ 160 h 174"/>
                <a:gd name="T20" fmla="*/ 50 w 140"/>
                <a:gd name="T21" fmla="*/ 51 h 174"/>
                <a:gd name="T22" fmla="*/ 70 w 140"/>
                <a:gd name="T23" fmla="*/ 24 h 174"/>
                <a:gd name="T24" fmla="*/ 72 w 140"/>
                <a:gd name="T25" fmla="*/ 48 h 174"/>
                <a:gd name="T26" fmla="*/ 59 w 140"/>
                <a:gd name="T27" fmla="*/ 24 h 174"/>
                <a:gd name="T28" fmla="*/ 59 w 140"/>
                <a:gd name="T29" fmla="*/ 48 h 174"/>
                <a:gd name="T30" fmla="*/ 31 w 140"/>
                <a:gd name="T31" fmla="*/ 51 h 174"/>
                <a:gd name="T32" fmla="*/ 33 w 140"/>
                <a:gd name="T33" fmla="*/ 48 h 174"/>
                <a:gd name="T34" fmla="*/ 4 w 140"/>
                <a:gd name="T35" fmla="*/ 51 h 174"/>
                <a:gd name="T36" fmla="*/ 2 w 140"/>
                <a:gd name="T37" fmla="*/ 55 h 174"/>
                <a:gd name="T38" fmla="*/ 6 w 140"/>
                <a:gd name="T39" fmla="*/ 57 h 174"/>
                <a:gd name="T40" fmla="*/ 29 w 140"/>
                <a:gd name="T41" fmla="*/ 40 h 174"/>
                <a:gd name="T42" fmla="*/ 31 w 140"/>
                <a:gd name="T43" fmla="*/ 37 h 174"/>
                <a:gd name="T44" fmla="*/ 29 w 140"/>
                <a:gd name="T45" fmla="*/ 35 h 174"/>
                <a:gd name="T46" fmla="*/ 0 w 140"/>
                <a:gd name="T47" fmla="*/ 35 h 174"/>
                <a:gd name="T48" fmla="*/ 0 w 140"/>
                <a:gd name="T49" fmla="*/ 39 h 174"/>
                <a:gd name="T50" fmla="*/ 29 w 140"/>
                <a:gd name="T51" fmla="*/ 40 h 174"/>
                <a:gd name="T52" fmla="*/ 31 w 140"/>
                <a:gd name="T53" fmla="*/ 29 h 174"/>
                <a:gd name="T54" fmla="*/ 31 w 140"/>
                <a:gd name="T55" fmla="*/ 26 h 174"/>
                <a:gd name="T56" fmla="*/ 6 w 140"/>
                <a:gd name="T57" fmla="*/ 17 h 174"/>
                <a:gd name="T58" fmla="*/ 2 w 140"/>
                <a:gd name="T59" fmla="*/ 18 h 174"/>
                <a:gd name="T60" fmla="*/ 29 w 140"/>
                <a:gd name="T61" fmla="*/ 29 h 174"/>
                <a:gd name="T62" fmla="*/ 134 w 140"/>
                <a:gd name="T63" fmla="*/ 57 h 174"/>
                <a:gd name="T64" fmla="*/ 138 w 140"/>
                <a:gd name="T65" fmla="*/ 55 h 174"/>
                <a:gd name="T66" fmla="*/ 136 w 140"/>
                <a:gd name="T67" fmla="*/ 51 h 174"/>
                <a:gd name="T68" fmla="*/ 108 w 140"/>
                <a:gd name="T69" fmla="*/ 46 h 174"/>
                <a:gd name="T70" fmla="*/ 107 w 140"/>
                <a:gd name="T71" fmla="*/ 50 h 174"/>
                <a:gd name="T72" fmla="*/ 110 w 140"/>
                <a:gd name="T73" fmla="*/ 40 h 174"/>
                <a:gd name="T74" fmla="*/ 140 w 140"/>
                <a:gd name="T75" fmla="*/ 39 h 174"/>
                <a:gd name="T76" fmla="*/ 140 w 140"/>
                <a:gd name="T77" fmla="*/ 35 h 174"/>
                <a:gd name="T78" fmla="*/ 110 w 140"/>
                <a:gd name="T79" fmla="*/ 35 h 174"/>
                <a:gd name="T80" fmla="*/ 108 w 140"/>
                <a:gd name="T81" fmla="*/ 37 h 174"/>
                <a:gd name="T82" fmla="*/ 110 w 140"/>
                <a:gd name="T83" fmla="*/ 40 h 174"/>
                <a:gd name="T84" fmla="*/ 136 w 140"/>
                <a:gd name="T85" fmla="*/ 22 h 174"/>
                <a:gd name="T86" fmla="*/ 138 w 140"/>
                <a:gd name="T87" fmla="*/ 18 h 174"/>
                <a:gd name="T88" fmla="*/ 108 w 140"/>
                <a:gd name="T89" fmla="*/ 24 h 174"/>
                <a:gd name="T90" fmla="*/ 107 w 140"/>
                <a:gd name="T91" fmla="*/ 28 h 174"/>
                <a:gd name="T92" fmla="*/ 110 w 140"/>
                <a:gd name="T93" fmla="*/ 29 h 174"/>
                <a:gd name="T94" fmla="*/ 88 w 140"/>
                <a:gd name="T95" fmla="*/ 158 h 174"/>
                <a:gd name="T96" fmla="*/ 52 w 140"/>
                <a:gd name="T97" fmla="*/ 158 h 174"/>
                <a:gd name="T98" fmla="*/ 57 w 140"/>
                <a:gd name="T99" fmla="*/ 83 h 174"/>
                <a:gd name="T100" fmla="*/ 83 w 140"/>
                <a:gd name="T101" fmla="*/ 77 h 174"/>
                <a:gd name="T102" fmla="*/ 81 w 140"/>
                <a:gd name="T103" fmla="*/ 62 h 174"/>
                <a:gd name="T104" fmla="*/ 57 w 140"/>
                <a:gd name="T105" fmla="*/ 68 h 174"/>
                <a:gd name="T106" fmla="*/ 53 w 140"/>
                <a:gd name="T107" fmla="*/ 116 h 174"/>
                <a:gd name="T108" fmla="*/ 85 w 140"/>
                <a:gd name="T109" fmla="*/ 10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 h="174">
                  <a:moveTo>
                    <a:pt x="50" y="51"/>
                  </a:moveTo>
                  <a:lnTo>
                    <a:pt x="50" y="51"/>
                  </a:lnTo>
                  <a:lnTo>
                    <a:pt x="48" y="48"/>
                  </a:lnTo>
                  <a:lnTo>
                    <a:pt x="48" y="24"/>
                  </a:lnTo>
                  <a:lnTo>
                    <a:pt x="42" y="24"/>
                  </a:lnTo>
                  <a:lnTo>
                    <a:pt x="57" y="13"/>
                  </a:lnTo>
                  <a:lnTo>
                    <a:pt x="70" y="0"/>
                  </a:lnTo>
                  <a:lnTo>
                    <a:pt x="85" y="13"/>
                  </a:lnTo>
                  <a:lnTo>
                    <a:pt x="97" y="24"/>
                  </a:lnTo>
                  <a:lnTo>
                    <a:pt x="92" y="24"/>
                  </a:lnTo>
                  <a:lnTo>
                    <a:pt x="92" y="48"/>
                  </a:lnTo>
                  <a:lnTo>
                    <a:pt x="86" y="48"/>
                  </a:lnTo>
                  <a:lnTo>
                    <a:pt x="86" y="24"/>
                  </a:lnTo>
                  <a:lnTo>
                    <a:pt x="81" y="24"/>
                  </a:lnTo>
                  <a:lnTo>
                    <a:pt x="81" y="48"/>
                  </a:lnTo>
                  <a:lnTo>
                    <a:pt x="92" y="48"/>
                  </a:lnTo>
                  <a:lnTo>
                    <a:pt x="88" y="51"/>
                  </a:lnTo>
                  <a:lnTo>
                    <a:pt x="90" y="51"/>
                  </a:lnTo>
                  <a:lnTo>
                    <a:pt x="97" y="158"/>
                  </a:lnTo>
                  <a:lnTo>
                    <a:pt x="97" y="158"/>
                  </a:lnTo>
                  <a:lnTo>
                    <a:pt x="97" y="158"/>
                  </a:lnTo>
                  <a:lnTo>
                    <a:pt x="105" y="160"/>
                  </a:lnTo>
                  <a:lnTo>
                    <a:pt x="110" y="163"/>
                  </a:lnTo>
                  <a:lnTo>
                    <a:pt x="114" y="167"/>
                  </a:lnTo>
                  <a:lnTo>
                    <a:pt x="116" y="174"/>
                  </a:lnTo>
                  <a:lnTo>
                    <a:pt x="26" y="174"/>
                  </a:lnTo>
                  <a:lnTo>
                    <a:pt x="26" y="174"/>
                  </a:lnTo>
                  <a:lnTo>
                    <a:pt x="28" y="169"/>
                  </a:lnTo>
                  <a:lnTo>
                    <a:pt x="31" y="163"/>
                  </a:lnTo>
                  <a:lnTo>
                    <a:pt x="35" y="160"/>
                  </a:lnTo>
                  <a:lnTo>
                    <a:pt x="42" y="158"/>
                  </a:lnTo>
                  <a:lnTo>
                    <a:pt x="50" y="51"/>
                  </a:lnTo>
                  <a:lnTo>
                    <a:pt x="50" y="51"/>
                  </a:lnTo>
                  <a:close/>
                  <a:moveTo>
                    <a:pt x="72" y="48"/>
                  </a:moveTo>
                  <a:lnTo>
                    <a:pt x="72" y="24"/>
                  </a:lnTo>
                  <a:lnTo>
                    <a:pt x="70" y="24"/>
                  </a:lnTo>
                  <a:lnTo>
                    <a:pt x="66" y="24"/>
                  </a:lnTo>
                  <a:lnTo>
                    <a:pt x="66" y="48"/>
                  </a:lnTo>
                  <a:lnTo>
                    <a:pt x="72" y="48"/>
                  </a:lnTo>
                  <a:lnTo>
                    <a:pt x="72" y="48"/>
                  </a:lnTo>
                  <a:close/>
                  <a:moveTo>
                    <a:pt x="59" y="48"/>
                  </a:moveTo>
                  <a:lnTo>
                    <a:pt x="59" y="24"/>
                  </a:lnTo>
                  <a:lnTo>
                    <a:pt x="52" y="24"/>
                  </a:lnTo>
                  <a:lnTo>
                    <a:pt x="52" y="48"/>
                  </a:lnTo>
                  <a:lnTo>
                    <a:pt x="59" y="48"/>
                  </a:lnTo>
                  <a:lnTo>
                    <a:pt x="59" y="48"/>
                  </a:lnTo>
                  <a:close/>
                  <a:moveTo>
                    <a:pt x="31" y="51"/>
                  </a:moveTo>
                  <a:lnTo>
                    <a:pt x="31" y="51"/>
                  </a:lnTo>
                  <a:lnTo>
                    <a:pt x="33" y="50"/>
                  </a:lnTo>
                  <a:lnTo>
                    <a:pt x="33" y="48"/>
                  </a:lnTo>
                  <a:lnTo>
                    <a:pt x="33" y="48"/>
                  </a:lnTo>
                  <a:lnTo>
                    <a:pt x="31" y="46"/>
                  </a:lnTo>
                  <a:lnTo>
                    <a:pt x="29" y="46"/>
                  </a:lnTo>
                  <a:lnTo>
                    <a:pt x="4" y="51"/>
                  </a:lnTo>
                  <a:lnTo>
                    <a:pt x="4" y="51"/>
                  </a:lnTo>
                  <a:lnTo>
                    <a:pt x="2" y="53"/>
                  </a:lnTo>
                  <a:lnTo>
                    <a:pt x="2" y="55"/>
                  </a:lnTo>
                  <a:lnTo>
                    <a:pt x="2" y="55"/>
                  </a:lnTo>
                  <a:lnTo>
                    <a:pt x="4" y="57"/>
                  </a:lnTo>
                  <a:lnTo>
                    <a:pt x="6" y="57"/>
                  </a:lnTo>
                  <a:lnTo>
                    <a:pt x="31" y="51"/>
                  </a:lnTo>
                  <a:lnTo>
                    <a:pt x="31" y="51"/>
                  </a:lnTo>
                  <a:close/>
                  <a:moveTo>
                    <a:pt x="29" y="40"/>
                  </a:moveTo>
                  <a:lnTo>
                    <a:pt x="29" y="40"/>
                  </a:lnTo>
                  <a:lnTo>
                    <a:pt x="31" y="39"/>
                  </a:lnTo>
                  <a:lnTo>
                    <a:pt x="31" y="37"/>
                  </a:lnTo>
                  <a:lnTo>
                    <a:pt x="31" y="37"/>
                  </a:lnTo>
                  <a:lnTo>
                    <a:pt x="31" y="35"/>
                  </a:lnTo>
                  <a:lnTo>
                    <a:pt x="29" y="35"/>
                  </a:lnTo>
                  <a:lnTo>
                    <a:pt x="2" y="35"/>
                  </a:lnTo>
                  <a:lnTo>
                    <a:pt x="2" y="35"/>
                  </a:lnTo>
                  <a:lnTo>
                    <a:pt x="0" y="35"/>
                  </a:lnTo>
                  <a:lnTo>
                    <a:pt x="0" y="37"/>
                  </a:lnTo>
                  <a:lnTo>
                    <a:pt x="0" y="37"/>
                  </a:lnTo>
                  <a:lnTo>
                    <a:pt x="0" y="39"/>
                  </a:lnTo>
                  <a:lnTo>
                    <a:pt x="2" y="40"/>
                  </a:lnTo>
                  <a:lnTo>
                    <a:pt x="29" y="40"/>
                  </a:lnTo>
                  <a:lnTo>
                    <a:pt x="29" y="40"/>
                  </a:lnTo>
                  <a:close/>
                  <a:moveTo>
                    <a:pt x="29" y="29"/>
                  </a:moveTo>
                  <a:lnTo>
                    <a:pt x="29" y="29"/>
                  </a:lnTo>
                  <a:lnTo>
                    <a:pt x="31" y="29"/>
                  </a:lnTo>
                  <a:lnTo>
                    <a:pt x="33" y="28"/>
                  </a:lnTo>
                  <a:lnTo>
                    <a:pt x="33" y="28"/>
                  </a:lnTo>
                  <a:lnTo>
                    <a:pt x="31" y="26"/>
                  </a:lnTo>
                  <a:lnTo>
                    <a:pt x="29" y="24"/>
                  </a:lnTo>
                  <a:lnTo>
                    <a:pt x="6" y="17"/>
                  </a:lnTo>
                  <a:lnTo>
                    <a:pt x="6" y="17"/>
                  </a:lnTo>
                  <a:lnTo>
                    <a:pt x="2" y="17"/>
                  </a:lnTo>
                  <a:lnTo>
                    <a:pt x="2" y="18"/>
                  </a:lnTo>
                  <a:lnTo>
                    <a:pt x="2" y="18"/>
                  </a:lnTo>
                  <a:lnTo>
                    <a:pt x="2" y="20"/>
                  </a:lnTo>
                  <a:lnTo>
                    <a:pt x="4" y="22"/>
                  </a:lnTo>
                  <a:lnTo>
                    <a:pt x="29" y="29"/>
                  </a:lnTo>
                  <a:lnTo>
                    <a:pt x="29" y="29"/>
                  </a:lnTo>
                  <a:close/>
                  <a:moveTo>
                    <a:pt x="108" y="51"/>
                  </a:moveTo>
                  <a:lnTo>
                    <a:pt x="134" y="57"/>
                  </a:lnTo>
                  <a:lnTo>
                    <a:pt x="134" y="57"/>
                  </a:lnTo>
                  <a:lnTo>
                    <a:pt x="136" y="57"/>
                  </a:lnTo>
                  <a:lnTo>
                    <a:pt x="138" y="55"/>
                  </a:lnTo>
                  <a:lnTo>
                    <a:pt x="138" y="55"/>
                  </a:lnTo>
                  <a:lnTo>
                    <a:pt x="138" y="53"/>
                  </a:lnTo>
                  <a:lnTo>
                    <a:pt x="136" y="51"/>
                  </a:lnTo>
                  <a:lnTo>
                    <a:pt x="110" y="46"/>
                  </a:lnTo>
                  <a:lnTo>
                    <a:pt x="110" y="46"/>
                  </a:lnTo>
                  <a:lnTo>
                    <a:pt x="108" y="46"/>
                  </a:lnTo>
                  <a:lnTo>
                    <a:pt x="107" y="48"/>
                  </a:lnTo>
                  <a:lnTo>
                    <a:pt x="107" y="48"/>
                  </a:lnTo>
                  <a:lnTo>
                    <a:pt x="107" y="50"/>
                  </a:lnTo>
                  <a:lnTo>
                    <a:pt x="108" y="51"/>
                  </a:lnTo>
                  <a:lnTo>
                    <a:pt x="108" y="51"/>
                  </a:lnTo>
                  <a:close/>
                  <a:moveTo>
                    <a:pt x="110" y="40"/>
                  </a:moveTo>
                  <a:lnTo>
                    <a:pt x="138" y="40"/>
                  </a:lnTo>
                  <a:lnTo>
                    <a:pt x="138" y="40"/>
                  </a:lnTo>
                  <a:lnTo>
                    <a:pt x="140" y="39"/>
                  </a:lnTo>
                  <a:lnTo>
                    <a:pt x="140" y="37"/>
                  </a:lnTo>
                  <a:lnTo>
                    <a:pt x="140" y="37"/>
                  </a:lnTo>
                  <a:lnTo>
                    <a:pt x="140" y="35"/>
                  </a:lnTo>
                  <a:lnTo>
                    <a:pt x="138" y="35"/>
                  </a:lnTo>
                  <a:lnTo>
                    <a:pt x="110" y="35"/>
                  </a:lnTo>
                  <a:lnTo>
                    <a:pt x="110" y="35"/>
                  </a:lnTo>
                  <a:lnTo>
                    <a:pt x="108" y="35"/>
                  </a:lnTo>
                  <a:lnTo>
                    <a:pt x="108" y="37"/>
                  </a:lnTo>
                  <a:lnTo>
                    <a:pt x="108" y="37"/>
                  </a:lnTo>
                  <a:lnTo>
                    <a:pt x="108" y="39"/>
                  </a:lnTo>
                  <a:lnTo>
                    <a:pt x="110" y="40"/>
                  </a:lnTo>
                  <a:lnTo>
                    <a:pt x="110" y="40"/>
                  </a:lnTo>
                  <a:close/>
                  <a:moveTo>
                    <a:pt x="110" y="29"/>
                  </a:moveTo>
                  <a:lnTo>
                    <a:pt x="136" y="22"/>
                  </a:lnTo>
                  <a:lnTo>
                    <a:pt x="136" y="22"/>
                  </a:lnTo>
                  <a:lnTo>
                    <a:pt x="138" y="20"/>
                  </a:lnTo>
                  <a:lnTo>
                    <a:pt x="138" y="18"/>
                  </a:lnTo>
                  <a:lnTo>
                    <a:pt x="138" y="18"/>
                  </a:lnTo>
                  <a:lnTo>
                    <a:pt x="136" y="17"/>
                  </a:lnTo>
                  <a:lnTo>
                    <a:pt x="134" y="17"/>
                  </a:lnTo>
                  <a:lnTo>
                    <a:pt x="108" y="24"/>
                  </a:lnTo>
                  <a:lnTo>
                    <a:pt x="108" y="24"/>
                  </a:lnTo>
                  <a:lnTo>
                    <a:pt x="107" y="26"/>
                  </a:lnTo>
                  <a:lnTo>
                    <a:pt x="107" y="28"/>
                  </a:lnTo>
                  <a:lnTo>
                    <a:pt x="107" y="28"/>
                  </a:lnTo>
                  <a:lnTo>
                    <a:pt x="108" y="29"/>
                  </a:lnTo>
                  <a:lnTo>
                    <a:pt x="110" y="29"/>
                  </a:lnTo>
                  <a:lnTo>
                    <a:pt x="110" y="29"/>
                  </a:lnTo>
                  <a:close/>
                  <a:moveTo>
                    <a:pt x="52" y="158"/>
                  </a:moveTo>
                  <a:lnTo>
                    <a:pt x="88" y="158"/>
                  </a:lnTo>
                  <a:lnTo>
                    <a:pt x="86" y="140"/>
                  </a:lnTo>
                  <a:lnTo>
                    <a:pt x="52" y="147"/>
                  </a:lnTo>
                  <a:lnTo>
                    <a:pt x="52" y="158"/>
                  </a:lnTo>
                  <a:lnTo>
                    <a:pt x="52" y="158"/>
                  </a:lnTo>
                  <a:close/>
                  <a:moveTo>
                    <a:pt x="83" y="77"/>
                  </a:moveTo>
                  <a:lnTo>
                    <a:pt x="57" y="83"/>
                  </a:lnTo>
                  <a:lnTo>
                    <a:pt x="55" y="101"/>
                  </a:lnTo>
                  <a:lnTo>
                    <a:pt x="83" y="94"/>
                  </a:lnTo>
                  <a:lnTo>
                    <a:pt x="83" y="77"/>
                  </a:lnTo>
                  <a:lnTo>
                    <a:pt x="83" y="77"/>
                  </a:lnTo>
                  <a:close/>
                  <a:moveTo>
                    <a:pt x="57" y="68"/>
                  </a:moveTo>
                  <a:lnTo>
                    <a:pt x="81" y="62"/>
                  </a:lnTo>
                  <a:lnTo>
                    <a:pt x="81" y="61"/>
                  </a:lnTo>
                  <a:lnTo>
                    <a:pt x="59" y="61"/>
                  </a:lnTo>
                  <a:lnTo>
                    <a:pt x="57" y="68"/>
                  </a:lnTo>
                  <a:lnTo>
                    <a:pt x="57" y="68"/>
                  </a:lnTo>
                  <a:close/>
                  <a:moveTo>
                    <a:pt x="85" y="108"/>
                  </a:moveTo>
                  <a:lnTo>
                    <a:pt x="53" y="116"/>
                  </a:lnTo>
                  <a:lnTo>
                    <a:pt x="53" y="132"/>
                  </a:lnTo>
                  <a:lnTo>
                    <a:pt x="86" y="125"/>
                  </a:lnTo>
                  <a:lnTo>
                    <a:pt x="85" y="10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2" name="Freeform 263"/>
            <p:cNvSpPr/>
            <p:nvPr/>
          </p:nvSpPr>
          <p:spPr bwMode="auto">
            <a:xfrm>
              <a:off x="17437" y="3871"/>
              <a:ext cx="255" cy="432"/>
            </a:xfrm>
            <a:custGeom>
              <a:avLst/>
              <a:gdLst>
                <a:gd name="T0" fmla="*/ 26 w 86"/>
                <a:gd name="T1" fmla="*/ 105 h 145"/>
                <a:gd name="T2" fmla="*/ 26 w 86"/>
                <a:gd name="T3" fmla="*/ 105 h 145"/>
                <a:gd name="T4" fmla="*/ 37 w 86"/>
                <a:gd name="T5" fmla="*/ 103 h 145"/>
                <a:gd name="T6" fmla="*/ 37 w 86"/>
                <a:gd name="T7" fmla="*/ 103 h 145"/>
                <a:gd name="T8" fmla="*/ 37 w 86"/>
                <a:gd name="T9" fmla="*/ 37 h 145"/>
                <a:gd name="T10" fmla="*/ 37 w 86"/>
                <a:gd name="T11" fmla="*/ 37 h 145"/>
                <a:gd name="T12" fmla="*/ 37 w 86"/>
                <a:gd name="T13" fmla="*/ 9 h 145"/>
                <a:gd name="T14" fmla="*/ 37 w 86"/>
                <a:gd name="T15" fmla="*/ 9 h 145"/>
                <a:gd name="T16" fmla="*/ 37 w 86"/>
                <a:gd name="T17" fmla="*/ 4 h 145"/>
                <a:gd name="T18" fmla="*/ 37 w 86"/>
                <a:gd name="T19" fmla="*/ 4 h 145"/>
                <a:gd name="T20" fmla="*/ 52 w 86"/>
                <a:gd name="T21" fmla="*/ 0 h 145"/>
                <a:gd name="T22" fmla="*/ 52 w 86"/>
                <a:gd name="T23" fmla="*/ 0 h 145"/>
                <a:gd name="T24" fmla="*/ 61 w 86"/>
                <a:gd name="T25" fmla="*/ 7 h 145"/>
                <a:gd name="T26" fmla="*/ 68 w 86"/>
                <a:gd name="T27" fmla="*/ 15 h 145"/>
                <a:gd name="T28" fmla="*/ 74 w 86"/>
                <a:gd name="T29" fmla="*/ 24 h 145"/>
                <a:gd name="T30" fmla="*/ 77 w 86"/>
                <a:gd name="T31" fmla="*/ 33 h 145"/>
                <a:gd name="T32" fmla="*/ 83 w 86"/>
                <a:gd name="T33" fmla="*/ 57 h 145"/>
                <a:gd name="T34" fmla="*/ 86 w 86"/>
                <a:gd name="T35" fmla="*/ 81 h 145"/>
                <a:gd name="T36" fmla="*/ 86 w 86"/>
                <a:gd name="T37" fmla="*/ 81 h 145"/>
                <a:gd name="T38" fmla="*/ 79 w 86"/>
                <a:gd name="T39" fmla="*/ 88 h 145"/>
                <a:gd name="T40" fmla="*/ 79 w 86"/>
                <a:gd name="T41" fmla="*/ 88 h 145"/>
                <a:gd name="T42" fmla="*/ 75 w 86"/>
                <a:gd name="T43" fmla="*/ 79 h 145"/>
                <a:gd name="T44" fmla="*/ 70 w 86"/>
                <a:gd name="T45" fmla="*/ 72 h 145"/>
                <a:gd name="T46" fmla="*/ 68 w 86"/>
                <a:gd name="T47" fmla="*/ 68 h 145"/>
                <a:gd name="T48" fmla="*/ 64 w 86"/>
                <a:gd name="T49" fmla="*/ 64 h 145"/>
                <a:gd name="T50" fmla="*/ 59 w 86"/>
                <a:gd name="T51" fmla="*/ 63 h 145"/>
                <a:gd name="T52" fmla="*/ 52 w 86"/>
                <a:gd name="T53" fmla="*/ 63 h 145"/>
                <a:gd name="T54" fmla="*/ 52 w 86"/>
                <a:gd name="T55" fmla="*/ 63 h 145"/>
                <a:gd name="T56" fmla="*/ 52 w 86"/>
                <a:gd name="T57" fmla="*/ 118 h 145"/>
                <a:gd name="T58" fmla="*/ 52 w 86"/>
                <a:gd name="T59" fmla="*/ 118 h 145"/>
                <a:gd name="T60" fmla="*/ 50 w 86"/>
                <a:gd name="T61" fmla="*/ 125 h 145"/>
                <a:gd name="T62" fmla="*/ 44 w 86"/>
                <a:gd name="T63" fmla="*/ 134 h 145"/>
                <a:gd name="T64" fmla="*/ 37 w 86"/>
                <a:gd name="T65" fmla="*/ 140 h 145"/>
                <a:gd name="T66" fmla="*/ 26 w 86"/>
                <a:gd name="T67" fmla="*/ 145 h 145"/>
                <a:gd name="T68" fmla="*/ 26 w 86"/>
                <a:gd name="T69" fmla="*/ 145 h 145"/>
                <a:gd name="T70" fmla="*/ 17 w 86"/>
                <a:gd name="T71" fmla="*/ 145 h 145"/>
                <a:gd name="T72" fmla="*/ 7 w 86"/>
                <a:gd name="T73" fmla="*/ 143 h 145"/>
                <a:gd name="T74" fmla="*/ 2 w 86"/>
                <a:gd name="T75" fmla="*/ 140 h 145"/>
                <a:gd name="T76" fmla="*/ 2 w 86"/>
                <a:gd name="T77" fmla="*/ 136 h 145"/>
                <a:gd name="T78" fmla="*/ 0 w 86"/>
                <a:gd name="T79" fmla="*/ 132 h 145"/>
                <a:gd name="T80" fmla="*/ 0 w 86"/>
                <a:gd name="T81" fmla="*/ 132 h 145"/>
                <a:gd name="T82" fmla="*/ 2 w 86"/>
                <a:gd name="T83" fmla="*/ 123 h 145"/>
                <a:gd name="T84" fmla="*/ 7 w 86"/>
                <a:gd name="T85" fmla="*/ 116 h 145"/>
                <a:gd name="T86" fmla="*/ 17 w 86"/>
                <a:gd name="T87" fmla="*/ 110 h 145"/>
                <a:gd name="T88" fmla="*/ 26 w 86"/>
                <a:gd name="T89" fmla="*/ 105 h 145"/>
                <a:gd name="T90" fmla="*/ 26 w 86"/>
                <a:gd name="T91" fmla="*/ 10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45">
                  <a:moveTo>
                    <a:pt x="26" y="105"/>
                  </a:moveTo>
                  <a:lnTo>
                    <a:pt x="26" y="105"/>
                  </a:lnTo>
                  <a:lnTo>
                    <a:pt x="37" y="103"/>
                  </a:lnTo>
                  <a:lnTo>
                    <a:pt x="37" y="103"/>
                  </a:lnTo>
                  <a:lnTo>
                    <a:pt x="37" y="37"/>
                  </a:lnTo>
                  <a:lnTo>
                    <a:pt x="37" y="37"/>
                  </a:lnTo>
                  <a:lnTo>
                    <a:pt x="37" y="9"/>
                  </a:lnTo>
                  <a:lnTo>
                    <a:pt x="37" y="9"/>
                  </a:lnTo>
                  <a:lnTo>
                    <a:pt x="37" y="4"/>
                  </a:lnTo>
                  <a:lnTo>
                    <a:pt x="37" y="4"/>
                  </a:lnTo>
                  <a:lnTo>
                    <a:pt x="52" y="0"/>
                  </a:lnTo>
                  <a:lnTo>
                    <a:pt x="52" y="0"/>
                  </a:lnTo>
                  <a:lnTo>
                    <a:pt x="61" y="7"/>
                  </a:lnTo>
                  <a:lnTo>
                    <a:pt x="68" y="15"/>
                  </a:lnTo>
                  <a:lnTo>
                    <a:pt x="74" y="24"/>
                  </a:lnTo>
                  <a:lnTo>
                    <a:pt x="77" y="33"/>
                  </a:lnTo>
                  <a:lnTo>
                    <a:pt x="83" y="57"/>
                  </a:lnTo>
                  <a:lnTo>
                    <a:pt x="86" y="81"/>
                  </a:lnTo>
                  <a:lnTo>
                    <a:pt x="86" y="81"/>
                  </a:lnTo>
                  <a:lnTo>
                    <a:pt x="79" y="88"/>
                  </a:lnTo>
                  <a:lnTo>
                    <a:pt x="79" y="88"/>
                  </a:lnTo>
                  <a:lnTo>
                    <a:pt x="75" y="79"/>
                  </a:lnTo>
                  <a:lnTo>
                    <a:pt x="70" y="72"/>
                  </a:lnTo>
                  <a:lnTo>
                    <a:pt x="68" y="68"/>
                  </a:lnTo>
                  <a:lnTo>
                    <a:pt x="64" y="64"/>
                  </a:lnTo>
                  <a:lnTo>
                    <a:pt x="59" y="63"/>
                  </a:lnTo>
                  <a:lnTo>
                    <a:pt x="52" y="63"/>
                  </a:lnTo>
                  <a:lnTo>
                    <a:pt x="52" y="63"/>
                  </a:lnTo>
                  <a:lnTo>
                    <a:pt x="52" y="118"/>
                  </a:lnTo>
                  <a:lnTo>
                    <a:pt x="52" y="118"/>
                  </a:lnTo>
                  <a:lnTo>
                    <a:pt x="50" y="125"/>
                  </a:lnTo>
                  <a:lnTo>
                    <a:pt x="44" y="134"/>
                  </a:lnTo>
                  <a:lnTo>
                    <a:pt x="37" y="140"/>
                  </a:lnTo>
                  <a:lnTo>
                    <a:pt x="26" y="145"/>
                  </a:lnTo>
                  <a:lnTo>
                    <a:pt x="26" y="145"/>
                  </a:lnTo>
                  <a:lnTo>
                    <a:pt x="17" y="145"/>
                  </a:lnTo>
                  <a:lnTo>
                    <a:pt x="7" y="143"/>
                  </a:lnTo>
                  <a:lnTo>
                    <a:pt x="2" y="140"/>
                  </a:lnTo>
                  <a:lnTo>
                    <a:pt x="2" y="136"/>
                  </a:lnTo>
                  <a:lnTo>
                    <a:pt x="0" y="132"/>
                  </a:lnTo>
                  <a:lnTo>
                    <a:pt x="0" y="132"/>
                  </a:lnTo>
                  <a:lnTo>
                    <a:pt x="2" y="123"/>
                  </a:lnTo>
                  <a:lnTo>
                    <a:pt x="7" y="116"/>
                  </a:lnTo>
                  <a:lnTo>
                    <a:pt x="17" y="110"/>
                  </a:lnTo>
                  <a:lnTo>
                    <a:pt x="26" y="105"/>
                  </a:lnTo>
                  <a:lnTo>
                    <a:pt x="26" y="10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3" name="Freeform 280"/>
            <p:cNvSpPr>
              <a:spLocks noEditPoints="1"/>
            </p:cNvSpPr>
            <p:nvPr/>
          </p:nvSpPr>
          <p:spPr bwMode="auto">
            <a:xfrm>
              <a:off x="17305" y="4824"/>
              <a:ext cx="519" cy="478"/>
            </a:xfrm>
            <a:custGeom>
              <a:avLst/>
              <a:gdLst>
                <a:gd name="T0" fmla="*/ 120 w 175"/>
                <a:gd name="T1" fmla="*/ 0 h 161"/>
                <a:gd name="T2" fmla="*/ 127 w 175"/>
                <a:gd name="T3" fmla="*/ 1 h 161"/>
                <a:gd name="T4" fmla="*/ 134 w 175"/>
                <a:gd name="T5" fmla="*/ 7 h 161"/>
                <a:gd name="T6" fmla="*/ 140 w 175"/>
                <a:gd name="T7" fmla="*/ 22 h 161"/>
                <a:gd name="T8" fmla="*/ 140 w 175"/>
                <a:gd name="T9" fmla="*/ 80 h 161"/>
                <a:gd name="T10" fmla="*/ 134 w 175"/>
                <a:gd name="T11" fmla="*/ 97 h 161"/>
                <a:gd name="T12" fmla="*/ 127 w 175"/>
                <a:gd name="T13" fmla="*/ 100 h 161"/>
                <a:gd name="T14" fmla="*/ 112 w 175"/>
                <a:gd name="T15" fmla="*/ 102 h 161"/>
                <a:gd name="T16" fmla="*/ 109 w 175"/>
                <a:gd name="T17" fmla="*/ 139 h 161"/>
                <a:gd name="T18" fmla="*/ 81 w 175"/>
                <a:gd name="T19" fmla="*/ 102 h 161"/>
                <a:gd name="T20" fmla="*/ 22 w 175"/>
                <a:gd name="T21" fmla="*/ 102 h 161"/>
                <a:gd name="T22" fmla="*/ 6 w 175"/>
                <a:gd name="T23" fmla="*/ 97 h 161"/>
                <a:gd name="T24" fmla="*/ 2 w 175"/>
                <a:gd name="T25" fmla="*/ 89 h 161"/>
                <a:gd name="T26" fmla="*/ 0 w 175"/>
                <a:gd name="T27" fmla="*/ 22 h 161"/>
                <a:gd name="T28" fmla="*/ 2 w 175"/>
                <a:gd name="T29" fmla="*/ 12 h 161"/>
                <a:gd name="T30" fmla="*/ 6 w 175"/>
                <a:gd name="T31" fmla="*/ 7 h 161"/>
                <a:gd name="T32" fmla="*/ 22 w 175"/>
                <a:gd name="T33" fmla="*/ 0 h 161"/>
                <a:gd name="T34" fmla="*/ 153 w 175"/>
                <a:gd name="T35" fmla="*/ 33 h 161"/>
                <a:gd name="T36" fmla="*/ 153 w 175"/>
                <a:gd name="T37" fmla="*/ 80 h 161"/>
                <a:gd name="T38" fmla="*/ 151 w 175"/>
                <a:gd name="T39" fmla="*/ 93 h 161"/>
                <a:gd name="T40" fmla="*/ 144 w 175"/>
                <a:gd name="T41" fmla="*/ 104 h 161"/>
                <a:gd name="T42" fmla="*/ 134 w 175"/>
                <a:gd name="T43" fmla="*/ 111 h 161"/>
                <a:gd name="T44" fmla="*/ 122 w 175"/>
                <a:gd name="T45" fmla="*/ 132 h 161"/>
                <a:gd name="T46" fmla="*/ 156 w 175"/>
                <a:gd name="T47" fmla="*/ 132 h 161"/>
                <a:gd name="T48" fmla="*/ 169 w 175"/>
                <a:gd name="T49" fmla="*/ 128 h 161"/>
                <a:gd name="T50" fmla="*/ 175 w 175"/>
                <a:gd name="T51" fmla="*/ 115 h 161"/>
                <a:gd name="T52" fmla="*/ 175 w 175"/>
                <a:gd name="T53" fmla="*/ 49 h 161"/>
                <a:gd name="T54" fmla="*/ 169 w 175"/>
                <a:gd name="T55" fmla="*/ 38 h 161"/>
                <a:gd name="T56" fmla="*/ 156 w 175"/>
                <a:gd name="T57" fmla="*/ 33 h 161"/>
                <a:gd name="T58" fmla="*/ 153 w 175"/>
                <a:gd name="T59" fmla="*/ 33 h 161"/>
                <a:gd name="T60" fmla="*/ 76 w 175"/>
                <a:gd name="T61" fmla="*/ 115 h 161"/>
                <a:gd name="T62" fmla="*/ 32 w 175"/>
                <a:gd name="T63" fmla="*/ 115 h 161"/>
                <a:gd name="T64" fmla="*/ 33 w 175"/>
                <a:gd name="T65" fmla="*/ 122 h 161"/>
                <a:gd name="T66" fmla="*/ 43 w 175"/>
                <a:gd name="T67" fmla="*/ 130 h 161"/>
                <a:gd name="T68" fmla="*/ 54 w 175"/>
                <a:gd name="T69" fmla="*/ 132 h 161"/>
                <a:gd name="T70" fmla="*/ 72 w 175"/>
                <a:gd name="T71" fmla="*/ 132 h 161"/>
                <a:gd name="T72" fmla="*/ 87 w 175"/>
                <a:gd name="T73" fmla="*/ 132 h 161"/>
                <a:gd name="T74" fmla="*/ 22 w 175"/>
                <a:gd name="T75" fmla="*/ 12 h 161"/>
                <a:gd name="T76" fmla="*/ 19 w 175"/>
                <a:gd name="T77" fmla="*/ 12 h 161"/>
                <a:gd name="T78" fmla="*/ 15 w 175"/>
                <a:gd name="T79" fmla="*/ 14 h 161"/>
                <a:gd name="T80" fmla="*/ 13 w 175"/>
                <a:gd name="T81" fmla="*/ 22 h 161"/>
                <a:gd name="T82" fmla="*/ 13 w 175"/>
                <a:gd name="T83" fmla="*/ 80 h 161"/>
                <a:gd name="T84" fmla="*/ 15 w 175"/>
                <a:gd name="T85" fmla="*/ 88 h 161"/>
                <a:gd name="T86" fmla="*/ 19 w 175"/>
                <a:gd name="T87" fmla="*/ 89 h 161"/>
                <a:gd name="T88" fmla="*/ 85 w 175"/>
                <a:gd name="T89" fmla="*/ 89 h 161"/>
                <a:gd name="T90" fmla="*/ 90 w 175"/>
                <a:gd name="T91" fmla="*/ 93 h 161"/>
                <a:gd name="T92" fmla="*/ 101 w 175"/>
                <a:gd name="T93" fmla="*/ 95 h 161"/>
                <a:gd name="T94" fmla="*/ 107 w 175"/>
                <a:gd name="T95" fmla="*/ 89 h 161"/>
                <a:gd name="T96" fmla="*/ 120 w 175"/>
                <a:gd name="T97" fmla="*/ 89 h 161"/>
                <a:gd name="T98" fmla="*/ 125 w 175"/>
                <a:gd name="T99" fmla="*/ 88 h 161"/>
                <a:gd name="T100" fmla="*/ 127 w 175"/>
                <a:gd name="T101" fmla="*/ 84 h 161"/>
                <a:gd name="T102" fmla="*/ 129 w 175"/>
                <a:gd name="T103" fmla="*/ 22 h 161"/>
                <a:gd name="T104" fmla="*/ 127 w 175"/>
                <a:gd name="T105" fmla="*/ 18 h 161"/>
                <a:gd name="T106" fmla="*/ 125 w 175"/>
                <a:gd name="T107" fmla="*/ 14 h 161"/>
                <a:gd name="T108" fmla="*/ 120 w 175"/>
                <a:gd name="T109"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61">
                  <a:moveTo>
                    <a:pt x="22" y="0"/>
                  </a:moveTo>
                  <a:lnTo>
                    <a:pt x="120" y="0"/>
                  </a:lnTo>
                  <a:lnTo>
                    <a:pt x="120" y="0"/>
                  </a:lnTo>
                  <a:lnTo>
                    <a:pt x="127" y="1"/>
                  </a:lnTo>
                  <a:lnTo>
                    <a:pt x="134" y="7"/>
                  </a:lnTo>
                  <a:lnTo>
                    <a:pt x="134" y="7"/>
                  </a:lnTo>
                  <a:lnTo>
                    <a:pt x="140" y="12"/>
                  </a:lnTo>
                  <a:lnTo>
                    <a:pt x="140" y="22"/>
                  </a:lnTo>
                  <a:lnTo>
                    <a:pt x="140" y="80"/>
                  </a:lnTo>
                  <a:lnTo>
                    <a:pt x="140" y="80"/>
                  </a:lnTo>
                  <a:lnTo>
                    <a:pt x="140" y="89"/>
                  </a:lnTo>
                  <a:lnTo>
                    <a:pt x="134" y="97"/>
                  </a:lnTo>
                  <a:lnTo>
                    <a:pt x="134" y="97"/>
                  </a:lnTo>
                  <a:lnTo>
                    <a:pt x="127" y="100"/>
                  </a:lnTo>
                  <a:lnTo>
                    <a:pt x="120" y="102"/>
                  </a:lnTo>
                  <a:lnTo>
                    <a:pt x="112" y="102"/>
                  </a:lnTo>
                  <a:lnTo>
                    <a:pt x="111" y="124"/>
                  </a:lnTo>
                  <a:lnTo>
                    <a:pt x="109" y="139"/>
                  </a:lnTo>
                  <a:lnTo>
                    <a:pt x="100" y="126"/>
                  </a:lnTo>
                  <a:lnTo>
                    <a:pt x="81" y="102"/>
                  </a:lnTo>
                  <a:lnTo>
                    <a:pt x="22" y="102"/>
                  </a:lnTo>
                  <a:lnTo>
                    <a:pt x="22" y="102"/>
                  </a:lnTo>
                  <a:lnTo>
                    <a:pt x="13" y="100"/>
                  </a:lnTo>
                  <a:lnTo>
                    <a:pt x="6" y="97"/>
                  </a:lnTo>
                  <a:lnTo>
                    <a:pt x="6" y="97"/>
                  </a:lnTo>
                  <a:lnTo>
                    <a:pt x="2" y="89"/>
                  </a:lnTo>
                  <a:lnTo>
                    <a:pt x="0" y="80"/>
                  </a:lnTo>
                  <a:lnTo>
                    <a:pt x="0" y="22"/>
                  </a:lnTo>
                  <a:lnTo>
                    <a:pt x="0" y="22"/>
                  </a:lnTo>
                  <a:lnTo>
                    <a:pt x="2" y="12"/>
                  </a:lnTo>
                  <a:lnTo>
                    <a:pt x="6" y="7"/>
                  </a:lnTo>
                  <a:lnTo>
                    <a:pt x="6" y="7"/>
                  </a:lnTo>
                  <a:lnTo>
                    <a:pt x="13" y="1"/>
                  </a:lnTo>
                  <a:lnTo>
                    <a:pt x="22" y="0"/>
                  </a:lnTo>
                  <a:lnTo>
                    <a:pt x="22" y="0"/>
                  </a:lnTo>
                  <a:close/>
                  <a:moveTo>
                    <a:pt x="153" y="33"/>
                  </a:moveTo>
                  <a:lnTo>
                    <a:pt x="153" y="80"/>
                  </a:lnTo>
                  <a:lnTo>
                    <a:pt x="153" y="80"/>
                  </a:lnTo>
                  <a:lnTo>
                    <a:pt x="153" y="88"/>
                  </a:lnTo>
                  <a:lnTo>
                    <a:pt x="151" y="93"/>
                  </a:lnTo>
                  <a:lnTo>
                    <a:pt x="147" y="100"/>
                  </a:lnTo>
                  <a:lnTo>
                    <a:pt x="144" y="104"/>
                  </a:lnTo>
                  <a:lnTo>
                    <a:pt x="144" y="104"/>
                  </a:lnTo>
                  <a:lnTo>
                    <a:pt x="134" y="111"/>
                  </a:lnTo>
                  <a:lnTo>
                    <a:pt x="123" y="115"/>
                  </a:lnTo>
                  <a:lnTo>
                    <a:pt x="122" y="132"/>
                  </a:lnTo>
                  <a:lnTo>
                    <a:pt x="156" y="132"/>
                  </a:lnTo>
                  <a:lnTo>
                    <a:pt x="156" y="132"/>
                  </a:lnTo>
                  <a:lnTo>
                    <a:pt x="164" y="130"/>
                  </a:lnTo>
                  <a:lnTo>
                    <a:pt x="169" y="128"/>
                  </a:lnTo>
                  <a:lnTo>
                    <a:pt x="173" y="122"/>
                  </a:lnTo>
                  <a:lnTo>
                    <a:pt x="175" y="115"/>
                  </a:lnTo>
                  <a:lnTo>
                    <a:pt x="175" y="49"/>
                  </a:lnTo>
                  <a:lnTo>
                    <a:pt x="175" y="49"/>
                  </a:lnTo>
                  <a:lnTo>
                    <a:pt x="173" y="42"/>
                  </a:lnTo>
                  <a:lnTo>
                    <a:pt x="169" y="38"/>
                  </a:lnTo>
                  <a:lnTo>
                    <a:pt x="164" y="34"/>
                  </a:lnTo>
                  <a:lnTo>
                    <a:pt x="156" y="33"/>
                  </a:lnTo>
                  <a:lnTo>
                    <a:pt x="153" y="33"/>
                  </a:lnTo>
                  <a:lnTo>
                    <a:pt x="153" y="33"/>
                  </a:lnTo>
                  <a:close/>
                  <a:moveTo>
                    <a:pt x="87" y="132"/>
                  </a:moveTo>
                  <a:lnTo>
                    <a:pt x="76" y="115"/>
                  </a:lnTo>
                  <a:lnTo>
                    <a:pt x="32" y="115"/>
                  </a:lnTo>
                  <a:lnTo>
                    <a:pt x="32" y="115"/>
                  </a:lnTo>
                  <a:lnTo>
                    <a:pt x="32" y="115"/>
                  </a:lnTo>
                  <a:lnTo>
                    <a:pt x="33" y="122"/>
                  </a:lnTo>
                  <a:lnTo>
                    <a:pt x="37" y="128"/>
                  </a:lnTo>
                  <a:lnTo>
                    <a:pt x="43" y="130"/>
                  </a:lnTo>
                  <a:lnTo>
                    <a:pt x="50" y="132"/>
                  </a:lnTo>
                  <a:lnTo>
                    <a:pt x="54" y="132"/>
                  </a:lnTo>
                  <a:lnTo>
                    <a:pt x="54" y="161"/>
                  </a:lnTo>
                  <a:lnTo>
                    <a:pt x="72" y="132"/>
                  </a:lnTo>
                  <a:lnTo>
                    <a:pt x="87" y="132"/>
                  </a:lnTo>
                  <a:lnTo>
                    <a:pt x="87" y="132"/>
                  </a:lnTo>
                  <a:close/>
                  <a:moveTo>
                    <a:pt x="120" y="12"/>
                  </a:moveTo>
                  <a:lnTo>
                    <a:pt x="22" y="12"/>
                  </a:lnTo>
                  <a:lnTo>
                    <a:pt x="22" y="12"/>
                  </a:lnTo>
                  <a:lnTo>
                    <a:pt x="19" y="12"/>
                  </a:lnTo>
                  <a:lnTo>
                    <a:pt x="15" y="14"/>
                  </a:lnTo>
                  <a:lnTo>
                    <a:pt x="15" y="14"/>
                  </a:lnTo>
                  <a:lnTo>
                    <a:pt x="13" y="18"/>
                  </a:lnTo>
                  <a:lnTo>
                    <a:pt x="13" y="22"/>
                  </a:lnTo>
                  <a:lnTo>
                    <a:pt x="13" y="80"/>
                  </a:lnTo>
                  <a:lnTo>
                    <a:pt x="13" y="80"/>
                  </a:lnTo>
                  <a:lnTo>
                    <a:pt x="13" y="84"/>
                  </a:lnTo>
                  <a:lnTo>
                    <a:pt x="15" y="88"/>
                  </a:lnTo>
                  <a:lnTo>
                    <a:pt x="15" y="88"/>
                  </a:lnTo>
                  <a:lnTo>
                    <a:pt x="19" y="89"/>
                  </a:lnTo>
                  <a:lnTo>
                    <a:pt x="22" y="89"/>
                  </a:lnTo>
                  <a:lnTo>
                    <a:pt x="85" y="89"/>
                  </a:lnTo>
                  <a:lnTo>
                    <a:pt x="89" y="89"/>
                  </a:lnTo>
                  <a:lnTo>
                    <a:pt x="90" y="93"/>
                  </a:lnTo>
                  <a:lnTo>
                    <a:pt x="100" y="106"/>
                  </a:lnTo>
                  <a:lnTo>
                    <a:pt x="101" y="95"/>
                  </a:lnTo>
                  <a:lnTo>
                    <a:pt x="101" y="89"/>
                  </a:lnTo>
                  <a:lnTo>
                    <a:pt x="107" y="89"/>
                  </a:lnTo>
                  <a:lnTo>
                    <a:pt x="120" y="89"/>
                  </a:lnTo>
                  <a:lnTo>
                    <a:pt x="120" y="89"/>
                  </a:lnTo>
                  <a:lnTo>
                    <a:pt x="123" y="89"/>
                  </a:lnTo>
                  <a:lnTo>
                    <a:pt x="125" y="88"/>
                  </a:lnTo>
                  <a:lnTo>
                    <a:pt x="125" y="88"/>
                  </a:lnTo>
                  <a:lnTo>
                    <a:pt x="127" y="84"/>
                  </a:lnTo>
                  <a:lnTo>
                    <a:pt x="129" y="80"/>
                  </a:lnTo>
                  <a:lnTo>
                    <a:pt x="129" y="22"/>
                  </a:lnTo>
                  <a:lnTo>
                    <a:pt x="129" y="22"/>
                  </a:lnTo>
                  <a:lnTo>
                    <a:pt x="127" y="18"/>
                  </a:lnTo>
                  <a:lnTo>
                    <a:pt x="125" y="14"/>
                  </a:lnTo>
                  <a:lnTo>
                    <a:pt x="125" y="14"/>
                  </a:lnTo>
                  <a:lnTo>
                    <a:pt x="123" y="12"/>
                  </a:lnTo>
                  <a:lnTo>
                    <a:pt x="120" y="12"/>
                  </a:lnTo>
                  <a:lnTo>
                    <a:pt x="120"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4" name="Freeform 332"/>
            <p:cNvSpPr>
              <a:spLocks noEditPoints="1"/>
            </p:cNvSpPr>
            <p:nvPr/>
          </p:nvSpPr>
          <p:spPr bwMode="auto">
            <a:xfrm>
              <a:off x="16296" y="3855"/>
              <a:ext cx="477" cy="463"/>
            </a:xfrm>
            <a:custGeom>
              <a:avLst/>
              <a:gdLst>
                <a:gd name="T0" fmla="*/ 75 w 161"/>
                <a:gd name="T1" fmla="*/ 156 h 156"/>
                <a:gd name="T2" fmla="*/ 49 w 161"/>
                <a:gd name="T3" fmla="*/ 149 h 156"/>
                <a:gd name="T4" fmla="*/ 24 w 161"/>
                <a:gd name="T5" fmla="*/ 127 h 156"/>
                <a:gd name="T6" fmla="*/ 11 w 161"/>
                <a:gd name="T7" fmla="*/ 96 h 156"/>
                <a:gd name="T8" fmla="*/ 9 w 161"/>
                <a:gd name="T9" fmla="*/ 81 h 156"/>
                <a:gd name="T10" fmla="*/ 18 w 161"/>
                <a:gd name="T11" fmla="*/ 57 h 156"/>
                <a:gd name="T12" fmla="*/ 36 w 161"/>
                <a:gd name="T13" fmla="*/ 54 h 156"/>
                <a:gd name="T14" fmla="*/ 25 w 161"/>
                <a:gd name="T15" fmla="*/ 65 h 156"/>
                <a:gd name="T16" fmla="*/ 24 w 161"/>
                <a:gd name="T17" fmla="*/ 74 h 156"/>
                <a:gd name="T18" fmla="*/ 51 w 161"/>
                <a:gd name="T19" fmla="*/ 55 h 156"/>
                <a:gd name="T20" fmla="*/ 79 w 161"/>
                <a:gd name="T21" fmla="*/ 48 h 156"/>
                <a:gd name="T22" fmla="*/ 79 w 161"/>
                <a:gd name="T23" fmla="*/ 4 h 156"/>
                <a:gd name="T24" fmla="*/ 95 w 161"/>
                <a:gd name="T25" fmla="*/ 6 h 156"/>
                <a:gd name="T26" fmla="*/ 137 w 161"/>
                <a:gd name="T27" fmla="*/ 26 h 156"/>
                <a:gd name="T28" fmla="*/ 156 w 161"/>
                <a:gd name="T29" fmla="*/ 54 h 156"/>
                <a:gd name="T30" fmla="*/ 161 w 161"/>
                <a:gd name="T31" fmla="*/ 78 h 156"/>
                <a:gd name="T32" fmla="*/ 159 w 161"/>
                <a:gd name="T33" fmla="*/ 90 h 156"/>
                <a:gd name="T34" fmla="*/ 152 w 161"/>
                <a:gd name="T35" fmla="*/ 116 h 156"/>
                <a:gd name="T36" fmla="*/ 130 w 161"/>
                <a:gd name="T37" fmla="*/ 142 h 156"/>
                <a:gd name="T38" fmla="*/ 99 w 161"/>
                <a:gd name="T39" fmla="*/ 155 h 156"/>
                <a:gd name="T40" fmla="*/ 88 w 161"/>
                <a:gd name="T41" fmla="*/ 156 h 156"/>
                <a:gd name="T42" fmla="*/ 58 w 161"/>
                <a:gd name="T43" fmla="*/ 0 h 156"/>
                <a:gd name="T44" fmla="*/ 33 w 161"/>
                <a:gd name="T45" fmla="*/ 17 h 156"/>
                <a:gd name="T46" fmla="*/ 3 w 161"/>
                <a:gd name="T47" fmla="*/ 54 h 156"/>
                <a:gd name="T48" fmla="*/ 2 w 161"/>
                <a:gd name="T49" fmla="*/ 70 h 156"/>
                <a:gd name="T50" fmla="*/ 24 w 161"/>
                <a:gd name="T51" fmla="*/ 41 h 156"/>
                <a:gd name="T52" fmla="*/ 47 w 161"/>
                <a:gd name="T53" fmla="*/ 46 h 156"/>
                <a:gd name="T54" fmla="*/ 24 w 161"/>
                <a:gd name="T55" fmla="*/ 85 h 156"/>
                <a:gd name="T56" fmla="*/ 25 w 161"/>
                <a:gd name="T57" fmla="*/ 94 h 156"/>
                <a:gd name="T58" fmla="*/ 40 w 161"/>
                <a:gd name="T59" fmla="*/ 107 h 156"/>
                <a:gd name="T60" fmla="*/ 35 w 161"/>
                <a:gd name="T61" fmla="*/ 116 h 156"/>
                <a:gd name="T62" fmla="*/ 42 w 161"/>
                <a:gd name="T63" fmla="*/ 123 h 156"/>
                <a:gd name="T64" fmla="*/ 42 w 161"/>
                <a:gd name="T65" fmla="*/ 118 h 156"/>
                <a:gd name="T66" fmla="*/ 60 w 161"/>
                <a:gd name="T67" fmla="*/ 136 h 156"/>
                <a:gd name="T68" fmla="*/ 77 w 161"/>
                <a:gd name="T69" fmla="*/ 142 h 156"/>
                <a:gd name="T70" fmla="*/ 79 w 161"/>
                <a:gd name="T71" fmla="*/ 123 h 156"/>
                <a:gd name="T72" fmla="*/ 60 w 161"/>
                <a:gd name="T73" fmla="*/ 136 h 156"/>
                <a:gd name="T74" fmla="*/ 97 w 161"/>
                <a:gd name="T75" fmla="*/ 140 h 156"/>
                <a:gd name="T76" fmla="*/ 104 w 161"/>
                <a:gd name="T77" fmla="*/ 138 h 156"/>
                <a:gd name="T78" fmla="*/ 90 w 161"/>
                <a:gd name="T79" fmla="*/ 123 h 156"/>
                <a:gd name="T80" fmla="*/ 119 w 161"/>
                <a:gd name="T81" fmla="*/ 131 h 156"/>
                <a:gd name="T82" fmla="*/ 128 w 161"/>
                <a:gd name="T83" fmla="*/ 123 h 156"/>
                <a:gd name="T84" fmla="*/ 123 w 161"/>
                <a:gd name="T85" fmla="*/ 120 h 156"/>
                <a:gd name="T86" fmla="*/ 141 w 161"/>
                <a:gd name="T87" fmla="*/ 101 h 156"/>
                <a:gd name="T88" fmla="*/ 145 w 161"/>
                <a:gd name="T89" fmla="*/ 89 h 156"/>
                <a:gd name="T90" fmla="*/ 145 w 161"/>
                <a:gd name="T91" fmla="*/ 85 h 156"/>
                <a:gd name="T92" fmla="*/ 125 w 161"/>
                <a:gd name="T93" fmla="*/ 107 h 156"/>
                <a:gd name="T94" fmla="*/ 145 w 161"/>
                <a:gd name="T95" fmla="*/ 74 h 156"/>
                <a:gd name="T96" fmla="*/ 141 w 161"/>
                <a:gd name="T97" fmla="*/ 57 h 156"/>
                <a:gd name="T98" fmla="*/ 145 w 161"/>
                <a:gd name="T99" fmla="*/ 74 h 156"/>
                <a:gd name="T100" fmla="*/ 128 w 161"/>
                <a:gd name="T101" fmla="*/ 37 h 156"/>
                <a:gd name="T102" fmla="*/ 121 w 161"/>
                <a:gd name="T103" fmla="*/ 39 h 156"/>
                <a:gd name="T104" fmla="*/ 90 w 161"/>
                <a:gd name="T105" fmla="*/ 46 h 156"/>
                <a:gd name="T106" fmla="*/ 112 w 161"/>
                <a:gd name="T107" fmla="*/ 48 h 156"/>
                <a:gd name="T108" fmla="*/ 79 w 161"/>
                <a:gd name="T109" fmla="*/ 112 h 156"/>
                <a:gd name="T110" fmla="*/ 49 w 161"/>
                <a:gd name="T111" fmla="*/ 98 h 156"/>
                <a:gd name="T112" fmla="*/ 79 w 161"/>
                <a:gd name="T113" fmla="*/ 112 h 156"/>
                <a:gd name="T114" fmla="*/ 115 w 161"/>
                <a:gd name="T115" fmla="*/ 98 h 156"/>
                <a:gd name="T116" fmla="*/ 90 w 161"/>
                <a:gd name="T117"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156">
                  <a:moveTo>
                    <a:pt x="75" y="156"/>
                  </a:moveTo>
                  <a:lnTo>
                    <a:pt x="75" y="156"/>
                  </a:lnTo>
                  <a:lnTo>
                    <a:pt x="75" y="156"/>
                  </a:lnTo>
                  <a:lnTo>
                    <a:pt x="75" y="156"/>
                  </a:lnTo>
                  <a:lnTo>
                    <a:pt x="62" y="153"/>
                  </a:lnTo>
                  <a:lnTo>
                    <a:pt x="51" y="149"/>
                  </a:lnTo>
                  <a:lnTo>
                    <a:pt x="49" y="149"/>
                  </a:lnTo>
                  <a:lnTo>
                    <a:pt x="49" y="149"/>
                  </a:lnTo>
                  <a:lnTo>
                    <a:pt x="49" y="149"/>
                  </a:lnTo>
                  <a:lnTo>
                    <a:pt x="36" y="140"/>
                  </a:lnTo>
                  <a:lnTo>
                    <a:pt x="24" y="127"/>
                  </a:lnTo>
                  <a:lnTo>
                    <a:pt x="24" y="127"/>
                  </a:lnTo>
                  <a:lnTo>
                    <a:pt x="16" y="112"/>
                  </a:lnTo>
                  <a:lnTo>
                    <a:pt x="11" y="96"/>
                  </a:lnTo>
                  <a:lnTo>
                    <a:pt x="11" y="96"/>
                  </a:lnTo>
                  <a:lnTo>
                    <a:pt x="11" y="96"/>
                  </a:lnTo>
                  <a:lnTo>
                    <a:pt x="11" y="96"/>
                  </a:lnTo>
                  <a:lnTo>
                    <a:pt x="9" y="89"/>
                  </a:lnTo>
                  <a:lnTo>
                    <a:pt x="9" y="81"/>
                  </a:lnTo>
                  <a:lnTo>
                    <a:pt x="9" y="81"/>
                  </a:lnTo>
                  <a:lnTo>
                    <a:pt x="11" y="72"/>
                  </a:lnTo>
                  <a:lnTo>
                    <a:pt x="14" y="63"/>
                  </a:lnTo>
                  <a:lnTo>
                    <a:pt x="14" y="63"/>
                  </a:lnTo>
                  <a:lnTo>
                    <a:pt x="18" y="57"/>
                  </a:lnTo>
                  <a:lnTo>
                    <a:pt x="24" y="52"/>
                  </a:lnTo>
                  <a:lnTo>
                    <a:pt x="31" y="50"/>
                  </a:lnTo>
                  <a:lnTo>
                    <a:pt x="38" y="46"/>
                  </a:lnTo>
                  <a:lnTo>
                    <a:pt x="36" y="54"/>
                  </a:lnTo>
                  <a:lnTo>
                    <a:pt x="36" y="54"/>
                  </a:lnTo>
                  <a:lnTo>
                    <a:pt x="27" y="57"/>
                  </a:lnTo>
                  <a:lnTo>
                    <a:pt x="27" y="57"/>
                  </a:lnTo>
                  <a:lnTo>
                    <a:pt x="25" y="65"/>
                  </a:lnTo>
                  <a:lnTo>
                    <a:pt x="25" y="65"/>
                  </a:lnTo>
                  <a:lnTo>
                    <a:pt x="24" y="74"/>
                  </a:lnTo>
                  <a:lnTo>
                    <a:pt x="24" y="74"/>
                  </a:lnTo>
                  <a:lnTo>
                    <a:pt x="24" y="74"/>
                  </a:lnTo>
                  <a:lnTo>
                    <a:pt x="38" y="74"/>
                  </a:lnTo>
                  <a:lnTo>
                    <a:pt x="38" y="74"/>
                  </a:lnTo>
                  <a:lnTo>
                    <a:pt x="40" y="59"/>
                  </a:lnTo>
                  <a:lnTo>
                    <a:pt x="51" y="55"/>
                  </a:lnTo>
                  <a:lnTo>
                    <a:pt x="51" y="55"/>
                  </a:lnTo>
                  <a:lnTo>
                    <a:pt x="49" y="74"/>
                  </a:lnTo>
                  <a:lnTo>
                    <a:pt x="79" y="74"/>
                  </a:lnTo>
                  <a:lnTo>
                    <a:pt x="79" y="48"/>
                  </a:lnTo>
                  <a:lnTo>
                    <a:pt x="110" y="39"/>
                  </a:lnTo>
                  <a:lnTo>
                    <a:pt x="108" y="35"/>
                  </a:lnTo>
                  <a:lnTo>
                    <a:pt x="79" y="4"/>
                  </a:lnTo>
                  <a:lnTo>
                    <a:pt x="79" y="4"/>
                  </a:lnTo>
                  <a:lnTo>
                    <a:pt x="93" y="6"/>
                  </a:lnTo>
                  <a:lnTo>
                    <a:pt x="95" y="6"/>
                  </a:lnTo>
                  <a:lnTo>
                    <a:pt x="95" y="6"/>
                  </a:lnTo>
                  <a:lnTo>
                    <a:pt x="95" y="6"/>
                  </a:lnTo>
                  <a:lnTo>
                    <a:pt x="106" y="8"/>
                  </a:lnTo>
                  <a:lnTo>
                    <a:pt x="119" y="13"/>
                  </a:lnTo>
                  <a:lnTo>
                    <a:pt x="128" y="19"/>
                  </a:lnTo>
                  <a:lnTo>
                    <a:pt x="137" y="26"/>
                  </a:lnTo>
                  <a:lnTo>
                    <a:pt x="137" y="26"/>
                  </a:lnTo>
                  <a:lnTo>
                    <a:pt x="145" y="35"/>
                  </a:lnTo>
                  <a:lnTo>
                    <a:pt x="152" y="44"/>
                  </a:lnTo>
                  <a:lnTo>
                    <a:pt x="156" y="54"/>
                  </a:lnTo>
                  <a:lnTo>
                    <a:pt x="159" y="65"/>
                  </a:lnTo>
                  <a:lnTo>
                    <a:pt x="159" y="66"/>
                  </a:lnTo>
                  <a:lnTo>
                    <a:pt x="159" y="66"/>
                  </a:lnTo>
                  <a:lnTo>
                    <a:pt x="161" y="78"/>
                  </a:lnTo>
                  <a:lnTo>
                    <a:pt x="159" y="90"/>
                  </a:lnTo>
                  <a:lnTo>
                    <a:pt x="159" y="90"/>
                  </a:lnTo>
                  <a:lnTo>
                    <a:pt x="159" y="90"/>
                  </a:lnTo>
                  <a:lnTo>
                    <a:pt x="159" y="90"/>
                  </a:lnTo>
                  <a:lnTo>
                    <a:pt x="158" y="103"/>
                  </a:lnTo>
                  <a:lnTo>
                    <a:pt x="152" y="114"/>
                  </a:lnTo>
                  <a:lnTo>
                    <a:pt x="152" y="114"/>
                  </a:lnTo>
                  <a:lnTo>
                    <a:pt x="152" y="116"/>
                  </a:lnTo>
                  <a:lnTo>
                    <a:pt x="152" y="116"/>
                  </a:lnTo>
                  <a:lnTo>
                    <a:pt x="143" y="129"/>
                  </a:lnTo>
                  <a:lnTo>
                    <a:pt x="130" y="142"/>
                  </a:lnTo>
                  <a:lnTo>
                    <a:pt x="130" y="142"/>
                  </a:lnTo>
                  <a:lnTo>
                    <a:pt x="117" y="149"/>
                  </a:lnTo>
                  <a:lnTo>
                    <a:pt x="101" y="155"/>
                  </a:lnTo>
                  <a:lnTo>
                    <a:pt x="101" y="155"/>
                  </a:lnTo>
                  <a:lnTo>
                    <a:pt x="99" y="155"/>
                  </a:lnTo>
                  <a:lnTo>
                    <a:pt x="101" y="155"/>
                  </a:lnTo>
                  <a:lnTo>
                    <a:pt x="99" y="155"/>
                  </a:lnTo>
                  <a:lnTo>
                    <a:pt x="99" y="155"/>
                  </a:lnTo>
                  <a:lnTo>
                    <a:pt x="88" y="156"/>
                  </a:lnTo>
                  <a:lnTo>
                    <a:pt x="75" y="156"/>
                  </a:lnTo>
                  <a:lnTo>
                    <a:pt x="75" y="156"/>
                  </a:lnTo>
                  <a:close/>
                  <a:moveTo>
                    <a:pt x="90" y="35"/>
                  </a:moveTo>
                  <a:lnTo>
                    <a:pt x="58" y="0"/>
                  </a:lnTo>
                  <a:lnTo>
                    <a:pt x="55" y="11"/>
                  </a:lnTo>
                  <a:lnTo>
                    <a:pt x="55" y="11"/>
                  </a:lnTo>
                  <a:lnTo>
                    <a:pt x="44" y="13"/>
                  </a:lnTo>
                  <a:lnTo>
                    <a:pt x="33" y="17"/>
                  </a:lnTo>
                  <a:lnTo>
                    <a:pt x="22" y="22"/>
                  </a:lnTo>
                  <a:lnTo>
                    <a:pt x="14" y="32"/>
                  </a:lnTo>
                  <a:lnTo>
                    <a:pt x="9" y="41"/>
                  </a:lnTo>
                  <a:lnTo>
                    <a:pt x="3" y="54"/>
                  </a:lnTo>
                  <a:lnTo>
                    <a:pt x="0" y="66"/>
                  </a:lnTo>
                  <a:lnTo>
                    <a:pt x="0" y="81"/>
                  </a:lnTo>
                  <a:lnTo>
                    <a:pt x="0" y="81"/>
                  </a:lnTo>
                  <a:lnTo>
                    <a:pt x="2" y="70"/>
                  </a:lnTo>
                  <a:lnTo>
                    <a:pt x="5" y="61"/>
                  </a:lnTo>
                  <a:lnTo>
                    <a:pt x="9" y="52"/>
                  </a:lnTo>
                  <a:lnTo>
                    <a:pt x="16" y="46"/>
                  </a:lnTo>
                  <a:lnTo>
                    <a:pt x="24" y="41"/>
                  </a:lnTo>
                  <a:lnTo>
                    <a:pt x="31" y="37"/>
                  </a:lnTo>
                  <a:lnTo>
                    <a:pt x="40" y="37"/>
                  </a:lnTo>
                  <a:lnTo>
                    <a:pt x="49" y="35"/>
                  </a:lnTo>
                  <a:lnTo>
                    <a:pt x="47" y="46"/>
                  </a:lnTo>
                  <a:lnTo>
                    <a:pt x="90" y="35"/>
                  </a:lnTo>
                  <a:lnTo>
                    <a:pt x="90" y="35"/>
                  </a:lnTo>
                  <a:close/>
                  <a:moveTo>
                    <a:pt x="24" y="85"/>
                  </a:moveTo>
                  <a:lnTo>
                    <a:pt x="24" y="85"/>
                  </a:lnTo>
                  <a:lnTo>
                    <a:pt x="25" y="94"/>
                  </a:lnTo>
                  <a:lnTo>
                    <a:pt x="25" y="94"/>
                  </a:lnTo>
                  <a:lnTo>
                    <a:pt x="25" y="94"/>
                  </a:lnTo>
                  <a:lnTo>
                    <a:pt x="25" y="94"/>
                  </a:lnTo>
                  <a:lnTo>
                    <a:pt x="27" y="101"/>
                  </a:lnTo>
                  <a:lnTo>
                    <a:pt x="27" y="101"/>
                  </a:lnTo>
                  <a:lnTo>
                    <a:pt x="40" y="107"/>
                  </a:lnTo>
                  <a:lnTo>
                    <a:pt x="40" y="107"/>
                  </a:lnTo>
                  <a:lnTo>
                    <a:pt x="38" y="85"/>
                  </a:lnTo>
                  <a:lnTo>
                    <a:pt x="24" y="85"/>
                  </a:lnTo>
                  <a:lnTo>
                    <a:pt x="24" y="85"/>
                  </a:lnTo>
                  <a:close/>
                  <a:moveTo>
                    <a:pt x="35" y="116"/>
                  </a:moveTo>
                  <a:lnTo>
                    <a:pt x="35" y="116"/>
                  </a:lnTo>
                  <a:lnTo>
                    <a:pt x="36" y="118"/>
                  </a:lnTo>
                  <a:lnTo>
                    <a:pt x="36" y="118"/>
                  </a:lnTo>
                  <a:lnTo>
                    <a:pt x="42" y="123"/>
                  </a:lnTo>
                  <a:lnTo>
                    <a:pt x="42" y="123"/>
                  </a:lnTo>
                  <a:lnTo>
                    <a:pt x="46" y="127"/>
                  </a:lnTo>
                  <a:lnTo>
                    <a:pt x="46" y="127"/>
                  </a:lnTo>
                  <a:lnTo>
                    <a:pt x="42" y="118"/>
                  </a:lnTo>
                  <a:lnTo>
                    <a:pt x="42" y="118"/>
                  </a:lnTo>
                  <a:lnTo>
                    <a:pt x="35" y="116"/>
                  </a:lnTo>
                  <a:lnTo>
                    <a:pt x="35" y="116"/>
                  </a:lnTo>
                  <a:close/>
                  <a:moveTo>
                    <a:pt x="60" y="136"/>
                  </a:moveTo>
                  <a:lnTo>
                    <a:pt x="60" y="136"/>
                  </a:lnTo>
                  <a:lnTo>
                    <a:pt x="68" y="140"/>
                  </a:lnTo>
                  <a:lnTo>
                    <a:pt x="68" y="140"/>
                  </a:lnTo>
                  <a:lnTo>
                    <a:pt x="77" y="142"/>
                  </a:lnTo>
                  <a:lnTo>
                    <a:pt x="77" y="142"/>
                  </a:lnTo>
                  <a:lnTo>
                    <a:pt x="77" y="142"/>
                  </a:lnTo>
                  <a:lnTo>
                    <a:pt x="79" y="142"/>
                  </a:lnTo>
                  <a:lnTo>
                    <a:pt x="79" y="123"/>
                  </a:lnTo>
                  <a:lnTo>
                    <a:pt x="79" y="123"/>
                  </a:lnTo>
                  <a:lnTo>
                    <a:pt x="55" y="122"/>
                  </a:lnTo>
                  <a:lnTo>
                    <a:pt x="55" y="122"/>
                  </a:lnTo>
                  <a:lnTo>
                    <a:pt x="60" y="136"/>
                  </a:lnTo>
                  <a:lnTo>
                    <a:pt x="60" y="136"/>
                  </a:lnTo>
                  <a:close/>
                  <a:moveTo>
                    <a:pt x="90" y="142"/>
                  </a:moveTo>
                  <a:lnTo>
                    <a:pt x="90" y="142"/>
                  </a:lnTo>
                  <a:lnTo>
                    <a:pt x="97" y="140"/>
                  </a:lnTo>
                  <a:lnTo>
                    <a:pt x="97" y="140"/>
                  </a:lnTo>
                  <a:lnTo>
                    <a:pt x="97" y="140"/>
                  </a:lnTo>
                  <a:lnTo>
                    <a:pt x="97" y="140"/>
                  </a:lnTo>
                  <a:lnTo>
                    <a:pt x="104" y="138"/>
                  </a:lnTo>
                  <a:lnTo>
                    <a:pt x="104" y="138"/>
                  </a:lnTo>
                  <a:lnTo>
                    <a:pt x="110" y="122"/>
                  </a:lnTo>
                  <a:lnTo>
                    <a:pt x="110" y="122"/>
                  </a:lnTo>
                  <a:lnTo>
                    <a:pt x="90" y="123"/>
                  </a:lnTo>
                  <a:lnTo>
                    <a:pt x="90" y="142"/>
                  </a:lnTo>
                  <a:lnTo>
                    <a:pt x="90" y="142"/>
                  </a:lnTo>
                  <a:close/>
                  <a:moveTo>
                    <a:pt x="119" y="131"/>
                  </a:moveTo>
                  <a:lnTo>
                    <a:pt x="119" y="131"/>
                  </a:lnTo>
                  <a:lnTo>
                    <a:pt x="121" y="129"/>
                  </a:lnTo>
                  <a:lnTo>
                    <a:pt x="121" y="129"/>
                  </a:lnTo>
                  <a:lnTo>
                    <a:pt x="128" y="123"/>
                  </a:lnTo>
                  <a:lnTo>
                    <a:pt x="128" y="123"/>
                  </a:lnTo>
                  <a:lnTo>
                    <a:pt x="134" y="116"/>
                  </a:lnTo>
                  <a:lnTo>
                    <a:pt x="134" y="116"/>
                  </a:lnTo>
                  <a:lnTo>
                    <a:pt x="123" y="120"/>
                  </a:lnTo>
                  <a:lnTo>
                    <a:pt x="123" y="120"/>
                  </a:lnTo>
                  <a:lnTo>
                    <a:pt x="119" y="131"/>
                  </a:lnTo>
                  <a:lnTo>
                    <a:pt x="119" y="131"/>
                  </a:lnTo>
                  <a:close/>
                  <a:moveTo>
                    <a:pt x="141" y="101"/>
                  </a:moveTo>
                  <a:lnTo>
                    <a:pt x="141" y="101"/>
                  </a:lnTo>
                  <a:lnTo>
                    <a:pt x="143" y="96"/>
                  </a:lnTo>
                  <a:lnTo>
                    <a:pt x="143" y="96"/>
                  </a:lnTo>
                  <a:lnTo>
                    <a:pt x="145" y="89"/>
                  </a:lnTo>
                  <a:lnTo>
                    <a:pt x="145" y="89"/>
                  </a:lnTo>
                  <a:lnTo>
                    <a:pt x="145" y="89"/>
                  </a:lnTo>
                  <a:lnTo>
                    <a:pt x="145" y="87"/>
                  </a:lnTo>
                  <a:lnTo>
                    <a:pt x="145" y="85"/>
                  </a:lnTo>
                  <a:lnTo>
                    <a:pt x="145" y="85"/>
                  </a:lnTo>
                  <a:lnTo>
                    <a:pt x="145" y="85"/>
                  </a:lnTo>
                  <a:lnTo>
                    <a:pt x="126" y="85"/>
                  </a:lnTo>
                  <a:lnTo>
                    <a:pt x="126" y="85"/>
                  </a:lnTo>
                  <a:lnTo>
                    <a:pt x="125" y="107"/>
                  </a:lnTo>
                  <a:lnTo>
                    <a:pt x="125" y="107"/>
                  </a:lnTo>
                  <a:lnTo>
                    <a:pt x="141" y="101"/>
                  </a:lnTo>
                  <a:lnTo>
                    <a:pt x="141" y="101"/>
                  </a:lnTo>
                  <a:close/>
                  <a:moveTo>
                    <a:pt x="145" y="74"/>
                  </a:moveTo>
                  <a:lnTo>
                    <a:pt x="145" y="74"/>
                  </a:lnTo>
                  <a:lnTo>
                    <a:pt x="143" y="66"/>
                  </a:lnTo>
                  <a:lnTo>
                    <a:pt x="141" y="57"/>
                  </a:lnTo>
                  <a:lnTo>
                    <a:pt x="141" y="57"/>
                  </a:lnTo>
                  <a:lnTo>
                    <a:pt x="123" y="52"/>
                  </a:lnTo>
                  <a:lnTo>
                    <a:pt x="123" y="52"/>
                  </a:lnTo>
                  <a:lnTo>
                    <a:pt x="126" y="74"/>
                  </a:lnTo>
                  <a:lnTo>
                    <a:pt x="145" y="74"/>
                  </a:lnTo>
                  <a:lnTo>
                    <a:pt x="145" y="74"/>
                  </a:lnTo>
                  <a:close/>
                  <a:moveTo>
                    <a:pt x="132" y="43"/>
                  </a:moveTo>
                  <a:lnTo>
                    <a:pt x="132" y="43"/>
                  </a:lnTo>
                  <a:lnTo>
                    <a:pt x="128" y="37"/>
                  </a:lnTo>
                  <a:lnTo>
                    <a:pt x="128" y="37"/>
                  </a:lnTo>
                  <a:lnTo>
                    <a:pt x="117" y="30"/>
                  </a:lnTo>
                  <a:lnTo>
                    <a:pt x="117" y="30"/>
                  </a:lnTo>
                  <a:lnTo>
                    <a:pt x="121" y="39"/>
                  </a:lnTo>
                  <a:lnTo>
                    <a:pt x="121" y="39"/>
                  </a:lnTo>
                  <a:lnTo>
                    <a:pt x="132" y="43"/>
                  </a:lnTo>
                  <a:lnTo>
                    <a:pt x="132" y="43"/>
                  </a:lnTo>
                  <a:close/>
                  <a:moveTo>
                    <a:pt x="90" y="46"/>
                  </a:moveTo>
                  <a:lnTo>
                    <a:pt x="90" y="74"/>
                  </a:lnTo>
                  <a:lnTo>
                    <a:pt x="115" y="74"/>
                  </a:lnTo>
                  <a:lnTo>
                    <a:pt x="115" y="74"/>
                  </a:lnTo>
                  <a:lnTo>
                    <a:pt x="112" y="48"/>
                  </a:lnTo>
                  <a:lnTo>
                    <a:pt x="112" y="48"/>
                  </a:lnTo>
                  <a:lnTo>
                    <a:pt x="90" y="46"/>
                  </a:lnTo>
                  <a:lnTo>
                    <a:pt x="90" y="46"/>
                  </a:lnTo>
                  <a:close/>
                  <a:moveTo>
                    <a:pt x="79" y="112"/>
                  </a:moveTo>
                  <a:lnTo>
                    <a:pt x="79" y="85"/>
                  </a:lnTo>
                  <a:lnTo>
                    <a:pt x="49" y="85"/>
                  </a:lnTo>
                  <a:lnTo>
                    <a:pt x="49" y="85"/>
                  </a:lnTo>
                  <a:lnTo>
                    <a:pt x="49" y="98"/>
                  </a:lnTo>
                  <a:lnTo>
                    <a:pt x="51" y="109"/>
                  </a:lnTo>
                  <a:lnTo>
                    <a:pt x="51" y="109"/>
                  </a:lnTo>
                  <a:lnTo>
                    <a:pt x="66" y="112"/>
                  </a:lnTo>
                  <a:lnTo>
                    <a:pt x="79" y="112"/>
                  </a:lnTo>
                  <a:lnTo>
                    <a:pt x="79" y="112"/>
                  </a:lnTo>
                  <a:close/>
                  <a:moveTo>
                    <a:pt x="114" y="111"/>
                  </a:moveTo>
                  <a:lnTo>
                    <a:pt x="114" y="111"/>
                  </a:lnTo>
                  <a:lnTo>
                    <a:pt x="115" y="98"/>
                  </a:lnTo>
                  <a:lnTo>
                    <a:pt x="115" y="85"/>
                  </a:lnTo>
                  <a:lnTo>
                    <a:pt x="90" y="85"/>
                  </a:lnTo>
                  <a:lnTo>
                    <a:pt x="90" y="114"/>
                  </a:lnTo>
                  <a:lnTo>
                    <a:pt x="90" y="114"/>
                  </a:lnTo>
                  <a:lnTo>
                    <a:pt x="101" y="112"/>
                  </a:lnTo>
                  <a:lnTo>
                    <a:pt x="114" y="111"/>
                  </a:lnTo>
                  <a:lnTo>
                    <a:pt x="114" y="11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5" name="Freeform 337"/>
            <p:cNvSpPr>
              <a:spLocks noEditPoints="1"/>
            </p:cNvSpPr>
            <p:nvPr/>
          </p:nvSpPr>
          <p:spPr bwMode="auto">
            <a:xfrm>
              <a:off x="15089" y="3863"/>
              <a:ext cx="535" cy="447"/>
            </a:xfrm>
            <a:custGeom>
              <a:avLst/>
              <a:gdLst>
                <a:gd name="T0" fmla="*/ 178 w 181"/>
                <a:gd name="T1" fmla="*/ 53 h 151"/>
                <a:gd name="T2" fmla="*/ 181 w 181"/>
                <a:gd name="T3" fmla="*/ 94 h 151"/>
                <a:gd name="T4" fmla="*/ 13 w 181"/>
                <a:gd name="T5" fmla="*/ 101 h 151"/>
                <a:gd name="T6" fmla="*/ 0 w 181"/>
                <a:gd name="T7" fmla="*/ 61 h 151"/>
                <a:gd name="T8" fmla="*/ 13 w 181"/>
                <a:gd name="T9" fmla="*/ 50 h 151"/>
                <a:gd name="T10" fmla="*/ 53 w 181"/>
                <a:gd name="T11" fmla="*/ 22 h 151"/>
                <a:gd name="T12" fmla="*/ 44 w 181"/>
                <a:gd name="T13" fmla="*/ 28 h 151"/>
                <a:gd name="T14" fmla="*/ 123 w 181"/>
                <a:gd name="T15" fmla="*/ 17 h 151"/>
                <a:gd name="T16" fmla="*/ 139 w 181"/>
                <a:gd name="T17" fmla="*/ 31 h 151"/>
                <a:gd name="T18" fmla="*/ 123 w 181"/>
                <a:gd name="T19" fmla="*/ 17 h 151"/>
                <a:gd name="T20" fmla="*/ 126 w 181"/>
                <a:gd name="T21" fmla="*/ 127 h 151"/>
                <a:gd name="T22" fmla="*/ 137 w 181"/>
                <a:gd name="T23" fmla="*/ 121 h 151"/>
                <a:gd name="T24" fmla="*/ 53 w 181"/>
                <a:gd name="T25" fmla="*/ 127 h 151"/>
                <a:gd name="T26" fmla="*/ 44 w 181"/>
                <a:gd name="T27" fmla="*/ 121 h 151"/>
                <a:gd name="T28" fmla="*/ 90 w 181"/>
                <a:gd name="T29" fmla="*/ 0 h 151"/>
                <a:gd name="T30" fmla="*/ 143 w 181"/>
                <a:gd name="T31" fmla="*/ 22 h 151"/>
                <a:gd name="T32" fmla="*/ 25 w 181"/>
                <a:gd name="T33" fmla="*/ 39 h 151"/>
                <a:gd name="T34" fmla="*/ 60 w 181"/>
                <a:gd name="T35" fmla="*/ 6 h 151"/>
                <a:gd name="T36" fmla="*/ 154 w 181"/>
                <a:gd name="T37" fmla="*/ 114 h 151"/>
                <a:gd name="T38" fmla="*/ 119 w 181"/>
                <a:gd name="T39" fmla="*/ 143 h 151"/>
                <a:gd name="T40" fmla="*/ 60 w 181"/>
                <a:gd name="T41" fmla="*/ 143 h 151"/>
                <a:gd name="T42" fmla="*/ 25 w 181"/>
                <a:gd name="T43" fmla="*/ 114 h 151"/>
                <a:gd name="T44" fmla="*/ 73 w 181"/>
                <a:gd name="T45" fmla="*/ 31 h 151"/>
                <a:gd name="T46" fmla="*/ 69 w 181"/>
                <a:gd name="T47" fmla="*/ 19 h 151"/>
                <a:gd name="T48" fmla="*/ 103 w 181"/>
                <a:gd name="T49" fmla="*/ 11 h 151"/>
                <a:gd name="T50" fmla="*/ 121 w 181"/>
                <a:gd name="T51" fmla="*/ 31 h 151"/>
                <a:gd name="T52" fmla="*/ 103 w 181"/>
                <a:gd name="T53" fmla="*/ 11 h 151"/>
                <a:gd name="T54" fmla="*/ 106 w 181"/>
                <a:gd name="T55" fmla="*/ 127 h 151"/>
                <a:gd name="T56" fmla="*/ 119 w 181"/>
                <a:gd name="T57" fmla="*/ 123 h 151"/>
                <a:gd name="T58" fmla="*/ 79 w 181"/>
                <a:gd name="T59" fmla="*/ 140 h 151"/>
                <a:gd name="T60" fmla="*/ 60 w 181"/>
                <a:gd name="T61" fmla="*/ 121 h 151"/>
                <a:gd name="T62" fmla="*/ 79 w 181"/>
                <a:gd name="T63" fmla="*/ 140 h 151"/>
                <a:gd name="T64" fmla="*/ 82 w 181"/>
                <a:gd name="T65" fmla="*/ 125 h 151"/>
                <a:gd name="T66" fmla="*/ 92 w 181"/>
                <a:gd name="T67" fmla="*/ 140 h 151"/>
                <a:gd name="T68" fmla="*/ 99 w 181"/>
                <a:gd name="T69" fmla="*/ 121 h 151"/>
                <a:gd name="T70" fmla="*/ 90 w 181"/>
                <a:gd name="T71" fmla="*/ 9 h 151"/>
                <a:gd name="T72" fmla="*/ 82 w 181"/>
                <a:gd name="T73" fmla="*/ 26 h 151"/>
                <a:gd name="T74" fmla="*/ 99 w 181"/>
                <a:gd name="T75" fmla="*/ 26 h 151"/>
                <a:gd name="T76" fmla="*/ 42 w 181"/>
                <a:gd name="T77" fmla="*/ 57 h 151"/>
                <a:gd name="T78" fmla="*/ 46 w 181"/>
                <a:gd name="T79" fmla="*/ 96 h 151"/>
                <a:gd name="T80" fmla="*/ 73 w 181"/>
                <a:gd name="T81" fmla="*/ 90 h 151"/>
                <a:gd name="T82" fmla="*/ 73 w 181"/>
                <a:gd name="T83" fmla="*/ 63 h 151"/>
                <a:gd name="T84" fmla="*/ 81 w 181"/>
                <a:gd name="T85" fmla="*/ 96 h 151"/>
                <a:gd name="T86" fmla="*/ 114 w 181"/>
                <a:gd name="T87" fmla="*/ 57 h 151"/>
                <a:gd name="T88" fmla="*/ 95 w 181"/>
                <a:gd name="T89" fmla="*/ 96 h 151"/>
                <a:gd name="T90" fmla="*/ 125 w 181"/>
                <a:gd name="T91" fmla="*/ 57 h 151"/>
                <a:gd name="T92" fmla="*/ 136 w 181"/>
                <a:gd name="T93" fmla="*/ 92 h 151"/>
                <a:gd name="T94" fmla="*/ 150 w 181"/>
                <a:gd name="T95" fmla="*/ 94 h 151"/>
                <a:gd name="T96" fmla="*/ 152 w 181"/>
                <a:gd name="T97" fmla="*/ 79 h 151"/>
                <a:gd name="T98" fmla="*/ 143 w 181"/>
                <a:gd name="T99" fmla="*/ 64 h 151"/>
                <a:gd name="T100" fmla="*/ 145 w 181"/>
                <a:gd name="T101" fmla="*/ 64 h 151"/>
                <a:gd name="T102" fmla="*/ 152 w 181"/>
                <a:gd name="T103" fmla="*/ 61 h 151"/>
                <a:gd name="T104" fmla="*/ 137 w 181"/>
                <a:gd name="T105" fmla="*/ 59 h 151"/>
                <a:gd name="T106" fmla="*/ 136 w 181"/>
                <a:gd name="T107" fmla="*/ 74 h 151"/>
                <a:gd name="T108" fmla="*/ 145 w 181"/>
                <a:gd name="T109" fmla="*/ 88 h 151"/>
                <a:gd name="T110" fmla="*/ 143 w 181"/>
                <a:gd name="T111" fmla="*/ 8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1" h="151">
                  <a:moveTo>
                    <a:pt x="13" y="50"/>
                  </a:moveTo>
                  <a:lnTo>
                    <a:pt x="169" y="50"/>
                  </a:lnTo>
                  <a:lnTo>
                    <a:pt x="169" y="50"/>
                  </a:lnTo>
                  <a:lnTo>
                    <a:pt x="174" y="50"/>
                  </a:lnTo>
                  <a:lnTo>
                    <a:pt x="178" y="53"/>
                  </a:lnTo>
                  <a:lnTo>
                    <a:pt x="181" y="57"/>
                  </a:lnTo>
                  <a:lnTo>
                    <a:pt x="181" y="61"/>
                  </a:lnTo>
                  <a:lnTo>
                    <a:pt x="181" y="88"/>
                  </a:lnTo>
                  <a:lnTo>
                    <a:pt x="181" y="88"/>
                  </a:lnTo>
                  <a:lnTo>
                    <a:pt x="181" y="94"/>
                  </a:lnTo>
                  <a:lnTo>
                    <a:pt x="178" y="97"/>
                  </a:lnTo>
                  <a:lnTo>
                    <a:pt x="174" y="99"/>
                  </a:lnTo>
                  <a:lnTo>
                    <a:pt x="169" y="101"/>
                  </a:lnTo>
                  <a:lnTo>
                    <a:pt x="13" y="101"/>
                  </a:lnTo>
                  <a:lnTo>
                    <a:pt x="13" y="101"/>
                  </a:lnTo>
                  <a:lnTo>
                    <a:pt x="7" y="99"/>
                  </a:lnTo>
                  <a:lnTo>
                    <a:pt x="3" y="97"/>
                  </a:lnTo>
                  <a:lnTo>
                    <a:pt x="2" y="94"/>
                  </a:lnTo>
                  <a:lnTo>
                    <a:pt x="0" y="88"/>
                  </a:lnTo>
                  <a:lnTo>
                    <a:pt x="0" y="61"/>
                  </a:lnTo>
                  <a:lnTo>
                    <a:pt x="0" y="61"/>
                  </a:lnTo>
                  <a:lnTo>
                    <a:pt x="2" y="57"/>
                  </a:lnTo>
                  <a:lnTo>
                    <a:pt x="3" y="53"/>
                  </a:lnTo>
                  <a:lnTo>
                    <a:pt x="7" y="50"/>
                  </a:lnTo>
                  <a:lnTo>
                    <a:pt x="13" y="50"/>
                  </a:lnTo>
                  <a:lnTo>
                    <a:pt x="13" y="50"/>
                  </a:lnTo>
                  <a:close/>
                  <a:moveTo>
                    <a:pt x="40" y="31"/>
                  </a:moveTo>
                  <a:lnTo>
                    <a:pt x="49" y="31"/>
                  </a:lnTo>
                  <a:lnTo>
                    <a:pt x="49" y="31"/>
                  </a:lnTo>
                  <a:lnTo>
                    <a:pt x="53" y="22"/>
                  </a:lnTo>
                  <a:lnTo>
                    <a:pt x="53" y="22"/>
                  </a:lnTo>
                  <a:lnTo>
                    <a:pt x="58" y="17"/>
                  </a:lnTo>
                  <a:lnTo>
                    <a:pt x="58" y="17"/>
                  </a:lnTo>
                  <a:lnTo>
                    <a:pt x="49" y="22"/>
                  </a:lnTo>
                  <a:lnTo>
                    <a:pt x="44" y="28"/>
                  </a:lnTo>
                  <a:lnTo>
                    <a:pt x="44" y="28"/>
                  </a:lnTo>
                  <a:lnTo>
                    <a:pt x="40" y="31"/>
                  </a:lnTo>
                  <a:lnTo>
                    <a:pt x="40" y="31"/>
                  </a:lnTo>
                  <a:close/>
                  <a:moveTo>
                    <a:pt x="123" y="17"/>
                  </a:moveTo>
                  <a:lnTo>
                    <a:pt x="123" y="17"/>
                  </a:lnTo>
                  <a:lnTo>
                    <a:pt x="126" y="22"/>
                  </a:lnTo>
                  <a:lnTo>
                    <a:pt x="126" y="22"/>
                  </a:lnTo>
                  <a:lnTo>
                    <a:pt x="132" y="31"/>
                  </a:lnTo>
                  <a:lnTo>
                    <a:pt x="139" y="31"/>
                  </a:lnTo>
                  <a:lnTo>
                    <a:pt x="139" y="31"/>
                  </a:lnTo>
                  <a:lnTo>
                    <a:pt x="137" y="28"/>
                  </a:lnTo>
                  <a:lnTo>
                    <a:pt x="137" y="28"/>
                  </a:lnTo>
                  <a:lnTo>
                    <a:pt x="130" y="22"/>
                  </a:lnTo>
                  <a:lnTo>
                    <a:pt x="123" y="17"/>
                  </a:lnTo>
                  <a:lnTo>
                    <a:pt x="123" y="17"/>
                  </a:lnTo>
                  <a:close/>
                  <a:moveTo>
                    <a:pt x="137" y="121"/>
                  </a:moveTo>
                  <a:lnTo>
                    <a:pt x="130" y="121"/>
                  </a:lnTo>
                  <a:lnTo>
                    <a:pt x="130" y="121"/>
                  </a:lnTo>
                  <a:lnTo>
                    <a:pt x="126" y="127"/>
                  </a:lnTo>
                  <a:lnTo>
                    <a:pt x="126" y="127"/>
                  </a:lnTo>
                  <a:lnTo>
                    <a:pt x="123" y="134"/>
                  </a:lnTo>
                  <a:lnTo>
                    <a:pt x="123" y="134"/>
                  </a:lnTo>
                  <a:lnTo>
                    <a:pt x="130" y="129"/>
                  </a:lnTo>
                  <a:lnTo>
                    <a:pt x="137" y="121"/>
                  </a:lnTo>
                  <a:lnTo>
                    <a:pt x="137" y="121"/>
                  </a:lnTo>
                  <a:lnTo>
                    <a:pt x="137" y="121"/>
                  </a:lnTo>
                  <a:lnTo>
                    <a:pt x="137" y="121"/>
                  </a:lnTo>
                  <a:close/>
                  <a:moveTo>
                    <a:pt x="58" y="134"/>
                  </a:moveTo>
                  <a:lnTo>
                    <a:pt x="58" y="134"/>
                  </a:lnTo>
                  <a:lnTo>
                    <a:pt x="53" y="127"/>
                  </a:lnTo>
                  <a:lnTo>
                    <a:pt x="53" y="127"/>
                  </a:lnTo>
                  <a:lnTo>
                    <a:pt x="49" y="121"/>
                  </a:lnTo>
                  <a:lnTo>
                    <a:pt x="42" y="121"/>
                  </a:lnTo>
                  <a:lnTo>
                    <a:pt x="42" y="121"/>
                  </a:lnTo>
                  <a:lnTo>
                    <a:pt x="44" y="121"/>
                  </a:lnTo>
                  <a:lnTo>
                    <a:pt x="44" y="121"/>
                  </a:lnTo>
                  <a:lnTo>
                    <a:pt x="49" y="129"/>
                  </a:lnTo>
                  <a:lnTo>
                    <a:pt x="58" y="134"/>
                  </a:lnTo>
                  <a:lnTo>
                    <a:pt x="58" y="134"/>
                  </a:lnTo>
                  <a:close/>
                  <a:moveTo>
                    <a:pt x="90" y="0"/>
                  </a:moveTo>
                  <a:lnTo>
                    <a:pt x="90" y="0"/>
                  </a:lnTo>
                  <a:lnTo>
                    <a:pt x="104" y="2"/>
                  </a:lnTo>
                  <a:lnTo>
                    <a:pt x="119" y="6"/>
                  </a:lnTo>
                  <a:lnTo>
                    <a:pt x="132" y="13"/>
                  </a:lnTo>
                  <a:lnTo>
                    <a:pt x="143" y="22"/>
                  </a:lnTo>
                  <a:lnTo>
                    <a:pt x="143" y="22"/>
                  </a:lnTo>
                  <a:lnTo>
                    <a:pt x="150" y="30"/>
                  </a:lnTo>
                  <a:lnTo>
                    <a:pt x="156" y="39"/>
                  </a:lnTo>
                  <a:lnTo>
                    <a:pt x="25" y="39"/>
                  </a:lnTo>
                  <a:lnTo>
                    <a:pt x="25" y="39"/>
                  </a:lnTo>
                  <a:lnTo>
                    <a:pt x="31" y="30"/>
                  </a:lnTo>
                  <a:lnTo>
                    <a:pt x="36" y="22"/>
                  </a:lnTo>
                  <a:lnTo>
                    <a:pt x="36" y="22"/>
                  </a:lnTo>
                  <a:lnTo>
                    <a:pt x="47" y="13"/>
                  </a:lnTo>
                  <a:lnTo>
                    <a:pt x="60" y="6"/>
                  </a:lnTo>
                  <a:lnTo>
                    <a:pt x="75" y="2"/>
                  </a:lnTo>
                  <a:lnTo>
                    <a:pt x="90" y="0"/>
                  </a:lnTo>
                  <a:lnTo>
                    <a:pt x="90" y="0"/>
                  </a:lnTo>
                  <a:close/>
                  <a:moveTo>
                    <a:pt x="154" y="114"/>
                  </a:moveTo>
                  <a:lnTo>
                    <a:pt x="154" y="114"/>
                  </a:lnTo>
                  <a:lnTo>
                    <a:pt x="148" y="121"/>
                  </a:lnTo>
                  <a:lnTo>
                    <a:pt x="143" y="129"/>
                  </a:lnTo>
                  <a:lnTo>
                    <a:pt x="143" y="129"/>
                  </a:lnTo>
                  <a:lnTo>
                    <a:pt x="132" y="138"/>
                  </a:lnTo>
                  <a:lnTo>
                    <a:pt x="119" y="143"/>
                  </a:lnTo>
                  <a:lnTo>
                    <a:pt x="104" y="149"/>
                  </a:lnTo>
                  <a:lnTo>
                    <a:pt x="90" y="151"/>
                  </a:lnTo>
                  <a:lnTo>
                    <a:pt x="90" y="151"/>
                  </a:lnTo>
                  <a:lnTo>
                    <a:pt x="75" y="149"/>
                  </a:lnTo>
                  <a:lnTo>
                    <a:pt x="60" y="143"/>
                  </a:lnTo>
                  <a:lnTo>
                    <a:pt x="47" y="138"/>
                  </a:lnTo>
                  <a:lnTo>
                    <a:pt x="36" y="129"/>
                  </a:lnTo>
                  <a:lnTo>
                    <a:pt x="36" y="129"/>
                  </a:lnTo>
                  <a:lnTo>
                    <a:pt x="31" y="121"/>
                  </a:lnTo>
                  <a:lnTo>
                    <a:pt x="25" y="114"/>
                  </a:lnTo>
                  <a:lnTo>
                    <a:pt x="154" y="114"/>
                  </a:lnTo>
                  <a:lnTo>
                    <a:pt x="154" y="114"/>
                  </a:lnTo>
                  <a:close/>
                  <a:moveTo>
                    <a:pt x="58" y="31"/>
                  </a:moveTo>
                  <a:lnTo>
                    <a:pt x="73" y="31"/>
                  </a:lnTo>
                  <a:lnTo>
                    <a:pt x="73" y="31"/>
                  </a:lnTo>
                  <a:lnTo>
                    <a:pt x="73" y="24"/>
                  </a:lnTo>
                  <a:lnTo>
                    <a:pt x="73" y="24"/>
                  </a:lnTo>
                  <a:lnTo>
                    <a:pt x="79" y="11"/>
                  </a:lnTo>
                  <a:lnTo>
                    <a:pt x="79" y="11"/>
                  </a:lnTo>
                  <a:lnTo>
                    <a:pt x="69" y="19"/>
                  </a:lnTo>
                  <a:lnTo>
                    <a:pt x="60" y="28"/>
                  </a:lnTo>
                  <a:lnTo>
                    <a:pt x="60" y="28"/>
                  </a:lnTo>
                  <a:lnTo>
                    <a:pt x="58" y="31"/>
                  </a:lnTo>
                  <a:lnTo>
                    <a:pt x="58" y="31"/>
                  </a:lnTo>
                  <a:close/>
                  <a:moveTo>
                    <a:pt x="103" y="11"/>
                  </a:moveTo>
                  <a:lnTo>
                    <a:pt x="103" y="11"/>
                  </a:lnTo>
                  <a:lnTo>
                    <a:pt x="106" y="24"/>
                  </a:lnTo>
                  <a:lnTo>
                    <a:pt x="106" y="24"/>
                  </a:lnTo>
                  <a:lnTo>
                    <a:pt x="108" y="31"/>
                  </a:lnTo>
                  <a:lnTo>
                    <a:pt x="121" y="31"/>
                  </a:lnTo>
                  <a:lnTo>
                    <a:pt x="121" y="31"/>
                  </a:lnTo>
                  <a:lnTo>
                    <a:pt x="119" y="28"/>
                  </a:lnTo>
                  <a:lnTo>
                    <a:pt x="119" y="28"/>
                  </a:lnTo>
                  <a:lnTo>
                    <a:pt x="112" y="19"/>
                  </a:lnTo>
                  <a:lnTo>
                    <a:pt x="103" y="11"/>
                  </a:lnTo>
                  <a:lnTo>
                    <a:pt x="103" y="11"/>
                  </a:lnTo>
                  <a:close/>
                  <a:moveTo>
                    <a:pt x="121" y="121"/>
                  </a:moveTo>
                  <a:lnTo>
                    <a:pt x="108" y="121"/>
                  </a:lnTo>
                  <a:lnTo>
                    <a:pt x="108" y="121"/>
                  </a:lnTo>
                  <a:lnTo>
                    <a:pt x="106" y="127"/>
                  </a:lnTo>
                  <a:lnTo>
                    <a:pt x="106" y="127"/>
                  </a:lnTo>
                  <a:lnTo>
                    <a:pt x="103" y="140"/>
                  </a:lnTo>
                  <a:lnTo>
                    <a:pt x="103" y="140"/>
                  </a:lnTo>
                  <a:lnTo>
                    <a:pt x="112" y="132"/>
                  </a:lnTo>
                  <a:lnTo>
                    <a:pt x="119" y="123"/>
                  </a:lnTo>
                  <a:lnTo>
                    <a:pt x="119" y="123"/>
                  </a:lnTo>
                  <a:lnTo>
                    <a:pt x="121" y="121"/>
                  </a:lnTo>
                  <a:lnTo>
                    <a:pt x="121" y="121"/>
                  </a:lnTo>
                  <a:close/>
                  <a:moveTo>
                    <a:pt x="79" y="140"/>
                  </a:moveTo>
                  <a:lnTo>
                    <a:pt x="79" y="140"/>
                  </a:lnTo>
                  <a:lnTo>
                    <a:pt x="73" y="127"/>
                  </a:lnTo>
                  <a:lnTo>
                    <a:pt x="73" y="127"/>
                  </a:lnTo>
                  <a:lnTo>
                    <a:pt x="73" y="121"/>
                  </a:lnTo>
                  <a:lnTo>
                    <a:pt x="60" y="121"/>
                  </a:lnTo>
                  <a:lnTo>
                    <a:pt x="60" y="121"/>
                  </a:lnTo>
                  <a:lnTo>
                    <a:pt x="60" y="123"/>
                  </a:lnTo>
                  <a:lnTo>
                    <a:pt x="60" y="123"/>
                  </a:lnTo>
                  <a:lnTo>
                    <a:pt x="69" y="132"/>
                  </a:lnTo>
                  <a:lnTo>
                    <a:pt x="79" y="140"/>
                  </a:lnTo>
                  <a:lnTo>
                    <a:pt x="79" y="140"/>
                  </a:lnTo>
                  <a:close/>
                  <a:moveTo>
                    <a:pt x="99" y="121"/>
                  </a:moveTo>
                  <a:lnTo>
                    <a:pt x="82" y="121"/>
                  </a:lnTo>
                  <a:lnTo>
                    <a:pt x="82" y="121"/>
                  </a:lnTo>
                  <a:lnTo>
                    <a:pt x="82" y="125"/>
                  </a:lnTo>
                  <a:lnTo>
                    <a:pt x="82" y="125"/>
                  </a:lnTo>
                  <a:lnTo>
                    <a:pt x="86" y="138"/>
                  </a:lnTo>
                  <a:lnTo>
                    <a:pt x="88" y="140"/>
                  </a:lnTo>
                  <a:lnTo>
                    <a:pt x="90" y="141"/>
                  </a:lnTo>
                  <a:lnTo>
                    <a:pt x="90" y="141"/>
                  </a:lnTo>
                  <a:lnTo>
                    <a:pt x="92" y="140"/>
                  </a:lnTo>
                  <a:lnTo>
                    <a:pt x="93" y="138"/>
                  </a:lnTo>
                  <a:lnTo>
                    <a:pt x="99" y="125"/>
                  </a:lnTo>
                  <a:lnTo>
                    <a:pt x="99" y="125"/>
                  </a:lnTo>
                  <a:lnTo>
                    <a:pt x="99" y="121"/>
                  </a:lnTo>
                  <a:lnTo>
                    <a:pt x="99" y="121"/>
                  </a:lnTo>
                  <a:close/>
                  <a:moveTo>
                    <a:pt x="99" y="26"/>
                  </a:moveTo>
                  <a:lnTo>
                    <a:pt x="99" y="26"/>
                  </a:lnTo>
                  <a:lnTo>
                    <a:pt x="93" y="13"/>
                  </a:lnTo>
                  <a:lnTo>
                    <a:pt x="92" y="9"/>
                  </a:lnTo>
                  <a:lnTo>
                    <a:pt x="90" y="9"/>
                  </a:lnTo>
                  <a:lnTo>
                    <a:pt x="90" y="9"/>
                  </a:lnTo>
                  <a:lnTo>
                    <a:pt x="88" y="9"/>
                  </a:lnTo>
                  <a:lnTo>
                    <a:pt x="86" y="13"/>
                  </a:lnTo>
                  <a:lnTo>
                    <a:pt x="82" y="26"/>
                  </a:lnTo>
                  <a:lnTo>
                    <a:pt x="82" y="26"/>
                  </a:lnTo>
                  <a:lnTo>
                    <a:pt x="81" y="31"/>
                  </a:lnTo>
                  <a:lnTo>
                    <a:pt x="99" y="31"/>
                  </a:lnTo>
                  <a:lnTo>
                    <a:pt x="99" y="31"/>
                  </a:lnTo>
                  <a:lnTo>
                    <a:pt x="99" y="26"/>
                  </a:lnTo>
                  <a:lnTo>
                    <a:pt x="99" y="26"/>
                  </a:lnTo>
                  <a:close/>
                  <a:moveTo>
                    <a:pt x="55" y="96"/>
                  </a:moveTo>
                  <a:lnTo>
                    <a:pt x="55" y="57"/>
                  </a:lnTo>
                  <a:lnTo>
                    <a:pt x="47" y="57"/>
                  </a:lnTo>
                  <a:lnTo>
                    <a:pt x="47" y="75"/>
                  </a:lnTo>
                  <a:lnTo>
                    <a:pt x="42" y="57"/>
                  </a:lnTo>
                  <a:lnTo>
                    <a:pt x="33" y="57"/>
                  </a:lnTo>
                  <a:lnTo>
                    <a:pt x="33" y="96"/>
                  </a:lnTo>
                  <a:lnTo>
                    <a:pt x="40" y="96"/>
                  </a:lnTo>
                  <a:lnTo>
                    <a:pt x="40" y="75"/>
                  </a:lnTo>
                  <a:lnTo>
                    <a:pt x="46" y="96"/>
                  </a:lnTo>
                  <a:lnTo>
                    <a:pt x="55" y="96"/>
                  </a:lnTo>
                  <a:lnTo>
                    <a:pt x="55" y="96"/>
                  </a:lnTo>
                  <a:close/>
                  <a:moveTo>
                    <a:pt x="81" y="96"/>
                  </a:moveTo>
                  <a:lnTo>
                    <a:pt x="81" y="90"/>
                  </a:lnTo>
                  <a:lnTo>
                    <a:pt x="73" y="90"/>
                  </a:lnTo>
                  <a:lnTo>
                    <a:pt x="73" y="77"/>
                  </a:lnTo>
                  <a:lnTo>
                    <a:pt x="81" y="77"/>
                  </a:lnTo>
                  <a:lnTo>
                    <a:pt x="81" y="72"/>
                  </a:lnTo>
                  <a:lnTo>
                    <a:pt x="73" y="72"/>
                  </a:lnTo>
                  <a:lnTo>
                    <a:pt x="73" y="63"/>
                  </a:lnTo>
                  <a:lnTo>
                    <a:pt x="81" y="63"/>
                  </a:lnTo>
                  <a:lnTo>
                    <a:pt x="81" y="57"/>
                  </a:lnTo>
                  <a:lnTo>
                    <a:pt x="66" y="57"/>
                  </a:lnTo>
                  <a:lnTo>
                    <a:pt x="66" y="96"/>
                  </a:lnTo>
                  <a:lnTo>
                    <a:pt x="81" y="96"/>
                  </a:lnTo>
                  <a:lnTo>
                    <a:pt x="81" y="96"/>
                  </a:lnTo>
                  <a:close/>
                  <a:moveTo>
                    <a:pt x="125" y="57"/>
                  </a:moveTo>
                  <a:lnTo>
                    <a:pt x="117" y="57"/>
                  </a:lnTo>
                  <a:lnTo>
                    <a:pt x="115" y="75"/>
                  </a:lnTo>
                  <a:lnTo>
                    <a:pt x="114" y="57"/>
                  </a:lnTo>
                  <a:lnTo>
                    <a:pt x="103" y="57"/>
                  </a:lnTo>
                  <a:lnTo>
                    <a:pt x="101" y="75"/>
                  </a:lnTo>
                  <a:lnTo>
                    <a:pt x="99" y="57"/>
                  </a:lnTo>
                  <a:lnTo>
                    <a:pt x="92" y="57"/>
                  </a:lnTo>
                  <a:lnTo>
                    <a:pt x="95" y="96"/>
                  </a:lnTo>
                  <a:lnTo>
                    <a:pt x="104" y="96"/>
                  </a:lnTo>
                  <a:lnTo>
                    <a:pt x="106" y="75"/>
                  </a:lnTo>
                  <a:lnTo>
                    <a:pt x="110" y="96"/>
                  </a:lnTo>
                  <a:lnTo>
                    <a:pt x="119" y="96"/>
                  </a:lnTo>
                  <a:lnTo>
                    <a:pt x="125" y="57"/>
                  </a:lnTo>
                  <a:lnTo>
                    <a:pt x="125" y="57"/>
                  </a:lnTo>
                  <a:close/>
                  <a:moveTo>
                    <a:pt x="134" y="81"/>
                  </a:moveTo>
                  <a:lnTo>
                    <a:pt x="134" y="88"/>
                  </a:lnTo>
                  <a:lnTo>
                    <a:pt x="134" y="88"/>
                  </a:lnTo>
                  <a:lnTo>
                    <a:pt x="136" y="92"/>
                  </a:lnTo>
                  <a:lnTo>
                    <a:pt x="137" y="94"/>
                  </a:lnTo>
                  <a:lnTo>
                    <a:pt x="145" y="96"/>
                  </a:lnTo>
                  <a:lnTo>
                    <a:pt x="145" y="96"/>
                  </a:lnTo>
                  <a:lnTo>
                    <a:pt x="148" y="96"/>
                  </a:lnTo>
                  <a:lnTo>
                    <a:pt x="150" y="94"/>
                  </a:lnTo>
                  <a:lnTo>
                    <a:pt x="152" y="92"/>
                  </a:lnTo>
                  <a:lnTo>
                    <a:pt x="154" y="88"/>
                  </a:lnTo>
                  <a:lnTo>
                    <a:pt x="154" y="83"/>
                  </a:lnTo>
                  <a:lnTo>
                    <a:pt x="154" y="83"/>
                  </a:lnTo>
                  <a:lnTo>
                    <a:pt x="152" y="79"/>
                  </a:lnTo>
                  <a:lnTo>
                    <a:pt x="152" y="79"/>
                  </a:lnTo>
                  <a:lnTo>
                    <a:pt x="145" y="72"/>
                  </a:lnTo>
                  <a:lnTo>
                    <a:pt x="145" y="72"/>
                  </a:lnTo>
                  <a:lnTo>
                    <a:pt x="143" y="66"/>
                  </a:lnTo>
                  <a:lnTo>
                    <a:pt x="143" y="64"/>
                  </a:lnTo>
                  <a:lnTo>
                    <a:pt x="143" y="64"/>
                  </a:lnTo>
                  <a:lnTo>
                    <a:pt x="143" y="63"/>
                  </a:lnTo>
                  <a:lnTo>
                    <a:pt x="145" y="63"/>
                  </a:lnTo>
                  <a:lnTo>
                    <a:pt x="145" y="63"/>
                  </a:lnTo>
                  <a:lnTo>
                    <a:pt x="145" y="64"/>
                  </a:lnTo>
                  <a:lnTo>
                    <a:pt x="145" y="70"/>
                  </a:lnTo>
                  <a:lnTo>
                    <a:pt x="152" y="70"/>
                  </a:lnTo>
                  <a:lnTo>
                    <a:pt x="152" y="64"/>
                  </a:lnTo>
                  <a:lnTo>
                    <a:pt x="152" y="64"/>
                  </a:lnTo>
                  <a:lnTo>
                    <a:pt x="152" y="61"/>
                  </a:lnTo>
                  <a:lnTo>
                    <a:pt x="150" y="59"/>
                  </a:lnTo>
                  <a:lnTo>
                    <a:pt x="145" y="57"/>
                  </a:lnTo>
                  <a:lnTo>
                    <a:pt x="145" y="57"/>
                  </a:lnTo>
                  <a:lnTo>
                    <a:pt x="139" y="57"/>
                  </a:lnTo>
                  <a:lnTo>
                    <a:pt x="137" y="59"/>
                  </a:lnTo>
                  <a:lnTo>
                    <a:pt x="136" y="61"/>
                  </a:lnTo>
                  <a:lnTo>
                    <a:pt x="134" y="64"/>
                  </a:lnTo>
                  <a:lnTo>
                    <a:pt x="134" y="68"/>
                  </a:lnTo>
                  <a:lnTo>
                    <a:pt x="134" y="68"/>
                  </a:lnTo>
                  <a:lnTo>
                    <a:pt x="136" y="74"/>
                  </a:lnTo>
                  <a:lnTo>
                    <a:pt x="136" y="74"/>
                  </a:lnTo>
                  <a:lnTo>
                    <a:pt x="143" y="79"/>
                  </a:lnTo>
                  <a:lnTo>
                    <a:pt x="143" y="79"/>
                  </a:lnTo>
                  <a:lnTo>
                    <a:pt x="145" y="85"/>
                  </a:lnTo>
                  <a:lnTo>
                    <a:pt x="145" y="88"/>
                  </a:lnTo>
                  <a:lnTo>
                    <a:pt x="145" y="88"/>
                  </a:lnTo>
                  <a:lnTo>
                    <a:pt x="143" y="90"/>
                  </a:lnTo>
                  <a:lnTo>
                    <a:pt x="143" y="90"/>
                  </a:lnTo>
                  <a:lnTo>
                    <a:pt x="143" y="88"/>
                  </a:lnTo>
                  <a:lnTo>
                    <a:pt x="143" y="81"/>
                  </a:lnTo>
                  <a:lnTo>
                    <a:pt x="134" y="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7" name="Freeform 262"/>
            <p:cNvSpPr/>
            <p:nvPr/>
          </p:nvSpPr>
          <p:spPr bwMode="auto">
            <a:xfrm>
              <a:off x="17382" y="6714"/>
              <a:ext cx="365" cy="432"/>
            </a:xfrm>
            <a:custGeom>
              <a:avLst/>
              <a:gdLst>
                <a:gd name="T0" fmla="*/ 22 w 123"/>
                <a:gd name="T1" fmla="*/ 110 h 145"/>
                <a:gd name="T2" fmla="*/ 22 w 123"/>
                <a:gd name="T3" fmla="*/ 110 h 145"/>
                <a:gd name="T4" fmla="*/ 33 w 123"/>
                <a:gd name="T5" fmla="*/ 108 h 145"/>
                <a:gd name="T6" fmla="*/ 33 w 123"/>
                <a:gd name="T7" fmla="*/ 47 h 145"/>
                <a:gd name="T8" fmla="*/ 33 w 123"/>
                <a:gd name="T9" fmla="*/ 24 h 145"/>
                <a:gd name="T10" fmla="*/ 33 w 123"/>
                <a:gd name="T11" fmla="*/ 18 h 145"/>
                <a:gd name="T12" fmla="*/ 123 w 123"/>
                <a:gd name="T13" fmla="*/ 0 h 145"/>
                <a:gd name="T14" fmla="*/ 123 w 123"/>
                <a:gd name="T15" fmla="*/ 13 h 145"/>
                <a:gd name="T16" fmla="*/ 123 w 123"/>
                <a:gd name="T17" fmla="*/ 29 h 145"/>
                <a:gd name="T18" fmla="*/ 123 w 123"/>
                <a:gd name="T19" fmla="*/ 108 h 145"/>
                <a:gd name="T20" fmla="*/ 123 w 123"/>
                <a:gd name="T21" fmla="*/ 108 h 145"/>
                <a:gd name="T22" fmla="*/ 121 w 123"/>
                <a:gd name="T23" fmla="*/ 115 h 145"/>
                <a:gd name="T24" fmla="*/ 116 w 123"/>
                <a:gd name="T25" fmla="*/ 123 h 145"/>
                <a:gd name="T26" fmla="*/ 108 w 123"/>
                <a:gd name="T27" fmla="*/ 128 h 145"/>
                <a:gd name="T28" fmla="*/ 99 w 123"/>
                <a:gd name="T29" fmla="*/ 134 h 145"/>
                <a:gd name="T30" fmla="*/ 99 w 123"/>
                <a:gd name="T31" fmla="*/ 134 h 145"/>
                <a:gd name="T32" fmla="*/ 90 w 123"/>
                <a:gd name="T33" fmla="*/ 134 h 145"/>
                <a:gd name="T34" fmla="*/ 82 w 123"/>
                <a:gd name="T35" fmla="*/ 132 h 145"/>
                <a:gd name="T36" fmla="*/ 79 w 123"/>
                <a:gd name="T37" fmla="*/ 128 h 145"/>
                <a:gd name="T38" fmla="*/ 77 w 123"/>
                <a:gd name="T39" fmla="*/ 123 h 145"/>
                <a:gd name="T40" fmla="*/ 77 w 123"/>
                <a:gd name="T41" fmla="*/ 123 h 145"/>
                <a:gd name="T42" fmla="*/ 79 w 123"/>
                <a:gd name="T43" fmla="*/ 115 h 145"/>
                <a:gd name="T44" fmla="*/ 82 w 123"/>
                <a:gd name="T45" fmla="*/ 108 h 145"/>
                <a:gd name="T46" fmla="*/ 90 w 123"/>
                <a:gd name="T47" fmla="*/ 103 h 145"/>
                <a:gd name="T48" fmla="*/ 99 w 123"/>
                <a:gd name="T49" fmla="*/ 97 h 145"/>
                <a:gd name="T50" fmla="*/ 99 w 123"/>
                <a:gd name="T51" fmla="*/ 97 h 145"/>
                <a:gd name="T52" fmla="*/ 110 w 123"/>
                <a:gd name="T53" fmla="*/ 97 h 145"/>
                <a:gd name="T54" fmla="*/ 110 w 123"/>
                <a:gd name="T55" fmla="*/ 33 h 145"/>
                <a:gd name="T56" fmla="*/ 46 w 123"/>
                <a:gd name="T57" fmla="*/ 46 h 145"/>
                <a:gd name="T58" fmla="*/ 46 w 123"/>
                <a:gd name="T59" fmla="*/ 119 h 145"/>
                <a:gd name="T60" fmla="*/ 46 w 123"/>
                <a:gd name="T61" fmla="*/ 119 h 145"/>
                <a:gd name="T62" fmla="*/ 44 w 123"/>
                <a:gd name="T63" fmla="*/ 126 h 145"/>
                <a:gd name="T64" fmla="*/ 38 w 123"/>
                <a:gd name="T65" fmla="*/ 134 h 145"/>
                <a:gd name="T66" fmla="*/ 31 w 123"/>
                <a:gd name="T67" fmla="*/ 141 h 145"/>
                <a:gd name="T68" fmla="*/ 22 w 123"/>
                <a:gd name="T69" fmla="*/ 145 h 145"/>
                <a:gd name="T70" fmla="*/ 22 w 123"/>
                <a:gd name="T71" fmla="*/ 145 h 145"/>
                <a:gd name="T72" fmla="*/ 15 w 123"/>
                <a:gd name="T73" fmla="*/ 145 h 145"/>
                <a:gd name="T74" fmla="*/ 7 w 123"/>
                <a:gd name="T75" fmla="*/ 143 h 145"/>
                <a:gd name="T76" fmla="*/ 2 w 123"/>
                <a:gd name="T77" fmla="*/ 139 h 145"/>
                <a:gd name="T78" fmla="*/ 0 w 123"/>
                <a:gd name="T79" fmla="*/ 134 h 145"/>
                <a:gd name="T80" fmla="*/ 0 w 123"/>
                <a:gd name="T81" fmla="*/ 134 h 145"/>
                <a:gd name="T82" fmla="*/ 2 w 123"/>
                <a:gd name="T83" fmla="*/ 126 h 145"/>
                <a:gd name="T84" fmla="*/ 7 w 123"/>
                <a:gd name="T85" fmla="*/ 119 h 145"/>
                <a:gd name="T86" fmla="*/ 15 w 123"/>
                <a:gd name="T87" fmla="*/ 114 h 145"/>
                <a:gd name="T88" fmla="*/ 22 w 123"/>
                <a:gd name="T89" fmla="*/ 110 h 145"/>
                <a:gd name="T90" fmla="*/ 22 w 123"/>
                <a:gd name="T91"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45">
                  <a:moveTo>
                    <a:pt x="22" y="110"/>
                  </a:moveTo>
                  <a:lnTo>
                    <a:pt x="22" y="110"/>
                  </a:lnTo>
                  <a:lnTo>
                    <a:pt x="33" y="108"/>
                  </a:lnTo>
                  <a:lnTo>
                    <a:pt x="33" y="47"/>
                  </a:lnTo>
                  <a:lnTo>
                    <a:pt x="33" y="24"/>
                  </a:lnTo>
                  <a:lnTo>
                    <a:pt x="33" y="18"/>
                  </a:lnTo>
                  <a:lnTo>
                    <a:pt x="123" y="0"/>
                  </a:lnTo>
                  <a:lnTo>
                    <a:pt x="123" y="13"/>
                  </a:lnTo>
                  <a:lnTo>
                    <a:pt x="123" y="29"/>
                  </a:lnTo>
                  <a:lnTo>
                    <a:pt x="123" y="108"/>
                  </a:lnTo>
                  <a:lnTo>
                    <a:pt x="123" y="108"/>
                  </a:lnTo>
                  <a:lnTo>
                    <a:pt x="121" y="115"/>
                  </a:lnTo>
                  <a:lnTo>
                    <a:pt x="116" y="123"/>
                  </a:lnTo>
                  <a:lnTo>
                    <a:pt x="108" y="128"/>
                  </a:lnTo>
                  <a:lnTo>
                    <a:pt x="99" y="134"/>
                  </a:lnTo>
                  <a:lnTo>
                    <a:pt x="99" y="134"/>
                  </a:lnTo>
                  <a:lnTo>
                    <a:pt x="90" y="134"/>
                  </a:lnTo>
                  <a:lnTo>
                    <a:pt x="82" y="132"/>
                  </a:lnTo>
                  <a:lnTo>
                    <a:pt x="79" y="128"/>
                  </a:lnTo>
                  <a:lnTo>
                    <a:pt x="77" y="123"/>
                  </a:lnTo>
                  <a:lnTo>
                    <a:pt x="77" y="123"/>
                  </a:lnTo>
                  <a:lnTo>
                    <a:pt x="79" y="115"/>
                  </a:lnTo>
                  <a:lnTo>
                    <a:pt x="82" y="108"/>
                  </a:lnTo>
                  <a:lnTo>
                    <a:pt x="90" y="103"/>
                  </a:lnTo>
                  <a:lnTo>
                    <a:pt x="99" y="97"/>
                  </a:lnTo>
                  <a:lnTo>
                    <a:pt x="99" y="97"/>
                  </a:lnTo>
                  <a:lnTo>
                    <a:pt x="110" y="97"/>
                  </a:lnTo>
                  <a:lnTo>
                    <a:pt x="110" y="33"/>
                  </a:lnTo>
                  <a:lnTo>
                    <a:pt x="46" y="46"/>
                  </a:lnTo>
                  <a:lnTo>
                    <a:pt x="46" y="119"/>
                  </a:lnTo>
                  <a:lnTo>
                    <a:pt x="46" y="119"/>
                  </a:lnTo>
                  <a:lnTo>
                    <a:pt x="44" y="126"/>
                  </a:lnTo>
                  <a:lnTo>
                    <a:pt x="38" y="134"/>
                  </a:lnTo>
                  <a:lnTo>
                    <a:pt x="31" y="141"/>
                  </a:lnTo>
                  <a:lnTo>
                    <a:pt x="22" y="145"/>
                  </a:lnTo>
                  <a:lnTo>
                    <a:pt x="22" y="145"/>
                  </a:lnTo>
                  <a:lnTo>
                    <a:pt x="15" y="145"/>
                  </a:lnTo>
                  <a:lnTo>
                    <a:pt x="7" y="143"/>
                  </a:lnTo>
                  <a:lnTo>
                    <a:pt x="2" y="139"/>
                  </a:lnTo>
                  <a:lnTo>
                    <a:pt x="0" y="134"/>
                  </a:lnTo>
                  <a:lnTo>
                    <a:pt x="0" y="134"/>
                  </a:lnTo>
                  <a:lnTo>
                    <a:pt x="2" y="126"/>
                  </a:lnTo>
                  <a:lnTo>
                    <a:pt x="7" y="119"/>
                  </a:lnTo>
                  <a:lnTo>
                    <a:pt x="15" y="114"/>
                  </a:lnTo>
                  <a:lnTo>
                    <a:pt x="22" y="110"/>
                  </a:lnTo>
                  <a:lnTo>
                    <a:pt x="22" y="1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8" name="Freeform 269"/>
            <p:cNvSpPr>
              <a:spLocks noEditPoints="1"/>
            </p:cNvSpPr>
            <p:nvPr/>
          </p:nvSpPr>
          <p:spPr bwMode="auto">
            <a:xfrm>
              <a:off x="16301" y="5666"/>
              <a:ext cx="513" cy="517"/>
            </a:xfrm>
            <a:custGeom>
              <a:avLst/>
              <a:gdLst>
                <a:gd name="T0" fmla="*/ 68 w 173"/>
                <a:gd name="T1" fmla="*/ 27 h 174"/>
                <a:gd name="T2" fmla="*/ 53 w 173"/>
                <a:gd name="T3" fmla="*/ 22 h 174"/>
                <a:gd name="T4" fmla="*/ 30 w 173"/>
                <a:gd name="T5" fmla="*/ 33 h 174"/>
                <a:gd name="T6" fmla="*/ 24 w 173"/>
                <a:gd name="T7" fmla="*/ 49 h 174"/>
                <a:gd name="T8" fmla="*/ 35 w 173"/>
                <a:gd name="T9" fmla="*/ 73 h 174"/>
                <a:gd name="T10" fmla="*/ 52 w 173"/>
                <a:gd name="T11" fmla="*/ 79 h 174"/>
                <a:gd name="T12" fmla="*/ 75 w 173"/>
                <a:gd name="T13" fmla="*/ 66 h 174"/>
                <a:gd name="T14" fmla="*/ 79 w 173"/>
                <a:gd name="T15" fmla="*/ 51 h 174"/>
                <a:gd name="T16" fmla="*/ 75 w 173"/>
                <a:gd name="T17" fmla="*/ 14 h 174"/>
                <a:gd name="T18" fmla="*/ 94 w 173"/>
                <a:gd name="T19" fmla="*/ 20 h 174"/>
                <a:gd name="T20" fmla="*/ 92 w 173"/>
                <a:gd name="T21" fmla="*/ 35 h 174"/>
                <a:gd name="T22" fmla="*/ 101 w 173"/>
                <a:gd name="T23" fmla="*/ 40 h 174"/>
                <a:gd name="T24" fmla="*/ 94 w 173"/>
                <a:gd name="T25" fmla="*/ 53 h 174"/>
                <a:gd name="T26" fmla="*/ 97 w 173"/>
                <a:gd name="T27" fmla="*/ 71 h 174"/>
                <a:gd name="T28" fmla="*/ 81 w 173"/>
                <a:gd name="T29" fmla="*/ 81 h 174"/>
                <a:gd name="T30" fmla="*/ 75 w 173"/>
                <a:gd name="T31" fmla="*/ 95 h 174"/>
                <a:gd name="T32" fmla="*/ 66 w 173"/>
                <a:gd name="T33" fmla="*/ 90 h 174"/>
                <a:gd name="T34" fmla="*/ 57 w 173"/>
                <a:gd name="T35" fmla="*/ 101 h 174"/>
                <a:gd name="T36" fmla="*/ 41 w 173"/>
                <a:gd name="T37" fmla="*/ 92 h 174"/>
                <a:gd name="T38" fmla="*/ 26 w 173"/>
                <a:gd name="T39" fmla="*/ 93 h 174"/>
                <a:gd name="T40" fmla="*/ 15 w 173"/>
                <a:gd name="T41" fmla="*/ 84 h 174"/>
                <a:gd name="T42" fmla="*/ 13 w 173"/>
                <a:gd name="T43" fmla="*/ 69 h 174"/>
                <a:gd name="T44" fmla="*/ 11 w 173"/>
                <a:gd name="T45" fmla="*/ 60 h 174"/>
                <a:gd name="T46" fmla="*/ 2 w 173"/>
                <a:gd name="T47" fmla="*/ 49 h 174"/>
                <a:gd name="T48" fmla="*/ 4 w 173"/>
                <a:gd name="T49" fmla="*/ 35 h 174"/>
                <a:gd name="T50" fmla="*/ 17 w 173"/>
                <a:gd name="T51" fmla="*/ 27 h 174"/>
                <a:gd name="T52" fmla="*/ 19 w 173"/>
                <a:gd name="T53" fmla="*/ 13 h 174"/>
                <a:gd name="T54" fmla="*/ 33 w 173"/>
                <a:gd name="T55" fmla="*/ 13 h 174"/>
                <a:gd name="T56" fmla="*/ 41 w 173"/>
                <a:gd name="T57" fmla="*/ 2 h 174"/>
                <a:gd name="T58" fmla="*/ 55 w 173"/>
                <a:gd name="T59" fmla="*/ 7 h 174"/>
                <a:gd name="T60" fmla="*/ 68 w 173"/>
                <a:gd name="T61" fmla="*/ 2 h 174"/>
                <a:gd name="T62" fmla="*/ 75 w 173"/>
                <a:gd name="T63" fmla="*/ 14 h 174"/>
                <a:gd name="T64" fmla="*/ 138 w 173"/>
                <a:gd name="T65" fmla="*/ 101 h 174"/>
                <a:gd name="T66" fmla="*/ 121 w 173"/>
                <a:gd name="T67" fmla="*/ 95 h 174"/>
                <a:gd name="T68" fmla="*/ 99 w 173"/>
                <a:gd name="T69" fmla="*/ 106 h 174"/>
                <a:gd name="T70" fmla="*/ 94 w 173"/>
                <a:gd name="T71" fmla="*/ 123 h 174"/>
                <a:gd name="T72" fmla="*/ 105 w 173"/>
                <a:gd name="T73" fmla="*/ 147 h 174"/>
                <a:gd name="T74" fmla="*/ 121 w 173"/>
                <a:gd name="T75" fmla="*/ 150 h 174"/>
                <a:gd name="T76" fmla="*/ 143 w 173"/>
                <a:gd name="T77" fmla="*/ 139 h 174"/>
                <a:gd name="T78" fmla="*/ 149 w 173"/>
                <a:gd name="T79" fmla="*/ 125 h 174"/>
                <a:gd name="T80" fmla="*/ 145 w 173"/>
                <a:gd name="T81" fmla="*/ 88 h 174"/>
                <a:gd name="T82" fmla="*/ 163 w 173"/>
                <a:gd name="T83" fmla="*/ 93 h 174"/>
                <a:gd name="T84" fmla="*/ 162 w 173"/>
                <a:gd name="T85" fmla="*/ 108 h 174"/>
                <a:gd name="T86" fmla="*/ 171 w 173"/>
                <a:gd name="T87" fmla="*/ 112 h 174"/>
                <a:gd name="T88" fmla="*/ 163 w 173"/>
                <a:gd name="T89" fmla="*/ 126 h 174"/>
                <a:gd name="T90" fmla="*/ 167 w 173"/>
                <a:gd name="T91" fmla="*/ 145 h 174"/>
                <a:gd name="T92" fmla="*/ 151 w 173"/>
                <a:gd name="T93" fmla="*/ 154 h 174"/>
                <a:gd name="T94" fmla="*/ 145 w 173"/>
                <a:gd name="T95" fmla="*/ 167 h 174"/>
                <a:gd name="T96" fmla="*/ 136 w 173"/>
                <a:gd name="T97" fmla="*/ 163 h 174"/>
                <a:gd name="T98" fmla="*/ 125 w 173"/>
                <a:gd name="T99" fmla="*/ 174 h 174"/>
                <a:gd name="T100" fmla="*/ 110 w 173"/>
                <a:gd name="T101" fmla="*/ 163 h 174"/>
                <a:gd name="T102" fmla="*/ 96 w 173"/>
                <a:gd name="T103" fmla="*/ 167 h 174"/>
                <a:gd name="T104" fmla="*/ 85 w 173"/>
                <a:gd name="T105" fmla="*/ 158 h 174"/>
                <a:gd name="T106" fmla="*/ 83 w 173"/>
                <a:gd name="T107" fmla="*/ 141 h 174"/>
                <a:gd name="T108" fmla="*/ 81 w 173"/>
                <a:gd name="T109" fmla="*/ 134 h 174"/>
                <a:gd name="T110" fmla="*/ 70 w 173"/>
                <a:gd name="T111" fmla="*/ 121 h 174"/>
                <a:gd name="T112" fmla="*/ 74 w 173"/>
                <a:gd name="T113" fmla="*/ 108 h 174"/>
                <a:gd name="T114" fmla="*/ 86 w 173"/>
                <a:gd name="T115" fmla="*/ 99 h 174"/>
                <a:gd name="T116" fmla="*/ 86 w 173"/>
                <a:gd name="T117" fmla="*/ 86 h 174"/>
                <a:gd name="T118" fmla="*/ 103 w 173"/>
                <a:gd name="T119" fmla="*/ 84 h 174"/>
                <a:gd name="T120" fmla="*/ 110 w 173"/>
                <a:gd name="T121" fmla="*/ 73 h 174"/>
                <a:gd name="T122" fmla="*/ 125 w 173"/>
                <a:gd name="T123" fmla="*/ 81 h 174"/>
                <a:gd name="T124" fmla="*/ 136 w 173"/>
                <a:gd name="T125" fmla="*/ 7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4">
                  <a:moveTo>
                    <a:pt x="77" y="40"/>
                  </a:moveTo>
                  <a:lnTo>
                    <a:pt x="77" y="40"/>
                  </a:lnTo>
                  <a:lnTo>
                    <a:pt x="72" y="31"/>
                  </a:lnTo>
                  <a:lnTo>
                    <a:pt x="68" y="27"/>
                  </a:lnTo>
                  <a:lnTo>
                    <a:pt x="63" y="25"/>
                  </a:lnTo>
                  <a:lnTo>
                    <a:pt x="63" y="25"/>
                  </a:lnTo>
                  <a:lnTo>
                    <a:pt x="59" y="24"/>
                  </a:lnTo>
                  <a:lnTo>
                    <a:pt x="53" y="22"/>
                  </a:lnTo>
                  <a:lnTo>
                    <a:pt x="42" y="24"/>
                  </a:lnTo>
                  <a:lnTo>
                    <a:pt x="42" y="24"/>
                  </a:lnTo>
                  <a:lnTo>
                    <a:pt x="33" y="29"/>
                  </a:lnTo>
                  <a:lnTo>
                    <a:pt x="30" y="33"/>
                  </a:lnTo>
                  <a:lnTo>
                    <a:pt x="26" y="38"/>
                  </a:lnTo>
                  <a:lnTo>
                    <a:pt x="26" y="38"/>
                  </a:lnTo>
                  <a:lnTo>
                    <a:pt x="24" y="44"/>
                  </a:lnTo>
                  <a:lnTo>
                    <a:pt x="24" y="49"/>
                  </a:lnTo>
                  <a:lnTo>
                    <a:pt x="26" y="60"/>
                  </a:lnTo>
                  <a:lnTo>
                    <a:pt x="26" y="60"/>
                  </a:lnTo>
                  <a:lnTo>
                    <a:pt x="31" y="69"/>
                  </a:lnTo>
                  <a:lnTo>
                    <a:pt x="35" y="73"/>
                  </a:lnTo>
                  <a:lnTo>
                    <a:pt x="41" y="75"/>
                  </a:lnTo>
                  <a:lnTo>
                    <a:pt x="41" y="75"/>
                  </a:lnTo>
                  <a:lnTo>
                    <a:pt x="46" y="77"/>
                  </a:lnTo>
                  <a:lnTo>
                    <a:pt x="52" y="79"/>
                  </a:lnTo>
                  <a:lnTo>
                    <a:pt x="63" y="77"/>
                  </a:lnTo>
                  <a:lnTo>
                    <a:pt x="63" y="77"/>
                  </a:lnTo>
                  <a:lnTo>
                    <a:pt x="72" y="71"/>
                  </a:lnTo>
                  <a:lnTo>
                    <a:pt x="75" y="66"/>
                  </a:lnTo>
                  <a:lnTo>
                    <a:pt x="77" y="62"/>
                  </a:lnTo>
                  <a:lnTo>
                    <a:pt x="77" y="62"/>
                  </a:lnTo>
                  <a:lnTo>
                    <a:pt x="79" y="57"/>
                  </a:lnTo>
                  <a:lnTo>
                    <a:pt x="79" y="51"/>
                  </a:lnTo>
                  <a:lnTo>
                    <a:pt x="77" y="40"/>
                  </a:lnTo>
                  <a:lnTo>
                    <a:pt x="77" y="40"/>
                  </a:lnTo>
                  <a:close/>
                  <a:moveTo>
                    <a:pt x="75" y="14"/>
                  </a:moveTo>
                  <a:lnTo>
                    <a:pt x="75" y="14"/>
                  </a:lnTo>
                  <a:lnTo>
                    <a:pt x="83" y="20"/>
                  </a:lnTo>
                  <a:lnTo>
                    <a:pt x="90" y="16"/>
                  </a:lnTo>
                  <a:lnTo>
                    <a:pt x="90" y="16"/>
                  </a:lnTo>
                  <a:lnTo>
                    <a:pt x="94" y="20"/>
                  </a:lnTo>
                  <a:lnTo>
                    <a:pt x="96" y="25"/>
                  </a:lnTo>
                  <a:lnTo>
                    <a:pt x="90" y="31"/>
                  </a:lnTo>
                  <a:lnTo>
                    <a:pt x="90" y="31"/>
                  </a:lnTo>
                  <a:lnTo>
                    <a:pt x="92" y="35"/>
                  </a:lnTo>
                  <a:lnTo>
                    <a:pt x="92" y="35"/>
                  </a:lnTo>
                  <a:lnTo>
                    <a:pt x="94" y="40"/>
                  </a:lnTo>
                  <a:lnTo>
                    <a:pt x="101" y="40"/>
                  </a:lnTo>
                  <a:lnTo>
                    <a:pt x="101" y="40"/>
                  </a:lnTo>
                  <a:lnTo>
                    <a:pt x="103" y="46"/>
                  </a:lnTo>
                  <a:lnTo>
                    <a:pt x="103" y="51"/>
                  </a:lnTo>
                  <a:lnTo>
                    <a:pt x="94" y="53"/>
                  </a:lnTo>
                  <a:lnTo>
                    <a:pt x="94" y="53"/>
                  </a:lnTo>
                  <a:lnTo>
                    <a:pt x="92" y="60"/>
                  </a:lnTo>
                  <a:lnTo>
                    <a:pt x="99" y="66"/>
                  </a:lnTo>
                  <a:lnTo>
                    <a:pt x="99" y="66"/>
                  </a:lnTo>
                  <a:lnTo>
                    <a:pt x="97" y="71"/>
                  </a:lnTo>
                  <a:lnTo>
                    <a:pt x="96" y="77"/>
                  </a:lnTo>
                  <a:lnTo>
                    <a:pt x="86" y="73"/>
                  </a:lnTo>
                  <a:lnTo>
                    <a:pt x="86" y="73"/>
                  </a:lnTo>
                  <a:lnTo>
                    <a:pt x="81" y="81"/>
                  </a:lnTo>
                  <a:lnTo>
                    <a:pt x="86" y="88"/>
                  </a:lnTo>
                  <a:lnTo>
                    <a:pt x="86" y="88"/>
                  </a:lnTo>
                  <a:lnTo>
                    <a:pt x="81" y="92"/>
                  </a:lnTo>
                  <a:lnTo>
                    <a:pt x="75" y="95"/>
                  </a:lnTo>
                  <a:lnTo>
                    <a:pt x="70" y="88"/>
                  </a:lnTo>
                  <a:lnTo>
                    <a:pt x="70" y="88"/>
                  </a:lnTo>
                  <a:lnTo>
                    <a:pt x="66" y="90"/>
                  </a:lnTo>
                  <a:lnTo>
                    <a:pt x="66" y="90"/>
                  </a:lnTo>
                  <a:lnTo>
                    <a:pt x="63" y="92"/>
                  </a:lnTo>
                  <a:lnTo>
                    <a:pt x="63" y="99"/>
                  </a:lnTo>
                  <a:lnTo>
                    <a:pt x="63" y="99"/>
                  </a:lnTo>
                  <a:lnTo>
                    <a:pt x="57" y="101"/>
                  </a:lnTo>
                  <a:lnTo>
                    <a:pt x="50" y="101"/>
                  </a:lnTo>
                  <a:lnTo>
                    <a:pt x="50" y="93"/>
                  </a:lnTo>
                  <a:lnTo>
                    <a:pt x="50" y="93"/>
                  </a:lnTo>
                  <a:lnTo>
                    <a:pt x="41" y="92"/>
                  </a:lnTo>
                  <a:lnTo>
                    <a:pt x="37" y="99"/>
                  </a:lnTo>
                  <a:lnTo>
                    <a:pt x="37" y="99"/>
                  </a:lnTo>
                  <a:lnTo>
                    <a:pt x="31" y="97"/>
                  </a:lnTo>
                  <a:lnTo>
                    <a:pt x="26" y="93"/>
                  </a:lnTo>
                  <a:lnTo>
                    <a:pt x="28" y="86"/>
                  </a:lnTo>
                  <a:lnTo>
                    <a:pt x="28" y="86"/>
                  </a:lnTo>
                  <a:lnTo>
                    <a:pt x="22" y="81"/>
                  </a:lnTo>
                  <a:lnTo>
                    <a:pt x="15" y="84"/>
                  </a:lnTo>
                  <a:lnTo>
                    <a:pt x="15" y="84"/>
                  </a:lnTo>
                  <a:lnTo>
                    <a:pt x="9" y="79"/>
                  </a:lnTo>
                  <a:lnTo>
                    <a:pt x="8" y="75"/>
                  </a:lnTo>
                  <a:lnTo>
                    <a:pt x="13" y="69"/>
                  </a:lnTo>
                  <a:lnTo>
                    <a:pt x="13" y="69"/>
                  </a:lnTo>
                  <a:lnTo>
                    <a:pt x="13" y="66"/>
                  </a:lnTo>
                  <a:lnTo>
                    <a:pt x="13" y="66"/>
                  </a:lnTo>
                  <a:lnTo>
                    <a:pt x="11" y="60"/>
                  </a:lnTo>
                  <a:lnTo>
                    <a:pt x="2" y="60"/>
                  </a:lnTo>
                  <a:lnTo>
                    <a:pt x="2" y="60"/>
                  </a:lnTo>
                  <a:lnTo>
                    <a:pt x="0" y="55"/>
                  </a:lnTo>
                  <a:lnTo>
                    <a:pt x="2" y="49"/>
                  </a:lnTo>
                  <a:lnTo>
                    <a:pt x="9" y="47"/>
                  </a:lnTo>
                  <a:lnTo>
                    <a:pt x="9" y="47"/>
                  </a:lnTo>
                  <a:lnTo>
                    <a:pt x="11" y="38"/>
                  </a:lnTo>
                  <a:lnTo>
                    <a:pt x="4" y="35"/>
                  </a:lnTo>
                  <a:lnTo>
                    <a:pt x="4" y="35"/>
                  </a:lnTo>
                  <a:lnTo>
                    <a:pt x="6" y="29"/>
                  </a:lnTo>
                  <a:lnTo>
                    <a:pt x="9" y="24"/>
                  </a:lnTo>
                  <a:lnTo>
                    <a:pt x="17" y="27"/>
                  </a:lnTo>
                  <a:lnTo>
                    <a:pt x="17" y="27"/>
                  </a:lnTo>
                  <a:lnTo>
                    <a:pt x="22" y="20"/>
                  </a:lnTo>
                  <a:lnTo>
                    <a:pt x="19" y="13"/>
                  </a:lnTo>
                  <a:lnTo>
                    <a:pt x="19" y="13"/>
                  </a:lnTo>
                  <a:lnTo>
                    <a:pt x="22" y="9"/>
                  </a:lnTo>
                  <a:lnTo>
                    <a:pt x="28" y="5"/>
                  </a:lnTo>
                  <a:lnTo>
                    <a:pt x="33" y="13"/>
                  </a:lnTo>
                  <a:lnTo>
                    <a:pt x="33" y="13"/>
                  </a:lnTo>
                  <a:lnTo>
                    <a:pt x="37" y="11"/>
                  </a:lnTo>
                  <a:lnTo>
                    <a:pt x="37" y="11"/>
                  </a:lnTo>
                  <a:lnTo>
                    <a:pt x="41" y="9"/>
                  </a:lnTo>
                  <a:lnTo>
                    <a:pt x="41" y="2"/>
                  </a:lnTo>
                  <a:lnTo>
                    <a:pt x="41" y="2"/>
                  </a:lnTo>
                  <a:lnTo>
                    <a:pt x="48" y="0"/>
                  </a:lnTo>
                  <a:lnTo>
                    <a:pt x="53" y="0"/>
                  </a:lnTo>
                  <a:lnTo>
                    <a:pt x="55" y="7"/>
                  </a:lnTo>
                  <a:lnTo>
                    <a:pt x="55" y="7"/>
                  </a:lnTo>
                  <a:lnTo>
                    <a:pt x="63" y="9"/>
                  </a:lnTo>
                  <a:lnTo>
                    <a:pt x="68" y="2"/>
                  </a:lnTo>
                  <a:lnTo>
                    <a:pt x="68" y="2"/>
                  </a:lnTo>
                  <a:lnTo>
                    <a:pt x="74" y="3"/>
                  </a:lnTo>
                  <a:lnTo>
                    <a:pt x="79" y="7"/>
                  </a:lnTo>
                  <a:lnTo>
                    <a:pt x="75" y="14"/>
                  </a:lnTo>
                  <a:lnTo>
                    <a:pt x="75" y="14"/>
                  </a:lnTo>
                  <a:close/>
                  <a:moveTo>
                    <a:pt x="147" y="114"/>
                  </a:moveTo>
                  <a:lnTo>
                    <a:pt x="147" y="114"/>
                  </a:lnTo>
                  <a:lnTo>
                    <a:pt x="141" y="104"/>
                  </a:lnTo>
                  <a:lnTo>
                    <a:pt x="138" y="101"/>
                  </a:lnTo>
                  <a:lnTo>
                    <a:pt x="132" y="97"/>
                  </a:lnTo>
                  <a:lnTo>
                    <a:pt x="132" y="97"/>
                  </a:lnTo>
                  <a:lnTo>
                    <a:pt x="127" y="95"/>
                  </a:lnTo>
                  <a:lnTo>
                    <a:pt x="121" y="95"/>
                  </a:lnTo>
                  <a:lnTo>
                    <a:pt x="112" y="97"/>
                  </a:lnTo>
                  <a:lnTo>
                    <a:pt x="112" y="97"/>
                  </a:lnTo>
                  <a:lnTo>
                    <a:pt x="103" y="103"/>
                  </a:lnTo>
                  <a:lnTo>
                    <a:pt x="99" y="106"/>
                  </a:lnTo>
                  <a:lnTo>
                    <a:pt x="96" y="112"/>
                  </a:lnTo>
                  <a:lnTo>
                    <a:pt x="96" y="112"/>
                  </a:lnTo>
                  <a:lnTo>
                    <a:pt x="94" y="117"/>
                  </a:lnTo>
                  <a:lnTo>
                    <a:pt x="94" y="123"/>
                  </a:lnTo>
                  <a:lnTo>
                    <a:pt x="96" y="134"/>
                  </a:lnTo>
                  <a:lnTo>
                    <a:pt x="96" y="134"/>
                  </a:lnTo>
                  <a:lnTo>
                    <a:pt x="101" y="143"/>
                  </a:lnTo>
                  <a:lnTo>
                    <a:pt x="105" y="147"/>
                  </a:lnTo>
                  <a:lnTo>
                    <a:pt x="110" y="148"/>
                  </a:lnTo>
                  <a:lnTo>
                    <a:pt x="110" y="148"/>
                  </a:lnTo>
                  <a:lnTo>
                    <a:pt x="116" y="150"/>
                  </a:lnTo>
                  <a:lnTo>
                    <a:pt x="121" y="150"/>
                  </a:lnTo>
                  <a:lnTo>
                    <a:pt x="130" y="148"/>
                  </a:lnTo>
                  <a:lnTo>
                    <a:pt x="130" y="148"/>
                  </a:lnTo>
                  <a:lnTo>
                    <a:pt x="140" y="143"/>
                  </a:lnTo>
                  <a:lnTo>
                    <a:pt x="143" y="139"/>
                  </a:lnTo>
                  <a:lnTo>
                    <a:pt x="147" y="134"/>
                  </a:lnTo>
                  <a:lnTo>
                    <a:pt x="147" y="134"/>
                  </a:lnTo>
                  <a:lnTo>
                    <a:pt x="149" y="130"/>
                  </a:lnTo>
                  <a:lnTo>
                    <a:pt x="149" y="125"/>
                  </a:lnTo>
                  <a:lnTo>
                    <a:pt x="147" y="114"/>
                  </a:lnTo>
                  <a:lnTo>
                    <a:pt x="147" y="114"/>
                  </a:lnTo>
                  <a:close/>
                  <a:moveTo>
                    <a:pt x="145" y="88"/>
                  </a:moveTo>
                  <a:lnTo>
                    <a:pt x="145" y="88"/>
                  </a:lnTo>
                  <a:lnTo>
                    <a:pt x="151" y="93"/>
                  </a:lnTo>
                  <a:lnTo>
                    <a:pt x="158" y="90"/>
                  </a:lnTo>
                  <a:lnTo>
                    <a:pt x="158" y="90"/>
                  </a:lnTo>
                  <a:lnTo>
                    <a:pt x="163" y="93"/>
                  </a:lnTo>
                  <a:lnTo>
                    <a:pt x="165" y="99"/>
                  </a:lnTo>
                  <a:lnTo>
                    <a:pt x="160" y="104"/>
                  </a:lnTo>
                  <a:lnTo>
                    <a:pt x="160" y="104"/>
                  </a:lnTo>
                  <a:lnTo>
                    <a:pt x="162" y="108"/>
                  </a:lnTo>
                  <a:lnTo>
                    <a:pt x="162" y="108"/>
                  </a:lnTo>
                  <a:lnTo>
                    <a:pt x="162" y="112"/>
                  </a:lnTo>
                  <a:lnTo>
                    <a:pt x="171" y="112"/>
                  </a:lnTo>
                  <a:lnTo>
                    <a:pt x="171" y="112"/>
                  </a:lnTo>
                  <a:lnTo>
                    <a:pt x="173" y="119"/>
                  </a:lnTo>
                  <a:lnTo>
                    <a:pt x="173" y="125"/>
                  </a:lnTo>
                  <a:lnTo>
                    <a:pt x="163" y="126"/>
                  </a:lnTo>
                  <a:lnTo>
                    <a:pt x="163" y="126"/>
                  </a:lnTo>
                  <a:lnTo>
                    <a:pt x="162" y="134"/>
                  </a:lnTo>
                  <a:lnTo>
                    <a:pt x="169" y="139"/>
                  </a:lnTo>
                  <a:lnTo>
                    <a:pt x="169" y="139"/>
                  </a:lnTo>
                  <a:lnTo>
                    <a:pt x="167" y="145"/>
                  </a:lnTo>
                  <a:lnTo>
                    <a:pt x="163" y="150"/>
                  </a:lnTo>
                  <a:lnTo>
                    <a:pt x="156" y="147"/>
                  </a:lnTo>
                  <a:lnTo>
                    <a:pt x="156" y="147"/>
                  </a:lnTo>
                  <a:lnTo>
                    <a:pt x="151" y="154"/>
                  </a:lnTo>
                  <a:lnTo>
                    <a:pt x="156" y="161"/>
                  </a:lnTo>
                  <a:lnTo>
                    <a:pt x="156" y="161"/>
                  </a:lnTo>
                  <a:lnTo>
                    <a:pt x="151" y="165"/>
                  </a:lnTo>
                  <a:lnTo>
                    <a:pt x="145" y="167"/>
                  </a:lnTo>
                  <a:lnTo>
                    <a:pt x="140" y="161"/>
                  </a:lnTo>
                  <a:lnTo>
                    <a:pt x="140" y="161"/>
                  </a:lnTo>
                  <a:lnTo>
                    <a:pt x="136" y="163"/>
                  </a:lnTo>
                  <a:lnTo>
                    <a:pt x="136" y="163"/>
                  </a:lnTo>
                  <a:lnTo>
                    <a:pt x="132" y="163"/>
                  </a:lnTo>
                  <a:lnTo>
                    <a:pt x="132" y="172"/>
                  </a:lnTo>
                  <a:lnTo>
                    <a:pt x="132" y="172"/>
                  </a:lnTo>
                  <a:lnTo>
                    <a:pt x="125" y="174"/>
                  </a:lnTo>
                  <a:lnTo>
                    <a:pt x="119" y="174"/>
                  </a:lnTo>
                  <a:lnTo>
                    <a:pt x="118" y="165"/>
                  </a:lnTo>
                  <a:lnTo>
                    <a:pt x="118" y="165"/>
                  </a:lnTo>
                  <a:lnTo>
                    <a:pt x="110" y="163"/>
                  </a:lnTo>
                  <a:lnTo>
                    <a:pt x="107" y="170"/>
                  </a:lnTo>
                  <a:lnTo>
                    <a:pt x="107" y="170"/>
                  </a:lnTo>
                  <a:lnTo>
                    <a:pt x="99" y="169"/>
                  </a:lnTo>
                  <a:lnTo>
                    <a:pt x="96" y="167"/>
                  </a:lnTo>
                  <a:lnTo>
                    <a:pt x="97" y="158"/>
                  </a:lnTo>
                  <a:lnTo>
                    <a:pt x="97" y="158"/>
                  </a:lnTo>
                  <a:lnTo>
                    <a:pt x="92" y="152"/>
                  </a:lnTo>
                  <a:lnTo>
                    <a:pt x="85" y="158"/>
                  </a:lnTo>
                  <a:lnTo>
                    <a:pt x="85" y="158"/>
                  </a:lnTo>
                  <a:lnTo>
                    <a:pt x="79" y="152"/>
                  </a:lnTo>
                  <a:lnTo>
                    <a:pt x="77" y="147"/>
                  </a:lnTo>
                  <a:lnTo>
                    <a:pt x="83" y="141"/>
                  </a:lnTo>
                  <a:lnTo>
                    <a:pt x="83" y="141"/>
                  </a:lnTo>
                  <a:lnTo>
                    <a:pt x="81" y="137"/>
                  </a:lnTo>
                  <a:lnTo>
                    <a:pt x="81" y="137"/>
                  </a:lnTo>
                  <a:lnTo>
                    <a:pt x="81" y="134"/>
                  </a:lnTo>
                  <a:lnTo>
                    <a:pt x="72" y="134"/>
                  </a:lnTo>
                  <a:lnTo>
                    <a:pt x="72" y="134"/>
                  </a:lnTo>
                  <a:lnTo>
                    <a:pt x="70" y="128"/>
                  </a:lnTo>
                  <a:lnTo>
                    <a:pt x="70" y="121"/>
                  </a:lnTo>
                  <a:lnTo>
                    <a:pt x="79" y="121"/>
                  </a:lnTo>
                  <a:lnTo>
                    <a:pt x="79" y="121"/>
                  </a:lnTo>
                  <a:lnTo>
                    <a:pt x="81" y="112"/>
                  </a:lnTo>
                  <a:lnTo>
                    <a:pt x="74" y="108"/>
                  </a:lnTo>
                  <a:lnTo>
                    <a:pt x="74" y="108"/>
                  </a:lnTo>
                  <a:lnTo>
                    <a:pt x="75" y="101"/>
                  </a:lnTo>
                  <a:lnTo>
                    <a:pt x="77" y="97"/>
                  </a:lnTo>
                  <a:lnTo>
                    <a:pt x="86" y="99"/>
                  </a:lnTo>
                  <a:lnTo>
                    <a:pt x="86" y="99"/>
                  </a:lnTo>
                  <a:lnTo>
                    <a:pt x="92" y="93"/>
                  </a:lnTo>
                  <a:lnTo>
                    <a:pt x="86" y="86"/>
                  </a:lnTo>
                  <a:lnTo>
                    <a:pt x="86" y="86"/>
                  </a:lnTo>
                  <a:lnTo>
                    <a:pt x="92" y="81"/>
                  </a:lnTo>
                  <a:lnTo>
                    <a:pt x="97" y="79"/>
                  </a:lnTo>
                  <a:lnTo>
                    <a:pt x="103" y="84"/>
                  </a:lnTo>
                  <a:lnTo>
                    <a:pt x="103" y="84"/>
                  </a:lnTo>
                  <a:lnTo>
                    <a:pt x="107" y="84"/>
                  </a:lnTo>
                  <a:lnTo>
                    <a:pt x="107" y="84"/>
                  </a:lnTo>
                  <a:lnTo>
                    <a:pt x="110" y="82"/>
                  </a:lnTo>
                  <a:lnTo>
                    <a:pt x="110" y="73"/>
                  </a:lnTo>
                  <a:lnTo>
                    <a:pt x="110" y="73"/>
                  </a:lnTo>
                  <a:lnTo>
                    <a:pt x="116" y="71"/>
                  </a:lnTo>
                  <a:lnTo>
                    <a:pt x="123" y="73"/>
                  </a:lnTo>
                  <a:lnTo>
                    <a:pt x="125" y="81"/>
                  </a:lnTo>
                  <a:lnTo>
                    <a:pt x="125" y="81"/>
                  </a:lnTo>
                  <a:lnTo>
                    <a:pt x="132" y="82"/>
                  </a:lnTo>
                  <a:lnTo>
                    <a:pt x="136" y="75"/>
                  </a:lnTo>
                  <a:lnTo>
                    <a:pt x="136" y="75"/>
                  </a:lnTo>
                  <a:lnTo>
                    <a:pt x="143" y="77"/>
                  </a:lnTo>
                  <a:lnTo>
                    <a:pt x="147" y="81"/>
                  </a:lnTo>
                  <a:lnTo>
                    <a:pt x="145" y="8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9" name="Freeform 271"/>
            <p:cNvSpPr/>
            <p:nvPr/>
          </p:nvSpPr>
          <p:spPr bwMode="auto">
            <a:xfrm>
              <a:off x="16300" y="4851"/>
              <a:ext cx="516" cy="425"/>
            </a:xfrm>
            <a:custGeom>
              <a:avLst/>
              <a:gdLst>
                <a:gd name="T0" fmla="*/ 47 w 174"/>
                <a:gd name="T1" fmla="*/ 143 h 143"/>
                <a:gd name="T2" fmla="*/ 38 w 174"/>
                <a:gd name="T3" fmla="*/ 143 h 143"/>
                <a:gd name="T4" fmla="*/ 22 w 174"/>
                <a:gd name="T5" fmla="*/ 139 h 143"/>
                <a:gd name="T6" fmla="*/ 11 w 174"/>
                <a:gd name="T7" fmla="*/ 132 h 143"/>
                <a:gd name="T8" fmla="*/ 3 w 174"/>
                <a:gd name="T9" fmla="*/ 123 h 143"/>
                <a:gd name="T10" fmla="*/ 0 w 174"/>
                <a:gd name="T11" fmla="*/ 112 h 143"/>
                <a:gd name="T12" fmla="*/ 1 w 174"/>
                <a:gd name="T13" fmla="*/ 99 h 143"/>
                <a:gd name="T14" fmla="*/ 7 w 174"/>
                <a:gd name="T15" fmla="*/ 90 h 143"/>
                <a:gd name="T16" fmla="*/ 18 w 174"/>
                <a:gd name="T17" fmla="*/ 81 h 143"/>
                <a:gd name="T18" fmla="*/ 25 w 174"/>
                <a:gd name="T19" fmla="*/ 77 h 143"/>
                <a:gd name="T20" fmla="*/ 29 w 174"/>
                <a:gd name="T21" fmla="*/ 48 h 143"/>
                <a:gd name="T22" fmla="*/ 40 w 174"/>
                <a:gd name="T23" fmla="*/ 24 h 143"/>
                <a:gd name="T24" fmla="*/ 47 w 174"/>
                <a:gd name="T25" fmla="*/ 15 h 143"/>
                <a:gd name="T26" fmla="*/ 67 w 174"/>
                <a:gd name="T27" fmla="*/ 4 h 143"/>
                <a:gd name="T28" fmla="*/ 78 w 174"/>
                <a:gd name="T29" fmla="*/ 2 h 143"/>
                <a:gd name="T30" fmla="*/ 84 w 174"/>
                <a:gd name="T31" fmla="*/ 0 h 143"/>
                <a:gd name="T32" fmla="*/ 95 w 174"/>
                <a:gd name="T33" fmla="*/ 2 h 143"/>
                <a:gd name="T34" fmla="*/ 117 w 174"/>
                <a:gd name="T35" fmla="*/ 7 h 143"/>
                <a:gd name="T36" fmla="*/ 133 w 174"/>
                <a:gd name="T37" fmla="*/ 24 h 143"/>
                <a:gd name="T38" fmla="*/ 141 w 174"/>
                <a:gd name="T39" fmla="*/ 33 h 143"/>
                <a:gd name="T40" fmla="*/ 148 w 174"/>
                <a:gd name="T41" fmla="*/ 59 h 143"/>
                <a:gd name="T42" fmla="*/ 150 w 174"/>
                <a:gd name="T43" fmla="*/ 75 h 143"/>
                <a:gd name="T44" fmla="*/ 150 w 174"/>
                <a:gd name="T45" fmla="*/ 77 h 143"/>
                <a:gd name="T46" fmla="*/ 163 w 174"/>
                <a:gd name="T47" fmla="*/ 84 h 143"/>
                <a:gd name="T48" fmla="*/ 170 w 174"/>
                <a:gd name="T49" fmla="*/ 93 h 143"/>
                <a:gd name="T50" fmla="*/ 174 w 174"/>
                <a:gd name="T51" fmla="*/ 106 h 143"/>
                <a:gd name="T52" fmla="*/ 170 w 174"/>
                <a:gd name="T53" fmla="*/ 123 h 143"/>
                <a:gd name="T54" fmla="*/ 163 w 174"/>
                <a:gd name="T55" fmla="*/ 132 h 143"/>
                <a:gd name="T56" fmla="*/ 152 w 174"/>
                <a:gd name="T57" fmla="*/ 139 h 143"/>
                <a:gd name="T58" fmla="*/ 137 w 174"/>
                <a:gd name="T59" fmla="*/ 143 h 143"/>
                <a:gd name="T60" fmla="*/ 128 w 174"/>
                <a:gd name="T61" fmla="*/ 73 h 143"/>
                <a:gd name="T62" fmla="*/ 130 w 174"/>
                <a:gd name="T63" fmla="*/ 73 h 143"/>
                <a:gd name="T64" fmla="*/ 130 w 174"/>
                <a:gd name="T65" fmla="*/ 62 h 143"/>
                <a:gd name="T66" fmla="*/ 124 w 174"/>
                <a:gd name="T67" fmla="*/ 44 h 143"/>
                <a:gd name="T68" fmla="*/ 119 w 174"/>
                <a:gd name="T69" fmla="*/ 37 h 143"/>
                <a:gd name="T70" fmla="*/ 108 w 174"/>
                <a:gd name="T71" fmla="*/ 27 h 143"/>
                <a:gd name="T72" fmla="*/ 93 w 174"/>
                <a:gd name="T73" fmla="*/ 22 h 143"/>
                <a:gd name="T74" fmla="*/ 84 w 174"/>
                <a:gd name="T75" fmla="*/ 22 h 143"/>
                <a:gd name="T76" fmla="*/ 80 w 174"/>
                <a:gd name="T77" fmla="*/ 22 h 143"/>
                <a:gd name="T78" fmla="*/ 73 w 174"/>
                <a:gd name="T79" fmla="*/ 24 h 143"/>
                <a:gd name="T80" fmla="*/ 60 w 174"/>
                <a:gd name="T81" fmla="*/ 31 h 143"/>
                <a:gd name="T82" fmla="*/ 55 w 174"/>
                <a:gd name="T83" fmla="*/ 37 h 143"/>
                <a:gd name="T84" fmla="*/ 47 w 174"/>
                <a:gd name="T85" fmla="*/ 53 h 143"/>
                <a:gd name="T86" fmla="*/ 44 w 174"/>
                <a:gd name="T87" fmla="*/ 73 h 143"/>
                <a:gd name="T88" fmla="*/ 47 w 174"/>
                <a:gd name="T89"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43">
                  <a:moveTo>
                    <a:pt x="47" y="73"/>
                  </a:moveTo>
                  <a:lnTo>
                    <a:pt x="47" y="143"/>
                  </a:lnTo>
                  <a:lnTo>
                    <a:pt x="47" y="143"/>
                  </a:lnTo>
                  <a:lnTo>
                    <a:pt x="38" y="143"/>
                  </a:lnTo>
                  <a:lnTo>
                    <a:pt x="29" y="141"/>
                  </a:lnTo>
                  <a:lnTo>
                    <a:pt x="22" y="139"/>
                  </a:lnTo>
                  <a:lnTo>
                    <a:pt x="16" y="136"/>
                  </a:lnTo>
                  <a:lnTo>
                    <a:pt x="11" y="132"/>
                  </a:lnTo>
                  <a:lnTo>
                    <a:pt x="7" y="126"/>
                  </a:lnTo>
                  <a:lnTo>
                    <a:pt x="3" y="123"/>
                  </a:lnTo>
                  <a:lnTo>
                    <a:pt x="1" y="117"/>
                  </a:lnTo>
                  <a:lnTo>
                    <a:pt x="0" y="112"/>
                  </a:lnTo>
                  <a:lnTo>
                    <a:pt x="0" y="104"/>
                  </a:lnTo>
                  <a:lnTo>
                    <a:pt x="1" y="99"/>
                  </a:lnTo>
                  <a:lnTo>
                    <a:pt x="3" y="93"/>
                  </a:lnTo>
                  <a:lnTo>
                    <a:pt x="7" y="90"/>
                  </a:lnTo>
                  <a:lnTo>
                    <a:pt x="12" y="84"/>
                  </a:lnTo>
                  <a:lnTo>
                    <a:pt x="18" y="81"/>
                  </a:lnTo>
                  <a:lnTo>
                    <a:pt x="25" y="77"/>
                  </a:lnTo>
                  <a:lnTo>
                    <a:pt x="25" y="77"/>
                  </a:lnTo>
                  <a:lnTo>
                    <a:pt x="25" y="60"/>
                  </a:lnTo>
                  <a:lnTo>
                    <a:pt x="29" y="48"/>
                  </a:lnTo>
                  <a:lnTo>
                    <a:pt x="33" y="35"/>
                  </a:lnTo>
                  <a:lnTo>
                    <a:pt x="40" y="24"/>
                  </a:lnTo>
                  <a:lnTo>
                    <a:pt x="40" y="24"/>
                  </a:lnTo>
                  <a:lnTo>
                    <a:pt x="47" y="15"/>
                  </a:lnTo>
                  <a:lnTo>
                    <a:pt x="56" y="9"/>
                  </a:lnTo>
                  <a:lnTo>
                    <a:pt x="67" y="4"/>
                  </a:lnTo>
                  <a:lnTo>
                    <a:pt x="78" y="2"/>
                  </a:lnTo>
                  <a:lnTo>
                    <a:pt x="78" y="2"/>
                  </a:lnTo>
                  <a:lnTo>
                    <a:pt x="84" y="0"/>
                  </a:lnTo>
                  <a:lnTo>
                    <a:pt x="84" y="0"/>
                  </a:lnTo>
                  <a:lnTo>
                    <a:pt x="95" y="2"/>
                  </a:lnTo>
                  <a:lnTo>
                    <a:pt x="95" y="2"/>
                  </a:lnTo>
                  <a:lnTo>
                    <a:pt x="106" y="4"/>
                  </a:lnTo>
                  <a:lnTo>
                    <a:pt x="117" y="7"/>
                  </a:lnTo>
                  <a:lnTo>
                    <a:pt x="126" y="15"/>
                  </a:lnTo>
                  <a:lnTo>
                    <a:pt x="133" y="24"/>
                  </a:lnTo>
                  <a:lnTo>
                    <a:pt x="133" y="24"/>
                  </a:lnTo>
                  <a:lnTo>
                    <a:pt x="141" y="33"/>
                  </a:lnTo>
                  <a:lnTo>
                    <a:pt x="144" y="46"/>
                  </a:lnTo>
                  <a:lnTo>
                    <a:pt x="148" y="59"/>
                  </a:lnTo>
                  <a:lnTo>
                    <a:pt x="150" y="75"/>
                  </a:lnTo>
                  <a:lnTo>
                    <a:pt x="150" y="75"/>
                  </a:lnTo>
                  <a:lnTo>
                    <a:pt x="150" y="77"/>
                  </a:lnTo>
                  <a:lnTo>
                    <a:pt x="150" y="77"/>
                  </a:lnTo>
                  <a:lnTo>
                    <a:pt x="157" y="81"/>
                  </a:lnTo>
                  <a:lnTo>
                    <a:pt x="163" y="84"/>
                  </a:lnTo>
                  <a:lnTo>
                    <a:pt x="166" y="90"/>
                  </a:lnTo>
                  <a:lnTo>
                    <a:pt x="170" y="93"/>
                  </a:lnTo>
                  <a:lnTo>
                    <a:pt x="172" y="99"/>
                  </a:lnTo>
                  <a:lnTo>
                    <a:pt x="174" y="106"/>
                  </a:lnTo>
                  <a:lnTo>
                    <a:pt x="172" y="117"/>
                  </a:lnTo>
                  <a:lnTo>
                    <a:pt x="170" y="123"/>
                  </a:lnTo>
                  <a:lnTo>
                    <a:pt x="168" y="126"/>
                  </a:lnTo>
                  <a:lnTo>
                    <a:pt x="163" y="132"/>
                  </a:lnTo>
                  <a:lnTo>
                    <a:pt x="157" y="136"/>
                  </a:lnTo>
                  <a:lnTo>
                    <a:pt x="152" y="139"/>
                  </a:lnTo>
                  <a:lnTo>
                    <a:pt x="144" y="141"/>
                  </a:lnTo>
                  <a:lnTo>
                    <a:pt x="137" y="143"/>
                  </a:lnTo>
                  <a:lnTo>
                    <a:pt x="128" y="143"/>
                  </a:lnTo>
                  <a:lnTo>
                    <a:pt x="128" y="73"/>
                  </a:lnTo>
                  <a:lnTo>
                    <a:pt x="128" y="73"/>
                  </a:lnTo>
                  <a:lnTo>
                    <a:pt x="130" y="73"/>
                  </a:lnTo>
                  <a:lnTo>
                    <a:pt x="130" y="73"/>
                  </a:lnTo>
                  <a:lnTo>
                    <a:pt x="130" y="62"/>
                  </a:lnTo>
                  <a:lnTo>
                    <a:pt x="126" y="51"/>
                  </a:lnTo>
                  <a:lnTo>
                    <a:pt x="124" y="44"/>
                  </a:lnTo>
                  <a:lnTo>
                    <a:pt x="119" y="37"/>
                  </a:lnTo>
                  <a:lnTo>
                    <a:pt x="119" y="37"/>
                  </a:lnTo>
                  <a:lnTo>
                    <a:pt x="113" y="31"/>
                  </a:lnTo>
                  <a:lnTo>
                    <a:pt x="108" y="27"/>
                  </a:lnTo>
                  <a:lnTo>
                    <a:pt x="100" y="24"/>
                  </a:lnTo>
                  <a:lnTo>
                    <a:pt x="93" y="22"/>
                  </a:lnTo>
                  <a:lnTo>
                    <a:pt x="93" y="22"/>
                  </a:lnTo>
                  <a:lnTo>
                    <a:pt x="84" y="22"/>
                  </a:lnTo>
                  <a:lnTo>
                    <a:pt x="84" y="22"/>
                  </a:lnTo>
                  <a:lnTo>
                    <a:pt x="80" y="22"/>
                  </a:lnTo>
                  <a:lnTo>
                    <a:pt x="80" y="22"/>
                  </a:lnTo>
                  <a:lnTo>
                    <a:pt x="73" y="24"/>
                  </a:lnTo>
                  <a:lnTo>
                    <a:pt x="66" y="27"/>
                  </a:lnTo>
                  <a:lnTo>
                    <a:pt x="60" y="31"/>
                  </a:lnTo>
                  <a:lnTo>
                    <a:pt x="55" y="37"/>
                  </a:lnTo>
                  <a:lnTo>
                    <a:pt x="55" y="37"/>
                  </a:lnTo>
                  <a:lnTo>
                    <a:pt x="51" y="44"/>
                  </a:lnTo>
                  <a:lnTo>
                    <a:pt x="47" y="53"/>
                  </a:lnTo>
                  <a:lnTo>
                    <a:pt x="45" y="62"/>
                  </a:lnTo>
                  <a:lnTo>
                    <a:pt x="44" y="73"/>
                  </a:lnTo>
                  <a:lnTo>
                    <a:pt x="44" y="73"/>
                  </a:lnTo>
                  <a:lnTo>
                    <a:pt x="47" y="73"/>
                  </a:lnTo>
                  <a:lnTo>
                    <a:pt x="47" y="7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nvGrpSpPr>
            <p:cNvPr id="200" name="组合 199"/>
            <p:cNvGrpSpPr/>
            <p:nvPr/>
          </p:nvGrpSpPr>
          <p:grpSpPr>
            <a:xfrm>
              <a:off x="15148" y="5699"/>
              <a:ext cx="418" cy="452"/>
              <a:chOff x="6693" y="8282"/>
              <a:chExt cx="1008" cy="1087"/>
            </a:xfrm>
            <a:solidFill>
              <a:schemeClr val="bg1">
                <a:lumMod val="50000"/>
              </a:schemeClr>
            </a:solidFill>
          </p:grpSpPr>
          <p:sp>
            <p:nvSpPr>
              <p:cNvPr id="201" name="Freeform 274"/>
              <p:cNvSpPr/>
              <p:nvPr/>
            </p:nvSpPr>
            <p:spPr bwMode="auto">
              <a:xfrm>
                <a:off x="6693" y="9019"/>
                <a:ext cx="1009" cy="351"/>
              </a:xfrm>
              <a:custGeom>
                <a:avLst/>
                <a:gdLst>
                  <a:gd name="T0" fmla="*/ 0 w 141"/>
                  <a:gd name="T1" fmla="*/ 0 h 49"/>
                  <a:gd name="T2" fmla="*/ 22 w 141"/>
                  <a:gd name="T3" fmla="*/ 0 h 49"/>
                  <a:gd name="T4" fmla="*/ 22 w 141"/>
                  <a:gd name="T5" fmla="*/ 27 h 49"/>
                  <a:gd name="T6" fmla="*/ 119 w 141"/>
                  <a:gd name="T7" fmla="*/ 27 h 49"/>
                  <a:gd name="T8" fmla="*/ 119 w 141"/>
                  <a:gd name="T9" fmla="*/ 0 h 49"/>
                  <a:gd name="T10" fmla="*/ 141 w 141"/>
                  <a:gd name="T11" fmla="*/ 0 h 49"/>
                  <a:gd name="T12" fmla="*/ 141 w 141"/>
                  <a:gd name="T13" fmla="*/ 27 h 49"/>
                  <a:gd name="T14" fmla="*/ 141 w 141"/>
                  <a:gd name="T15" fmla="*/ 49 h 49"/>
                  <a:gd name="T16" fmla="*/ 119 w 141"/>
                  <a:gd name="T17" fmla="*/ 49 h 49"/>
                  <a:gd name="T18" fmla="*/ 22 w 141"/>
                  <a:gd name="T19" fmla="*/ 49 h 49"/>
                  <a:gd name="T20" fmla="*/ 0 w 141"/>
                  <a:gd name="T21" fmla="*/ 49 h 49"/>
                  <a:gd name="T22" fmla="*/ 0 w 141"/>
                  <a:gd name="T23" fmla="*/ 27 h 49"/>
                  <a:gd name="T24" fmla="*/ 0 w 141"/>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49">
                    <a:moveTo>
                      <a:pt x="0" y="0"/>
                    </a:moveTo>
                    <a:lnTo>
                      <a:pt x="22" y="0"/>
                    </a:lnTo>
                    <a:lnTo>
                      <a:pt x="22" y="27"/>
                    </a:lnTo>
                    <a:lnTo>
                      <a:pt x="119" y="27"/>
                    </a:lnTo>
                    <a:lnTo>
                      <a:pt x="119" y="0"/>
                    </a:lnTo>
                    <a:lnTo>
                      <a:pt x="141" y="0"/>
                    </a:lnTo>
                    <a:lnTo>
                      <a:pt x="141" y="27"/>
                    </a:lnTo>
                    <a:lnTo>
                      <a:pt x="141" y="49"/>
                    </a:lnTo>
                    <a:lnTo>
                      <a:pt x="119" y="49"/>
                    </a:lnTo>
                    <a:lnTo>
                      <a:pt x="22" y="49"/>
                    </a:lnTo>
                    <a:lnTo>
                      <a:pt x="0" y="49"/>
                    </a:lnTo>
                    <a:lnTo>
                      <a:pt x="0" y="2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2" name="Freeform 275"/>
              <p:cNvSpPr/>
              <p:nvPr/>
            </p:nvSpPr>
            <p:spPr bwMode="auto">
              <a:xfrm>
                <a:off x="6901" y="8282"/>
                <a:ext cx="608" cy="737"/>
              </a:xfrm>
              <a:custGeom>
                <a:avLst/>
                <a:gdLst>
                  <a:gd name="T0" fmla="*/ 23 w 85"/>
                  <a:gd name="T1" fmla="*/ 0 h 103"/>
                  <a:gd name="T2" fmla="*/ 23 w 85"/>
                  <a:gd name="T3" fmla="*/ 51 h 103"/>
                  <a:gd name="T4" fmla="*/ 0 w 85"/>
                  <a:gd name="T5" fmla="*/ 51 h 103"/>
                  <a:gd name="T6" fmla="*/ 43 w 85"/>
                  <a:gd name="T7" fmla="*/ 103 h 103"/>
                  <a:gd name="T8" fmla="*/ 85 w 85"/>
                  <a:gd name="T9" fmla="*/ 51 h 103"/>
                  <a:gd name="T10" fmla="*/ 63 w 85"/>
                  <a:gd name="T11" fmla="*/ 51 h 103"/>
                  <a:gd name="T12" fmla="*/ 63 w 85"/>
                  <a:gd name="T13" fmla="*/ 0 h 103"/>
                  <a:gd name="T14" fmla="*/ 23 w 85"/>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03">
                    <a:moveTo>
                      <a:pt x="23" y="0"/>
                    </a:moveTo>
                    <a:lnTo>
                      <a:pt x="23" y="51"/>
                    </a:lnTo>
                    <a:lnTo>
                      <a:pt x="0" y="51"/>
                    </a:lnTo>
                    <a:lnTo>
                      <a:pt x="43" y="103"/>
                    </a:lnTo>
                    <a:lnTo>
                      <a:pt x="85" y="51"/>
                    </a:lnTo>
                    <a:lnTo>
                      <a:pt x="63" y="51"/>
                    </a:lnTo>
                    <a:lnTo>
                      <a:pt x="6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03" name="Freeform 279"/>
            <p:cNvSpPr>
              <a:spLocks noEditPoints="1"/>
            </p:cNvSpPr>
            <p:nvPr/>
          </p:nvSpPr>
          <p:spPr bwMode="auto">
            <a:xfrm>
              <a:off x="17356" y="5696"/>
              <a:ext cx="418" cy="457"/>
            </a:xfrm>
            <a:custGeom>
              <a:avLst/>
              <a:gdLst>
                <a:gd name="T0" fmla="*/ 0 w 141"/>
                <a:gd name="T1" fmla="*/ 20 h 154"/>
                <a:gd name="T2" fmla="*/ 57 w 141"/>
                <a:gd name="T3" fmla="*/ 20 h 154"/>
                <a:gd name="T4" fmla="*/ 57 w 141"/>
                <a:gd name="T5" fmla="*/ 0 h 154"/>
                <a:gd name="T6" fmla="*/ 79 w 141"/>
                <a:gd name="T7" fmla="*/ 0 h 154"/>
                <a:gd name="T8" fmla="*/ 79 w 141"/>
                <a:gd name="T9" fmla="*/ 20 h 154"/>
                <a:gd name="T10" fmla="*/ 141 w 141"/>
                <a:gd name="T11" fmla="*/ 20 h 154"/>
                <a:gd name="T12" fmla="*/ 141 w 141"/>
                <a:gd name="T13" fmla="*/ 49 h 154"/>
                <a:gd name="T14" fmla="*/ 126 w 141"/>
                <a:gd name="T15" fmla="*/ 49 h 154"/>
                <a:gd name="T16" fmla="*/ 119 w 141"/>
                <a:gd name="T17" fmla="*/ 154 h 154"/>
                <a:gd name="T18" fmla="*/ 20 w 141"/>
                <a:gd name="T19" fmla="*/ 154 h 154"/>
                <a:gd name="T20" fmla="*/ 11 w 141"/>
                <a:gd name="T21" fmla="*/ 49 h 154"/>
                <a:gd name="T22" fmla="*/ 0 w 141"/>
                <a:gd name="T23" fmla="*/ 49 h 154"/>
                <a:gd name="T24" fmla="*/ 0 w 141"/>
                <a:gd name="T25" fmla="*/ 20 h 154"/>
                <a:gd name="T26" fmla="*/ 0 w 141"/>
                <a:gd name="T27" fmla="*/ 20 h 154"/>
                <a:gd name="T28" fmla="*/ 36 w 141"/>
                <a:gd name="T29" fmla="*/ 60 h 154"/>
                <a:gd name="T30" fmla="*/ 42 w 141"/>
                <a:gd name="T31" fmla="*/ 134 h 154"/>
                <a:gd name="T32" fmla="*/ 49 w 141"/>
                <a:gd name="T33" fmla="*/ 134 h 154"/>
                <a:gd name="T34" fmla="*/ 44 w 141"/>
                <a:gd name="T35" fmla="*/ 60 h 154"/>
                <a:gd name="T36" fmla="*/ 36 w 141"/>
                <a:gd name="T37" fmla="*/ 60 h 154"/>
                <a:gd name="T38" fmla="*/ 36 w 141"/>
                <a:gd name="T39" fmla="*/ 60 h 154"/>
                <a:gd name="T40" fmla="*/ 102 w 141"/>
                <a:gd name="T41" fmla="*/ 60 h 154"/>
                <a:gd name="T42" fmla="*/ 95 w 141"/>
                <a:gd name="T43" fmla="*/ 60 h 154"/>
                <a:gd name="T44" fmla="*/ 91 w 141"/>
                <a:gd name="T45" fmla="*/ 134 h 154"/>
                <a:gd name="T46" fmla="*/ 97 w 141"/>
                <a:gd name="T47" fmla="*/ 134 h 154"/>
                <a:gd name="T48" fmla="*/ 102 w 141"/>
                <a:gd name="T49" fmla="*/ 60 h 154"/>
                <a:gd name="T50" fmla="*/ 102 w 141"/>
                <a:gd name="T51" fmla="*/ 60 h 154"/>
                <a:gd name="T52" fmla="*/ 66 w 141"/>
                <a:gd name="T53" fmla="*/ 60 h 154"/>
                <a:gd name="T54" fmla="*/ 66 w 141"/>
                <a:gd name="T55" fmla="*/ 134 h 154"/>
                <a:gd name="T56" fmla="*/ 73 w 141"/>
                <a:gd name="T57" fmla="*/ 134 h 154"/>
                <a:gd name="T58" fmla="*/ 73 w 141"/>
                <a:gd name="T59" fmla="*/ 60 h 154"/>
                <a:gd name="T60" fmla="*/ 66 w 141"/>
                <a:gd name="T61"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4">
                  <a:moveTo>
                    <a:pt x="0" y="20"/>
                  </a:moveTo>
                  <a:lnTo>
                    <a:pt x="57" y="20"/>
                  </a:lnTo>
                  <a:lnTo>
                    <a:pt x="57" y="0"/>
                  </a:lnTo>
                  <a:lnTo>
                    <a:pt x="79" y="0"/>
                  </a:lnTo>
                  <a:lnTo>
                    <a:pt x="79" y="20"/>
                  </a:lnTo>
                  <a:lnTo>
                    <a:pt x="141" y="20"/>
                  </a:lnTo>
                  <a:lnTo>
                    <a:pt x="141" y="49"/>
                  </a:lnTo>
                  <a:lnTo>
                    <a:pt x="126" y="49"/>
                  </a:lnTo>
                  <a:lnTo>
                    <a:pt x="119" y="154"/>
                  </a:lnTo>
                  <a:lnTo>
                    <a:pt x="20" y="154"/>
                  </a:lnTo>
                  <a:lnTo>
                    <a:pt x="11" y="49"/>
                  </a:lnTo>
                  <a:lnTo>
                    <a:pt x="0" y="49"/>
                  </a:lnTo>
                  <a:lnTo>
                    <a:pt x="0" y="20"/>
                  </a:lnTo>
                  <a:lnTo>
                    <a:pt x="0" y="20"/>
                  </a:lnTo>
                  <a:close/>
                  <a:moveTo>
                    <a:pt x="36" y="60"/>
                  </a:moveTo>
                  <a:lnTo>
                    <a:pt x="42" y="134"/>
                  </a:lnTo>
                  <a:lnTo>
                    <a:pt x="49" y="134"/>
                  </a:lnTo>
                  <a:lnTo>
                    <a:pt x="44" y="60"/>
                  </a:lnTo>
                  <a:lnTo>
                    <a:pt x="36" y="60"/>
                  </a:lnTo>
                  <a:lnTo>
                    <a:pt x="36" y="60"/>
                  </a:lnTo>
                  <a:close/>
                  <a:moveTo>
                    <a:pt x="102" y="60"/>
                  </a:moveTo>
                  <a:lnTo>
                    <a:pt x="95" y="60"/>
                  </a:lnTo>
                  <a:lnTo>
                    <a:pt x="91" y="134"/>
                  </a:lnTo>
                  <a:lnTo>
                    <a:pt x="97" y="134"/>
                  </a:lnTo>
                  <a:lnTo>
                    <a:pt x="102" y="60"/>
                  </a:lnTo>
                  <a:lnTo>
                    <a:pt x="102" y="60"/>
                  </a:lnTo>
                  <a:close/>
                  <a:moveTo>
                    <a:pt x="66" y="60"/>
                  </a:moveTo>
                  <a:lnTo>
                    <a:pt x="66" y="134"/>
                  </a:lnTo>
                  <a:lnTo>
                    <a:pt x="73" y="134"/>
                  </a:lnTo>
                  <a:lnTo>
                    <a:pt x="73" y="60"/>
                  </a:lnTo>
                  <a:lnTo>
                    <a:pt x="66" y="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4" name="Freeform 281"/>
            <p:cNvSpPr>
              <a:spLocks noEditPoints="1"/>
            </p:cNvSpPr>
            <p:nvPr/>
          </p:nvSpPr>
          <p:spPr bwMode="auto">
            <a:xfrm>
              <a:off x="12974" y="4837"/>
              <a:ext cx="326" cy="452"/>
            </a:xfrm>
            <a:custGeom>
              <a:avLst/>
              <a:gdLst>
                <a:gd name="T0" fmla="*/ 15 w 110"/>
                <a:gd name="T1" fmla="*/ 0 h 152"/>
                <a:gd name="T2" fmla="*/ 95 w 110"/>
                <a:gd name="T3" fmla="*/ 0 h 152"/>
                <a:gd name="T4" fmla="*/ 95 w 110"/>
                <a:gd name="T5" fmla="*/ 0 h 152"/>
                <a:gd name="T6" fmla="*/ 101 w 110"/>
                <a:gd name="T7" fmla="*/ 1 h 152"/>
                <a:gd name="T8" fmla="*/ 106 w 110"/>
                <a:gd name="T9" fmla="*/ 3 h 152"/>
                <a:gd name="T10" fmla="*/ 110 w 110"/>
                <a:gd name="T11" fmla="*/ 9 h 152"/>
                <a:gd name="T12" fmla="*/ 110 w 110"/>
                <a:gd name="T13" fmla="*/ 14 h 152"/>
                <a:gd name="T14" fmla="*/ 110 w 110"/>
                <a:gd name="T15" fmla="*/ 137 h 152"/>
                <a:gd name="T16" fmla="*/ 110 w 110"/>
                <a:gd name="T17" fmla="*/ 137 h 152"/>
                <a:gd name="T18" fmla="*/ 110 w 110"/>
                <a:gd name="T19" fmla="*/ 143 h 152"/>
                <a:gd name="T20" fmla="*/ 106 w 110"/>
                <a:gd name="T21" fmla="*/ 148 h 152"/>
                <a:gd name="T22" fmla="*/ 101 w 110"/>
                <a:gd name="T23" fmla="*/ 150 h 152"/>
                <a:gd name="T24" fmla="*/ 95 w 110"/>
                <a:gd name="T25" fmla="*/ 152 h 152"/>
                <a:gd name="T26" fmla="*/ 15 w 110"/>
                <a:gd name="T27" fmla="*/ 152 h 152"/>
                <a:gd name="T28" fmla="*/ 15 w 110"/>
                <a:gd name="T29" fmla="*/ 152 h 152"/>
                <a:gd name="T30" fmla="*/ 9 w 110"/>
                <a:gd name="T31" fmla="*/ 150 h 152"/>
                <a:gd name="T32" fmla="*/ 4 w 110"/>
                <a:gd name="T33" fmla="*/ 148 h 152"/>
                <a:gd name="T34" fmla="*/ 0 w 110"/>
                <a:gd name="T35" fmla="*/ 143 h 152"/>
                <a:gd name="T36" fmla="*/ 0 w 110"/>
                <a:gd name="T37" fmla="*/ 137 h 152"/>
                <a:gd name="T38" fmla="*/ 0 w 110"/>
                <a:gd name="T39" fmla="*/ 14 h 152"/>
                <a:gd name="T40" fmla="*/ 0 w 110"/>
                <a:gd name="T41" fmla="*/ 14 h 152"/>
                <a:gd name="T42" fmla="*/ 0 w 110"/>
                <a:gd name="T43" fmla="*/ 9 h 152"/>
                <a:gd name="T44" fmla="*/ 4 w 110"/>
                <a:gd name="T45" fmla="*/ 3 h 152"/>
                <a:gd name="T46" fmla="*/ 9 w 110"/>
                <a:gd name="T47" fmla="*/ 1 h 152"/>
                <a:gd name="T48" fmla="*/ 15 w 110"/>
                <a:gd name="T49" fmla="*/ 0 h 152"/>
                <a:gd name="T50" fmla="*/ 15 w 110"/>
                <a:gd name="T51" fmla="*/ 0 h 152"/>
                <a:gd name="T52" fmla="*/ 50 w 110"/>
                <a:gd name="T53" fmla="*/ 132 h 152"/>
                <a:gd name="T54" fmla="*/ 50 w 110"/>
                <a:gd name="T55" fmla="*/ 145 h 152"/>
                <a:gd name="T56" fmla="*/ 62 w 110"/>
                <a:gd name="T57" fmla="*/ 145 h 152"/>
                <a:gd name="T58" fmla="*/ 62 w 110"/>
                <a:gd name="T59" fmla="*/ 132 h 152"/>
                <a:gd name="T60" fmla="*/ 50 w 110"/>
                <a:gd name="T61" fmla="*/ 132 h 152"/>
                <a:gd name="T62" fmla="*/ 50 w 110"/>
                <a:gd name="T63" fmla="*/ 132 h 152"/>
                <a:gd name="T64" fmla="*/ 37 w 110"/>
                <a:gd name="T65" fmla="*/ 7 h 152"/>
                <a:gd name="T66" fmla="*/ 37 w 110"/>
                <a:gd name="T67" fmla="*/ 12 h 152"/>
                <a:gd name="T68" fmla="*/ 72 w 110"/>
                <a:gd name="T69" fmla="*/ 12 h 152"/>
                <a:gd name="T70" fmla="*/ 72 w 110"/>
                <a:gd name="T71" fmla="*/ 7 h 152"/>
                <a:gd name="T72" fmla="*/ 37 w 110"/>
                <a:gd name="T73" fmla="*/ 7 h 152"/>
                <a:gd name="T74" fmla="*/ 37 w 110"/>
                <a:gd name="T75" fmla="*/ 7 h 152"/>
                <a:gd name="T76" fmla="*/ 11 w 110"/>
                <a:gd name="T77" fmla="*/ 20 h 152"/>
                <a:gd name="T78" fmla="*/ 11 w 110"/>
                <a:gd name="T79" fmla="*/ 126 h 152"/>
                <a:gd name="T80" fmla="*/ 99 w 110"/>
                <a:gd name="T81" fmla="*/ 126 h 152"/>
                <a:gd name="T82" fmla="*/ 99 w 110"/>
                <a:gd name="T83" fmla="*/ 20 h 152"/>
                <a:gd name="T84" fmla="*/ 11 w 110"/>
                <a:gd name="T85" fmla="*/ 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152">
                  <a:moveTo>
                    <a:pt x="15" y="0"/>
                  </a:moveTo>
                  <a:lnTo>
                    <a:pt x="95" y="0"/>
                  </a:lnTo>
                  <a:lnTo>
                    <a:pt x="95" y="0"/>
                  </a:lnTo>
                  <a:lnTo>
                    <a:pt x="101" y="1"/>
                  </a:lnTo>
                  <a:lnTo>
                    <a:pt x="106" y="3"/>
                  </a:lnTo>
                  <a:lnTo>
                    <a:pt x="110" y="9"/>
                  </a:lnTo>
                  <a:lnTo>
                    <a:pt x="110" y="14"/>
                  </a:lnTo>
                  <a:lnTo>
                    <a:pt x="110" y="137"/>
                  </a:lnTo>
                  <a:lnTo>
                    <a:pt x="110" y="137"/>
                  </a:lnTo>
                  <a:lnTo>
                    <a:pt x="110" y="143"/>
                  </a:lnTo>
                  <a:lnTo>
                    <a:pt x="106" y="148"/>
                  </a:lnTo>
                  <a:lnTo>
                    <a:pt x="101" y="150"/>
                  </a:lnTo>
                  <a:lnTo>
                    <a:pt x="95" y="152"/>
                  </a:lnTo>
                  <a:lnTo>
                    <a:pt x="15" y="152"/>
                  </a:lnTo>
                  <a:lnTo>
                    <a:pt x="15" y="152"/>
                  </a:lnTo>
                  <a:lnTo>
                    <a:pt x="9" y="150"/>
                  </a:lnTo>
                  <a:lnTo>
                    <a:pt x="4" y="148"/>
                  </a:lnTo>
                  <a:lnTo>
                    <a:pt x="0" y="143"/>
                  </a:lnTo>
                  <a:lnTo>
                    <a:pt x="0" y="137"/>
                  </a:lnTo>
                  <a:lnTo>
                    <a:pt x="0" y="14"/>
                  </a:lnTo>
                  <a:lnTo>
                    <a:pt x="0" y="14"/>
                  </a:lnTo>
                  <a:lnTo>
                    <a:pt x="0" y="9"/>
                  </a:lnTo>
                  <a:lnTo>
                    <a:pt x="4" y="3"/>
                  </a:lnTo>
                  <a:lnTo>
                    <a:pt x="9" y="1"/>
                  </a:lnTo>
                  <a:lnTo>
                    <a:pt x="15" y="0"/>
                  </a:lnTo>
                  <a:lnTo>
                    <a:pt x="15" y="0"/>
                  </a:lnTo>
                  <a:close/>
                  <a:moveTo>
                    <a:pt x="50" y="132"/>
                  </a:moveTo>
                  <a:lnTo>
                    <a:pt x="50" y="145"/>
                  </a:lnTo>
                  <a:lnTo>
                    <a:pt x="62" y="145"/>
                  </a:lnTo>
                  <a:lnTo>
                    <a:pt x="62" y="132"/>
                  </a:lnTo>
                  <a:lnTo>
                    <a:pt x="50" y="132"/>
                  </a:lnTo>
                  <a:lnTo>
                    <a:pt x="50" y="132"/>
                  </a:lnTo>
                  <a:close/>
                  <a:moveTo>
                    <a:pt x="37" y="7"/>
                  </a:moveTo>
                  <a:lnTo>
                    <a:pt x="37" y="12"/>
                  </a:lnTo>
                  <a:lnTo>
                    <a:pt x="72" y="12"/>
                  </a:lnTo>
                  <a:lnTo>
                    <a:pt x="72" y="7"/>
                  </a:lnTo>
                  <a:lnTo>
                    <a:pt x="37" y="7"/>
                  </a:lnTo>
                  <a:lnTo>
                    <a:pt x="37" y="7"/>
                  </a:lnTo>
                  <a:close/>
                  <a:moveTo>
                    <a:pt x="11" y="20"/>
                  </a:moveTo>
                  <a:lnTo>
                    <a:pt x="11" y="126"/>
                  </a:lnTo>
                  <a:lnTo>
                    <a:pt x="99" y="126"/>
                  </a:lnTo>
                  <a:lnTo>
                    <a:pt x="99" y="20"/>
                  </a:lnTo>
                  <a:lnTo>
                    <a:pt x="11" y="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5" name="Freeform 282"/>
            <p:cNvSpPr>
              <a:spLocks noEditPoints="1"/>
            </p:cNvSpPr>
            <p:nvPr/>
          </p:nvSpPr>
          <p:spPr bwMode="auto">
            <a:xfrm>
              <a:off x="14085" y="5680"/>
              <a:ext cx="281" cy="489"/>
            </a:xfrm>
            <a:custGeom>
              <a:avLst/>
              <a:gdLst>
                <a:gd name="T0" fmla="*/ 95 w 95"/>
                <a:gd name="T1" fmla="*/ 0 h 165"/>
                <a:gd name="T2" fmla="*/ 0 w 95"/>
                <a:gd name="T3" fmla="*/ 165 h 165"/>
                <a:gd name="T4" fmla="*/ 0 w 95"/>
                <a:gd name="T5" fmla="*/ 0 h 165"/>
                <a:gd name="T6" fmla="*/ 40 w 95"/>
                <a:gd name="T7" fmla="*/ 93 h 165"/>
                <a:gd name="T8" fmla="*/ 27 w 95"/>
                <a:gd name="T9" fmla="*/ 101 h 165"/>
                <a:gd name="T10" fmla="*/ 40 w 95"/>
                <a:gd name="T11" fmla="*/ 110 h 165"/>
                <a:gd name="T12" fmla="*/ 57 w 95"/>
                <a:gd name="T13" fmla="*/ 101 h 165"/>
                <a:gd name="T14" fmla="*/ 70 w 95"/>
                <a:gd name="T15" fmla="*/ 93 h 165"/>
                <a:gd name="T16" fmla="*/ 57 w 95"/>
                <a:gd name="T17" fmla="*/ 88 h 165"/>
                <a:gd name="T18" fmla="*/ 40 w 95"/>
                <a:gd name="T19" fmla="*/ 88 h 165"/>
                <a:gd name="T20" fmla="*/ 13 w 95"/>
                <a:gd name="T21" fmla="*/ 81 h 165"/>
                <a:gd name="T22" fmla="*/ 84 w 95"/>
                <a:gd name="T23" fmla="*/ 13 h 165"/>
                <a:gd name="T24" fmla="*/ 13 w 95"/>
                <a:gd name="T25" fmla="*/ 13 h 165"/>
                <a:gd name="T26" fmla="*/ 13 w 95"/>
                <a:gd name="T27" fmla="*/ 150 h 165"/>
                <a:gd name="T28" fmla="*/ 31 w 95"/>
                <a:gd name="T29" fmla="*/ 141 h 165"/>
                <a:gd name="T30" fmla="*/ 13 w 95"/>
                <a:gd name="T31" fmla="*/ 141 h 165"/>
                <a:gd name="T32" fmla="*/ 64 w 95"/>
                <a:gd name="T33" fmla="*/ 150 h 165"/>
                <a:gd name="T34" fmla="*/ 84 w 95"/>
                <a:gd name="T35" fmla="*/ 141 h 165"/>
                <a:gd name="T36" fmla="*/ 64 w 95"/>
                <a:gd name="T37" fmla="*/ 141 h 165"/>
                <a:gd name="T38" fmla="*/ 38 w 95"/>
                <a:gd name="T39" fmla="*/ 150 h 165"/>
                <a:gd name="T40" fmla="*/ 59 w 95"/>
                <a:gd name="T41" fmla="*/ 141 h 165"/>
                <a:gd name="T42" fmla="*/ 38 w 95"/>
                <a:gd name="T43" fmla="*/ 141 h 165"/>
                <a:gd name="T44" fmla="*/ 13 w 95"/>
                <a:gd name="T45" fmla="*/ 136 h 165"/>
                <a:gd name="T46" fmla="*/ 31 w 95"/>
                <a:gd name="T47" fmla="*/ 128 h 165"/>
                <a:gd name="T48" fmla="*/ 13 w 95"/>
                <a:gd name="T49" fmla="*/ 128 h 165"/>
                <a:gd name="T50" fmla="*/ 64 w 95"/>
                <a:gd name="T51" fmla="*/ 136 h 165"/>
                <a:gd name="T52" fmla="*/ 84 w 95"/>
                <a:gd name="T53" fmla="*/ 128 h 165"/>
                <a:gd name="T54" fmla="*/ 64 w 95"/>
                <a:gd name="T55" fmla="*/ 128 h 165"/>
                <a:gd name="T56" fmla="*/ 38 w 95"/>
                <a:gd name="T57" fmla="*/ 136 h 165"/>
                <a:gd name="T58" fmla="*/ 59 w 95"/>
                <a:gd name="T59" fmla="*/ 128 h 165"/>
                <a:gd name="T60" fmla="*/ 38 w 95"/>
                <a:gd name="T61" fmla="*/ 128 h 165"/>
                <a:gd name="T62" fmla="*/ 13 w 95"/>
                <a:gd name="T63" fmla="*/ 123 h 165"/>
                <a:gd name="T64" fmla="*/ 31 w 95"/>
                <a:gd name="T65" fmla="*/ 115 h 165"/>
                <a:gd name="T66" fmla="*/ 13 w 95"/>
                <a:gd name="T67" fmla="*/ 115 h 165"/>
                <a:gd name="T68" fmla="*/ 64 w 95"/>
                <a:gd name="T69" fmla="*/ 123 h 165"/>
                <a:gd name="T70" fmla="*/ 84 w 95"/>
                <a:gd name="T71" fmla="*/ 115 h 165"/>
                <a:gd name="T72" fmla="*/ 64 w 95"/>
                <a:gd name="T73" fmla="*/ 115 h 165"/>
                <a:gd name="T74" fmla="*/ 38 w 95"/>
                <a:gd name="T75" fmla="*/ 123 h 165"/>
                <a:gd name="T76" fmla="*/ 59 w 95"/>
                <a:gd name="T77" fmla="*/ 11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165">
                  <a:moveTo>
                    <a:pt x="0" y="0"/>
                  </a:moveTo>
                  <a:lnTo>
                    <a:pt x="95" y="0"/>
                  </a:lnTo>
                  <a:lnTo>
                    <a:pt x="95" y="165"/>
                  </a:lnTo>
                  <a:lnTo>
                    <a:pt x="0" y="165"/>
                  </a:lnTo>
                  <a:lnTo>
                    <a:pt x="0" y="0"/>
                  </a:lnTo>
                  <a:lnTo>
                    <a:pt x="0" y="0"/>
                  </a:lnTo>
                  <a:close/>
                  <a:moveTo>
                    <a:pt x="40" y="88"/>
                  </a:moveTo>
                  <a:lnTo>
                    <a:pt x="40" y="93"/>
                  </a:lnTo>
                  <a:lnTo>
                    <a:pt x="27" y="93"/>
                  </a:lnTo>
                  <a:lnTo>
                    <a:pt x="27" y="101"/>
                  </a:lnTo>
                  <a:lnTo>
                    <a:pt x="40" y="101"/>
                  </a:lnTo>
                  <a:lnTo>
                    <a:pt x="40" y="110"/>
                  </a:lnTo>
                  <a:lnTo>
                    <a:pt x="57" y="110"/>
                  </a:lnTo>
                  <a:lnTo>
                    <a:pt x="57" y="101"/>
                  </a:lnTo>
                  <a:lnTo>
                    <a:pt x="70" y="101"/>
                  </a:lnTo>
                  <a:lnTo>
                    <a:pt x="70" y="93"/>
                  </a:lnTo>
                  <a:lnTo>
                    <a:pt x="57" y="93"/>
                  </a:lnTo>
                  <a:lnTo>
                    <a:pt x="57" y="88"/>
                  </a:lnTo>
                  <a:lnTo>
                    <a:pt x="40" y="88"/>
                  </a:lnTo>
                  <a:lnTo>
                    <a:pt x="40" y="88"/>
                  </a:lnTo>
                  <a:close/>
                  <a:moveTo>
                    <a:pt x="13" y="13"/>
                  </a:moveTo>
                  <a:lnTo>
                    <a:pt x="13" y="81"/>
                  </a:lnTo>
                  <a:lnTo>
                    <a:pt x="84" y="81"/>
                  </a:lnTo>
                  <a:lnTo>
                    <a:pt x="84" y="13"/>
                  </a:lnTo>
                  <a:lnTo>
                    <a:pt x="13" y="13"/>
                  </a:lnTo>
                  <a:lnTo>
                    <a:pt x="13" y="13"/>
                  </a:lnTo>
                  <a:close/>
                  <a:moveTo>
                    <a:pt x="13" y="141"/>
                  </a:moveTo>
                  <a:lnTo>
                    <a:pt x="13" y="150"/>
                  </a:lnTo>
                  <a:lnTo>
                    <a:pt x="31" y="150"/>
                  </a:lnTo>
                  <a:lnTo>
                    <a:pt x="31" y="141"/>
                  </a:lnTo>
                  <a:lnTo>
                    <a:pt x="13" y="141"/>
                  </a:lnTo>
                  <a:lnTo>
                    <a:pt x="13" y="141"/>
                  </a:lnTo>
                  <a:close/>
                  <a:moveTo>
                    <a:pt x="64" y="141"/>
                  </a:moveTo>
                  <a:lnTo>
                    <a:pt x="64" y="150"/>
                  </a:lnTo>
                  <a:lnTo>
                    <a:pt x="84" y="150"/>
                  </a:lnTo>
                  <a:lnTo>
                    <a:pt x="84" y="141"/>
                  </a:lnTo>
                  <a:lnTo>
                    <a:pt x="64" y="141"/>
                  </a:lnTo>
                  <a:lnTo>
                    <a:pt x="64" y="141"/>
                  </a:lnTo>
                  <a:close/>
                  <a:moveTo>
                    <a:pt x="38" y="141"/>
                  </a:moveTo>
                  <a:lnTo>
                    <a:pt x="38" y="150"/>
                  </a:lnTo>
                  <a:lnTo>
                    <a:pt x="59" y="150"/>
                  </a:lnTo>
                  <a:lnTo>
                    <a:pt x="59" y="141"/>
                  </a:lnTo>
                  <a:lnTo>
                    <a:pt x="38" y="141"/>
                  </a:lnTo>
                  <a:lnTo>
                    <a:pt x="38" y="141"/>
                  </a:lnTo>
                  <a:close/>
                  <a:moveTo>
                    <a:pt x="13" y="128"/>
                  </a:moveTo>
                  <a:lnTo>
                    <a:pt x="13" y="136"/>
                  </a:lnTo>
                  <a:lnTo>
                    <a:pt x="31" y="136"/>
                  </a:lnTo>
                  <a:lnTo>
                    <a:pt x="31" y="128"/>
                  </a:lnTo>
                  <a:lnTo>
                    <a:pt x="13" y="128"/>
                  </a:lnTo>
                  <a:lnTo>
                    <a:pt x="13" y="128"/>
                  </a:lnTo>
                  <a:close/>
                  <a:moveTo>
                    <a:pt x="64" y="128"/>
                  </a:moveTo>
                  <a:lnTo>
                    <a:pt x="64" y="136"/>
                  </a:lnTo>
                  <a:lnTo>
                    <a:pt x="84" y="136"/>
                  </a:lnTo>
                  <a:lnTo>
                    <a:pt x="84" y="128"/>
                  </a:lnTo>
                  <a:lnTo>
                    <a:pt x="64" y="128"/>
                  </a:lnTo>
                  <a:lnTo>
                    <a:pt x="64" y="128"/>
                  </a:lnTo>
                  <a:close/>
                  <a:moveTo>
                    <a:pt x="38" y="128"/>
                  </a:moveTo>
                  <a:lnTo>
                    <a:pt x="38" y="136"/>
                  </a:lnTo>
                  <a:lnTo>
                    <a:pt x="59" y="136"/>
                  </a:lnTo>
                  <a:lnTo>
                    <a:pt x="59" y="128"/>
                  </a:lnTo>
                  <a:lnTo>
                    <a:pt x="38" y="128"/>
                  </a:lnTo>
                  <a:lnTo>
                    <a:pt x="38" y="128"/>
                  </a:lnTo>
                  <a:close/>
                  <a:moveTo>
                    <a:pt x="13" y="115"/>
                  </a:moveTo>
                  <a:lnTo>
                    <a:pt x="13" y="123"/>
                  </a:lnTo>
                  <a:lnTo>
                    <a:pt x="31" y="123"/>
                  </a:lnTo>
                  <a:lnTo>
                    <a:pt x="31" y="115"/>
                  </a:lnTo>
                  <a:lnTo>
                    <a:pt x="13" y="115"/>
                  </a:lnTo>
                  <a:lnTo>
                    <a:pt x="13" y="115"/>
                  </a:lnTo>
                  <a:close/>
                  <a:moveTo>
                    <a:pt x="64" y="115"/>
                  </a:moveTo>
                  <a:lnTo>
                    <a:pt x="64" y="123"/>
                  </a:lnTo>
                  <a:lnTo>
                    <a:pt x="84" y="123"/>
                  </a:lnTo>
                  <a:lnTo>
                    <a:pt x="84" y="115"/>
                  </a:lnTo>
                  <a:lnTo>
                    <a:pt x="64" y="115"/>
                  </a:lnTo>
                  <a:lnTo>
                    <a:pt x="64" y="115"/>
                  </a:lnTo>
                  <a:close/>
                  <a:moveTo>
                    <a:pt x="38" y="115"/>
                  </a:moveTo>
                  <a:lnTo>
                    <a:pt x="38" y="123"/>
                  </a:lnTo>
                  <a:lnTo>
                    <a:pt x="59" y="123"/>
                  </a:lnTo>
                  <a:lnTo>
                    <a:pt x="59" y="115"/>
                  </a:lnTo>
                  <a:lnTo>
                    <a:pt x="38" y="1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6" name="Freeform 308"/>
            <p:cNvSpPr>
              <a:spLocks noEditPoints="1"/>
            </p:cNvSpPr>
            <p:nvPr/>
          </p:nvSpPr>
          <p:spPr bwMode="auto">
            <a:xfrm>
              <a:off x="12904" y="3859"/>
              <a:ext cx="466" cy="455"/>
            </a:xfrm>
            <a:custGeom>
              <a:avLst/>
              <a:gdLst>
                <a:gd name="T0" fmla="*/ 51 w 157"/>
                <a:gd name="T1" fmla="*/ 114 h 153"/>
                <a:gd name="T2" fmla="*/ 69 w 157"/>
                <a:gd name="T3" fmla="*/ 153 h 153"/>
                <a:gd name="T4" fmla="*/ 90 w 157"/>
                <a:gd name="T5" fmla="*/ 114 h 153"/>
                <a:gd name="T6" fmla="*/ 51 w 157"/>
                <a:gd name="T7" fmla="*/ 77 h 153"/>
                <a:gd name="T8" fmla="*/ 66 w 157"/>
                <a:gd name="T9" fmla="*/ 0 h 153"/>
                <a:gd name="T10" fmla="*/ 73 w 157"/>
                <a:gd name="T11" fmla="*/ 0 h 153"/>
                <a:gd name="T12" fmla="*/ 88 w 157"/>
                <a:gd name="T13" fmla="*/ 6 h 153"/>
                <a:gd name="T14" fmla="*/ 99 w 157"/>
                <a:gd name="T15" fmla="*/ 15 h 153"/>
                <a:gd name="T16" fmla="*/ 104 w 157"/>
                <a:gd name="T17" fmla="*/ 28 h 153"/>
                <a:gd name="T18" fmla="*/ 106 w 157"/>
                <a:gd name="T19" fmla="*/ 35 h 153"/>
                <a:gd name="T20" fmla="*/ 117 w 157"/>
                <a:gd name="T21" fmla="*/ 33 h 153"/>
                <a:gd name="T22" fmla="*/ 126 w 157"/>
                <a:gd name="T23" fmla="*/ 35 h 153"/>
                <a:gd name="T24" fmla="*/ 141 w 157"/>
                <a:gd name="T25" fmla="*/ 39 h 153"/>
                <a:gd name="T26" fmla="*/ 152 w 157"/>
                <a:gd name="T27" fmla="*/ 48 h 153"/>
                <a:gd name="T28" fmla="*/ 157 w 157"/>
                <a:gd name="T29" fmla="*/ 61 h 153"/>
                <a:gd name="T30" fmla="*/ 157 w 157"/>
                <a:gd name="T31" fmla="*/ 68 h 153"/>
                <a:gd name="T32" fmla="*/ 156 w 157"/>
                <a:gd name="T33" fmla="*/ 81 h 153"/>
                <a:gd name="T34" fmla="*/ 146 w 157"/>
                <a:gd name="T35" fmla="*/ 92 h 153"/>
                <a:gd name="T36" fmla="*/ 135 w 157"/>
                <a:gd name="T37" fmla="*/ 99 h 153"/>
                <a:gd name="T38" fmla="*/ 121 w 157"/>
                <a:gd name="T39" fmla="*/ 103 h 153"/>
                <a:gd name="T40" fmla="*/ 101 w 157"/>
                <a:gd name="T41" fmla="*/ 64 h 153"/>
                <a:gd name="T42" fmla="*/ 38 w 157"/>
                <a:gd name="T43" fmla="*/ 103 h 153"/>
                <a:gd name="T44" fmla="*/ 36 w 157"/>
                <a:gd name="T45" fmla="*/ 103 h 153"/>
                <a:gd name="T46" fmla="*/ 22 w 157"/>
                <a:gd name="T47" fmla="*/ 99 h 153"/>
                <a:gd name="T48" fmla="*/ 11 w 157"/>
                <a:gd name="T49" fmla="*/ 92 h 153"/>
                <a:gd name="T50" fmla="*/ 3 w 157"/>
                <a:gd name="T51" fmla="*/ 81 h 153"/>
                <a:gd name="T52" fmla="*/ 0 w 157"/>
                <a:gd name="T53" fmla="*/ 68 h 153"/>
                <a:gd name="T54" fmla="*/ 2 w 157"/>
                <a:gd name="T55" fmla="*/ 57 h 153"/>
                <a:gd name="T56" fmla="*/ 14 w 157"/>
                <a:gd name="T57" fmla="*/ 41 h 153"/>
                <a:gd name="T58" fmla="*/ 25 w 157"/>
                <a:gd name="T59" fmla="*/ 35 h 153"/>
                <a:gd name="T60" fmla="*/ 25 w 157"/>
                <a:gd name="T61" fmla="*/ 35 h 153"/>
                <a:gd name="T62" fmla="*/ 29 w 157"/>
                <a:gd name="T63" fmla="*/ 22 h 153"/>
                <a:gd name="T64" fmla="*/ 36 w 157"/>
                <a:gd name="T65" fmla="*/ 11 h 153"/>
                <a:gd name="T66" fmla="*/ 49 w 157"/>
                <a:gd name="T67" fmla="*/ 4 h 153"/>
                <a:gd name="T68" fmla="*/ 66 w 157"/>
                <a:gd name="T6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3">
                  <a:moveTo>
                    <a:pt x="51" y="77"/>
                  </a:moveTo>
                  <a:lnTo>
                    <a:pt x="51" y="114"/>
                  </a:lnTo>
                  <a:lnTo>
                    <a:pt x="31" y="114"/>
                  </a:lnTo>
                  <a:lnTo>
                    <a:pt x="69" y="153"/>
                  </a:lnTo>
                  <a:lnTo>
                    <a:pt x="108" y="114"/>
                  </a:lnTo>
                  <a:lnTo>
                    <a:pt x="90" y="114"/>
                  </a:lnTo>
                  <a:lnTo>
                    <a:pt x="90" y="77"/>
                  </a:lnTo>
                  <a:lnTo>
                    <a:pt x="51" y="77"/>
                  </a:lnTo>
                  <a:lnTo>
                    <a:pt x="51" y="77"/>
                  </a:lnTo>
                  <a:close/>
                  <a:moveTo>
                    <a:pt x="66" y="0"/>
                  </a:moveTo>
                  <a:lnTo>
                    <a:pt x="66" y="0"/>
                  </a:lnTo>
                  <a:lnTo>
                    <a:pt x="73" y="0"/>
                  </a:lnTo>
                  <a:lnTo>
                    <a:pt x="80" y="4"/>
                  </a:lnTo>
                  <a:lnTo>
                    <a:pt x="88" y="6"/>
                  </a:lnTo>
                  <a:lnTo>
                    <a:pt x="93" y="11"/>
                  </a:lnTo>
                  <a:lnTo>
                    <a:pt x="99" y="15"/>
                  </a:lnTo>
                  <a:lnTo>
                    <a:pt x="102" y="22"/>
                  </a:lnTo>
                  <a:lnTo>
                    <a:pt x="104" y="28"/>
                  </a:lnTo>
                  <a:lnTo>
                    <a:pt x="106" y="35"/>
                  </a:lnTo>
                  <a:lnTo>
                    <a:pt x="106" y="35"/>
                  </a:lnTo>
                  <a:lnTo>
                    <a:pt x="106" y="35"/>
                  </a:lnTo>
                  <a:lnTo>
                    <a:pt x="117" y="33"/>
                  </a:lnTo>
                  <a:lnTo>
                    <a:pt x="117" y="33"/>
                  </a:lnTo>
                  <a:lnTo>
                    <a:pt x="126" y="35"/>
                  </a:lnTo>
                  <a:lnTo>
                    <a:pt x="134" y="37"/>
                  </a:lnTo>
                  <a:lnTo>
                    <a:pt x="141" y="39"/>
                  </a:lnTo>
                  <a:lnTo>
                    <a:pt x="146" y="44"/>
                  </a:lnTo>
                  <a:lnTo>
                    <a:pt x="152" y="48"/>
                  </a:lnTo>
                  <a:lnTo>
                    <a:pt x="156" y="55"/>
                  </a:lnTo>
                  <a:lnTo>
                    <a:pt x="157" y="61"/>
                  </a:lnTo>
                  <a:lnTo>
                    <a:pt x="157" y="68"/>
                  </a:lnTo>
                  <a:lnTo>
                    <a:pt x="157" y="68"/>
                  </a:lnTo>
                  <a:lnTo>
                    <a:pt x="157" y="74"/>
                  </a:lnTo>
                  <a:lnTo>
                    <a:pt x="156" y="81"/>
                  </a:lnTo>
                  <a:lnTo>
                    <a:pt x="152" y="86"/>
                  </a:lnTo>
                  <a:lnTo>
                    <a:pt x="146" y="92"/>
                  </a:lnTo>
                  <a:lnTo>
                    <a:pt x="141" y="96"/>
                  </a:lnTo>
                  <a:lnTo>
                    <a:pt x="135" y="99"/>
                  </a:lnTo>
                  <a:lnTo>
                    <a:pt x="128" y="101"/>
                  </a:lnTo>
                  <a:lnTo>
                    <a:pt x="121" y="103"/>
                  </a:lnTo>
                  <a:lnTo>
                    <a:pt x="101" y="103"/>
                  </a:lnTo>
                  <a:lnTo>
                    <a:pt x="101" y="64"/>
                  </a:lnTo>
                  <a:lnTo>
                    <a:pt x="38" y="64"/>
                  </a:lnTo>
                  <a:lnTo>
                    <a:pt x="38" y="103"/>
                  </a:lnTo>
                  <a:lnTo>
                    <a:pt x="36" y="103"/>
                  </a:lnTo>
                  <a:lnTo>
                    <a:pt x="36" y="103"/>
                  </a:lnTo>
                  <a:lnTo>
                    <a:pt x="29" y="101"/>
                  </a:lnTo>
                  <a:lnTo>
                    <a:pt x="22" y="99"/>
                  </a:lnTo>
                  <a:lnTo>
                    <a:pt x="16" y="96"/>
                  </a:lnTo>
                  <a:lnTo>
                    <a:pt x="11" y="92"/>
                  </a:lnTo>
                  <a:lnTo>
                    <a:pt x="7" y="86"/>
                  </a:lnTo>
                  <a:lnTo>
                    <a:pt x="3" y="81"/>
                  </a:lnTo>
                  <a:lnTo>
                    <a:pt x="2" y="74"/>
                  </a:lnTo>
                  <a:lnTo>
                    <a:pt x="0" y="68"/>
                  </a:lnTo>
                  <a:lnTo>
                    <a:pt x="0" y="68"/>
                  </a:lnTo>
                  <a:lnTo>
                    <a:pt x="2" y="57"/>
                  </a:lnTo>
                  <a:lnTo>
                    <a:pt x="7" y="48"/>
                  </a:lnTo>
                  <a:lnTo>
                    <a:pt x="14" y="41"/>
                  </a:lnTo>
                  <a:lnTo>
                    <a:pt x="25" y="35"/>
                  </a:lnTo>
                  <a:lnTo>
                    <a:pt x="25" y="35"/>
                  </a:lnTo>
                  <a:lnTo>
                    <a:pt x="25" y="35"/>
                  </a:lnTo>
                  <a:lnTo>
                    <a:pt x="25" y="35"/>
                  </a:lnTo>
                  <a:lnTo>
                    <a:pt x="25" y="28"/>
                  </a:lnTo>
                  <a:lnTo>
                    <a:pt x="29" y="22"/>
                  </a:lnTo>
                  <a:lnTo>
                    <a:pt x="33" y="15"/>
                  </a:lnTo>
                  <a:lnTo>
                    <a:pt x="36" y="11"/>
                  </a:lnTo>
                  <a:lnTo>
                    <a:pt x="44" y="6"/>
                  </a:lnTo>
                  <a:lnTo>
                    <a:pt x="49" y="4"/>
                  </a:lnTo>
                  <a:lnTo>
                    <a:pt x="57" y="0"/>
                  </a:lnTo>
                  <a:lnTo>
                    <a:pt x="66" y="0"/>
                  </a:lnTo>
                  <a:lnTo>
                    <a:pt x="6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7" name="Freeform 310"/>
            <p:cNvSpPr>
              <a:spLocks noEditPoints="1"/>
            </p:cNvSpPr>
            <p:nvPr/>
          </p:nvSpPr>
          <p:spPr bwMode="auto">
            <a:xfrm>
              <a:off x="14054" y="4830"/>
              <a:ext cx="344" cy="466"/>
            </a:xfrm>
            <a:custGeom>
              <a:avLst/>
              <a:gdLst>
                <a:gd name="T0" fmla="*/ 28 w 116"/>
                <a:gd name="T1" fmla="*/ 0 h 157"/>
                <a:gd name="T2" fmla="*/ 28 w 116"/>
                <a:gd name="T3" fmla="*/ 22 h 157"/>
                <a:gd name="T4" fmla="*/ 86 w 116"/>
                <a:gd name="T5" fmla="*/ 22 h 157"/>
                <a:gd name="T6" fmla="*/ 86 w 116"/>
                <a:gd name="T7" fmla="*/ 0 h 157"/>
                <a:gd name="T8" fmla="*/ 28 w 116"/>
                <a:gd name="T9" fmla="*/ 0 h 157"/>
                <a:gd name="T10" fmla="*/ 28 w 116"/>
                <a:gd name="T11" fmla="*/ 0 h 157"/>
                <a:gd name="T12" fmla="*/ 28 w 116"/>
                <a:gd name="T13" fmla="*/ 34 h 157"/>
                <a:gd name="T14" fmla="*/ 28 w 116"/>
                <a:gd name="T15" fmla="*/ 45 h 157"/>
                <a:gd name="T16" fmla="*/ 86 w 116"/>
                <a:gd name="T17" fmla="*/ 45 h 157"/>
                <a:gd name="T18" fmla="*/ 86 w 116"/>
                <a:gd name="T19" fmla="*/ 34 h 157"/>
                <a:gd name="T20" fmla="*/ 28 w 116"/>
                <a:gd name="T21" fmla="*/ 34 h 157"/>
                <a:gd name="T22" fmla="*/ 28 w 116"/>
                <a:gd name="T23" fmla="*/ 34 h 157"/>
                <a:gd name="T24" fmla="*/ 28 w 116"/>
                <a:gd name="T25" fmla="*/ 53 h 157"/>
                <a:gd name="T26" fmla="*/ 28 w 116"/>
                <a:gd name="T27" fmla="*/ 99 h 157"/>
                <a:gd name="T28" fmla="*/ 0 w 116"/>
                <a:gd name="T29" fmla="*/ 99 h 157"/>
                <a:gd name="T30" fmla="*/ 57 w 116"/>
                <a:gd name="T31" fmla="*/ 157 h 157"/>
                <a:gd name="T32" fmla="*/ 116 w 116"/>
                <a:gd name="T33" fmla="*/ 99 h 157"/>
                <a:gd name="T34" fmla="*/ 86 w 116"/>
                <a:gd name="T35" fmla="*/ 99 h 157"/>
                <a:gd name="T36" fmla="*/ 86 w 116"/>
                <a:gd name="T37" fmla="*/ 53 h 157"/>
                <a:gd name="T38" fmla="*/ 28 w 116"/>
                <a:gd name="T39"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57">
                  <a:moveTo>
                    <a:pt x="28" y="0"/>
                  </a:moveTo>
                  <a:lnTo>
                    <a:pt x="28" y="22"/>
                  </a:lnTo>
                  <a:lnTo>
                    <a:pt x="86" y="22"/>
                  </a:lnTo>
                  <a:lnTo>
                    <a:pt x="86" y="0"/>
                  </a:lnTo>
                  <a:lnTo>
                    <a:pt x="28" y="0"/>
                  </a:lnTo>
                  <a:lnTo>
                    <a:pt x="28" y="0"/>
                  </a:lnTo>
                  <a:close/>
                  <a:moveTo>
                    <a:pt x="28" y="34"/>
                  </a:moveTo>
                  <a:lnTo>
                    <a:pt x="28" y="45"/>
                  </a:lnTo>
                  <a:lnTo>
                    <a:pt x="86" y="45"/>
                  </a:lnTo>
                  <a:lnTo>
                    <a:pt x="86" y="34"/>
                  </a:lnTo>
                  <a:lnTo>
                    <a:pt x="28" y="34"/>
                  </a:lnTo>
                  <a:lnTo>
                    <a:pt x="28" y="34"/>
                  </a:lnTo>
                  <a:close/>
                  <a:moveTo>
                    <a:pt x="28" y="53"/>
                  </a:moveTo>
                  <a:lnTo>
                    <a:pt x="28" y="99"/>
                  </a:lnTo>
                  <a:lnTo>
                    <a:pt x="0" y="99"/>
                  </a:lnTo>
                  <a:lnTo>
                    <a:pt x="57" y="157"/>
                  </a:lnTo>
                  <a:lnTo>
                    <a:pt x="116" y="99"/>
                  </a:lnTo>
                  <a:lnTo>
                    <a:pt x="86" y="99"/>
                  </a:lnTo>
                  <a:lnTo>
                    <a:pt x="86" y="53"/>
                  </a:lnTo>
                  <a:lnTo>
                    <a:pt x="28" y="5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nvGrpSpPr>
            <p:cNvPr id="253" name="组合 252"/>
            <p:cNvGrpSpPr/>
            <p:nvPr/>
          </p:nvGrpSpPr>
          <p:grpSpPr>
            <a:xfrm>
              <a:off x="17336" y="2961"/>
              <a:ext cx="456" cy="453"/>
              <a:chOff x="17819" y="2919"/>
              <a:chExt cx="456" cy="453"/>
            </a:xfrm>
            <a:solidFill>
              <a:schemeClr val="bg1">
                <a:lumMod val="50000"/>
              </a:schemeClr>
            </a:solidFill>
          </p:grpSpPr>
          <p:sp>
            <p:nvSpPr>
              <p:cNvPr id="209" name="Freeform 313"/>
              <p:cNvSpPr>
                <a:spLocks noEditPoints="1"/>
              </p:cNvSpPr>
              <p:nvPr/>
            </p:nvSpPr>
            <p:spPr bwMode="auto">
              <a:xfrm>
                <a:off x="17819" y="2919"/>
                <a:ext cx="457" cy="350"/>
              </a:xfrm>
              <a:custGeom>
                <a:avLst/>
                <a:gdLst>
                  <a:gd name="T0" fmla="*/ 8 w 154"/>
                  <a:gd name="T1" fmla="*/ 0 h 118"/>
                  <a:gd name="T2" fmla="*/ 145 w 154"/>
                  <a:gd name="T3" fmla="*/ 0 h 118"/>
                  <a:gd name="T4" fmla="*/ 154 w 154"/>
                  <a:gd name="T5" fmla="*/ 0 h 118"/>
                  <a:gd name="T6" fmla="*/ 154 w 154"/>
                  <a:gd name="T7" fmla="*/ 8 h 118"/>
                  <a:gd name="T8" fmla="*/ 154 w 154"/>
                  <a:gd name="T9" fmla="*/ 109 h 118"/>
                  <a:gd name="T10" fmla="*/ 154 w 154"/>
                  <a:gd name="T11" fmla="*/ 118 h 118"/>
                  <a:gd name="T12" fmla="*/ 145 w 154"/>
                  <a:gd name="T13" fmla="*/ 118 h 118"/>
                  <a:gd name="T14" fmla="*/ 8 w 154"/>
                  <a:gd name="T15" fmla="*/ 118 h 118"/>
                  <a:gd name="T16" fmla="*/ 0 w 154"/>
                  <a:gd name="T17" fmla="*/ 118 h 118"/>
                  <a:gd name="T18" fmla="*/ 0 w 154"/>
                  <a:gd name="T19" fmla="*/ 109 h 118"/>
                  <a:gd name="T20" fmla="*/ 0 w 154"/>
                  <a:gd name="T21" fmla="*/ 8 h 118"/>
                  <a:gd name="T22" fmla="*/ 0 w 154"/>
                  <a:gd name="T23" fmla="*/ 0 h 118"/>
                  <a:gd name="T24" fmla="*/ 8 w 154"/>
                  <a:gd name="T25" fmla="*/ 0 h 118"/>
                  <a:gd name="T26" fmla="*/ 8 w 154"/>
                  <a:gd name="T27" fmla="*/ 0 h 118"/>
                  <a:gd name="T28" fmla="*/ 138 w 154"/>
                  <a:gd name="T29" fmla="*/ 17 h 118"/>
                  <a:gd name="T30" fmla="*/ 17 w 154"/>
                  <a:gd name="T31" fmla="*/ 17 h 118"/>
                  <a:gd name="T32" fmla="*/ 17 w 154"/>
                  <a:gd name="T33" fmla="*/ 100 h 118"/>
                  <a:gd name="T34" fmla="*/ 138 w 154"/>
                  <a:gd name="T35" fmla="*/ 100 h 118"/>
                  <a:gd name="T36" fmla="*/ 138 w 154"/>
                  <a:gd name="T37"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18">
                    <a:moveTo>
                      <a:pt x="8" y="0"/>
                    </a:moveTo>
                    <a:lnTo>
                      <a:pt x="145" y="0"/>
                    </a:lnTo>
                    <a:lnTo>
                      <a:pt x="154" y="0"/>
                    </a:lnTo>
                    <a:lnTo>
                      <a:pt x="154" y="8"/>
                    </a:lnTo>
                    <a:lnTo>
                      <a:pt x="154" y="109"/>
                    </a:lnTo>
                    <a:lnTo>
                      <a:pt x="154" y="118"/>
                    </a:lnTo>
                    <a:lnTo>
                      <a:pt x="145" y="118"/>
                    </a:lnTo>
                    <a:lnTo>
                      <a:pt x="8" y="118"/>
                    </a:lnTo>
                    <a:lnTo>
                      <a:pt x="0" y="118"/>
                    </a:lnTo>
                    <a:lnTo>
                      <a:pt x="0" y="109"/>
                    </a:lnTo>
                    <a:lnTo>
                      <a:pt x="0" y="8"/>
                    </a:lnTo>
                    <a:lnTo>
                      <a:pt x="0" y="0"/>
                    </a:lnTo>
                    <a:lnTo>
                      <a:pt x="8" y="0"/>
                    </a:lnTo>
                    <a:lnTo>
                      <a:pt x="8" y="0"/>
                    </a:lnTo>
                    <a:close/>
                    <a:moveTo>
                      <a:pt x="138" y="17"/>
                    </a:moveTo>
                    <a:lnTo>
                      <a:pt x="17" y="17"/>
                    </a:lnTo>
                    <a:lnTo>
                      <a:pt x="17" y="100"/>
                    </a:lnTo>
                    <a:lnTo>
                      <a:pt x="138" y="100"/>
                    </a:lnTo>
                    <a:lnTo>
                      <a:pt x="13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0" name="Freeform 314"/>
              <p:cNvSpPr/>
              <p:nvPr/>
            </p:nvSpPr>
            <p:spPr bwMode="auto">
              <a:xfrm>
                <a:off x="17929" y="3242"/>
                <a:ext cx="246" cy="131"/>
              </a:xfrm>
              <a:custGeom>
                <a:avLst/>
                <a:gdLst>
                  <a:gd name="T0" fmla="*/ 20 w 83"/>
                  <a:gd name="T1" fmla="*/ 0 h 44"/>
                  <a:gd name="T2" fmla="*/ 64 w 83"/>
                  <a:gd name="T3" fmla="*/ 0 h 44"/>
                  <a:gd name="T4" fmla="*/ 64 w 83"/>
                  <a:gd name="T5" fmla="*/ 27 h 44"/>
                  <a:gd name="T6" fmla="*/ 83 w 83"/>
                  <a:gd name="T7" fmla="*/ 27 h 44"/>
                  <a:gd name="T8" fmla="*/ 83 w 83"/>
                  <a:gd name="T9" fmla="*/ 44 h 44"/>
                  <a:gd name="T10" fmla="*/ 0 w 83"/>
                  <a:gd name="T11" fmla="*/ 44 h 44"/>
                  <a:gd name="T12" fmla="*/ 0 w 83"/>
                  <a:gd name="T13" fmla="*/ 27 h 44"/>
                  <a:gd name="T14" fmla="*/ 20 w 83"/>
                  <a:gd name="T15" fmla="*/ 27 h 44"/>
                  <a:gd name="T16" fmla="*/ 20 w 8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4">
                    <a:moveTo>
                      <a:pt x="20" y="0"/>
                    </a:moveTo>
                    <a:lnTo>
                      <a:pt x="64" y="0"/>
                    </a:lnTo>
                    <a:lnTo>
                      <a:pt x="64" y="27"/>
                    </a:lnTo>
                    <a:lnTo>
                      <a:pt x="83" y="27"/>
                    </a:lnTo>
                    <a:lnTo>
                      <a:pt x="83" y="44"/>
                    </a:lnTo>
                    <a:lnTo>
                      <a:pt x="0" y="44"/>
                    </a:lnTo>
                    <a:lnTo>
                      <a:pt x="0" y="27"/>
                    </a:lnTo>
                    <a:lnTo>
                      <a:pt x="20" y="2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1" name="Freeform 315"/>
              <p:cNvSpPr/>
              <p:nvPr/>
            </p:nvSpPr>
            <p:spPr bwMode="auto">
              <a:xfrm>
                <a:off x="17950" y="3041"/>
                <a:ext cx="187" cy="110"/>
              </a:xfrm>
              <a:custGeom>
                <a:avLst/>
                <a:gdLst>
                  <a:gd name="T0" fmla="*/ 0 w 63"/>
                  <a:gd name="T1" fmla="*/ 0 h 37"/>
                  <a:gd name="T2" fmla="*/ 28 w 63"/>
                  <a:gd name="T3" fmla="*/ 35 h 37"/>
                  <a:gd name="T4" fmla="*/ 35 w 63"/>
                  <a:gd name="T5" fmla="*/ 25 h 37"/>
                  <a:gd name="T6" fmla="*/ 57 w 63"/>
                  <a:gd name="T7" fmla="*/ 37 h 37"/>
                  <a:gd name="T8" fmla="*/ 63 w 63"/>
                  <a:gd name="T9" fmla="*/ 25 h 37"/>
                  <a:gd name="T10" fmla="*/ 41 w 63"/>
                  <a:gd name="T11" fmla="*/ 13 h 37"/>
                  <a:gd name="T12" fmla="*/ 46 w 63"/>
                  <a:gd name="T13" fmla="*/ 3 h 37"/>
                  <a:gd name="T14" fmla="*/ 0 w 63"/>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7">
                    <a:moveTo>
                      <a:pt x="0" y="0"/>
                    </a:moveTo>
                    <a:lnTo>
                      <a:pt x="28" y="35"/>
                    </a:lnTo>
                    <a:lnTo>
                      <a:pt x="35" y="25"/>
                    </a:lnTo>
                    <a:lnTo>
                      <a:pt x="57" y="37"/>
                    </a:lnTo>
                    <a:lnTo>
                      <a:pt x="63" y="25"/>
                    </a:lnTo>
                    <a:lnTo>
                      <a:pt x="41" y="13"/>
                    </a:lnTo>
                    <a:lnTo>
                      <a:pt x="46"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12" name="Freeform 316"/>
            <p:cNvSpPr/>
            <p:nvPr/>
          </p:nvSpPr>
          <p:spPr bwMode="auto">
            <a:xfrm>
              <a:off x="15133" y="4837"/>
              <a:ext cx="448" cy="452"/>
            </a:xfrm>
            <a:custGeom>
              <a:avLst/>
              <a:gdLst>
                <a:gd name="T0" fmla="*/ 145 w 151"/>
                <a:gd name="T1" fmla="*/ 53 h 152"/>
                <a:gd name="T2" fmla="*/ 149 w 151"/>
                <a:gd name="T3" fmla="*/ 77 h 152"/>
                <a:gd name="T4" fmla="*/ 143 w 151"/>
                <a:gd name="T5" fmla="*/ 82 h 152"/>
                <a:gd name="T6" fmla="*/ 151 w 151"/>
                <a:gd name="T7" fmla="*/ 90 h 152"/>
                <a:gd name="T8" fmla="*/ 149 w 151"/>
                <a:gd name="T9" fmla="*/ 103 h 152"/>
                <a:gd name="T10" fmla="*/ 141 w 151"/>
                <a:gd name="T11" fmla="*/ 104 h 152"/>
                <a:gd name="T12" fmla="*/ 147 w 151"/>
                <a:gd name="T13" fmla="*/ 110 h 152"/>
                <a:gd name="T14" fmla="*/ 145 w 151"/>
                <a:gd name="T15" fmla="*/ 125 h 152"/>
                <a:gd name="T16" fmla="*/ 138 w 151"/>
                <a:gd name="T17" fmla="*/ 126 h 152"/>
                <a:gd name="T18" fmla="*/ 143 w 151"/>
                <a:gd name="T19" fmla="*/ 132 h 152"/>
                <a:gd name="T20" fmla="*/ 140 w 151"/>
                <a:gd name="T21" fmla="*/ 148 h 152"/>
                <a:gd name="T22" fmla="*/ 130 w 151"/>
                <a:gd name="T23" fmla="*/ 152 h 152"/>
                <a:gd name="T24" fmla="*/ 55 w 151"/>
                <a:gd name="T25" fmla="*/ 132 h 152"/>
                <a:gd name="T26" fmla="*/ 37 w 151"/>
                <a:gd name="T27" fmla="*/ 132 h 152"/>
                <a:gd name="T28" fmla="*/ 37 w 151"/>
                <a:gd name="T29" fmla="*/ 141 h 152"/>
                <a:gd name="T30" fmla="*/ 0 w 151"/>
                <a:gd name="T31" fmla="*/ 141 h 152"/>
                <a:gd name="T32" fmla="*/ 0 w 151"/>
                <a:gd name="T33" fmla="*/ 48 h 152"/>
                <a:gd name="T34" fmla="*/ 37 w 151"/>
                <a:gd name="T35" fmla="*/ 48 h 152"/>
                <a:gd name="T36" fmla="*/ 37 w 151"/>
                <a:gd name="T37" fmla="*/ 62 h 152"/>
                <a:gd name="T38" fmla="*/ 52 w 151"/>
                <a:gd name="T39" fmla="*/ 60 h 152"/>
                <a:gd name="T40" fmla="*/ 110 w 151"/>
                <a:gd name="T41" fmla="*/ 0 h 152"/>
                <a:gd name="T42" fmla="*/ 110 w 151"/>
                <a:gd name="T43" fmla="*/ 0 h 152"/>
                <a:gd name="T44" fmla="*/ 119 w 151"/>
                <a:gd name="T45" fmla="*/ 7 h 152"/>
                <a:gd name="T46" fmla="*/ 123 w 151"/>
                <a:gd name="T47" fmla="*/ 16 h 152"/>
                <a:gd name="T48" fmla="*/ 123 w 151"/>
                <a:gd name="T49" fmla="*/ 24 h 152"/>
                <a:gd name="T50" fmla="*/ 121 w 151"/>
                <a:gd name="T51" fmla="*/ 31 h 152"/>
                <a:gd name="T52" fmla="*/ 116 w 151"/>
                <a:gd name="T53" fmla="*/ 38 h 152"/>
                <a:gd name="T54" fmla="*/ 108 w 151"/>
                <a:gd name="T55" fmla="*/ 44 h 152"/>
                <a:gd name="T56" fmla="*/ 94 w 151"/>
                <a:gd name="T57" fmla="*/ 57 h 152"/>
                <a:gd name="T58" fmla="*/ 145 w 151"/>
                <a:gd name="T59" fmla="*/ 5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52">
                  <a:moveTo>
                    <a:pt x="145" y="53"/>
                  </a:moveTo>
                  <a:lnTo>
                    <a:pt x="149" y="77"/>
                  </a:lnTo>
                  <a:lnTo>
                    <a:pt x="143" y="82"/>
                  </a:lnTo>
                  <a:lnTo>
                    <a:pt x="151" y="90"/>
                  </a:lnTo>
                  <a:lnTo>
                    <a:pt x="149" y="103"/>
                  </a:lnTo>
                  <a:lnTo>
                    <a:pt x="141" y="104"/>
                  </a:lnTo>
                  <a:lnTo>
                    <a:pt x="147" y="110"/>
                  </a:lnTo>
                  <a:lnTo>
                    <a:pt x="145" y="125"/>
                  </a:lnTo>
                  <a:lnTo>
                    <a:pt x="138" y="126"/>
                  </a:lnTo>
                  <a:lnTo>
                    <a:pt x="143" y="132"/>
                  </a:lnTo>
                  <a:lnTo>
                    <a:pt x="140" y="148"/>
                  </a:lnTo>
                  <a:lnTo>
                    <a:pt x="130" y="152"/>
                  </a:lnTo>
                  <a:lnTo>
                    <a:pt x="55" y="132"/>
                  </a:lnTo>
                  <a:lnTo>
                    <a:pt x="37" y="132"/>
                  </a:lnTo>
                  <a:lnTo>
                    <a:pt x="37" y="141"/>
                  </a:lnTo>
                  <a:lnTo>
                    <a:pt x="0" y="141"/>
                  </a:lnTo>
                  <a:lnTo>
                    <a:pt x="0" y="48"/>
                  </a:lnTo>
                  <a:lnTo>
                    <a:pt x="37" y="48"/>
                  </a:lnTo>
                  <a:lnTo>
                    <a:pt x="37" y="62"/>
                  </a:lnTo>
                  <a:lnTo>
                    <a:pt x="52" y="60"/>
                  </a:lnTo>
                  <a:lnTo>
                    <a:pt x="110" y="0"/>
                  </a:lnTo>
                  <a:lnTo>
                    <a:pt x="110" y="0"/>
                  </a:lnTo>
                  <a:lnTo>
                    <a:pt x="119" y="7"/>
                  </a:lnTo>
                  <a:lnTo>
                    <a:pt x="123" y="16"/>
                  </a:lnTo>
                  <a:lnTo>
                    <a:pt x="123" y="24"/>
                  </a:lnTo>
                  <a:lnTo>
                    <a:pt x="121" y="31"/>
                  </a:lnTo>
                  <a:lnTo>
                    <a:pt x="116" y="38"/>
                  </a:lnTo>
                  <a:lnTo>
                    <a:pt x="108" y="44"/>
                  </a:lnTo>
                  <a:lnTo>
                    <a:pt x="94" y="57"/>
                  </a:lnTo>
                  <a:lnTo>
                    <a:pt x="145" y="5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3" name="Freeform 317"/>
            <p:cNvSpPr/>
            <p:nvPr/>
          </p:nvSpPr>
          <p:spPr bwMode="auto">
            <a:xfrm>
              <a:off x="16335" y="2965"/>
              <a:ext cx="445" cy="445"/>
            </a:xfrm>
            <a:custGeom>
              <a:avLst/>
              <a:gdLst>
                <a:gd name="T0" fmla="*/ 5 w 150"/>
                <a:gd name="T1" fmla="*/ 97 h 150"/>
                <a:gd name="T2" fmla="*/ 2 w 150"/>
                <a:gd name="T3" fmla="*/ 73 h 150"/>
                <a:gd name="T4" fmla="*/ 7 w 150"/>
                <a:gd name="T5" fmla="*/ 68 h 150"/>
                <a:gd name="T6" fmla="*/ 0 w 150"/>
                <a:gd name="T7" fmla="*/ 62 h 150"/>
                <a:gd name="T8" fmla="*/ 3 w 150"/>
                <a:gd name="T9" fmla="*/ 49 h 150"/>
                <a:gd name="T10" fmla="*/ 9 w 150"/>
                <a:gd name="T11" fmla="*/ 46 h 150"/>
                <a:gd name="T12" fmla="*/ 3 w 150"/>
                <a:gd name="T13" fmla="*/ 42 h 150"/>
                <a:gd name="T14" fmla="*/ 7 w 150"/>
                <a:gd name="T15" fmla="*/ 27 h 150"/>
                <a:gd name="T16" fmla="*/ 13 w 150"/>
                <a:gd name="T17" fmla="*/ 24 h 150"/>
                <a:gd name="T18" fmla="*/ 9 w 150"/>
                <a:gd name="T19" fmla="*/ 20 h 150"/>
                <a:gd name="T20" fmla="*/ 11 w 150"/>
                <a:gd name="T21" fmla="*/ 3 h 150"/>
                <a:gd name="T22" fmla="*/ 22 w 150"/>
                <a:gd name="T23" fmla="*/ 0 h 150"/>
                <a:gd name="T24" fmla="*/ 97 w 150"/>
                <a:gd name="T25" fmla="*/ 18 h 150"/>
                <a:gd name="T26" fmla="*/ 115 w 150"/>
                <a:gd name="T27" fmla="*/ 18 h 150"/>
                <a:gd name="T28" fmla="*/ 115 w 150"/>
                <a:gd name="T29" fmla="*/ 5 h 150"/>
                <a:gd name="T30" fmla="*/ 150 w 150"/>
                <a:gd name="T31" fmla="*/ 5 h 150"/>
                <a:gd name="T32" fmla="*/ 150 w 150"/>
                <a:gd name="T33" fmla="*/ 99 h 150"/>
                <a:gd name="T34" fmla="*/ 115 w 150"/>
                <a:gd name="T35" fmla="*/ 99 h 150"/>
                <a:gd name="T36" fmla="*/ 115 w 150"/>
                <a:gd name="T37" fmla="*/ 88 h 150"/>
                <a:gd name="T38" fmla="*/ 101 w 150"/>
                <a:gd name="T39" fmla="*/ 90 h 150"/>
                <a:gd name="T40" fmla="*/ 40 w 150"/>
                <a:gd name="T41" fmla="*/ 150 h 150"/>
                <a:gd name="T42" fmla="*/ 40 w 150"/>
                <a:gd name="T43" fmla="*/ 150 h 150"/>
                <a:gd name="T44" fmla="*/ 33 w 150"/>
                <a:gd name="T45" fmla="*/ 143 h 150"/>
                <a:gd name="T46" fmla="*/ 29 w 150"/>
                <a:gd name="T47" fmla="*/ 136 h 150"/>
                <a:gd name="T48" fmla="*/ 27 w 150"/>
                <a:gd name="T49" fmla="*/ 128 h 150"/>
                <a:gd name="T50" fmla="*/ 31 w 150"/>
                <a:gd name="T51" fmla="*/ 121 h 150"/>
                <a:gd name="T52" fmla="*/ 36 w 150"/>
                <a:gd name="T53" fmla="*/ 114 h 150"/>
                <a:gd name="T54" fmla="*/ 42 w 150"/>
                <a:gd name="T55" fmla="*/ 106 h 150"/>
                <a:gd name="T56" fmla="*/ 57 w 150"/>
                <a:gd name="T57" fmla="*/ 93 h 150"/>
                <a:gd name="T58" fmla="*/ 5 w 150"/>
                <a:gd name="T59" fmla="*/ 9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5" y="97"/>
                  </a:moveTo>
                  <a:lnTo>
                    <a:pt x="2" y="73"/>
                  </a:lnTo>
                  <a:lnTo>
                    <a:pt x="7" y="68"/>
                  </a:lnTo>
                  <a:lnTo>
                    <a:pt x="0" y="62"/>
                  </a:lnTo>
                  <a:lnTo>
                    <a:pt x="3" y="49"/>
                  </a:lnTo>
                  <a:lnTo>
                    <a:pt x="9" y="46"/>
                  </a:lnTo>
                  <a:lnTo>
                    <a:pt x="3" y="42"/>
                  </a:lnTo>
                  <a:lnTo>
                    <a:pt x="7" y="27"/>
                  </a:lnTo>
                  <a:lnTo>
                    <a:pt x="13" y="24"/>
                  </a:lnTo>
                  <a:lnTo>
                    <a:pt x="9" y="20"/>
                  </a:lnTo>
                  <a:lnTo>
                    <a:pt x="11" y="3"/>
                  </a:lnTo>
                  <a:lnTo>
                    <a:pt x="22" y="0"/>
                  </a:lnTo>
                  <a:lnTo>
                    <a:pt x="97" y="18"/>
                  </a:lnTo>
                  <a:lnTo>
                    <a:pt x="115" y="18"/>
                  </a:lnTo>
                  <a:lnTo>
                    <a:pt x="115" y="5"/>
                  </a:lnTo>
                  <a:lnTo>
                    <a:pt x="150" y="5"/>
                  </a:lnTo>
                  <a:lnTo>
                    <a:pt x="150" y="99"/>
                  </a:lnTo>
                  <a:lnTo>
                    <a:pt x="115" y="99"/>
                  </a:lnTo>
                  <a:lnTo>
                    <a:pt x="115" y="88"/>
                  </a:lnTo>
                  <a:lnTo>
                    <a:pt x="101" y="90"/>
                  </a:lnTo>
                  <a:lnTo>
                    <a:pt x="40" y="150"/>
                  </a:lnTo>
                  <a:lnTo>
                    <a:pt x="40" y="150"/>
                  </a:lnTo>
                  <a:lnTo>
                    <a:pt x="33" y="143"/>
                  </a:lnTo>
                  <a:lnTo>
                    <a:pt x="29" y="136"/>
                  </a:lnTo>
                  <a:lnTo>
                    <a:pt x="27" y="128"/>
                  </a:lnTo>
                  <a:lnTo>
                    <a:pt x="31" y="121"/>
                  </a:lnTo>
                  <a:lnTo>
                    <a:pt x="36" y="114"/>
                  </a:lnTo>
                  <a:lnTo>
                    <a:pt x="42" y="106"/>
                  </a:lnTo>
                  <a:lnTo>
                    <a:pt x="57" y="93"/>
                  </a:lnTo>
                  <a:lnTo>
                    <a:pt x="5" y="9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4" name="Freeform 320"/>
            <p:cNvSpPr>
              <a:spLocks noEditPoints="1"/>
            </p:cNvSpPr>
            <p:nvPr/>
          </p:nvSpPr>
          <p:spPr bwMode="auto">
            <a:xfrm>
              <a:off x="13882" y="3893"/>
              <a:ext cx="484" cy="387"/>
            </a:xfrm>
            <a:custGeom>
              <a:avLst/>
              <a:gdLst>
                <a:gd name="T0" fmla="*/ 51 w 163"/>
                <a:gd name="T1" fmla="*/ 0 h 130"/>
                <a:gd name="T2" fmla="*/ 53 w 163"/>
                <a:gd name="T3" fmla="*/ 20 h 130"/>
                <a:gd name="T4" fmla="*/ 57 w 163"/>
                <a:gd name="T5" fmla="*/ 24 h 130"/>
                <a:gd name="T6" fmla="*/ 61 w 163"/>
                <a:gd name="T7" fmla="*/ 35 h 130"/>
                <a:gd name="T8" fmla="*/ 61 w 163"/>
                <a:gd name="T9" fmla="*/ 40 h 130"/>
                <a:gd name="T10" fmla="*/ 59 w 163"/>
                <a:gd name="T11" fmla="*/ 53 h 130"/>
                <a:gd name="T12" fmla="*/ 53 w 163"/>
                <a:gd name="T13" fmla="*/ 62 h 130"/>
                <a:gd name="T14" fmla="*/ 51 w 163"/>
                <a:gd name="T15" fmla="*/ 64 h 130"/>
                <a:gd name="T16" fmla="*/ 70 w 163"/>
                <a:gd name="T17" fmla="*/ 53 h 130"/>
                <a:gd name="T18" fmla="*/ 72 w 163"/>
                <a:gd name="T19" fmla="*/ 49 h 130"/>
                <a:gd name="T20" fmla="*/ 156 w 163"/>
                <a:gd name="T21" fmla="*/ 46 h 130"/>
                <a:gd name="T22" fmla="*/ 162 w 163"/>
                <a:gd name="T23" fmla="*/ 49 h 130"/>
                <a:gd name="T24" fmla="*/ 163 w 163"/>
                <a:gd name="T25" fmla="*/ 59 h 130"/>
                <a:gd name="T26" fmla="*/ 112 w 163"/>
                <a:gd name="T27" fmla="*/ 77 h 130"/>
                <a:gd name="T28" fmla="*/ 163 w 163"/>
                <a:gd name="T29" fmla="*/ 101 h 130"/>
                <a:gd name="T30" fmla="*/ 162 w 163"/>
                <a:gd name="T31" fmla="*/ 106 h 130"/>
                <a:gd name="T32" fmla="*/ 77 w 163"/>
                <a:gd name="T33" fmla="*/ 108 h 130"/>
                <a:gd name="T34" fmla="*/ 72 w 163"/>
                <a:gd name="T35" fmla="*/ 106 h 130"/>
                <a:gd name="T36" fmla="*/ 70 w 163"/>
                <a:gd name="T37" fmla="*/ 90 h 130"/>
                <a:gd name="T38" fmla="*/ 51 w 163"/>
                <a:gd name="T39" fmla="*/ 130 h 130"/>
                <a:gd name="T40" fmla="*/ 9 w 163"/>
                <a:gd name="T41" fmla="*/ 62 h 130"/>
                <a:gd name="T42" fmla="*/ 6 w 163"/>
                <a:gd name="T43" fmla="*/ 57 h 130"/>
                <a:gd name="T44" fmla="*/ 2 w 163"/>
                <a:gd name="T45" fmla="*/ 48 h 130"/>
                <a:gd name="T46" fmla="*/ 0 w 163"/>
                <a:gd name="T47" fmla="*/ 40 h 130"/>
                <a:gd name="T48" fmla="*/ 4 w 163"/>
                <a:gd name="T49" fmla="*/ 29 h 130"/>
                <a:gd name="T50" fmla="*/ 9 w 163"/>
                <a:gd name="T51" fmla="*/ 20 h 130"/>
                <a:gd name="T52" fmla="*/ 9 w 163"/>
                <a:gd name="T53" fmla="*/ 0 h 130"/>
                <a:gd name="T54" fmla="*/ 44 w 163"/>
                <a:gd name="T55" fmla="*/ 27 h 130"/>
                <a:gd name="T56" fmla="*/ 31 w 163"/>
                <a:gd name="T57" fmla="*/ 22 h 130"/>
                <a:gd name="T58" fmla="*/ 24 w 163"/>
                <a:gd name="T59" fmla="*/ 22 h 130"/>
                <a:gd name="T60" fmla="*/ 17 w 163"/>
                <a:gd name="T61" fmla="*/ 27 h 130"/>
                <a:gd name="T62" fmla="*/ 11 w 163"/>
                <a:gd name="T63" fmla="*/ 40 h 130"/>
                <a:gd name="T64" fmla="*/ 13 w 163"/>
                <a:gd name="T65" fmla="*/ 48 h 130"/>
                <a:gd name="T66" fmla="*/ 17 w 163"/>
                <a:gd name="T67" fmla="*/ 55 h 130"/>
                <a:gd name="T68" fmla="*/ 31 w 163"/>
                <a:gd name="T69" fmla="*/ 61 h 130"/>
                <a:gd name="T70" fmla="*/ 39 w 163"/>
                <a:gd name="T71" fmla="*/ 59 h 130"/>
                <a:gd name="T72" fmla="*/ 44 w 163"/>
                <a:gd name="T73" fmla="*/ 55 h 130"/>
                <a:gd name="T74" fmla="*/ 51 w 163"/>
                <a:gd name="T75" fmla="*/ 40 h 130"/>
                <a:gd name="T76" fmla="*/ 50 w 163"/>
                <a:gd name="T77" fmla="*/ 33 h 130"/>
                <a:gd name="T78" fmla="*/ 44 w 163"/>
                <a:gd name="T79"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30">
                  <a:moveTo>
                    <a:pt x="9" y="0"/>
                  </a:moveTo>
                  <a:lnTo>
                    <a:pt x="51" y="0"/>
                  </a:lnTo>
                  <a:lnTo>
                    <a:pt x="51" y="18"/>
                  </a:lnTo>
                  <a:lnTo>
                    <a:pt x="53" y="20"/>
                  </a:lnTo>
                  <a:lnTo>
                    <a:pt x="53" y="20"/>
                  </a:lnTo>
                  <a:lnTo>
                    <a:pt x="57" y="24"/>
                  </a:lnTo>
                  <a:lnTo>
                    <a:pt x="59" y="29"/>
                  </a:lnTo>
                  <a:lnTo>
                    <a:pt x="61" y="35"/>
                  </a:lnTo>
                  <a:lnTo>
                    <a:pt x="61" y="40"/>
                  </a:lnTo>
                  <a:lnTo>
                    <a:pt x="61" y="40"/>
                  </a:lnTo>
                  <a:lnTo>
                    <a:pt x="61" y="48"/>
                  </a:lnTo>
                  <a:lnTo>
                    <a:pt x="59" y="53"/>
                  </a:lnTo>
                  <a:lnTo>
                    <a:pt x="57" y="57"/>
                  </a:lnTo>
                  <a:lnTo>
                    <a:pt x="53" y="62"/>
                  </a:lnTo>
                  <a:lnTo>
                    <a:pt x="51" y="62"/>
                  </a:lnTo>
                  <a:lnTo>
                    <a:pt x="51" y="64"/>
                  </a:lnTo>
                  <a:lnTo>
                    <a:pt x="70" y="64"/>
                  </a:lnTo>
                  <a:lnTo>
                    <a:pt x="70" y="53"/>
                  </a:lnTo>
                  <a:lnTo>
                    <a:pt x="70" y="53"/>
                  </a:lnTo>
                  <a:lnTo>
                    <a:pt x="72" y="49"/>
                  </a:lnTo>
                  <a:lnTo>
                    <a:pt x="77" y="46"/>
                  </a:lnTo>
                  <a:lnTo>
                    <a:pt x="156" y="46"/>
                  </a:lnTo>
                  <a:lnTo>
                    <a:pt x="156" y="46"/>
                  </a:lnTo>
                  <a:lnTo>
                    <a:pt x="162" y="49"/>
                  </a:lnTo>
                  <a:lnTo>
                    <a:pt x="163" y="53"/>
                  </a:lnTo>
                  <a:lnTo>
                    <a:pt x="163" y="59"/>
                  </a:lnTo>
                  <a:lnTo>
                    <a:pt x="112" y="59"/>
                  </a:lnTo>
                  <a:lnTo>
                    <a:pt x="112" y="77"/>
                  </a:lnTo>
                  <a:lnTo>
                    <a:pt x="163" y="77"/>
                  </a:lnTo>
                  <a:lnTo>
                    <a:pt x="163" y="101"/>
                  </a:lnTo>
                  <a:lnTo>
                    <a:pt x="163" y="101"/>
                  </a:lnTo>
                  <a:lnTo>
                    <a:pt x="162" y="106"/>
                  </a:lnTo>
                  <a:lnTo>
                    <a:pt x="156" y="108"/>
                  </a:lnTo>
                  <a:lnTo>
                    <a:pt x="77" y="108"/>
                  </a:lnTo>
                  <a:lnTo>
                    <a:pt x="77" y="108"/>
                  </a:lnTo>
                  <a:lnTo>
                    <a:pt x="72" y="106"/>
                  </a:lnTo>
                  <a:lnTo>
                    <a:pt x="70" y="101"/>
                  </a:lnTo>
                  <a:lnTo>
                    <a:pt x="70" y="90"/>
                  </a:lnTo>
                  <a:lnTo>
                    <a:pt x="51" y="90"/>
                  </a:lnTo>
                  <a:lnTo>
                    <a:pt x="51" y="130"/>
                  </a:lnTo>
                  <a:lnTo>
                    <a:pt x="9" y="130"/>
                  </a:lnTo>
                  <a:lnTo>
                    <a:pt x="9" y="62"/>
                  </a:lnTo>
                  <a:lnTo>
                    <a:pt x="9" y="62"/>
                  </a:lnTo>
                  <a:lnTo>
                    <a:pt x="6" y="57"/>
                  </a:lnTo>
                  <a:lnTo>
                    <a:pt x="4" y="53"/>
                  </a:lnTo>
                  <a:lnTo>
                    <a:pt x="2" y="48"/>
                  </a:lnTo>
                  <a:lnTo>
                    <a:pt x="0" y="40"/>
                  </a:lnTo>
                  <a:lnTo>
                    <a:pt x="0" y="40"/>
                  </a:lnTo>
                  <a:lnTo>
                    <a:pt x="2" y="35"/>
                  </a:lnTo>
                  <a:lnTo>
                    <a:pt x="4" y="29"/>
                  </a:lnTo>
                  <a:lnTo>
                    <a:pt x="6" y="24"/>
                  </a:lnTo>
                  <a:lnTo>
                    <a:pt x="9" y="20"/>
                  </a:lnTo>
                  <a:lnTo>
                    <a:pt x="9" y="0"/>
                  </a:lnTo>
                  <a:lnTo>
                    <a:pt x="9" y="0"/>
                  </a:lnTo>
                  <a:close/>
                  <a:moveTo>
                    <a:pt x="44" y="27"/>
                  </a:moveTo>
                  <a:lnTo>
                    <a:pt x="44" y="27"/>
                  </a:lnTo>
                  <a:lnTo>
                    <a:pt x="39" y="22"/>
                  </a:lnTo>
                  <a:lnTo>
                    <a:pt x="31" y="22"/>
                  </a:lnTo>
                  <a:lnTo>
                    <a:pt x="31" y="22"/>
                  </a:lnTo>
                  <a:lnTo>
                    <a:pt x="24" y="22"/>
                  </a:lnTo>
                  <a:lnTo>
                    <a:pt x="17" y="27"/>
                  </a:lnTo>
                  <a:lnTo>
                    <a:pt x="17" y="27"/>
                  </a:lnTo>
                  <a:lnTo>
                    <a:pt x="13" y="33"/>
                  </a:lnTo>
                  <a:lnTo>
                    <a:pt x="11" y="40"/>
                  </a:lnTo>
                  <a:lnTo>
                    <a:pt x="11" y="40"/>
                  </a:lnTo>
                  <a:lnTo>
                    <a:pt x="13" y="48"/>
                  </a:lnTo>
                  <a:lnTo>
                    <a:pt x="17" y="55"/>
                  </a:lnTo>
                  <a:lnTo>
                    <a:pt x="17" y="55"/>
                  </a:lnTo>
                  <a:lnTo>
                    <a:pt x="24" y="59"/>
                  </a:lnTo>
                  <a:lnTo>
                    <a:pt x="31" y="61"/>
                  </a:lnTo>
                  <a:lnTo>
                    <a:pt x="31" y="61"/>
                  </a:lnTo>
                  <a:lnTo>
                    <a:pt x="39" y="59"/>
                  </a:lnTo>
                  <a:lnTo>
                    <a:pt x="44" y="55"/>
                  </a:lnTo>
                  <a:lnTo>
                    <a:pt x="44" y="55"/>
                  </a:lnTo>
                  <a:lnTo>
                    <a:pt x="50" y="48"/>
                  </a:lnTo>
                  <a:lnTo>
                    <a:pt x="51" y="40"/>
                  </a:lnTo>
                  <a:lnTo>
                    <a:pt x="51" y="40"/>
                  </a:lnTo>
                  <a:lnTo>
                    <a:pt x="50" y="33"/>
                  </a:lnTo>
                  <a:lnTo>
                    <a:pt x="44" y="27"/>
                  </a:lnTo>
                  <a:lnTo>
                    <a:pt x="44" y="2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6" name="Freeform 340"/>
            <p:cNvSpPr>
              <a:spLocks noEditPoints="1"/>
            </p:cNvSpPr>
            <p:nvPr/>
          </p:nvSpPr>
          <p:spPr bwMode="auto">
            <a:xfrm>
              <a:off x="17345" y="1929"/>
              <a:ext cx="439" cy="439"/>
            </a:xfrm>
            <a:custGeom>
              <a:avLst/>
              <a:gdLst>
                <a:gd name="T0" fmla="*/ 55 w 148"/>
                <a:gd name="T1" fmla="*/ 3 h 148"/>
                <a:gd name="T2" fmla="*/ 97 w 148"/>
                <a:gd name="T3" fmla="*/ 3 h 148"/>
                <a:gd name="T4" fmla="*/ 134 w 148"/>
                <a:gd name="T5" fmla="*/ 29 h 148"/>
                <a:gd name="T6" fmla="*/ 148 w 148"/>
                <a:gd name="T7" fmla="*/ 82 h 148"/>
                <a:gd name="T8" fmla="*/ 132 w 148"/>
                <a:gd name="T9" fmla="*/ 122 h 148"/>
                <a:gd name="T10" fmla="*/ 95 w 148"/>
                <a:gd name="T11" fmla="*/ 146 h 148"/>
                <a:gd name="T12" fmla="*/ 53 w 148"/>
                <a:gd name="T13" fmla="*/ 144 h 148"/>
                <a:gd name="T14" fmla="*/ 16 w 148"/>
                <a:gd name="T15" fmla="*/ 121 h 148"/>
                <a:gd name="T16" fmla="*/ 1 w 148"/>
                <a:gd name="T17" fmla="*/ 66 h 148"/>
                <a:gd name="T18" fmla="*/ 18 w 148"/>
                <a:gd name="T19" fmla="*/ 27 h 148"/>
                <a:gd name="T20" fmla="*/ 38 w 148"/>
                <a:gd name="T21" fmla="*/ 45 h 148"/>
                <a:gd name="T22" fmla="*/ 23 w 148"/>
                <a:gd name="T23" fmla="*/ 49 h 148"/>
                <a:gd name="T24" fmla="*/ 23 w 148"/>
                <a:gd name="T25" fmla="*/ 40 h 148"/>
                <a:gd name="T26" fmla="*/ 11 w 148"/>
                <a:gd name="T27" fmla="*/ 67 h 148"/>
                <a:gd name="T28" fmla="*/ 16 w 148"/>
                <a:gd name="T29" fmla="*/ 69 h 148"/>
                <a:gd name="T30" fmla="*/ 20 w 148"/>
                <a:gd name="T31" fmla="*/ 67 h 148"/>
                <a:gd name="T32" fmla="*/ 38 w 148"/>
                <a:gd name="T33" fmla="*/ 88 h 148"/>
                <a:gd name="T34" fmla="*/ 40 w 148"/>
                <a:gd name="T35" fmla="*/ 113 h 148"/>
                <a:gd name="T36" fmla="*/ 38 w 148"/>
                <a:gd name="T37" fmla="*/ 115 h 148"/>
                <a:gd name="T38" fmla="*/ 23 w 148"/>
                <a:gd name="T39" fmla="*/ 113 h 148"/>
                <a:gd name="T40" fmla="*/ 40 w 148"/>
                <a:gd name="T41" fmla="*/ 128 h 148"/>
                <a:gd name="T42" fmla="*/ 53 w 148"/>
                <a:gd name="T43" fmla="*/ 126 h 148"/>
                <a:gd name="T44" fmla="*/ 53 w 148"/>
                <a:gd name="T45" fmla="*/ 122 h 148"/>
                <a:gd name="T46" fmla="*/ 77 w 148"/>
                <a:gd name="T47" fmla="*/ 113 h 148"/>
                <a:gd name="T48" fmla="*/ 102 w 148"/>
                <a:gd name="T49" fmla="*/ 121 h 148"/>
                <a:gd name="T50" fmla="*/ 102 w 148"/>
                <a:gd name="T51" fmla="*/ 122 h 148"/>
                <a:gd name="T52" fmla="*/ 97 w 148"/>
                <a:gd name="T53" fmla="*/ 133 h 148"/>
                <a:gd name="T54" fmla="*/ 123 w 148"/>
                <a:gd name="T55" fmla="*/ 117 h 148"/>
                <a:gd name="T56" fmla="*/ 119 w 148"/>
                <a:gd name="T57" fmla="*/ 110 h 148"/>
                <a:gd name="T58" fmla="*/ 117 w 148"/>
                <a:gd name="T59" fmla="*/ 108 h 148"/>
                <a:gd name="T60" fmla="*/ 115 w 148"/>
                <a:gd name="T61" fmla="*/ 84 h 148"/>
                <a:gd name="T62" fmla="*/ 130 w 148"/>
                <a:gd name="T63" fmla="*/ 62 h 148"/>
                <a:gd name="T64" fmla="*/ 132 w 148"/>
                <a:gd name="T65" fmla="*/ 60 h 148"/>
                <a:gd name="T66" fmla="*/ 137 w 148"/>
                <a:gd name="T67" fmla="*/ 67 h 148"/>
                <a:gd name="T68" fmla="*/ 130 w 148"/>
                <a:gd name="T69" fmla="*/ 44 h 148"/>
                <a:gd name="T70" fmla="*/ 124 w 148"/>
                <a:gd name="T71" fmla="*/ 45 h 148"/>
                <a:gd name="T72" fmla="*/ 123 w 148"/>
                <a:gd name="T73" fmla="*/ 47 h 148"/>
                <a:gd name="T74" fmla="*/ 99 w 148"/>
                <a:gd name="T75" fmla="*/ 42 h 148"/>
                <a:gd name="T76" fmla="*/ 82 w 148"/>
                <a:gd name="T77" fmla="*/ 20 h 148"/>
                <a:gd name="T78" fmla="*/ 82 w 148"/>
                <a:gd name="T79" fmla="*/ 18 h 148"/>
                <a:gd name="T80" fmla="*/ 91 w 148"/>
                <a:gd name="T81" fmla="*/ 12 h 148"/>
                <a:gd name="T82" fmla="*/ 55 w 148"/>
                <a:gd name="T83" fmla="*/ 14 h 148"/>
                <a:gd name="T84" fmla="*/ 64 w 148"/>
                <a:gd name="T85" fmla="*/ 18 h 148"/>
                <a:gd name="T86" fmla="*/ 58 w 148"/>
                <a:gd name="T87" fmla="*/ 31 h 148"/>
                <a:gd name="T88" fmla="*/ 51 w 148"/>
                <a:gd name="T89" fmla="*/ 42 h 148"/>
                <a:gd name="T90" fmla="*/ 58 w 148"/>
                <a:gd name="T91" fmla="*/ 53 h 148"/>
                <a:gd name="T92" fmla="*/ 51 w 148"/>
                <a:gd name="T93" fmla="*/ 84 h 148"/>
                <a:gd name="T94" fmla="*/ 78 w 148"/>
                <a:gd name="T95" fmla="*/ 100 h 148"/>
                <a:gd name="T96" fmla="*/ 100 w 148"/>
                <a:gd name="T97" fmla="*/ 82 h 148"/>
                <a:gd name="T98" fmla="*/ 91 w 148"/>
                <a:gd name="T99" fmla="*/ 5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8">
                  <a:moveTo>
                    <a:pt x="29" y="16"/>
                  </a:moveTo>
                  <a:lnTo>
                    <a:pt x="29" y="16"/>
                  </a:lnTo>
                  <a:lnTo>
                    <a:pt x="42" y="9"/>
                  </a:lnTo>
                  <a:lnTo>
                    <a:pt x="55" y="3"/>
                  </a:lnTo>
                  <a:lnTo>
                    <a:pt x="69" y="0"/>
                  </a:lnTo>
                  <a:lnTo>
                    <a:pt x="84" y="0"/>
                  </a:lnTo>
                  <a:lnTo>
                    <a:pt x="84" y="0"/>
                  </a:lnTo>
                  <a:lnTo>
                    <a:pt x="97" y="3"/>
                  </a:lnTo>
                  <a:lnTo>
                    <a:pt x="110" y="9"/>
                  </a:lnTo>
                  <a:lnTo>
                    <a:pt x="123" y="18"/>
                  </a:lnTo>
                  <a:lnTo>
                    <a:pt x="134" y="29"/>
                  </a:lnTo>
                  <a:lnTo>
                    <a:pt x="134" y="29"/>
                  </a:lnTo>
                  <a:lnTo>
                    <a:pt x="141" y="42"/>
                  </a:lnTo>
                  <a:lnTo>
                    <a:pt x="146" y="55"/>
                  </a:lnTo>
                  <a:lnTo>
                    <a:pt x="148" y="69"/>
                  </a:lnTo>
                  <a:lnTo>
                    <a:pt x="148" y="82"/>
                  </a:lnTo>
                  <a:lnTo>
                    <a:pt x="148" y="82"/>
                  </a:lnTo>
                  <a:lnTo>
                    <a:pt x="146" y="97"/>
                  </a:lnTo>
                  <a:lnTo>
                    <a:pt x="141" y="110"/>
                  </a:lnTo>
                  <a:lnTo>
                    <a:pt x="132" y="122"/>
                  </a:lnTo>
                  <a:lnTo>
                    <a:pt x="121" y="133"/>
                  </a:lnTo>
                  <a:lnTo>
                    <a:pt x="121" y="133"/>
                  </a:lnTo>
                  <a:lnTo>
                    <a:pt x="108" y="141"/>
                  </a:lnTo>
                  <a:lnTo>
                    <a:pt x="95" y="146"/>
                  </a:lnTo>
                  <a:lnTo>
                    <a:pt x="80" y="148"/>
                  </a:lnTo>
                  <a:lnTo>
                    <a:pt x="66" y="148"/>
                  </a:lnTo>
                  <a:lnTo>
                    <a:pt x="66" y="148"/>
                  </a:lnTo>
                  <a:lnTo>
                    <a:pt x="53" y="144"/>
                  </a:lnTo>
                  <a:lnTo>
                    <a:pt x="38" y="139"/>
                  </a:lnTo>
                  <a:lnTo>
                    <a:pt x="27" y="132"/>
                  </a:lnTo>
                  <a:lnTo>
                    <a:pt x="16" y="121"/>
                  </a:lnTo>
                  <a:lnTo>
                    <a:pt x="16" y="121"/>
                  </a:lnTo>
                  <a:lnTo>
                    <a:pt x="9" y="108"/>
                  </a:lnTo>
                  <a:lnTo>
                    <a:pt x="3" y="95"/>
                  </a:lnTo>
                  <a:lnTo>
                    <a:pt x="0" y="80"/>
                  </a:lnTo>
                  <a:lnTo>
                    <a:pt x="1" y="66"/>
                  </a:lnTo>
                  <a:lnTo>
                    <a:pt x="1" y="66"/>
                  </a:lnTo>
                  <a:lnTo>
                    <a:pt x="3" y="51"/>
                  </a:lnTo>
                  <a:lnTo>
                    <a:pt x="9" y="38"/>
                  </a:lnTo>
                  <a:lnTo>
                    <a:pt x="18" y="27"/>
                  </a:lnTo>
                  <a:lnTo>
                    <a:pt x="29" y="16"/>
                  </a:lnTo>
                  <a:lnTo>
                    <a:pt x="29" y="16"/>
                  </a:lnTo>
                  <a:close/>
                  <a:moveTo>
                    <a:pt x="51" y="42"/>
                  </a:moveTo>
                  <a:lnTo>
                    <a:pt x="38" y="45"/>
                  </a:lnTo>
                  <a:lnTo>
                    <a:pt x="27" y="49"/>
                  </a:lnTo>
                  <a:lnTo>
                    <a:pt x="27" y="49"/>
                  </a:lnTo>
                  <a:lnTo>
                    <a:pt x="25" y="49"/>
                  </a:lnTo>
                  <a:lnTo>
                    <a:pt x="23" y="49"/>
                  </a:lnTo>
                  <a:lnTo>
                    <a:pt x="23" y="49"/>
                  </a:lnTo>
                  <a:lnTo>
                    <a:pt x="23" y="49"/>
                  </a:lnTo>
                  <a:lnTo>
                    <a:pt x="23" y="49"/>
                  </a:lnTo>
                  <a:lnTo>
                    <a:pt x="23" y="40"/>
                  </a:lnTo>
                  <a:lnTo>
                    <a:pt x="23" y="38"/>
                  </a:lnTo>
                  <a:lnTo>
                    <a:pt x="23" y="38"/>
                  </a:lnTo>
                  <a:lnTo>
                    <a:pt x="16" y="51"/>
                  </a:lnTo>
                  <a:lnTo>
                    <a:pt x="11" y="67"/>
                  </a:lnTo>
                  <a:lnTo>
                    <a:pt x="11" y="67"/>
                  </a:lnTo>
                  <a:lnTo>
                    <a:pt x="11" y="77"/>
                  </a:lnTo>
                  <a:lnTo>
                    <a:pt x="12" y="75"/>
                  </a:lnTo>
                  <a:lnTo>
                    <a:pt x="16" y="69"/>
                  </a:lnTo>
                  <a:lnTo>
                    <a:pt x="16" y="69"/>
                  </a:lnTo>
                  <a:lnTo>
                    <a:pt x="18" y="67"/>
                  </a:lnTo>
                  <a:lnTo>
                    <a:pt x="20" y="67"/>
                  </a:lnTo>
                  <a:lnTo>
                    <a:pt x="20" y="67"/>
                  </a:lnTo>
                  <a:lnTo>
                    <a:pt x="20" y="67"/>
                  </a:lnTo>
                  <a:lnTo>
                    <a:pt x="20" y="67"/>
                  </a:lnTo>
                  <a:lnTo>
                    <a:pt x="29" y="78"/>
                  </a:lnTo>
                  <a:lnTo>
                    <a:pt x="38" y="88"/>
                  </a:lnTo>
                  <a:lnTo>
                    <a:pt x="38" y="88"/>
                  </a:lnTo>
                  <a:lnTo>
                    <a:pt x="38" y="88"/>
                  </a:lnTo>
                  <a:lnTo>
                    <a:pt x="38" y="100"/>
                  </a:lnTo>
                  <a:lnTo>
                    <a:pt x="40" y="113"/>
                  </a:lnTo>
                  <a:lnTo>
                    <a:pt x="40" y="113"/>
                  </a:lnTo>
                  <a:lnTo>
                    <a:pt x="38" y="115"/>
                  </a:lnTo>
                  <a:lnTo>
                    <a:pt x="38" y="115"/>
                  </a:lnTo>
                  <a:lnTo>
                    <a:pt x="38" y="115"/>
                  </a:lnTo>
                  <a:lnTo>
                    <a:pt x="36" y="115"/>
                  </a:lnTo>
                  <a:lnTo>
                    <a:pt x="29" y="113"/>
                  </a:lnTo>
                  <a:lnTo>
                    <a:pt x="23" y="113"/>
                  </a:lnTo>
                  <a:lnTo>
                    <a:pt x="23" y="113"/>
                  </a:lnTo>
                  <a:lnTo>
                    <a:pt x="25" y="113"/>
                  </a:lnTo>
                  <a:lnTo>
                    <a:pt x="25" y="113"/>
                  </a:lnTo>
                  <a:lnTo>
                    <a:pt x="33" y="122"/>
                  </a:lnTo>
                  <a:lnTo>
                    <a:pt x="40" y="128"/>
                  </a:lnTo>
                  <a:lnTo>
                    <a:pt x="51" y="133"/>
                  </a:lnTo>
                  <a:lnTo>
                    <a:pt x="60" y="137"/>
                  </a:lnTo>
                  <a:lnTo>
                    <a:pt x="56" y="132"/>
                  </a:lnTo>
                  <a:lnTo>
                    <a:pt x="53" y="126"/>
                  </a:lnTo>
                  <a:lnTo>
                    <a:pt x="53" y="126"/>
                  </a:lnTo>
                  <a:lnTo>
                    <a:pt x="51" y="124"/>
                  </a:lnTo>
                  <a:lnTo>
                    <a:pt x="53" y="122"/>
                  </a:lnTo>
                  <a:lnTo>
                    <a:pt x="53" y="122"/>
                  </a:lnTo>
                  <a:lnTo>
                    <a:pt x="53" y="122"/>
                  </a:lnTo>
                  <a:lnTo>
                    <a:pt x="53" y="122"/>
                  </a:lnTo>
                  <a:lnTo>
                    <a:pt x="64" y="117"/>
                  </a:lnTo>
                  <a:lnTo>
                    <a:pt x="77" y="113"/>
                  </a:lnTo>
                  <a:lnTo>
                    <a:pt x="77" y="113"/>
                  </a:lnTo>
                  <a:lnTo>
                    <a:pt x="78" y="113"/>
                  </a:lnTo>
                  <a:lnTo>
                    <a:pt x="89" y="117"/>
                  </a:lnTo>
                  <a:lnTo>
                    <a:pt x="102" y="121"/>
                  </a:lnTo>
                  <a:lnTo>
                    <a:pt x="102" y="121"/>
                  </a:lnTo>
                  <a:lnTo>
                    <a:pt x="102" y="121"/>
                  </a:lnTo>
                  <a:lnTo>
                    <a:pt x="102" y="122"/>
                  </a:lnTo>
                  <a:lnTo>
                    <a:pt x="102" y="122"/>
                  </a:lnTo>
                  <a:lnTo>
                    <a:pt x="102" y="122"/>
                  </a:lnTo>
                  <a:lnTo>
                    <a:pt x="99" y="130"/>
                  </a:lnTo>
                  <a:lnTo>
                    <a:pt x="97" y="133"/>
                  </a:lnTo>
                  <a:lnTo>
                    <a:pt x="97" y="133"/>
                  </a:lnTo>
                  <a:lnTo>
                    <a:pt x="106" y="130"/>
                  </a:lnTo>
                  <a:lnTo>
                    <a:pt x="113" y="124"/>
                  </a:lnTo>
                  <a:lnTo>
                    <a:pt x="113" y="124"/>
                  </a:lnTo>
                  <a:lnTo>
                    <a:pt x="123" y="117"/>
                  </a:lnTo>
                  <a:lnTo>
                    <a:pt x="130" y="108"/>
                  </a:lnTo>
                  <a:lnTo>
                    <a:pt x="128" y="108"/>
                  </a:lnTo>
                  <a:lnTo>
                    <a:pt x="119" y="110"/>
                  </a:lnTo>
                  <a:lnTo>
                    <a:pt x="119" y="110"/>
                  </a:lnTo>
                  <a:lnTo>
                    <a:pt x="119" y="110"/>
                  </a:lnTo>
                  <a:lnTo>
                    <a:pt x="117" y="110"/>
                  </a:lnTo>
                  <a:lnTo>
                    <a:pt x="117" y="110"/>
                  </a:lnTo>
                  <a:lnTo>
                    <a:pt x="117" y="108"/>
                  </a:lnTo>
                  <a:lnTo>
                    <a:pt x="117" y="108"/>
                  </a:lnTo>
                  <a:lnTo>
                    <a:pt x="115" y="97"/>
                  </a:lnTo>
                  <a:lnTo>
                    <a:pt x="115" y="84"/>
                  </a:lnTo>
                  <a:lnTo>
                    <a:pt x="115" y="84"/>
                  </a:lnTo>
                  <a:lnTo>
                    <a:pt x="115" y="82"/>
                  </a:lnTo>
                  <a:lnTo>
                    <a:pt x="115" y="82"/>
                  </a:lnTo>
                  <a:lnTo>
                    <a:pt x="123" y="71"/>
                  </a:lnTo>
                  <a:lnTo>
                    <a:pt x="130" y="62"/>
                  </a:lnTo>
                  <a:lnTo>
                    <a:pt x="130" y="62"/>
                  </a:lnTo>
                  <a:lnTo>
                    <a:pt x="130" y="60"/>
                  </a:lnTo>
                  <a:lnTo>
                    <a:pt x="132" y="60"/>
                  </a:lnTo>
                  <a:lnTo>
                    <a:pt x="132" y="60"/>
                  </a:lnTo>
                  <a:lnTo>
                    <a:pt x="132" y="62"/>
                  </a:lnTo>
                  <a:lnTo>
                    <a:pt x="132" y="62"/>
                  </a:lnTo>
                  <a:lnTo>
                    <a:pt x="137" y="67"/>
                  </a:lnTo>
                  <a:lnTo>
                    <a:pt x="137" y="67"/>
                  </a:lnTo>
                  <a:lnTo>
                    <a:pt x="137" y="67"/>
                  </a:lnTo>
                  <a:lnTo>
                    <a:pt x="137" y="58"/>
                  </a:lnTo>
                  <a:lnTo>
                    <a:pt x="134" y="51"/>
                  </a:lnTo>
                  <a:lnTo>
                    <a:pt x="130" y="44"/>
                  </a:lnTo>
                  <a:lnTo>
                    <a:pt x="124" y="36"/>
                  </a:lnTo>
                  <a:lnTo>
                    <a:pt x="124" y="36"/>
                  </a:lnTo>
                  <a:lnTo>
                    <a:pt x="124" y="45"/>
                  </a:lnTo>
                  <a:lnTo>
                    <a:pt x="124" y="45"/>
                  </a:lnTo>
                  <a:lnTo>
                    <a:pt x="124" y="47"/>
                  </a:lnTo>
                  <a:lnTo>
                    <a:pt x="123" y="47"/>
                  </a:lnTo>
                  <a:lnTo>
                    <a:pt x="123" y="47"/>
                  </a:lnTo>
                  <a:lnTo>
                    <a:pt x="123" y="47"/>
                  </a:lnTo>
                  <a:lnTo>
                    <a:pt x="123" y="47"/>
                  </a:lnTo>
                  <a:lnTo>
                    <a:pt x="110" y="44"/>
                  </a:lnTo>
                  <a:lnTo>
                    <a:pt x="99" y="42"/>
                  </a:lnTo>
                  <a:lnTo>
                    <a:pt x="99" y="42"/>
                  </a:lnTo>
                  <a:lnTo>
                    <a:pt x="97" y="40"/>
                  </a:lnTo>
                  <a:lnTo>
                    <a:pt x="89" y="31"/>
                  </a:lnTo>
                  <a:lnTo>
                    <a:pt x="82" y="20"/>
                  </a:lnTo>
                  <a:lnTo>
                    <a:pt x="82" y="20"/>
                  </a:lnTo>
                  <a:lnTo>
                    <a:pt x="80" y="20"/>
                  </a:lnTo>
                  <a:lnTo>
                    <a:pt x="82" y="18"/>
                  </a:lnTo>
                  <a:lnTo>
                    <a:pt x="82" y="18"/>
                  </a:lnTo>
                  <a:lnTo>
                    <a:pt x="82" y="18"/>
                  </a:lnTo>
                  <a:lnTo>
                    <a:pt x="82" y="18"/>
                  </a:lnTo>
                  <a:lnTo>
                    <a:pt x="89" y="14"/>
                  </a:lnTo>
                  <a:lnTo>
                    <a:pt x="91" y="12"/>
                  </a:lnTo>
                  <a:lnTo>
                    <a:pt x="91" y="12"/>
                  </a:lnTo>
                  <a:lnTo>
                    <a:pt x="82" y="11"/>
                  </a:lnTo>
                  <a:lnTo>
                    <a:pt x="82" y="11"/>
                  </a:lnTo>
                  <a:lnTo>
                    <a:pt x="69" y="11"/>
                  </a:lnTo>
                  <a:lnTo>
                    <a:pt x="55" y="14"/>
                  </a:lnTo>
                  <a:lnTo>
                    <a:pt x="55" y="14"/>
                  </a:lnTo>
                  <a:lnTo>
                    <a:pt x="64" y="16"/>
                  </a:lnTo>
                  <a:lnTo>
                    <a:pt x="64" y="16"/>
                  </a:lnTo>
                  <a:lnTo>
                    <a:pt x="64" y="18"/>
                  </a:lnTo>
                  <a:lnTo>
                    <a:pt x="64" y="20"/>
                  </a:lnTo>
                  <a:lnTo>
                    <a:pt x="64" y="20"/>
                  </a:lnTo>
                  <a:lnTo>
                    <a:pt x="64" y="20"/>
                  </a:lnTo>
                  <a:lnTo>
                    <a:pt x="58" y="31"/>
                  </a:lnTo>
                  <a:lnTo>
                    <a:pt x="51" y="42"/>
                  </a:lnTo>
                  <a:lnTo>
                    <a:pt x="51" y="42"/>
                  </a:lnTo>
                  <a:lnTo>
                    <a:pt x="51" y="42"/>
                  </a:lnTo>
                  <a:lnTo>
                    <a:pt x="51" y="42"/>
                  </a:lnTo>
                  <a:lnTo>
                    <a:pt x="51" y="42"/>
                  </a:lnTo>
                  <a:close/>
                  <a:moveTo>
                    <a:pt x="60" y="53"/>
                  </a:moveTo>
                  <a:lnTo>
                    <a:pt x="60" y="53"/>
                  </a:lnTo>
                  <a:lnTo>
                    <a:pt x="58" y="53"/>
                  </a:lnTo>
                  <a:lnTo>
                    <a:pt x="55" y="67"/>
                  </a:lnTo>
                  <a:lnTo>
                    <a:pt x="51" y="82"/>
                  </a:lnTo>
                  <a:lnTo>
                    <a:pt x="51" y="82"/>
                  </a:lnTo>
                  <a:lnTo>
                    <a:pt x="51" y="84"/>
                  </a:lnTo>
                  <a:lnTo>
                    <a:pt x="64" y="91"/>
                  </a:lnTo>
                  <a:lnTo>
                    <a:pt x="75" y="100"/>
                  </a:lnTo>
                  <a:lnTo>
                    <a:pt x="75" y="100"/>
                  </a:lnTo>
                  <a:lnTo>
                    <a:pt x="78" y="100"/>
                  </a:lnTo>
                  <a:lnTo>
                    <a:pt x="89" y="91"/>
                  </a:lnTo>
                  <a:lnTo>
                    <a:pt x="100" y="82"/>
                  </a:lnTo>
                  <a:lnTo>
                    <a:pt x="100" y="82"/>
                  </a:lnTo>
                  <a:lnTo>
                    <a:pt x="100" y="82"/>
                  </a:lnTo>
                  <a:lnTo>
                    <a:pt x="100" y="80"/>
                  </a:lnTo>
                  <a:lnTo>
                    <a:pt x="97" y="66"/>
                  </a:lnTo>
                  <a:lnTo>
                    <a:pt x="91" y="53"/>
                  </a:lnTo>
                  <a:lnTo>
                    <a:pt x="91" y="53"/>
                  </a:lnTo>
                  <a:lnTo>
                    <a:pt x="89" y="51"/>
                  </a:lnTo>
                  <a:lnTo>
                    <a:pt x="75" y="51"/>
                  </a:lnTo>
                  <a:lnTo>
                    <a:pt x="60" y="5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9" name="Freeform 346"/>
            <p:cNvSpPr>
              <a:spLocks noEditPoints="1"/>
            </p:cNvSpPr>
            <p:nvPr/>
          </p:nvSpPr>
          <p:spPr bwMode="auto">
            <a:xfrm>
              <a:off x="14009" y="1933"/>
              <a:ext cx="433" cy="431"/>
            </a:xfrm>
            <a:custGeom>
              <a:avLst/>
              <a:gdLst>
                <a:gd name="T0" fmla="*/ 73 w 146"/>
                <a:gd name="T1" fmla="*/ 0 h 145"/>
                <a:gd name="T2" fmla="*/ 100 w 146"/>
                <a:gd name="T3" fmla="*/ 5 h 145"/>
                <a:gd name="T4" fmla="*/ 124 w 146"/>
                <a:gd name="T5" fmla="*/ 20 h 145"/>
                <a:gd name="T6" fmla="*/ 141 w 146"/>
                <a:gd name="T7" fmla="*/ 44 h 145"/>
                <a:gd name="T8" fmla="*/ 146 w 146"/>
                <a:gd name="T9" fmla="*/ 72 h 145"/>
                <a:gd name="T10" fmla="*/ 145 w 146"/>
                <a:gd name="T11" fmla="*/ 86 h 145"/>
                <a:gd name="T12" fmla="*/ 134 w 146"/>
                <a:gd name="T13" fmla="*/ 112 h 145"/>
                <a:gd name="T14" fmla="*/ 113 w 146"/>
                <a:gd name="T15" fmla="*/ 132 h 145"/>
                <a:gd name="T16" fmla="*/ 88 w 146"/>
                <a:gd name="T17" fmla="*/ 143 h 145"/>
                <a:gd name="T18" fmla="*/ 73 w 146"/>
                <a:gd name="T19" fmla="*/ 145 h 145"/>
                <a:gd name="T20" fmla="*/ 45 w 146"/>
                <a:gd name="T21" fmla="*/ 139 h 145"/>
                <a:gd name="T22" fmla="*/ 22 w 146"/>
                <a:gd name="T23" fmla="*/ 123 h 145"/>
                <a:gd name="T24" fmla="*/ 7 w 146"/>
                <a:gd name="T25" fmla="*/ 101 h 145"/>
                <a:gd name="T26" fmla="*/ 0 w 146"/>
                <a:gd name="T27" fmla="*/ 72 h 145"/>
                <a:gd name="T28" fmla="*/ 1 w 146"/>
                <a:gd name="T29" fmla="*/ 57 h 145"/>
                <a:gd name="T30" fmla="*/ 12 w 146"/>
                <a:gd name="T31" fmla="*/ 31 h 145"/>
                <a:gd name="T32" fmla="*/ 33 w 146"/>
                <a:gd name="T33" fmla="*/ 11 h 145"/>
                <a:gd name="T34" fmla="*/ 58 w 146"/>
                <a:gd name="T35" fmla="*/ 0 h 145"/>
                <a:gd name="T36" fmla="*/ 73 w 146"/>
                <a:gd name="T37" fmla="*/ 0 h 145"/>
                <a:gd name="T38" fmla="*/ 33 w 146"/>
                <a:gd name="T39" fmla="*/ 20 h 145"/>
                <a:gd name="T40" fmla="*/ 23 w 146"/>
                <a:gd name="T41" fmla="*/ 29 h 145"/>
                <a:gd name="T42" fmla="*/ 47 w 146"/>
                <a:gd name="T43" fmla="*/ 49 h 145"/>
                <a:gd name="T44" fmla="*/ 53 w 146"/>
                <a:gd name="T45" fmla="*/ 46 h 145"/>
                <a:gd name="T46" fmla="*/ 82 w 146"/>
                <a:gd name="T47" fmla="*/ 103 h 145"/>
                <a:gd name="T48" fmla="*/ 67 w 146"/>
                <a:gd name="T49" fmla="*/ 103 h 145"/>
                <a:gd name="T50" fmla="*/ 58 w 146"/>
                <a:gd name="T51" fmla="*/ 134 h 145"/>
                <a:gd name="T52" fmla="*/ 67 w 146"/>
                <a:gd name="T53" fmla="*/ 136 h 145"/>
                <a:gd name="T54" fmla="*/ 86 w 146"/>
                <a:gd name="T55" fmla="*/ 134 h 145"/>
                <a:gd name="T56" fmla="*/ 82 w 146"/>
                <a:gd name="T57" fmla="*/ 103 h 145"/>
                <a:gd name="T58" fmla="*/ 106 w 146"/>
                <a:gd name="T59" fmla="*/ 70 h 145"/>
                <a:gd name="T60" fmla="*/ 137 w 146"/>
                <a:gd name="T61" fmla="*/ 62 h 145"/>
                <a:gd name="T62" fmla="*/ 132 w 146"/>
                <a:gd name="T63" fmla="*/ 40 h 145"/>
                <a:gd name="T64" fmla="*/ 104 w 146"/>
                <a:gd name="T65" fmla="*/ 57 h 145"/>
                <a:gd name="T66" fmla="*/ 106 w 146"/>
                <a:gd name="T67" fmla="*/ 70 h 145"/>
                <a:gd name="T68" fmla="*/ 75 w 146"/>
                <a:gd name="T69" fmla="*/ 37 h 145"/>
                <a:gd name="T70" fmla="*/ 69 w 146"/>
                <a:gd name="T71" fmla="*/ 5 h 145"/>
                <a:gd name="T72" fmla="*/ 53 w 146"/>
                <a:gd name="T73" fmla="*/ 9 h 145"/>
                <a:gd name="T74" fmla="*/ 38 w 146"/>
                <a:gd name="T75" fmla="*/ 16 h 145"/>
                <a:gd name="T76" fmla="*/ 55 w 146"/>
                <a:gd name="T77" fmla="*/ 44 h 145"/>
                <a:gd name="T78" fmla="*/ 75 w 146"/>
                <a:gd name="T79" fmla="*/ 37 h 145"/>
                <a:gd name="T80" fmla="*/ 75 w 146"/>
                <a:gd name="T81" fmla="*/ 37 h 145"/>
                <a:gd name="T82" fmla="*/ 73 w 146"/>
                <a:gd name="T83" fmla="*/ 51 h 145"/>
                <a:gd name="T84" fmla="*/ 58 w 146"/>
                <a:gd name="T85" fmla="*/ 57 h 145"/>
                <a:gd name="T86" fmla="*/ 53 w 146"/>
                <a:gd name="T87" fmla="*/ 72 h 145"/>
                <a:gd name="T88" fmla="*/ 55 w 146"/>
                <a:gd name="T89" fmla="*/ 81 h 145"/>
                <a:gd name="T90" fmla="*/ 66 w 146"/>
                <a:gd name="T91" fmla="*/ 92 h 145"/>
                <a:gd name="T92" fmla="*/ 73 w 146"/>
                <a:gd name="T93" fmla="*/ 94 h 145"/>
                <a:gd name="T94" fmla="*/ 88 w 146"/>
                <a:gd name="T95" fmla="*/ 86 h 145"/>
                <a:gd name="T96" fmla="*/ 93 w 146"/>
                <a:gd name="T97" fmla="*/ 72 h 145"/>
                <a:gd name="T98" fmla="*/ 91 w 146"/>
                <a:gd name="T99" fmla="*/ 64 h 145"/>
                <a:gd name="T100" fmla="*/ 80 w 146"/>
                <a:gd name="T101" fmla="*/ 53 h 145"/>
                <a:gd name="T102" fmla="*/ 73 w 146"/>
                <a:gd name="T103" fmla="*/ 5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45">
                  <a:moveTo>
                    <a:pt x="73" y="0"/>
                  </a:moveTo>
                  <a:lnTo>
                    <a:pt x="73" y="0"/>
                  </a:lnTo>
                  <a:lnTo>
                    <a:pt x="88" y="0"/>
                  </a:lnTo>
                  <a:lnTo>
                    <a:pt x="100" y="5"/>
                  </a:lnTo>
                  <a:lnTo>
                    <a:pt x="113" y="11"/>
                  </a:lnTo>
                  <a:lnTo>
                    <a:pt x="124" y="20"/>
                  </a:lnTo>
                  <a:lnTo>
                    <a:pt x="134" y="31"/>
                  </a:lnTo>
                  <a:lnTo>
                    <a:pt x="141" y="44"/>
                  </a:lnTo>
                  <a:lnTo>
                    <a:pt x="145" y="57"/>
                  </a:lnTo>
                  <a:lnTo>
                    <a:pt x="146" y="72"/>
                  </a:lnTo>
                  <a:lnTo>
                    <a:pt x="146" y="72"/>
                  </a:lnTo>
                  <a:lnTo>
                    <a:pt x="145" y="86"/>
                  </a:lnTo>
                  <a:lnTo>
                    <a:pt x="141" y="101"/>
                  </a:lnTo>
                  <a:lnTo>
                    <a:pt x="134" y="112"/>
                  </a:lnTo>
                  <a:lnTo>
                    <a:pt x="124" y="123"/>
                  </a:lnTo>
                  <a:lnTo>
                    <a:pt x="113" y="132"/>
                  </a:lnTo>
                  <a:lnTo>
                    <a:pt x="100" y="139"/>
                  </a:lnTo>
                  <a:lnTo>
                    <a:pt x="88" y="143"/>
                  </a:lnTo>
                  <a:lnTo>
                    <a:pt x="73" y="145"/>
                  </a:lnTo>
                  <a:lnTo>
                    <a:pt x="73" y="145"/>
                  </a:lnTo>
                  <a:lnTo>
                    <a:pt x="58" y="143"/>
                  </a:lnTo>
                  <a:lnTo>
                    <a:pt x="45" y="139"/>
                  </a:lnTo>
                  <a:lnTo>
                    <a:pt x="33" y="132"/>
                  </a:lnTo>
                  <a:lnTo>
                    <a:pt x="22" y="123"/>
                  </a:lnTo>
                  <a:lnTo>
                    <a:pt x="12" y="112"/>
                  </a:lnTo>
                  <a:lnTo>
                    <a:pt x="7" y="101"/>
                  </a:lnTo>
                  <a:lnTo>
                    <a:pt x="1" y="86"/>
                  </a:lnTo>
                  <a:lnTo>
                    <a:pt x="0" y="72"/>
                  </a:lnTo>
                  <a:lnTo>
                    <a:pt x="0" y="72"/>
                  </a:lnTo>
                  <a:lnTo>
                    <a:pt x="1" y="57"/>
                  </a:lnTo>
                  <a:lnTo>
                    <a:pt x="7" y="44"/>
                  </a:lnTo>
                  <a:lnTo>
                    <a:pt x="12" y="31"/>
                  </a:lnTo>
                  <a:lnTo>
                    <a:pt x="22" y="20"/>
                  </a:lnTo>
                  <a:lnTo>
                    <a:pt x="33" y="11"/>
                  </a:lnTo>
                  <a:lnTo>
                    <a:pt x="45" y="5"/>
                  </a:lnTo>
                  <a:lnTo>
                    <a:pt x="58" y="0"/>
                  </a:lnTo>
                  <a:lnTo>
                    <a:pt x="73" y="0"/>
                  </a:lnTo>
                  <a:lnTo>
                    <a:pt x="73" y="0"/>
                  </a:lnTo>
                  <a:close/>
                  <a:moveTo>
                    <a:pt x="53" y="46"/>
                  </a:moveTo>
                  <a:lnTo>
                    <a:pt x="33" y="20"/>
                  </a:lnTo>
                  <a:lnTo>
                    <a:pt x="33" y="20"/>
                  </a:lnTo>
                  <a:lnTo>
                    <a:pt x="23" y="29"/>
                  </a:lnTo>
                  <a:lnTo>
                    <a:pt x="47" y="49"/>
                  </a:lnTo>
                  <a:lnTo>
                    <a:pt x="47" y="49"/>
                  </a:lnTo>
                  <a:lnTo>
                    <a:pt x="53" y="46"/>
                  </a:lnTo>
                  <a:lnTo>
                    <a:pt x="53" y="46"/>
                  </a:lnTo>
                  <a:close/>
                  <a:moveTo>
                    <a:pt x="82" y="103"/>
                  </a:moveTo>
                  <a:lnTo>
                    <a:pt x="82" y="103"/>
                  </a:lnTo>
                  <a:lnTo>
                    <a:pt x="75" y="105"/>
                  </a:lnTo>
                  <a:lnTo>
                    <a:pt x="67" y="103"/>
                  </a:lnTo>
                  <a:lnTo>
                    <a:pt x="67" y="103"/>
                  </a:lnTo>
                  <a:lnTo>
                    <a:pt x="58" y="134"/>
                  </a:lnTo>
                  <a:lnTo>
                    <a:pt x="58" y="134"/>
                  </a:lnTo>
                  <a:lnTo>
                    <a:pt x="67" y="136"/>
                  </a:lnTo>
                  <a:lnTo>
                    <a:pt x="77" y="136"/>
                  </a:lnTo>
                  <a:lnTo>
                    <a:pt x="86" y="134"/>
                  </a:lnTo>
                  <a:lnTo>
                    <a:pt x="95" y="132"/>
                  </a:lnTo>
                  <a:lnTo>
                    <a:pt x="82" y="103"/>
                  </a:lnTo>
                  <a:lnTo>
                    <a:pt x="82" y="103"/>
                  </a:lnTo>
                  <a:close/>
                  <a:moveTo>
                    <a:pt x="106" y="70"/>
                  </a:moveTo>
                  <a:lnTo>
                    <a:pt x="137" y="62"/>
                  </a:lnTo>
                  <a:lnTo>
                    <a:pt x="137" y="62"/>
                  </a:lnTo>
                  <a:lnTo>
                    <a:pt x="135" y="49"/>
                  </a:lnTo>
                  <a:lnTo>
                    <a:pt x="132" y="40"/>
                  </a:lnTo>
                  <a:lnTo>
                    <a:pt x="104" y="57"/>
                  </a:lnTo>
                  <a:lnTo>
                    <a:pt x="104" y="57"/>
                  </a:lnTo>
                  <a:lnTo>
                    <a:pt x="106" y="62"/>
                  </a:lnTo>
                  <a:lnTo>
                    <a:pt x="106" y="70"/>
                  </a:lnTo>
                  <a:lnTo>
                    <a:pt x="106" y="70"/>
                  </a:lnTo>
                  <a:close/>
                  <a:moveTo>
                    <a:pt x="75" y="37"/>
                  </a:moveTo>
                  <a:lnTo>
                    <a:pt x="69" y="5"/>
                  </a:lnTo>
                  <a:lnTo>
                    <a:pt x="69" y="5"/>
                  </a:lnTo>
                  <a:lnTo>
                    <a:pt x="62" y="7"/>
                  </a:lnTo>
                  <a:lnTo>
                    <a:pt x="53" y="9"/>
                  </a:lnTo>
                  <a:lnTo>
                    <a:pt x="45" y="11"/>
                  </a:lnTo>
                  <a:lnTo>
                    <a:pt x="38" y="16"/>
                  </a:lnTo>
                  <a:lnTo>
                    <a:pt x="55" y="44"/>
                  </a:lnTo>
                  <a:lnTo>
                    <a:pt x="55" y="44"/>
                  </a:lnTo>
                  <a:lnTo>
                    <a:pt x="64" y="38"/>
                  </a:lnTo>
                  <a:lnTo>
                    <a:pt x="75" y="37"/>
                  </a:lnTo>
                  <a:lnTo>
                    <a:pt x="75" y="37"/>
                  </a:lnTo>
                  <a:lnTo>
                    <a:pt x="75" y="37"/>
                  </a:lnTo>
                  <a:close/>
                  <a:moveTo>
                    <a:pt x="73" y="51"/>
                  </a:moveTo>
                  <a:lnTo>
                    <a:pt x="73" y="51"/>
                  </a:lnTo>
                  <a:lnTo>
                    <a:pt x="66" y="53"/>
                  </a:lnTo>
                  <a:lnTo>
                    <a:pt x="58" y="57"/>
                  </a:lnTo>
                  <a:lnTo>
                    <a:pt x="55" y="64"/>
                  </a:lnTo>
                  <a:lnTo>
                    <a:pt x="53" y="72"/>
                  </a:lnTo>
                  <a:lnTo>
                    <a:pt x="53" y="72"/>
                  </a:lnTo>
                  <a:lnTo>
                    <a:pt x="55" y="81"/>
                  </a:lnTo>
                  <a:lnTo>
                    <a:pt x="58" y="86"/>
                  </a:lnTo>
                  <a:lnTo>
                    <a:pt x="66" y="92"/>
                  </a:lnTo>
                  <a:lnTo>
                    <a:pt x="73" y="94"/>
                  </a:lnTo>
                  <a:lnTo>
                    <a:pt x="73" y="94"/>
                  </a:lnTo>
                  <a:lnTo>
                    <a:pt x="80" y="92"/>
                  </a:lnTo>
                  <a:lnTo>
                    <a:pt x="88" y="86"/>
                  </a:lnTo>
                  <a:lnTo>
                    <a:pt x="91" y="81"/>
                  </a:lnTo>
                  <a:lnTo>
                    <a:pt x="93" y="72"/>
                  </a:lnTo>
                  <a:lnTo>
                    <a:pt x="93" y="72"/>
                  </a:lnTo>
                  <a:lnTo>
                    <a:pt x="91" y="64"/>
                  </a:lnTo>
                  <a:lnTo>
                    <a:pt x="88" y="57"/>
                  </a:lnTo>
                  <a:lnTo>
                    <a:pt x="80" y="53"/>
                  </a:lnTo>
                  <a:lnTo>
                    <a:pt x="73" y="51"/>
                  </a:lnTo>
                  <a:lnTo>
                    <a:pt x="73" y="5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0" name="Freeform 347"/>
            <p:cNvSpPr>
              <a:spLocks noEditPoints="1"/>
            </p:cNvSpPr>
            <p:nvPr/>
          </p:nvSpPr>
          <p:spPr bwMode="auto">
            <a:xfrm>
              <a:off x="12889" y="1972"/>
              <a:ext cx="496" cy="354"/>
            </a:xfrm>
            <a:custGeom>
              <a:avLst/>
              <a:gdLst>
                <a:gd name="T0" fmla="*/ 145 w 167"/>
                <a:gd name="T1" fmla="*/ 0 h 119"/>
                <a:gd name="T2" fmla="*/ 152 w 167"/>
                <a:gd name="T3" fmla="*/ 80 h 119"/>
                <a:gd name="T4" fmla="*/ 146 w 167"/>
                <a:gd name="T5" fmla="*/ 89 h 119"/>
                <a:gd name="T6" fmla="*/ 0 w 167"/>
                <a:gd name="T7" fmla="*/ 119 h 119"/>
                <a:gd name="T8" fmla="*/ 22 w 167"/>
                <a:gd name="T9" fmla="*/ 91 h 119"/>
                <a:gd name="T10" fmla="*/ 14 w 167"/>
                <a:gd name="T11" fmla="*/ 80 h 119"/>
                <a:gd name="T12" fmla="*/ 16 w 167"/>
                <a:gd name="T13" fmla="*/ 3 h 119"/>
                <a:gd name="T14" fmla="*/ 35 w 167"/>
                <a:gd name="T15" fmla="*/ 40 h 119"/>
                <a:gd name="T16" fmla="*/ 42 w 167"/>
                <a:gd name="T17" fmla="*/ 56 h 119"/>
                <a:gd name="T18" fmla="*/ 42 w 167"/>
                <a:gd name="T19" fmla="*/ 49 h 119"/>
                <a:gd name="T20" fmla="*/ 35 w 167"/>
                <a:gd name="T21" fmla="*/ 40 h 119"/>
                <a:gd name="T22" fmla="*/ 130 w 167"/>
                <a:gd name="T23" fmla="*/ 47 h 119"/>
                <a:gd name="T24" fmla="*/ 132 w 167"/>
                <a:gd name="T25" fmla="*/ 45 h 119"/>
                <a:gd name="T26" fmla="*/ 134 w 167"/>
                <a:gd name="T27" fmla="*/ 42 h 119"/>
                <a:gd name="T28" fmla="*/ 132 w 167"/>
                <a:gd name="T29" fmla="*/ 40 h 119"/>
                <a:gd name="T30" fmla="*/ 128 w 167"/>
                <a:gd name="T31" fmla="*/ 40 h 119"/>
                <a:gd name="T32" fmla="*/ 126 w 167"/>
                <a:gd name="T33" fmla="*/ 44 h 119"/>
                <a:gd name="T34" fmla="*/ 130 w 167"/>
                <a:gd name="T35" fmla="*/ 42 h 119"/>
                <a:gd name="T36" fmla="*/ 132 w 167"/>
                <a:gd name="T37" fmla="*/ 42 h 119"/>
                <a:gd name="T38" fmla="*/ 132 w 167"/>
                <a:gd name="T39" fmla="*/ 44 h 119"/>
                <a:gd name="T40" fmla="*/ 126 w 167"/>
                <a:gd name="T41" fmla="*/ 47 h 119"/>
                <a:gd name="T42" fmla="*/ 57 w 167"/>
                <a:gd name="T43" fmla="*/ 45 h 119"/>
                <a:gd name="T44" fmla="*/ 57 w 167"/>
                <a:gd name="T45" fmla="*/ 45 h 119"/>
                <a:gd name="T46" fmla="*/ 73 w 167"/>
                <a:gd name="T47" fmla="*/ 56 h 119"/>
                <a:gd name="T48" fmla="*/ 77 w 167"/>
                <a:gd name="T49" fmla="*/ 47 h 119"/>
                <a:gd name="T50" fmla="*/ 82 w 167"/>
                <a:gd name="T51" fmla="*/ 55 h 119"/>
                <a:gd name="T52" fmla="*/ 84 w 167"/>
                <a:gd name="T53" fmla="*/ 51 h 119"/>
                <a:gd name="T54" fmla="*/ 86 w 167"/>
                <a:gd name="T55" fmla="*/ 53 h 119"/>
                <a:gd name="T56" fmla="*/ 93 w 167"/>
                <a:gd name="T57" fmla="*/ 55 h 119"/>
                <a:gd name="T58" fmla="*/ 95 w 167"/>
                <a:gd name="T59" fmla="*/ 51 h 119"/>
                <a:gd name="T60" fmla="*/ 97 w 167"/>
                <a:gd name="T61" fmla="*/ 53 h 119"/>
                <a:gd name="T62" fmla="*/ 102 w 167"/>
                <a:gd name="T63" fmla="*/ 53 h 119"/>
                <a:gd name="T64" fmla="*/ 97 w 167"/>
                <a:gd name="T65" fmla="*/ 45 h 119"/>
                <a:gd name="T66" fmla="*/ 91 w 167"/>
                <a:gd name="T67" fmla="*/ 49 h 119"/>
                <a:gd name="T68" fmla="*/ 88 w 167"/>
                <a:gd name="T69" fmla="*/ 45 h 119"/>
                <a:gd name="T70" fmla="*/ 82 w 167"/>
                <a:gd name="T71" fmla="*/ 47 h 119"/>
                <a:gd name="T72" fmla="*/ 119 w 167"/>
                <a:gd name="T73" fmla="*/ 56 h 119"/>
                <a:gd name="T74" fmla="*/ 115 w 167"/>
                <a:gd name="T75" fmla="*/ 58 h 119"/>
                <a:gd name="T76" fmla="*/ 112 w 167"/>
                <a:gd name="T77" fmla="*/ 55 h 119"/>
                <a:gd name="T78" fmla="*/ 115 w 167"/>
                <a:gd name="T79" fmla="*/ 51 h 119"/>
                <a:gd name="T80" fmla="*/ 124 w 167"/>
                <a:gd name="T81" fmla="*/ 51 h 119"/>
                <a:gd name="T82" fmla="*/ 115 w 167"/>
                <a:gd name="T83" fmla="*/ 45 h 119"/>
                <a:gd name="T84" fmla="*/ 108 w 167"/>
                <a:gd name="T85" fmla="*/ 49 h 119"/>
                <a:gd name="T86" fmla="*/ 106 w 167"/>
                <a:gd name="T87" fmla="*/ 55 h 119"/>
                <a:gd name="T88" fmla="*/ 108 w 167"/>
                <a:gd name="T89" fmla="*/ 60 h 119"/>
                <a:gd name="T90" fmla="*/ 115 w 167"/>
                <a:gd name="T91" fmla="*/ 62 h 119"/>
                <a:gd name="T92" fmla="*/ 123 w 167"/>
                <a:gd name="T93" fmla="*/ 60 h 119"/>
                <a:gd name="T94" fmla="*/ 119 w 167"/>
                <a:gd name="T95" fmla="*/ 56 h 119"/>
                <a:gd name="T96" fmla="*/ 141 w 167"/>
                <a:gd name="T97"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19">
                  <a:moveTo>
                    <a:pt x="25" y="0"/>
                  </a:moveTo>
                  <a:lnTo>
                    <a:pt x="139" y="0"/>
                  </a:lnTo>
                  <a:lnTo>
                    <a:pt x="139" y="0"/>
                  </a:lnTo>
                  <a:lnTo>
                    <a:pt x="145" y="0"/>
                  </a:lnTo>
                  <a:lnTo>
                    <a:pt x="148" y="3"/>
                  </a:lnTo>
                  <a:lnTo>
                    <a:pt x="150" y="7"/>
                  </a:lnTo>
                  <a:lnTo>
                    <a:pt x="152" y="11"/>
                  </a:lnTo>
                  <a:lnTo>
                    <a:pt x="152" y="80"/>
                  </a:lnTo>
                  <a:lnTo>
                    <a:pt x="152" y="80"/>
                  </a:lnTo>
                  <a:lnTo>
                    <a:pt x="152" y="84"/>
                  </a:lnTo>
                  <a:lnTo>
                    <a:pt x="148" y="88"/>
                  </a:lnTo>
                  <a:lnTo>
                    <a:pt x="146" y="89"/>
                  </a:lnTo>
                  <a:lnTo>
                    <a:pt x="143" y="91"/>
                  </a:lnTo>
                  <a:lnTo>
                    <a:pt x="167" y="108"/>
                  </a:lnTo>
                  <a:lnTo>
                    <a:pt x="167" y="119"/>
                  </a:lnTo>
                  <a:lnTo>
                    <a:pt x="0" y="119"/>
                  </a:lnTo>
                  <a:lnTo>
                    <a:pt x="0" y="108"/>
                  </a:lnTo>
                  <a:lnTo>
                    <a:pt x="22" y="91"/>
                  </a:lnTo>
                  <a:lnTo>
                    <a:pt x="22" y="91"/>
                  </a:lnTo>
                  <a:lnTo>
                    <a:pt x="22" y="91"/>
                  </a:lnTo>
                  <a:lnTo>
                    <a:pt x="18" y="89"/>
                  </a:lnTo>
                  <a:lnTo>
                    <a:pt x="16" y="88"/>
                  </a:lnTo>
                  <a:lnTo>
                    <a:pt x="14" y="84"/>
                  </a:lnTo>
                  <a:lnTo>
                    <a:pt x="14" y="80"/>
                  </a:lnTo>
                  <a:lnTo>
                    <a:pt x="14" y="11"/>
                  </a:lnTo>
                  <a:lnTo>
                    <a:pt x="14" y="11"/>
                  </a:lnTo>
                  <a:lnTo>
                    <a:pt x="14" y="7"/>
                  </a:lnTo>
                  <a:lnTo>
                    <a:pt x="16" y="3"/>
                  </a:lnTo>
                  <a:lnTo>
                    <a:pt x="22" y="0"/>
                  </a:lnTo>
                  <a:lnTo>
                    <a:pt x="25" y="0"/>
                  </a:lnTo>
                  <a:lnTo>
                    <a:pt x="25" y="0"/>
                  </a:lnTo>
                  <a:close/>
                  <a:moveTo>
                    <a:pt x="35" y="40"/>
                  </a:moveTo>
                  <a:lnTo>
                    <a:pt x="35" y="62"/>
                  </a:lnTo>
                  <a:lnTo>
                    <a:pt x="53" y="62"/>
                  </a:lnTo>
                  <a:lnTo>
                    <a:pt x="53" y="56"/>
                  </a:lnTo>
                  <a:lnTo>
                    <a:pt x="42" y="56"/>
                  </a:lnTo>
                  <a:lnTo>
                    <a:pt x="42" y="53"/>
                  </a:lnTo>
                  <a:lnTo>
                    <a:pt x="51" y="53"/>
                  </a:lnTo>
                  <a:lnTo>
                    <a:pt x="51" y="49"/>
                  </a:lnTo>
                  <a:lnTo>
                    <a:pt x="42" y="49"/>
                  </a:lnTo>
                  <a:lnTo>
                    <a:pt x="42" y="45"/>
                  </a:lnTo>
                  <a:lnTo>
                    <a:pt x="53" y="45"/>
                  </a:lnTo>
                  <a:lnTo>
                    <a:pt x="53" y="40"/>
                  </a:lnTo>
                  <a:lnTo>
                    <a:pt x="35" y="40"/>
                  </a:lnTo>
                  <a:lnTo>
                    <a:pt x="35" y="40"/>
                  </a:lnTo>
                  <a:close/>
                  <a:moveTo>
                    <a:pt x="134" y="51"/>
                  </a:moveTo>
                  <a:lnTo>
                    <a:pt x="134" y="47"/>
                  </a:lnTo>
                  <a:lnTo>
                    <a:pt x="130" y="47"/>
                  </a:lnTo>
                  <a:lnTo>
                    <a:pt x="130" y="47"/>
                  </a:lnTo>
                  <a:lnTo>
                    <a:pt x="130" y="47"/>
                  </a:lnTo>
                  <a:lnTo>
                    <a:pt x="130" y="47"/>
                  </a:lnTo>
                  <a:lnTo>
                    <a:pt x="132" y="45"/>
                  </a:lnTo>
                  <a:lnTo>
                    <a:pt x="132" y="45"/>
                  </a:lnTo>
                  <a:lnTo>
                    <a:pt x="134" y="44"/>
                  </a:lnTo>
                  <a:lnTo>
                    <a:pt x="134" y="44"/>
                  </a:lnTo>
                  <a:lnTo>
                    <a:pt x="134" y="42"/>
                  </a:lnTo>
                  <a:lnTo>
                    <a:pt x="134" y="42"/>
                  </a:lnTo>
                  <a:lnTo>
                    <a:pt x="134" y="40"/>
                  </a:lnTo>
                  <a:lnTo>
                    <a:pt x="134" y="40"/>
                  </a:lnTo>
                  <a:lnTo>
                    <a:pt x="132" y="40"/>
                  </a:lnTo>
                  <a:lnTo>
                    <a:pt x="132" y="40"/>
                  </a:lnTo>
                  <a:lnTo>
                    <a:pt x="130" y="40"/>
                  </a:lnTo>
                  <a:lnTo>
                    <a:pt x="130" y="40"/>
                  </a:lnTo>
                  <a:lnTo>
                    <a:pt x="128" y="40"/>
                  </a:lnTo>
                  <a:lnTo>
                    <a:pt x="128" y="40"/>
                  </a:lnTo>
                  <a:lnTo>
                    <a:pt x="126" y="40"/>
                  </a:lnTo>
                  <a:lnTo>
                    <a:pt x="126" y="40"/>
                  </a:lnTo>
                  <a:lnTo>
                    <a:pt x="126" y="44"/>
                  </a:lnTo>
                  <a:lnTo>
                    <a:pt x="128" y="44"/>
                  </a:lnTo>
                  <a:lnTo>
                    <a:pt x="128" y="44"/>
                  </a:lnTo>
                  <a:lnTo>
                    <a:pt x="130" y="42"/>
                  </a:lnTo>
                  <a:lnTo>
                    <a:pt x="130" y="42"/>
                  </a:lnTo>
                  <a:lnTo>
                    <a:pt x="130" y="42"/>
                  </a:lnTo>
                  <a:lnTo>
                    <a:pt x="130" y="42"/>
                  </a:lnTo>
                  <a:lnTo>
                    <a:pt x="132" y="42"/>
                  </a:lnTo>
                  <a:lnTo>
                    <a:pt x="132" y="42"/>
                  </a:lnTo>
                  <a:lnTo>
                    <a:pt x="132" y="42"/>
                  </a:lnTo>
                  <a:lnTo>
                    <a:pt x="132" y="42"/>
                  </a:lnTo>
                  <a:lnTo>
                    <a:pt x="132" y="44"/>
                  </a:lnTo>
                  <a:lnTo>
                    <a:pt x="132" y="44"/>
                  </a:lnTo>
                  <a:lnTo>
                    <a:pt x="130" y="45"/>
                  </a:lnTo>
                  <a:lnTo>
                    <a:pt x="130" y="45"/>
                  </a:lnTo>
                  <a:lnTo>
                    <a:pt x="126" y="47"/>
                  </a:lnTo>
                  <a:lnTo>
                    <a:pt x="126" y="47"/>
                  </a:lnTo>
                  <a:lnTo>
                    <a:pt x="124" y="51"/>
                  </a:lnTo>
                  <a:lnTo>
                    <a:pt x="134" y="51"/>
                  </a:lnTo>
                  <a:lnTo>
                    <a:pt x="134" y="51"/>
                  </a:lnTo>
                  <a:close/>
                  <a:moveTo>
                    <a:pt x="57" y="45"/>
                  </a:moveTo>
                  <a:lnTo>
                    <a:pt x="57" y="51"/>
                  </a:lnTo>
                  <a:lnTo>
                    <a:pt x="73" y="51"/>
                  </a:lnTo>
                  <a:lnTo>
                    <a:pt x="73" y="45"/>
                  </a:lnTo>
                  <a:lnTo>
                    <a:pt x="57" y="45"/>
                  </a:lnTo>
                  <a:lnTo>
                    <a:pt x="57" y="45"/>
                  </a:lnTo>
                  <a:close/>
                  <a:moveTo>
                    <a:pt x="57" y="53"/>
                  </a:moveTo>
                  <a:lnTo>
                    <a:pt x="57" y="56"/>
                  </a:lnTo>
                  <a:lnTo>
                    <a:pt x="73" y="56"/>
                  </a:lnTo>
                  <a:lnTo>
                    <a:pt x="73" y="53"/>
                  </a:lnTo>
                  <a:lnTo>
                    <a:pt x="57" y="53"/>
                  </a:lnTo>
                  <a:lnTo>
                    <a:pt x="57" y="53"/>
                  </a:lnTo>
                  <a:close/>
                  <a:moveTo>
                    <a:pt x="77" y="47"/>
                  </a:moveTo>
                  <a:lnTo>
                    <a:pt x="77" y="62"/>
                  </a:lnTo>
                  <a:lnTo>
                    <a:pt x="82" y="62"/>
                  </a:lnTo>
                  <a:lnTo>
                    <a:pt x="82" y="55"/>
                  </a:lnTo>
                  <a:lnTo>
                    <a:pt x="82" y="55"/>
                  </a:lnTo>
                  <a:lnTo>
                    <a:pt x="82" y="51"/>
                  </a:lnTo>
                  <a:lnTo>
                    <a:pt x="82" y="51"/>
                  </a:lnTo>
                  <a:lnTo>
                    <a:pt x="84" y="51"/>
                  </a:lnTo>
                  <a:lnTo>
                    <a:pt x="84" y="51"/>
                  </a:lnTo>
                  <a:lnTo>
                    <a:pt x="86" y="51"/>
                  </a:lnTo>
                  <a:lnTo>
                    <a:pt x="86" y="51"/>
                  </a:lnTo>
                  <a:lnTo>
                    <a:pt x="86" y="53"/>
                  </a:lnTo>
                  <a:lnTo>
                    <a:pt x="86" y="53"/>
                  </a:lnTo>
                  <a:lnTo>
                    <a:pt x="86" y="53"/>
                  </a:lnTo>
                  <a:lnTo>
                    <a:pt x="86" y="62"/>
                  </a:lnTo>
                  <a:lnTo>
                    <a:pt x="93" y="62"/>
                  </a:lnTo>
                  <a:lnTo>
                    <a:pt x="93" y="55"/>
                  </a:lnTo>
                  <a:lnTo>
                    <a:pt x="93" y="55"/>
                  </a:lnTo>
                  <a:lnTo>
                    <a:pt x="93" y="51"/>
                  </a:lnTo>
                  <a:lnTo>
                    <a:pt x="93" y="51"/>
                  </a:lnTo>
                  <a:lnTo>
                    <a:pt x="95" y="51"/>
                  </a:lnTo>
                  <a:lnTo>
                    <a:pt x="95" y="51"/>
                  </a:lnTo>
                  <a:lnTo>
                    <a:pt x="97" y="51"/>
                  </a:lnTo>
                  <a:lnTo>
                    <a:pt x="97" y="51"/>
                  </a:lnTo>
                  <a:lnTo>
                    <a:pt x="97" y="53"/>
                  </a:lnTo>
                  <a:lnTo>
                    <a:pt x="97" y="62"/>
                  </a:lnTo>
                  <a:lnTo>
                    <a:pt x="102" y="62"/>
                  </a:lnTo>
                  <a:lnTo>
                    <a:pt x="102" y="53"/>
                  </a:lnTo>
                  <a:lnTo>
                    <a:pt x="102" y="53"/>
                  </a:lnTo>
                  <a:lnTo>
                    <a:pt x="102" y="47"/>
                  </a:lnTo>
                  <a:lnTo>
                    <a:pt x="102" y="47"/>
                  </a:lnTo>
                  <a:lnTo>
                    <a:pt x="97" y="45"/>
                  </a:lnTo>
                  <a:lnTo>
                    <a:pt x="97" y="45"/>
                  </a:lnTo>
                  <a:lnTo>
                    <a:pt x="95" y="47"/>
                  </a:lnTo>
                  <a:lnTo>
                    <a:pt x="95" y="47"/>
                  </a:lnTo>
                  <a:lnTo>
                    <a:pt x="91" y="49"/>
                  </a:lnTo>
                  <a:lnTo>
                    <a:pt x="91" y="49"/>
                  </a:lnTo>
                  <a:lnTo>
                    <a:pt x="90" y="47"/>
                  </a:lnTo>
                  <a:lnTo>
                    <a:pt x="90" y="47"/>
                  </a:lnTo>
                  <a:lnTo>
                    <a:pt x="88" y="45"/>
                  </a:lnTo>
                  <a:lnTo>
                    <a:pt x="88" y="45"/>
                  </a:lnTo>
                  <a:lnTo>
                    <a:pt x="84" y="47"/>
                  </a:lnTo>
                  <a:lnTo>
                    <a:pt x="84" y="47"/>
                  </a:lnTo>
                  <a:lnTo>
                    <a:pt x="82" y="49"/>
                  </a:lnTo>
                  <a:lnTo>
                    <a:pt x="82" y="47"/>
                  </a:lnTo>
                  <a:lnTo>
                    <a:pt x="77" y="47"/>
                  </a:lnTo>
                  <a:lnTo>
                    <a:pt x="77" y="47"/>
                  </a:lnTo>
                  <a:close/>
                  <a:moveTo>
                    <a:pt x="119" y="56"/>
                  </a:moveTo>
                  <a:lnTo>
                    <a:pt x="119" y="56"/>
                  </a:lnTo>
                  <a:lnTo>
                    <a:pt x="117" y="58"/>
                  </a:lnTo>
                  <a:lnTo>
                    <a:pt x="117" y="58"/>
                  </a:lnTo>
                  <a:lnTo>
                    <a:pt x="115" y="58"/>
                  </a:lnTo>
                  <a:lnTo>
                    <a:pt x="115" y="58"/>
                  </a:lnTo>
                  <a:lnTo>
                    <a:pt x="113" y="58"/>
                  </a:lnTo>
                  <a:lnTo>
                    <a:pt x="113" y="58"/>
                  </a:lnTo>
                  <a:lnTo>
                    <a:pt x="112" y="55"/>
                  </a:lnTo>
                  <a:lnTo>
                    <a:pt x="112" y="55"/>
                  </a:lnTo>
                  <a:lnTo>
                    <a:pt x="113" y="51"/>
                  </a:lnTo>
                  <a:lnTo>
                    <a:pt x="113" y="51"/>
                  </a:lnTo>
                  <a:lnTo>
                    <a:pt x="115" y="51"/>
                  </a:lnTo>
                  <a:lnTo>
                    <a:pt x="115" y="51"/>
                  </a:lnTo>
                  <a:lnTo>
                    <a:pt x="117" y="51"/>
                  </a:lnTo>
                  <a:lnTo>
                    <a:pt x="117" y="51"/>
                  </a:lnTo>
                  <a:lnTo>
                    <a:pt x="119" y="53"/>
                  </a:lnTo>
                  <a:lnTo>
                    <a:pt x="124" y="51"/>
                  </a:lnTo>
                  <a:lnTo>
                    <a:pt x="124" y="51"/>
                  </a:lnTo>
                  <a:lnTo>
                    <a:pt x="121" y="47"/>
                  </a:lnTo>
                  <a:lnTo>
                    <a:pt x="121" y="47"/>
                  </a:lnTo>
                  <a:lnTo>
                    <a:pt x="115" y="45"/>
                  </a:lnTo>
                  <a:lnTo>
                    <a:pt x="115" y="45"/>
                  </a:lnTo>
                  <a:lnTo>
                    <a:pt x="110" y="47"/>
                  </a:lnTo>
                  <a:lnTo>
                    <a:pt x="110" y="47"/>
                  </a:lnTo>
                  <a:lnTo>
                    <a:pt x="108" y="49"/>
                  </a:lnTo>
                  <a:lnTo>
                    <a:pt x="108" y="49"/>
                  </a:lnTo>
                  <a:lnTo>
                    <a:pt x="106" y="51"/>
                  </a:lnTo>
                  <a:lnTo>
                    <a:pt x="106" y="51"/>
                  </a:lnTo>
                  <a:lnTo>
                    <a:pt x="106" y="55"/>
                  </a:lnTo>
                  <a:lnTo>
                    <a:pt x="106" y="55"/>
                  </a:lnTo>
                  <a:lnTo>
                    <a:pt x="106" y="58"/>
                  </a:lnTo>
                  <a:lnTo>
                    <a:pt x="106" y="58"/>
                  </a:lnTo>
                  <a:lnTo>
                    <a:pt x="108" y="60"/>
                  </a:lnTo>
                  <a:lnTo>
                    <a:pt x="108" y="60"/>
                  </a:lnTo>
                  <a:lnTo>
                    <a:pt x="112" y="62"/>
                  </a:lnTo>
                  <a:lnTo>
                    <a:pt x="112" y="62"/>
                  </a:lnTo>
                  <a:lnTo>
                    <a:pt x="115" y="62"/>
                  </a:lnTo>
                  <a:lnTo>
                    <a:pt x="115" y="62"/>
                  </a:lnTo>
                  <a:lnTo>
                    <a:pt x="119" y="62"/>
                  </a:lnTo>
                  <a:lnTo>
                    <a:pt x="119" y="62"/>
                  </a:lnTo>
                  <a:lnTo>
                    <a:pt x="123" y="60"/>
                  </a:lnTo>
                  <a:lnTo>
                    <a:pt x="123" y="60"/>
                  </a:lnTo>
                  <a:lnTo>
                    <a:pt x="124" y="56"/>
                  </a:lnTo>
                  <a:lnTo>
                    <a:pt x="119" y="56"/>
                  </a:lnTo>
                  <a:lnTo>
                    <a:pt x="119" y="56"/>
                  </a:lnTo>
                  <a:close/>
                  <a:moveTo>
                    <a:pt x="25" y="12"/>
                  </a:moveTo>
                  <a:lnTo>
                    <a:pt x="25" y="82"/>
                  </a:lnTo>
                  <a:lnTo>
                    <a:pt x="141" y="82"/>
                  </a:lnTo>
                  <a:lnTo>
                    <a:pt x="141" y="12"/>
                  </a:lnTo>
                  <a:lnTo>
                    <a:pt x="25"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1" name="Freeform 348"/>
            <p:cNvSpPr>
              <a:spLocks noEditPoints="1"/>
            </p:cNvSpPr>
            <p:nvPr/>
          </p:nvSpPr>
          <p:spPr bwMode="auto">
            <a:xfrm>
              <a:off x="16309" y="1978"/>
              <a:ext cx="497" cy="341"/>
            </a:xfrm>
            <a:custGeom>
              <a:avLst/>
              <a:gdLst>
                <a:gd name="T0" fmla="*/ 130 w 168"/>
                <a:gd name="T1" fmla="*/ 0 h 115"/>
                <a:gd name="T2" fmla="*/ 123 w 168"/>
                <a:gd name="T3" fmla="*/ 46 h 115"/>
                <a:gd name="T4" fmla="*/ 57 w 168"/>
                <a:gd name="T5" fmla="*/ 70 h 115"/>
                <a:gd name="T6" fmla="*/ 66 w 168"/>
                <a:gd name="T7" fmla="*/ 108 h 115"/>
                <a:gd name="T8" fmla="*/ 55 w 168"/>
                <a:gd name="T9" fmla="*/ 114 h 115"/>
                <a:gd name="T10" fmla="*/ 38 w 168"/>
                <a:gd name="T11" fmla="*/ 103 h 115"/>
                <a:gd name="T12" fmla="*/ 29 w 168"/>
                <a:gd name="T13" fmla="*/ 62 h 115"/>
                <a:gd name="T14" fmla="*/ 22 w 168"/>
                <a:gd name="T15" fmla="*/ 35 h 115"/>
                <a:gd name="T16" fmla="*/ 161 w 168"/>
                <a:gd name="T17" fmla="*/ 71 h 115"/>
                <a:gd name="T18" fmla="*/ 167 w 168"/>
                <a:gd name="T19" fmla="*/ 77 h 115"/>
                <a:gd name="T20" fmla="*/ 165 w 168"/>
                <a:gd name="T21" fmla="*/ 82 h 115"/>
                <a:gd name="T22" fmla="*/ 157 w 168"/>
                <a:gd name="T23" fmla="*/ 86 h 115"/>
                <a:gd name="T24" fmla="*/ 137 w 168"/>
                <a:gd name="T25" fmla="*/ 79 h 115"/>
                <a:gd name="T26" fmla="*/ 135 w 168"/>
                <a:gd name="T27" fmla="*/ 70 h 115"/>
                <a:gd name="T28" fmla="*/ 139 w 168"/>
                <a:gd name="T29" fmla="*/ 66 h 115"/>
                <a:gd name="T30" fmla="*/ 161 w 168"/>
                <a:gd name="T31" fmla="*/ 71 h 115"/>
                <a:gd name="T32" fmla="*/ 145 w 168"/>
                <a:gd name="T33" fmla="*/ 24 h 115"/>
                <a:gd name="T34" fmla="*/ 137 w 168"/>
                <a:gd name="T35" fmla="*/ 20 h 115"/>
                <a:gd name="T36" fmla="*/ 135 w 168"/>
                <a:gd name="T37" fmla="*/ 15 h 115"/>
                <a:gd name="T38" fmla="*/ 141 w 168"/>
                <a:gd name="T39" fmla="*/ 9 h 115"/>
                <a:gd name="T40" fmla="*/ 159 w 168"/>
                <a:gd name="T41" fmla="*/ 2 h 115"/>
                <a:gd name="T42" fmla="*/ 167 w 168"/>
                <a:gd name="T43" fmla="*/ 7 h 115"/>
                <a:gd name="T44" fmla="*/ 167 w 168"/>
                <a:gd name="T45" fmla="*/ 15 h 115"/>
                <a:gd name="T46" fmla="*/ 145 w 168"/>
                <a:gd name="T47" fmla="*/ 24 h 115"/>
                <a:gd name="T48" fmla="*/ 145 w 168"/>
                <a:gd name="T49" fmla="*/ 51 h 115"/>
                <a:gd name="T50" fmla="*/ 137 w 168"/>
                <a:gd name="T51" fmla="*/ 48 h 115"/>
                <a:gd name="T52" fmla="*/ 137 w 168"/>
                <a:gd name="T53" fmla="*/ 40 h 115"/>
                <a:gd name="T54" fmla="*/ 145 w 168"/>
                <a:gd name="T55" fmla="*/ 37 h 115"/>
                <a:gd name="T56" fmla="*/ 163 w 168"/>
                <a:gd name="T57" fmla="*/ 37 h 115"/>
                <a:gd name="T58" fmla="*/ 168 w 168"/>
                <a:gd name="T59" fmla="*/ 44 h 115"/>
                <a:gd name="T60" fmla="*/ 167 w 168"/>
                <a:gd name="T61" fmla="*/ 49 h 115"/>
                <a:gd name="T62" fmla="*/ 145 w 168"/>
                <a:gd name="T63" fmla="*/ 51 h 115"/>
                <a:gd name="T64" fmla="*/ 13 w 168"/>
                <a:gd name="T65" fmla="*/ 31 h 115"/>
                <a:gd name="T66" fmla="*/ 16 w 168"/>
                <a:gd name="T67" fmla="*/ 35 h 115"/>
                <a:gd name="T68" fmla="*/ 14 w 168"/>
                <a:gd name="T69" fmla="*/ 64 h 115"/>
                <a:gd name="T70" fmla="*/ 3 w 168"/>
                <a:gd name="T71" fmla="*/ 64 h 115"/>
                <a:gd name="T72" fmla="*/ 0 w 168"/>
                <a:gd name="T73" fmla="*/ 35 h 115"/>
                <a:gd name="T74" fmla="*/ 3 w 168"/>
                <a:gd name="T75" fmla="*/ 31 h 115"/>
                <a:gd name="T76" fmla="*/ 47 w 168"/>
                <a:gd name="T77" fmla="*/ 75 h 115"/>
                <a:gd name="T78" fmla="*/ 53 w 168"/>
                <a:gd name="T79" fmla="*/ 104 h 115"/>
                <a:gd name="T80" fmla="*/ 58 w 168"/>
                <a:gd name="T81" fmla="*/ 106 h 115"/>
                <a:gd name="T82" fmla="*/ 60 w 168"/>
                <a:gd name="T83" fmla="*/ 103 h 115"/>
                <a:gd name="T84" fmla="*/ 57 w 168"/>
                <a:gd name="T85" fmla="*/ 90 h 115"/>
                <a:gd name="T86" fmla="*/ 53 w 168"/>
                <a:gd name="T87" fmla="*/ 73 h 115"/>
                <a:gd name="T88" fmla="*/ 49 w 168"/>
                <a:gd name="T89" fmla="*/ 73 h 115"/>
                <a:gd name="T90" fmla="*/ 106 w 168"/>
                <a:gd name="T91" fmla="*/ 16 h 115"/>
                <a:gd name="T92" fmla="*/ 102 w 168"/>
                <a:gd name="T93" fmla="*/ 46 h 115"/>
                <a:gd name="T94" fmla="*/ 106 w 168"/>
                <a:gd name="T95" fmla="*/ 75 h 115"/>
                <a:gd name="T96" fmla="*/ 112 w 168"/>
                <a:gd name="T97" fmla="*/ 79 h 115"/>
                <a:gd name="T98" fmla="*/ 113 w 168"/>
                <a:gd name="T99" fmla="*/ 73 h 115"/>
                <a:gd name="T100" fmla="*/ 110 w 168"/>
                <a:gd name="T101" fmla="*/ 46 h 115"/>
                <a:gd name="T102" fmla="*/ 113 w 168"/>
                <a:gd name="T103" fmla="*/ 18 h 115"/>
                <a:gd name="T104" fmla="*/ 112 w 168"/>
                <a:gd name="T105" fmla="*/ 15 h 115"/>
                <a:gd name="T106" fmla="*/ 106 w 168"/>
                <a:gd name="T107"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15">
                  <a:moveTo>
                    <a:pt x="22" y="35"/>
                  </a:moveTo>
                  <a:lnTo>
                    <a:pt x="22" y="35"/>
                  </a:lnTo>
                  <a:lnTo>
                    <a:pt x="130" y="0"/>
                  </a:lnTo>
                  <a:lnTo>
                    <a:pt x="130" y="0"/>
                  </a:lnTo>
                  <a:lnTo>
                    <a:pt x="124" y="22"/>
                  </a:lnTo>
                  <a:lnTo>
                    <a:pt x="123" y="46"/>
                  </a:lnTo>
                  <a:lnTo>
                    <a:pt x="124" y="68"/>
                  </a:lnTo>
                  <a:lnTo>
                    <a:pt x="130" y="90"/>
                  </a:lnTo>
                  <a:lnTo>
                    <a:pt x="57" y="70"/>
                  </a:lnTo>
                  <a:lnTo>
                    <a:pt x="57" y="70"/>
                  </a:lnTo>
                  <a:lnTo>
                    <a:pt x="60" y="90"/>
                  </a:lnTo>
                  <a:lnTo>
                    <a:pt x="66" y="108"/>
                  </a:lnTo>
                  <a:lnTo>
                    <a:pt x="66" y="108"/>
                  </a:lnTo>
                  <a:lnTo>
                    <a:pt x="60" y="112"/>
                  </a:lnTo>
                  <a:lnTo>
                    <a:pt x="55" y="114"/>
                  </a:lnTo>
                  <a:lnTo>
                    <a:pt x="44" y="115"/>
                  </a:lnTo>
                  <a:lnTo>
                    <a:pt x="44" y="115"/>
                  </a:lnTo>
                  <a:lnTo>
                    <a:pt x="38" y="103"/>
                  </a:lnTo>
                  <a:lnTo>
                    <a:pt x="35" y="90"/>
                  </a:lnTo>
                  <a:lnTo>
                    <a:pt x="31" y="77"/>
                  </a:lnTo>
                  <a:lnTo>
                    <a:pt x="29" y="62"/>
                  </a:lnTo>
                  <a:lnTo>
                    <a:pt x="22" y="60"/>
                  </a:lnTo>
                  <a:lnTo>
                    <a:pt x="22" y="60"/>
                  </a:lnTo>
                  <a:lnTo>
                    <a:pt x="22" y="35"/>
                  </a:lnTo>
                  <a:lnTo>
                    <a:pt x="22" y="35"/>
                  </a:lnTo>
                  <a:close/>
                  <a:moveTo>
                    <a:pt x="161" y="71"/>
                  </a:moveTo>
                  <a:lnTo>
                    <a:pt x="161" y="71"/>
                  </a:lnTo>
                  <a:lnTo>
                    <a:pt x="165" y="71"/>
                  </a:lnTo>
                  <a:lnTo>
                    <a:pt x="167" y="75"/>
                  </a:lnTo>
                  <a:lnTo>
                    <a:pt x="167" y="77"/>
                  </a:lnTo>
                  <a:lnTo>
                    <a:pt x="167" y="81"/>
                  </a:lnTo>
                  <a:lnTo>
                    <a:pt x="167" y="81"/>
                  </a:lnTo>
                  <a:lnTo>
                    <a:pt x="165" y="82"/>
                  </a:lnTo>
                  <a:lnTo>
                    <a:pt x="163" y="84"/>
                  </a:lnTo>
                  <a:lnTo>
                    <a:pt x="159" y="86"/>
                  </a:lnTo>
                  <a:lnTo>
                    <a:pt x="157" y="86"/>
                  </a:lnTo>
                  <a:lnTo>
                    <a:pt x="141" y="81"/>
                  </a:lnTo>
                  <a:lnTo>
                    <a:pt x="141" y="81"/>
                  </a:lnTo>
                  <a:lnTo>
                    <a:pt x="137" y="79"/>
                  </a:lnTo>
                  <a:lnTo>
                    <a:pt x="135" y="75"/>
                  </a:lnTo>
                  <a:lnTo>
                    <a:pt x="135" y="73"/>
                  </a:lnTo>
                  <a:lnTo>
                    <a:pt x="135" y="70"/>
                  </a:lnTo>
                  <a:lnTo>
                    <a:pt x="135" y="70"/>
                  </a:lnTo>
                  <a:lnTo>
                    <a:pt x="137" y="68"/>
                  </a:lnTo>
                  <a:lnTo>
                    <a:pt x="139" y="66"/>
                  </a:lnTo>
                  <a:lnTo>
                    <a:pt x="143" y="64"/>
                  </a:lnTo>
                  <a:lnTo>
                    <a:pt x="145" y="64"/>
                  </a:lnTo>
                  <a:lnTo>
                    <a:pt x="161" y="71"/>
                  </a:lnTo>
                  <a:lnTo>
                    <a:pt x="161" y="71"/>
                  </a:lnTo>
                  <a:close/>
                  <a:moveTo>
                    <a:pt x="145" y="24"/>
                  </a:moveTo>
                  <a:lnTo>
                    <a:pt x="145" y="24"/>
                  </a:lnTo>
                  <a:lnTo>
                    <a:pt x="143" y="24"/>
                  </a:lnTo>
                  <a:lnTo>
                    <a:pt x="139" y="22"/>
                  </a:lnTo>
                  <a:lnTo>
                    <a:pt x="137" y="20"/>
                  </a:lnTo>
                  <a:lnTo>
                    <a:pt x="135" y="18"/>
                  </a:lnTo>
                  <a:lnTo>
                    <a:pt x="135" y="18"/>
                  </a:lnTo>
                  <a:lnTo>
                    <a:pt x="135" y="15"/>
                  </a:lnTo>
                  <a:lnTo>
                    <a:pt x="135" y="13"/>
                  </a:lnTo>
                  <a:lnTo>
                    <a:pt x="137" y="9"/>
                  </a:lnTo>
                  <a:lnTo>
                    <a:pt x="141" y="9"/>
                  </a:lnTo>
                  <a:lnTo>
                    <a:pt x="157" y="4"/>
                  </a:lnTo>
                  <a:lnTo>
                    <a:pt x="157" y="4"/>
                  </a:lnTo>
                  <a:lnTo>
                    <a:pt x="159" y="2"/>
                  </a:lnTo>
                  <a:lnTo>
                    <a:pt x="163" y="4"/>
                  </a:lnTo>
                  <a:lnTo>
                    <a:pt x="165" y="5"/>
                  </a:lnTo>
                  <a:lnTo>
                    <a:pt x="167" y="7"/>
                  </a:lnTo>
                  <a:lnTo>
                    <a:pt x="167" y="7"/>
                  </a:lnTo>
                  <a:lnTo>
                    <a:pt x="167" y="11"/>
                  </a:lnTo>
                  <a:lnTo>
                    <a:pt x="167" y="15"/>
                  </a:lnTo>
                  <a:lnTo>
                    <a:pt x="165" y="16"/>
                  </a:lnTo>
                  <a:lnTo>
                    <a:pt x="161" y="18"/>
                  </a:lnTo>
                  <a:lnTo>
                    <a:pt x="145" y="24"/>
                  </a:lnTo>
                  <a:lnTo>
                    <a:pt x="145" y="24"/>
                  </a:lnTo>
                  <a:close/>
                  <a:moveTo>
                    <a:pt x="145" y="51"/>
                  </a:moveTo>
                  <a:lnTo>
                    <a:pt x="145" y="51"/>
                  </a:lnTo>
                  <a:lnTo>
                    <a:pt x="141" y="51"/>
                  </a:lnTo>
                  <a:lnTo>
                    <a:pt x="139" y="49"/>
                  </a:lnTo>
                  <a:lnTo>
                    <a:pt x="137" y="48"/>
                  </a:lnTo>
                  <a:lnTo>
                    <a:pt x="137" y="44"/>
                  </a:lnTo>
                  <a:lnTo>
                    <a:pt x="137" y="44"/>
                  </a:lnTo>
                  <a:lnTo>
                    <a:pt x="137" y="40"/>
                  </a:lnTo>
                  <a:lnTo>
                    <a:pt x="139" y="38"/>
                  </a:lnTo>
                  <a:lnTo>
                    <a:pt x="141" y="37"/>
                  </a:lnTo>
                  <a:lnTo>
                    <a:pt x="145" y="37"/>
                  </a:lnTo>
                  <a:lnTo>
                    <a:pt x="161" y="37"/>
                  </a:lnTo>
                  <a:lnTo>
                    <a:pt x="161" y="37"/>
                  </a:lnTo>
                  <a:lnTo>
                    <a:pt x="163" y="37"/>
                  </a:lnTo>
                  <a:lnTo>
                    <a:pt x="167" y="38"/>
                  </a:lnTo>
                  <a:lnTo>
                    <a:pt x="168" y="40"/>
                  </a:lnTo>
                  <a:lnTo>
                    <a:pt x="168" y="44"/>
                  </a:lnTo>
                  <a:lnTo>
                    <a:pt x="168" y="44"/>
                  </a:lnTo>
                  <a:lnTo>
                    <a:pt x="168" y="48"/>
                  </a:lnTo>
                  <a:lnTo>
                    <a:pt x="167" y="49"/>
                  </a:lnTo>
                  <a:lnTo>
                    <a:pt x="163" y="51"/>
                  </a:lnTo>
                  <a:lnTo>
                    <a:pt x="161" y="51"/>
                  </a:lnTo>
                  <a:lnTo>
                    <a:pt x="145" y="51"/>
                  </a:lnTo>
                  <a:lnTo>
                    <a:pt x="145" y="51"/>
                  </a:lnTo>
                  <a:close/>
                  <a:moveTo>
                    <a:pt x="3" y="31"/>
                  </a:moveTo>
                  <a:lnTo>
                    <a:pt x="13" y="31"/>
                  </a:lnTo>
                  <a:lnTo>
                    <a:pt x="13" y="31"/>
                  </a:lnTo>
                  <a:lnTo>
                    <a:pt x="14" y="33"/>
                  </a:lnTo>
                  <a:lnTo>
                    <a:pt x="16" y="35"/>
                  </a:lnTo>
                  <a:lnTo>
                    <a:pt x="16" y="62"/>
                  </a:lnTo>
                  <a:lnTo>
                    <a:pt x="16" y="62"/>
                  </a:lnTo>
                  <a:lnTo>
                    <a:pt x="14" y="64"/>
                  </a:lnTo>
                  <a:lnTo>
                    <a:pt x="13" y="64"/>
                  </a:lnTo>
                  <a:lnTo>
                    <a:pt x="3" y="64"/>
                  </a:lnTo>
                  <a:lnTo>
                    <a:pt x="3" y="64"/>
                  </a:lnTo>
                  <a:lnTo>
                    <a:pt x="2" y="64"/>
                  </a:lnTo>
                  <a:lnTo>
                    <a:pt x="0" y="62"/>
                  </a:lnTo>
                  <a:lnTo>
                    <a:pt x="0" y="35"/>
                  </a:lnTo>
                  <a:lnTo>
                    <a:pt x="0" y="35"/>
                  </a:lnTo>
                  <a:lnTo>
                    <a:pt x="2" y="33"/>
                  </a:lnTo>
                  <a:lnTo>
                    <a:pt x="3" y="31"/>
                  </a:lnTo>
                  <a:lnTo>
                    <a:pt x="3" y="31"/>
                  </a:lnTo>
                  <a:close/>
                  <a:moveTo>
                    <a:pt x="47" y="75"/>
                  </a:moveTo>
                  <a:lnTo>
                    <a:pt x="47" y="75"/>
                  </a:lnTo>
                  <a:lnTo>
                    <a:pt x="49" y="90"/>
                  </a:lnTo>
                  <a:lnTo>
                    <a:pt x="49" y="90"/>
                  </a:lnTo>
                  <a:lnTo>
                    <a:pt x="53" y="104"/>
                  </a:lnTo>
                  <a:lnTo>
                    <a:pt x="53" y="104"/>
                  </a:lnTo>
                  <a:lnTo>
                    <a:pt x="55" y="106"/>
                  </a:lnTo>
                  <a:lnTo>
                    <a:pt x="58" y="106"/>
                  </a:lnTo>
                  <a:lnTo>
                    <a:pt x="58" y="106"/>
                  </a:lnTo>
                  <a:lnTo>
                    <a:pt x="60" y="104"/>
                  </a:lnTo>
                  <a:lnTo>
                    <a:pt x="60" y="103"/>
                  </a:lnTo>
                  <a:lnTo>
                    <a:pt x="60" y="103"/>
                  </a:lnTo>
                  <a:lnTo>
                    <a:pt x="57" y="90"/>
                  </a:lnTo>
                  <a:lnTo>
                    <a:pt x="57" y="90"/>
                  </a:lnTo>
                  <a:lnTo>
                    <a:pt x="55" y="75"/>
                  </a:lnTo>
                  <a:lnTo>
                    <a:pt x="55" y="75"/>
                  </a:lnTo>
                  <a:lnTo>
                    <a:pt x="53" y="73"/>
                  </a:lnTo>
                  <a:lnTo>
                    <a:pt x="51" y="71"/>
                  </a:lnTo>
                  <a:lnTo>
                    <a:pt x="51" y="71"/>
                  </a:lnTo>
                  <a:lnTo>
                    <a:pt x="49" y="73"/>
                  </a:lnTo>
                  <a:lnTo>
                    <a:pt x="47" y="75"/>
                  </a:lnTo>
                  <a:lnTo>
                    <a:pt x="47" y="75"/>
                  </a:lnTo>
                  <a:close/>
                  <a:moveTo>
                    <a:pt x="106" y="16"/>
                  </a:moveTo>
                  <a:lnTo>
                    <a:pt x="106" y="16"/>
                  </a:lnTo>
                  <a:lnTo>
                    <a:pt x="104" y="31"/>
                  </a:lnTo>
                  <a:lnTo>
                    <a:pt x="102" y="46"/>
                  </a:lnTo>
                  <a:lnTo>
                    <a:pt x="102" y="46"/>
                  </a:lnTo>
                  <a:lnTo>
                    <a:pt x="104" y="60"/>
                  </a:lnTo>
                  <a:lnTo>
                    <a:pt x="106" y="75"/>
                  </a:lnTo>
                  <a:lnTo>
                    <a:pt x="106" y="75"/>
                  </a:lnTo>
                  <a:lnTo>
                    <a:pt x="108" y="79"/>
                  </a:lnTo>
                  <a:lnTo>
                    <a:pt x="112" y="79"/>
                  </a:lnTo>
                  <a:lnTo>
                    <a:pt x="112" y="79"/>
                  </a:lnTo>
                  <a:lnTo>
                    <a:pt x="113" y="77"/>
                  </a:lnTo>
                  <a:lnTo>
                    <a:pt x="113" y="73"/>
                  </a:lnTo>
                  <a:lnTo>
                    <a:pt x="113" y="73"/>
                  </a:lnTo>
                  <a:lnTo>
                    <a:pt x="112" y="60"/>
                  </a:lnTo>
                  <a:lnTo>
                    <a:pt x="110" y="46"/>
                  </a:lnTo>
                  <a:lnTo>
                    <a:pt x="110" y="46"/>
                  </a:lnTo>
                  <a:lnTo>
                    <a:pt x="112" y="33"/>
                  </a:lnTo>
                  <a:lnTo>
                    <a:pt x="113" y="18"/>
                  </a:lnTo>
                  <a:lnTo>
                    <a:pt x="113" y="18"/>
                  </a:lnTo>
                  <a:lnTo>
                    <a:pt x="113" y="16"/>
                  </a:lnTo>
                  <a:lnTo>
                    <a:pt x="112" y="15"/>
                  </a:lnTo>
                  <a:lnTo>
                    <a:pt x="112" y="15"/>
                  </a:lnTo>
                  <a:lnTo>
                    <a:pt x="108" y="15"/>
                  </a:lnTo>
                  <a:lnTo>
                    <a:pt x="106" y="16"/>
                  </a:lnTo>
                  <a:lnTo>
                    <a:pt x="106"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2" name="Freeform 349"/>
            <p:cNvSpPr>
              <a:spLocks noEditPoints="1"/>
            </p:cNvSpPr>
            <p:nvPr/>
          </p:nvSpPr>
          <p:spPr bwMode="auto">
            <a:xfrm>
              <a:off x="13977" y="3001"/>
              <a:ext cx="497" cy="374"/>
            </a:xfrm>
            <a:custGeom>
              <a:avLst/>
              <a:gdLst>
                <a:gd name="T0" fmla="*/ 44 w 168"/>
                <a:gd name="T1" fmla="*/ 0 h 126"/>
                <a:gd name="T2" fmla="*/ 62 w 168"/>
                <a:gd name="T3" fmla="*/ 11 h 126"/>
                <a:gd name="T4" fmla="*/ 71 w 168"/>
                <a:gd name="T5" fmla="*/ 22 h 126"/>
                <a:gd name="T6" fmla="*/ 55 w 168"/>
                <a:gd name="T7" fmla="*/ 36 h 126"/>
                <a:gd name="T8" fmla="*/ 49 w 168"/>
                <a:gd name="T9" fmla="*/ 23 h 126"/>
                <a:gd name="T10" fmla="*/ 36 w 168"/>
                <a:gd name="T11" fmla="*/ 20 h 126"/>
                <a:gd name="T12" fmla="*/ 23 w 168"/>
                <a:gd name="T13" fmla="*/ 23 h 126"/>
                <a:gd name="T14" fmla="*/ 18 w 168"/>
                <a:gd name="T15" fmla="*/ 36 h 126"/>
                <a:gd name="T16" fmla="*/ 23 w 168"/>
                <a:gd name="T17" fmla="*/ 49 h 126"/>
                <a:gd name="T18" fmla="*/ 34 w 168"/>
                <a:gd name="T19" fmla="*/ 55 h 126"/>
                <a:gd name="T20" fmla="*/ 42 w 168"/>
                <a:gd name="T21" fmla="*/ 51 h 126"/>
                <a:gd name="T22" fmla="*/ 106 w 168"/>
                <a:gd name="T23" fmla="*/ 53 h 126"/>
                <a:gd name="T24" fmla="*/ 111 w 168"/>
                <a:gd name="T25" fmla="*/ 55 h 126"/>
                <a:gd name="T26" fmla="*/ 113 w 168"/>
                <a:gd name="T27" fmla="*/ 55 h 126"/>
                <a:gd name="T28" fmla="*/ 126 w 168"/>
                <a:gd name="T29" fmla="*/ 49 h 126"/>
                <a:gd name="T30" fmla="*/ 132 w 168"/>
                <a:gd name="T31" fmla="*/ 36 h 126"/>
                <a:gd name="T32" fmla="*/ 126 w 168"/>
                <a:gd name="T33" fmla="*/ 23 h 126"/>
                <a:gd name="T34" fmla="*/ 113 w 168"/>
                <a:gd name="T35" fmla="*/ 20 h 126"/>
                <a:gd name="T36" fmla="*/ 100 w 168"/>
                <a:gd name="T37" fmla="*/ 23 h 126"/>
                <a:gd name="T38" fmla="*/ 77 w 168"/>
                <a:gd name="T39" fmla="*/ 36 h 126"/>
                <a:gd name="T40" fmla="*/ 78 w 168"/>
                <a:gd name="T41" fmla="*/ 22 h 126"/>
                <a:gd name="T42" fmla="*/ 88 w 168"/>
                <a:gd name="T43" fmla="*/ 11 h 126"/>
                <a:gd name="T44" fmla="*/ 106 w 168"/>
                <a:gd name="T45" fmla="*/ 0 h 126"/>
                <a:gd name="T46" fmla="*/ 121 w 168"/>
                <a:gd name="T47" fmla="*/ 0 h 126"/>
                <a:gd name="T48" fmla="*/ 139 w 168"/>
                <a:gd name="T49" fmla="*/ 11 h 126"/>
                <a:gd name="T50" fmla="*/ 146 w 168"/>
                <a:gd name="T51" fmla="*/ 22 h 126"/>
                <a:gd name="T52" fmla="*/ 150 w 168"/>
                <a:gd name="T53" fmla="*/ 36 h 126"/>
                <a:gd name="T54" fmla="*/ 145 w 168"/>
                <a:gd name="T55" fmla="*/ 58 h 126"/>
                <a:gd name="T56" fmla="*/ 134 w 168"/>
                <a:gd name="T57" fmla="*/ 67 h 126"/>
                <a:gd name="T58" fmla="*/ 128 w 168"/>
                <a:gd name="T59" fmla="*/ 73 h 126"/>
                <a:gd name="T60" fmla="*/ 146 w 168"/>
                <a:gd name="T61" fmla="*/ 108 h 126"/>
                <a:gd name="T62" fmla="*/ 128 w 168"/>
                <a:gd name="T63" fmla="*/ 115 h 126"/>
                <a:gd name="T64" fmla="*/ 121 w 168"/>
                <a:gd name="T65" fmla="*/ 126 h 126"/>
                <a:gd name="T66" fmla="*/ 31 w 168"/>
                <a:gd name="T67" fmla="*/ 126 h 126"/>
                <a:gd name="T68" fmla="*/ 20 w 168"/>
                <a:gd name="T69" fmla="*/ 119 h 126"/>
                <a:gd name="T70" fmla="*/ 12 w 168"/>
                <a:gd name="T71" fmla="*/ 88 h 126"/>
                <a:gd name="T72" fmla="*/ 20 w 168"/>
                <a:gd name="T73" fmla="*/ 73 h 126"/>
                <a:gd name="T74" fmla="*/ 20 w 168"/>
                <a:gd name="T75" fmla="*/ 69 h 126"/>
                <a:gd name="T76" fmla="*/ 5 w 168"/>
                <a:gd name="T77" fmla="*/ 58 h 126"/>
                <a:gd name="T78" fmla="*/ 0 w 168"/>
                <a:gd name="T79" fmla="*/ 36 h 126"/>
                <a:gd name="T80" fmla="*/ 3 w 168"/>
                <a:gd name="T81" fmla="*/ 22 h 126"/>
                <a:gd name="T82" fmla="*/ 11 w 168"/>
                <a:gd name="T83" fmla="*/ 11 h 126"/>
                <a:gd name="T84" fmla="*/ 29 w 168"/>
                <a:gd name="T85" fmla="*/ 0 h 126"/>
                <a:gd name="T86" fmla="*/ 156 w 168"/>
                <a:gd name="T87" fmla="*/ 82 h 126"/>
                <a:gd name="T88" fmla="*/ 150 w 168"/>
                <a:gd name="T89" fmla="*/ 108 h 126"/>
                <a:gd name="T90" fmla="*/ 168 w 168"/>
                <a:gd name="T91" fmla="*/ 77 h 126"/>
                <a:gd name="T92" fmla="*/ 9 w 168"/>
                <a:gd name="T93" fmla="*/ 75 h 126"/>
                <a:gd name="T94" fmla="*/ 9 w 168"/>
                <a:gd name="T95" fmla="*/ 8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6">
                  <a:moveTo>
                    <a:pt x="36" y="0"/>
                  </a:moveTo>
                  <a:lnTo>
                    <a:pt x="36" y="0"/>
                  </a:lnTo>
                  <a:lnTo>
                    <a:pt x="44" y="0"/>
                  </a:lnTo>
                  <a:lnTo>
                    <a:pt x="51" y="3"/>
                  </a:lnTo>
                  <a:lnTo>
                    <a:pt x="56" y="5"/>
                  </a:lnTo>
                  <a:lnTo>
                    <a:pt x="62" y="11"/>
                  </a:lnTo>
                  <a:lnTo>
                    <a:pt x="62" y="11"/>
                  </a:lnTo>
                  <a:lnTo>
                    <a:pt x="67" y="16"/>
                  </a:lnTo>
                  <a:lnTo>
                    <a:pt x="71" y="22"/>
                  </a:lnTo>
                  <a:lnTo>
                    <a:pt x="73" y="29"/>
                  </a:lnTo>
                  <a:lnTo>
                    <a:pt x="73" y="36"/>
                  </a:lnTo>
                  <a:lnTo>
                    <a:pt x="55" y="36"/>
                  </a:lnTo>
                  <a:lnTo>
                    <a:pt x="55" y="36"/>
                  </a:lnTo>
                  <a:lnTo>
                    <a:pt x="53" y="29"/>
                  </a:lnTo>
                  <a:lnTo>
                    <a:pt x="49" y="23"/>
                  </a:lnTo>
                  <a:lnTo>
                    <a:pt x="49" y="23"/>
                  </a:lnTo>
                  <a:lnTo>
                    <a:pt x="44" y="20"/>
                  </a:lnTo>
                  <a:lnTo>
                    <a:pt x="36" y="20"/>
                  </a:lnTo>
                  <a:lnTo>
                    <a:pt x="36" y="20"/>
                  </a:lnTo>
                  <a:lnTo>
                    <a:pt x="29" y="20"/>
                  </a:lnTo>
                  <a:lnTo>
                    <a:pt x="23" y="23"/>
                  </a:lnTo>
                  <a:lnTo>
                    <a:pt x="23" y="23"/>
                  </a:lnTo>
                  <a:lnTo>
                    <a:pt x="20" y="29"/>
                  </a:lnTo>
                  <a:lnTo>
                    <a:pt x="18" y="36"/>
                  </a:lnTo>
                  <a:lnTo>
                    <a:pt x="18" y="36"/>
                  </a:lnTo>
                  <a:lnTo>
                    <a:pt x="20" y="44"/>
                  </a:lnTo>
                  <a:lnTo>
                    <a:pt x="23" y="49"/>
                  </a:lnTo>
                  <a:lnTo>
                    <a:pt x="23" y="49"/>
                  </a:lnTo>
                  <a:lnTo>
                    <a:pt x="29" y="53"/>
                  </a:lnTo>
                  <a:lnTo>
                    <a:pt x="34" y="55"/>
                  </a:lnTo>
                  <a:lnTo>
                    <a:pt x="34" y="62"/>
                  </a:lnTo>
                  <a:lnTo>
                    <a:pt x="42" y="62"/>
                  </a:lnTo>
                  <a:lnTo>
                    <a:pt x="42" y="51"/>
                  </a:lnTo>
                  <a:lnTo>
                    <a:pt x="49" y="44"/>
                  </a:lnTo>
                  <a:lnTo>
                    <a:pt x="95" y="44"/>
                  </a:lnTo>
                  <a:lnTo>
                    <a:pt x="106" y="53"/>
                  </a:lnTo>
                  <a:lnTo>
                    <a:pt x="106" y="62"/>
                  </a:lnTo>
                  <a:lnTo>
                    <a:pt x="111" y="62"/>
                  </a:lnTo>
                  <a:lnTo>
                    <a:pt x="111" y="55"/>
                  </a:lnTo>
                  <a:lnTo>
                    <a:pt x="111" y="55"/>
                  </a:lnTo>
                  <a:lnTo>
                    <a:pt x="113" y="55"/>
                  </a:lnTo>
                  <a:lnTo>
                    <a:pt x="113" y="55"/>
                  </a:lnTo>
                  <a:lnTo>
                    <a:pt x="121" y="53"/>
                  </a:lnTo>
                  <a:lnTo>
                    <a:pt x="126" y="49"/>
                  </a:lnTo>
                  <a:lnTo>
                    <a:pt x="126" y="49"/>
                  </a:lnTo>
                  <a:lnTo>
                    <a:pt x="130" y="44"/>
                  </a:lnTo>
                  <a:lnTo>
                    <a:pt x="132" y="36"/>
                  </a:lnTo>
                  <a:lnTo>
                    <a:pt x="132" y="36"/>
                  </a:lnTo>
                  <a:lnTo>
                    <a:pt x="130" y="29"/>
                  </a:lnTo>
                  <a:lnTo>
                    <a:pt x="126" y="23"/>
                  </a:lnTo>
                  <a:lnTo>
                    <a:pt x="126" y="23"/>
                  </a:lnTo>
                  <a:lnTo>
                    <a:pt x="121" y="20"/>
                  </a:lnTo>
                  <a:lnTo>
                    <a:pt x="113" y="20"/>
                  </a:lnTo>
                  <a:lnTo>
                    <a:pt x="113" y="20"/>
                  </a:lnTo>
                  <a:lnTo>
                    <a:pt x="106" y="20"/>
                  </a:lnTo>
                  <a:lnTo>
                    <a:pt x="100" y="23"/>
                  </a:lnTo>
                  <a:lnTo>
                    <a:pt x="100" y="23"/>
                  </a:lnTo>
                  <a:lnTo>
                    <a:pt x="97" y="29"/>
                  </a:lnTo>
                  <a:lnTo>
                    <a:pt x="95" y="36"/>
                  </a:lnTo>
                  <a:lnTo>
                    <a:pt x="77" y="36"/>
                  </a:lnTo>
                  <a:lnTo>
                    <a:pt x="77" y="36"/>
                  </a:lnTo>
                  <a:lnTo>
                    <a:pt x="77" y="29"/>
                  </a:lnTo>
                  <a:lnTo>
                    <a:pt x="78" y="22"/>
                  </a:lnTo>
                  <a:lnTo>
                    <a:pt x="82" y="16"/>
                  </a:lnTo>
                  <a:lnTo>
                    <a:pt x="88" y="11"/>
                  </a:lnTo>
                  <a:lnTo>
                    <a:pt x="88" y="11"/>
                  </a:lnTo>
                  <a:lnTo>
                    <a:pt x="93" y="5"/>
                  </a:lnTo>
                  <a:lnTo>
                    <a:pt x="99" y="3"/>
                  </a:lnTo>
                  <a:lnTo>
                    <a:pt x="106" y="0"/>
                  </a:lnTo>
                  <a:lnTo>
                    <a:pt x="113" y="0"/>
                  </a:lnTo>
                  <a:lnTo>
                    <a:pt x="113" y="0"/>
                  </a:lnTo>
                  <a:lnTo>
                    <a:pt x="121" y="0"/>
                  </a:lnTo>
                  <a:lnTo>
                    <a:pt x="128" y="3"/>
                  </a:lnTo>
                  <a:lnTo>
                    <a:pt x="134" y="5"/>
                  </a:lnTo>
                  <a:lnTo>
                    <a:pt x="139" y="11"/>
                  </a:lnTo>
                  <a:lnTo>
                    <a:pt x="139" y="11"/>
                  </a:lnTo>
                  <a:lnTo>
                    <a:pt x="145" y="16"/>
                  </a:lnTo>
                  <a:lnTo>
                    <a:pt x="146" y="22"/>
                  </a:lnTo>
                  <a:lnTo>
                    <a:pt x="150" y="29"/>
                  </a:lnTo>
                  <a:lnTo>
                    <a:pt x="150" y="36"/>
                  </a:lnTo>
                  <a:lnTo>
                    <a:pt x="150" y="36"/>
                  </a:lnTo>
                  <a:lnTo>
                    <a:pt x="150" y="44"/>
                  </a:lnTo>
                  <a:lnTo>
                    <a:pt x="146" y="51"/>
                  </a:lnTo>
                  <a:lnTo>
                    <a:pt x="145" y="58"/>
                  </a:lnTo>
                  <a:lnTo>
                    <a:pt x="139" y="64"/>
                  </a:lnTo>
                  <a:lnTo>
                    <a:pt x="139" y="64"/>
                  </a:lnTo>
                  <a:lnTo>
                    <a:pt x="134" y="67"/>
                  </a:lnTo>
                  <a:lnTo>
                    <a:pt x="128" y="71"/>
                  </a:lnTo>
                  <a:lnTo>
                    <a:pt x="128" y="71"/>
                  </a:lnTo>
                  <a:lnTo>
                    <a:pt x="128" y="73"/>
                  </a:lnTo>
                  <a:lnTo>
                    <a:pt x="128" y="84"/>
                  </a:lnTo>
                  <a:lnTo>
                    <a:pt x="146" y="84"/>
                  </a:lnTo>
                  <a:lnTo>
                    <a:pt x="146" y="108"/>
                  </a:lnTo>
                  <a:lnTo>
                    <a:pt x="128" y="108"/>
                  </a:lnTo>
                  <a:lnTo>
                    <a:pt x="128" y="115"/>
                  </a:lnTo>
                  <a:lnTo>
                    <a:pt x="128" y="115"/>
                  </a:lnTo>
                  <a:lnTo>
                    <a:pt x="126" y="119"/>
                  </a:lnTo>
                  <a:lnTo>
                    <a:pt x="124" y="122"/>
                  </a:lnTo>
                  <a:lnTo>
                    <a:pt x="121" y="126"/>
                  </a:lnTo>
                  <a:lnTo>
                    <a:pt x="117" y="126"/>
                  </a:lnTo>
                  <a:lnTo>
                    <a:pt x="31" y="126"/>
                  </a:lnTo>
                  <a:lnTo>
                    <a:pt x="31" y="126"/>
                  </a:lnTo>
                  <a:lnTo>
                    <a:pt x="27" y="126"/>
                  </a:lnTo>
                  <a:lnTo>
                    <a:pt x="23" y="122"/>
                  </a:lnTo>
                  <a:lnTo>
                    <a:pt x="20" y="119"/>
                  </a:lnTo>
                  <a:lnTo>
                    <a:pt x="20" y="115"/>
                  </a:lnTo>
                  <a:lnTo>
                    <a:pt x="20" y="88"/>
                  </a:lnTo>
                  <a:lnTo>
                    <a:pt x="12" y="88"/>
                  </a:lnTo>
                  <a:lnTo>
                    <a:pt x="12" y="77"/>
                  </a:lnTo>
                  <a:lnTo>
                    <a:pt x="20" y="77"/>
                  </a:lnTo>
                  <a:lnTo>
                    <a:pt x="20" y="73"/>
                  </a:lnTo>
                  <a:lnTo>
                    <a:pt x="20" y="73"/>
                  </a:lnTo>
                  <a:lnTo>
                    <a:pt x="20" y="69"/>
                  </a:lnTo>
                  <a:lnTo>
                    <a:pt x="20" y="69"/>
                  </a:lnTo>
                  <a:lnTo>
                    <a:pt x="11" y="64"/>
                  </a:lnTo>
                  <a:lnTo>
                    <a:pt x="11" y="64"/>
                  </a:lnTo>
                  <a:lnTo>
                    <a:pt x="5" y="58"/>
                  </a:lnTo>
                  <a:lnTo>
                    <a:pt x="3" y="51"/>
                  </a:lnTo>
                  <a:lnTo>
                    <a:pt x="0" y="44"/>
                  </a:lnTo>
                  <a:lnTo>
                    <a:pt x="0" y="36"/>
                  </a:lnTo>
                  <a:lnTo>
                    <a:pt x="0" y="36"/>
                  </a:lnTo>
                  <a:lnTo>
                    <a:pt x="0" y="29"/>
                  </a:lnTo>
                  <a:lnTo>
                    <a:pt x="3" y="22"/>
                  </a:lnTo>
                  <a:lnTo>
                    <a:pt x="5" y="16"/>
                  </a:lnTo>
                  <a:lnTo>
                    <a:pt x="11" y="11"/>
                  </a:lnTo>
                  <a:lnTo>
                    <a:pt x="11" y="11"/>
                  </a:lnTo>
                  <a:lnTo>
                    <a:pt x="16" y="5"/>
                  </a:lnTo>
                  <a:lnTo>
                    <a:pt x="22" y="3"/>
                  </a:lnTo>
                  <a:lnTo>
                    <a:pt x="29" y="0"/>
                  </a:lnTo>
                  <a:lnTo>
                    <a:pt x="36" y="0"/>
                  </a:lnTo>
                  <a:lnTo>
                    <a:pt x="36" y="0"/>
                  </a:lnTo>
                  <a:close/>
                  <a:moveTo>
                    <a:pt x="156" y="82"/>
                  </a:moveTo>
                  <a:lnTo>
                    <a:pt x="156" y="82"/>
                  </a:lnTo>
                  <a:lnTo>
                    <a:pt x="150" y="82"/>
                  </a:lnTo>
                  <a:lnTo>
                    <a:pt x="150" y="108"/>
                  </a:lnTo>
                  <a:lnTo>
                    <a:pt x="156" y="108"/>
                  </a:lnTo>
                  <a:lnTo>
                    <a:pt x="168" y="115"/>
                  </a:lnTo>
                  <a:lnTo>
                    <a:pt x="168" y="77"/>
                  </a:lnTo>
                  <a:lnTo>
                    <a:pt x="156" y="82"/>
                  </a:lnTo>
                  <a:lnTo>
                    <a:pt x="156" y="82"/>
                  </a:lnTo>
                  <a:close/>
                  <a:moveTo>
                    <a:pt x="9" y="75"/>
                  </a:moveTo>
                  <a:lnTo>
                    <a:pt x="0" y="69"/>
                  </a:lnTo>
                  <a:lnTo>
                    <a:pt x="0" y="93"/>
                  </a:lnTo>
                  <a:lnTo>
                    <a:pt x="9" y="88"/>
                  </a:lnTo>
                  <a:lnTo>
                    <a:pt x="9" y="7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3" name="Freeform 350"/>
            <p:cNvSpPr>
              <a:spLocks noEditPoints="1"/>
            </p:cNvSpPr>
            <p:nvPr/>
          </p:nvSpPr>
          <p:spPr bwMode="auto">
            <a:xfrm>
              <a:off x="15128" y="3026"/>
              <a:ext cx="457" cy="324"/>
            </a:xfrm>
            <a:custGeom>
              <a:avLst/>
              <a:gdLst>
                <a:gd name="T0" fmla="*/ 118 w 154"/>
                <a:gd name="T1" fmla="*/ 0 h 109"/>
                <a:gd name="T2" fmla="*/ 140 w 154"/>
                <a:gd name="T3" fmla="*/ 41 h 109"/>
                <a:gd name="T4" fmla="*/ 143 w 154"/>
                <a:gd name="T5" fmla="*/ 109 h 109"/>
                <a:gd name="T6" fmla="*/ 6 w 154"/>
                <a:gd name="T7" fmla="*/ 107 h 109"/>
                <a:gd name="T8" fmla="*/ 15 w 154"/>
                <a:gd name="T9" fmla="*/ 42 h 109"/>
                <a:gd name="T10" fmla="*/ 37 w 154"/>
                <a:gd name="T11" fmla="*/ 0 h 109"/>
                <a:gd name="T12" fmla="*/ 54 w 154"/>
                <a:gd name="T13" fmla="*/ 24 h 109"/>
                <a:gd name="T14" fmla="*/ 77 w 154"/>
                <a:gd name="T15" fmla="*/ 26 h 109"/>
                <a:gd name="T16" fmla="*/ 101 w 154"/>
                <a:gd name="T17" fmla="*/ 8 h 109"/>
                <a:gd name="T18" fmla="*/ 77 w 154"/>
                <a:gd name="T19" fmla="*/ 6 h 109"/>
                <a:gd name="T20" fmla="*/ 48 w 154"/>
                <a:gd name="T21" fmla="*/ 63 h 109"/>
                <a:gd name="T22" fmla="*/ 48 w 154"/>
                <a:gd name="T23" fmla="*/ 98 h 109"/>
                <a:gd name="T24" fmla="*/ 112 w 154"/>
                <a:gd name="T25" fmla="*/ 94 h 109"/>
                <a:gd name="T26" fmla="*/ 103 w 154"/>
                <a:gd name="T27" fmla="*/ 61 h 109"/>
                <a:gd name="T28" fmla="*/ 55 w 154"/>
                <a:gd name="T29" fmla="*/ 28 h 109"/>
                <a:gd name="T30" fmla="*/ 50 w 154"/>
                <a:gd name="T31" fmla="*/ 55 h 109"/>
                <a:gd name="T32" fmla="*/ 103 w 154"/>
                <a:gd name="T33" fmla="*/ 55 h 109"/>
                <a:gd name="T34" fmla="*/ 103 w 154"/>
                <a:gd name="T35" fmla="*/ 30 h 109"/>
                <a:gd name="T36" fmla="*/ 55 w 154"/>
                <a:gd name="T37" fmla="*/ 28 h 109"/>
                <a:gd name="T38" fmla="*/ 110 w 154"/>
                <a:gd name="T39" fmla="*/ 26 h 109"/>
                <a:gd name="T40" fmla="*/ 125 w 154"/>
                <a:gd name="T41" fmla="*/ 28 h 109"/>
                <a:gd name="T42" fmla="*/ 125 w 154"/>
                <a:gd name="T43" fmla="*/ 20 h 109"/>
                <a:gd name="T44" fmla="*/ 109 w 154"/>
                <a:gd name="T45" fmla="*/ 4 h 109"/>
                <a:gd name="T46" fmla="*/ 109 w 154"/>
                <a:gd name="T47" fmla="*/ 11 h 109"/>
                <a:gd name="T48" fmla="*/ 123 w 154"/>
                <a:gd name="T49" fmla="*/ 9 h 109"/>
                <a:gd name="T50" fmla="*/ 120 w 154"/>
                <a:gd name="T51" fmla="*/ 4 h 109"/>
                <a:gd name="T52" fmla="*/ 112 w 154"/>
                <a:gd name="T53" fmla="*/ 39 h 109"/>
                <a:gd name="T54" fmla="*/ 118 w 154"/>
                <a:gd name="T55" fmla="*/ 46 h 109"/>
                <a:gd name="T56" fmla="*/ 131 w 154"/>
                <a:gd name="T57" fmla="*/ 39 h 109"/>
                <a:gd name="T58" fmla="*/ 116 w 154"/>
                <a:gd name="T59" fmla="*/ 37 h 109"/>
                <a:gd name="T60" fmla="*/ 116 w 154"/>
                <a:gd name="T61" fmla="*/ 66 h 109"/>
                <a:gd name="T62" fmla="*/ 134 w 154"/>
                <a:gd name="T63" fmla="*/ 68 h 109"/>
                <a:gd name="T64" fmla="*/ 134 w 154"/>
                <a:gd name="T65" fmla="*/ 57 h 109"/>
                <a:gd name="T66" fmla="*/ 123 w 154"/>
                <a:gd name="T67" fmla="*/ 81 h 109"/>
                <a:gd name="T68" fmla="*/ 123 w 154"/>
                <a:gd name="T69" fmla="*/ 96 h 109"/>
                <a:gd name="T70" fmla="*/ 145 w 154"/>
                <a:gd name="T71" fmla="*/ 92 h 109"/>
                <a:gd name="T72" fmla="*/ 138 w 154"/>
                <a:gd name="T73" fmla="*/ 81 h 109"/>
                <a:gd name="T74" fmla="*/ 30 w 154"/>
                <a:gd name="T75" fmla="*/ 22 h 109"/>
                <a:gd name="T76" fmla="*/ 30 w 154"/>
                <a:gd name="T77" fmla="*/ 28 h 109"/>
                <a:gd name="T78" fmla="*/ 46 w 154"/>
                <a:gd name="T79" fmla="*/ 22 h 109"/>
                <a:gd name="T80" fmla="*/ 33 w 154"/>
                <a:gd name="T81" fmla="*/ 19 h 109"/>
                <a:gd name="T82" fmla="*/ 31 w 154"/>
                <a:gd name="T83" fmla="*/ 9 h 109"/>
                <a:gd name="T84" fmla="*/ 44 w 154"/>
                <a:gd name="T85" fmla="*/ 13 h 109"/>
                <a:gd name="T86" fmla="*/ 48 w 154"/>
                <a:gd name="T87" fmla="*/ 6 h 109"/>
                <a:gd name="T88" fmla="*/ 28 w 154"/>
                <a:gd name="T89" fmla="*/ 37 h 109"/>
                <a:gd name="T90" fmla="*/ 24 w 154"/>
                <a:gd name="T91" fmla="*/ 46 h 109"/>
                <a:gd name="T92" fmla="*/ 42 w 154"/>
                <a:gd name="T93" fmla="*/ 44 h 109"/>
                <a:gd name="T94" fmla="*/ 41 w 154"/>
                <a:gd name="T95" fmla="*/ 37 h 109"/>
                <a:gd name="T96" fmla="*/ 19 w 154"/>
                <a:gd name="T97" fmla="*/ 59 h 109"/>
                <a:gd name="T98" fmla="*/ 20 w 154"/>
                <a:gd name="T99" fmla="*/ 68 h 109"/>
                <a:gd name="T100" fmla="*/ 41 w 154"/>
                <a:gd name="T101" fmla="*/ 59 h 109"/>
                <a:gd name="T102" fmla="*/ 24 w 154"/>
                <a:gd name="T103" fmla="*/ 57 h 109"/>
                <a:gd name="T104" fmla="*/ 11 w 154"/>
                <a:gd name="T105" fmla="*/ 92 h 109"/>
                <a:gd name="T106" fmla="*/ 30 w 154"/>
                <a:gd name="T107" fmla="*/ 96 h 109"/>
                <a:gd name="T108" fmla="*/ 35 w 154"/>
                <a:gd name="T10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09">
                  <a:moveTo>
                    <a:pt x="37" y="0"/>
                  </a:moveTo>
                  <a:lnTo>
                    <a:pt x="37" y="0"/>
                  </a:lnTo>
                  <a:lnTo>
                    <a:pt x="77" y="0"/>
                  </a:lnTo>
                  <a:lnTo>
                    <a:pt x="77" y="0"/>
                  </a:lnTo>
                  <a:lnTo>
                    <a:pt x="118" y="0"/>
                  </a:lnTo>
                  <a:lnTo>
                    <a:pt x="118" y="0"/>
                  </a:lnTo>
                  <a:lnTo>
                    <a:pt x="125" y="2"/>
                  </a:lnTo>
                  <a:lnTo>
                    <a:pt x="127" y="4"/>
                  </a:lnTo>
                  <a:lnTo>
                    <a:pt x="129" y="6"/>
                  </a:lnTo>
                  <a:lnTo>
                    <a:pt x="129" y="6"/>
                  </a:lnTo>
                  <a:lnTo>
                    <a:pt x="140" y="41"/>
                  </a:lnTo>
                  <a:lnTo>
                    <a:pt x="140" y="41"/>
                  </a:lnTo>
                  <a:lnTo>
                    <a:pt x="154" y="94"/>
                  </a:lnTo>
                  <a:lnTo>
                    <a:pt x="154" y="94"/>
                  </a:lnTo>
                  <a:lnTo>
                    <a:pt x="154" y="99"/>
                  </a:lnTo>
                  <a:lnTo>
                    <a:pt x="153" y="105"/>
                  </a:lnTo>
                  <a:lnTo>
                    <a:pt x="149" y="107"/>
                  </a:lnTo>
                  <a:lnTo>
                    <a:pt x="143" y="109"/>
                  </a:lnTo>
                  <a:lnTo>
                    <a:pt x="143" y="109"/>
                  </a:lnTo>
                  <a:lnTo>
                    <a:pt x="77" y="109"/>
                  </a:lnTo>
                  <a:lnTo>
                    <a:pt x="77" y="109"/>
                  </a:lnTo>
                  <a:lnTo>
                    <a:pt x="11" y="109"/>
                  </a:lnTo>
                  <a:lnTo>
                    <a:pt x="11" y="109"/>
                  </a:lnTo>
                  <a:lnTo>
                    <a:pt x="6" y="107"/>
                  </a:lnTo>
                  <a:lnTo>
                    <a:pt x="2" y="105"/>
                  </a:lnTo>
                  <a:lnTo>
                    <a:pt x="0" y="99"/>
                  </a:lnTo>
                  <a:lnTo>
                    <a:pt x="0" y="94"/>
                  </a:lnTo>
                  <a:lnTo>
                    <a:pt x="0" y="94"/>
                  </a:lnTo>
                  <a:lnTo>
                    <a:pt x="15" y="42"/>
                  </a:lnTo>
                  <a:lnTo>
                    <a:pt x="15" y="42"/>
                  </a:lnTo>
                  <a:lnTo>
                    <a:pt x="26" y="6"/>
                  </a:lnTo>
                  <a:lnTo>
                    <a:pt x="26" y="6"/>
                  </a:lnTo>
                  <a:lnTo>
                    <a:pt x="28" y="4"/>
                  </a:lnTo>
                  <a:lnTo>
                    <a:pt x="30" y="2"/>
                  </a:lnTo>
                  <a:lnTo>
                    <a:pt x="37" y="0"/>
                  </a:lnTo>
                  <a:lnTo>
                    <a:pt x="37" y="0"/>
                  </a:lnTo>
                  <a:close/>
                  <a:moveTo>
                    <a:pt x="59" y="6"/>
                  </a:moveTo>
                  <a:lnTo>
                    <a:pt x="59" y="6"/>
                  </a:lnTo>
                  <a:lnTo>
                    <a:pt x="55" y="6"/>
                  </a:lnTo>
                  <a:lnTo>
                    <a:pt x="55" y="8"/>
                  </a:lnTo>
                  <a:lnTo>
                    <a:pt x="55" y="8"/>
                  </a:lnTo>
                  <a:lnTo>
                    <a:pt x="54" y="24"/>
                  </a:lnTo>
                  <a:lnTo>
                    <a:pt x="54" y="24"/>
                  </a:lnTo>
                  <a:lnTo>
                    <a:pt x="54" y="26"/>
                  </a:lnTo>
                  <a:lnTo>
                    <a:pt x="57" y="26"/>
                  </a:lnTo>
                  <a:lnTo>
                    <a:pt x="57" y="26"/>
                  </a:lnTo>
                  <a:lnTo>
                    <a:pt x="77" y="26"/>
                  </a:lnTo>
                  <a:lnTo>
                    <a:pt x="77" y="26"/>
                  </a:lnTo>
                  <a:lnTo>
                    <a:pt x="99" y="26"/>
                  </a:lnTo>
                  <a:lnTo>
                    <a:pt x="99" y="26"/>
                  </a:lnTo>
                  <a:lnTo>
                    <a:pt x="101" y="26"/>
                  </a:lnTo>
                  <a:lnTo>
                    <a:pt x="103" y="24"/>
                  </a:lnTo>
                  <a:lnTo>
                    <a:pt x="103" y="24"/>
                  </a:lnTo>
                  <a:lnTo>
                    <a:pt x="101" y="8"/>
                  </a:lnTo>
                  <a:lnTo>
                    <a:pt x="101" y="8"/>
                  </a:lnTo>
                  <a:lnTo>
                    <a:pt x="99" y="6"/>
                  </a:lnTo>
                  <a:lnTo>
                    <a:pt x="98" y="6"/>
                  </a:lnTo>
                  <a:lnTo>
                    <a:pt x="98" y="6"/>
                  </a:lnTo>
                  <a:lnTo>
                    <a:pt x="77" y="6"/>
                  </a:lnTo>
                  <a:lnTo>
                    <a:pt x="77" y="6"/>
                  </a:lnTo>
                  <a:lnTo>
                    <a:pt x="59" y="6"/>
                  </a:lnTo>
                  <a:lnTo>
                    <a:pt x="59" y="6"/>
                  </a:lnTo>
                  <a:close/>
                  <a:moveTo>
                    <a:pt x="54" y="61"/>
                  </a:moveTo>
                  <a:lnTo>
                    <a:pt x="54" y="61"/>
                  </a:lnTo>
                  <a:lnTo>
                    <a:pt x="50" y="61"/>
                  </a:lnTo>
                  <a:lnTo>
                    <a:pt x="48" y="63"/>
                  </a:lnTo>
                  <a:lnTo>
                    <a:pt x="48" y="63"/>
                  </a:lnTo>
                  <a:lnTo>
                    <a:pt x="44" y="94"/>
                  </a:lnTo>
                  <a:lnTo>
                    <a:pt x="44" y="94"/>
                  </a:lnTo>
                  <a:lnTo>
                    <a:pt x="46" y="96"/>
                  </a:lnTo>
                  <a:lnTo>
                    <a:pt x="48" y="98"/>
                  </a:lnTo>
                  <a:lnTo>
                    <a:pt x="48" y="98"/>
                  </a:lnTo>
                  <a:lnTo>
                    <a:pt x="77" y="98"/>
                  </a:lnTo>
                  <a:lnTo>
                    <a:pt x="77" y="98"/>
                  </a:lnTo>
                  <a:lnTo>
                    <a:pt x="109" y="98"/>
                  </a:lnTo>
                  <a:lnTo>
                    <a:pt x="109" y="98"/>
                  </a:lnTo>
                  <a:lnTo>
                    <a:pt x="110" y="96"/>
                  </a:lnTo>
                  <a:lnTo>
                    <a:pt x="112" y="94"/>
                  </a:lnTo>
                  <a:lnTo>
                    <a:pt x="112" y="94"/>
                  </a:lnTo>
                  <a:lnTo>
                    <a:pt x="109" y="63"/>
                  </a:lnTo>
                  <a:lnTo>
                    <a:pt x="109" y="63"/>
                  </a:lnTo>
                  <a:lnTo>
                    <a:pt x="107" y="61"/>
                  </a:lnTo>
                  <a:lnTo>
                    <a:pt x="103" y="61"/>
                  </a:lnTo>
                  <a:lnTo>
                    <a:pt x="103" y="61"/>
                  </a:lnTo>
                  <a:lnTo>
                    <a:pt x="77" y="61"/>
                  </a:lnTo>
                  <a:lnTo>
                    <a:pt x="77" y="61"/>
                  </a:lnTo>
                  <a:lnTo>
                    <a:pt x="54" y="61"/>
                  </a:lnTo>
                  <a:lnTo>
                    <a:pt x="54" y="61"/>
                  </a:lnTo>
                  <a:close/>
                  <a:moveTo>
                    <a:pt x="55" y="28"/>
                  </a:moveTo>
                  <a:lnTo>
                    <a:pt x="55" y="28"/>
                  </a:lnTo>
                  <a:lnTo>
                    <a:pt x="54" y="30"/>
                  </a:lnTo>
                  <a:lnTo>
                    <a:pt x="52" y="31"/>
                  </a:lnTo>
                  <a:lnTo>
                    <a:pt x="52" y="31"/>
                  </a:lnTo>
                  <a:lnTo>
                    <a:pt x="50" y="54"/>
                  </a:lnTo>
                  <a:lnTo>
                    <a:pt x="50" y="54"/>
                  </a:lnTo>
                  <a:lnTo>
                    <a:pt x="50" y="55"/>
                  </a:lnTo>
                  <a:lnTo>
                    <a:pt x="54" y="55"/>
                  </a:lnTo>
                  <a:lnTo>
                    <a:pt x="54" y="55"/>
                  </a:lnTo>
                  <a:lnTo>
                    <a:pt x="77" y="55"/>
                  </a:lnTo>
                  <a:lnTo>
                    <a:pt x="77" y="55"/>
                  </a:lnTo>
                  <a:lnTo>
                    <a:pt x="103" y="55"/>
                  </a:lnTo>
                  <a:lnTo>
                    <a:pt x="103" y="55"/>
                  </a:lnTo>
                  <a:lnTo>
                    <a:pt x="105" y="55"/>
                  </a:lnTo>
                  <a:lnTo>
                    <a:pt x="107" y="54"/>
                  </a:lnTo>
                  <a:lnTo>
                    <a:pt x="107" y="54"/>
                  </a:lnTo>
                  <a:lnTo>
                    <a:pt x="103" y="31"/>
                  </a:lnTo>
                  <a:lnTo>
                    <a:pt x="103" y="31"/>
                  </a:lnTo>
                  <a:lnTo>
                    <a:pt x="103" y="30"/>
                  </a:lnTo>
                  <a:lnTo>
                    <a:pt x="99" y="28"/>
                  </a:lnTo>
                  <a:lnTo>
                    <a:pt x="99" y="28"/>
                  </a:lnTo>
                  <a:lnTo>
                    <a:pt x="77" y="28"/>
                  </a:lnTo>
                  <a:lnTo>
                    <a:pt x="77" y="28"/>
                  </a:lnTo>
                  <a:lnTo>
                    <a:pt x="55" y="28"/>
                  </a:lnTo>
                  <a:lnTo>
                    <a:pt x="55" y="28"/>
                  </a:lnTo>
                  <a:close/>
                  <a:moveTo>
                    <a:pt x="112" y="19"/>
                  </a:moveTo>
                  <a:lnTo>
                    <a:pt x="112" y="19"/>
                  </a:lnTo>
                  <a:lnTo>
                    <a:pt x="110" y="20"/>
                  </a:lnTo>
                  <a:lnTo>
                    <a:pt x="109" y="22"/>
                  </a:lnTo>
                  <a:lnTo>
                    <a:pt x="109" y="22"/>
                  </a:lnTo>
                  <a:lnTo>
                    <a:pt x="110" y="26"/>
                  </a:lnTo>
                  <a:lnTo>
                    <a:pt x="110" y="26"/>
                  </a:lnTo>
                  <a:lnTo>
                    <a:pt x="110" y="28"/>
                  </a:lnTo>
                  <a:lnTo>
                    <a:pt x="114" y="28"/>
                  </a:lnTo>
                  <a:lnTo>
                    <a:pt x="114" y="28"/>
                  </a:lnTo>
                  <a:lnTo>
                    <a:pt x="125" y="28"/>
                  </a:lnTo>
                  <a:lnTo>
                    <a:pt x="125" y="28"/>
                  </a:lnTo>
                  <a:lnTo>
                    <a:pt x="127" y="28"/>
                  </a:lnTo>
                  <a:lnTo>
                    <a:pt x="127" y="26"/>
                  </a:lnTo>
                  <a:lnTo>
                    <a:pt x="127" y="26"/>
                  </a:lnTo>
                  <a:lnTo>
                    <a:pt x="127" y="22"/>
                  </a:lnTo>
                  <a:lnTo>
                    <a:pt x="127" y="22"/>
                  </a:lnTo>
                  <a:lnTo>
                    <a:pt x="125" y="20"/>
                  </a:lnTo>
                  <a:lnTo>
                    <a:pt x="123" y="19"/>
                  </a:lnTo>
                  <a:lnTo>
                    <a:pt x="123" y="19"/>
                  </a:lnTo>
                  <a:lnTo>
                    <a:pt x="112" y="19"/>
                  </a:lnTo>
                  <a:lnTo>
                    <a:pt x="112" y="19"/>
                  </a:lnTo>
                  <a:close/>
                  <a:moveTo>
                    <a:pt x="109" y="4"/>
                  </a:moveTo>
                  <a:lnTo>
                    <a:pt x="109" y="4"/>
                  </a:lnTo>
                  <a:lnTo>
                    <a:pt x="107" y="6"/>
                  </a:lnTo>
                  <a:lnTo>
                    <a:pt x="107" y="6"/>
                  </a:lnTo>
                  <a:lnTo>
                    <a:pt x="107" y="6"/>
                  </a:lnTo>
                  <a:lnTo>
                    <a:pt x="107" y="9"/>
                  </a:lnTo>
                  <a:lnTo>
                    <a:pt x="107" y="9"/>
                  </a:lnTo>
                  <a:lnTo>
                    <a:pt x="109" y="11"/>
                  </a:lnTo>
                  <a:lnTo>
                    <a:pt x="110" y="11"/>
                  </a:lnTo>
                  <a:lnTo>
                    <a:pt x="110" y="11"/>
                  </a:lnTo>
                  <a:lnTo>
                    <a:pt x="121" y="11"/>
                  </a:lnTo>
                  <a:lnTo>
                    <a:pt x="121" y="11"/>
                  </a:lnTo>
                  <a:lnTo>
                    <a:pt x="123" y="11"/>
                  </a:lnTo>
                  <a:lnTo>
                    <a:pt x="123" y="9"/>
                  </a:lnTo>
                  <a:lnTo>
                    <a:pt x="123" y="9"/>
                  </a:lnTo>
                  <a:lnTo>
                    <a:pt x="123" y="6"/>
                  </a:lnTo>
                  <a:lnTo>
                    <a:pt x="123" y="6"/>
                  </a:lnTo>
                  <a:lnTo>
                    <a:pt x="121" y="6"/>
                  </a:lnTo>
                  <a:lnTo>
                    <a:pt x="120" y="4"/>
                  </a:lnTo>
                  <a:lnTo>
                    <a:pt x="120" y="4"/>
                  </a:lnTo>
                  <a:lnTo>
                    <a:pt x="109" y="4"/>
                  </a:lnTo>
                  <a:lnTo>
                    <a:pt x="109" y="4"/>
                  </a:lnTo>
                  <a:close/>
                  <a:moveTo>
                    <a:pt x="116" y="37"/>
                  </a:moveTo>
                  <a:lnTo>
                    <a:pt x="116" y="37"/>
                  </a:lnTo>
                  <a:lnTo>
                    <a:pt x="112" y="37"/>
                  </a:lnTo>
                  <a:lnTo>
                    <a:pt x="112" y="39"/>
                  </a:lnTo>
                  <a:lnTo>
                    <a:pt x="112" y="39"/>
                  </a:lnTo>
                  <a:lnTo>
                    <a:pt x="112" y="44"/>
                  </a:lnTo>
                  <a:lnTo>
                    <a:pt x="112" y="44"/>
                  </a:lnTo>
                  <a:lnTo>
                    <a:pt x="114" y="46"/>
                  </a:lnTo>
                  <a:lnTo>
                    <a:pt x="118" y="46"/>
                  </a:lnTo>
                  <a:lnTo>
                    <a:pt x="118" y="46"/>
                  </a:lnTo>
                  <a:lnTo>
                    <a:pt x="129" y="46"/>
                  </a:lnTo>
                  <a:lnTo>
                    <a:pt x="129" y="46"/>
                  </a:lnTo>
                  <a:lnTo>
                    <a:pt x="132" y="46"/>
                  </a:lnTo>
                  <a:lnTo>
                    <a:pt x="132" y="44"/>
                  </a:lnTo>
                  <a:lnTo>
                    <a:pt x="132" y="44"/>
                  </a:lnTo>
                  <a:lnTo>
                    <a:pt x="131" y="39"/>
                  </a:lnTo>
                  <a:lnTo>
                    <a:pt x="131" y="39"/>
                  </a:lnTo>
                  <a:lnTo>
                    <a:pt x="129" y="37"/>
                  </a:lnTo>
                  <a:lnTo>
                    <a:pt x="127" y="37"/>
                  </a:lnTo>
                  <a:lnTo>
                    <a:pt x="127" y="37"/>
                  </a:lnTo>
                  <a:lnTo>
                    <a:pt x="116" y="37"/>
                  </a:lnTo>
                  <a:lnTo>
                    <a:pt x="116" y="37"/>
                  </a:lnTo>
                  <a:close/>
                  <a:moveTo>
                    <a:pt x="120" y="57"/>
                  </a:moveTo>
                  <a:lnTo>
                    <a:pt x="120" y="57"/>
                  </a:lnTo>
                  <a:lnTo>
                    <a:pt x="116" y="57"/>
                  </a:lnTo>
                  <a:lnTo>
                    <a:pt x="116" y="59"/>
                  </a:lnTo>
                  <a:lnTo>
                    <a:pt x="116" y="59"/>
                  </a:lnTo>
                  <a:lnTo>
                    <a:pt x="116" y="66"/>
                  </a:lnTo>
                  <a:lnTo>
                    <a:pt x="116" y="66"/>
                  </a:lnTo>
                  <a:lnTo>
                    <a:pt x="118" y="68"/>
                  </a:lnTo>
                  <a:lnTo>
                    <a:pt x="121" y="68"/>
                  </a:lnTo>
                  <a:lnTo>
                    <a:pt x="121" y="68"/>
                  </a:lnTo>
                  <a:lnTo>
                    <a:pt x="134" y="68"/>
                  </a:lnTo>
                  <a:lnTo>
                    <a:pt x="134" y="68"/>
                  </a:lnTo>
                  <a:lnTo>
                    <a:pt x="138" y="68"/>
                  </a:lnTo>
                  <a:lnTo>
                    <a:pt x="138" y="66"/>
                  </a:lnTo>
                  <a:lnTo>
                    <a:pt x="138" y="66"/>
                  </a:lnTo>
                  <a:lnTo>
                    <a:pt x="136" y="59"/>
                  </a:lnTo>
                  <a:lnTo>
                    <a:pt x="136" y="59"/>
                  </a:lnTo>
                  <a:lnTo>
                    <a:pt x="134" y="57"/>
                  </a:lnTo>
                  <a:lnTo>
                    <a:pt x="132" y="57"/>
                  </a:lnTo>
                  <a:lnTo>
                    <a:pt x="132" y="57"/>
                  </a:lnTo>
                  <a:lnTo>
                    <a:pt x="120" y="57"/>
                  </a:lnTo>
                  <a:lnTo>
                    <a:pt x="120" y="57"/>
                  </a:lnTo>
                  <a:close/>
                  <a:moveTo>
                    <a:pt x="123" y="81"/>
                  </a:moveTo>
                  <a:lnTo>
                    <a:pt x="123" y="81"/>
                  </a:lnTo>
                  <a:lnTo>
                    <a:pt x="121" y="83"/>
                  </a:lnTo>
                  <a:lnTo>
                    <a:pt x="120" y="85"/>
                  </a:lnTo>
                  <a:lnTo>
                    <a:pt x="120" y="85"/>
                  </a:lnTo>
                  <a:lnTo>
                    <a:pt x="121" y="92"/>
                  </a:lnTo>
                  <a:lnTo>
                    <a:pt x="121" y="92"/>
                  </a:lnTo>
                  <a:lnTo>
                    <a:pt x="123" y="96"/>
                  </a:lnTo>
                  <a:lnTo>
                    <a:pt x="127" y="96"/>
                  </a:lnTo>
                  <a:lnTo>
                    <a:pt x="127" y="96"/>
                  </a:lnTo>
                  <a:lnTo>
                    <a:pt x="142" y="96"/>
                  </a:lnTo>
                  <a:lnTo>
                    <a:pt x="142" y="96"/>
                  </a:lnTo>
                  <a:lnTo>
                    <a:pt x="143" y="96"/>
                  </a:lnTo>
                  <a:lnTo>
                    <a:pt x="145" y="92"/>
                  </a:lnTo>
                  <a:lnTo>
                    <a:pt x="145" y="92"/>
                  </a:lnTo>
                  <a:lnTo>
                    <a:pt x="143" y="85"/>
                  </a:lnTo>
                  <a:lnTo>
                    <a:pt x="143" y="85"/>
                  </a:lnTo>
                  <a:lnTo>
                    <a:pt x="142" y="83"/>
                  </a:lnTo>
                  <a:lnTo>
                    <a:pt x="138" y="81"/>
                  </a:lnTo>
                  <a:lnTo>
                    <a:pt x="138" y="81"/>
                  </a:lnTo>
                  <a:lnTo>
                    <a:pt x="123" y="81"/>
                  </a:lnTo>
                  <a:lnTo>
                    <a:pt x="123" y="81"/>
                  </a:lnTo>
                  <a:close/>
                  <a:moveTo>
                    <a:pt x="33" y="19"/>
                  </a:moveTo>
                  <a:lnTo>
                    <a:pt x="33" y="19"/>
                  </a:lnTo>
                  <a:lnTo>
                    <a:pt x="30" y="20"/>
                  </a:lnTo>
                  <a:lnTo>
                    <a:pt x="30" y="22"/>
                  </a:lnTo>
                  <a:lnTo>
                    <a:pt x="30" y="22"/>
                  </a:lnTo>
                  <a:lnTo>
                    <a:pt x="28" y="26"/>
                  </a:lnTo>
                  <a:lnTo>
                    <a:pt x="28" y="26"/>
                  </a:lnTo>
                  <a:lnTo>
                    <a:pt x="28" y="28"/>
                  </a:lnTo>
                  <a:lnTo>
                    <a:pt x="30" y="28"/>
                  </a:lnTo>
                  <a:lnTo>
                    <a:pt x="30" y="28"/>
                  </a:lnTo>
                  <a:lnTo>
                    <a:pt x="42" y="28"/>
                  </a:lnTo>
                  <a:lnTo>
                    <a:pt x="42" y="28"/>
                  </a:lnTo>
                  <a:lnTo>
                    <a:pt x="44" y="28"/>
                  </a:lnTo>
                  <a:lnTo>
                    <a:pt x="46" y="26"/>
                  </a:lnTo>
                  <a:lnTo>
                    <a:pt x="46" y="26"/>
                  </a:lnTo>
                  <a:lnTo>
                    <a:pt x="46" y="22"/>
                  </a:lnTo>
                  <a:lnTo>
                    <a:pt x="46" y="22"/>
                  </a:lnTo>
                  <a:lnTo>
                    <a:pt x="46" y="20"/>
                  </a:lnTo>
                  <a:lnTo>
                    <a:pt x="42" y="19"/>
                  </a:lnTo>
                  <a:lnTo>
                    <a:pt x="42" y="19"/>
                  </a:lnTo>
                  <a:lnTo>
                    <a:pt x="33" y="19"/>
                  </a:lnTo>
                  <a:lnTo>
                    <a:pt x="33" y="19"/>
                  </a:lnTo>
                  <a:close/>
                  <a:moveTo>
                    <a:pt x="35" y="6"/>
                  </a:moveTo>
                  <a:lnTo>
                    <a:pt x="35" y="6"/>
                  </a:lnTo>
                  <a:lnTo>
                    <a:pt x="33" y="6"/>
                  </a:lnTo>
                  <a:lnTo>
                    <a:pt x="33" y="8"/>
                  </a:lnTo>
                  <a:lnTo>
                    <a:pt x="33" y="8"/>
                  </a:lnTo>
                  <a:lnTo>
                    <a:pt x="31" y="9"/>
                  </a:lnTo>
                  <a:lnTo>
                    <a:pt x="31" y="9"/>
                  </a:lnTo>
                  <a:lnTo>
                    <a:pt x="31" y="11"/>
                  </a:lnTo>
                  <a:lnTo>
                    <a:pt x="33" y="13"/>
                  </a:lnTo>
                  <a:lnTo>
                    <a:pt x="33" y="13"/>
                  </a:lnTo>
                  <a:lnTo>
                    <a:pt x="44" y="13"/>
                  </a:lnTo>
                  <a:lnTo>
                    <a:pt x="44" y="13"/>
                  </a:lnTo>
                  <a:lnTo>
                    <a:pt x="46" y="11"/>
                  </a:lnTo>
                  <a:lnTo>
                    <a:pt x="48" y="9"/>
                  </a:lnTo>
                  <a:lnTo>
                    <a:pt x="48" y="9"/>
                  </a:lnTo>
                  <a:lnTo>
                    <a:pt x="48" y="8"/>
                  </a:lnTo>
                  <a:lnTo>
                    <a:pt x="48" y="8"/>
                  </a:lnTo>
                  <a:lnTo>
                    <a:pt x="48" y="6"/>
                  </a:lnTo>
                  <a:lnTo>
                    <a:pt x="46" y="6"/>
                  </a:lnTo>
                  <a:lnTo>
                    <a:pt x="46" y="6"/>
                  </a:lnTo>
                  <a:lnTo>
                    <a:pt x="35" y="6"/>
                  </a:lnTo>
                  <a:lnTo>
                    <a:pt x="35" y="6"/>
                  </a:lnTo>
                  <a:close/>
                  <a:moveTo>
                    <a:pt x="28" y="37"/>
                  </a:moveTo>
                  <a:lnTo>
                    <a:pt x="28" y="37"/>
                  </a:lnTo>
                  <a:lnTo>
                    <a:pt x="26" y="37"/>
                  </a:lnTo>
                  <a:lnTo>
                    <a:pt x="24" y="39"/>
                  </a:lnTo>
                  <a:lnTo>
                    <a:pt x="24" y="39"/>
                  </a:lnTo>
                  <a:lnTo>
                    <a:pt x="24" y="44"/>
                  </a:lnTo>
                  <a:lnTo>
                    <a:pt x="24" y="44"/>
                  </a:lnTo>
                  <a:lnTo>
                    <a:pt x="24" y="46"/>
                  </a:lnTo>
                  <a:lnTo>
                    <a:pt x="26" y="46"/>
                  </a:lnTo>
                  <a:lnTo>
                    <a:pt x="26" y="46"/>
                  </a:lnTo>
                  <a:lnTo>
                    <a:pt x="39" y="46"/>
                  </a:lnTo>
                  <a:lnTo>
                    <a:pt x="39" y="46"/>
                  </a:lnTo>
                  <a:lnTo>
                    <a:pt x="41" y="46"/>
                  </a:lnTo>
                  <a:lnTo>
                    <a:pt x="42" y="44"/>
                  </a:lnTo>
                  <a:lnTo>
                    <a:pt x="42" y="44"/>
                  </a:lnTo>
                  <a:lnTo>
                    <a:pt x="42" y="39"/>
                  </a:lnTo>
                  <a:lnTo>
                    <a:pt x="42" y="39"/>
                  </a:lnTo>
                  <a:lnTo>
                    <a:pt x="42" y="37"/>
                  </a:lnTo>
                  <a:lnTo>
                    <a:pt x="41" y="37"/>
                  </a:lnTo>
                  <a:lnTo>
                    <a:pt x="41" y="37"/>
                  </a:lnTo>
                  <a:lnTo>
                    <a:pt x="28" y="37"/>
                  </a:lnTo>
                  <a:lnTo>
                    <a:pt x="28" y="37"/>
                  </a:lnTo>
                  <a:close/>
                  <a:moveTo>
                    <a:pt x="24" y="57"/>
                  </a:moveTo>
                  <a:lnTo>
                    <a:pt x="24" y="57"/>
                  </a:lnTo>
                  <a:lnTo>
                    <a:pt x="20" y="57"/>
                  </a:lnTo>
                  <a:lnTo>
                    <a:pt x="19" y="59"/>
                  </a:lnTo>
                  <a:lnTo>
                    <a:pt x="19" y="59"/>
                  </a:lnTo>
                  <a:lnTo>
                    <a:pt x="19" y="66"/>
                  </a:lnTo>
                  <a:lnTo>
                    <a:pt x="19" y="66"/>
                  </a:lnTo>
                  <a:lnTo>
                    <a:pt x="19" y="68"/>
                  </a:lnTo>
                  <a:lnTo>
                    <a:pt x="20" y="68"/>
                  </a:lnTo>
                  <a:lnTo>
                    <a:pt x="20" y="68"/>
                  </a:lnTo>
                  <a:lnTo>
                    <a:pt x="35" y="68"/>
                  </a:lnTo>
                  <a:lnTo>
                    <a:pt x="35" y="68"/>
                  </a:lnTo>
                  <a:lnTo>
                    <a:pt x="37" y="68"/>
                  </a:lnTo>
                  <a:lnTo>
                    <a:pt x="39" y="66"/>
                  </a:lnTo>
                  <a:lnTo>
                    <a:pt x="39" y="66"/>
                  </a:lnTo>
                  <a:lnTo>
                    <a:pt x="41" y="59"/>
                  </a:lnTo>
                  <a:lnTo>
                    <a:pt x="41" y="59"/>
                  </a:lnTo>
                  <a:lnTo>
                    <a:pt x="39" y="57"/>
                  </a:lnTo>
                  <a:lnTo>
                    <a:pt x="37" y="57"/>
                  </a:lnTo>
                  <a:lnTo>
                    <a:pt x="37" y="57"/>
                  </a:lnTo>
                  <a:lnTo>
                    <a:pt x="24" y="57"/>
                  </a:lnTo>
                  <a:lnTo>
                    <a:pt x="24" y="57"/>
                  </a:lnTo>
                  <a:close/>
                  <a:moveTo>
                    <a:pt x="19" y="81"/>
                  </a:moveTo>
                  <a:lnTo>
                    <a:pt x="19" y="81"/>
                  </a:lnTo>
                  <a:lnTo>
                    <a:pt x="15" y="83"/>
                  </a:lnTo>
                  <a:lnTo>
                    <a:pt x="13" y="85"/>
                  </a:lnTo>
                  <a:lnTo>
                    <a:pt x="13" y="85"/>
                  </a:lnTo>
                  <a:lnTo>
                    <a:pt x="11" y="92"/>
                  </a:lnTo>
                  <a:lnTo>
                    <a:pt x="11" y="92"/>
                  </a:lnTo>
                  <a:lnTo>
                    <a:pt x="11" y="96"/>
                  </a:lnTo>
                  <a:lnTo>
                    <a:pt x="15" y="96"/>
                  </a:lnTo>
                  <a:lnTo>
                    <a:pt x="15" y="96"/>
                  </a:lnTo>
                  <a:lnTo>
                    <a:pt x="30" y="96"/>
                  </a:lnTo>
                  <a:lnTo>
                    <a:pt x="30" y="96"/>
                  </a:lnTo>
                  <a:lnTo>
                    <a:pt x="33" y="96"/>
                  </a:lnTo>
                  <a:lnTo>
                    <a:pt x="35" y="92"/>
                  </a:lnTo>
                  <a:lnTo>
                    <a:pt x="35" y="92"/>
                  </a:lnTo>
                  <a:lnTo>
                    <a:pt x="35" y="85"/>
                  </a:lnTo>
                  <a:lnTo>
                    <a:pt x="35" y="85"/>
                  </a:lnTo>
                  <a:lnTo>
                    <a:pt x="35" y="83"/>
                  </a:lnTo>
                  <a:lnTo>
                    <a:pt x="33" y="81"/>
                  </a:lnTo>
                  <a:lnTo>
                    <a:pt x="33" y="81"/>
                  </a:lnTo>
                  <a:lnTo>
                    <a:pt x="19" y="81"/>
                  </a:lnTo>
                  <a:lnTo>
                    <a:pt x="19" y="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5" name="Freeform 352"/>
            <p:cNvSpPr>
              <a:spLocks noEditPoints="1"/>
            </p:cNvSpPr>
            <p:nvPr/>
          </p:nvSpPr>
          <p:spPr bwMode="auto">
            <a:xfrm>
              <a:off x="15130" y="1917"/>
              <a:ext cx="453" cy="463"/>
            </a:xfrm>
            <a:custGeom>
              <a:avLst/>
              <a:gdLst>
                <a:gd name="T0" fmla="*/ 153 w 153"/>
                <a:gd name="T1" fmla="*/ 42 h 156"/>
                <a:gd name="T2" fmla="*/ 134 w 153"/>
                <a:gd name="T3" fmla="*/ 138 h 156"/>
                <a:gd name="T4" fmla="*/ 125 w 153"/>
                <a:gd name="T5" fmla="*/ 145 h 156"/>
                <a:gd name="T6" fmla="*/ 94 w 153"/>
                <a:gd name="T7" fmla="*/ 141 h 156"/>
                <a:gd name="T8" fmla="*/ 83 w 153"/>
                <a:gd name="T9" fmla="*/ 114 h 156"/>
                <a:gd name="T10" fmla="*/ 109 w 153"/>
                <a:gd name="T11" fmla="*/ 17 h 156"/>
                <a:gd name="T12" fmla="*/ 142 w 153"/>
                <a:gd name="T13" fmla="*/ 18 h 156"/>
                <a:gd name="T14" fmla="*/ 50 w 153"/>
                <a:gd name="T15" fmla="*/ 143 h 156"/>
                <a:gd name="T16" fmla="*/ 52 w 153"/>
                <a:gd name="T17" fmla="*/ 149 h 156"/>
                <a:gd name="T18" fmla="*/ 70 w 153"/>
                <a:gd name="T19" fmla="*/ 149 h 156"/>
                <a:gd name="T20" fmla="*/ 42 w 153"/>
                <a:gd name="T21" fmla="*/ 44 h 156"/>
                <a:gd name="T22" fmla="*/ 63 w 153"/>
                <a:gd name="T23" fmla="*/ 6 h 156"/>
                <a:gd name="T24" fmla="*/ 81 w 153"/>
                <a:gd name="T25" fmla="*/ 121 h 156"/>
                <a:gd name="T26" fmla="*/ 79 w 153"/>
                <a:gd name="T27" fmla="*/ 141 h 156"/>
                <a:gd name="T28" fmla="*/ 74 w 153"/>
                <a:gd name="T29" fmla="*/ 152 h 156"/>
                <a:gd name="T30" fmla="*/ 48 w 153"/>
                <a:gd name="T31" fmla="*/ 152 h 156"/>
                <a:gd name="T32" fmla="*/ 41 w 153"/>
                <a:gd name="T33" fmla="*/ 138 h 156"/>
                <a:gd name="T34" fmla="*/ 39 w 153"/>
                <a:gd name="T35" fmla="*/ 125 h 156"/>
                <a:gd name="T36" fmla="*/ 42 w 153"/>
                <a:gd name="T37" fmla="*/ 46 h 156"/>
                <a:gd name="T38" fmla="*/ 42 w 153"/>
                <a:gd name="T39" fmla="*/ 46 h 156"/>
                <a:gd name="T40" fmla="*/ 42 w 153"/>
                <a:gd name="T41" fmla="*/ 46 h 156"/>
                <a:gd name="T42" fmla="*/ 42 w 153"/>
                <a:gd name="T43" fmla="*/ 46 h 156"/>
                <a:gd name="T44" fmla="*/ 42 w 153"/>
                <a:gd name="T45" fmla="*/ 46 h 156"/>
                <a:gd name="T46" fmla="*/ 42 w 153"/>
                <a:gd name="T47" fmla="*/ 46 h 156"/>
                <a:gd name="T48" fmla="*/ 42 w 153"/>
                <a:gd name="T49" fmla="*/ 46 h 156"/>
                <a:gd name="T50" fmla="*/ 42 w 153"/>
                <a:gd name="T51" fmla="*/ 46 h 156"/>
                <a:gd name="T52" fmla="*/ 42 w 153"/>
                <a:gd name="T53" fmla="*/ 46 h 156"/>
                <a:gd name="T54" fmla="*/ 42 w 153"/>
                <a:gd name="T55" fmla="*/ 46 h 156"/>
                <a:gd name="T56" fmla="*/ 42 w 153"/>
                <a:gd name="T57" fmla="*/ 46 h 156"/>
                <a:gd name="T58" fmla="*/ 42 w 153"/>
                <a:gd name="T59" fmla="*/ 44 h 156"/>
                <a:gd name="T60" fmla="*/ 42 w 153"/>
                <a:gd name="T61" fmla="*/ 44 h 156"/>
                <a:gd name="T62" fmla="*/ 42 w 153"/>
                <a:gd name="T63" fmla="*/ 44 h 156"/>
                <a:gd name="T64" fmla="*/ 74 w 153"/>
                <a:gd name="T65" fmla="*/ 116 h 156"/>
                <a:gd name="T66" fmla="*/ 55 w 153"/>
                <a:gd name="T67" fmla="*/ 48 h 156"/>
                <a:gd name="T68" fmla="*/ 48 w 153"/>
                <a:gd name="T69" fmla="*/ 44 h 156"/>
                <a:gd name="T70" fmla="*/ 46 w 153"/>
                <a:gd name="T71" fmla="*/ 136 h 156"/>
                <a:gd name="T72" fmla="*/ 55 w 153"/>
                <a:gd name="T73" fmla="*/ 136 h 156"/>
                <a:gd name="T74" fmla="*/ 63 w 153"/>
                <a:gd name="T75" fmla="*/ 136 h 156"/>
                <a:gd name="T76" fmla="*/ 72 w 153"/>
                <a:gd name="T77" fmla="*/ 136 h 156"/>
                <a:gd name="T78" fmla="*/ 46 w 153"/>
                <a:gd name="T79" fmla="*/ 121 h 156"/>
                <a:gd name="T80" fmla="*/ 44 w 153"/>
                <a:gd name="T81" fmla="*/ 134 h 156"/>
                <a:gd name="T82" fmla="*/ 74 w 153"/>
                <a:gd name="T83" fmla="*/ 138 h 156"/>
                <a:gd name="T84" fmla="*/ 76 w 153"/>
                <a:gd name="T85" fmla="*/ 121 h 156"/>
                <a:gd name="T86" fmla="*/ 17 w 153"/>
                <a:gd name="T87" fmla="*/ 13 h 156"/>
                <a:gd name="T88" fmla="*/ 17 w 153"/>
                <a:gd name="T89" fmla="*/ 26 h 156"/>
                <a:gd name="T90" fmla="*/ 19 w 153"/>
                <a:gd name="T91" fmla="*/ 13 h 156"/>
                <a:gd name="T92" fmla="*/ 31 w 153"/>
                <a:gd name="T93" fmla="*/ 18 h 156"/>
                <a:gd name="T94" fmla="*/ 4 w 153"/>
                <a:gd name="T95" fmla="*/ 18 h 156"/>
                <a:gd name="T96" fmla="*/ 33 w 153"/>
                <a:gd name="T97" fmla="*/ 75 h 156"/>
                <a:gd name="T98" fmla="*/ 11 w 153"/>
                <a:gd name="T99" fmla="*/ 46 h 156"/>
                <a:gd name="T100" fmla="*/ 2 w 153"/>
                <a:gd name="T101" fmla="*/ 77 h 156"/>
                <a:gd name="T102" fmla="*/ 24 w 153"/>
                <a:gd name="T103" fmla="*/ 150 h 156"/>
                <a:gd name="T104" fmla="*/ 2 w 153"/>
                <a:gd name="T105" fmla="*/ 77 h 156"/>
                <a:gd name="T106" fmla="*/ 129 w 153"/>
                <a:gd name="T107" fmla="*/ 139 h 156"/>
                <a:gd name="T108" fmla="*/ 88 w 153"/>
                <a:gd name="T109" fmla="*/ 116 h 156"/>
                <a:gd name="T110" fmla="*/ 136 w 153"/>
                <a:gd name="T111" fmla="*/ 22 h 156"/>
                <a:gd name="T112" fmla="*/ 134 w 153"/>
                <a:gd name="T113" fmla="*/ 22 h 156"/>
                <a:gd name="T114" fmla="*/ 96 w 153"/>
                <a:gd name="T115" fmla="*/ 83 h 156"/>
                <a:gd name="T116" fmla="*/ 145 w 153"/>
                <a:gd name="T117"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56">
                  <a:moveTo>
                    <a:pt x="142" y="18"/>
                  </a:moveTo>
                  <a:lnTo>
                    <a:pt x="142" y="18"/>
                  </a:lnTo>
                  <a:lnTo>
                    <a:pt x="142" y="20"/>
                  </a:lnTo>
                  <a:lnTo>
                    <a:pt x="142" y="20"/>
                  </a:lnTo>
                  <a:lnTo>
                    <a:pt x="153" y="42"/>
                  </a:lnTo>
                  <a:lnTo>
                    <a:pt x="153" y="42"/>
                  </a:lnTo>
                  <a:lnTo>
                    <a:pt x="153" y="42"/>
                  </a:lnTo>
                  <a:lnTo>
                    <a:pt x="153" y="42"/>
                  </a:lnTo>
                  <a:lnTo>
                    <a:pt x="153" y="46"/>
                  </a:lnTo>
                  <a:lnTo>
                    <a:pt x="153" y="51"/>
                  </a:lnTo>
                  <a:lnTo>
                    <a:pt x="153" y="51"/>
                  </a:lnTo>
                  <a:lnTo>
                    <a:pt x="134" y="138"/>
                  </a:lnTo>
                  <a:lnTo>
                    <a:pt x="134" y="138"/>
                  </a:lnTo>
                  <a:lnTo>
                    <a:pt x="134" y="138"/>
                  </a:lnTo>
                  <a:lnTo>
                    <a:pt x="134" y="138"/>
                  </a:lnTo>
                  <a:lnTo>
                    <a:pt x="131" y="143"/>
                  </a:lnTo>
                  <a:lnTo>
                    <a:pt x="125" y="145"/>
                  </a:lnTo>
                  <a:lnTo>
                    <a:pt x="125" y="145"/>
                  </a:lnTo>
                  <a:lnTo>
                    <a:pt x="125" y="145"/>
                  </a:lnTo>
                  <a:lnTo>
                    <a:pt x="125" y="145"/>
                  </a:lnTo>
                  <a:lnTo>
                    <a:pt x="101" y="145"/>
                  </a:lnTo>
                  <a:lnTo>
                    <a:pt x="101" y="145"/>
                  </a:lnTo>
                  <a:lnTo>
                    <a:pt x="96" y="145"/>
                  </a:lnTo>
                  <a:lnTo>
                    <a:pt x="94" y="141"/>
                  </a:lnTo>
                  <a:lnTo>
                    <a:pt x="94" y="141"/>
                  </a:lnTo>
                  <a:lnTo>
                    <a:pt x="83" y="117"/>
                  </a:lnTo>
                  <a:lnTo>
                    <a:pt x="83" y="117"/>
                  </a:lnTo>
                  <a:lnTo>
                    <a:pt x="83" y="116"/>
                  </a:lnTo>
                  <a:lnTo>
                    <a:pt x="83" y="116"/>
                  </a:lnTo>
                  <a:lnTo>
                    <a:pt x="83" y="114"/>
                  </a:lnTo>
                  <a:lnTo>
                    <a:pt x="101" y="24"/>
                  </a:lnTo>
                  <a:lnTo>
                    <a:pt x="101" y="24"/>
                  </a:lnTo>
                  <a:lnTo>
                    <a:pt x="103" y="22"/>
                  </a:lnTo>
                  <a:lnTo>
                    <a:pt x="105" y="18"/>
                  </a:lnTo>
                  <a:lnTo>
                    <a:pt x="105" y="18"/>
                  </a:lnTo>
                  <a:lnTo>
                    <a:pt x="109" y="17"/>
                  </a:lnTo>
                  <a:lnTo>
                    <a:pt x="110" y="17"/>
                  </a:lnTo>
                  <a:lnTo>
                    <a:pt x="134" y="17"/>
                  </a:lnTo>
                  <a:lnTo>
                    <a:pt x="134" y="17"/>
                  </a:lnTo>
                  <a:lnTo>
                    <a:pt x="136" y="17"/>
                  </a:lnTo>
                  <a:lnTo>
                    <a:pt x="136" y="17"/>
                  </a:lnTo>
                  <a:lnTo>
                    <a:pt x="142" y="18"/>
                  </a:lnTo>
                  <a:lnTo>
                    <a:pt x="142" y="18"/>
                  </a:lnTo>
                  <a:lnTo>
                    <a:pt x="142" y="18"/>
                  </a:lnTo>
                  <a:lnTo>
                    <a:pt x="142" y="18"/>
                  </a:lnTo>
                  <a:close/>
                  <a:moveTo>
                    <a:pt x="72" y="143"/>
                  </a:moveTo>
                  <a:lnTo>
                    <a:pt x="50" y="143"/>
                  </a:lnTo>
                  <a:lnTo>
                    <a:pt x="50" y="143"/>
                  </a:lnTo>
                  <a:lnTo>
                    <a:pt x="50" y="143"/>
                  </a:lnTo>
                  <a:lnTo>
                    <a:pt x="48" y="143"/>
                  </a:lnTo>
                  <a:lnTo>
                    <a:pt x="48" y="143"/>
                  </a:lnTo>
                  <a:lnTo>
                    <a:pt x="48" y="147"/>
                  </a:lnTo>
                  <a:lnTo>
                    <a:pt x="52" y="149"/>
                  </a:lnTo>
                  <a:lnTo>
                    <a:pt x="52" y="149"/>
                  </a:lnTo>
                  <a:lnTo>
                    <a:pt x="55" y="150"/>
                  </a:lnTo>
                  <a:lnTo>
                    <a:pt x="61" y="152"/>
                  </a:lnTo>
                  <a:lnTo>
                    <a:pt x="61" y="152"/>
                  </a:lnTo>
                  <a:lnTo>
                    <a:pt x="66" y="150"/>
                  </a:lnTo>
                  <a:lnTo>
                    <a:pt x="70" y="149"/>
                  </a:lnTo>
                  <a:lnTo>
                    <a:pt x="70" y="149"/>
                  </a:lnTo>
                  <a:lnTo>
                    <a:pt x="74" y="147"/>
                  </a:lnTo>
                  <a:lnTo>
                    <a:pt x="74" y="143"/>
                  </a:lnTo>
                  <a:lnTo>
                    <a:pt x="74" y="143"/>
                  </a:lnTo>
                  <a:lnTo>
                    <a:pt x="72" y="143"/>
                  </a:lnTo>
                  <a:lnTo>
                    <a:pt x="72" y="143"/>
                  </a:lnTo>
                  <a:close/>
                  <a:moveTo>
                    <a:pt x="42" y="44"/>
                  </a:moveTo>
                  <a:lnTo>
                    <a:pt x="57" y="6"/>
                  </a:lnTo>
                  <a:lnTo>
                    <a:pt x="57" y="6"/>
                  </a:lnTo>
                  <a:lnTo>
                    <a:pt x="59" y="4"/>
                  </a:lnTo>
                  <a:lnTo>
                    <a:pt x="61" y="4"/>
                  </a:lnTo>
                  <a:lnTo>
                    <a:pt x="61" y="4"/>
                  </a:lnTo>
                  <a:lnTo>
                    <a:pt x="63" y="6"/>
                  </a:lnTo>
                  <a:lnTo>
                    <a:pt x="79" y="44"/>
                  </a:lnTo>
                  <a:lnTo>
                    <a:pt x="79" y="44"/>
                  </a:lnTo>
                  <a:lnTo>
                    <a:pt x="79" y="46"/>
                  </a:lnTo>
                  <a:lnTo>
                    <a:pt x="79" y="117"/>
                  </a:lnTo>
                  <a:lnTo>
                    <a:pt x="79" y="117"/>
                  </a:lnTo>
                  <a:lnTo>
                    <a:pt x="81" y="121"/>
                  </a:lnTo>
                  <a:lnTo>
                    <a:pt x="81" y="125"/>
                  </a:lnTo>
                  <a:lnTo>
                    <a:pt x="81" y="134"/>
                  </a:lnTo>
                  <a:lnTo>
                    <a:pt x="81" y="134"/>
                  </a:lnTo>
                  <a:lnTo>
                    <a:pt x="81" y="138"/>
                  </a:lnTo>
                  <a:lnTo>
                    <a:pt x="79" y="141"/>
                  </a:lnTo>
                  <a:lnTo>
                    <a:pt x="79" y="141"/>
                  </a:lnTo>
                  <a:lnTo>
                    <a:pt x="79" y="141"/>
                  </a:lnTo>
                  <a:lnTo>
                    <a:pt x="79" y="141"/>
                  </a:lnTo>
                  <a:lnTo>
                    <a:pt x="79" y="141"/>
                  </a:lnTo>
                  <a:lnTo>
                    <a:pt x="77" y="147"/>
                  </a:lnTo>
                  <a:lnTo>
                    <a:pt x="74" y="152"/>
                  </a:lnTo>
                  <a:lnTo>
                    <a:pt x="74" y="152"/>
                  </a:lnTo>
                  <a:lnTo>
                    <a:pt x="68" y="154"/>
                  </a:lnTo>
                  <a:lnTo>
                    <a:pt x="61" y="156"/>
                  </a:lnTo>
                  <a:lnTo>
                    <a:pt x="61" y="156"/>
                  </a:lnTo>
                  <a:lnTo>
                    <a:pt x="54" y="154"/>
                  </a:lnTo>
                  <a:lnTo>
                    <a:pt x="48" y="152"/>
                  </a:lnTo>
                  <a:lnTo>
                    <a:pt x="48" y="152"/>
                  </a:lnTo>
                  <a:lnTo>
                    <a:pt x="44" y="147"/>
                  </a:lnTo>
                  <a:lnTo>
                    <a:pt x="42" y="141"/>
                  </a:lnTo>
                  <a:lnTo>
                    <a:pt x="42" y="141"/>
                  </a:lnTo>
                  <a:lnTo>
                    <a:pt x="42" y="141"/>
                  </a:lnTo>
                  <a:lnTo>
                    <a:pt x="42" y="141"/>
                  </a:lnTo>
                  <a:lnTo>
                    <a:pt x="41" y="138"/>
                  </a:lnTo>
                  <a:lnTo>
                    <a:pt x="41" y="134"/>
                  </a:lnTo>
                  <a:lnTo>
                    <a:pt x="41" y="134"/>
                  </a:lnTo>
                  <a:lnTo>
                    <a:pt x="39" y="134"/>
                  </a:lnTo>
                  <a:lnTo>
                    <a:pt x="39" y="134"/>
                  </a:lnTo>
                  <a:lnTo>
                    <a:pt x="39" y="125"/>
                  </a:lnTo>
                  <a:lnTo>
                    <a:pt x="39" y="125"/>
                  </a:lnTo>
                  <a:lnTo>
                    <a:pt x="41" y="121"/>
                  </a:lnTo>
                  <a:lnTo>
                    <a:pt x="42" y="117"/>
                  </a:lnTo>
                  <a:lnTo>
                    <a:pt x="42" y="117"/>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close/>
                  <a:moveTo>
                    <a:pt x="68" y="48"/>
                  </a:moveTo>
                  <a:lnTo>
                    <a:pt x="68" y="116"/>
                  </a:lnTo>
                  <a:lnTo>
                    <a:pt x="72" y="116"/>
                  </a:lnTo>
                  <a:lnTo>
                    <a:pt x="72" y="116"/>
                  </a:lnTo>
                  <a:lnTo>
                    <a:pt x="74" y="116"/>
                  </a:lnTo>
                  <a:lnTo>
                    <a:pt x="74" y="48"/>
                  </a:lnTo>
                  <a:lnTo>
                    <a:pt x="68" y="48"/>
                  </a:lnTo>
                  <a:lnTo>
                    <a:pt x="68" y="48"/>
                  </a:lnTo>
                  <a:close/>
                  <a:moveTo>
                    <a:pt x="65" y="116"/>
                  </a:moveTo>
                  <a:lnTo>
                    <a:pt x="65" y="48"/>
                  </a:lnTo>
                  <a:lnTo>
                    <a:pt x="55" y="48"/>
                  </a:lnTo>
                  <a:lnTo>
                    <a:pt x="55" y="116"/>
                  </a:lnTo>
                  <a:lnTo>
                    <a:pt x="65" y="116"/>
                  </a:lnTo>
                  <a:lnTo>
                    <a:pt x="65" y="116"/>
                  </a:lnTo>
                  <a:close/>
                  <a:moveTo>
                    <a:pt x="66" y="28"/>
                  </a:moveTo>
                  <a:lnTo>
                    <a:pt x="54" y="28"/>
                  </a:lnTo>
                  <a:lnTo>
                    <a:pt x="48" y="44"/>
                  </a:lnTo>
                  <a:lnTo>
                    <a:pt x="74" y="44"/>
                  </a:lnTo>
                  <a:lnTo>
                    <a:pt x="66" y="28"/>
                  </a:lnTo>
                  <a:lnTo>
                    <a:pt x="66" y="28"/>
                  </a:lnTo>
                  <a:close/>
                  <a:moveTo>
                    <a:pt x="50" y="123"/>
                  </a:moveTo>
                  <a:lnTo>
                    <a:pt x="46" y="123"/>
                  </a:lnTo>
                  <a:lnTo>
                    <a:pt x="46" y="136"/>
                  </a:lnTo>
                  <a:lnTo>
                    <a:pt x="50" y="136"/>
                  </a:lnTo>
                  <a:lnTo>
                    <a:pt x="50" y="123"/>
                  </a:lnTo>
                  <a:lnTo>
                    <a:pt x="50" y="123"/>
                  </a:lnTo>
                  <a:close/>
                  <a:moveTo>
                    <a:pt x="59" y="123"/>
                  </a:moveTo>
                  <a:lnTo>
                    <a:pt x="55" y="123"/>
                  </a:lnTo>
                  <a:lnTo>
                    <a:pt x="55" y="136"/>
                  </a:lnTo>
                  <a:lnTo>
                    <a:pt x="59" y="136"/>
                  </a:lnTo>
                  <a:lnTo>
                    <a:pt x="59" y="123"/>
                  </a:lnTo>
                  <a:lnTo>
                    <a:pt x="59" y="123"/>
                  </a:lnTo>
                  <a:close/>
                  <a:moveTo>
                    <a:pt x="68" y="123"/>
                  </a:moveTo>
                  <a:lnTo>
                    <a:pt x="63" y="123"/>
                  </a:lnTo>
                  <a:lnTo>
                    <a:pt x="63" y="136"/>
                  </a:lnTo>
                  <a:lnTo>
                    <a:pt x="68" y="136"/>
                  </a:lnTo>
                  <a:lnTo>
                    <a:pt x="68" y="123"/>
                  </a:lnTo>
                  <a:lnTo>
                    <a:pt x="68" y="123"/>
                  </a:lnTo>
                  <a:close/>
                  <a:moveTo>
                    <a:pt x="76" y="123"/>
                  </a:moveTo>
                  <a:lnTo>
                    <a:pt x="72" y="123"/>
                  </a:lnTo>
                  <a:lnTo>
                    <a:pt x="72" y="136"/>
                  </a:lnTo>
                  <a:lnTo>
                    <a:pt x="76" y="136"/>
                  </a:lnTo>
                  <a:lnTo>
                    <a:pt x="76" y="123"/>
                  </a:lnTo>
                  <a:lnTo>
                    <a:pt x="76" y="123"/>
                  </a:lnTo>
                  <a:close/>
                  <a:moveTo>
                    <a:pt x="76" y="121"/>
                  </a:moveTo>
                  <a:lnTo>
                    <a:pt x="46" y="121"/>
                  </a:lnTo>
                  <a:lnTo>
                    <a:pt x="46" y="121"/>
                  </a:lnTo>
                  <a:lnTo>
                    <a:pt x="46" y="121"/>
                  </a:lnTo>
                  <a:lnTo>
                    <a:pt x="46" y="121"/>
                  </a:lnTo>
                  <a:lnTo>
                    <a:pt x="44" y="125"/>
                  </a:lnTo>
                  <a:lnTo>
                    <a:pt x="44" y="134"/>
                  </a:lnTo>
                  <a:lnTo>
                    <a:pt x="44" y="134"/>
                  </a:lnTo>
                  <a:lnTo>
                    <a:pt x="44" y="134"/>
                  </a:lnTo>
                  <a:lnTo>
                    <a:pt x="44" y="134"/>
                  </a:lnTo>
                  <a:lnTo>
                    <a:pt x="46" y="138"/>
                  </a:lnTo>
                  <a:lnTo>
                    <a:pt x="46" y="138"/>
                  </a:lnTo>
                  <a:lnTo>
                    <a:pt x="46" y="138"/>
                  </a:lnTo>
                  <a:lnTo>
                    <a:pt x="74" y="138"/>
                  </a:lnTo>
                  <a:lnTo>
                    <a:pt x="74" y="138"/>
                  </a:lnTo>
                  <a:lnTo>
                    <a:pt x="76" y="138"/>
                  </a:lnTo>
                  <a:lnTo>
                    <a:pt x="76" y="138"/>
                  </a:lnTo>
                  <a:lnTo>
                    <a:pt x="77" y="134"/>
                  </a:lnTo>
                  <a:lnTo>
                    <a:pt x="77" y="125"/>
                  </a:lnTo>
                  <a:lnTo>
                    <a:pt x="77" y="125"/>
                  </a:lnTo>
                  <a:lnTo>
                    <a:pt x="76" y="121"/>
                  </a:lnTo>
                  <a:lnTo>
                    <a:pt x="76" y="121"/>
                  </a:lnTo>
                  <a:lnTo>
                    <a:pt x="76" y="121"/>
                  </a:lnTo>
                  <a:lnTo>
                    <a:pt x="76" y="121"/>
                  </a:lnTo>
                  <a:close/>
                  <a:moveTo>
                    <a:pt x="15" y="0"/>
                  </a:moveTo>
                  <a:lnTo>
                    <a:pt x="17" y="0"/>
                  </a:lnTo>
                  <a:lnTo>
                    <a:pt x="17" y="13"/>
                  </a:lnTo>
                  <a:lnTo>
                    <a:pt x="17" y="13"/>
                  </a:lnTo>
                  <a:lnTo>
                    <a:pt x="13" y="17"/>
                  </a:lnTo>
                  <a:lnTo>
                    <a:pt x="11" y="20"/>
                  </a:lnTo>
                  <a:lnTo>
                    <a:pt x="11" y="20"/>
                  </a:lnTo>
                  <a:lnTo>
                    <a:pt x="13" y="24"/>
                  </a:lnTo>
                  <a:lnTo>
                    <a:pt x="17" y="26"/>
                  </a:lnTo>
                  <a:lnTo>
                    <a:pt x="17" y="26"/>
                  </a:lnTo>
                  <a:lnTo>
                    <a:pt x="22" y="24"/>
                  </a:lnTo>
                  <a:lnTo>
                    <a:pt x="24" y="20"/>
                  </a:lnTo>
                  <a:lnTo>
                    <a:pt x="24" y="20"/>
                  </a:lnTo>
                  <a:lnTo>
                    <a:pt x="22" y="17"/>
                  </a:lnTo>
                  <a:lnTo>
                    <a:pt x="19" y="13"/>
                  </a:lnTo>
                  <a:lnTo>
                    <a:pt x="19" y="0"/>
                  </a:lnTo>
                  <a:lnTo>
                    <a:pt x="20" y="0"/>
                  </a:lnTo>
                  <a:lnTo>
                    <a:pt x="20" y="0"/>
                  </a:lnTo>
                  <a:lnTo>
                    <a:pt x="22" y="6"/>
                  </a:lnTo>
                  <a:lnTo>
                    <a:pt x="24" y="9"/>
                  </a:lnTo>
                  <a:lnTo>
                    <a:pt x="31" y="18"/>
                  </a:lnTo>
                  <a:lnTo>
                    <a:pt x="26" y="42"/>
                  </a:lnTo>
                  <a:lnTo>
                    <a:pt x="17" y="42"/>
                  </a:lnTo>
                  <a:lnTo>
                    <a:pt x="17" y="42"/>
                  </a:lnTo>
                  <a:lnTo>
                    <a:pt x="9" y="42"/>
                  </a:lnTo>
                  <a:lnTo>
                    <a:pt x="4" y="18"/>
                  </a:lnTo>
                  <a:lnTo>
                    <a:pt x="4" y="18"/>
                  </a:lnTo>
                  <a:lnTo>
                    <a:pt x="11" y="9"/>
                  </a:lnTo>
                  <a:lnTo>
                    <a:pt x="13" y="6"/>
                  </a:lnTo>
                  <a:lnTo>
                    <a:pt x="15" y="0"/>
                  </a:lnTo>
                  <a:lnTo>
                    <a:pt x="15" y="0"/>
                  </a:lnTo>
                  <a:close/>
                  <a:moveTo>
                    <a:pt x="2" y="75"/>
                  </a:moveTo>
                  <a:lnTo>
                    <a:pt x="33" y="75"/>
                  </a:lnTo>
                  <a:lnTo>
                    <a:pt x="26" y="44"/>
                  </a:lnTo>
                  <a:lnTo>
                    <a:pt x="9" y="44"/>
                  </a:lnTo>
                  <a:lnTo>
                    <a:pt x="2" y="75"/>
                  </a:lnTo>
                  <a:lnTo>
                    <a:pt x="2" y="75"/>
                  </a:lnTo>
                  <a:close/>
                  <a:moveTo>
                    <a:pt x="8" y="73"/>
                  </a:moveTo>
                  <a:lnTo>
                    <a:pt x="11" y="46"/>
                  </a:lnTo>
                  <a:lnTo>
                    <a:pt x="17" y="46"/>
                  </a:lnTo>
                  <a:lnTo>
                    <a:pt x="17" y="73"/>
                  </a:lnTo>
                  <a:lnTo>
                    <a:pt x="8" y="73"/>
                  </a:lnTo>
                  <a:lnTo>
                    <a:pt x="8" y="73"/>
                  </a:lnTo>
                  <a:close/>
                  <a:moveTo>
                    <a:pt x="2" y="77"/>
                  </a:moveTo>
                  <a:lnTo>
                    <a:pt x="2" y="77"/>
                  </a:lnTo>
                  <a:lnTo>
                    <a:pt x="33" y="77"/>
                  </a:lnTo>
                  <a:lnTo>
                    <a:pt x="33" y="77"/>
                  </a:lnTo>
                  <a:lnTo>
                    <a:pt x="35" y="95"/>
                  </a:lnTo>
                  <a:lnTo>
                    <a:pt x="35" y="114"/>
                  </a:lnTo>
                  <a:lnTo>
                    <a:pt x="31" y="132"/>
                  </a:lnTo>
                  <a:lnTo>
                    <a:pt x="24" y="150"/>
                  </a:lnTo>
                  <a:lnTo>
                    <a:pt x="13" y="150"/>
                  </a:lnTo>
                  <a:lnTo>
                    <a:pt x="13" y="150"/>
                  </a:lnTo>
                  <a:lnTo>
                    <a:pt x="6" y="134"/>
                  </a:lnTo>
                  <a:lnTo>
                    <a:pt x="2" y="116"/>
                  </a:lnTo>
                  <a:lnTo>
                    <a:pt x="0" y="97"/>
                  </a:lnTo>
                  <a:lnTo>
                    <a:pt x="2" y="77"/>
                  </a:lnTo>
                  <a:lnTo>
                    <a:pt x="2" y="77"/>
                  </a:lnTo>
                  <a:close/>
                  <a:moveTo>
                    <a:pt x="88" y="116"/>
                  </a:moveTo>
                  <a:lnTo>
                    <a:pt x="88" y="119"/>
                  </a:lnTo>
                  <a:lnTo>
                    <a:pt x="118" y="117"/>
                  </a:lnTo>
                  <a:lnTo>
                    <a:pt x="127" y="141"/>
                  </a:lnTo>
                  <a:lnTo>
                    <a:pt x="129" y="139"/>
                  </a:lnTo>
                  <a:lnTo>
                    <a:pt x="120" y="117"/>
                  </a:lnTo>
                  <a:lnTo>
                    <a:pt x="125" y="90"/>
                  </a:lnTo>
                  <a:lnTo>
                    <a:pt x="123" y="90"/>
                  </a:lnTo>
                  <a:lnTo>
                    <a:pt x="118" y="116"/>
                  </a:lnTo>
                  <a:lnTo>
                    <a:pt x="88" y="116"/>
                  </a:lnTo>
                  <a:lnTo>
                    <a:pt x="88" y="116"/>
                  </a:lnTo>
                  <a:close/>
                  <a:moveTo>
                    <a:pt x="96" y="83"/>
                  </a:moveTo>
                  <a:lnTo>
                    <a:pt x="123" y="83"/>
                  </a:lnTo>
                  <a:lnTo>
                    <a:pt x="136" y="24"/>
                  </a:lnTo>
                  <a:lnTo>
                    <a:pt x="136" y="24"/>
                  </a:lnTo>
                  <a:lnTo>
                    <a:pt x="136" y="22"/>
                  </a:lnTo>
                  <a:lnTo>
                    <a:pt x="136" y="22"/>
                  </a:lnTo>
                  <a:lnTo>
                    <a:pt x="136" y="22"/>
                  </a:lnTo>
                  <a:lnTo>
                    <a:pt x="136" y="22"/>
                  </a:lnTo>
                  <a:lnTo>
                    <a:pt x="136" y="22"/>
                  </a:lnTo>
                  <a:lnTo>
                    <a:pt x="136" y="22"/>
                  </a:lnTo>
                  <a:lnTo>
                    <a:pt x="136" y="22"/>
                  </a:lnTo>
                  <a:lnTo>
                    <a:pt x="134" y="22"/>
                  </a:lnTo>
                  <a:lnTo>
                    <a:pt x="110" y="22"/>
                  </a:lnTo>
                  <a:lnTo>
                    <a:pt x="110" y="22"/>
                  </a:lnTo>
                  <a:lnTo>
                    <a:pt x="109" y="24"/>
                  </a:lnTo>
                  <a:lnTo>
                    <a:pt x="109" y="24"/>
                  </a:lnTo>
                  <a:lnTo>
                    <a:pt x="107" y="26"/>
                  </a:lnTo>
                  <a:lnTo>
                    <a:pt x="96" y="83"/>
                  </a:lnTo>
                  <a:lnTo>
                    <a:pt x="96" y="83"/>
                  </a:lnTo>
                  <a:close/>
                  <a:moveTo>
                    <a:pt x="131" y="86"/>
                  </a:moveTo>
                  <a:lnTo>
                    <a:pt x="136" y="101"/>
                  </a:lnTo>
                  <a:lnTo>
                    <a:pt x="147" y="48"/>
                  </a:lnTo>
                  <a:lnTo>
                    <a:pt x="147" y="48"/>
                  </a:lnTo>
                  <a:lnTo>
                    <a:pt x="145" y="44"/>
                  </a:lnTo>
                  <a:lnTo>
                    <a:pt x="142" y="33"/>
                  </a:lnTo>
                  <a:lnTo>
                    <a:pt x="131" y="8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6" name="Freeform 358"/>
            <p:cNvSpPr>
              <a:spLocks noEditPoints="1"/>
            </p:cNvSpPr>
            <p:nvPr/>
          </p:nvSpPr>
          <p:spPr bwMode="auto">
            <a:xfrm>
              <a:off x="12870" y="3051"/>
              <a:ext cx="534" cy="273"/>
            </a:xfrm>
            <a:custGeom>
              <a:avLst/>
              <a:gdLst>
                <a:gd name="T0" fmla="*/ 29 w 180"/>
                <a:gd name="T1" fmla="*/ 42 h 92"/>
                <a:gd name="T2" fmla="*/ 44 w 180"/>
                <a:gd name="T3" fmla="*/ 49 h 92"/>
                <a:gd name="T4" fmla="*/ 20 w 180"/>
                <a:gd name="T5" fmla="*/ 57 h 92"/>
                <a:gd name="T6" fmla="*/ 15 w 180"/>
                <a:gd name="T7" fmla="*/ 66 h 92"/>
                <a:gd name="T8" fmla="*/ 20 w 180"/>
                <a:gd name="T9" fmla="*/ 75 h 92"/>
                <a:gd name="T10" fmla="*/ 28 w 180"/>
                <a:gd name="T11" fmla="*/ 75 h 92"/>
                <a:gd name="T12" fmla="*/ 46 w 180"/>
                <a:gd name="T13" fmla="*/ 79 h 92"/>
                <a:gd name="T14" fmla="*/ 31 w 180"/>
                <a:gd name="T15" fmla="*/ 90 h 92"/>
                <a:gd name="T16" fmla="*/ 15 w 180"/>
                <a:gd name="T17" fmla="*/ 90 h 92"/>
                <a:gd name="T18" fmla="*/ 0 w 180"/>
                <a:gd name="T19" fmla="*/ 66 h 92"/>
                <a:gd name="T20" fmla="*/ 7 w 180"/>
                <a:gd name="T21" fmla="*/ 49 h 92"/>
                <a:gd name="T22" fmla="*/ 24 w 180"/>
                <a:gd name="T23" fmla="*/ 42 h 92"/>
                <a:gd name="T24" fmla="*/ 24 w 180"/>
                <a:gd name="T25" fmla="*/ 66 h 92"/>
                <a:gd name="T26" fmla="*/ 134 w 180"/>
                <a:gd name="T27" fmla="*/ 38 h 92"/>
                <a:gd name="T28" fmla="*/ 141 w 180"/>
                <a:gd name="T29" fmla="*/ 46 h 92"/>
                <a:gd name="T30" fmla="*/ 132 w 180"/>
                <a:gd name="T31" fmla="*/ 60 h 92"/>
                <a:gd name="T32" fmla="*/ 132 w 180"/>
                <a:gd name="T33" fmla="*/ 75 h 92"/>
                <a:gd name="T34" fmla="*/ 156 w 180"/>
                <a:gd name="T35" fmla="*/ 92 h 92"/>
                <a:gd name="T36" fmla="*/ 172 w 180"/>
                <a:gd name="T37" fmla="*/ 84 h 92"/>
                <a:gd name="T38" fmla="*/ 180 w 180"/>
                <a:gd name="T39" fmla="*/ 66 h 92"/>
                <a:gd name="T40" fmla="*/ 165 w 180"/>
                <a:gd name="T41" fmla="*/ 44 h 92"/>
                <a:gd name="T42" fmla="*/ 149 w 180"/>
                <a:gd name="T43" fmla="*/ 42 h 92"/>
                <a:gd name="T44" fmla="*/ 163 w 180"/>
                <a:gd name="T45" fmla="*/ 29 h 92"/>
                <a:gd name="T46" fmla="*/ 139 w 180"/>
                <a:gd name="T47" fmla="*/ 5 h 92"/>
                <a:gd name="T48" fmla="*/ 132 w 180"/>
                <a:gd name="T49" fmla="*/ 20 h 92"/>
                <a:gd name="T50" fmla="*/ 121 w 180"/>
                <a:gd name="T51" fmla="*/ 18 h 92"/>
                <a:gd name="T52" fmla="*/ 112 w 180"/>
                <a:gd name="T53" fmla="*/ 16 h 92"/>
                <a:gd name="T54" fmla="*/ 106 w 180"/>
                <a:gd name="T55" fmla="*/ 16 h 92"/>
                <a:gd name="T56" fmla="*/ 106 w 180"/>
                <a:gd name="T57" fmla="*/ 14 h 92"/>
                <a:gd name="T58" fmla="*/ 99 w 180"/>
                <a:gd name="T59" fmla="*/ 14 h 92"/>
                <a:gd name="T60" fmla="*/ 99 w 180"/>
                <a:gd name="T61" fmla="*/ 18 h 92"/>
                <a:gd name="T62" fmla="*/ 101 w 180"/>
                <a:gd name="T63" fmla="*/ 18 h 92"/>
                <a:gd name="T64" fmla="*/ 90 w 180"/>
                <a:gd name="T65" fmla="*/ 24 h 92"/>
                <a:gd name="T66" fmla="*/ 48 w 180"/>
                <a:gd name="T67" fmla="*/ 24 h 92"/>
                <a:gd name="T68" fmla="*/ 15 w 180"/>
                <a:gd name="T69" fmla="*/ 20 h 92"/>
                <a:gd name="T70" fmla="*/ 2 w 180"/>
                <a:gd name="T71" fmla="*/ 25 h 92"/>
                <a:gd name="T72" fmla="*/ 4 w 180"/>
                <a:gd name="T73" fmla="*/ 27 h 92"/>
                <a:gd name="T74" fmla="*/ 28 w 180"/>
                <a:gd name="T75" fmla="*/ 27 h 92"/>
                <a:gd name="T76" fmla="*/ 59 w 180"/>
                <a:gd name="T77" fmla="*/ 51 h 92"/>
                <a:gd name="T78" fmla="*/ 156 w 180"/>
                <a:gd name="T79" fmla="*/ 57 h 92"/>
                <a:gd name="T80" fmla="*/ 165 w 180"/>
                <a:gd name="T81" fmla="*/ 62 h 92"/>
                <a:gd name="T82" fmla="*/ 165 w 180"/>
                <a:gd name="T83" fmla="*/ 70 h 92"/>
                <a:gd name="T84" fmla="*/ 156 w 180"/>
                <a:gd name="T85" fmla="*/ 77 h 92"/>
                <a:gd name="T86" fmla="*/ 149 w 180"/>
                <a:gd name="T87" fmla="*/ 73 h 92"/>
                <a:gd name="T88" fmla="*/ 145 w 180"/>
                <a:gd name="T89" fmla="*/ 66 h 92"/>
                <a:gd name="T90" fmla="*/ 152 w 180"/>
                <a:gd name="T91"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92">
                  <a:moveTo>
                    <a:pt x="24" y="42"/>
                  </a:moveTo>
                  <a:lnTo>
                    <a:pt x="24" y="42"/>
                  </a:lnTo>
                  <a:lnTo>
                    <a:pt x="29" y="42"/>
                  </a:lnTo>
                  <a:lnTo>
                    <a:pt x="35" y="44"/>
                  </a:lnTo>
                  <a:lnTo>
                    <a:pt x="39" y="46"/>
                  </a:lnTo>
                  <a:lnTo>
                    <a:pt x="44" y="49"/>
                  </a:lnTo>
                  <a:lnTo>
                    <a:pt x="20" y="53"/>
                  </a:lnTo>
                  <a:lnTo>
                    <a:pt x="20" y="57"/>
                  </a:lnTo>
                  <a:lnTo>
                    <a:pt x="20" y="57"/>
                  </a:lnTo>
                  <a:lnTo>
                    <a:pt x="17" y="60"/>
                  </a:lnTo>
                  <a:lnTo>
                    <a:pt x="15" y="66"/>
                  </a:lnTo>
                  <a:lnTo>
                    <a:pt x="15" y="66"/>
                  </a:lnTo>
                  <a:lnTo>
                    <a:pt x="15" y="70"/>
                  </a:lnTo>
                  <a:lnTo>
                    <a:pt x="17" y="73"/>
                  </a:lnTo>
                  <a:lnTo>
                    <a:pt x="20" y="75"/>
                  </a:lnTo>
                  <a:lnTo>
                    <a:pt x="24" y="77"/>
                  </a:lnTo>
                  <a:lnTo>
                    <a:pt x="24" y="77"/>
                  </a:lnTo>
                  <a:lnTo>
                    <a:pt x="28" y="75"/>
                  </a:lnTo>
                  <a:lnTo>
                    <a:pt x="31" y="73"/>
                  </a:lnTo>
                  <a:lnTo>
                    <a:pt x="46" y="79"/>
                  </a:lnTo>
                  <a:lnTo>
                    <a:pt x="46" y="79"/>
                  </a:lnTo>
                  <a:lnTo>
                    <a:pt x="42" y="84"/>
                  </a:lnTo>
                  <a:lnTo>
                    <a:pt x="37" y="88"/>
                  </a:lnTo>
                  <a:lnTo>
                    <a:pt x="31" y="90"/>
                  </a:lnTo>
                  <a:lnTo>
                    <a:pt x="24" y="92"/>
                  </a:lnTo>
                  <a:lnTo>
                    <a:pt x="24" y="92"/>
                  </a:lnTo>
                  <a:lnTo>
                    <a:pt x="15" y="90"/>
                  </a:lnTo>
                  <a:lnTo>
                    <a:pt x="7" y="84"/>
                  </a:lnTo>
                  <a:lnTo>
                    <a:pt x="2" y="75"/>
                  </a:lnTo>
                  <a:lnTo>
                    <a:pt x="0" y="66"/>
                  </a:lnTo>
                  <a:lnTo>
                    <a:pt x="0" y="66"/>
                  </a:lnTo>
                  <a:lnTo>
                    <a:pt x="2" y="57"/>
                  </a:lnTo>
                  <a:lnTo>
                    <a:pt x="7" y="49"/>
                  </a:lnTo>
                  <a:lnTo>
                    <a:pt x="15" y="44"/>
                  </a:lnTo>
                  <a:lnTo>
                    <a:pt x="24" y="42"/>
                  </a:lnTo>
                  <a:lnTo>
                    <a:pt x="24" y="42"/>
                  </a:lnTo>
                  <a:close/>
                  <a:moveTo>
                    <a:pt x="59" y="51"/>
                  </a:moveTo>
                  <a:lnTo>
                    <a:pt x="24" y="57"/>
                  </a:lnTo>
                  <a:lnTo>
                    <a:pt x="24" y="66"/>
                  </a:lnTo>
                  <a:lnTo>
                    <a:pt x="62" y="82"/>
                  </a:lnTo>
                  <a:lnTo>
                    <a:pt x="119" y="82"/>
                  </a:lnTo>
                  <a:lnTo>
                    <a:pt x="134" y="38"/>
                  </a:lnTo>
                  <a:lnTo>
                    <a:pt x="138" y="36"/>
                  </a:lnTo>
                  <a:lnTo>
                    <a:pt x="141" y="46"/>
                  </a:lnTo>
                  <a:lnTo>
                    <a:pt x="141" y="46"/>
                  </a:lnTo>
                  <a:lnTo>
                    <a:pt x="138" y="49"/>
                  </a:lnTo>
                  <a:lnTo>
                    <a:pt x="134" y="55"/>
                  </a:lnTo>
                  <a:lnTo>
                    <a:pt x="132" y="60"/>
                  </a:lnTo>
                  <a:lnTo>
                    <a:pt x="130" y="66"/>
                  </a:lnTo>
                  <a:lnTo>
                    <a:pt x="130" y="66"/>
                  </a:lnTo>
                  <a:lnTo>
                    <a:pt x="132" y="75"/>
                  </a:lnTo>
                  <a:lnTo>
                    <a:pt x="138" y="84"/>
                  </a:lnTo>
                  <a:lnTo>
                    <a:pt x="145" y="90"/>
                  </a:lnTo>
                  <a:lnTo>
                    <a:pt x="156" y="92"/>
                  </a:lnTo>
                  <a:lnTo>
                    <a:pt x="156" y="92"/>
                  </a:lnTo>
                  <a:lnTo>
                    <a:pt x="165" y="90"/>
                  </a:lnTo>
                  <a:lnTo>
                    <a:pt x="172" y="84"/>
                  </a:lnTo>
                  <a:lnTo>
                    <a:pt x="178" y="75"/>
                  </a:lnTo>
                  <a:lnTo>
                    <a:pt x="180" y="66"/>
                  </a:lnTo>
                  <a:lnTo>
                    <a:pt x="180" y="66"/>
                  </a:lnTo>
                  <a:lnTo>
                    <a:pt x="178" y="57"/>
                  </a:lnTo>
                  <a:lnTo>
                    <a:pt x="172" y="49"/>
                  </a:lnTo>
                  <a:lnTo>
                    <a:pt x="165" y="44"/>
                  </a:lnTo>
                  <a:lnTo>
                    <a:pt x="156" y="42"/>
                  </a:lnTo>
                  <a:lnTo>
                    <a:pt x="156" y="42"/>
                  </a:lnTo>
                  <a:lnTo>
                    <a:pt x="149" y="42"/>
                  </a:lnTo>
                  <a:lnTo>
                    <a:pt x="145" y="35"/>
                  </a:lnTo>
                  <a:lnTo>
                    <a:pt x="163" y="29"/>
                  </a:lnTo>
                  <a:lnTo>
                    <a:pt x="163" y="29"/>
                  </a:lnTo>
                  <a:lnTo>
                    <a:pt x="156" y="20"/>
                  </a:lnTo>
                  <a:lnTo>
                    <a:pt x="149" y="11"/>
                  </a:lnTo>
                  <a:lnTo>
                    <a:pt x="139" y="5"/>
                  </a:lnTo>
                  <a:lnTo>
                    <a:pt x="132" y="0"/>
                  </a:lnTo>
                  <a:lnTo>
                    <a:pt x="123" y="5"/>
                  </a:lnTo>
                  <a:lnTo>
                    <a:pt x="132" y="20"/>
                  </a:lnTo>
                  <a:lnTo>
                    <a:pt x="125" y="24"/>
                  </a:lnTo>
                  <a:lnTo>
                    <a:pt x="125" y="24"/>
                  </a:lnTo>
                  <a:lnTo>
                    <a:pt x="121" y="18"/>
                  </a:lnTo>
                  <a:lnTo>
                    <a:pt x="117" y="18"/>
                  </a:lnTo>
                  <a:lnTo>
                    <a:pt x="112" y="16"/>
                  </a:lnTo>
                  <a:lnTo>
                    <a:pt x="112" y="16"/>
                  </a:lnTo>
                  <a:lnTo>
                    <a:pt x="105" y="18"/>
                  </a:lnTo>
                  <a:lnTo>
                    <a:pt x="105" y="16"/>
                  </a:lnTo>
                  <a:lnTo>
                    <a:pt x="106" y="16"/>
                  </a:lnTo>
                  <a:lnTo>
                    <a:pt x="106" y="16"/>
                  </a:lnTo>
                  <a:lnTo>
                    <a:pt x="106" y="16"/>
                  </a:lnTo>
                  <a:lnTo>
                    <a:pt x="106" y="14"/>
                  </a:lnTo>
                  <a:lnTo>
                    <a:pt x="106" y="14"/>
                  </a:lnTo>
                  <a:lnTo>
                    <a:pt x="105" y="14"/>
                  </a:lnTo>
                  <a:lnTo>
                    <a:pt x="99" y="14"/>
                  </a:lnTo>
                  <a:lnTo>
                    <a:pt x="99" y="14"/>
                  </a:lnTo>
                  <a:lnTo>
                    <a:pt x="99" y="16"/>
                  </a:lnTo>
                  <a:lnTo>
                    <a:pt x="99" y="18"/>
                  </a:lnTo>
                  <a:lnTo>
                    <a:pt x="99" y="18"/>
                  </a:lnTo>
                  <a:lnTo>
                    <a:pt x="101" y="18"/>
                  </a:lnTo>
                  <a:lnTo>
                    <a:pt x="101" y="18"/>
                  </a:lnTo>
                  <a:lnTo>
                    <a:pt x="101" y="18"/>
                  </a:lnTo>
                  <a:lnTo>
                    <a:pt x="101" y="18"/>
                  </a:lnTo>
                  <a:lnTo>
                    <a:pt x="90" y="24"/>
                  </a:lnTo>
                  <a:lnTo>
                    <a:pt x="86" y="25"/>
                  </a:lnTo>
                  <a:lnTo>
                    <a:pt x="83" y="27"/>
                  </a:lnTo>
                  <a:lnTo>
                    <a:pt x="48" y="24"/>
                  </a:lnTo>
                  <a:lnTo>
                    <a:pt x="46" y="18"/>
                  </a:lnTo>
                  <a:lnTo>
                    <a:pt x="26" y="13"/>
                  </a:lnTo>
                  <a:lnTo>
                    <a:pt x="15" y="20"/>
                  </a:lnTo>
                  <a:lnTo>
                    <a:pt x="13" y="20"/>
                  </a:lnTo>
                  <a:lnTo>
                    <a:pt x="13" y="20"/>
                  </a:lnTo>
                  <a:lnTo>
                    <a:pt x="2" y="25"/>
                  </a:lnTo>
                  <a:lnTo>
                    <a:pt x="2" y="25"/>
                  </a:lnTo>
                  <a:lnTo>
                    <a:pt x="4" y="27"/>
                  </a:lnTo>
                  <a:lnTo>
                    <a:pt x="4" y="27"/>
                  </a:lnTo>
                  <a:lnTo>
                    <a:pt x="15" y="24"/>
                  </a:lnTo>
                  <a:lnTo>
                    <a:pt x="15" y="24"/>
                  </a:lnTo>
                  <a:lnTo>
                    <a:pt x="28" y="27"/>
                  </a:lnTo>
                  <a:lnTo>
                    <a:pt x="39" y="35"/>
                  </a:lnTo>
                  <a:lnTo>
                    <a:pt x="50" y="42"/>
                  </a:lnTo>
                  <a:lnTo>
                    <a:pt x="59" y="51"/>
                  </a:lnTo>
                  <a:lnTo>
                    <a:pt x="59" y="51"/>
                  </a:lnTo>
                  <a:close/>
                  <a:moveTo>
                    <a:pt x="156" y="57"/>
                  </a:moveTo>
                  <a:lnTo>
                    <a:pt x="156" y="57"/>
                  </a:lnTo>
                  <a:lnTo>
                    <a:pt x="160" y="57"/>
                  </a:lnTo>
                  <a:lnTo>
                    <a:pt x="163" y="59"/>
                  </a:lnTo>
                  <a:lnTo>
                    <a:pt x="165" y="62"/>
                  </a:lnTo>
                  <a:lnTo>
                    <a:pt x="165" y="66"/>
                  </a:lnTo>
                  <a:lnTo>
                    <a:pt x="165" y="66"/>
                  </a:lnTo>
                  <a:lnTo>
                    <a:pt x="165" y="70"/>
                  </a:lnTo>
                  <a:lnTo>
                    <a:pt x="163" y="73"/>
                  </a:lnTo>
                  <a:lnTo>
                    <a:pt x="160" y="75"/>
                  </a:lnTo>
                  <a:lnTo>
                    <a:pt x="156" y="77"/>
                  </a:lnTo>
                  <a:lnTo>
                    <a:pt x="156" y="77"/>
                  </a:lnTo>
                  <a:lnTo>
                    <a:pt x="152" y="75"/>
                  </a:lnTo>
                  <a:lnTo>
                    <a:pt x="149" y="73"/>
                  </a:lnTo>
                  <a:lnTo>
                    <a:pt x="147" y="70"/>
                  </a:lnTo>
                  <a:lnTo>
                    <a:pt x="145" y="66"/>
                  </a:lnTo>
                  <a:lnTo>
                    <a:pt x="145" y="66"/>
                  </a:lnTo>
                  <a:lnTo>
                    <a:pt x="147" y="62"/>
                  </a:lnTo>
                  <a:lnTo>
                    <a:pt x="149" y="59"/>
                  </a:lnTo>
                  <a:lnTo>
                    <a:pt x="152" y="57"/>
                  </a:lnTo>
                  <a:lnTo>
                    <a:pt x="156" y="57"/>
                  </a:lnTo>
                  <a:lnTo>
                    <a:pt x="156" y="5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848" name="稻壳儿小白白(http://dwz.cn/Wu2UP)"/>
            <p:cNvSpPr>
              <a:spLocks noEditPoints="1"/>
            </p:cNvSpPr>
            <p:nvPr/>
          </p:nvSpPr>
          <p:spPr>
            <a:xfrm>
              <a:off x="18323" y="3061"/>
              <a:ext cx="445" cy="447"/>
            </a:xfrm>
            <a:custGeom>
              <a:avLst/>
              <a:gdLst/>
              <a:ahLst/>
              <a:cxnLst>
                <a:cxn ang="0">
                  <a:pos x="283620" y="228279"/>
                </a:cxn>
                <a:cxn ang="0">
                  <a:pos x="228280" y="283619"/>
                </a:cxn>
                <a:cxn ang="0">
                  <a:pos x="55340" y="283619"/>
                </a:cxn>
                <a:cxn ang="0">
                  <a:pos x="0" y="228279"/>
                </a:cxn>
                <a:cxn ang="0">
                  <a:pos x="0" y="55340"/>
                </a:cxn>
                <a:cxn ang="0">
                  <a:pos x="55340" y="0"/>
                </a:cxn>
                <a:cxn ang="0">
                  <a:pos x="228280" y="0"/>
                </a:cxn>
                <a:cxn ang="0">
                  <a:pos x="283620" y="55340"/>
                </a:cxn>
                <a:cxn ang="0">
                  <a:pos x="283620" y="228279"/>
                </a:cxn>
                <a:cxn ang="0">
                  <a:pos x="207527" y="200609"/>
                </a:cxn>
                <a:cxn ang="0">
                  <a:pos x="172939" y="214444"/>
                </a:cxn>
                <a:cxn ang="0">
                  <a:pos x="159104" y="207526"/>
                </a:cxn>
                <a:cxn ang="0">
                  <a:pos x="152186" y="200609"/>
                </a:cxn>
                <a:cxn ang="0">
                  <a:pos x="152186" y="179856"/>
                </a:cxn>
                <a:cxn ang="0">
                  <a:pos x="152186" y="124516"/>
                </a:cxn>
                <a:cxn ang="0">
                  <a:pos x="200609" y="124516"/>
                </a:cxn>
                <a:cxn ang="0">
                  <a:pos x="200609" y="89928"/>
                </a:cxn>
                <a:cxn ang="0">
                  <a:pos x="152186" y="89928"/>
                </a:cxn>
                <a:cxn ang="0">
                  <a:pos x="152186" y="34588"/>
                </a:cxn>
                <a:cxn ang="0">
                  <a:pos x="117599" y="34588"/>
                </a:cxn>
                <a:cxn ang="0">
                  <a:pos x="110681" y="62258"/>
                </a:cxn>
                <a:cxn ang="0">
                  <a:pos x="96846" y="83010"/>
                </a:cxn>
                <a:cxn ang="0">
                  <a:pos x="76093" y="89928"/>
                </a:cxn>
                <a:cxn ang="0">
                  <a:pos x="76093" y="124516"/>
                </a:cxn>
                <a:cxn ang="0">
                  <a:pos x="96846" y="124516"/>
                </a:cxn>
                <a:cxn ang="0">
                  <a:pos x="96846" y="193691"/>
                </a:cxn>
                <a:cxn ang="0">
                  <a:pos x="103763" y="221361"/>
                </a:cxn>
                <a:cxn ang="0">
                  <a:pos x="110681" y="235196"/>
                </a:cxn>
                <a:cxn ang="0">
                  <a:pos x="131434" y="242114"/>
                </a:cxn>
                <a:cxn ang="0">
                  <a:pos x="159104" y="249031"/>
                </a:cxn>
                <a:cxn ang="0">
                  <a:pos x="179857" y="249031"/>
                </a:cxn>
                <a:cxn ang="0">
                  <a:pos x="207527" y="235196"/>
                </a:cxn>
                <a:cxn ang="0">
                  <a:pos x="207527" y="200609"/>
                </a:cxn>
              </a:cxnLst>
              <a:rect l="0" t="0" r="0" b="0"/>
              <a:pathLst>
                <a:path w="41" h="41">
                  <a:moveTo>
                    <a:pt x="41" y="33"/>
                  </a:moveTo>
                  <a:cubicBezTo>
                    <a:pt x="41" y="38"/>
                    <a:pt x="38" y="41"/>
                    <a:pt x="33" y="41"/>
                  </a:cubicBezTo>
                  <a:cubicBezTo>
                    <a:pt x="8" y="41"/>
                    <a:pt x="8" y="41"/>
                    <a:pt x="8" y="41"/>
                  </a:cubicBezTo>
                  <a:cubicBezTo>
                    <a:pt x="3" y="41"/>
                    <a:pt x="0" y="38"/>
                    <a:pt x="0" y="33"/>
                  </a:cubicBezTo>
                  <a:cubicBezTo>
                    <a:pt x="0" y="8"/>
                    <a:pt x="0" y="8"/>
                    <a:pt x="0" y="8"/>
                  </a:cubicBezTo>
                  <a:cubicBezTo>
                    <a:pt x="0" y="3"/>
                    <a:pt x="3" y="0"/>
                    <a:pt x="8" y="0"/>
                  </a:cubicBezTo>
                  <a:cubicBezTo>
                    <a:pt x="33" y="0"/>
                    <a:pt x="33" y="0"/>
                    <a:pt x="33" y="0"/>
                  </a:cubicBezTo>
                  <a:cubicBezTo>
                    <a:pt x="38" y="0"/>
                    <a:pt x="41" y="3"/>
                    <a:pt x="41" y="8"/>
                  </a:cubicBezTo>
                  <a:lnTo>
                    <a:pt x="41" y="33"/>
                  </a:lnTo>
                  <a:close/>
                  <a:moveTo>
                    <a:pt x="30" y="29"/>
                  </a:moveTo>
                  <a:cubicBezTo>
                    <a:pt x="29" y="30"/>
                    <a:pt x="27" y="31"/>
                    <a:pt x="25" y="31"/>
                  </a:cubicBezTo>
                  <a:cubicBezTo>
                    <a:pt x="25" y="31"/>
                    <a:pt x="24" y="31"/>
                    <a:pt x="23" y="30"/>
                  </a:cubicBezTo>
                  <a:cubicBezTo>
                    <a:pt x="23" y="30"/>
                    <a:pt x="22" y="30"/>
                    <a:pt x="22" y="29"/>
                  </a:cubicBezTo>
                  <a:cubicBezTo>
                    <a:pt x="22" y="29"/>
                    <a:pt x="22" y="27"/>
                    <a:pt x="22" y="26"/>
                  </a:cubicBezTo>
                  <a:cubicBezTo>
                    <a:pt x="22" y="18"/>
                    <a:pt x="22" y="18"/>
                    <a:pt x="22" y="18"/>
                  </a:cubicBezTo>
                  <a:cubicBezTo>
                    <a:pt x="29" y="18"/>
                    <a:pt x="29" y="18"/>
                    <a:pt x="29" y="18"/>
                  </a:cubicBezTo>
                  <a:cubicBezTo>
                    <a:pt x="29" y="13"/>
                    <a:pt x="29" y="13"/>
                    <a:pt x="29" y="13"/>
                  </a:cubicBezTo>
                  <a:cubicBezTo>
                    <a:pt x="22" y="13"/>
                    <a:pt x="22" y="13"/>
                    <a:pt x="22" y="13"/>
                  </a:cubicBezTo>
                  <a:cubicBezTo>
                    <a:pt x="22" y="5"/>
                    <a:pt x="22" y="5"/>
                    <a:pt x="22" y="5"/>
                  </a:cubicBezTo>
                  <a:cubicBezTo>
                    <a:pt x="17" y="5"/>
                    <a:pt x="17" y="5"/>
                    <a:pt x="17" y="5"/>
                  </a:cubicBezTo>
                  <a:cubicBezTo>
                    <a:pt x="17" y="7"/>
                    <a:pt x="17" y="8"/>
                    <a:pt x="16" y="9"/>
                  </a:cubicBezTo>
                  <a:cubicBezTo>
                    <a:pt x="16" y="10"/>
                    <a:pt x="15" y="11"/>
                    <a:pt x="14" y="12"/>
                  </a:cubicBezTo>
                  <a:cubicBezTo>
                    <a:pt x="13" y="12"/>
                    <a:pt x="12" y="13"/>
                    <a:pt x="11" y="13"/>
                  </a:cubicBezTo>
                  <a:cubicBezTo>
                    <a:pt x="11" y="18"/>
                    <a:pt x="11" y="18"/>
                    <a:pt x="11" y="18"/>
                  </a:cubicBezTo>
                  <a:cubicBezTo>
                    <a:pt x="14" y="18"/>
                    <a:pt x="14" y="18"/>
                    <a:pt x="14" y="18"/>
                  </a:cubicBezTo>
                  <a:cubicBezTo>
                    <a:pt x="14" y="28"/>
                    <a:pt x="14" y="28"/>
                    <a:pt x="14" y="28"/>
                  </a:cubicBezTo>
                  <a:cubicBezTo>
                    <a:pt x="14" y="30"/>
                    <a:pt x="15" y="31"/>
                    <a:pt x="15" y="32"/>
                  </a:cubicBezTo>
                  <a:cubicBezTo>
                    <a:pt x="15" y="32"/>
                    <a:pt x="16" y="33"/>
                    <a:pt x="16" y="34"/>
                  </a:cubicBezTo>
                  <a:cubicBezTo>
                    <a:pt x="17" y="34"/>
                    <a:pt x="18" y="35"/>
                    <a:pt x="19" y="35"/>
                  </a:cubicBezTo>
                  <a:cubicBezTo>
                    <a:pt x="20" y="36"/>
                    <a:pt x="22" y="36"/>
                    <a:pt x="23" y="36"/>
                  </a:cubicBezTo>
                  <a:cubicBezTo>
                    <a:pt x="24" y="36"/>
                    <a:pt x="25" y="36"/>
                    <a:pt x="26" y="36"/>
                  </a:cubicBezTo>
                  <a:cubicBezTo>
                    <a:pt x="28" y="35"/>
                    <a:pt x="29" y="35"/>
                    <a:pt x="30" y="34"/>
                  </a:cubicBezTo>
                  <a:lnTo>
                    <a:pt x="30" y="29"/>
                  </a:lnTo>
                  <a:close/>
                </a:path>
              </a:pathLst>
            </a:custGeom>
            <a:solidFill>
              <a:schemeClr val="bg1">
                <a:lumMod val="50000"/>
              </a:schemeClr>
            </a:solidFill>
            <a:ln w="9525">
              <a:noFill/>
            </a:ln>
          </p:spPr>
          <p:txBody>
            <a:bodyPr/>
            <a:p>
              <a:endParaRPr lang="zh-CN" altLang="en-US"/>
            </a:p>
          </p:txBody>
        </p:sp>
        <p:sp>
          <p:nvSpPr>
            <p:cNvPr id="31849" name="稻壳儿小白白(http://dwz.cn/Wu2UP)"/>
            <p:cNvSpPr/>
            <p:nvPr/>
          </p:nvSpPr>
          <p:spPr>
            <a:xfrm>
              <a:off x="18308" y="3898"/>
              <a:ext cx="470" cy="373"/>
            </a:xfrm>
            <a:custGeom>
              <a:avLst/>
              <a:gdLst/>
              <a:ahLst/>
              <a:cxnLst>
                <a:cxn ang="0">
                  <a:pos x="263560" y="55727"/>
                </a:cxn>
                <a:cxn ang="0">
                  <a:pos x="263560" y="69658"/>
                </a:cxn>
                <a:cxn ang="0">
                  <a:pos x="97101" y="236838"/>
                </a:cxn>
                <a:cxn ang="0">
                  <a:pos x="0" y="208975"/>
                </a:cxn>
                <a:cxn ang="0">
                  <a:pos x="20807" y="208975"/>
                </a:cxn>
                <a:cxn ang="0">
                  <a:pos x="90165" y="188077"/>
                </a:cxn>
                <a:cxn ang="0">
                  <a:pos x="34679" y="146282"/>
                </a:cxn>
                <a:cxn ang="0">
                  <a:pos x="48551" y="146282"/>
                </a:cxn>
                <a:cxn ang="0">
                  <a:pos x="62422" y="146282"/>
                </a:cxn>
                <a:cxn ang="0">
                  <a:pos x="13872" y="83590"/>
                </a:cxn>
                <a:cxn ang="0">
                  <a:pos x="13872" y="83590"/>
                </a:cxn>
                <a:cxn ang="0">
                  <a:pos x="41615" y="90556"/>
                </a:cxn>
                <a:cxn ang="0">
                  <a:pos x="13872" y="41795"/>
                </a:cxn>
                <a:cxn ang="0">
                  <a:pos x="20807" y="6966"/>
                </a:cxn>
                <a:cxn ang="0">
                  <a:pos x="145652" y="76624"/>
                </a:cxn>
                <a:cxn ang="0">
                  <a:pos x="145652" y="62692"/>
                </a:cxn>
                <a:cxn ang="0">
                  <a:pos x="208074" y="0"/>
                </a:cxn>
                <a:cxn ang="0">
                  <a:pos x="249688" y="20897"/>
                </a:cxn>
                <a:cxn ang="0">
                  <a:pos x="284367" y="6966"/>
                </a:cxn>
                <a:cxn ang="0">
                  <a:pos x="263560" y="34829"/>
                </a:cxn>
                <a:cxn ang="0">
                  <a:pos x="298239" y="27863"/>
                </a:cxn>
                <a:cxn ang="0">
                  <a:pos x="263560" y="55727"/>
                </a:cxn>
              </a:cxnLst>
              <a:rect l="0" t="0" r="0" b="0"/>
              <a:pathLst>
                <a:path w="43" h="34">
                  <a:moveTo>
                    <a:pt x="38" y="8"/>
                  </a:moveTo>
                  <a:cubicBezTo>
                    <a:pt x="38" y="9"/>
                    <a:pt x="38" y="9"/>
                    <a:pt x="38" y="10"/>
                  </a:cubicBezTo>
                  <a:cubicBezTo>
                    <a:pt x="38" y="21"/>
                    <a:pt x="30" y="34"/>
                    <a:pt x="14" y="34"/>
                  </a:cubicBezTo>
                  <a:cubicBezTo>
                    <a:pt x="9" y="34"/>
                    <a:pt x="4" y="33"/>
                    <a:pt x="0" y="30"/>
                  </a:cubicBezTo>
                  <a:cubicBezTo>
                    <a:pt x="1" y="30"/>
                    <a:pt x="2" y="30"/>
                    <a:pt x="3" y="30"/>
                  </a:cubicBezTo>
                  <a:cubicBezTo>
                    <a:pt x="7" y="30"/>
                    <a:pt x="10" y="29"/>
                    <a:pt x="13" y="27"/>
                  </a:cubicBezTo>
                  <a:cubicBezTo>
                    <a:pt x="9" y="27"/>
                    <a:pt x="6" y="24"/>
                    <a:pt x="5" y="21"/>
                  </a:cubicBezTo>
                  <a:cubicBezTo>
                    <a:pt x="6" y="21"/>
                    <a:pt x="6" y="21"/>
                    <a:pt x="7" y="21"/>
                  </a:cubicBezTo>
                  <a:cubicBezTo>
                    <a:pt x="8" y="21"/>
                    <a:pt x="8" y="21"/>
                    <a:pt x="9" y="21"/>
                  </a:cubicBezTo>
                  <a:cubicBezTo>
                    <a:pt x="5" y="20"/>
                    <a:pt x="2" y="16"/>
                    <a:pt x="2" y="12"/>
                  </a:cubicBezTo>
                  <a:cubicBezTo>
                    <a:pt x="2" y="12"/>
                    <a:pt x="2" y="12"/>
                    <a:pt x="2" y="12"/>
                  </a:cubicBezTo>
                  <a:cubicBezTo>
                    <a:pt x="3" y="13"/>
                    <a:pt x="5" y="13"/>
                    <a:pt x="6" y="13"/>
                  </a:cubicBezTo>
                  <a:cubicBezTo>
                    <a:pt x="4" y="12"/>
                    <a:pt x="2" y="9"/>
                    <a:pt x="2" y="6"/>
                  </a:cubicBezTo>
                  <a:cubicBezTo>
                    <a:pt x="2" y="4"/>
                    <a:pt x="3" y="3"/>
                    <a:pt x="3" y="1"/>
                  </a:cubicBezTo>
                  <a:cubicBezTo>
                    <a:pt x="8" y="7"/>
                    <a:pt x="14" y="10"/>
                    <a:pt x="21" y="11"/>
                  </a:cubicBezTo>
                  <a:cubicBezTo>
                    <a:pt x="21" y="10"/>
                    <a:pt x="21" y="9"/>
                    <a:pt x="21" y="9"/>
                  </a:cubicBezTo>
                  <a:cubicBezTo>
                    <a:pt x="21" y="4"/>
                    <a:pt x="25" y="0"/>
                    <a:pt x="30" y="0"/>
                  </a:cubicBezTo>
                  <a:cubicBezTo>
                    <a:pt x="32" y="0"/>
                    <a:pt x="34" y="1"/>
                    <a:pt x="36" y="3"/>
                  </a:cubicBezTo>
                  <a:cubicBezTo>
                    <a:pt x="38" y="2"/>
                    <a:pt x="40" y="2"/>
                    <a:pt x="41" y="1"/>
                  </a:cubicBezTo>
                  <a:cubicBezTo>
                    <a:pt x="41" y="3"/>
                    <a:pt x="39" y="4"/>
                    <a:pt x="38" y="5"/>
                  </a:cubicBezTo>
                  <a:cubicBezTo>
                    <a:pt x="39" y="5"/>
                    <a:pt x="41" y="5"/>
                    <a:pt x="43" y="4"/>
                  </a:cubicBezTo>
                  <a:cubicBezTo>
                    <a:pt x="41" y="6"/>
                    <a:pt x="40" y="7"/>
                    <a:pt x="38" y="8"/>
                  </a:cubicBezTo>
                  <a:close/>
                </a:path>
              </a:pathLst>
            </a:custGeom>
            <a:solidFill>
              <a:schemeClr val="bg1">
                <a:lumMod val="50000"/>
              </a:schemeClr>
            </a:solidFill>
            <a:ln w="9525">
              <a:noFill/>
            </a:ln>
          </p:spPr>
          <p:txBody>
            <a:bodyPr/>
            <a:p>
              <a:endParaRPr lang="zh-CN" altLang="en-US"/>
            </a:p>
          </p:txBody>
        </p:sp>
        <p:sp>
          <p:nvSpPr>
            <p:cNvPr id="31850" name="稻壳儿小白白(http://dwz.cn/Wu2UP)"/>
            <p:cNvSpPr>
              <a:spLocks noEditPoints="1"/>
            </p:cNvSpPr>
            <p:nvPr/>
          </p:nvSpPr>
          <p:spPr>
            <a:xfrm>
              <a:off x="18291" y="4671"/>
              <a:ext cx="520" cy="427"/>
            </a:xfrm>
            <a:custGeom>
              <a:avLst/>
              <a:gdLst/>
              <a:ahLst/>
              <a:cxnLst>
                <a:cxn ang="0">
                  <a:pos x="137668" y="271926"/>
                </a:cxn>
                <a:cxn ang="0">
                  <a:pos x="0" y="181284"/>
                </a:cxn>
                <a:cxn ang="0">
                  <a:pos x="48184" y="90642"/>
                </a:cxn>
                <a:cxn ang="0">
                  <a:pos x="151435" y="48807"/>
                </a:cxn>
                <a:cxn ang="0">
                  <a:pos x="158319" y="83670"/>
                </a:cxn>
                <a:cxn ang="0">
                  <a:pos x="165202" y="90642"/>
                </a:cxn>
                <a:cxn ang="0">
                  <a:pos x="240920" y="90642"/>
                </a:cxn>
                <a:cxn ang="0">
                  <a:pos x="240920" y="125504"/>
                </a:cxn>
                <a:cxn ang="0">
                  <a:pos x="247803" y="132477"/>
                </a:cxn>
                <a:cxn ang="0">
                  <a:pos x="282220" y="174312"/>
                </a:cxn>
                <a:cxn ang="0">
                  <a:pos x="137668" y="271926"/>
                </a:cxn>
                <a:cxn ang="0">
                  <a:pos x="123902" y="118532"/>
                </a:cxn>
                <a:cxn ang="0">
                  <a:pos x="27534" y="195229"/>
                </a:cxn>
                <a:cxn ang="0">
                  <a:pos x="137668" y="251009"/>
                </a:cxn>
                <a:cxn ang="0">
                  <a:pos x="227153" y="174312"/>
                </a:cxn>
                <a:cxn ang="0">
                  <a:pos x="123902" y="118532"/>
                </a:cxn>
                <a:cxn ang="0">
                  <a:pos x="103251" y="237064"/>
                </a:cxn>
                <a:cxn ang="0">
                  <a:pos x="75718" y="181284"/>
                </a:cxn>
                <a:cxn ang="0">
                  <a:pos x="137668" y="146422"/>
                </a:cxn>
                <a:cxn ang="0">
                  <a:pos x="172085" y="209174"/>
                </a:cxn>
                <a:cxn ang="0">
                  <a:pos x="103251" y="237064"/>
                </a:cxn>
                <a:cxn ang="0">
                  <a:pos x="117018" y="188256"/>
                </a:cxn>
                <a:cxn ang="0">
                  <a:pos x="89484" y="195229"/>
                </a:cxn>
                <a:cxn ang="0">
                  <a:pos x="96368" y="216146"/>
                </a:cxn>
                <a:cxn ang="0">
                  <a:pos x="123902" y="209174"/>
                </a:cxn>
                <a:cxn ang="0">
                  <a:pos x="117018" y="188256"/>
                </a:cxn>
                <a:cxn ang="0">
                  <a:pos x="137668" y="181284"/>
                </a:cxn>
                <a:cxn ang="0">
                  <a:pos x="123902" y="181284"/>
                </a:cxn>
                <a:cxn ang="0">
                  <a:pos x="130785" y="188256"/>
                </a:cxn>
                <a:cxn ang="0">
                  <a:pos x="137668" y="188256"/>
                </a:cxn>
                <a:cxn ang="0">
                  <a:pos x="137668" y="181284"/>
                </a:cxn>
                <a:cxn ang="0">
                  <a:pos x="323521" y="118532"/>
                </a:cxn>
                <a:cxn ang="0">
                  <a:pos x="309754" y="125504"/>
                </a:cxn>
                <a:cxn ang="0">
                  <a:pos x="295987" y="111559"/>
                </a:cxn>
                <a:cxn ang="0">
                  <a:pos x="289104" y="48807"/>
                </a:cxn>
                <a:cxn ang="0">
                  <a:pos x="227153" y="27890"/>
                </a:cxn>
                <a:cxn ang="0">
                  <a:pos x="213386" y="20917"/>
                </a:cxn>
                <a:cxn ang="0">
                  <a:pos x="220269" y="0"/>
                </a:cxn>
                <a:cxn ang="0">
                  <a:pos x="302870" y="27890"/>
                </a:cxn>
                <a:cxn ang="0">
                  <a:pos x="323521" y="118532"/>
                </a:cxn>
                <a:cxn ang="0">
                  <a:pos x="282220" y="104587"/>
                </a:cxn>
                <a:cxn ang="0">
                  <a:pos x="268453" y="111559"/>
                </a:cxn>
                <a:cxn ang="0">
                  <a:pos x="261570" y="97614"/>
                </a:cxn>
                <a:cxn ang="0">
                  <a:pos x="254686" y="76697"/>
                </a:cxn>
                <a:cxn ang="0">
                  <a:pos x="234036" y="69725"/>
                </a:cxn>
                <a:cxn ang="0">
                  <a:pos x="220269" y="62752"/>
                </a:cxn>
                <a:cxn ang="0">
                  <a:pos x="234036" y="48807"/>
                </a:cxn>
                <a:cxn ang="0">
                  <a:pos x="268453" y="62752"/>
                </a:cxn>
                <a:cxn ang="0">
                  <a:pos x="282220" y="104587"/>
                </a:cxn>
              </a:cxnLst>
              <a:rect l="0" t="0" r="0" b="0"/>
              <a:pathLst>
                <a:path w="48" h="39">
                  <a:moveTo>
                    <a:pt x="20" y="39"/>
                  </a:moveTo>
                  <a:cubicBezTo>
                    <a:pt x="10" y="39"/>
                    <a:pt x="0" y="34"/>
                    <a:pt x="0" y="26"/>
                  </a:cubicBezTo>
                  <a:cubicBezTo>
                    <a:pt x="0" y="22"/>
                    <a:pt x="2" y="17"/>
                    <a:pt x="7" y="13"/>
                  </a:cubicBezTo>
                  <a:cubicBezTo>
                    <a:pt x="13" y="7"/>
                    <a:pt x="20" y="4"/>
                    <a:pt x="22" y="7"/>
                  </a:cubicBezTo>
                  <a:cubicBezTo>
                    <a:pt x="24" y="8"/>
                    <a:pt x="24" y="10"/>
                    <a:pt x="23" y="12"/>
                  </a:cubicBezTo>
                  <a:cubicBezTo>
                    <a:pt x="23" y="14"/>
                    <a:pt x="24" y="13"/>
                    <a:pt x="24" y="13"/>
                  </a:cubicBezTo>
                  <a:cubicBezTo>
                    <a:pt x="29" y="11"/>
                    <a:pt x="33" y="11"/>
                    <a:pt x="35" y="13"/>
                  </a:cubicBezTo>
                  <a:cubicBezTo>
                    <a:pt x="36" y="14"/>
                    <a:pt x="36" y="16"/>
                    <a:pt x="35" y="18"/>
                  </a:cubicBezTo>
                  <a:cubicBezTo>
                    <a:pt x="34" y="19"/>
                    <a:pt x="35" y="19"/>
                    <a:pt x="36" y="19"/>
                  </a:cubicBezTo>
                  <a:cubicBezTo>
                    <a:pt x="38" y="20"/>
                    <a:pt x="41" y="22"/>
                    <a:pt x="41" y="25"/>
                  </a:cubicBezTo>
                  <a:cubicBezTo>
                    <a:pt x="41" y="32"/>
                    <a:pt x="33" y="39"/>
                    <a:pt x="20" y="39"/>
                  </a:cubicBezTo>
                  <a:close/>
                  <a:moveTo>
                    <a:pt x="18" y="17"/>
                  </a:moveTo>
                  <a:cubicBezTo>
                    <a:pt x="10" y="18"/>
                    <a:pt x="4" y="23"/>
                    <a:pt x="4" y="28"/>
                  </a:cubicBezTo>
                  <a:cubicBezTo>
                    <a:pt x="5" y="33"/>
                    <a:pt x="12" y="37"/>
                    <a:pt x="20" y="36"/>
                  </a:cubicBezTo>
                  <a:cubicBezTo>
                    <a:pt x="28" y="35"/>
                    <a:pt x="34" y="31"/>
                    <a:pt x="33" y="25"/>
                  </a:cubicBezTo>
                  <a:cubicBezTo>
                    <a:pt x="33" y="20"/>
                    <a:pt x="26" y="17"/>
                    <a:pt x="18" y="17"/>
                  </a:cubicBezTo>
                  <a:close/>
                  <a:moveTo>
                    <a:pt x="15" y="34"/>
                  </a:moveTo>
                  <a:cubicBezTo>
                    <a:pt x="11" y="33"/>
                    <a:pt x="9" y="29"/>
                    <a:pt x="11" y="26"/>
                  </a:cubicBezTo>
                  <a:cubicBezTo>
                    <a:pt x="12" y="22"/>
                    <a:pt x="17" y="20"/>
                    <a:pt x="20" y="21"/>
                  </a:cubicBezTo>
                  <a:cubicBezTo>
                    <a:pt x="24" y="22"/>
                    <a:pt x="26" y="26"/>
                    <a:pt x="25" y="30"/>
                  </a:cubicBezTo>
                  <a:cubicBezTo>
                    <a:pt x="23" y="33"/>
                    <a:pt x="19" y="35"/>
                    <a:pt x="15" y="34"/>
                  </a:cubicBezTo>
                  <a:close/>
                  <a:moveTo>
                    <a:pt x="17" y="27"/>
                  </a:moveTo>
                  <a:cubicBezTo>
                    <a:pt x="16" y="26"/>
                    <a:pt x="14" y="27"/>
                    <a:pt x="13" y="28"/>
                  </a:cubicBezTo>
                  <a:cubicBezTo>
                    <a:pt x="12" y="29"/>
                    <a:pt x="13" y="31"/>
                    <a:pt x="14" y="31"/>
                  </a:cubicBezTo>
                  <a:cubicBezTo>
                    <a:pt x="15" y="32"/>
                    <a:pt x="17" y="31"/>
                    <a:pt x="18" y="30"/>
                  </a:cubicBezTo>
                  <a:cubicBezTo>
                    <a:pt x="18" y="29"/>
                    <a:pt x="18" y="27"/>
                    <a:pt x="17" y="27"/>
                  </a:cubicBezTo>
                  <a:close/>
                  <a:moveTo>
                    <a:pt x="20" y="26"/>
                  </a:moveTo>
                  <a:cubicBezTo>
                    <a:pt x="19" y="25"/>
                    <a:pt x="19" y="26"/>
                    <a:pt x="18" y="26"/>
                  </a:cubicBezTo>
                  <a:cubicBezTo>
                    <a:pt x="18" y="27"/>
                    <a:pt x="18" y="27"/>
                    <a:pt x="19" y="27"/>
                  </a:cubicBezTo>
                  <a:cubicBezTo>
                    <a:pt x="19" y="28"/>
                    <a:pt x="20" y="27"/>
                    <a:pt x="20" y="27"/>
                  </a:cubicBezTo>
                  <a:cubicBezTo>
                    <a:pt x="20" y="26"/>
                    <a:pt x="20" y="26"/>
                    <a:pt x="20" y="26"/>
                  </a:cubicBezTo>
                  <a:close/>
                  <a:moveTo>
                    <a:pt x="47" y="17"/>
                  </a:moveTo>
                  <a:cubicBezTo>
                    <a:pt x="47" y="18"/>
                    <a:pt x="46" y="18"/>
                    <a:pt x="45" y="18"/>
                  </a:cubicBezTo>
                  <a:cubicBezTo>
                    <a:pt x="44" y="18"/>
                    <a:pt x="43" y="17"/>
                    <a:pt x="43" y="16"/>
                  </a:cubicBezTo>
                  <a:cubicBezTo>
                    <a:pt x="44" y="13"/>
                    <a:pt x="44" y="9"/>
                    <a:pt x="42" y="7"/>
                  </a:cubicBezTo>
                  <a:cubicBezTo>
                    <a:pt x="39" y="4"/>
                    <a:pt x="36" y="3"/>
                    <a:pt x="33" y="4"/>
                  </a:cubicBezTo>
                  <a:cubicBezTo>
                    <a:pt x="32" y="4"/>
                    <a:pt x="31" y="4"/>
                    <a:pt x="31" y="3"/>
                  </a:cubicBezTo>
                  <a:cubicBezTo>
                    <a:pt x="31" y="2"/>
                    <a:pt x="31" y="1"/>
                    <a:pt x="32" y="0"/>
                  </a:cubicBezTo>
                  <a:cubicBezTo>
                    <a:pt x="36" y="0"/>
                    <a:pt x="41" y="1"/>
                    <a:pt x="44" y="4"/>
                  </a:cubicBezTo>
                  <a:cubicBezTo>
                    <a:pt x="47" y="8"/>
                    <a:pt x="48" y="13"/>
                    <a:pt x="47" y="17"/>
                  </a:cubicBezTo>
                  <a:close/>
                  <a:moveTo>
                    <a:pt x="41" y="15"/>
                  </a:moveTo>
                  <a:cubicBezTo>
                    <a:pt x="40" y="16"/>
                    <a:pt x="40" y="16"/>
                    <a:pt x="39" y="16"/>
                  </a:cubicBezTo>
                  <a:cubicBezTo>
                    <a:pt x="38" y="16"/>
                    <a:pt x="37" y="15"/>
                    <a:pt x="38" y="14"/>
                  </a:cubicBezTo>
                  <a:cubicBezTo>
                    <a:pt x="38" y="13"/>
                    <a:pt x="38" y="12"/>
                    <a:pt x="37" y="11"/>
                  </a:cubicBezTo>
                  <a:cubicBezTo>
                    <a:pt x="36" y="10"/>
                    <a:pt x="35" y="10"/>
                    <a:pt x="34" y="10"/>
                  </a:cubicBezTo>
                  <a:cubicBezTo>
                    <a:pt x="33" y="10"/>
                    <a:pt x="32" y="10"/>
                    <a:pt x="32" y="9"/>
                  </a:cubicBezTo>
                  <a:cubicBezTo>
                    <a:pt x="32" y="8"/>
                    <a:pt x="33" y="7"/>
                    <a:pt x="34" y="7"/>
                  </a:cubicBezTo>
                  <a:cubicBezTo>
                    <a:pt x="36" y="6"/>
                    <a:pt x="38" y="7"/>
                    <a:pt x="39" y="9"/>
                  </a:cubicBezTo>
                  <a:cubicBezTo>
                    <a:pt x="41" y="10"/>
                    <a:pt x="41" y="13"/>
                    <a:pt x="41" y="15"/>
                  </a:cubicBezTo>
                  <a:close/>
                </a:path>
              </a:pathLst>
            </a:custGeom>
            <a:solidFill>
              <a:schemeClr val="bg1">
                <a:lumMod val="50000"/>
              </a:schemeClr>
            </a:solidFill>
            <a:ln w="9525">
              <a:noFill/>
            </a:ln>
          </p:spPr>
          <p:txBody>
            <a:bodyPr/>
            <a:p>
              <a:endParaRPr lang="zh-CN" altLang="en-US"/>
            </a:p>
          </p:txBody>
        </p:sp>
        <p:sp>
          <p:nvSpPr>
            <p:cNvPr id="31851" name="稻壳儿小白白(http://dwz.cn/Wu2UP)"/>
            <p:cNvSpPr>
              <a:spLocks noEditPoints="1"/>
            </p:cNvSpPr>
            <p:nvPr/>
          </p:nvSpPr>
          <p:spPr>
            <a:xfrm>
              <a:off x="18243" y="5698"/>
              <a:ext cx="600" cy="490"/>
            </a:xfrm>
            <a:custGeom>
              <a:avLst/>
              <a:gdLst/>
              <a:ahLst/>
              <a:cxnLst>
                <a:cxn ang="0">
                  <a:pos x="255710" y="89537"/>
                </a:cxn>
                <a:cxn ang="0">
                  <a:pos x="145133" y="199736"/>
                </a:cxn>
                <a:cxn ang="0">
                  <a:pos x="145133" y="227286"/>
                </a:cxn>
                <a:cxn ang="0">
                  <a:pos x="138221" y="227286"/>
                </a:cxn>
                <a:cxn ang="0">
                  <a:pos x="89844" y="220398"/>
                </a:cxn>
                <a:cxn ang="0">
                  <a:pos x="41466" y="241061"/>
                </a:cxn>
                <a:cxn ang="0">
                  <a:pos x="55289" y="206623"/>
                </a:cxn>
                <a:cxn ang="0">
                  <a:pos x="0" y="110199"/>
                </a:cxn>
                <a:cxn ang="0">
                  <a:pos x="138221" y="0"/>
                </a:cxn>
                <a:cxn ang="0">
                  <a:pos x="269532" y="96424"/>
                </a:cxn>
                <a:cxn ang="0">
                  <a:pos x="255710" y="89537"/>
                </a:cxn>
                <a:cxn ang="0">
                  <a:pos x="89844" y="55100"/>
                </a:cxn>
                <a:cxn ang="0">
                  <a:pos x="69111" y="75762"/>
                </a:cxn>
                <a:cxn ang="0">
                  <a:pos x="89844" y="89537"/>
                </a:cxn>
                <a:cxn ang="0">
                  <a:pos x="110577" y="75762"/>
                </a:cxn>
                <a:cxn ang="0">
                  <a:pos x="89844" y="55100"/>
                </a:cxn>
                <a:cxn ang="0">
                  <a:pos x="331731" y="275498"/>
                </a:cxn>
                <a:cxn ang="0">
                  <a:pos x="345554" y="309935"/>
                </a:cxn>
                <a:cxn ang="0">
                  <a:pos x="304087" y="289273"/>
                </a:cxn>
                <a:cxn ang="0">
                  <a:pos x="262621" y="296160"/>
                </a:cxn>
                <a:cxn ang="0">
                  <a:pos x="152044" y="199736"/>
                </a:cxn>
                <a:cxn ang="0">
                  <a:pos x="262621" y="96424"/>
                </a:cxn>
                <a:cxn ang="0">
                  <a:pos x="380109" y="199736"/>
                </a:cxn>
                <a:cxn ang="0">
                  <a:pos x="331731" y="275498"/>
                </a:cxn>
                <a:cxn ang="0">
                  <a:pos x="186599" y="55100"/>
                </a:cxn>
                <a:cxn ang="0">
                  <a:pos x="165866" y="75762"/>
                </a:cxn>
                <a:cxn ang="0">
                  <a:pos x="186599" y="89537"/>
                </a:cxn>
                <a:cxn ang="0">
                  <a:pos x="200421" y="75762"/>
                </a:cxn>
                <a:cxn ang="0">
                  <a:pos x="186599" y="55100"/>
                </a:cxn>
                <a:cxn ang="0">
                  <a:pos x="228065" y="151524"/>
                </a:cxn>
                <a:cxn ang="0">
                  <a:pos x="214243" y="165299"/>
                </a:cxn>
                <a:cxn ang="0">
                  <a:pos x="228065" y="179074"/>
                </a:cxn>
                <a:cxn ang="0">
                  <a:pos x="248799" y="165299"/>
                </a:cxn>
                <a:cxn ang="0">
                  <a:pos x="228065" y="151524"/>
                </a:cxn>
                <a:cxn ang="0">
                  <a:pos x="304087" y="151524"/>
                </a:cxn>
                <a:cxn ang="0">
                  <a:pos x="290265" y="165299"/>
                </a:cxn>
                <a:cxn ang="0">
                  <a:pos x="304087" y="179074"/>
                </a:cxn>
                <a:cxn ang="0">
                  <a:pos x="317909" y="165299"/>
                </a:cxn>
                <a:cxn ang="0">
                  <a:pos x="304087" y="151524"/>
                </a:cxn>
              </a:cxnLst>
              <a:rect l="0" t="0" r="0" b="0"/>
              <a:pathLst>
                <a:path w="55" h="45">
                  <a:moveTo>
                    <a:pt x="37" y="13"/>
                  </a:moveTo>
                  <a:cubicBezTo>
                    <a:pt x="28" y="13"/>
                    <a:pt x="21" y="20"/>
                    <a:pt x="21" y="29"/>
                  </a:cubicBezTo>
                  <a:cubicBezTo>
                    <a:pt x="21" y="30"/>
                    <a:pt x="21" y="32"/>
                    <a:pt x="21" y="33"/>
                  </a:cubicBezTo>
                  <a:cubicBezTo>
                    <a:pt x="21" y="33"/>
                    <a:pt x="20" y="33"/>
                    <a:pt x="20" y="33"/>
                  </a:cubicBezTo>
                  <a:cubicBezTo>
                    <a:pt x="17" y="33"/>
                    <a:pt x="15" y="32"/>
                    <a:pt x="13" y="32"/>
                  </a:cubicBezTo>
                  <a:cubicBezTo>
                    <a:pt x="6" y="35"/>
                    <a:pt x="6" y="35"/>
                    <a:pt x="6" y="35"/>
                  </a:cubicBezTo>
                  <a:cubicBezTo>
                    <a:pt x="8" y="30"/>
                    <a:pt x="8" y="30"/>
                    <a:pt x="8" y="30"/>
                  </a:cubicBezTo>
                  <a:cubicBezTo>
                    <a:pt x="3" y="26"/>
                    <a:pt x="0" y="22"/>
                    <a:pt x="0" y="16"/>
                  </a:cubicBezTo>
                  <a:cubicBezTo>
                    <a:pt x="0" y="7"/>
                    <a:pt x="9" y="0"/>
                    <a:pt x="20" y="0"/>
                  </a:cubicBezTo>
                  <a:cubicBezTo>
                    <a:pt x="29" y="0"/>
                    <a:pt x="37" y="6"/>
                    <a:pt x="39" y="14"/>
                  </a:cubicBezTo>
                  <a:cubicBezTo>
                    <a:pt x="39" y="13"/>
                    <a:pt x="38" y="13"/>
                    <a:pt x="37" y="13"/>
                  </a:cubicBezTo>
                  <a:close/>
                  <a:moveTo>
                    <a:pt x="13" y="8"/>
                  </a:moveTo>
                  <a:cubicBezTo>
                    <a:pt x="12" y="8"/>
                    <a:pt x="10" y="9"/>
                    <a:pt x="10" y="11"/>
                  </a:cubicBezTo>
                  <a:cubicBezTo>
                    <a:pt x="10" y="12"/>
                    <a:pt x="12" y="13"/>
                    <a:pt x="13" y="13"/>
                  </a:cubicBezTo>
                  <a:cubicBezTo>
                    <a:pt x="15" y="13"/>
                    <a:pt x="16" y="12"/>
                    <a:pt x="16" y="11"/>
                  </a:cubicBezTo>
                  <a:cubicBezTo>
                    <a:pt x="16" y="9"/>
                    <a:pt x="15" y="8"/>
                    <a:pt x="13" y="8"/>
                  </a:cubicBezTo>
                  <a:close/>
                  <a:moveTo>
                    <a:pt x="48" y="40"/>
                  </a:moveTo>
                  <a:cubicBezTo>
                    <a:pt x="50" y="45"/>
                    <a:pt x="50" y="45"/>
                    <a:pt x="50" y="45"/>
                  </a:cubicBezTo>
                  <a:cubicBezTo>
                    <a:pt x="44" y="42"/>
                    <a:pt x="44" y="42"/>
                    <a:pt x="44" y="42"/>
                  </a:cubicBezTo>
                  <a:cubicBezTo>
                    <a:pt x="42" y="42"/>
                    <a:pt x="40" y="43"/>
                    <a:pt x="38" y="43"/>
                  </a:cubicBezTo>
                  <a:cubicBezTo>
                    <a:pt x="29" y="43"/>
                    <a:pt x="22" y="36"/>
                    <a:pt x="22" y="29"/>
                  </a:cubicBezTo>
                  <a:cubicBezTo>
                    <a:pt x="22" y="21"/>
                    <a:pt x="29" y="14"/>
                    <a:pt x="38" y="14"/>
                  </a:cubicBezTo>
                  <a:cubicBezTo>
                    <a:pt x="47" y="14"/>
                    <a:pt x="55" y="21"/>
                    <a:pt x="55" y="29"/>
                  </a:cubicBezTo>
                  <a:cubicBezTo>
                    <a:pt x="55" y="33"/>
                    <a:pt x="52" y="37"/>
                    <a:pt x="48" y="40"/>
                  </a:cubicBezTo>
                  <a:close/>
                  <a:moveTo>
                    <a:pt x="27" y="8"/>
                  </a:moveTo>
                  <a:cubicBezTo>
                    <a:pt x="25" y="8"/>
                    <a:pt x="24" y="9"/>
                    <a:pt x="24" y="11"/>
                  </a:cubicBezTo>
                  <a:cubicBezTo>
                    <a:pt x="24" y="12"/>
                    <a:pt x="25" y="13"/>
                    <a:pt x="27" y="13"/>
                  </a:cubicBezTo>
                  <a:cubicBezTo>
                    <a:pt x="28" y="13"/>
                    <a:pt x="29" y="12"/>
                    <a:pt x="29" y="11"/>
                  </a:cubicBezTo>
                  <a:cubicBezTo>
                    <a:pt x="29" y="9"/>
                    <a:pt x="28" y="8"/>
                    <a:pt x="27" y="8"/>
                  </a:cubicBezTo>
                  <a:close/>
                  <a:moveTo>
                    <a:pt x="33" y="22"/>
                  </a:moveTo>
                  <a:cubicBezTo>
                    <a:pt x="32" y="22"/>
                    <a:pt x="31" y="23"/>
                    <a:pt x="31" y="24"/>
                  </a:cubicBezTo>
                  <a:cubicBezTo>
                    <a:pt x="31" y="25"/>
                    <a:pt x="32" y="26"/>
                    <a:pt x="33" y="26"/>
                  </a:cubicBezTo>
                  <a:cubicBezTo>
                    <a:pt x="35" y="26"/>
                    <a:pt x="36" y="25"/>
                    <a:pt x="36" y="24"/>
                  </a:cubicBezTo>
                  <a:cubicBezTo>
                    <a:pt x="36" y="23"/>
                    <a:pt x="35" y="22"/>
                    <a:pt x="33" y="22"/>
                  </a:cubicBezTo>
                  <a:close/>
                  <a:moveTo>
                    <a:pt x="44" y="22"/>
                  </a:moveTo>
                  <a:cubicBezTo>
                    <a:pt x="43" y="22"/>
                    <a:pt x="42" y="23"/>
                    <a:pt x="42" y="24"/>
                  </a:cubicBezTo>
                  <a:cubicBezTo>
                    <a:pt x="42" y="25"/>
                    <a:pt x="43" y="26"/>
                    <a:pt x="44" y="26"/>
                  </a:cubicBezTo>
                  <a:cubicBezTo>
                    <a:pt x="45" y="26"/>
                    <a:pt x="46" y="25"/>
                    <a:pt x="46" y="24"/>
                  </a:cubicBezTo>
                  <a:cubicBezTo>
                    <a:pt x="46" y="23"/>
                    <a:pt x="45" y="22"/>
                    <a:pt x="44" y="22"/>
                  </a:cubicBezTo>
                  <a:close/>
                </a:path>
              </a:pathLst>
            </a:custGeom>
            <a:solidFill>
              <a:schemeClr val="bg1">
                <a:lumMod val="50000"/>
              </a:schemeClr>
            </a:solidFill>
            <a:ln w="9525">
              <a:noFill/>
            </a:ln>
          </p:spPr>
          <p:txBody>
            <a:bodyPr/>
            <a:p>
              <a:endParaRPr lang="zh-CN" altLang="en-US"/>
            </a:p>
          </p:txBody>
        </p:sp>
        <p:sp>
          <p:nvSpPr>
            <p:cNvPr id="141" name="稻壳儿小白白(http://dwz.cn/Wu2UP)"/>
            <p:cNvSpPr>
              <a:spLocks noEditPoints="1"/>
            </p:cNvSpPr>
            <p:nvPr/>
          </p:nvSpPr>
          <p:spPr bwMode="auto">
            <a:xfrm>
              <a:off x="18393" y="7676"/>
              <a:ext cx="298" cy="470"/>
            </a:xfrm>
            <a:custGeom>
              <a:avLst/>
              <a:gdLst>
                <a:gd name="T0" fmla="*/ 12 w 24"/>
                <a:gd name="T1" fmla="*/ 0 h 38"/>
                <a:gd name="T2" fmla="*/ 0 w 24"/>
                <a:gd name="T3" fmla="*/ 12 h 38"/>
                <a:gd name="T4" fmla="*/ 12 w 24"/>
                <a:gd name="T5" fmla="*/ 38 h 38"/>
                <a:gd name="T6" fmla="*/ 24 w 24"/>
                <a:gd name="T7" fmla="*/ 12 h 38"/>
                <a:gd name="T8" fmla="*/ 12 w 24"/>
                <a:gd name="T9" fmla="*/ 0 h 38"/>
                <a:gd name="T10" fmla="*/ 12 w 24"/>
                <a:gd name="T11" fmla="*/ 18 h 38"/>
                <a:gd name="T12" fmla="*/ 5 w 24"/>
                <a:gd name="T13" fmla="*/ 12 h 38"/>
                <a:gd name="T14" fmla="*/ 12 w 24"/>
                <a:gd name="T15" fmla="*/ 6 h 38"/>
                <a:gd name="T16" fmla="*/ 18 w 24"/>
                <a:gd name="T17" fmla="*/ 12 h 38"/>
                <a:gd name="T18" fmla="*/ 12 w 24"/>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8">
                  <a:moveTo>
                    <a:pt x="12" y="0"/>
                  </a:moveTo>
                  <a:cubicBezTo>
                    <a:pt x="5" y="0"/>
                    <a:pt x="0" y="6"/>
                    <a:pt x="0" y="12"/>
                  </a:cubicBezTo>
                  <a:cubicBezTo>
                    <a:pt x="0" y="23"/>
                    <a:pt x="12" y="38"/>
                    <a:pt x="12" y="38"/>
                  </a:cubicBezTo>
                  <a:cubicBezTo>
                    <a:pt x="12" y="38"/>
                    <a:pt x="24" y="23"/>
                    <a:pt x="24" y="12"/>
                  </a:cubicBezTo>
                  <a:cubicBezTo>
                    <a:pt x="24" y="6"/>
                    <a:pt x="18" y="0"/>
                    <a:pt x="12" y="0"/>
                  </a:cubicBezTo>
                  <a:close/>
                  <a:moveTo>
                    <a:pt x="12" y="18"/>
                  </a:moveTo>
                  <a:cubicBezTo>
                    <a:pt x="8" y="18"/>
                    <a:pt x="5" y="16"/>
                    <a:pt x="5" y="12"/>
                  </a:cubicBezTo>
                  <a:cubicBezTo>
                    <a:pt x="5" y="9"/>
                    <a:pt x="8" y="6"/>
                    <a:pt x="12" y="6"/>
                  </a:cubicBezTo>
                  <a:cubicBezTo>
                    <a:pt x="15" y="6"/>
                    <a:pt x="18" y="9"/>
                    <a:pt x="18" y="12"/>
                  </a:cubicBezTo>
                  <a:cubicBezTo>
                    <a:pt x="18" y="16"/>
                    <a:pt x="15" y="18"/>
                    <a:pt x="12" y="1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2" name="稻壳儿小白白(http://dwz.cn/Wu2UP)"/>
            <p:cNvSpPr>
              <a:spLocks noEditPoints="1"/>
            </p:cNvSpPr>
            <p:nvPr/>
          </p:nvSpPr>
          <p:spPr bwMode="auto">
            <a:xfrm>
              <a:off x="18243" y="8698"/>
              <a:ext cx="449" cy="461"/>
            </a:xfrm>
            <a:custGeom>
              <a:avLst/>
              <a:gdLst>
                <a:gd name="T0" fmla="*/ 24 w 42"/>
                <a:gd name="T1" fmla="*/ 32 h 43"/>
                <a:gd name="T2" fmla="*/ 31 w 42"/>
                <a:gd name="T3" fmla="*/ 24 h 43"/>
                <a:gd name="T4" fmla="*/ 42 w 42"/>
                <a:gd name="T5" fmla="*/ 6 h 43"/>
                <a:gd name="T6" fmla="*/ 40 w 42"/>
                <a:gd name="T7" fmla="*/ 4 h 43"/>
                <a:gd name="T8" fmla="*/ 32 w 42"/>
                <a:gd name="T9" fmla="*/ 4 h 43"/>
                <a:gd name="T10" fmla="*/ 21 w 42"/>
                <a:gd name="T11" fmla="*/ 0 h 43"/>
                <a:gd name="T12" fmla="*/ 10 w 42"/>
                <a:gd name="T13" fmla="*/ 4 h 43"/>
                <a:gd name="T14" fmla="*/ 2 w 42"/>
                <a:gd name="T15" fmla="*/ 4 h 43"/>
                <a:gd name="T16" fmla="*/ 0 w 42"/>
                <a:gd name="T17" fmla="*/ 6 h 43"/>
                <a:gd name="T18" fmla="*/ 11 w 42"/>
                <a:gd name="T19" fmla="*/ 24 h 43"/>
                <a:gd name="T20" fmla="*/ 18 w 42"/>
                <a:gd name="T21" fmla="*/ 32 h 43"/>
                <a:gd name="T22" fmla="*/ 18 w 42"/>
                <a:gd name="T23" fmla="*/ 35 h 43"/>
                <a:gd name="T24" fmla="*/ 11 w 42"/>
                <a:gd name="T25" fmla="*/ 39 h 43"/>
                <a:gd name="T26" fmla="*/ 21 w 42"/>
                <a:gd name="T27" fmla="*/ 43 h 43"/>
                <a:gd name="T28" fmla="*/ 31 w 42"/>
                <a:gd name="T29" fmla="*/ 39 h 43"/>
                <a:gd name="T30" fmla="*/ 24 w 42"/>
                <a:gd name="T31" fmla="*/ 35 h 43"/>
                <a:gd name="T32" fmla="*/ 24 w 42"/>
                <a:gd name="T33" fmla="*/ 32 h 43"/>
                <a:gd name="T34" fmla="*/ 30 w 42"/>
                <a:gd name="T35" fmla="*/ 20 h 43"/>
                <a:gd name="T36" fmla="*/ 33 w 42"/>
                <a:gd name="T37" fmla="*/ 8 h 43"/>
                <a:gd name="T38" fmla="*/ 39 w 42"/>
                <a:gd name="T39" fmla="*/ 8 h 43"/>
                <a:gd name="T40" fmla="*/ 30 w 42"/>
                <a:gd name="T41" fmla="*/ 20 h 43"/>
                <a:gd name="T42" fmla="*/ 21 w 42"/>
                <a:gd name="T43" fmla="*/ 3 h 43"/>
                <a:gd name="T44" fmla="*/ 30 w 42"/>
                <a:gd name="T45" fmla="*/ 7 h 43"/>
                <a:gd name="T46" fmla="*/ 21 w 42"/>
                <a:gd name="T47" fmla="*/ 10 h 43"/>
                <a:gd name="T48" fmla="*/ 12 w 42"/>
                <a:gd name="T49" fmla="*/ 7 h 43"/>
                <a:gd name="T50" fmla="*/ 21 w 42"/>
                <a:gd name="T51" fmla="*/ 3 h 43"/>
                <a:gd name="T52" fmla="*/ 3 w 42"/>
                <a:gd name="T53" fmla="*/ 8 h 43"/>
                <a:gd name="T54" fmla="*/ 9 w 42"/>
                <a:gd name="T55" fmla="*/ 8 h 43"/>
                <a:gd name="T56" fmla="*/ 12 w 42"/>
                <a:gd name="T57" fmla="*/ 20 h 43"/>
                <a:gd name="T58" fmla="*/ 3 w 42"/>
                <a:gd name="T5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24" y="32"/>
                  </a:moveTo>
                  <a:cubicBezTo>
                    <a:pt x="24" y="29"/>
                    <a:pt x="26" y="27"/>
                    <a:pt x="31" y="24"/>
                  </a:cubicBezTo>
                  <a:cubicBezTo>
                    <a:pt x="36" y="20"/>
                    <a:pt x="42" y="16"/>
                    <a:pt x="42" y="6"/>
                  </a:cubicBezTo>
                  <a:cubicBezTo>
                    <a:pt x="42" y="5"/>
                    <a:pt x="41" y="4"/>
                    <a:pt x="40" y="4"/>
                  </a:cubicBezTo>
                  <a:cubicBezTo>
                    <a:pt x="32" y="4"/>
                    <a:pt x="32" y="4"/>
                    <a:pt x="32" y="4"/>
                  </a:cubicBezTo>
                  <a:cubicBezTo>
                    <a:pt x="31" y="2"/>
                    <a:pt x="28" y="0"/>
                    <a:pt x="21" y="0"/>
                  </a:cubicBezTo>
                  <a:cubicBezTo>
                    <a:pt x="14" y="0"/>
                    <a:pt x="11" y="2"/>
                    <a:pt x="10" y="4"/>
                  </a:cubicBezTo>
                  <a:cubicBezTo>
                    <a:pt x="2" y="4"/>
                    <a:pt x="2" y="4"/>
                    <a:pt x="2" y="4"/>
                  </a:cubicBezTo>
                  <a:cubicBezTo>
                    <a:pt x="1" y="4"/>
                    <a:pt x="0" y="5"/>
                    <a:pt x="0" y="6"/>
                  </a:cubicBezTo>
                  <a:cubicBezTo>
                    <a:pt x="0" y="16"/>
                    <a:pt x="6" y="20"/>
                    <a:pt x="11" y="24"/>
                  </a:cubicBezTo>
                  <a:cubicBezTo>
                    <a:pt x="16" y="27"/>
                    <a:pt x="18" y="29"/>
                    <a:pt x="18" y="32"/>
                  </a:cubicBezTo>
                  <a:cubicBezTo>
                    <a:pt x="18" y="35"/>
                    <a:pt x="18" y="35"/>
                    <a:pt x="18" y="35"/>
                  </a:cubicBezTo>
                  <a:cubicBezTo>
                    <a:pt x="14" y="36"/>
                    <a:pt x="11" y="37"/>
                    <a:pt x="11" y="39"/>
                  </a:cubicBezTo>
                  <a:cubicBezTo>
                    <a:pt x="11" y="41"/>
                    <a:pt x="15" y="43"/>
                    <a:pt x="21" y="43"/>
                  </a:cubicBezTo>
                  <a:cubicBezTo>
                    <a:pt x="27" y="43"/>
                    <a:pt x="31" y="41"/>
                    <a:pt x="31" y="39"/>
                  </a:cubicBezTo>
                  <a:cubicBezTo>
                    <a:pt x="31" y="37"/>
                    <a:pt x="28" y="36"/>
                    <a:pt x="24" y="35"/>
                  </a:cubicBezTo>
                  <a:lnTo>
                    <a:pt x="24" y="32"/>
                  </a:lnTo>
                  <a:close/>
                  <a:moveTo>
                    <a:pt x="30" y="20"/>
                  </a:moveTo>
                  <a:cubicBezTo>
                    <a:pt x="32" y="17"/>
                    <a:pt x="33" y="13"/>
                    <a:pt x="33" y="8"/>
                  </a:cubicBezTo>
                  <a:cubicBezTo>
                    <a:pt x="39" y="8"/>
                    <a:pt x="39" y="8"/>
                    <a:pt x="39" y="8"/>
                  </a:cubicBezTo>
                  <a:cubicBezTo>
                    <a:pt x="38" y="14"/>
                    <a:pt x="34" y="17"/>
                    <a:pt x="30" y="20"/>
                  </a:cubicBezTo>
                  <a:close/>
                  <a:moveTo>
                    <a:pt x="21" y="3"/>
                  </a:moveTo>
                  <a:cubicBezTo>
                    <a:pt x="27" y="3"/>
                    <a:pt x="30" y="6"/>
                    <a:pt x="30" y="7"/>
                  </a:cubicBezTo>
                  <a:cubicBezTo>
                    <a:pt x="30" y="8"/>
                    <a:pt x="27" y="10"/>
                    <a:pt x="21" y="10"/>
                  </a:cubicBezTo>
                  <a:cubicBezTo>
                    <a:pt x="15" y="10"/>
                    <a:pt x="12" y="8"/>
                    <a:pt x="12" y="7"/>
                  </a:cubicBezTo>
                  <a:cubicBezTo>
                    <a:pt x="12" y="6"/>
                    <a:pt x="15" y="3"/>
                    <a:pt x="21" y="3"/>
                  </a:cubicBezTo>
                  <a:close/>
                  <a:moveTo>
                    <a:pt x="3" y="8"/>
                  </a:moveTo>
                  <a:cubicBezTo>
                    <a:pt x="9" y="8"/>
                    <a:pt x="9" y="8"/>
                    <a:pt x="9" y="8"/>
                  </a:cubicBezTo>
                  <a:cubicBezTo>
                    <a:pt x="9" y="13"/>
                    <a:pt x="10" y="17"/>
                    <a:pt x="12" y="20"/>
                  </a:cubicBezTo>
                  <a:cubicBezTo>
                    <a:pt x="8" y="17"/>
                    <a:pt x="4" y="14"/>
                    <a:pt x="3" y="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3" name="稻壳儿小白白(http://dwz.cn/Wu2UP)"/>
            <p:cNvSpPr>
              <a:spLocks noEditPoints="1"/>
            </p:cNvSpPr>
            <p:nvPr/>
          </p:nvSpPr>
          <p:spPr bwMode="auto">
            <a:xfrm>
              <a:off x="18316" y="6587"/>
              <a:ext cx="452" cy="456"/>
            </a:xfrm>
            <a:custGeom>
              <a:avLst/>
              <a:gdLst>
                <a:gd name="T0" fmla="*/ 34 w 37"/>
                <a:gd name="T1" fmla="*/ 4 h 37"/>
                <a:gd name="T2" fmla="*/ 28 w 37"/>
                <a:gd name="T3" fmla="*/ 1 h 37"/>
                <a:gd name="T4" fmla="*/ 16 w 37"/>
                <a:gd name="T5" fmla="*/ 13 h 37"/>
                <a:gd name="T6" fmla="*/ 3 w 37"/>
                <a:gd name="T7" fmla="*/ 26 h 37"/>
                <a:gd name="T8" fmla="*/ 0 w 37"/>
                <a:gd name="T9" fmla="*/ 37 h 37"/>
                <a:gd name="T10" fmla="*/ 11 w 37"/>
                <a:gd name="T11" fmla="*/ 35 h 37"/>
                <a:gd name="T12" fmla="*/ 25 w 37"/>
                <a:gd name="T13" fmla="*/ 22 h 37"/>
                <a:gd name="T14" fmla="*/ 37 w 37"/>
                <a:gd name="T15" fmla="*/ 10 h 37"/>
                <a:gd name="T16" fmla="*/ 34 w 37"/>
                <a:gd name="T17" fmla="*/ 4 h 37"/>
                <a:gd name="T18" fmla="*/ 11 w 37"/>
                <a:gd name="T19" fmla="*/ 34 h 37"/>
                <a:gd name="T20" fmla="*/ 7 w 37"/>
                <a:gd name="T21" fmla="*/ 35 h 37"/>
                <a:gd name="T22" fmla="*/ 5 w 37"/>
                <a:gd name="T23" fmla="*/ 32 h 37"/>
                <a:gd name="T24" fmla="*/ 3 w 37"/>
                <a:gd name="T25" fmla="*/ 31 h 37"/>
                <a:gd name="T26" fmla="*/ 4 w 37"/>
                <a:gd name="T27" fmla="*/ 27 h 37"/>
                <a:gd name="T28" fmla="*/ 5 w 37"/>
                <a:gd name="T29" fmla="*/ 26 h 37"/>
                <a:gd name="T30" fmla="*/ 9 w 37"/>
                <a:gd name="T31" fmla="*/ 28 h 37"/>
                <a:gd name="T32" fmla="*/ 12 w 37"/>
                <a:gd name="T33" fmla="*/ 33 h 37"/>
                <a:gd name="T34" fmla="*/ 11 w 37"/>
                <a:gd name="T3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7">
                  <a:moveTo>
                    <a:pt x="34" y="4"/>
                  </a:moveTo>
                  <a:cubicBezTo>
                    <a:pt x="31" y="0"/>
                    <a:pt x="28" y="1"/>
                    <a:pt x="28" y="1"/>
                  </a:cubicBezTo>
                  <a:cubicBezTo>
                    <a:pt x="16" y="13"/>
                    <a:pt x="16" y="13"/>
                    <a:pt x="16" y="13"/>
                  </a:cubicBezTo>
                  <a:cubicBezTo>
                    <a:pt x="3" y="26"/>
                    <a:pt x="3" y="26"/>
                    <a:pt x="3" y="26"/>
                  </a:cubicBezTo>
                  <a:cubicBezTo>
                    <a:pt x="0" y="37"/>
                    <a:pt x="0" y="37"/>
                    <a:pt x="0" y="37"/>
                  </a:cubicBezTo>
                  <a:cubicBezTo>
                    <a:pt x="11" y="35"/>
                    <a:pt x="11" y="35"/>
                    <a:pt x="11" y="35"/>
                  </a:cubicBezTo>
                  <a:cubicBezTo>
                    <a:pt x="25" y="22"/>
                    <a:pt x="25" y="22"/>
                    <a:pt x="25" y="22"/>
                  </a:cubicBezTo>
                  <a:cubicBezTo>
                    <a:pt x="37" y="10"/>
                    <a:pt x="37" y="10"/>
                    <a:pt x="37" y="10"/>
                  </a:cubicBezTo>
                  <a:cubicBezTo>
                    <a:pt x="37" y="10"/>
                    <a:pt x="37" y="7"/>
                    <a:pt x="34" y="4"/>
                  </a:cubicBezTo>
                  <a:close/>
                  <a:moveTo>
                    <a:pt x="11" y="34"/>
                  </a:moveTo>
                  <a:cubicBezTo>
                    <a:pt x="7" y="35"/>
                    <a:pt x="7" y="35"/>
                    <a:pt x="7" y="35"/>
                  </a:cubicBezTo>
                  <a:cubicBezTo>
                    <a:pt x="7" y="34"/>
                    <a:pt x="6" y="33"/>
                    <a:pt x="5" y="32"/>
                  </a:cubicBezTo>
                  <a:cubicBezTo>
                    <a:pt x="4" y="32"/>
                    <a:pt x="4" y="31"/>
                    <a:pt x="3" y="31"/>
                  </a:cubicBezTo>
                  <a:cubicBezTo>
                    <a:pt x="4" y="27"/>
                    <a:pt x="4" y="27"/>
                    <a:pt x="4" y="27"/>
                  </a:cubicBezTo>
                  <a:cubicBezTo>
                    <a:pt x="5" y="26"/>
                    <a:pt x="5" y="26"/>
                    <a:pt x="5" y="26"/>
                  </a:cubicBezTo>
                  <a:cubicBezTo>
                    <a:pt x="5" y="26"/>
                    <a:pt x="7" y="26"/>
                    <a:pt x="9" y="28"/>
                  </a:cubicBezTo>
                  <a:cubicBezTo>
                    <a:pt x="12" y="31"/>
                    <a:pt x="12" y="33"/>
                    <a:pt x="12" y="33"/>
                  </a:cubicBezTo>
                  <a:lnTo>
                    <a:pt x="11" y="3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4" name="稻壳儿小白白(http://dwz.cn/Wu2UP)"/>
            <p:cNvSpPr>
              <a:spLocks noEditPoints="1"/>
            </p:cNvSpPr>
            <p:nvPr/>
          </p:nvSpPr>
          <p:spPr bwMode="auto">
            <a:xfrm>
              <a:off x="18243" y="9641"/>
              <a:ext cx="476" cy="430"/>
            </a:xfrm>
            <a:custGeom>
              <a:avLst/>
              <a:gdLst>
                <a:gd name="T0" fmla="*/ 7 w 47"/>
                <a:gd name="T1" fmla="*/ 13 h 42"/>
                <a:gd name="T2" fmla="*/ 13 w 47"/>
                <a:gd name="T3" fmla="*/ 16 h 42"/>
                <a:gd name="T4" fmla="*/ 14 w 47"/>
                <a:gd name="T5" fmla="*/ 15 h 42"/>
                <a:gd name="T6" fmla="*/ 18 w 47"/>
                <a:gd name="T7" fmla="*/ 12 h 42"/>
                <a:gd name="T8" fmla="*/ 18 w 47"/>
                <a:gd name="T9" fmla="*/ 12 h 42"/>
                <a:gd name="T10" fmla="*/ 16 w 47"/>
                <a:gd name="T11" fmla="*/ 9 h 42"/>
                <a:gd name="T12" fmla="*/ 25 w 47"/>
                <a:gd name="T13" fmla="*/ 0 h 42"/>
                <a:gd name="T14" fmla="*/ 18 w 47"/>
                <a:gd name="T15" fmla="*/ 0 h 42"/>
                <a:gd name="T16" fmla="*/ 10 w 47"/>
                <a:gd name="T17" fmla="*/ 4 h 42"/>
                <a:gd name="T18" fmla="*/ 6 w 47"/>
                <a:gd name="T19" fmla="*/ 7 h 42"/>
                <a:gd name="T20" fmla="*/ 5 w 47"/>
                <a:gd name="T21" fmla="*/ 10 h 42"/>
                <a:gd name="T22" fmla="*/ 2 w 47"/>
                <a:gd name="T23" fmla="*/ 11 h 42"/>
                <a:gd name="T24" fmla="*/ 0 w 47"/>
                <a:gd name="T25" fmla="*/ 13 h 42"/>
                <a:gd name="T26" fmla="*/ 0 w 47"/>
                <a:gd name="T27" fmla="*/ 14 h 42"/>
                <a:gd name="T28" fmla="*/ 3 w 47"/>
                <a:gd name="T29" fmla="*/ 17 h 42"/>
                <a:gd name="T30" fmla="*/ 5 w 47"/>
                <a:gd name="T31" fmla="*/ 18 h 42"/>
                <a:gd name="T32" fmla="*/ 6 w 47"/>
                <a:gd name="T33" fmla="*/ 16 h 42"/>
                <a:gd name="T34" fmla="*/ 7 w 47"/>
                <a:gd name="T35" fmla="*/ 13 h 42"/>
                <a:gd name="T36" fmla="*/ 20 w 47"/>
                <a:gd name="T37" fmla="*/ 15 h 42"/>
                <a:gd name="T38" fmla="*/ 19 w 47"/>
                <a:gd name="T39" fmla="*/ 15 h 42"/>
                <a:gd name="T40" fmla="*/ 16 w 47"/>
                <a:gd name="T41" fmla="*/ 18 h 42"/>
                <a:gd name="T42" fmla="*/ 16 w 47"/>
                <a:gd name="T43" fmla="*/ 18 h 42"/>
                <a:gd name="T44" fmla="*/ 36 w 47"/>
                <a:gd name="T45" fmla="*/ 41 h 42"/>
                <a:gd name="T46" fmla="*/ 37 w 47"/>
                <a:gd name="T47" fmla="*/ 41 h 42"/>
                <a:gd name="T48" fmla="*/ 40 w 47"/>
                <a:gd name="T49" fmla="*/ 39 h 42"/>
                <a:gd name="T50" fmla="*/ 40 w 47"/>
                <a:gd name="T51" fmla="*/ 37 h 42"/>
                <a:gd name="T52" fmla="*/ 20 w 47"/>
                <a:gd name="T53" fmla="*/ 15 h 42"/>
                <a:gd name="T54" fmla="*/ 46 w 47"/>
                <a:gd name="T55" fmla="*/ 5 h 42"/>
                <a:gd name="T56" fmla="*/ 45 w 47"/>
                <a:gd name="T57" fmla="*/ 5 h 42"/>
                <a:gd name="T58" fmla="*/ 43 w 47"/>
                <a:gd name="T59" fmla="*/ 8 h 42"/>
                <a:gd name="T60" fmla="*/ 38 w 47"/>
                <a:gd name="T61" fmla="*/ 9 h 42"/>
                <a:gd name="T62" fmla="*/ 37 w 47"/>
                <a:gd name="T63" fmla="*/ 5 h 42"/>
                <a:gd name="T64" fmla="*/ 39 w 47"/>
                <a:gd name="T65" fmla="*/ 1 h 42"/>
                <a:gd name="T66" fmla="*/ 38 w 47"/>
                <a:gd name="T67" fmla="*/ 1 h 42"/>
                <a:gd name="T68" fmla="*/ 32 w 47"/>
                <a:gd name="T69" fmla="*/ 6 h 42"/>
                <a:gd name="T70" fmla="*/ 30 w 47"/>
                <a:gd name="T71" fmla="*/ 14 h 42"/>
                <a:gd name="T72" fmla="*/ 27 w 47"/>
                <a:gd name="T73" fmla="*/ 17 h 42"/>
                <a:gd name="T74" fmla="*/ 30 w 47"/>
                <a:gd name="T75" fmla="*/ 21 h 42"/>
                <a:gd name="T76" fmla="*/ 34 w 47"/>
                <a:gd name="T77" fmla="*/ 17 h 42"/>
                <a:gd name="T78" fmla="*/ 38 w 47"/>
                <a:gd name="T79" fmla="*/ 16 h 42"/>
                <a:gd name="T80" fmla="*/ 46 w 47"/>
                <a:gd name="T81" fmla="*/ 13 h 42"/>
                <a:gd name="T82" fmla="*/ 46 w 47"/>
                <a:gd name="T83" fmla="*/ 5 h 42"/>
                <a:gd name="T84" fmla="*/ 6 w 47"/>
                <a:gd name="T85" fmla="*/ 37 h 42"/>
                <a:gd name="T86" fmla="*/ 6 w 47"/>
                <a:gd name="T87" fmla="*/ 39 h 42"/>
                <a:gd name="T88" fmla="*/ 8 w 47"/>
                <a:gd name="T89" fmla="*/ 41 h 42"/>
                <a:gd name="T90" fmla="*/ 10 w 47"/>
                <a:gd name="T91" fmla="*/ 41 h 42"/>
                <a:gd name="T92" fmla="*/ 22 w 47"/>
                <a:gd name="T93" fmla="*/ 30 h 42"/>
                <a:gd name="T94" fmla="*/ 18 w 47"/>
                <a:gd name="T95" fmla="*/ 26 h 42"/>
                <a:gd name="T96" fmla="*/ 6 w 47"/>
                <a:gd name="T97"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42">
                  <a:moveTo>
                    <a:pt x="7" y="13"/>
                  </a:moveTo>
                  <a:cubicBezTo>
                    <a:pt x="9" y="12"/>
                    <a:pt x="11" y="13"/>
                    <a:pt x="13" y="16"/>
                  </a:cubicBezTo>
                  <a:cubicBezTo>
                    <a:pt x="14" y="16"/>
                    <a:pt x="14" y="16"/>
                    <a:pt x="14" y="15"/>
                  </a:cubicBezTo>
                  <a:cubicBezTo>
                    <a:pt x="14" y="15"/>
                    <a:pt x="18" y="12"/>
                    <a:pt x="18" y="12"/>
                  </a:cubicBezTo>
                  <a:cubicBezTo>
                    <a:pt x="18" y="12"/>
                    <a:pt x="18" y="12"/>
                    <a:pt x="18" y="12"/>
                  </a:cubicBezTo>
                  <a:cubicBezTo>
                    <a:pt x="18" y="11"/>
                    <a:pt x="17" y="10"/>
                    <a:pt x="16" y="9"/>
                  </a:cubicBezTo>
                  <a:cubicBezTo>
                    <a:pt x="12" y="4"/>
                    <a:pt x="28" y="0"/>
                    <a:pt x="25" y="0"/>
                  </a:cubicBezTo>
                  <a:cubicBezTo>
                    <a:pt x="24" y="0"/>
                    <a:pt x="19" y="0"/>
                    <a:pt x="18" y="0"/>
                  </a:cubicBezTo>
                  <a:cubicBezTo>
                    <a:pt x="15" y="0"/>
                    <a:pt x="12" y="3"/>
                    <a:pt x="10" y="4"/>
                  </a:cubicBezTo>
                  <a:cubicBezTo>
                    <a:pt x="7" y="6"/>
                    <a:pt x="6" y="7"/>
                    <a:pt x="6" y="7"/>
                  </a:cubicBezTo>
                  <a:cubicBezTo>
                    <a:pt x="5" y="8"/>
                    <a:pt x="6" y="9"/>
                    <a:pt x="5" y="10"/>
                  </a:cubicBezTo>
                  <a:cubicBezTo>
                    <a:pt x="3" y="12"/>
                    <a:pt x="3" y="11"/>
                    <a:pt x="2" y="11"/>
                  </a:cubicBezTo>
                  <a:cubicBezTo>
                    <a:pt x="1" y="12"/>
                    <a:pt x="0" y="13"/>
                    <a:pt x="0" y="13"/>
                  </a:cubicBezTo>
                  <a:cubicBezTo>
                    <a:pt x="0" y="13"/>
                    <a:pt x="0" y="14"/>
                    <a:pt x="0" y="14"/>
                  </a:cubicBezTo>
                  <a:cubicBezTo>
                    <a:pt x="0" y="14"/>
                    <a:pt x="3" y="17"/>
                    <a:pt x="3" y="17"/>
                  </a:cubicBezTo>
                  <a:cubicBezTo>
                    <a:pt x="3" y="18"/>
                    <a:pt x="4" y="18"/>
                    <a:pt x="5" y="18"/>
                  </a:cubicBezTo>
                  <a:cubicBezTo>
                    <a:pt x="5" y="17"/>
                    <a:pt x="6" y="16"/>
                    <a:pt x="6" y="16"/>
                  </a:cubicBezTo>
                  <a:cubicBezTo>
                    <a:pt x="6" y="16"/>
                    <a:pt x="6" y="14"/>
                    <a:pt x="7" y="13"/>
                  </a:cubicBezTo>
                  <a:close/>
                  <a:moveTo>
                    <a:pt x="20" y="15"/>
                  </a:moveTo>
                  <a:cubicBezTo>
                    <a:pt x="20" y="14"/>
                    <a:pt x="20" y="14"/>
                    <a:pt x="19" y="15"/>
                  </a:cubicBezTo>
                  <a:cubicBezTo>
                    <a:pt x="16" y="18"/>
                    <a:pt x="16" y="18"/>
                    <a:pt x="16" y="18"/>
                  </a:cubicBezTo>
                  <a:cubicBezTo>
                    <a:pt x="16" y="18"/>
                    <a:pt x="16" y="18"/>
                    <a:pt x="16" y="18"/>
                  </a:cubicBezTo>
                  <a:cubicBezTo>
                    <a:pt x="36" y="41"/>
                    <a:pt x="36" y="41"/>
                    <a:pt x="36" y="41"/>
                  </a:cubicBezTo>
                  <a:cubicBezTo>
                    <a:pt x="36" y="41"/>
                    <a:pt x="37" y="41"/>
                    <a:pt x="37" y="41"/>
                  </a:cubicBezTo>
                  <a:cubicBezTo>
                    <a:pt x="40" y="39"/>
                    <a:pt x="40" y="39"/>
                    <a:pt x="40" y="39"/>
                  </a:cubicBezTo>
                  <a:cubicBezTo>
                    <a:pt x="40" y="38"/>
                    <a:pt x="40" y="38"/>
                    <a:pt x="40" y="37"/>
                  </a:cubicBezTo>
                  <a:lnTo>
                    <a:pt x="20" y="15"/>
                  </a:lnTo>
                  <a:close/>
                  <a:moveTo>
                    <a:pt x="46" y="5"/>
                  </a:moveTo>
                  <a:cubicBezTo>
                    <a:pt x="46" y="4"/>
                    <a:pt x="46" y="4"/>
                    <a:pt x="45" y="5"/>
                  </a:cubicBezTo>
                  <a:cubicBezTo>
                    <a:pt x="45" y="5"/>
                    <a:pt x="44" y="7"/>
                    <a:pt x="43" y="8"/>
                  </a:cubicBezTo>
                  <a:cubicBezTo>
                    <a:pt x="42" y="9"/>
                    <a:pt x="41" y="11"/>
                    <a:pt x="38" y="9"/>
                  </a:cubicBezTo>
                  <a:cubicBezTo>
                    <a:pt x="36" y="7"/>
                    <a:pt x="37" y="6"/>
                    <a:pt x="37" y="5"/>
                  </a:cubicBezTo>
                  <a:cubicBezTo>
                    <a:pt x="38" y="4"/>
                    <a:pt x="39" y="2"/>
                    <a:pt x="39" y="1"/>
                  </a:cubicBezTo>
                  <a:cubicBezTo>
                    <a:pt x="40" y="1"/>
                    <a:pt x="39" y="0"/>
                    <a:pt x="38" y="1"/>
                  </a:cubicBezTo>
                  <a:cubicBezTo>
                    <a:pt x="38" y="1"/>
                    <a:pt x="33" y="3"/>
                    <a:pt x="32" y="6"/>
                  </a:cubicBezTo>
                  <a:cubicBezTo>
                    <a:pt x="31" y="9"/>
                    <a:pt x="32" y="11"/>
                    <a:pt x="30" y="14"/>
                  </a:cubicBezTo>
                  <a:cubicBezTo>
                    <a:pt x="27" y="17"/>
                    <a:pt x="27" y="17"/>
                    <a:pt x="27" y="17"/>
                  </a:cubicBezTo>
                  <a:cubicBezTo>
                    <a:pt x="30" y="21"/>
                    <a:pt x="30" y="21"/>
                    <a:pt x="30" y="21"/>
                  </a:cubicBezTo>
                  <a:cubicBezTo>
                    <a:pt x="34" y="17"/>
                    <a:pt x="34" y="17"/>
                    <a:pt x="34" y="17"/>
                  </a:cubicBezTo>
                  <a:cubicBezTo>
                    <a:pt x="35" y="16"/>
                    <a:pt x="37" y="16"/>
                    <a:pt x="38" y="16"/>
                  </a:cubicBezTo>
                  <a:cubicBezTo>
                    <a:pt x="42" y="17"/>
                    <a:pt x="44" y="15"/>
                    <a:pt x="46" y="13"/>
                  </a:cubicBezTo>
                  <a:cubicBezTo>
                    <a:pt x="47" y="11"/>
                    <a:pt x="47" y="6"/>
                    <a:pt x="46" y="5"/>
                  </a:cubicBezTo>
                  <a:close/>
                  <a:moveTo>
                    <a:pt x="6" y="37"/>
                  </a:moveTo>
                  <a:cubicBezTo>
                    <a:pt x="6" y="38"/>
                    <a:pt x="6" y="39"/>
                    <a:pt x="6" y="39"/>
                  </a:cubicBezTo>
                  <a:cubicBezTo>
                    <a:pt x="8" y="41"/>
                    <a:pt x="8" y="41"/>
                    <a:pt x="8" y="41"/>
                  </a:cubicBezTo>
                  <a:cubicBezTo>
                    <a:pt x="9" y="42"/>
                    <a:pt x="10" y="42"/>
                    <a:pt x="10" y="41"/>
                  </a:cubicBezTo>
                  <a:cubicBezTo>
                    <a:pt x="22" y="30"/>
                    <a:pt x="22" y="30"/>
                    <a:pt x="22" y="30"/>
                  </a:cubicBezTo>
                  <a:cubicBezTo>
                    <a:pt x="18" y="26"/>
                    <a:pt x="18" y="26"/>
                    <a:pt x="18" y="26"/>
                  </a:cubicBezTo>
                  <a:lnTo>
                    <a:pt x="6" y="3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5" name="稻壳儿小白白(http://dwz.cn/Wu2UP)"/>
            <p:cNvSpPr>
              <a:spLocks noEditPoints="1"/>
            </p:cNvSpPr>
            <p:nvPr/>
          </p:nvSpPr>
          <p:spPr bwMode="auto">
            <a:xfrm>
              <a:off x="18220" y="1997"/>
              <a:ext cx="471" cy="417"/>
            </a:xfrm>
            <a:custGeom>
              <a:avLst/>
              <a:gdLst>
                <a:gd name="T0" fmla="*/ 23 w 46"/>
                <a:gd name="T1" fmla="*/ 32 h 41"/>
                <a:gd name="T2" fmla="*/ 18 w 46"/>
                <a:gd name="T3" fmla="*/ 36 h 41"/>
                <a:gd name="T4" fmla="*/ 23 w 46"/>
                <a:gd name="T5" fmla="*/ 41 h 41"/>
                <a:gd name="T6" fmla="*/ 27 w 46"/>
                <a:gd name="T7" fmla="*/ 36 h 41"/>
                <a:gd name="T8" fmla="*/ 23 w 46"/>
                <a:gd name="T9" fmla="*/ 32 h 41"/>
                <a:gd name="T10" fmla="*/ 13 w 46"/>
                <a:gd name="T11" fmla="*/ 26 h 41"/>
                <a:gd name="T12" fmla="*/ 16 w 46"/>
                <a:gd name="T13" fmla="*/ 30 h 41"/>
                <a:gd name="T14" fmla="*/ 29 w 46"/>
                <a:gd name="T15" fmla="*/ 30 h 41"/>
                <a:gd name="T16" fmla="*/ 32 w 46"/>
                <a:gd name="T17" fmla="*/ 26 h 41"/>
                <a:gd name="T18" fmla="*/ 13 w 46"/>
                <a:gd name="T19" fmla="*/ 26 h 41"/>
                <a:gd name="T20" fmla="*/ 6 w 46"/>
                <a:gd name="T21" fmla="*/ 20 h 41"/>
                <a:gd name="T22" fmla="*/ 9 w 46"/>
                <a:gd name="T23" fmla="*/ 23 h 41"/>
                <a:gd name="T24" fmla="*/ 36 w 46"/>
                <a:gd name="T25" fmla="*/ 23 h 41"/>
                <a:gd name="T26" fmla="*/ 39 w 46"/>
                <a:gd name="T27" fmla="*/ 20 h 41"/>
                <a:gd name="T28" fmla="*/ 6 w 46"/>
                <a:gd name="T29" fmla="*/ 20 h 41"/>
                <a:gd name="T30" fmla="*/ 0 w 46"/>
                <a:gd name="T31" fmla="*/ 13 h 41"/>
                <a:gd name="T32" fmla="*/ 3 w 46"/>
                <a:gd name="T33" fmla="*/ 16 h 41"/>
                <a:gd name="T34" fmla="*/ 42 w 46"/>
                <a:gd name="T35" fmla="*/ 16 h 41"/>
                <a:gd name="T36" fmla="*/ 46 w 46"/>
                <a:gd name="T37" fmla="*/ 13 h 41"/>
                <a:gd name="T38" fmla="*/ 0 w 46"/>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1">
                  <a:moveTo>
                    <a:pt x="23" y="32"/>
                  </a:moveTo>
                  <a:cubicBezTo>
                    <a:pt x="20" y="32"/>
                    <a:pt x="18" y="34"/>
                    <a:pt x="18" y="36"/>
                  </a:cubicBezTo>
                  <a:cubicBezTo>
                    <a:pt x="18" y="39"/>
                    <a:pt x="20" y="41"/>
                    <a:pt x="23" y="41"/>
                  </a:cubicBezTo>
                  <a:cubicBezTo>
                    <a:pt x="25" y="41"/>
                    <a:pt x="27" y="39"/>
                    <a:pt x="27" y="36"/>
                  </a:cubicBezTo>
                  <a:cubicBezTo>
                    <a:pt x="27" y="34"/>
                    <a:pt x="25" y="32"/>
                    <a:pt x="23" y="32"/>
                  </a:cubicBezTo>
                  <a:close/>
                  <a:moveTo>
                    <a:pt x="13" y="26"/>
                  </a:moveTo>
                  <a:cubicBezTo>
                    <a:pt x="16" y="30"/>
                    <a:pt x="16" y="30"/>
                    <a:pt x="16" y="30"/>
                  </a:cubicBezTo>
                  <a:cubicBezTo>
                    <a:pt x="20" y="26"/>
                    <a:pt x="25" y="26"/>
                    <a:pt x="29" y="30"/>
                  </a:cubicBezTo>
                  <a:cubicBezTo>
                    <a:pt x="32" y="26"/>
                    <a:pt x="32" y="26"/>
                    <a:pt x="32" y="26"/>
                  </a:cubicBezTo>
                  <a:cubicBezTo>
                    <a:pt x="27" y="21"/>
                    <a:pt x="18" y="21"/>
                    <a:pt x="13" y="26"/>
                  </a:cubicBezTo>
                  <a:close/>
                  <a:moveTo>
                    <a:pt x="6" y="20"/>
                  </a:moveTo>
                  <a:cubicBezTo>
                    <a:pt x="9" y="23"/>
                    <a:pt x="9" y="23"/>
                    <a:pt x="9" y="23"/>
                  </a:cubicBezTo>
                  <a:cubicBezTo>
                    <a:pt x="17" y="16"/>
                    <a:pt x="28" y="16"/>
                    <a:pt x="36" y="23"/>
                  </a:cubicBezTo>
                  <a:cubicBezTo>
                    <a:pt x="39" y="20"/>
                    <a:pt x="39" y="20"/>
                    <a:pt x="39" y="20"/>
                  </a:cubicBezTo>
                  <a:cubicBezTo>
                    <a:pt x="30" y="10"/>
                    <a:pt x="15" y="10"/>
                    <a:pt x="6" y="20"/>
                  </a:cubicBezTo>
                  <a:close/>
                  <a:moveTo>
                    <a:pt x="0" y="13"/>
                  </a:moveTo>
                  <a:cubicBezTo>
                    <a:pt x="3" y="16"/>
                    <a:pt x="3" y="16"/>
                    <a:pt x="3" y="16"/>
                  </a:cubicBezTo>
                  <a:cubicBezTo>
                    <a:pt x="14" y="5"/>
                    <a:pt x="31" y="5"/>
                    <a:pt x="42" y="16"/>
                  </a:cubicBezTo>
                  <a:cubicBezTo>
                    <a:pt x="46" y="13"/>
                    <a:pt x="46" y="13"/>
                    <a:pt x="46" y="13"/>
                  </a:cubicBezTo>
                  <a:cubicBezTo>
                    <a:pt x="33" y="0"/>
                    <a:pt x="12" y="0"/>
                    <a:pt x="0" y="1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6" name="稻壳儿小白白(http://dwz.cn/Wu2UP)"/>
            <p:cNvSpPr/>
            <p:nvPr/>
          </p:nvSpPr>
          <p:spPr bwMode="auto">
            <a:xfrm>
              <a:off x="9636" y="4858"/>
              <a:ext cx="487" cy="464"/>
            </a:xfrm>
            <a:custGeom>
              <a:avLst/>
              <a:gdLst>
                <a:gd name="T0" fmla="*/ 12 w 47"/>
                <a:gd name="T1" fmla="*/ 44 h 44"/>
                <a:gd name="T2" fmla="*/ 17 w 47"/>
                <a:gd name="T3" fmla="*/ 44 h 44"/>
                <a:gd name="T4" fmla="*/ 27 w 47"/>
                <a:gd name="T5" fmla="*/ 25 h 44"/>
                <a:gd name="T6" fmla="*/ 40 w 47"/>
                <a:gd name="T7" fmla="*/ 25 h 44"/>
                <a:gd name="T8" fmla="*/ 47 w 47"/>
                <a:gd name="T9" fmla="*/ 22 h 44"/>
                <a:gd name="T10" fmla="*/ 40 w 47"/>
                <a:gd name="T11" fmla="*/ 18 h 44"/>
                <a:gd name="T12" fmla="*/ 27 w 47"/>
                <a:gd name="T13" fmla="*/ 18 h 44"/>
                <a:gd name="T14" fmla="*/ 17 w 47"/>
                <a:gd name="T15" fmla="*/ 0 h 44"/>
                <a:gd name="T16" fmla="*/ 12 w 47"/>
                <a:gd name="T17" fmla="*/ 0 h 44"/>
                <a:gd name="T18" fmla="*/ 18 w 47"/>
                <a:gd name="T19" fmla="*/ 18 h 44"/>
                <a:gd name="T20" fmla="*/ 10 w 47"/>
                <a:gd name="T21" fmla="*/ 18 h 44"/>
                <a:gd name="T22" fmla="*/ 4 w 47"/>
                <a:gd name="T23" fmla="*/ 14 h 44"/>
                <a:gd name="T24" fmla="*/ 0 w 47"/>
                <a:gd name="T25" fmla="*/ 14 h 44"/>
                <a:gd name="T26" fmla="*/ 3 w 47"/>
                <a:gd name="T27" fmla="*/ 22 h 44"/>
                <a:gd name="T28" fmla="*/ 0 w 47"/>
                <a:gd name="T29" fmla="*/ 30 h 44"/>
                <a:gd name="T30" fmla="*/ 4 w 47"/>
                <a:gd name="T31" fmla="*/ 30 h 44"/>
                <a:gd name="T32" fmla="*/ 10 w 47"/>
                <a:gd name="T33" fmla="*/ 25 h 44"/>
                <a:gd name="T34" fmla="*/ 18 w 47"/>
                <a:gd name="T35" fmla="*/ 25 h 44"/>
                <a:gd name="T36" fmla="*/ 12 w 47"/>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4">
                  <a:moveTo>
                    <a:pt x="12" y="44"/>
                  </a:moveTo>
                  <a:cubicBezTo>
                    <a:pt x="17" y="44"/>
                    <a:pt x="17" y="44"/>
                    <a:pt x="17" y="44"/>
                  </a:cubicBezTo>
                  <a:cubicBezTo>
                    <a:pt x="27" y="25"/>
                    <a:pt x="27" y="25"/>
                    <a:pt x="27" y="25"/>
                  </a:cubicBezTo>
                  <a:cubicBezTo>
                    <a:pt x="40" y="25"/>
                    <a:pt x="40" y="25"/>
                    <a:pt x="40" y="25"/>
                  </a:cubicBezTo>
                  <a:cubicBezTo>
                    <a:pt x="40" y="25"/>
                    <a:pt x="47" y="25"/>
                    <a:pt x="47" y="22"/>
                  </a:cubicBezTo>
                  <a:cubicBezTo>
                    <a:pt x="47" y="18"/>
                    <a:pt x="40" y="18"/>
                    <a:pt x="40" y="18"/>
                  </a:cubicBezTo>
                  <a:cubicBezTo>
                    <a:pt x="27" y="18"/>
                    <a:pt x="27" y="18"/>
                    <a:pt x="27" y="18"/>
                  </a:cubicBezTo>
                  <a:cubicBezTo>
                    <a:pt x="17" y="0"/>
                    <a:pt x="17" y="0"/>
                    <a:pt x="17" y="0"/>
                  </a:cubicBezTo>
                  <a:cubicBezTo>
                    <a:pt x="12" y="0"/>
                    <a:pt x="12" y="0"/>
                    <a:pt x="12" y="0"/>
                  </a:cubicBezTo>
                  <a:cubicBezTo>
                    <a:pt x="18" y="18"/>
                    <a:pt x="18" y="18"/>
                    <a:pt x="18" y="18"/>
                  </a:cubicBezTo>
                  <a:cubicBezTo>
                    <a:pt x="10" y="18"/>
                    <a:pt x="10" y="18"/>
                    <a:pt x="10" y="18"/>
                  </a:cubicBezTo>
                  <a:cubicBezTo>
                    <a:pt x="4" y="14"/>
                    <a:pt x="4" y="14"/>
                    <a:pt x="4" y="14"/>
                  </a:cubicBezTo>
                  <a:cubicBezTo>
                    <a:pt x="0" y="14"/>
                    <a:pt x="0" y="14"/>
                    <a:pt x="0" y="14"/>
                  </a:cubicBezTo>
                  <a:cubicBezTo>
                    <a:pt x="3" y="22"/>
                    <a:pt x="3" y="22"/>
                    <a:pt x="3" y="22"/>
                  </a:cubicBezTo>
                  <a:cubicBezTo>
                    <a:pt x="0" y="30"/>
                    <a:pt x="0" y="30"/>
                    <a:pt x="0" y="30"/>
                  </a:cubicBezTo>
                  <a:cubicBezTo>
                    <a:pt x="4" y="30"/>
                    <a:pt x="4" y="30"/>
                    <a:pt x="4" y="30"/>
                  </a:cubicBezTo>
                  <a:cubicBezTo>
                    <a:pt x="10" y="25"/>
                    <a:pt x="10" y="25"/>
                    <a:pt x="10" y="25"/>
                  </a:cubicBezTo>
                  <a:cubicBezTo>
                    <a:pt x="18" y="25"/>
                    <a:pt x="18" y="25"/>
                    <a:pt x="18" y="25"/>
                  </a:cubicBezTo>
                  <a:lnTo>
                    <a:pt x="12" y="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7" name="稻壳儿小白白(http://dwz.cn/Wu2UP)"/>
            <p:cNvSpPr>
              <a:spLocks noEditPoints="1"/>
            </p:cNvSpPr>
            <p:nvPr/>
          </p:nvSpPr>
          <p:spPr bwMode="auto">
            <a:xfrm>
              <a:off x="10715" y="4855"/>
              <a:ext cx="519" cy="341"/>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5"/>
          <p:cNvPicPr>
            <a:picLocks noChangeAspect="1"/>
          </p:cNvPicPr>
          <p:nvPr/>
        </p:nvPicPr>
        <p:blipFill>
          <a:blip r:embed="rId1"/>
          <a:stretch>
            <a:fillRect/>
          </a:stretch>
        </p:blipFill>
        <p:spPr>
          <a:xfrm>
            <a:off x="4779645" y="1570355"/>
            <a:ext cx="2103755" cy="1864360"/>
          </a:xfrm>
          <a:prstGeom prst="rect">
            <a:avLst/>
          </a:prstGeom>
        </p:spPr>
      </p:pic>
      <p:pic>
        <p:nvPicPr>
          <p:cNvPr id="2" name="图片 1" descr="1"/>
          <p:cNvPicPr>
            <a:picLocks noChangeAspect="1"/>
          </p:cNvPicPr>
          <p:nvPr/>
        </p:nvPicPr>
        <p:blipFill>
          <a:blip r:embed="rId2"/>
          <a:stretch>
            <a:fillRect/>
          </a:stretch>
        </p:blipFill>
        <p:spPr>
          <a:xfrm rot="420000">
            <a:off x="4792980" y="1614805"/>
            <a:ext cx="2077720" cy="1623695"/>
          </a:xfrm>
          <a:prstGeom prst="rect">
            <a:avLst/>
          </a:prstGeom>
        </p:spPr>
      </p:pic>
      <p:sp>
        <p:nvSpPr>
          <p:cNvPr id="12" name="文本框 11"/>
          <p:cNvSpPr txBox="1"/>
          <p:nvPr/>
        </p:nvSpPr>
        <p:spPr>
          <a:xfrm>
            <a:off x="2044700" y="3344545"/>
            <a:ext cx="7574280" cy="768350"/>
          </a:xfrm>
          <a:prstGeom prst="rect">
            <a:avLst/>
          </a:prstGeom>
          <a:noFill/>
        </p:spPr>
        <p:txBody>
          <a:bodyPr wrap="square" rtlCol="0">
            <a:spAutoFit/>
          </a:bodyPr>
          <a:p>
            <a:pPr lvl="0" algn="ctr"/>
            <a:r>
              <a:rPr lang="zh-CN" altLang="en-US" sz="4400" noProof="0" dirty="0">
                <a:ln>
                  <a:noFill/>
                </a:ln>
                <a:solidFill>
                  <a:srgbClr val="E99285"/>
                </a:solidFill>
                <a:uLnTx/>
                <a:uFillTx/>
                <a:latin typeface="微软雅黑" panose="020B0503020204020204" charset="-122"/>
                <a:ea typeface="微软雅黑" panose="020B0503020204020204" charset="-122"/>
                <a:sym typeface="+mn-ea"/>
              </a:rPr>
              <a:t> </a:t>
            </a:r>
            <a:r>
              <a:rPr lang="zh-CN" altLang="en-US" sz="4400" kern="0" noProof="0" dirty="0">
                <a:ln>
                  <a:noFill/>
                </a:ln>
                <a:solidFill>
                  <a:srgbClr val="E99285"/>
                </a:solidFill>
                <a:uLnTx/>
                <a:uFillTx/>
                <a:latin typeface="微软雅黑" panose="020B0503020204020204" charset="-122"/>
                <a:ea typeface="微软雅黑" panose="020B0503020204020204" charset="-122"/>
                <a:sym typeface="+mn-ea"/>
              </a:rPr>
              <a:t>在此输入您的标题</a:t>
            </a:r>
            <a:endParaRPr lang="zh-CN" altLang="en-US" sz="4400" kern="0" noProof="0" dirty="0">
              <a:ln>
                <a:noFill/>
              </a:ln>
              <a:solidFill>
                <a:srgbClr val="E99285"/>
              </a:solidFill>
              <a:uLnTx/>
              <a:uFillTx/>
              <a:latin typeface="微软雅黑" panose="020B0503020204020204" charset="-122"/>
              <a:ea typeface="微软雅黑" panose="020B0503020204020204" charset="-122"/>
              <a:sym typeface="+mn-ea"/>
            </a:endParaRPr>
          </a:p>
        </p:txBody>
      </p:sp>
      <p:sp>
        <p:nvSpPr>
          <p:cNvPr id="3" name="文本框 2"/>
          <p:cNvSpPr txBox="1"/>
          <p:nvPr/>
        </p:nvSpPr>
        <p:spPr>
          <a:xfrm>
            <a:off x="2754630" y="4051300"/>
            <a:ext cx="6154420" cy="477520"/>
          </a:xfrm>
          <a:prstGeom prst="rect">
            <a:avLst/>
          </a:prstGeom>
          <a:noFill/>
        </p:spPr>
        <p:txBody>
          <a:bodyPr wrap="square" rtlCol="0">
            <a:spAutoFit/>
          </a:bodyPr>
          <a:p>
            <a:pPr lvl="0" algn="ctr" defTabSz="1216025" eaLnBrk="1" hangingPunct="1">
              <a:lnSpc>
                <a:spcPct val="120000"/>
              </a:lnSpc>
              <a:spcBef>
                <a:spcPct val="20000"/>
              </a:spcBef>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4045585" y="1903095"/>
            <a:ext cx="3572510" cy="1198880"/>
          </a:xfrm>
          <a:prstGeom prst="rect">
            <a:avLst/>
          </a:prstGeom>
          <a:noFill/>
        </p:spPr>
        <p:txBody>
          <a:bodyPr wrap="square" rtlCol="0">
            <a:spAutoFit/>
          </a:bodyPr>
          <a:p>
            <a:pPr algn="ctr"/>
            <a:r>
              <a:rPr lang="en-US" altLang="zh-CN" sz="7200">
                <a:solidFill>
                  <a:schemeClr val="bg1"/>
                </a:solidFill>
                <a:latin typeface="Impact" panose="020B0806030902050204" charset="0"/>
              </a:rPr>
              <a:t>01</a:t>
            </a:r>
            <a:endParaRPr lang="en-US" altLang="zh-CN" sz="7200">
              <a:solidFill>
                <a:schemeClr val="bg1"/>
              </a:solidFill>
              <a:latin typeface="Impact" panose="020B0806030902050204" charset="0"/>
            </a:endParaRPr>
          </a:p>
        </p:txBody>
      </p:sp>
      <p:pic>
        <p:nvPicPr>
          <p:cNvPr id="4" name="图片 3" descr="3"/>
          <p:cNvPicPr>
            <a:picLocks noChangeAspect="1"/>
          </p:cNvPicPr>
          <p:nvPr/>
        </p:nvPicPr>
        <p:blipFill>
          <a:blip r:embed="rId3"/>
          <a:stretch>
            <a:fillRect/>
          </a:stretch>
        </p:blipFill>
        <p:spPr>
          <a:xfrm>
            <a:off x="9066530" y="2966720"/>
            <a:ext cx="3703320" cy="4150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卡通手绘圣诞树"/>
          <p:cNvPicPr>
            <a:picLocks noChangeAspect="1"/>
          </p:cNvPicPr>
          <p:nvPr/>
        </p:nvPicPr>
        <p:blipFill>
          <a:blip r:embed="rId1"/>
          <a:stretch>
            <a:fillRect/>
          </a:stretch>
        </p:blipFill>
        <p:spPr>
          <a:xfrm>
            <a:off x="4319270" y="1149350"/>
            <a:ext cx="3515995" cy="5276850"/>
          </a:xfrm>
          <a:prstGeom prst="rect">
            <a:avLst/>
          </a:prstGeom>
        </p:spPr>
      </p:pic>
      <p:pic>
        <p:nvPicPr>
          <p:cNvPr id="4" name="图片 3" descr="手绘星星"/>
          <p:cNvPicPr>
            <a:picLocks noChangeAspect="1"/>
          </p:cNvPicPr>
          <p:nvPr/>
        </p:nvPicPr>
        <p:blipFill>
          <a:blip r:embed="rId2"/>
          <a:stretch>
            <a:fillRect/>
          </a:stretch>
        </p:blipFill>
        <p:spPr>
          <a:xfrm>
            <a:off x="7034530" y="1759585"/>
            <a:ext cx="459105" cy="466090"/>
          </a:xfrm>
          <a:prstGeom prst="rect">
            <a:avLst/>
          </a:prstGeom>
        </p:spPr>
      </p:pic>
      <p:pic>
        <p:nvPicPr>
          <p:cNvPr id="5" name="图片 4" descr="手绘星星"/>
          <p:cNvPicPr>
            <a:picLocks noChangeAspect="1"/>
          </p:cNvPicPr>
          <p:nvPr/>
        </p:nvPicPr>
        <p:blipFill>
          <a:blip r:embed="rId2"/>
          <a:stretch>
            <a:fillRect/>
          </a:stretch>
        </p:blipFill>
        <p:spPr>
          <a:xfrm>
            <a:off x="7376160" y="2995930"/>
            <a:ext cx="459105" cy="466090"/>
          </a:xfrm>
          <a:prstGeom prst="rect">
            <a:avLst/>
          </a:prstGeom>
        </p:spPr>
      </p:pic>
      <p:pic>
        <p:nvPicPr>
          <p:cNvPr id="6" name="图片 5" descr="手绘星星"/>
          <p:cNvPicPr>
            <a:picLocks noChangeAspect="1"/>
          </p:cNvPicPr>
          <p:nvPr/>
        </p:nvPicPr>
        <p:blipFill>
          <a:blip r:embed="rId2"/>
          <a:stretch>
            <a:fillRect/>
          </a:stretch>
        </p:blipFill>
        <p:spPr>
          <a:xfrm>
            <a:off x="7769225" y="4250690"/>
            <a:ext cx="459105" cy="466090"/>
          </a:xfrm>
          <a:prstGeom prst="rect">
            <a:avLst/>
          </a:prstGeom>
        </p:spPr>
      </p:pic>
      <p:pic>
        <p:nvPicPr>
          <p:cNvPr id="7" name="图片 6" descr="手绘星星"/>
          <p:cNvPicPr>
            <a:picLocks noChangeAspect="1"/>
          </p:cNvPicPr>
          <p:nvPr/>
        </p:nvPicPr>
        <p:blipFill>
          <a:blip r:embed="rId2"/>
          <a:stretch>
            <a:fillRect/>
          </a:stretch>
        </p:blipFill>
        <p:spPr>
          <a:xfrm>
            <a:off x="4701540" y="1759585"/>
            <a:ext cx="459105" cy="466090"/>
          </a:xfrm>
          <a:prstGeom prst="rect">
            <a:avLst/>
          </a:prstGeom>
        </p:spPr>
      </p:pic>
      <p:pic>
        <p:nvPicPr>
          <p:cNvPr id="8" name="图片 7" descr="手绘星星"/>
          <p:cNvPicPr>
            <a:picLocks noChangeAspect="1"/>
          </p:cNvPicPr>
          <p:nvPr/>
        </p:nvPicPr>
        <p:blipFill>
          <a:blip r:embed="rId2"/>
          <a:stretch>
            <a:fillRect/>
          </a:stretch>
        </p:blipFill>
        <p:spPr>
          <a:xfrm>
            <a:off x="4163695" y="2995930"/>
            <a:ext cx="459105" cy="466090"/>
          </a:xfrm>
          <a:prstGeom prst="rect">
            <a:avLst/>
          </a:prstGeom>
        </p:spPr>
      </p:pic>
      <p:pic>
        <p:nvPicPr>
          <p:cNvPr id="9" name="图片 8" descr="手绘星星"/>
          <p:cNvPicPr>
            <a:picLocks noChangeAspect="1"/>
          </p:cNvPicPr>
          <p:nvPr/>
        </p:nvPicPr>
        <p:blipFill>
          <a:blip r:embed="rId2"/>
          <a:stretch>
            <a:fillRect/>
          </a:stretch>
        </p:blipFill>
        <p:spPr>
          <a:xfrm>
            <a:off x="3893185" y="4250690"/>
            <a:ext cx="459105" cy="466090"/>
          </a:xfrm>
          <a:prstGeom prst="rect">
            <a:avLst/>
          </a:prstGeom>
        </p:spPr>
      </p:pic>
      <p:sp>
        <p:nvSpPr>
          <p:cNvPr id="83" name="Rectangle 64"/>
          <p:cNvSpPr/>
          <p:nvPr/>
        </p:nvSpPr>
        <p:spPr>
          <a:xfrm>
            <a:off x="7821930" y="1957070"/>
            <a:ext cx="3949065"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4" name="TextBox 65"/>
          <p:cNvSpPr txBox="1"/>
          <p:nvPr/>
        </p:nvSpPr>
        <p:spPr>
          <a:xfrm>
            <a:off x="7821930" y="1675765"/>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Rectangle 64"/>
          <p:cNvSpPr/>
          <p:nvPr/>
        </p:nvSpPr>
        <p:spPr>
          <a:xfrm>
            <a:off x="8032750" y="3203575"/>
            <a:ext cx="3949065"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65"/>
          <p:cNvSpPr txBox="1"/>
          <p:nvPr/>
        </p:nvSpPr>
        <p:spPr>
          <a:xfrm>
            <a:off x="8032750" y="2922270"/>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2" name="Rectangle 64"/>
          <p:cNvSpPr/>
          <p:nvPr/>
        </p:nvSpPr>
        <p:spPr>
          <a:xfrm>
            <a:off x="8371840" y="4531995"/>
            <a:ext cx="3509010" cy="645160"/>
          </a:xfrm>
          <a:prstGeom prst="rect">
            <a:avLst/>
          </a:prstGeom>
          <a:noFill/>
          <a:ln w="9525">
            <a:noFill/>
          </a:ln>
        </p:spPr>
        <p:txBody>
          <a:bodyPr wrap="square">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TextBox 65"/>
          <p:cNvSpPr txBox="1"/>
          <p:nvPr/>
        </p:nvSpPr>
        <p:spPr>
          <a:xfrm>
            <a:off x="8371840" y="4250690"/>
            <a:ext cx="2376805" cy="337185"/>
          </a:xfrm>
          <a:prstGeom prst="rect">
            <a:avLst/>
          </a:prstGeom>
          <a:noFill/>
          <a:ln w="9525">
            <a:noFill/>
          </a:ln>
        </p:spPr>
        <p:txBody>
          <a:bodyPr wrap="none">
            <a:spAutoFit/>
          </a:bodyPr>
          <a:p>
            <a:pPr lvl="0" algn="l"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5" name="Rectangle 64"/>
          <p:cNvSpPr/>
          <p:nvPr/>
        </p:nvSpPr>
        <p:spPr>
          <a:xfrm>
            <a:off x="913130" y="1901190"/>
            <a:ext cx="3606800"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TextBox 65"/>
          <p:cNvSpPr txBox="1"/>
          <p:nvPr/>
        </p:nvSpPr>
        <p:spPr>
          <a:xfrm>
            <a:off x="2143125" y="1619885"/>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Rectangle 64"/>
          <p:cNvSpPr/>
          <p:nvPr/>
        </p:nvSpPr>
        <p:spPr>
          <a:xfrm>
            <a:off x="448945" y="3203575"/>
            <a:ext cx="3606800"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TextBox 65"/>
          <p:cNvSpPr txBox="1"/>
          <p:nvPr/>
        </p:nvSpPr>
        <p:spPr>
          <a:xfrm>
            <a:off x="1678940" y="2922270"/>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Rectangle 64"/>
          <p:cNvSpPr/>
          <p:nvPr/>
        </p:nvSpPr>
        <p:spPr>
          <a:xfrm>
            <a:off x="549910" y="4531995"/>
            <a:ext cx="3272155" cy="645160"/>
          </a:xfrm>
          <a:prstGeom prst="rect">
            <a:avLst/>
          </a:prstGeom>
          <a:noFill/>
          <a:ln w="9525">
            <a:noFill/>
          </a:ln>
        </p:spPr>
        <p:txBody>
          <a:bodyPr wrap="square">
            <a:spAutoFit/>
          </a:bodyPr>
          <a:p>
            <a:pPr algn="r">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 name="TextBox 65"/>
          <p:cNvSpPr txBox="1"/>
          <p:nvPr/>
        </p:nvSpPr>
        <p:spPr>
          <a:xfrm>
            <a:off x="1445260" y="4250690"/>
            <a:ext cx="2376805" cy="337185"/>
          </a:xfrm>
          <a:prstGeom prst="rect">
            <a:avLst/>
          </a:prstGeom>
          <a:noFill/>
          <a:ln w="9525">
            <a:noFill/>
          </a:ln>
        </p:spPr>
        <p:txBody>
          <a:bodyPr wrap="none">
            <a:spAutoFit/>
          </a:bodyPr>
          <a:p>
            <a:pPr lvl="0" algn="r" eaLnBrk="1" hangingPunct="1"/>
            <a:r>
              <a:rPr lang="en-US" altLang="zh-CN" sz="1600">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 name="Shape 2839"/>
          <p:cNvSpPr/>
          <p:nvPr/>
        </p:nvSpPr>
        <p:spPr>
          <a:xfrm>
            <a:off x="1055078" y="1692040"/>
            <a:ext cx="502533" cy="45684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E99285"/>
          </a:solidFill>
          <a:ln w="12700">
            <a:miter lim="400000"/>
          </a:ln>
        </p:spPr>
        <p:txBody>
          <a:bodyPr lIns="19045" tIns="19045" rIns="19045" bIns="19045" anchor="ctr"/>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3" name="Shape 2547"/>
          <p:cNvSpPr/>
          <p:nvPr/>
        </p:nvSpPr>
        <p:spPr>
          <a:xfrm>
            <a:off x="4648412" y="1704371"/>
            <a:ext cx="505208" cy="50520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65942A"/>
          </a:solidFill>
          <a:ln w="12700">
            <a:miter lim="400000"/>
          </a:ln>
        </p:spPr>
        <p:txBody>
          <a:bodyPr lIns="19045" tIns="19045" rIns="19045" bIns="19045" anchor="ctr"/>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4" name="Shape 2579"/>
          <p:cNvSpPr/>
          <p:nvPr/>
        </p:nvSpPr>
        <p:spPr>
          <a:xfrm>
            <a:off x="4649767" y="3867059"/>
            <a:ext cx="483535" cy="48353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E99285"/>
          </a:solidFill>
          <a:ln w="12700">
            <a:miter lim="400000"/>
          </a:ln>
        </p:spPr>
        <p:txBody>
          <a:bodyPr lIns="19045" tIns="19045" rIns="19045" bIns="19045" anchor="ctr"/>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5" name="Shape 2633"/>
          <p:cNvSpPr/>
          <p:nvPr/>
        </p:nvSpPr>
        <p:spPr>
          <a:xfrm>
            <a:off x="8237533" y="1699318"/>
            <a:ext cx="465100" cy="46510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E99285"/>
          </a:solidFill>
          <a:ln w="12700">
            <a:miter lim="400000"/>
          </a:ln>
        </p:spPr>
        <p:txBody>
          <a:bodyPr lIns="19045" tIns="19045" rIns="19045" bIns="19045" anchor="ctr"/>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6" name="Shape 2944"/>
          <p:cNvSpPr/>
          <p:nvPr/>
        </p:nvSpPr>
        <p:spPr>
          <a:xfrm>
            <a:off x="1051560" y="3856907"/>
            <a:ext cx="432728" cy="43272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65942A"/>
          </a:solidFill>
          <a:ln w="12700">
            <a:miter lim="400000"/>
          </a:ln>
        </p:spPr>
        <p:txBody>
          <a:bodyPr lIns="19045" tIns="19045" rIns="19045" bIns="19045" anchor="ctr"/>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7" name="Shape 2554"/>
          <p:cNvSpPr/>
          <p:nvPr/>
        </p:nvSpPr>
        <p:spPr>
          <a:xfrm>
            <a:off x="8244610" y="3856906"/>
            <a:ext cx="476001" cy="43272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65942A"/>
          </a:solidFill>
          <a:ln w="12700">
            <a:miter lim="400000"/>
          </a:ln>
        </p:spPr>
        <p:txBody>
          <a:bodyPr lIns="19045" tIns="19045" rIns="19045" bIns="19045" anchor="ctr"/>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17" name="TextBox 23"/>
          <p:cNvSpPr txBox="1"/>
          <p:nvPr/>
        </p:nvSpPr>
        <p:spPr>
          <a:xfrm>
            <a:off x="1055370" y="2209800"/>
            <a:ext cx="313499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TextBox 23"/>
          <p:cNvSpPr txBox="1"/>
          <p:nvPr/>
        </p:nvSpPr>
        <p:spPr>
          <a:xfrm>
            <a:off x="4650105" y="2209800"/>
            <a:ext cx="313499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TextBox 24"/>
          <p:cNvSpPr txBox="1"/>
          <p:nvPr/>
        </p:nvSpPr>
        <p:spPr>
          <a:xfrm>
            <a:off x="5293489" y="1829721"/>
            <a:ext cx="2103120" cy="306705"/>
          </a:xfrm>
          <a:prstGeom prst="rect">
            <a:avLst/>
          </a:prstGeom>
          <a:noFill/>
        </p:spPr>
        <p:txBody>
          <a:bodyPr wrap="none" rtlCol="0">
            <a:spAutoFit/>
          </a:bodyPr>
          <a:p>
            <a:pPr lvl="0" algn="l" eaLnBrk="1" hangingPunct="1"/>
            <a:r>
              <a:rPr lang="en-US" altLang="zh-CN" sz="1400">
                <a:solidFill>
                  <a:srgbClr val="6E9063"/>
                </a:solidFill>
                <a:latin typeface="微软雅黑" panose="020B0503020204020204" charset="-122"/>
                <a:ea typeface="微软雅黑" panose="020B0503020204020204" charset="-122"/>
                <a:sym typeface="+mn-ea"/>
              </a:rPr>
              <a:t>ADD YOUR TEXT HERE</a:t>
            </a:r>
            <a:endParaRPr lang="en-US" altLang="zh-CN" sz="1400" b="1" dirty="0">
              <a:solidFill>
                <a:srgbClr val="6E9063"/>
              </a:solidFill>
              <a:latin typeface="微软雅黑" panose="020B0503020204020204" charset="-122"/>
              <a:ea typeface="微软雅黑" panose="020B0503020204020204" charset="-122"/>
              <a:sym typeface="+mn-ea"/>
            </a:endParaRPr>
          </a:p>
        </p:txBody>
      </p:sp>
      <p:sp>
        <p:nvSpPr>
          <p:cNvPr id="21" name="TextBox 23"/>
          <p:cNvSpPr txBox="1"/>
          <p:nvPr/>
        </p:nvSpPr>
        <p:spPr>
          <a:xfrm>
            <a:off x="8236585" y="2209800"/>
            <a:ext cx="313499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TextBox 24"/>
          <p:cNvSpPr txBox="1"/>
          <p:nvPr/>
        </p:nvSpPr>
        <p:spPr>
          <a:xfrm>
            <a:off x="8879969" y="1829721"/>
            <a:ext cx="2103120" cy="306705"/>
          </a:xfrm>
          <a:prstGeom prst="rect">
            <a:avLst/>
          </a:prstGeom>
          <a:noFill/>
        </p:spPr>
        <p:txBody>
          <a:bodyPr wrap="none" rtlCol="0">
            <a:spAutoFit/>
          </a:bodyPr>
          <a:p>
            <a:pPr lvl="0" algn="l" eaLnBrk="1" hangingPunct="1"/>
            <a:r>
              <a:rPr lang="en-US" altLang="zh-CN" sz="1400">
                <a:solidFill>
                  <a:srgbClr val="E99285"/>
                </a:solidFill>
                <a:latin typeface="微软雅黑" panose="020B0503020204020204" charset="-122"/>
                <a:ea typeface="微软雅黑" panose="020B0503020204020204" charset="-122"/>
                <a:sym typeface="+mn-ea"/>
              </a:rPr>
              <a:t>ADD YOUR TEXT HERE</a:t>
            </a:r>
            <a:endParaRPr lang="en-US" altLang="zh-CN" sz="1400" b="1" dirty="0">
              <a:solidFill>
                <a:srgbClr val="E99285"/>
              </a:solidFill>
              <a:latin typeface="微软雅黑" panose="020B0503020204020204" charset="-122"/>
              <a:ea typeface="微软雅黑" panose="020B0503020204020204" charset="-122"/>
              <a:sym typeface="+mn-ea"/>
            </a:endParaRPr>
          </a:p>
        </p:txBody>
      </p:sp>
      <p:sp>
        <p:nvSpPr>
          <p:cNvPr id="25" name="TextBox 23"/>
          <p:cNvSpPr txBox="1"/>
          <p:nvPr/>
        </p:nvSpPr>
        <p:spPr>
          <a:xfrm>
            <a:off x="1055370" y="4350385"/>
            <a:ext cx="313499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TextBox 24"/>
          <p:cNvSpPr txBox="1"/>
          <p:nvPr/>
        </p:nvSpPr>
        <p:spPr>
          <a:xfrm>
            <a:off x="1698754" y="3970306"/>
            <a:ext cx="2103120" cy="306705"/>
          </a:xfrm>
          <a:prstGeom prst="rect">
            <a:avLst/>
          </a:prstGeom>
          <a:noFill/>
        </p:spPr>
        <p:txBody>
          <a:bodyPr wrap="none" rtlCol="0">
            <a:spAutoFit/>
          </a:bodyPr>
          <a:p>
            <a:pPr lvl="0" algn="l" eaLnBrk="1" hangingPunct="1"/>
            <a:r>
              <a:rPr lang="en-US" altLang="zh-CN" sz="1400">
                <a:solidFill>
                  <a:srgbClr val="6E9063"/>
                </a:solidFill>
                <a:latin typeface="微软雅黑" panose="020B0503020204020204" charset="-122"/>
                <a:ea typeface="微软雅黑" panose="020B0503020204020204" charset="-122"/>
                <a:sym typeface="+mn-ea"/>
              </a:rPr>
              <a:t>ADD YOUR TEXT HERE</a:t>
            </a:r>
            <a:endParaRPr lang="en-US" altLang="zh-CN" sz="1400" b="1" dirty="0">
              <a:solidFill>
                <a:srgbClr val="6E9063"/>
              </a:solidFill>
              <a:latin typeface="微软雅黑" panose="020B0503020204020204" charset="-122"/>
              <a:ea typeface="微软雅黑" panose="020B0503020204020204" charset="-122"/>
              <a:sym typeface="+mn-ea"/>
            </a:endParaRPr>
          </a:p>
        </p:txBody>
      </p:sp>
      <p:sp>
        <p:nvSpPr>
          <p:cNvPr id="27" name="TextBox 23"/>
          <p:cNvSpPr txBox="1"/>
          <p:nvPr/>
        </p:nvSpPr>
        <p:spPr>
          <a:xfrm>
            <a:off x="4650105" y="4350385"/>
            <a:ext cx="313499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TextBox 24"/>
          <p:cNvSpPr txBox="1"/>
          <p:nvPr/>
        </p:nvSpPr>
        <p:spPr>
          <a:xfrm>
            <a:off x="5293489" y="3970306"/>
            <a:ext cx="2103120" cy="306705"/>
          </a:xfrm>
          <a:prstGeom prst="rect">
            <a:avLst/>
          </a:prstGeom>
          <a:noFill/>
        </p:spPr>
        <p:txBody>
          <a:bodyPr wrap="none" rtlCol="0">
            <a:spAutoFit/>
          </a:bodyPr>
          <a:p>
            <a:pPr lvl="0" algn="l" eaLnBrk="1" hangingPunct="1"/>
            <a:r>
              <a:rPr lang="en-US" altLang="zh-CN" sz="1400">
                <a:solidFill>
                  <a:srgbClr val="E99285"/>
                </a:solidFill>
                <a:latin typeface="微软雅黑" panose="020B0503020204020204" charset="-122"/>
                <a:ea typeface="微软雅黑" panose="020B0503020204020204" charset="-122"/>
                <a:sym typeface="+mn-ea"/>
              </a:rPr>
              <a:t>ADD YOUR TEXT HERE</a:t>
            </a:r>
            <a:endParaRPr lang="en-US" altLang="zh-CN" sz="1400" b="1" dirty="0">
              <a:solidFill>
                <a:srgbClr val="E99285"/>
              </a:solidFill>
              <a:latin typeface="微软雅黑" panose="020B0503020204020204" charset="-122"/>
              <a:ea typeface="微软雅黑" panose="020B0503020204020204" charset="-122"/>
              <a:sym typeface="+mn-ea"/>
            </a:endParaRPr>
          </a:p>
        </p:txBody>
      </p:sp>
      <p:sp>
        <p:nvSpPr>
          <p:cNvPr id="29" name="TextBox 23"/>
          <p:cNvSpPr txBox="1"/>
          <p:nvPr/>
        </p:nvSpPr>
        <p:spPr>
          <a:xfrm>
            <a:off x="8236585" y="4350385"/>
            <a:ext cx="3134995" cy="829945"/>
          </a:xfrm>
          <a:prstGeom prst="rect">
            <a:avLst/>
          </a:prstGeom>
          <a:noFill/>
        </p:spPr>
        <p:txBody>
          <a:bodyPr wrap="square" rtlCol="0">
            <a:spAutoFit/>
          </a:bodyPr>
          <a:p>
            <a:pPr algn="l">
              <a:lnSpc>
                <a:spcPct val="150000"/>
              </a:lnSpc>
            </a:pPr>
            <a:r>
              <a:rPr sz="800">
                <a:solidFill>
                  <a:schemeClr val="tx1">
                    <a:lumMod val="65000"/>
                    <a:lumOff val="35000"/>
                  </a:schemeClr>
                </a:solidFill>
                <a:latin typeface="微软雅黑" panose="020B0503020204020204" charset="-122"/>
                <a:ea typeface="微软雅黑" panose="020B0503020204020204" charset="-122"/>
                <a:sym typeface="+mn-ea"/>
              </a:rPr>
              <a:t>点</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24"/>
          <p:cNvSpPr txBox="1"/>
          <p:nvPr/>
        </p:nvSpPr>
        <p:spPr>
          <a:xfrm>
            <a:off x="8879969" y="3970306"/>
            <a:ext cx="2103120" cy="306705"/>
          </a:xfrm>
          <a:prstGeom prst="rect">
            <a:avLst/>
          </a:prstGeom>
          <a:noFill/>
        </p:spPr>
        <p:txBody>
          <a:bodyPr wrap="none" rtlCol="0">
            <a:spAutoFit/>
          </a:bodyPr>
          <a:p>
            <a:pPr lvl="0" algn="l" eaLnBrk="1" hangingPunct="1"/>
            <a:r>
              <a:rPr lang="en-US" altLang="zh-CN" sz="1400">
                <a:solidFill>
                  <a:srgbClr val="6E9063"/>
                </a:solidFill>
                <a:latin typeface="微软雅黑" panose="020B0503020204020204" charset="-122"/>
                <a:ea typeface="微软雅黑" panose="020B0503020204020204" charset="-122"/>
                <a:sym typeface="+mn-ea"/>
              </a:rPr>
              <a:t>ADD YOUR TEXT HERE</a:t>
            </a:r>
            <a:endParaRPr lang="en-US" altLang="zh-CN" sz="1400" b="1" dirty="0">
              <a:solidFill>
                <a:srgbClr val="6E9063"/>
              </a:solidFill>
              <a:latin typeface="微软雅黑" panose="020B0503020204020204" charset="-122"/>
              <a:ea typeface="微软雅黑" panose="020B0503020204020204" charset="-122"/>
              <a:sym typeface="+mn-ea"/>
            </a:endParaRPr>
          </a:p>
        </p:txBody>
      </p:sp>
      <p:sp>
        <p:nvSpPr>
          <p:cNvPr id="84" name="TextBox 65"/>
          <p:cNvSpPr txBox="1"/>
          <p:nvPr/>
        </p:nvSpPr>
        <p:spPr>
          <a:xfrm>
            <a:off x="1698625" y="1820545"/>
            <a:ext cx="2103120" cy="306705"/>
          </a:xfrm>
          <a:prstGeom prst="rect">
            <a:avLst/>
          </a:prstGeom>
          <a:noFill/>
          <a:ln w="9525">
            <a:noFill/>
          </a:ln>
        </p:spPr>
        <p:txBody>
          <a:bodyPr wrap="none">
            <a:spAutoFit/>
          </a:bodyPr>
          <a:p>
            <a:pPr lvl="0" algn="l" eaLnBrk="1" hangingPunct="1"/>
            <a:r>
              <a:rPr lang="en-US" altLang="zh-CN" sz="1400">
                <a:solidFill>
                  <a:srgbClr val="E99285"/>
                </a:solidFill>
                <a:latin typeface="微软雅黑" panose="020B0503020204020204" charset="-122"/>
                <a:ea typeface="微软雅黑" panose="020B0503020204020204" charset="-122"/>
                <a:sym typeface="+mn-ea"/>
              </a:rPr>
              <a:t>ADD YOUR TEXT HERE</a:t>
            </a:r>
            <a:endParaRPr lang="en-US" altLang="zh-CN" sz="1400" dirty="0">
              <a:solidFill>
                <a:srgbClr val="E99285"/>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彩色手绘礼物包装"/>
          <p:cNvPicPr>
            <a:picLocks noChangeAspect="1"/>
          </p:cNvPicPr>
          <p:nvPr/>
        </p:nvPicPr>
        <p:blipFill>
          <a:blip r:embed="rId1"/>
          <a:srcRect t="53135" r="67241"/>
          <a:stretch>
            <a:fillRect/>
          </a:stretch>
        </p:blipFill>
        <p:spPr>
          <a:xfrm>
            <a:off x="2162810" y="1609725"/>
            <a:ext cx="1278890" cy="1503680"/>
          </a:xfrm>
          <a:prstGeom prst="rect">
            <a:avLst/>
          </a:prstGeom>
        </p:spPr>
      </p:pic>
      <p:pic>
        <p:nvPicPr>
          <p:cNvPr id="5" name="图片 4" descr="彩色手绘礼物包装"/>
          <p:cNvPicPr>
            <a:picLocks noChangeAspect="1"/>
          </p:cNvPicPr>
          <p:nvPr/>
        </p:nvPicPr>
        <p:blipFill>
          <a:blip r:embed="rId1"/>
          <a:srcRect l="33377" t="62753" r="27488" b="6333"/>
          <a:stretch>
            <a:fillRect/>
          </a:stretch>
        </p:blipFill>
        <p:spPr>
          <a:xfrm>
            <a:off x="4368800" y="1865630"/>
            <a:ext cx="1527810" cy="991870"/>
          </a:xfrm>
          <a:prstGeom prst="rect">
            <a:avLst/>
          </a:prstGeom>
        </p:spPr>
      </p:pic>
      <p:pic>
        <p:nvPicPr>
          <p:cNvPr id="6" name="图片 5" descr="彩色手绘礼物包装"/>
          <p:cNvPicPr>
            <a:picLocks noChangeAspect="1"/>
          </p:cNvPicPr>
          <p:nvPr/>
        </p:nvPicPr>
        <p:blipFill>
          <a:blip r:embed="rId1"/>
          <a:srcRect l="72675" t="46326" r="6847" b="-4829"/>
          <a:stretch>
            <a:fillRect/>
          </a:stretch>
        </p:blipFill>
        <p:spPr>
          <a:xfrm>
            <a:off x="6871335" y="1423035"/>
            <a:ext cx="799465" cy="1877060"/>
          </a:xfrm>
          <a:prstGeom prst="rect">
            <a:avLst/>
          </a:prstGeom>
        </p:spPr>
      </p:pic>
      <p:pic>
        <p:nvPicPr>
          <p:cNvPr id="7" name="图片 6" descr="彩色手绘礼物包装"/>
          <p:cNvPicPr>
            <a:picLocks noChangeAspect="1"/>
          </p:cNvPicPr>
          <p:nvPr/>
        </p:nvPicPr>
        <p:blipFill>
          <a:blip r:embed="rId1"/>
          <a:srcRect l="65095" t="-5527" r="-2619" b="57118"/>
          <a:stretch>
            <a:fillRect/>
          </a:stretch>
        </p:blipFill>
        <p:spPr>
          <a:xfrm>
            <a:off x="8718550" y="1584960"/>
            <a:ext cx="1464945" cy="1553210"/>
          </a:xfrm>
          <a:prstGeom prst="rect">
            <a:avLst/>
          </a:prstGeom>
        </p:spPr>
      </p:pic>
      <p:sp>
        <p:nvSpPr>
          <p:cNvPr id="11" name="文本框 10"/>
          <p:cNvSpPr txBox="1"/>
          <p:nvPr/>
        </p:nvSpPr>
        <p:spPr>
          <a:xfrm>
            <a:off x="1751648" y="3590290"/>
            <a:ext cx="1945640" cy="829945"/>
          </a:xfrm>
          <a:prstGeom prst="rect">
            <a:avLst/>
          </a:prstGeom>
          <a:noFill/>
        </p:spPr>
        <p:txBody>
          <a:bodyPr wrap="square" rtlCol="0">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1926908" y="3248660"/>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8" name="文本框 7"/>
          <p:cNvSpPr txBox="1"/>
          <p:nvPr/>
        </p:nvSpPr>
        <p:spPr>
          <a:xfrm>
            <a:off x="4125913" y="3590290"/>
            <a:ext cx="1945640" cy="829945"/>
          </a:xfrm>
          <a:prstGeom prst="rect">
            <a:avLst/>
          </a:prstGeom>
          <a:noFill/>
        </p:spPr>
        <p:txBody>
          <a:bodyPr wrap="square" rtlCol="0">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4301173" y="3248660"/>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0" name="文本框 9"/>
          <p:cNvSpPr txBox="1"/>
          <p:nvPr/>
        </p:nvSpPr>
        <p:spPr>
          <a:xfrm>
            <a:off x="6443663" y="3590290"/>
            <a:ext cx="1945640" cy="829945"/>
          </a:xfrm>
          <a:prstGeom prst="rect">
            <a:avLst/>
          </a:prstGeom>
          <a:noFill/>
        </p:spPr>
        <p:txBody>
          <a:bodyPr wrap="square" rtlCol="0">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6618923" y="3248660"/>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4" name="文本框 13"/>
          <p:cNvSpPr txBox="1"/>
          <p:nvPr/>
        </p:nvSpPr>
        <p:spPr>
          <a:xfrm>
            <a:off x="8548688" y="3590290"/>
            <a:ext cx="1945640" cy="829945"/>
          </a:xfrm>
          <a:prstGeom prst="rect">
            <a:avLst/>
          </a:prstGeom>
          <a:noFill/>
        </p:spPr>
        <p:txBody>
          <a:bodyPr wrap="square" rtlCol="0">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8723948" y="3248660"/>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6" name="文本框 15"/>
          <p:cNvSpPr txBox="1"/>
          <p:nvPr/>
        </p:nvSpPr>
        <p:spPr>
          <a:xfrm>
            <a:off x="1576705" y="5134610"/>
            <a:ext cx="9037955" cy="460375"/>
          </a:xfrm>
          <a:prstGeom prst="rect">
            <a:avLst/>
          </a:prstGeom>
          <a:noFill/>
        </p:spPr>
        <p:txBody>
          <a:bodyPr wrap="square" rtlCol="0">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上箭头 3"/>
          <p:cNvSpPr/>
          <p:nvPr/>
        </p:nvSpPr>
        <p:spPr>
          <a:xfrm>
            <a:off x="1731645" y="4961255"/>
            <a:ext cx="1414145" cy="1433195"/>
          </a:xfrm>
          <a:prstGeom prst="upArrow">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上箭头 4"/>
          <p:cNvSpPr/>
          <p:nvPr/>
        </p:nvSpPr>
        <p:spPr>
          <a:xfrm>
            <a:off x="1731645" y="3528060"/>
            <a:ext cx="1414145" cy="1433195"/>
          </a:xfrm>
          <a:prstGeom prst="upArrow">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上箭头 5"/>
          <p:cNvSpPr/>
          <p:nvPr/>
        </p:nvSpPr>
        <p:spPr>
          <a:xfrm>
            <a:off x="1731645" y="2094865"/>
            <a:ext cx="1414145" cy="1433195"/>
          </a:xfrm>
          <a:prstGeom prst="upArrow">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上箭头 6"/>
          <p:cNvSpPr/>
          <p:nvPr/>
        </p:nvSpPr>
        <p:spPr>
          <a:xfrm>
            <a:off x="1731645" y="661670"/>
            <a:ext cx="1414145" cy="1433195"/>
          </a:xfrm>
          <a:prstGeom prst="upArrow">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38" name="组合 237"/>
          <p:cNvGrpSpPr/>
          <p:nvPr/>
        </p:nvGrpSpPr>
        <p:grpSpPr>
          <a:xfrm>
            <a:off x="2282825" y="5515610"/>
            <a:ext cx="364490" cy="332105"/>
            <a:chOff x="2021" y="6193"/>
            <a:chExt cx="464" cy="423"/>
          </a:xfrm>
          <a:solidFill>
            <a:schemeClr val="bg1"/>
          </a:solidFill>
        </p:grpSpPr>
        <p:sp>
          <p:nvSpPr>
            <p:cNvPr id="31" name="Freeform 28"/>
            <p:cNvSpPr/>
            <p:nvPr/>
          </p:nvSpPr>
          <p:spPr bwMode="auto">
            <a:xfrm>
              <a:off x="2028" y="6193"/>
              <a:ext cx="215" cy="116"/>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p:spPr>
          <p:txBody>
            <a:bodyPr vert="horz" wrap="square" lIns="91440" tIns="45720" rIns="91440" bIns="45720" numCol="1" anchor="t" anchorCtr="0" compatLnSpc="1"/>
            <a:p>
              <a:endParaRPr lang="zh-CN" altLang="en-US"/>
            </a:p>
          </p:txBody>
        </p:sp>
        <p:sp>
          <p:nvSpPr>
            <p:cNvPr id="32" name="Freeform 29"/>
            <p:cNvSpPr/>
            <p:nvPr/>
          </p:nvSpPr>
          <p:spPr bwMode="auto">
            <a:xfrm>
              <a:off x="2263" y="6193"/>
              <a:ext cx="215" cy="116"/>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p:spPr>
          <p:txBody>
            <a:bodyPr vert="horz" wrap="square" lIns="91440" tIns="45720" rIns="91440" bIns="45720" numCol="1" anchor="t" anchorCtr="0" compatLnSpc="1"/>
            <a:p>
              <a:endParaRPr lang="zh-CN" altLang="en-US"/>
            </a:p>
          </p:txBody>
        </p:sp>
        <p:sp>
          <p:nvSpPr>
            <p:cNvPr id="33" name="Freeform 30"/>
            <p:cNvSpPr>
              <a:spLocks noEditPoints="1"/>
            </p:cNvSpPr>
            <p:nvPr/>
          </p:nvSpPr>
          <p:spPr bwMode="auto">
            <a:xfrm>
              <a:off x="2021" y="6328"/>
              <a:ext cx="464" cy="289"/>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p:spPr>
          <p:txBody>
            <a:bodyPr vert="horz" wrap="square" lIns="91440" tIns="45720" rIns="91440" bIns="45720" numCol="1" anchor="t" anchorCtr="0" compatLnSpc="1"/>
            <a:p>
              <a:endParaRPr lang="zh-CN" altLang="en-US"/>
            </a:p>
          </p:txBody>
        </p:sp>
      </p:grpSp>
      <p:grpSp>
        <p:nvGrpSpPr>
          <p:cNvPr id="236" name="组合 235"/>
          <p:cNvGrpSpPr/>
          <p:nvPr/>
        </p:nvGrpSpPr>
        <p:grpSpPr>
          <a:xfrm>
            <a:off x="2268220" y="2640330"/>
            <a:ext cx="364490" cy="363220"/>
            <a:chOff x="4301" y="6172"/>
            <a:chExt cx="464" cy="462"/>
          </a:xfrm>
          <a:solidFill>
            <a:schemeClr val="bg1"/>
          </a:solidFill>
        </p:grpSpPr>
        <p:sp>
          <p:nvSpPr>
            <p:cNvPr id="36" name="Freeform 33"/>
            <p:cNvSpPr/>
            <p:nvPr/>
          </p:nvSpPr>
          <p:spPr bwMode="auto">
            <a:xfrm>
              <a:off x="4301" y="6172"/>
              <a:ext cx="464" cy="232"/>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p:spPr>
          <p:txBody>
            <a:bodyPr vert="horz" wrap="square" lIns="91440" tIns="45720" rIns="91440" bIns="45720" numCol="1" anchor="t" anchorCtr="0" compatLnSpc="1"/>
            <a:p>
              <a:endParaRPr lang="zh-CN" altLang="en-US"/>
            </a:p>
          </p:txBody>
        </p:sp>
        <p:sp>
          <p:nvSpPr>
            <p:cNvPr id="37" name="Freeform 34"/>
            <p:cNvSpPr>
              <a:spLocks noEditPoints="1"/>
            </p:cNvSpPr>
            <p:nvPr/>
          </p:nvSpPr>
          <p:spPr bwMode="auto">
            <a:xfrm>
              <a:off x="4339" y="6424"/>
              <a:ext cx="387" cy="211"/>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p:spPr>
          <p:txBody>
            <a:bodyPr vert="horz" wrap="square" lIns="91440" tIns="45720" rIns="91440" bIns="45720" numCol="1" anchor="t" anchorCtr="0" compatLnSpc="1"/>
            <a:p>
              <a:endParaRPr lang="zh-CN" altLang="en-US"/>
            </a:p>
          </p:txBody>
        </p:sp>
      </p:grpSp>
      <p:grpSp>
        <p:nvGrpSpPr>
          <p:cNvPr id="240" name="组合 239"/>
          <p:cNvGrpSpPr/>
          <p:nvPr/>
        </p:nvGrpSpPr>
        <p:grpSpPr>
          <a:xfrm>
            <a:off x="2237740" y="4203065"/>
            <a:ext cx="364490" cy="289560"/>
            <a:chOff x="2021" y="7360"/>
            <a:chExt cx="464" cy="369"/>
          </a:xfrm>
          <a:solidFill>
            <a:schemeClr val="bg1"/>
          </a:solidFill>
        </p:grpSpPr>
        <p:sp>
          <p:nvSpPr>
            <p:cNvPr id="40" name="Freeform 37"/>
            <p:cNvSpPr/>
            <p:nvPr/>
          </p:nvSpPr>
          <p:spPr bwMode="auto">
            <a:xfrm>
              <a:off x="2419" y="7573"/>
              <a:ext cx="65" cy="135"/>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p:spPr>
          <p:txBody>
            <a:bodyPr vert="horz" wrap="square" lIns="91440" tIns="45720" rIns="91440" bIns="45720" numCol="1" anchor="t" anchorCtr="0" compatLnSpc="1"/>
            <a:p>
              <a:endParaRPr lang="zh-CN" altLang="en-US"/>
            </a:p>
          </p:txBody>
        </p:sp>
        <p:sp>
          <p:nvSpPr>
            <p:cNvPr id="41" name="Freeform 38"/>
            <p:cNvSpPr>
              <a:spLocks noEditPoints="1"/>
            </p:cNvSpPr>
            <p:nvPr/>
          </p:nvSpPr>
          <p:spPr bwMode="auto">
            <a:xfrm>
              <a:off x="2021" y="7360"/>
              <a:ext cx="464" cy="348"/>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p:spPr>
          <p:txBody>
            <a:bodyPr vert="horz" wrap="square" lIns="91440" tIns="45720" rIns="91440" bIns="45720" numCol="1" anchor="t" anchorCtr="0" compatLnSpc="1"/>
            <a:p>
              <a:endParaRPr lang="zh-CN" altLang="en-US"/>
            </a:p>
          </p:txBody>
        </p:sp>
        <p:sp>
          <p:nvSpPr>
            <p:cNvPr id="42" name="Freeform 39"/>
            <p:cNvSpPr/>
            <p:nvPr/>
          </p:nvSpPr>
          <p:spPr bwMode="auto">
            <a:xfrm>
              <a:off x="2059" y="7380"/>
              <a:ext cx="116" cy="19"/>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p:spPr>
          <p:txBody>
            <a:bodyPr vert="horz" wrap="square" lIns="91440" tIns="45720" rIns="91440" bIns="45720" numCol="1" anchor="t" anchorCtr="0" compatLnSpc="1"/>
            <a:p>
              <a:endParaRPr lang="zh-CN" altLang="en-US"/>
            </a:p>
          </p:txBody>
        </p:sp>
        <p:sp>
          <p:nvSpPr>
            <p:cNvPr id="43" name="Freeform 40"/>
            <p:cNvSpPr>
              <a:spLocks noEditPoints="1"/>
            </p:cNvSpPr>
            <p:nvPr/>
          </p:nvSpPr>
          <p:spPr bwMode="auto">
            <a:xfrm>
              <a:off x="2215" y="7476"/>
              <a:ext cx="194"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p:spPr>
          <p:txBody>
            <a:bodyPr vert="horz" wrap="square" lIns="91440" tIns="45720" rIns="91440" bIns="45720" numCol="1" anchor="t" anchorCtr="0" compatLnSpc="1"/>
            <a:p>
              <a:endParaRPr lang="zh-CN" altLang="en-US"/>
            </a:p>
          </p:txBody>
        </p:sp>
        <p:sp>
          <p:nvSpPr>
            <p:cNvPr id="44" name="Freeform 41"/>
            <p:cNvSpPr>
              <a:spLocks noEditPoints="1"/>
            </p:cNvSpPr>
            <p:nvPr/>
          </p:nvSpPr>
          <p:spPr bwMode="auto">
            <a:xfrm>
              <a:off x="2156" y="7419"/>
              <a:ext cx="310" cy="310"/>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p:spPr>
          <p:txBody>
            <a:bodyPr vert="horz" wrap="square" lIns="91440" tIns="45720" rIns="91440" bIns="45720" numCol="1" anchor="t" anchorCtr="0" compatLnSpc="1"/>
            <a:p>
              <a:endParaRPr lang="zh-CN" altLang="en-US"/>
            </a:p>
          </p:txBody>
        </p:sp>
      </p:grpSp>
      <p:grpSp>
        <p:nvGrpSpPr>
          <p:cNvPr id="234" name="组合 233"/>
          <p:cNvGrpSpPr/>
          <p:nvPr/>
        </p:nvGrpSpPr>
        <p:grpSpPr>
          <a:xfrm>
            <a:off x="2268220" y="1224915"/>
            <a:ext cx="335915" cy="365125"/>
            <a:chOff x="5412" y="5031"/>
            <a:chExt cx="427" cy="464"/>
          </a:xfrm>
          <a:solidFill>
            <a:schemeClr val="bg1"/>
          </a:solidFill>
        </p:grpSpPr>
        <p:sp>
          <p:nvSpPr>
            <p:cNvPr id="72" name="Freeform 70"/>
            <p:cNvSpPr>
              <a:spLocks noEditPoints="1"/>
            </p:cNvSpPr>
            <p:nvPr/>
          </p:nvSpPr>
          <p:spPr bwMode="auto">
            <a:xfrm>
              <a:off x="5412" y="5031"/>
              <a:ext cx="330" cy="44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vert="horz" wrap="square" lIns="91440" tIns="45720" rIns="91440" bIns="45720" numCol="1" anchor="t" anchorCtr="0" compatLnSpc="1"/>
            <a:p>
              <a:endParaRPr lang="zh-CN" altLang="en-US"/>
            </a:p>
          </p:txBody>
        </p:sp>
        <p:sp>
          <p:nvSpPr>
            <p:cNvPr id="73" name="Freeform 71"/>
            <p:cNvSpPr>
              <a:spLocks noEditPoints="1"/>
            </p:cNvSpPr>
            <p:nvPr/>
          </p:nvSpPr>
          <p:spPr bwMode="auto">
            <a:xfrm>
              <a:off x="5625" y="5147"/>
              <a:ext cx="214" cy="348"/>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vert="horz" wrap="square" lIns="91440" tIns="45720" rIns="91440" bIns="45720" numCol="1" anchor="t" anchorCtr="0" compatLnSpc="1"/>
            <a:p>
              <a:endParaRPr lang="zh-CN" altLang="en-US"/>
            </a:p>
          </p:txBody>
        </p:sp>
      </p:grpSp>
      <p:sp>
        <p:nvSpPr>
          <p:cNvPr id="29" name="TextBox 23"/>
          <p:cNvSpPr txBox="1"/>
          <p:nvPr/>
        </p:nvSpPr>
        <p:spPr>
          <a:xfrm>
            <a:off x="3476625" y="1158875"/>
            <a:ext cx="695261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24"/>
          <p:cNvSpPr txBox="1"/>
          <p:nvPr/>
        </p:nvSpPr>
        <p:spPr>
          <a:xfrm>
            <a:off x="3476754" y="778796"/>
            <a:ext cx="2103120" cy="306705"/>
          </a:xfrm>
          <a:prstGeom prst="rect">
            <a:avLst/>
          </a:prstGeom>
          <a:noFill/>
        </p:spPr>
        <p:txBody>
          <a:bodyPr wrap="none" rtlCol="0">
            <a:spAutoFit/>
          </a:bodyPr>
          <a:p>
            <a:pPr lvl="0" algn="l" eaLnBrk="1" hangingPunct="1"/>
            <a:r>
              <a:rPr lang="en-US" altLang="zh-CN" sz="1400">
                <a:solidFill>
                  <a:srgbClr val="6E9063"/>
                </a:solidFill>
                <a:latin typeface="微软雅黑" panose="020B0503020204020204" charset="-122"/>
                <a:ea typeface="微软雅黑" panose="020B0503020204020204" charset="-122"/>
                <a:sym typeface="+mn-ea"/>
              </a:rPr>
              <a:t>ADD YOUR TEXT HERE</a:t>
            </a:r>
            <a:endParaRPr lang="en-US" altLang="zh-CN" sz="1400" b="1" dirty="0">
              <a:solidFill>
                <a:srgbClr val="6E9063"/>
              </a:solidFill>
              <a:latin typeface="微软雅黑" panose="020B0503020204020204" charset="-122"/>
              <a:ea typeface="微软雅黑" panose="020B0503020204020204" charset="-122"/>
              <a:sym typeface="+mn-ea"/>
            </a:endParaRPr>
          </a:p>
        </p:txBody>
      </p:sp>
      <p:sp>
        <p:nvSpPr>
          <p:cNvPr id="8" name="TextBox 23"/>
          <p:cNvSpPr txBox="1"/>
          <p:nvPr/>
        </p:nvSpPr>
        <p:spPr>
          <a:xfrm>
            <a:off x="3476625" y="2620645"/>
            <a:ext cx="695261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TextBox 24"/>
          <p:cNvSpPr txBox="1"/>
          <p:nvPr/>
        </p:nvSpPr>
        <p:spPr>
          <a:xfrm>
            <a:off x="3476754" y="2356136"/>
            <a:ext cx="2103120" cy="306705"/>
          </a:xfrm>
          <a:prstGeom prst="rect">
            <a:avLst/>
          </a:prstGeom>
          <a:noFill/>
        </p:spPr>
        <p:txBody>
          <a:bodyPr wrap="none" rtlCol="0">
            <a:spAutoFit/>
          </a:bodyPr>
          <a:p>
            <a:pPr lvl="0" algn="l" eaLnBrk="1" hangingPunct="1"/>
            <a:r>
              <a:rPr lang="en-US" altLang="zh-CN" sz="1400">
                <a:solidFill>
                  <a:srgbClr val="E99285"/>
                </a:solidFill>
                <a:latin typeface="微软雅黑" panose="020B0503020204020204" charset="-122"/>
                <a:ea typeface="微软雅黑" panose="020B0503020204020204" charset="-122"/>
                <a:sym typeface="+mn-ea"/>
              </a:rPr>
              <a:t>ADD YOUR TEXT HERE</a:t>
            </a:r>
            <a:endParaRPr lang="en-US" altLang="zh-CN" sz="1400" b="1" dirty="0">
              <a:solidFill>
                <a:srgbClr val="E99285"/>
              </a:solidFill>
              <a:latin typeface="微软雅黑" panose="020B0503020204020204" charset="-122"/>
              <a:ea typeface="微软雅黑" panose="020B0503020204020204" charset="-122"/>
              <a:sym typeface="+mn-ea"/>
            </a:endParaRPr>
          </a:p>
        </p:txBody>
      </p:sp>
      <p:sp>
        <p:nvSpPr>
          <p:cNvPr id="10" name="TextBox 23"/>
          <p:cNvSpPr txBox="1"/>
          <p:nvPr/>
        </p:nvSpPr>
        <p:spPr>
          <a:xfrm>
            <a:off x="3476625" y="4081780"/>
            <a:ext cx="6952615" cy="829945"/>
          </a:xfrm>
          <a:prstGeom prst="rect">
            <a:avLst/>
          </a:prstGeom>
          <a:noFill/>
        </p:spPr>
        <p:txBody>
          <a:bodyPr wrap="square" rtlCol="0">
            <a:spAutoFit/>
          </a:bodyPr>
          <a:p>
            <a:pPr algn="l">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TextBox 24"/>
          <p:cNvSpPr txBox="1"/>
          <p:nvPr/>
        </p:nvSpPr>
        <p:spPr>
          <a:xfrm>
            <a:off x="3476754" y="3701701"/>
            <a:ext cx="2103120" cy="306705"/>
          </a:xfrm>
          <a:prstGeom prst="rect">
            <a:avLst/>
          </a:prstGeom>
          <a:noFill/>
        </p:spPr>
        <p:txBody>
          <a:bodyPr wrap="none" rtlCol="0">
            <a:spAutoFit/>
          </a:bodyPr>
          <a:p>
            <a:pPr lvl="0" algn="l" eaLnBrk="1" hangingPunct="1"/>
            <a:r>
              <a:rPr lang="en-US" altLang="zh-CN" sz="1400">
                <a:solidFill>
                  <a:srgbClr val="6E9063"/>
                </a:solidFill>
                <a:latin typeface="微软雅黑" panose="020B0503020204020204" charset="-122"/>
                <a:ea typeface="微软雅黑" panose="020B0503020204020204" charset="-122"/>
                <a:sym typeface="+mn-ea"/>
              </a:rPr>
              <a:t>ADD YOUR TEXT HERE</a:t>
            </a:r>
            <a:endParaRPr lang="en-US" altLang="zh-CN" sz="1400" b="1" dirty="0">
              <a:solidFill>
                <a:srgbClr val="6E9063"/>
              </a:solidFill>
              <a:latin typeface="微软雅黑" panose="020B0503020204020204" charset="-122"/>
              <a:ea typeface="微软雅黑" panose="020B0503020204020204" charset="-122"/>
              <a:sym typeface="+mn-ea"/>
            </a:endParaRPr>
          </a:p>
        </p:txBody>
      </p:sp>
      <p:sp>
        <p:nvSpPr>
          <p:cNvPr id="12" name="TextBox 23"/>
          <p:cNvSpPr txBox="1"/>
          <p:nvPr/>
        </p:nvSpPr>
        <p:spPr>
          <a:xfrm>
            <a:off x="3476625" y="5395595"/>
            <a:ext cx="6952615" cy="829945"/>
          </a:xfrm>
          <a:prstGeom prst="rect">
            <a:avLst/>
          </a:prstGeom>
          <a:noFill/>
        </p:spPr>
        <p:txBody>
          <a:bodyPr wrap="square" rtlCol="0">
            <a:spAutoFit/>
          </a:bodyPr>
          <a:p>
            <a:pPr algn="l">
              <a:lnSpc>
                <a:spcPct val="150000"/>
              </a:lnSpc>
            </a:pPr>
            <a:r>
              <a:rPr sz="800">
                <a:solidFill>
                  <a:schemeClr val="tx1">
                    <a:lumMod val="65000"/>
                    <a:lumOff val="35000"/>
                  </a:schemeClr>
                </a:solidFill>
                <a:latin typeface="微软雅黑" panose="020B0503020204020204" charset="-122"/>
                <a:ea typeface="微软雅黑" panose="020B0503020204020204" charset="-122"/>
                <a:sym typeface="+mn-ea"/>
              </a:rPr>
              <a:t>点</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TextBox 24"/>
          <p:cNvSpPr txBox="1"/>
          <p:nvPr/>
        </p:nvSpPr>
        <p:spPr>
          <a:xfrm>
            <a:off x="3476754" y="5131086"/>
            <a:ext cx="2103120" cy="306705"/>
          </a:xfrm>
          <a:prstGeom prst="rect">
            <a:avLst/>
          </a:prstGeom>
          <a:noFill/>
        </p:spPr>
        <p:txBody>
          <a:bodyPr wrap="none" rtlCol="0">
            <a:spAutoFit/>
          </a:bodyPr>
          <a:p>
            <a:pPr lvl="0" algn="l" eaLnBrk="1" hangingPunct="1"/>
            <a:r>
              <a:rPr lang="en-US" altLang="zh-CN" sz="1400">
                <a:solidFill>
                  <a:srgbClr val="E99285"/>
                </a:solidFill>
                <a:latin typeface="微软雅黑" panose="020B0503020204020204" charset="-122"/>
                <a:ea typeface="微软雅黑" panose="020B0503020204020204" charset="-122"/>
                <a:sym typeface="+mn-ea"/>
              </a:rPr>
              <a:t>ADD YOUR TEXT HERE</a:t>
            </a:r>
            <a:endParaRPr lang="en-US" altLang="zh-CN" sz="1400" b="1" dirty="0">
              <a:solidFill>
                <a:srgbClr val="E99285"/>
              </a:solidFill>
              <a:latin typeface="微软雅黑" panose="020B0503020204020204" charset="-122"/>
              <a:ea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3"/>
          <p:cNvPicPr>
            <a:picLocks noChangeAspect="1"/>
          </p:cNvPicPr>
          <p:nvPr/>
        </p:nvPicPr>
        <p:blipFill>
          <a:blip r:embed="rId1"/>
          <a:stretch>
            <a:fillRect/>
          </a:stretch>
        </p:blipFill>
        <p:spPr>
          <a:xfrm>
            <a:off x="128905" y="2726055"/>
            <a:ext cx="3711575" cy="4159885"/>
          </a:xfrm>
          <a:prstGeom prst="rect">
            <a:avLst/>
          </a:prstGeom>
        </p:spPr>
      </p:pic>
      <p:pic>
        <p:nvPicPr>
          <p:cNvPr id="6" name="图片 5" descr="圣诞节绿色花纹圣诞球"/>
          <p:cNvPicPr>
            <a:picLocks noChangeAspect="1"/>
          </p:cNvPicPr>
          <p:nvPr/>
        </p:nvPicPr>
        <p:blipFill>
          <a:blip r:embed="rId2"/>
          <a:stretch>
            <a:fillRect/>
          </a:stretch>
        </p:blipFill>
        <p:spPr>
          <a:xfrm>
            <a:off x="4134485" y="819785"/>
            <a:ext cx="1211580" cy="2437130"/>
          </a:xfrm>
          <a:prstGeom prst="rect">
            <a:avLst/>
          </a:prstGeom>
        </p:spPr>
      </p:pic>
      <p:pic>
        <p:nvPicPr>
          <p:cNvPr id="7" name="图片 6" descr="圣诞节绿色花纹圣诞球"/>
          <p:cNvPicPr>
            <a:picLocks noChangeAspect="1"/>
          </p:cNvPicPr>
          <p:nvPr/>
        </p:nvPicPr>
        <p:blipFill>
          <a:blip r:embed="rId2"/>
          <a:stretch>
            <a:fillRect/>
          </a:stretch>
        </p:blipFill>
        <p:spPr>
          <a:xfrm>
            <a:off x="6228715" y="136525"/>
            <a:ext cx="823595" cy="1656080"/>
          </a:xfrm>
          <a:prstGeom prst="rect">
            <a:avLst/>
          </a:prstGeom>
        </p:spPr>
      </p:pic>
      <p:pic>
        <p:nvPicPr>
          <p:cNvPr id="8" name="图片 7" descr="圣诞节绿色花纹圣诞球"/>
          <p:cNvPicPr>
            <a:picLocks noChangeAspect="1"/>
          </p:cNvPicPr>
          <p:nvPr/>
        </p:nvPicPr>
        <p:blipFill>
          <a:blip r:embed="rId2"/>
          <a:stretch>
            <a:fillRect/>
          </a:stretch>
        </p:blipFill>
        <p:spPr>
          <a:xfrm>
            <a:off x="7927340" y="819785"/>
            <a:ext cx="1025525" cy="2063115"/>
          </a:xfrm>
          <a:prstGeom prst="rect">
            <a:avLst/>
          </a:prstGeom>
        </p:spPr>
      </p:pic>
      <p:pic>
        <p:nvPicPr>
          <p:cNvPr id="9" name="图片 8" descr="圣诞节绿色花纹圣诞球"/>
          <p:cNvPicPr>
            <a:picLocks noChangeAspect="1"/>
          </p:cNvPicPr>
          <p:nvPr/>
        </p:nvPicPr>
        <p:blipFill>
          <a:blip r:embed="rId2"/>
          <a:stretch>
            <a:fillRect/>
          </a:stretch>
        </p:blipFill>
        <p:spPr>
          <a:xfrm>
            <a:off x="9839960" y="136525"/>
            <a:ext cx="823595" cy="1656080"/>
          </a:xfrm>
          <a:prstGeom prst="rect">
            <a:avLst/>
          </a:prstGeom>
        </p:spPr>
      </p:pic>
      <p:sp>
        <p:nvSpPr>
          <p:cNvPr id="11" name="文本框 10"/>
          <p:cNvSpPr txBox="1"/>
          <p:nvPr/>
        </p:nvSpPr>
        <p:spPr>
          <a:xfrm>
            <a:off x="3454400" y="3759835"/>
            <a:ext cx="2572385" cy="89916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3942398" y="339153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0" name="文本框 9"/>
          <p:cNvSpPr txBox="1"/>
          <p:nvPr/>
        </p:nvSpPr>
        <p:spPr>
          <a:xfrm>
            <a:off x="7153910" y="3625215"/>
            <a:ext cx="2572385" cy="89916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7641908" y="325691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4" name="文本框 13"/>
          <p:cNvSpPr txBox="1"/>
          <p:nvPr/>
        </p:nvSpPr>
        <p:spPr>
          <a:xfrm>
            <a:off x="5354955" y="2259965"/>
            <a:ext cx="2572385" cy="89916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5842953" y="189166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sp>
        <p:nvSpPr>
          <p:cNvPr id="16" name="文本框 15"/>
          <p:cNvSpPr txBox="1"/>
          <p:nvPr/>
        </p:nvSpPr>
        <p:spPr>
          <a:xfrm>
            <a:off x="8966200" y="2259965"/>
            <a:ext cx="2572385" cy="899160"/>
          </a:xfrm>
          <a:prstGeom prst="rect">
            <a:avLst/>
          </a:prstGeom>
          <a:noFill/>
        </p:spPr>
        <p:txBody>
          <a:bodyPr wrap="square" rtlCol="0">
            <a:spAutoFit/>
          </a:bodyPr>
          <a:p>
            <a:pPr indent="0" algn="ctr" fontAlgn="auto">
              <a:lnSpc>
                <a:spcPct val="15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9454198" y="1891665"/>
            <a:ext cx="1595120" cy="368300"/>
          </a:xfrm>
          <a:prstGeom prst="rect">
            <a:avLst/>
          </a:prstGeom>
          <a:noFill/>
        </p:spPr>
        <p:txBody>
          <a:bodyPr wrap="square" rtlCol="0">
            <a:spAutoFit/>
          </a:bodyPr>
          <a:p>
            <a:pPr algn="ctr"/>
            <a:r>
              <a:rPr lang="en-US" altLang="zh-CN" noProof="0" dirty="0">
                <a:ln>
                  <a:noFill/>
                </a:ln>
                <a:solidFill>
                  <a:schemeClr val="tx1">
                    <a:lumMod val="75000"/>
                    <a:lumOff val="25000"/>
                  </a:schemeClr>
                </a:solidFill>
                <a:uLnTx/>
                <a:uFillTx/>
                <a:ea typeface="方正舒体" panose="02010601030101010101" pitchFamily="2" charset="-122"/>
              </a:rPr>
              <a:t>KEYWORD </a:t>
            </a:r>
            <a:endParaRPr lang="en-US" altLang="zh-CN" noProof="0" dirty="0">
              <a:ln>
                <a:noFill/>
              </a:ln>
              <a:solidFill>
                <a:schemeClr val="tx1">
                  <a:lumMod val="75000"/>
                  <a:lumOff val="25000"/>
                </a:schemeClr>
              </a:solidFill>
              <a:uLnTx/>
              <a:uFillTx/>
              <a:ea typeface="方正舒体" panose="02010601030101010101" pitchFamily="2" charset="-122"/>
            </a:endParaRPr>
          </a:p>
        </p:txBody>
      </p:sp>
      <p:cxnSp>
        <p:nvCxnSpPr>
          <p:cNvPr id="18" name="直接连接符 17"/>
          <p:cNvCxnSpPr/>
          <p:nvPr/>
        </p:nvCxnSpPr>
        <p:spPr>
          <a:xfrm>
            <a:off x="4714240" y="-689610"/>
            <a:ext cx="0" cy="1543685"/>
          </a:xfrm>
          <a:prstGeom prst="line">
            <a:avLst/>
          </a:prstGeom>
          <a:ln>
            <a:solidFill>
              <a:srgbClr val="E95A0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5655" y="-715010"/>
            <a:ext cx="0" cy="1543685"/>
          </a:xfrm>
          <a:prstGeom prst="line">
            <a:avLst/>
          </a:prstGeom>
          <a:ln>
            <a:solidFill>
              <a:srgbClr val="E95A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 name="正方形"/>
          <p:cNvSpPr/>
          <p:nvPr/>
        </p:nvSpPr>
        <p:spPr>
          <a:xfrm>
            <a:off x="1560830" y="1292860"/>
            <a:ext cx="2144395" cy="2144395"/>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正方形"/>
          <p:cNvSpPr/>
          <p:nvPr/>
        </p:nvSpPr>
        <p:spPr>
          <a:xfrm>
            <a:off x="3795395" y="1293495"/>
            <a:ext cx="2144395" cy="2144395"/>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正方形"/>
          <p:cNvSpPr/>
          <p:nvPr/>
        </p:nvSpPr>
        <p:spPr>
          <a:xfrm>
            <a:off x="6062345" y="1293495"/>
            <a:ext cx="2144395" cy="2144395"/>
          </a:xfrm>
          <a:prstGeom prst="rect">
            <a:avLst/>
          </a:prstGeom>
          <a:solidFill>
            <a:srgbClr val="6E9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正方形"/>
          <p:cNvSpPr/>
          <p:nvPr/>
        </p:nvSpPr>
        <p:spPr>
          <a:xfrm>
            <a:off x="8329295" y="1292860"/>
            <a:ext cx="2144395" cy="2144395"/>
          </a:xfrm>
          <a:prstGeom prst="rect">
            <a:avLst/>
          </a:prstGeom>
          <a:solidFill>
            <a:srgbClr val="E9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Freeform 69"/>
          <p:cNvSpPr>
            <a:spLocks noEditPoints="1"/>
          </p:cNvSpPr>
          <p:nvPr/>
        </p:nvSpPr>
        <p:spPr bwMode="auto">
          <a:xfrm>
            <a:off x="7002145" y="1534795"/>
            <a:ext cx="212725" cy="363855"/>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solidFill>
          <a:ln>
            <a:noFill/>
          </a:ln>
        </p:spPr>
        <p:txBody>
          <a:bodyPr vert="horz" wrap="square" lIns="91440" tIns="45720" rIns="91440" bIns="45720" numCol="1" anchor="t" anchorCtr="0" compatLnSpc="1"/>
          <a:p>
            <a:endParaRPr lang="zh-CN" altLang="en-US"/>
          </a:p>
        </p:txBody>
      </p:sp>
      <p:sp>
        <p:nvSpPr>
          <p:cNvPr id="116" name="Freeform 476"/>
          <p:cNvSpPr>
            <a:spLocks noEditPoints="1"/>
          </p:cNvSpPr>
          <p:nvPr/>
        </p:nvSpPr>
        <p:spPr bwMode="auto">
          <a:xfrm>
            <a:off x="2445385" y="1544955"/>
            <a:ext cx="360680" cy="377190"/>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Freeform 489"/>
          <p:cNvSpPr>
            <a:spLocks noEditPoints="1"/>
          </p:cNvSpPr>
          <p:nvPr/>
        </p:nvSpPr>
        <p:spPr bwMode="auto">
          <a:xfrm>
            <a:off x="4688205" y="1539240"/>
            <a:ext cx="339725" cy="382905"/>
          </a:xfrm>
          <a:custGeom>
            <a:avLst/>
            <a:gdLst>
              <a:gd name="T0" fmla="*/ 116 w 129"/>
              <a:gd name="T1" fmla="*/ 16 h 145"/>
              <a:gd name="T2" fmla="*/ 129 w 129"/>
              <a:gd name="T3" fmla="*/ 44 h 145"/>
              <a:gd name="T4" fmla="*/ 129 w 129"/>
              <a:gd name="T5" fmla="*/ 69 h 145"/>
              <a:gd name="T6" fmla="*/ 112 w 129"/>
              <a:gd name="T7" fmla="*/ 33 h 145"/>
              <a:gd name="T8" fmla="*/ 99 w 129"/>
              <a:gd name="T9" fmla="*/ 23 h 145"/>
              <a:gd name="T10" fmla="*/ 76 w 129"/>
              <a:gd name="T11" fmla="*/ 71 h 145"/>
              <a:gd name="T12" fmla="*/ 83 w 129"/>
              <a:gd name="T13" fmla="*/ 91 h 145"/>
              <a:gd name="T14" fmla="*/ 92 w 129"/>
              <a:gd name="T15" fmla="*/ 108 h 145"/>
              <a:gd name="T16" fmla="*/ 116 w 129"/>
              <a:gd name="T17" fmla="*/ 88 h 145"/>
              <a:gd name="T18" fmla="*/ 121 w 129"/>
              <a:gd name="T19" fmla="*/ 67 h 145"/>
              <a:gd name="T20" fmla="*/ 112 w 129"/>
              <a:gd name="T21" fmla="*/ 55 h 145"/>
              <a:gd name="T22" fmla="*/ 81 w 129"/>
              <a:gd name="T23" fmla="*/ 53 h 145"/>
              <a:gd name="T24" fmla="*/ 79 w 129"/>
              <a:gd name="T25" fmla="*/ 49 h 145"/>
              <a:gd name="T26" fmla="*/ 70 w 129"/>
              <a:gd name="T27" fmla="*/ 42 h 145"/>
              <a:gd name="T28" fmla="*/ 90 w 129"/>
              <a:gd name="T29" fmla="*/ 18 h 145"/>
              <a:gd name="T30" fmla="*/ 94 w 129"/>
              <a:gd name="T31" fmla="*/ 9 h 145"/>
              <a:gd name="T32" fmla="*/ 57 w 129"/>
              <a:gd name="T33" fmla="*/ 0 h 145"/>
              <a:gd name="T34" fmla="*/ 37 w 129"/>
              <a:gd name="T35" fmla="*/ 9 h 145"/>
              <a:gd name="T36" fmla="*/ 39 w 129"/>
              <a:gd name="T37" fmla="*/ 29 h 145"/>
              <a:gd name="T38" fmla="*/ 52 w 129"/>
              <a:gd name="T39" fmla="*/ 45 h 145"/>
              <a:gd name="T40" fmla="*/ 48 w 129"/>
              <a:gd name="T41" fmla="*/ 55 h 145"/>
              <a:gd name="T42" fmla="*/ 37 w 129"/>
              <a:gd name="T43" fmla="*/ 60 h 145"/>
              <a:gd name="T44" fmla="*/ 11 w 129"/>
              <a:gd name="T45" fmla="*/ 56 h 145"/>
              <a:gd name="T46" fmla="*/ 10 w 129"/>
              <a:gd name="T47" fmla="*/ 75 h 145"/>
              <a:gd name="T48" fmla="*/ 22 w 129"/>
              <a:gd name="T49" fmla="*/ 99 h 145"/>
              <a:gd name="T50" fmla="*/ 35 w 129"/>
              <a:gd name="T51" fmla="*/ 106 h 145"/>
              <a:gd name="T52" fmla="*/ 55 w 129"/>
              <a:gd name="T53" fmla="*/ 89 h 145"/>
              <a:gd name="T54" fmla="*/ 43 w 129"/>
              <a:gd name="T55" fmla="*/ 123 h 145"/>
              <a:gd name="T56" fmla="*/ 32 w 129"/>
              <a:gd name="T57" fmla="*/ 145 h 145"/>
              <a:gd name="T58" fmla="*/ 99 w 129"/>
              <a:gd name="T59" fmla="*/ 145 h 145"/>
              <a:gd name="T60" fmla="*/ 87 w 129"/>
              <a:gd name="T61" fmla="*/ 123 h 145"/>
              <a:gd name="T62" fmla="*/ 74 w 129"/>
              <a:gd name="T63" fmla="*/ 73 h 145"/>
              <a:gd name="T64" fmla="*/ 63 w 129"/>
              <a:gd name="T65" fmla="*/ 51 h 145"/>
              <a:gd name="T66" fmla="*/ 68 w 129"/>
              <a:gd name="T67" fmla="*/ 53 h 145"/>
              <a:gd name="T68" fmla="*/ 72 w 129"/>
              <a:gd name="T69" fmla="*/ 56 h 145"/>
              <a:gd name="T70" fmla="*/ 70 w 129"/>
              <a:gd name="T71" fmla="*/ 62 h 145"/>
              <a:gd name="T72" fmla="*/ 66 w 129"/>
              <a:gd name="T73" fmla="*/ 66 h 145"/>
              <a:gd name="T74" fmla="*/ 61 w 129"/>
              <a:gd name="T75" fmla="*/ 64 h 145"/>
              <a:gd name="T76" fmla="*/ 57 w 129"/>
              <a:gd name="T77" fmla="*/ 60 h 145"/>
              <a:gd name="T78" fmla="*/ 59 w 129"/>
              <a:gd name="T79" fmla="*/ 55 h 145"/>
              <a:gd name="T80" fmla="*/ 17 w 129"/>
              <a:gd name="T81" fmla="*/ 45 h 145"/>
              <a:gd name="T82" fmla="*/ 0 w 129"/>
              <a:gd name="T83" fmla="*/ 36 h 145"/>
              <a:gd name="T84" fmla="*/ 30 w 129"/>
              <a:gd name="T85" fmla="*/ 3 h 145"/>
              <a:gd name="T86" fmla="*/ 32 w 129"/>
              <a:gd name="T87" fmla="*/ 5 h 145"/>
              <a:gd name="T88" fmla="*/ 17 w 129"/>
              <a:gd name="T89"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99" y="23"/>
                </a:moveTo>
                <a:lnTo>
                  <a:pt x="99" y="23"/>
                </a:lnTo>
                <a:lnTo>
                  <a:pt x="116" y="16"/>
                </a:lnTo>
                <a:lnTo>
                  <a:pt x="116" y="16"/>
                </a:lnTo>
                <a:lnTo>
                  <a:pt x="123" y="29"/>
                </a:lnTo>
                <a:lnTo>
                  <a:pt x="129" y="44"/>
                </a:lnTo>
                <a:lnTo>
                  <a:pt x="129" y="56"/>
                </a:lnTo>
                <a:lnTo>
                  <a:pt x="129" y="69"/>
                </a:lnTo>
                <a:lnTo>
                  <a:pt x="129" y="69"/>
                </a:lnTo>
                <a:lnTo>
                  <a:pt x="127" y="56"/>
                </a:lnTo>
                <a:lnTo>
                  <a:pt x="121" y="44"/>
                </a:lnTo>
                <a:lnTo>
                  <a:pt x="112" y="33"/>
                </a:lnTo>
                <a:lnTo>
                  <a:pt x="107" y="29"/>
                </a:lnTo>
                <a:lnTo>
                  <a:pt x="99" y="23"/>
                </a:lnTo>
                <a:lnTo>
                  <a:pt x="99" y="23"/>
                </a:lnTo>
                <a:close/>
                <a:moveTo>
                  <a:pt x="74" y="73"/>
                </a:moveTo>
                <a:lnTo>
                  <a:pt x="74" y="73"/>
                </a:lnTo>
                <a:lnTo>
                  <a:pt x="76" y="71"/>
                </a:lnTo>
                <a:lnTo>
                  <a:pt x="76" y="71"/>
                </a:lnTo>
                <a:lnTo>
                  <a:pt x="79" y="80"/>
                </a:lnTo>
                <a:lnTo>
                  <a:pt x="83" y="91"/>
                </a:lnTo>
                <a:lnTo>
                  <a:pt x="87" y="101"/>
                </a:lnTo>
                <a:lnTo>
                  <a:pt x="88" y="104"/>
                </a:lnTo>
                <a:lnTo>
                  <a:pt x="92" y="108"/>
                </a:lnTo>
                <a:lnTo>
                  <a:pt x="92" y="108"/>
                </a:lnTo>
                <a:lnTo>
                  <a:pt x="105" y="99"/>
                </a:lnTo>
                <a:lnTo>
                  <a:pt x="116" y="88"/>
                </a:lnTo>
                <a:lnTo>
                  <a:pt x="120" y="80"/>
                </a:lnTo>
                <a:lnTo>
                  <a:pt x="121" y="75"/>
                </a:lnTo>
                <a:lnTo>
                  <a:pt x="121" y="67"/>
                </a:lnTo>
                <a:lnTo>
                  <a:pt x="121" y="60"/>
                </a:lnTo>
                <a:lnTo>
                  <a:pt x="121" y="60"/>
                </a:lnTo>
                <a:lnTo>
                  <a:pt x="112" y="55"/>
                </a:lnTo>
                <a:lnTo>
                  <a:pt x="103" y="53"/>
                </a:lnTo>
                <a:lnTo>
                  <a:pt x="92" y="51"/>
                </a:lnTo>
                <a:lnTo>
                  <a:pt x="81" y="53"/>
                </a:lnTo>
                <a:lnTo>
                  <a:pt x="81" y="53"/>
                </a:lnTo>
                <a:lnTo>
                  <a:pt x="79" y="49"/>
                </a:lnTo>
                <a:lnTo>
                  <a:pt x="79" y="49"/>
                </a:lnTo>
                <a:lnTo>
                  <a:pt x="76" y="45"/>
                </a:lnTo>
                <a:lnTo>
                  <a:pt x="70" y="42"/>
                </a:lnTo>
                <a:lnTo>
                  <a:pt x="70" y="42"/>
                </a:lnTo>
                <a:lnTo>
                  <a:pt x="76" y="34"/>
                </a:lnTo>
                <a:lnTo>
                  <a:pt x="83" y="27"/>
                </a:lnTo>
                <a:lnTo>
                  <a:pt x="90" y="18"/>
                </a:lnTo>
                <a:lnTo>
                  <a:pt x="92" y="14"/>
                </a:lnTo>
                <a:lnTo>
                  <a:pt x="94" y="9"/>
                </a:lnTo>
                <a:lnTo>
                  <a:pt x="94" y="9"/>
                </a:lnTo>
                <a:lnTo>
                  <a:pt x="79" y="3"/>
                </a:lnTo>
                <a:lnTo>
                  <a:pt x="65" y="0"/>
                </a:lnTo>
                <a:lnTo>
                  <a:pt x="57" y="0"/>
                </a:lnTo>
                <a:lnTo>
                  <a:pt x="50" y="1"/>
                </a:lnTo>
                <a:lnTo>
                  <a:pt x="43" y="5"/>
                </a:lnTo>
                <a:lnTo>
                  <a:pt x="37" y="9"/>
                </a:lnTo>
                <a:lnTo>
                  <a:pt x="37" y="9"/>
                </a:lnTo>
                <a:lnTo>
                  <a:pt x="37" y="18"/>
                </a:lnTo>
                <a:lnTo>
                  <a:pt x="39" y="29"/>
                </a:lnTo>
                <a:lnTo>
                  <a:pt x="44" y="38"/>
                </a:lnTo>
                <a:lnTo>
                  <a:pt x="52" y="45"/>
                </a:lnTo>
                <a:lnTo>
                  <a:pt x="52" y="45"/>
                </a:lnTo>
                <a:lnTo>
                  <a:pt x="48" y="51"/>
                </a:lnTo>
                <a:lnTo>
                  <a:pt x="48" y="55"/>
                </a:lnTo>
                <a:lnTo>
                  <a:pt x="48" y="55"/>
                </a:lnTo>
                <a:lnTo>
                  <a:pt x="46" y="62"/>
                </a:lnTo>
                <a:lnTo>
                  <a:pt x="46" y="62"/>
                </a:lnTo>
                <a:lnTo>
                  <a:pt x="37" y="60"/>
                </a:lnTo>
                <a:lnTo>
                  <a:pt x="28" y="58"/>
                </a:lnTo>
                <a:lnTo>
                  <a:pt x="17" y="56"/>
                </a:lnTo>
                <a:lnTo>
                  <a:pt x="11" y="56"/>
                </a:lnTo>
                <a:lnTo>
                  <a:pt x="8" y="58"/>
                </a:lnTo>
                <a:lnTo>
                  <a:pt x="8" y="58"/>
                </a:lnTo>
                <a:lnTo>
                  <a:pt x="10" y="75"/>
                </a:lnTo>
                <a:lnTo>
                  <a:pt x="13" y="88"/>
                </a:lnTo>
                <a:lnTo>
                  <a:pt x="19" y="95"/>
                </a:lnTo>
                <a:lnTo>
                  <a:pt x="22" y="99"/>
                </a:lnTo>
                <a:lnTo>
                  <a:pt x="28" y="104"/>
                </a:lnTo>
                <a:lnTo>
                  <a:pt x="35" y="106"/>
                </a:lnTo>
                <a:lnTo>
                  <a:pt x="35" y="106"/>
                </a:lnTo>
                <a:lnTo>
                  <a:pt x="46" y="101"/>
                </a:lnTo>
                <a:lnTo>
                  <a:pt x="52" y="95"/>
                </a:lnTo>
                <a:lnTo>
                  <a:pt x="55" y="89"/>
                </a:lnTo>
                <a:lnTo>
                  <a:pt x="55" y="121"/>
                </a:lnTo>
                <a:lnTo>
                  <a:pt x="55" y="121"/>
                </a:lnTo>
                <a:lnTo>
                  <a:pt x="43" y="123"/>
                </a:lnTo>
                <a:lnTo>
                  <a:pt x="32" y="126"/>
                </a:lnTo>
                <a:lnTo>
                  <a:pt x="32" y="126"/>
                </a:lnTo>
                <a:lnTo>
                  <a:pt x="32" y="145"/>
                </a:lnTo>
                <a:lnTo>
                  <a:pt x="32" y="145"/>
                </a:lnTo>
                <a:lnTo>
                  <a:pt x="99" y="145"/>
                </a:lnTo>
                <a:lnTo>
                  <a:pt x="99" y="145"/>
                </a:lnTo>
                <a:lnTo>
                  <a:pt x="99" y="126"/>
                </a:lnTo>
                <a:lnTo>
                  <a:pt x="99" y="126"/>
                </a:lnTo>
                <a:lnTo>
                  <a:pt x="87" y="123"/>
                </a:lnTo>
                <a:lnTo>
                  <a:pt x="74" y="121"/>
                </a:lnTo>
                <a:lnTo>
                  <a:pt x="74" y="73"/>
                </a:lnTo>
                <a:lnTo>
                  <a:pt x="74" y="73"/>
                </a:lnTo>
                <a:close/>
                <a:moveTo>
                  <a:pt x="61" y="53"/>
                </a:moveTo>
                <a:lnTo>
                  <a:pt x="61" y="53"/>
                </a:lnTo>
                <a:lnTo>
                  <a:pt x="63" y="51"/>
                </a:lnTo>
                <a:lnTo>
                  <a:pt x="66" y="51"/>
                </a:lnTo>
                <a:lnTo>
                  <a:pt x="66" y="51"/>
                </a:lnTo>
                <a:lnTo>
                  <a:pt x="68" y="53"/>
                </a:lnTo>
                <a:lnTo>
                  <a:pt x="70" y="55"/>
                </a:lnTo>
                <a:lnTo>
                  <a:pt x="70" y="55"/>
                </a:lnTo>
                <a:lnTo>
                  <a:pt x="72" y="56"/>
                </a:lnTo>
                <a:lnTo>
                  <a:pt x="72" y="60"/>
                </a:lnTo>
                <a:lnTo>
                  <a:pt x="72" y="60"/>
                </a:lnTo>
                <a:lnTo>
                  <a:pt x="70" y="62"/>
                </a:lnTo>
                <a:lnTo>
                  <a:pt x="68" y="66"/>
                </a:lnTo>
                <a:lnTo>
                  <a:pt x="68" y="66"/>
                </a:lnTo>
                <a:lnTo>
                  <a:pt x="66" y="66"/>
                </a:lnTo>
                <a:lnTo>
                  <a:pt x="63" y="66"/>
                </a:lnTo>
                <a:lnTo>
                  <a:pt x="63" y="66"/>
                </a:lnTo>
                <a:lnTo>
                  <a:pt x="61" y="64"/>
                </a:lnTo>
                <a:lnTo>
                  <a:pt x="57" y="62"/>
                </a:lnTo>
                <a:lnTo>
                  <a:pt x="57" y="62"/>
                </a:lnTo>
                <a:lnTo>
                  <a:pt x="57" y="60"/>
                </a:lnTo>
                <a:lnTo>
                  <a:pt x="57" y="56"/>
                </a:lnTo>
                <a:lnTo>
                  <a:pt x="57" y="56"/>
                </a:lnTo>
                <a:lnTo>
                  <a:pt x="59" y="55"/>
                </a:lnTo>
                <a:lnTo>
                  <a:pt x="61" y="53"/>
                </a:lnTo>
                <a:lnTo>
                  <a:pt x="61" y="53"/>
                </a:lnTo>
                <a:close/>
                <a:moveTo>
                  <a:pt x="17" y="45"/>
                </a:moveTo>
                <a:lnTo>
                  <a:pt x="17" y="45"/>
                </a:lnTo>
                <a:lnTo>
                  <a:pt x="0" y="36"/>
                </a:lnTo>
                <a:lnTo>
                  <a:pt x="0" y="36"/>
                </a:lnTo>
                <a:lnTo>
                  <a:pt x="10" y="23"/>
                </a:lnTo>
                <a:lnTo>
                  <a:pt x="19" y="12"/>
                </a:lnTo>
                <a:lnTo>
                  <a:pt x="30" y="3"/>
                </a:lnTo>
                <a:lnTo>
                  <a:pt x="41" y="0"/>
                </a:lnTo>
                <a:lnTo>
                  <a:pt x="41" y="0"/>
                </a:lnTo>
                <a:lnTo>
                  <a:pt x="32" y="5"/>
                </a:lnTo>
                <a:lnTo>
                  <a:pt x="22" y="16"/>
                </a:lnTo>
                <a:lnTo>
                  <a:pt x="17" y="31"/>
                </a:lnTo>
                <a:lnTo>
                  <a:pt x="17" y="38"/>
                </a:lnTo>
                <a:lnTo>
                  <a:pt x="17" y="45"/>
                </a:lnTo>
                <a:lnTo>
                  <a:pt x="17" y="4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 name="稻壳儿小白白(http://dwz.cn/Wu2UP)"/>
          <p:cNvSpPr>
            <a:spLocks noEditPoints="1"/>
          </p:cNvSpPr>
          <p:nvPr/>
        </p:nvSpPr>
        <p:spPr bwMode="auto">
          <a:xfrm>
            <a:off x="9196070" y="1585595"/>
            <a:ext cx="407670" cy="267970"/>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文本框 10"/>
          <p:cNvSpPr txBox="1"/>
          <p:nvPr/>
        </p:nvSpPr>
        <p:spPr>
          <a:xfrm>
            <a:off x="1590993" y="2270125"/>
            <a:ext cx="2082800" cy="1060450"/>
          </a:xfrm>
          <a:prstGeom prst="rect">
            <a:avLst/>
          </a:prstGeom>
          <a:noFill/>
        </p:spPr>
        <p:txBody>
          <a:bodyPr wrap="square" rtlCol="0">
            <a:spAutoFit/>
          </a:bodyPr>
          <a:p>
            <a:pPr indent="0" algn="ctr" fontAlgn="auto">
              <a:lnSpc>
                <a:spcPct val="150000"/>
              </a:lnSpc>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1834833" y="1953895"/>
            <a:ext cx="1595120" cy="368300"/>
          </a:xfrm>
          <a:prstGeom prst="rect">
            <a:avLst/>
          </a:prstGeom>
          <a:noFill/>
        </p:spPr>
        <p:txBody>
          <a:bodyPr wrap="square" rtlCol="0">
            <a:spAutoFit/>
          </a:bodyPr>
          <a:p>
            <a:pPr algn="ctr"/>
            <a:r>
              <a:rPr lang="en-US" altLang="zh-CN" noProof="0" dirty="0">
                <a:ln>
                  <a:noFill/>
                </a:ln>
                <a:solidFill>
                  <a:schemeClr val="bg1"/>
                </a:solidFill>
                <a:uLnTx/>
                <a:uFillTx/>
                <a:ea typeface="方正舒体" panose="02010601030101010101" pitchFamily="2" charset="-122"/>
              </a:rPr>
              <a:t>KEYWORD </a:t>
            </a:r>
            <a:endParaRPr lang="en-US" altLang="zh-CN" noProof="0" dirty="0">
              <a:ln>
                <a:noFill/>
              </a:ln>
              <a:solidFill>
                <a:schemeClr val="bg1"/>
              </a:solidFill>
              <a:uLnTx/>
              <a:uFillTx/>
              <a:ea typeface="方正舒体" panose="02010601030101010101" pitchFamily="2" charset="-122"/>
            </a:endParaRPr>
          </a:p>
        </p:txBody>
      </p:sp>
      <p:sp>
        <p:nvSpPr>
          <p:cNvPr id="7" name="文本框 6"/>
          <p:cNvSpPr txBox="1"/>
          <p:nvPr/>
        </p:nvSpPr>
        <p:spPr>
          <a:xfrm>
            <a:off x="3758248" y="2280920"/>
            <a:ext cx="2082800" cy="1060450"/>
          </a:xfrm>
          <a:prstGeom prst="rect">
            <a:avLst/>
          </a:prstGeom>
          <a:noFill/>
        </p:spPr>
        <p:txBody>
          <a:bodyPr wrap="square" rtlCol="0">
            <a:spAutoFit/>
          </a:bodyPr>
          <a:p>
            <a:pPr indent="0" algn="ctr" fontAlgn="auto">
              <a:lnSpc>
                <a:spcPct val="150000"/>
              </a:lnSpc>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4002088" y="1964690"/>
            <a:ext cx="1595120" cy="368300"/>
          </a:xfrm>
          <a:prstGeom prst="rect">
            <a:avLst/>
          </a:prstGeom>
          <a:noFill/>
        </p:spPr>
        <p:txBody>
          <a:bodyPr wrap="square" rtlCol="0">
            <a:spAutoFit/>
          </a:bodyPr>
          <a:p>
            <a:pPr algn="ctr"/>
            <a:r>
              <a:rPr lang="en-US" altLang="zh-CN" noProof="0" dirty="0">
                <a:ln>
                  <a:noFill/>
                </a:ln>
                <a:solidFill>
                  <a:schemeClr val="bg1"/>
                </a:solidFill>
                <a:uLnTx/>
                <a:uFillTx/>
                <a:ea typeface="方正舒体" panose="02010601030101010101" pitchFamily="2" charset="-122"/>
              </a:rPr>
              <a:t>KEYWORD </a:t>
            </a:r>
            <a:endParaRPr lang="en-US" altLang="zh-CN" noProof="0" dirty="0">
              <a:ln>
                <a:noFill/>
              </a:ln>
              <a:solidFill>
                <a:schemeClr val="bg1"/>
              </a:solidFill>
              <a:uLnTx/>
              <a:uFillTx/>
              <a:ea typeface="方正舒体" panose="02010601030101010101" pitchFamily="2" charset="-122"/>
            </a:endParaRPr>
          </a:p>
        </p:txBody>
      </p:sp>
      <p:sp>
        <p:nvSpPr>
          <p:cNvPr id="9" name="文本框 8"/>
          <p:cNvSpPr txBox="1"/>
          <p:nvPr/>
        </p:nvSpPr>
        <p:spPr>
          <a:xfrm>
            <a:off x="6092508" y="2289810"/>
            <a:ext cx="2082800" cy="1060450"/>
          </a:xfrm>
          <a:prstGeom prst="rect">
            <a:avLst/>
          </a:prstGeom>
          <a:noFill/>
        </p:spPr>
        <p:txBody>
          <a:bodyPr wrap="square" rtlCol="0">
            <a:spAutoFit/>
          </a:bodyPr>
          <a:p>
            <a:pPr indent="0" algn="ctr" fontAlgn="auto">
              <a:lnSpc>
                <a:spcPct val="150000"/>
              </a:lnSpc>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6336348" y="1973580"/>
            <a:ext cx="1595120" cy="368300"/>
          </a:xfrm>
          <a:prstGeom prst="rect">
            <a:avLst/>
          </a:prstGeom>
          <a:noFill/>
        </p:spPr>
        <p:txBody>
          <a:bodyPr wrap="square" rtlCol="0">
            <a:spAutoFit/>
          </a:bodyPr>
          <a:p>
            <a:pPr algn="ctr"/>
            <a:r>
              <a:rPr lang="en-US" altLang="zh-CN" noProof="0" dirty="0">
                <a:ln>
                  <a:noFill/>
                </a:ln>
                <a:solidFill>
                  <a:schemeClr val="bg1"/>
                </a:solidFill>
                <a:uLnTx/>
                <a:uFillTx/>
                <a:ea typeface="方正舒体" panose="02010601030101010101" pitchFamily="2" charset="-122"/>
              </a:rPr>
              <a:t>KEYWORD </a:t>
            </a:r>
            <a:endParaRPr lang="en-US" altLang="zh-CN" noProof="0" dirty="0">
              <a:ln>
                <a:noFill/>
              </a:ln>
              <a:solidFill>
                <a:schemeClr val="bg1"/>
              </a:solidFill>
              <a:uLnTx/>
              <a:uFillTx/>
              <a:ea typeface="方正舒体" panose="02010601030101010101" pitchFamily="2" charset="-122"/>
            </a:endParaRPr>
          </a:p>
        </p:txBody>
      </p:sp>
      <p:sp>
        <p:nvSpPr>
          <p:cNvPr id="13" name="文本框 12"/>
          <p:cNvSpPr txBox="1"/>
          <p:nvPr/>
        </p:nvSpPr>
        <p:spPr>
          <a:xfrm>
            <a:off x="8359458" y="2289810"/>
            <a:ext cx="2082800" cy="1060450"/>
          </a:xfrm>
          <a:prstGeom prst="rect">
            <a:avLst/>
          </a:prstGeom>
          <a:noFill/>
        </p:spPr>
        <p:txBody>
          <a:bodyPr wrap="square" rtlCol="0">
            <a:spAutoFit/>
          </a:bodyPr>
          <a:p>
            <a:pPr indent="0" algn="ctr" fontAlgn="auto">
              <a:lnSpc>
                <a:spcPct val="150000"/>
              </a:lnSpc>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8603298" y="1973580"/>
            <a:ext cx="1595120" cy="368300"/>
          </a:xfrm>
          <a:prstGeom prst="rect">
            <a:avLst/>
          </a:prstGeom>
          <a:noFill/>
        </p:spPr>
        <p:txBody>
          <a:bodyPr wrap="square" rtlCol="0">
            <a:spAutoFit/>
          </a:bodyPr>
          <a:p>
            <a:pPr algn="ctr"/>
            <a:r>
              <a:rPr lang="en-US" altLang="zh-CN" noProof="0" dirty="0">
                <a:ln>
                  <a:noFill/>
                </a:ln>
                <a:solidFill>
                  <a:schemeClr val="bg1"/>
                </a:solidFill>
                <a:uLnTx/>
                <a:uFillTx/>
                <a:ea typeface="方正舒体" panose="02010601030101010101" pitchFamily="2" charset="-122"/>
              </a:rPr>
              <a:t>KEYWORD </a:t>
            </a:r>
            <a:endParaRPr lang="en-US" altLang="zh-CN" noProof="0" dirty="0">
              <a:ln>
                <a:noFill/>
              </a:ln>
              <a:solidFill>
                <a:schemeClr val="bg1"/>
              </a:solidFill>
              <a:uLnTx/>
              <a:uFillTx/>
              <a:ea typeface="方正舒体" panose="02010601030101010101" pitchFamily="2" charset="-122"/>
            </a:endParaRPr>
          </a:p>
        </p:txBody>
      </p:sp>
      <p:pic>
        <p:nvPicPr>
          <p:cNvPr id="16" name="图片 15" descr="pexels-photo-122734"/>
          <p:cNvPicPr>
            <a:picLocks noChangeAspect="1"/>
          </p:cNvPicPr>
          <p:nvPr/>
        </p:nvPicPr>
        <p:blipFill>
          <a:blip r:embed="rId1"/>
          <a:srcRect l="4577" t="56833" r="7230" b="12770"/>
          <a:stretch>
            <a:fillRect/>
          </a:stretch>
        </p:blipFill>
        <p:spPr>
          <a:xfrm>
            <a:off x="1564640" y="3620135"/>
            <a:ext cx="8900160" cy="214439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23610</Words>
  <Application>WPS 演示</Application>
  <PresentationFormat>宽屏</PresentationFormat>
  <Paragraphs>392</Paragraphs>
  <Slides>27</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vt:lpstr>
      <vt:lpstr>宋体</vt:lpstr>
      <vt:lpstr>Wingdings</vt:lpstr>
      <vt:lpstr>微软雅黑</vt:lpstr>
      <vt:lpstr>Verdana</vt:lpstr>
      <vt:lpstr>Arial Unicode MS</vt:lpstr>
      <vt:lpstr>Impact</vt:lpstr>
      <vt:lpstr>方正舒体</vt:lpstr>
      <vt:lpstr>Gill Sans</vt:lpstr>
      <vt:lpstr>Arial</vt:lpstr>
      <vt:lpstr>Calibri</vt:lpstr>
      <vt:lpstr>Arial Unicode MS</vt:lpstr>
      <vt:lpstr>Calibri Light</vt:lpstr>
      <vt:lpstr>Gill Sans</vt:lpstr>
      <vt:lpstr>Oswald Light</vt:lpstr>
      <vt:lpstr>FontAwesome</vt:lpstr>
      <vt:lpstr>华康少女文字W5(P)</vt:lpstr>
      <vt:lpstr>Gill Sans MT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刘影</dc:creator>
  <cp:lastModifiedBy>Moment123</cp:lastModifiedBy>
  <cp:revision>6</cp:revision>
  <dcterms:created xsi:type="dcterms:W3CDTF">2015-05-05T08:02:00Z</dcterms:created>
  <dcterms:modified xsi:type="dcterms:W3CDTF">2017-12-17T13:20:02Z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