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3" r:id="rId6"/>
    <p:sldId id="264" r:id="rId7"/>
    <p:sldId id="265" r:id="rId8"/>
    <p:sldId id="259" r:id="rId9"/>
    <p:sldId id="266" r:id="rId10"/>
    <p:sldId id="267" r:id="rId11"/>
    <p:sldId id="268" r:id="rId12"/>
    <p:sldId id="260" r:id="rId13"/>
    <p:sldId id="269" r:id="rId14"/>
    <p:sldId id="270" r:id="rId15"/>
    <p:sldId id="271" r:id="rId16"/>
    <p:sldId id="261" r:id="rId17"/>
    <p:sldId id="272" r:id="rId18"/>
    <p:sldId id="273" r:id="rId19"/>
    <p:sldId id="274" r:id="rId20"/>
    <p:sldId id="262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B759"/>
    <a:srgbClr val="819FA1"/>
    <a:srgbClr val="C75346"/>
    <a:srgbClr val="71B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29C66-0B8E-4984-8651-D0CFCAB57E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911C-5866-4C23-9D0E-2F8349179BC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10058400" cy="502920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2267404" y="2514600"/>
            <a:ext cx="7105650" cy="2991202"/>
            <a:chOff x="2781300" y="1691624"/>
            <a:chExt cx="6362700" cy="2991202"/>
          </a:xfrm>
        </p:grpSpPr>
        <p:grpSp>
          <p:nvGrpSpPr>
            <p:cNvPr id="6" name="组合 5"/>
            <p:cNvGrpSpPr/>
            <p:nvPr/>
          </p:nvGrpSpPr>
          <p:grpSpPr>
            <a:xfrm>
              <a:off x="4412374" y="1691624"/>
              <a:ext cx="3024352" cy="1801087"/>
              <a:chOff x="4306800" y="1498065"/>
              <a:chExt cx="3024352" cy="1801087"/>
            </a:xfrm>
          </p:grpSpPr>
          <p:grpSp>
            <p:nvGrpSpPr>
              <p:cNvPr id="9" name="组 19"/>
              <p:cNvGrpSpPr/>
              <p:nvPr/>
            </p:nvGrpSpPr>
            <p:grpSpPr>
              <a:xfrm>
                <a:off x="5598820" y="1498065"/>
                <a:ext cx="1732332" cy="1801087"/>
                <a:chOff x="2730658" y="995587"/>
                <a:chExt cx="1971191" cy="2170282"/>
              </a:xfrm>
              <a:solidFill>
                <a:srgbClr val="042C89"/>
              </a:solidFill>
            </p:grpSpPr>
            <p:sp>
              <p:nvSpPr>
                <p:cNvPr id="11" name="矩形 10"/>
                <p:cNvSpPr/>
                <p:nvPr/>
              </p:nvSpPr>
              <p:spPr>
                <a:xfrm>
                  <a:off x="2730658" y="995587"/>
                  <a:ext cx="45719" cy="504245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1600">
                    <a:solidFill>
                      <a:srgbClr val="424242"/>
                    </a:solidFill>
                  </a:endParaRPr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2730658" y="995587"/>
                  <a:ext cx="1971191" cy="45719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1600">
                    <a:solidFill>
                      <a:srgbClr val="424242"/>
                    </a:solidFill>
                  </a:endParaRPr>
                </a:p>
              </p:txBody>
            </p:sp>
            <p:sp>
              <p:nvSpPr>
                <p:cNvPr id="13" name="矩形 12"/>
                <p:cNvSpPr/>
                <p:nvPr/>
              </p:nvSpPr>
              <p:spPr>
                <a:xfrm rot="5400000">
                  <a:off x="3573856" y="2037876"/>
                  <a:ext cx="2170282" cy="85704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1600">
                    <a:solidFill>
                      <a:srgbClr val="424242"/>
                    </a:solidFill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 flipV="1">
                  <a:off x="2730658" y="2725917"/>
                  <a:ext cx="45719" cy="369542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1600">
                    <a:solidFill>
                      <a:srgbClr val="424242"/>
                    </a:solidFill>
                  </a:endParaRPr>
                </a:p>
              </p:txBody>
            </p:sp>
            <p:sp>
              <p:nvSpPr>
                <p:cNvPr id="15" name="矩形 14"/>
                <p:cNvSpPr/>
                <p:nvPr/>
              </p:nvSpPr>
              <p:spPr>
                <a:xfrm flipV="1">
                  <a:off x="2730658" y="3095461"/>
                  <a:ext cx="1971191" cy="70407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1600">
                    <a:solidFill>
                      <a:srgbClr val="424242"/>
                    </a:solidFill>
                  </a:endParaRPr>
                </a:p>
              </p:txBody>
            </p:sp>
          </p:grpSp>
          <p:sp>
            <p:nvSpPr>
              <p:cNvPr id="10" name="TextBox 23"/>
              <p:cNvSpPr txBox="1"/>
              <p:nvPr/>
            </p:nvSpPr>
            <p:spPr>
              <a:xfrm>
                <a:off x="4306800" y="1760069"/>
                <a:ext cx="2371275" cy="13542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8800" smtClean="0">
                    <a:solidFill>
                      <a:srgbClr val="F7B75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THeiti Light" charset="-122"/>
                  </a:rPr>
                  <a:t>2</a:t>
                </a:r>
                <a:r>
                  <a:rPr lang="en-US" altLang="zh-CN" sz="8800" smtClean="0">
                    <a:solidFill>
                      <a:srgbClr val="C7534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THeiti Light" charset="-122"/>
                  </a:rPr>
                  <a:t>0</a:t>
                </a:r>
                <a:r>
                  <a:rPr lang="en-US" altLang="zh-CN" sz="8800" smtClean="0">
                    <a:solidFill>
                      <a:srgbClr val="71BEA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THeiti Light" charset="-122"/>
                  </a:rPr>
                  <a:t>18</a:t>
                </a:r>
                <a:endParaRPr lang="zh-CN" altLang="en-US" sz="8800" dirty="0">
                  <a:solidFill>
                    <a:srgbClr val="819FA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STHeiti Light" charset="-122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2781300" y="3525137"/>
              <a:ext cx="63627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800" dirty="0" smtClean="0">
                  <a:solidFill>
                    <a:srgbClr val="F7B759"/>
                  </a:solidFill>
                  <a:latin typeface="华康俪金黑W8(P)" panose="020B0800000000000000" pitchFamily="34" charset="-122"/>
                  <a:ea typeface="华康俪金黑W8(P)" panose="020B0800000000000000" pitchFamily="34" charset="-122"/>
                </a:rPr>
                <a:t>手绘</a:t>
              </a:r>
              <a:r>
                <a:rPr lang="zh-CN" altLang="en-US" sz="4800" dirty="0" smtClean="0">
                  <a:solidFill>
                    <a:srgbClr val="C75346"/>
                  </a:solidFill>
                  <a:latin typeface="华康俪金黑W8(P)" panose="020B0800000000000000" pitchFamily="34" charset="-122"/>
                  <a:ea typeface="华康俪金黑W8(P)" panose="020B0800000000000000" pitchFamily="34" charset="-122"/>
                </a:rPr>
                <a:t>灯泡</a:t>
              </a:r>
              <a:r>
                <a:rPr lang="zh-CN" altLang="en-US" sz="4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华康俪金黑W8(P)" panose="020B0800000000000000" pitchFamily="34" charset="-122"/>
                  <a:ea typeface="华康俪金黑W8(P)" panose="020B0800000000000000" pitchFamily="34" charset="-122"/>
                </a:rPr>
                <a:t>工作总结模板</a:t>
              </a:r>
              <a:endPara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endParaRPr>
            </a:p>
          </p:txBody>
        </p:sp>
        <p:sp>
          <p:nvSpPr>
            <p:cNvPr id="8" name="原创设计师QQ598969553      _6"/>
            <p:cNvSpPr>
              <a:spLocks noChangeArrowheads="1"/>
            </p:cNvSpPr>
            <p:nvPr/>
          </p:nvSpPr>
          <p:spPr bwMode="auto">
            <a:xfrm>
              <a:off x="2870210" y="4294578"/>
              <a:ext cx="6143420" cy="388248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fontAlgn="auto">
                <a:lnSpc>
                  <a:spcPct val="125000"/>
                </a:lnSpc>
              </a:pPr>
              <a:r>
                <a:rPr lang="en-US" altLang="zh-CN" sz="1050" dirty="0">
                  <a:solidFill>
                    <a:srgbClr val="424242"/>
                  </a:solidFill>
                </a:rPr>
                <a:t>Those who adhere to the principles of wisdom, have right attitudes, and true to their words and discharge their duties with responsibility are loved by people.</a:t>
              </a:r>
              <a:endParaRPr lang="zh-CN" altLang="en-US" sz="1050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F7B7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02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625827" y="2232233"/>
            <a:ext cx="8715852" cy="3568687"/>
            <a:chOff x="1625827" y="2232233"/>
            <a:chExt cx="8715852" cy="3568687"/>
          </a:xfrm>
        </p:grpSpPr>
        <p:grpSp>
          <p:nvGrpSpPr>
            <p:cNvPr id="11" name="组合 10"/>
            <p:cNvGrpSpPr/>
            <p:nvPr/>
          </p:nvGrpSpPr>
          <p:grpSpPr>
            <a:xfrm>
              <a:off x="1625827" y="2232233"/>
              <a:ext cx="8669432" cy="3460320"/>
              <a:chOff x="938670" y="1953754"/>
              <a:chExt cx="9951501" cy="3972046"/>
            </a:xfrm>
          </p:grpSpPr>
          <p:sp>
            <p:nvSpPr>
              <p:cNvPr id="12" name="Oval 23"/>
              <p:cNvSpPr/>
              <p:nvPr/>
            </p:nvSpPr>
            <p:spPr>
              <a:xfrm>
                <a:off x="9254571" y="1953754"/>
                <a:ext cx="1635600" cy="1665746"/>
              </a:xfrm>
              <a:prstGeom prst="ellipse">
                <a:avLst/>
              </a:prstGeom>
              <a:solidFill>
                <a:srgbClr val="819FA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Freeform 28"/>
              <p:cNvSpPr>
                <a:spLocks noEditPoints="1"/>
              </p:cNvSpPr>
              <p:nvPr/>
            </p:nvSpPr>
            <p:spPr bwMode="auto">
              <a:xfrm>
                <a:off x="9720209" y="2299440"/>
                <a:ext cx="704324" cy="974376"/>
              </a:xfrm>
              <a:custGeom>
                <a:avLst/>
                <a:gdLst>
                  <a:gd name="T0" fmla="*/ 143 w 168"/>
                  <a:gd name="T1" fmla="*/ 65 h 232"/>
                  <a:gd name="T2" fmla="*/ 113 w 168"/>
                  <a:gd name="T3" fmla="*/ 38 h 232"/>
                  <a:gd name="T4" fmla="*/ 141 w 168"/>
                  <a:gd name="T5" fmla="*/ 38 h 232"/>
                  <a:gd name="T6" fmla="*/ 147 w 168"/>
                  <a:gd name="T7" fmla="*/ 33 h 232"/>
                  <a:gd name="T8" fmla="*/ 154 w 168"/>
                  <a:gd name="T9" fmla="*/ 5 h 232"/>
                  <a:gd name="T10" fmla="*/ 155 w 168"/>
                  <a:gd name="T11" fmla="*/ 0 h 232"/>
                  <a:gd name="T12" fmla="*/ 13 w 168"/>
                  <a:gd name="T13" fmla="*/ 0 h 232"/>
                  <a:gd name="T14" fmla="*/ 14 w 168"/>
                  <a:gd name="T15" fmla="*/ 5 h 232"/>
                  <a:gd name="T16" fmla="*/ 21 w 168"/>
                  <a:gd name="T17" fmla="*/ 33 h 232"/>
                  <a:gd name="T18" fmla="*/ 27 w 168"/>
                  <a:gd name="T19" fmla="*/ 38 h 232"/>
                  <a:gd name="T20" fmla="*/ 55 w 168"/>
                  <a:gd name="T21" fmla="*/ 38 h 232"/>
                  <a:gd name="T22" fmla="*/ 25 w 168"/>
                  <a:gd name="T23" fmla="*/ 65 h 232"/>
                  <a:gd name="T24" fmla="*/ 15 w 168"/>
                  <a:gd name="T25" fmla="*/ 132 h 232"/>
                  <a:gd name="T26" fmla="*/ 84 w 168"/>
                  <a:gd name="T27" fmla="*/ 232 h 232"/>
                  <a:gd name="T28" fmla="*/ 153 w 168"/>
                  <a:gd name="T29" fmla="*/ 132 h 232"/>
                  <a:gd name="T30" fmla="*/ 143 w 168"/>
                  <a:gd name="T31" fmla="*/ 65 h 232"/>
                  <a:gd name="T32" fmla="*/ 134 w 168"/>
                  <a:gd name="T33" fmla="*/ 119 h 232"/>
                  <a:gd name="T34" fmla="*/ 93 w 168"/>
                  <a:gd name="T35" fmla="*/ 177 h 232"/>
                  <a:gd name="T36" fmla="*/ 93 w 168"/>
                  <a:gd name="T37" fmla="*/ 134 h 232"/>
                  <a:gd name="T38" fmla="*/ 97 w 168"/>
                  <a:gd name="T39" fmla="*/ 126 h 232"/>
                  <a:gd name="T40" fmla="*/ 102 w 168"/>
                  <a:gd name="T41" fmla="*/ 114 h 232"/>
                  <a:gd name="T42" fmla="*/ 84 w 168"/>
                  <a:gd name="T43" fmla="*/ 96 h 232"/>
                  <a:gd name="T44" fmla="*/ 66 w 168"/>
                  <a:gd name="T45" fmla="*/ 114 h 232"/>
                  <a:gd name="T46" fmla="*/ 71 w 168"/>
                  <a:gd name="T47" fmla="*/ 126 h 232"/>
                  <a:gd name="T48" fmla="*/ 74 w 168"/>
                  <a:gd name="T49" fmla="*/ 134 h 232"/>
                  <a:gd name="T50" fmla="*/ 74 w 168"/>
                  <a:gd name="T51" fmla="*/ 177 h 232"/>
                  <a:gd name="T52" fmla="*/ 34 w 168"/>
                  <a:gd name="T53" fmla="*/ 119 h 232"/>
                  <a:gd name="T54" fmla="*/ 40 w 168"/>
                  <a:gd name="T55" fmla="*/ 83 h 232"/>
                  <a:gd name="T56" fmla="*/ 84 w 168"/>
                  <a:gd name="T57" fmla="*/ 44 h 232"/>
                  <a:gd name="T58" fmla="*/ 127 w 168"/>
                  <a:gd name="T59" fmla="*/ 82 h 232"/>
                  <a:gd name="T60" fmla="*/ 128 w 168"/>
                  <a:gd name="T61" fmla="*/ 83 h 232"/>
                  <a:gd name="T62" fmla="*/ 134 w 168"/>
                  <a:gd name="T63" fmla="*/ 119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8" h="232">
                    <a:moveTo>
                      <a:pt x="143" y="65"/>
                    </a:moveTo>
                    <a:cubicBezTo>
                      <a:pt x="113" y="38"/>
                      <a:pt x="113" y="38"/>
                      <a:pt x="113" y="38"/>
                    </a:cubicBezTo>
                    <a:cubicBezTo>
                      <a:pt x="141" y="38"/>
                      <a:pt x="141" y="38"/>
                      <a:pt x="141" y="38"/>
                    </a:cubicBezTo>
                    <a:cubicBezTo>
                      <a:pt x="143" y="38"/>
                      <a:pt x="146" y="36"/>
                      <a:pt x="147" y="33"/>
                    </a:cubicBezTo>
                    <a:cubicBezTo>
                      <a:pt x="154" y="5"/>
                      <a:pt x="154" y="5"/>
                      <a:pt x="154" y="5"/>
                    </a:cubicBezTo>
                    <a:cubicBezTo>
                      <a:pt x="155" y="0"/>
                      <a:pt x="155" y="0"/>
                      <a:pt x="155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2" y="36"/>
                      <a:pt x="24" y="38"/>
                      <a:pt x="27" y="38"/>
                    </a:cubicBezTo>
                    <a:cubicBezTo>
                      <a:pt x="55" y="38"/>
                      <a:pt x="55" y="38"/>
                      <a:pt x="55" y="38"/>
                    </a:cubicBezTo>
                    <a:cubicBezTo>
                      <a:pt x="25" y="65"/>
                      <a:pt x="25" y="65"/>
                      <a:pt x="25" y="65"/>
                    </a:cubicBezTo>
                    <a:cubicBezTo>
                      <a:pt x="5" y="81"/>
                      <a:pt x="0" y="111"/>
                      <a:pt x="15" y="132"/>
                    </a:cubicBezTo>
                    <a:cubicBezTo>
                      <a:pt x="84" y="232"/>
                      <a:pt x="84" y="232"/>
                      <a:pt x="84" y="232"/>
                    </a:cubicBezTo>
                    <a:cubicBezTo>
                      <a:pt x="153" y="132"/>
                      <a:pt x="153" y="132"/>
                      <a:pt x="153" y="132"/>
                    </a:cubicBezTo>
                    <a:cubicBezTo>
                      <a:pt x="168" y="111"/>
                      <a:pt x="163" y="81"/>
                      <a:pt x="143" y="65"/>
                    </a:cubicBezTo>
                    <a:close/>
                    <a:moveTo>
                      <a:pt x="134" y="119"/>
                    </a:moveTo>
                    <a:cubicBezTo>
                      <a:pt x="93" y="177"/>
                      <a:pt x="93" y="177"/>
                      <a:pt x="93" y="177"/>
                    </a:cubicBezTo>
                    <a:cubicBezTo>
                      <a:pt x="93" y="134"/>
                      <a:pt x="93" y="134"/>
                      <a:pt x="93" y="134"/>
                    </a:cubicBezTo>
                    <a:cubicBezTo>
                      <a:pt x="93" y="131"/>
                      <a:pt x="95" y="128"/>
                      <a:pt x="97" y="126"/>
                    </a:cubicBezTo>
                    <a:cubicBezTo>
                      <a:pt x="100" y="123"/>
                      <a:pt x="102" y="119"/>
                      <a:pt x="102" y="114"/>
                    </a:cubicBezTo>
                    <a:cubicBezTo>
                      <a:pt x="102" y="104"/>
                      <a:pt x="94" y="96"/>
                      <a:pt x="84" y="96"/>
                    </a:cubicBezTo>
                    <a:cubicBezTo>
                      <a:pt x="74" y="96"/>
                      <a:pt x="66" y="104"/>
                      <a:pt x="66" y="114"/>
                    </a:cubicBezTo>
                    <a:cubicBezTo>
                      <a:pt x="66" y="119"/>
                      <a:pt x="68" y="123"/>
                      <a:pt x="71" y="126"/>
                    </a:cubicBezTo>
                    <a:cubicBezTo>
                      <a:pt x="73" y="128"/>
                      <a:pt x="74" y="131"/>
                      <a:pt x="74" y="134"/>
                    </a:cubicBezTo>
                    <a:cubicBezTo>
                      <a:pt x="74" y="177"/>
                      <a:pt x="74" y="177"/>
                      <a:pt x="74" y="177"/>
                    </a:cubicBezTo>
                    <a:cubicBezTo>
                      <a:pt x="34" y="119"/>
                      <a:pt x="34" y="119"/>
                      <a:pt x="34" y="119"/>
                    </a:cubicBezTo>
                    <a:cubicBezTo>
                      <a:pt x="26" y="108"/>
                      <a:pt x="29" y="91"/>
                      <a:pt x="40" y="83"/>
                    </a:cubicBezTo>
                    <a:cubicBezTo>
                      <a:pt x="84" y="44"/>
                      <a:pt x="84" y="44"/>
                      <a:pt x="84" y="44"/>
                    </a:cubicBezTo>
                    <a:cubicBezTo>
                      <a:pt x="127" y="82"/>
                      <a:pt x="127" y="82"/>
                      <a:pt x="127" y="82"/>
                    </a:cubicBezTo>
                    <a:cubicBezTo>
                      <a:pt x="128" y="83"/>
                      <a:pt x="128" y="83"/>
                      <a:pt x="128" y="83"/>
                    </a:cubicBezTo>
                    <a:cubicBezTo>
                      <a:pt x="139" y="91"/>
                      <a:pt x="142" y="108"/>
                      <a:pt x="134" y="11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/>
              <a:lstStyle/>
              <a:p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Oval 47"/>
              <p:cNvSpPr/>
              <p:nvPr/>
            </p:nvSpPr>
            <p:spPr>
              <a:xfrm>
                <a:off x="6522712" y="1953754"/>
                <a:ext cx="1635600" cy="1665746"/>
              </a:xfrm>
              <a:prstGeom prst="ellipse">
                <a:avLst/>
              </a:prstGeom>
              <a:solidFill>
                <a:srgbClr val="71BE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58"/>
              <p:cNvSpPr>
                <a:spLocks noEditPoints="1"/>
              </p:cNvSpPr>
              <p:nvPr/>
            </p:nvSpPr>
            <p:spPr bwMode="auto">
              <a:xfrm>
                <a:off x="6835078" y="2317687"/>
                <a:ext cx="1010870" cy="937880"/>
              </a:xfrm>
              <a:custGeom>
                <a:avLst/>
                <a:gdLst>
                  <a:gd name="T0" fmla="*/ 142 w 241"/>
                  <a:gd name="T1" fmla="*/ 137 h 224"/>
                  <a:gd name="T2" fmla="*/ 150 w 241"/>
                  <a:gd name="T3" fmla="*/ 97 h 224"/>
                  <a:gd name="T4" fmla="*/ 132 w 241"/>
                  <a:gd name="T5" fmla="*/ 115 h 224"/>
                  <a:gd name="T6" fmla="*/ 110 w 241"/>
                  <a:gd name="T7" fmla="*/ 115 h 224"/>
                  <a:gd name="T8" fmla="*/ 110 w 241"/>
                  <a:gd name="T9" fmla="*/ 92 h 224"/>
                  <a:gd name="T10" fmla="*/ 127 w 241"/>
                  <a:gd name="T11" fmla="*/ 74 h 224"/>
                  <a:gd name="T12" fmla="*/ 88 w 241"/>
                  <a:gd name="T13" fmla="*/ 83 h 224"/>
                  <a:gd name="T14" fmla="*/ 78 w 241"/>
                  <a:gd name="T15" fmla="*/ 120 h 224"/>
                  <a:gd name="T16" fmla="*/ 3 w 241"/>
                  <a:gd name="T17" fmla="*/ 195 h 224"/>
                  <a:gd name="T18" fmla="*/ 3 w 241"/>
                  <a:gd name="T19" fmla="*/ 206 h 224"/>
                  <a:gd name="T20" fmla="*/ 19 w 241"/>
                  <a:gd name="T21" fmla="*/ 222 h 224"/>
                  <a:gd name="T22" fmla="*/ 25 w 241"/>
                  <a:gd name="T23" fmla="*/ 224 h 224"/>
                  <a:gd name="T24" fmla="*/ 30 w 241"/>
                  <a:gd name="T25" fmla="*/ 222 h 224"/>
                  <a:gd name="T26" fmla="*/ 105 w 241"/>
                  <a:gd name="T27" fmla="*/ 147 h 224"/>
                  <a:gd name="T28" fmla="*/ 142 w 241"/>
                  <a:gd name="T29" fmla="*/ 137 h 224"/>
                  <a:gd name="T30" fmla="*/ 27 w 241"/>
                  <a:gd name="T31" fmla="*/ 206 h 224"/>
                  <a:gd name="T32" fmla="*/ 19 w 241"/>
                  <a:gd name="T33" fmla="*/ 206 h 224"/>
                  <a:gd name="T34" fmla="*/ 19 w 241"/>
                  <a:gd name="T35" fmla="*/ 198 h 224"/>
                  <a:gd name="T36" fmla="*/ 27 w 241"/>
                  <a:gd name="T37" fmla="*/ 198 h 224"/>
                  <a:gd name="T38" fmla="*/ 27 w 241"/>
                  <a:gd name="T39" fmla="*/ 206 h 224"/>
                  <a:gd name="T40" fmla="*/ 236 w 241"/>
                  <a:gd name="T41" fmla="*/ 0 h 224"/>
                  <a:gd name="T42" fmla="*/ 19 w 241"/>
                  <a:gd name="T43" fmla="*/ 0 h 224"/>
                  <a:gd name="T44" fmla="*/ 14 w 241"/>
                  <a:gd name="T45" fmla="*/ 5 h 224"/>
                  <a:gd name="T46" fmla="*/ 14 w 241"/>
                  <a:gd name="T47" fmla="*/ 171 h 224"/>
                  <a:gd name="T48" fmla="*/ 38 w 241"/>
                  <a:gd name="T49" fmla="*/ 147 h 224"/>
                  <a:gd name="T50" fmla="*/ 38 w 241"/>
                  <a:gd name="T51" fmla="*/ 48 h 224"/>
                  <a:gd name="T52" fmla="*/ 217 w 241"/>
                  <a:gd name="T53" fmla="*/ 48 h 224"/>
                  <a:gd name="T54" fmla="*/ 217 w 241"/>
                  <a:gd name="T55" fmla="*/ 170 h 224"/>
                  <a:gd name="T56" fmla="*/ 95 w 241"/>
                  <a:gd name="T57" fmla="*/ 170 h 224"/>
                  <a:gd name="T58" fmla="*/ 72 w 241"/>
                  <a:gd name="T59" fmla="*/ 193 h 224"/>
                  <a:gd name="T60" fmla="*/ 222 w 241"/>
                  <a:gd name="T61" fmla="*/ 193 h 224"/>
                  <a:gd name="T62" fmla="*/ 241 w 241"/>
                  <a:gd name="T63" fmla="*/ 175 h 224"/>
                  <a:gd name="T64" fmla="*/ 241 w 241"/>
                  <a:gd name="T65" fmla="*/ 5 h 224"/>
                  <a:gd name="T66" fmla="*/ 236 w 241"/>
                  <a:gd name="T67" fmla="*/ 0 h 224"/>
                  <a:gd name="T68" fmla="*/ 47 w 241"/>
                  <a:gd name="T69" fmla="*/ 32 h 224"/>
                  <a:gd name="T70" fmla="*/ 39 w 241"/>
                  <a:gd name="T71" fmla="*/ 24 h 224"/>
                  <a:gd name="T72" fmla="*/ 47 w 241"/>
                  <a:gd name="T73" fmla="*/ 15 h 224"/>
                  <a:gd name="T74" fmla="*/ 55 w 241"/>
                  <a:gd name="T75" fmla="*/ 24 h 224"/>
                  <a:gd name="T76" fmla="*/ 47 w 241"/>
                  <a:gd name="T77" fmla="*/ 32 h 224"/>
                  <a:gd name="T78" fmla="*/ 77 w 241"/>
                  <a:gd name="T79" fmla="*/ 32 h 224"/>
                  <a:gd name="T80" fmla="*/ 69 w 241"/>
                  <a:gd name="T81" fmla="*/ 24 h 224"/>
                  <a:gd name="T82" fmla="*/ 77 w 241"/>
                  <a:gd name="T83" fmla="*/ 15 h 224"/>
                  <a:gd name="T84" fmla="*/ 85 w 241"/>
                  <a:gd name="T85" fmla="*/ 24 h 224"/>
                  <a:gd name="T86" fmla="*/ 77 w 241"/>
                  <a:gd name="T87" fmla="*/ 3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41" h="224">
                    <a:moveTo>
                      <a:pt x="142" y="137"/>
                    </a:moveTo>
                    <a:cubicBezTo>
                      <a:pt x="153" y="126"/>
                      <a:pt x="155" y="110"/>
                      <a:pt x="150" y="97"/>
                    </a:cubicBezTo>
                    <a:cubicBezTo>
                      <a:pt x="132" y="115"/>
                      <a:pt x="132" y="115"/>
                      <a:pt x="132" y="115"/>
                    </a:cubicBezTo>
                    <a:cubicBezTo>
                      <a:pt x="126" y="121"/>
                      <a:pt x="116" y="121"/>
                      <a:pt x="110" y="115"/>
                    </a:cubicBezTo>
                    <a:cubicBezTo>
                      <a:pt x="104" y="108"/>
                      <a:pt x="104" y="98"/>
                      <a:pt x="110" y="92"/>
                    </a:cubicBezTo>
                    <a:cubicBezTo>
                      <a:pt x="127" y="74"/>
                      <a:pt x="127" y="74"/>
                      <a:pt x="127" y="74"/>
                    </a:cubicBezTo>
                    <a:cubicBezTo>
                      <a:pt x="114" y="70"/>
                      <a:pt x="99" y="73"/>
                      <a:pt x="88" y="83"/>
                    </a:cubicBezTo>
                    <a:cubicBezTo>
                      <a:pt x="78" y="93"/>
                      <a:pt x="75" y="107"/>
                      <a:pt x="78" y="120"/>
                    </a:cubicBezTo>
                    <a:cubicBezTo>
                      <a:pt x="3" y="195"/>
                      <a:pt x="3" y="195"/>
                      <a:pt x="3" y="195"/>
                    </a:cubicBezTo>
                    <a:cubicBezTo>
                      <a:pt x="0" y="198"/>
                      <a:pt x="0" y="203"/>
                      <a:pt x="3" y="206"/>
                    </a:cubicBezTo>
                    <a:cubicBezTo>
                      <a:pt x="19" y="222"/>
                      <a:pt x="19" y="222"/>
                      <a:pt x="19" y="222"/>
                    </a:cubicBezTo>
                    <a:cubicBezTo>
                      <a:pt x="21" y="223"/>
                      <a:pt x="23" y="224"/>
                      <a:pt x="25" y="224"/>
                    </a:cubicBezTo>
                    <a:cubicBezTo>
                      <a:pt x="27" y="224"/>
                      <a:pt x="29" y="223"/>
                      <a:pt x="30" y="222"/>
                    </a:cubicBezTo>
                    <a:cubicBezTo>
                      <a:pt x="105" y="147"/>
                      <a:pt x="105" y="147"/>
                      <a:pt x="105" y="147"/>
                    </a:cubicBezTo>
                    <a:cubicBezTo>
                      <a:pt x="118" y="150"/>
                      <a:pt x="132" y="147"/>
                      <a:pt x="142" y="137"/>
                    </a:cubicBezTo>
                    <a:close/>
                    <a:moveTo>
                      <a:pt x="27" y="206"/>
                    </a:moveTo>
                    <a:cubicBezTo>
                      <a:pt x="25" y="208"/>
                      <a:pt x="21" y="208"/>
                      <a:pt x="19" y="206"/>
                    </a:cubicBezTo>
                    <a:cubicBezTo>
                      <a:pt x="17" y="204"/>
                      <a:pt x="17" y="200"/>
                      <a:pt x="19" y="198"/>
                    </a:cubicBezTo>
                    <a:cubicBezTo>
                      <a:pt x="21" y="195"/>
                      <a:pt x="25" y="195"/>
                      <a:pt x="27" y="198"/>
                    </a:cubicBezTo>
                    <a:cubicBezTo>
                      <a:pt x="30" y="200"/>
                      <a:pt x="30" y="204"/>
                      <a:pt x="27" y="206"/>
                    </a:cubicBezTo>
                    <a:close/>
                    <a:moveTo>
                      <a:pt x="236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4" y="2"/>
                      <a:pt x="14" y="5"/>
                    </a:cubicBezTo>
                    <a:cubicBezTo>
                      <a:pt x="14" y="171"/>
                      <a:pt x="14" y="171"/>
                      <a:pt x="14" y="171"/>
                    </a:cubicBezTo>
                    <a:cubicBezTo>
                      <a:pt x="38" y="147"/>
                      <a:pt x="38" y="147"/>
                      <a:pt x="38" y="147"/>
                    </a:cubicBezTo>
                    <a:cubicBezTo>
                      <a:pt x="38" y="48"/>
                      <a:pt x="38" y="48"/>
                      <a:pt x="38" y="48"/>
                    </a:cubicBezTo>
                    <a:cubicBezTo>
                      <a:pt x="217" y="48"/>
                      <a:pt x="217" y="48"/>
                      <a:pt x="217" y="48"/>
                    </a:cubicBezTo>
                    <a:cubicBezTo>
                      <a:pt x="217" y="170"/>
                      <a:pt x="217" y="170"/>
                      <a:pt x="217" y="170"/>
                    </a:cubicBezTo>
                    <a:cubicBezTo>
                      <a:pt x="95" y="170"/>
                      <a:pt x="95" y="170"/>
                      <a:pt x="95" y="170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222" y="193"/>
                      <a:pt x="222" y="193"/>
                      <a:pt x="222" y="193"/>
                    </a:cubicBezTo>
                    <a:cubicBezTo>
                      <a:pt x="233" y="193"/>
                      <a:pt x="241" y="185"/>
                      <a:pt x="241" y="175"/>
                    </a:cubicBezTo>
                    <a:cubicBezTo>
                      <a:pt x="241" y="5"/>
                      <a:pt x="241" y="5"/>
                      <a:pt x="241" y="5"/>
                    </a:cubicBezTo>
                    <a:cubicBezTo>
                      <a:pt x="241" y="2"/>
                      <a:pt x="239" y="0"/>
                      <a:pt x="236" y="0"/>
                    </a:cubicBezTo>
                    <a:close/>
                    <a:moveTo>
                      <a:pt x="47" y="32"/>
                    </a:moveTo>
                    <a:cubicBezTo>
                      <a:pt x="42" y="32"/>
                      <a:pt x="39" y="28"/>
                      <a:pt x="39" y="24"/>
                    </a:cubicBezTo>
                    <a:cubicBezTo>
                      <a:pt x="39" y="19"/>
                      <a:pt x="42" y="15"/>
                      <a:pt x="47" y="15"/>
                    </a:cubicBezTo>
                    <a:cubicBezTo>
                      <a:pt x="52" y="15"/>
                      <a:pt x="55" y="19"/>
                      <a:pt x="55" y="24"/>
                    </a:cubicBezTo>
                    <a:cubicBezTo>
                      <a:pt x="55" y="28"/>
                      <a:pt x="52" y="32"/>
                      <a:pt x="47" y="32"/>
                    </a:cubicBezTo>
                    <a:close/>
                    <a:moveTo>
                      <a:pt x="77" y="32"/>
                    </a:moveTo>
                    <a:cubicBezTo>
                      <a:pt x="72" y="32"/>
                      <a:pt x="69" y="28"/>
                      <a:pt x="69" y="24"/>
                    </a:cubicBezTo>
                    <a:cubicBezTo>
                      <a:pt x="69" y="19"/>
                      <a:pt x="72" y="15"/>
                      <a:pt x="77" y="15"/>
                    </a:cubicBezTo>
                    <a:cubicBezTo>
                      <a:pt x="81" y="15"/>
                      <a:pt x="85" y="19"/>
                      <a:pt x="85" y="24"/>
                    </a:cubicBezTo>
                    <a:cubicBezTo>
                      <a:pt x="85" y="28"/>
                      <a:pt x="81" y="32"/>
                      <a:pt x="77" y="3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/>
              <a:lstStyle/>
              <a:p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Oval 49"/>
              <p:cNvSpPr/>
              <p:nvPr/>
            </p:nvSpPr>
            <p:spPr>
              <a:xfrm>
                <a:off x="3790853" y="1953754"/>
                <a:ext cx="1635600" cy="1665746"/>
              </a:xfrm>
              <a:prstGeom prst="ellipse">
                <a:avLst/>
              </a:prstGeom>
              <a:solidFill>
                <a:srgbClr val="F7B7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Freeform 59"/>
              <p:cNvSpPr>
                <a:spLocks noEditPoints="1"/>
              </p:cNvSpPr>
              <p:nvPr/>
            </p:nvSpPr>
            <p:spPr bwMode="auto">
              <a:xfrm>
                <a:off x="4130589" y="2376076"/>
                <a:ext cx="956128" cy="821102"/>
              </a:xfrm>
              <a:custGeom>
                <a:avLst/>
                <a:gdLst>
                  <a:gd name="T0" fmla="*/ 223 w 228"/>
                  <a:gd name="T1" fmla="*/ 0 h 196"/>
                  <a:gd name="T2" fmla="*/ 210 w 228"/>
                  <a:gd name="T3" fmla="*/ 0 h 196"/>
                  <a:gd name="T4" fmla="*/ 205 w 228"/>
                  <a:gd name="T5" fmla="*/ 5 h 196"/>
                  <a:gd name="T6" fmla="*/ 205 w 228"/>
                  <a:gd name="T7" fmla="*/ 10 h 196"/>
                  <a:gd name="T8" fmla="*/ 20 w 228"/>
                  <a:gd name="T9" fmla="*/ 42 h 196"/>
                  <a:gd name="T10" fmla="*/ 20 w 228"/>
                  <a:gd name="T11" fmla="*/ 40 h 196"/>
                  <a:gd name="T12" fmla="*/ 15 w 228"/>
                  <a:gd name="T13" fmla="*/ 35 h 196"/>
                  <a:gd name="T14" fmla="*/ 5 w 228"/>
                  <a:gd name="T15" fmla="*/ 35 h 196"/>
                  <a:gd name="T16" fmla="*/ 0 w 228"/>
                  <a:gd name="T17" fmla="*/ 40 h 196"/>
                  <a:gd name="T18" fmla="*/ 0 w 228"/>
                  <a:gd name="T19" fmla="*/ 45 h 196"/>
                  <a:gd name="T20" fmla="*/ 0 w 228"/>
                  <a:gd name="T21" fmla="*/ 135 h 196"/>
                  <a:gd name="T22" fmla="*/ 0 w 228"/>
                  <a:gd name="T23" fmla="*/ 140 h 196"/>
                  <a:gd name="T24" fmla="*/ 5 w 228"/>
                  <a:gd name="T25" fmla="*/ 145 h 196"/>
                  <a:gd name="T26" fmla="*/ 15 w 228"/>
                  <a:gd name="T27" fmla="*/ 145 h 196"/>
                  <a:gd name="T28" fmla="*/ 20 w 228"/>
                  <a:gd name="T29" fmla="*/ 140 h 196"/>
                  <a:gd name="T30" fmla="*/ 20 w 228"/>
                  <a:gd name="T31" fmla="*/ 138 h 196"/>
                  <a:gd name="T32" fmla="*/ 70 w 228"/>
                  <a:gd name="T33" fmla="*/ 147 h 196"/>
                  <a:gd name="T34" fmla="*/ 70 w 228"/>
                  <a:gd name="T35" fmla="*/ 148 h 196"/>
                  <a:gd name="T36" fmla="*/ 117 w 228"/>
                  <a:gd name="T37" fmla="*/ 196 h 196"/>
                  <a:gd name="T38" fmla="*/ 162 w 228"/>
                  <a:gd name="T39" fmla="*/ 162 h 196"/>
                  <a:gd name="T40" fmla="*/ 205 w 228"/>
                  <a:gd name="T41" fmla="*/ 170 h 196"/>
                  <a:gd name="T42" fmla="*/ 205 w 228"/>
                  <a:gd name="T43" fmla="*/ 175 h 196"/>
                  <a:gd name="T44" fmla="*/ 210 w 228"/>
                  <a:gd name="T45" fmla="*/ 180 h 196"/>
                  <a:gd name="T46" fmla="*/ 223 w 228"/>
                  <a:gd name="T47" fmla="*/ 180 h 196"/>
                  <a:gd name="T48" fmla="*/ 228 w 228"/>
                  <a:gd name="T49" fmla="*/ 175 h 196"/>
                  <a:gd name="T50" fmla="*/ 228 w 228"/>
                  <a:gd name="T51" fmla="*/ 5 h 196"/>
                  <a:gd name="T52" fmla="*/ 223 w 228"/>
                  <a:gd name="T53" fmla="*/ 0 h 196"/>
                  <a:gd name="T54" fmla="*/ 117 w 228"/>
                  <a:gd name="T55" fmla="*/ 177 h 196"/>
                  <a:gd name="T56" fmla="*/ 89 w 228"/>
                  <a:gd name="T57" fmla="*/ 150 h 196"/>
                  <a:gd name="T58" fmla="*/ 143 w 228"/>
                  <a:gd name="T59" fmla="*/ 159 h 196"/>
                  <a:gd name="T60" fmla="*/ 117 w 228"/>
                  <a:gd name="T61" fmla="*/ 177 h 196"/>
                  <a:gd name="T62" fmla="*/ 199 w 228"/>
                  <a:gd name="T63" fmla="*/ 53 h 196"/>
                  <a:gd name="T64" fmla="*/ 31 w 228"/>
                  <a:gd name="T65" fmla="*/ 76 h 196"/>
                  <a:gd name="T66" fmla="*/ 30 w 228"/>
                  <a:gd name="T67" fmla="*/ 76 h 196"/>
                  <a:gd name="T68" fmla="*/ 23 w 228"/>
                  <a:gd name="T69" fmla="*/ 70 h 196"/>
                  <a:gd name="T70" fmla="*/ 29 w 228"/>
                  <a:gd name="T71" fmla="*/ 62 h 196"/>
                  <a:gd name="T72" fmla="*/ 197 w 228"/>
                  <a:gd name="T73" fmla="*/ 39 h 196"/>
                  <a:gd name="T74" fmla="*/ 205 w 228"/>
                  <a:gd name="T75" fmla="*/ 45 h 196"/>
                  <a:gd name="T76" fmla="*/ 199 w 228"/>
                  <a:gd name="T77" fmla="*/ 53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28" h="196">
                    <a:moveTo>
                      <a:pt x="223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07" y="0"/>
                      <a:pt x="205" y="2"/>
                      <a:pt x="205" y="5"/>
                    </a:cubicBezTo>
                    <a:cubicBezTo>
                      <a:pt x="205" y="10"/>
                      <a:pt x="205" y="10"/>
                      <a:pt x="205" y="10"/>
                    </a:cubicBezTo>
                    <a:cubicBezTo>
                      <a:pt x="20" y="42"/>
                      <a:pt x="20" y="42"/>
                      <a:pt x="20" y="42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20" y="37"/>
                      <a:pt x="18" y="35"/>
                      <a:pt x="15" y="35"/>
                    </a:cubicBezTo>
                    <a:cubicBezTo>
                      <a:pt x="5" y="35"/>
                      <a:pt x="5" y="35"/>
                      <a:pt x="5" y="35"/>
                    </a:cubicBezTo>
                    <a:cubicBezTo>
                      <a:pt x="2" y="35"/>
                      <a:pt x="0" y="37"/>
                      <a:pt x="0" y="40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43"/>
                      <a:pt x="2" y="145"/>
                      <a:pt x="5" y="145"/>
                    </a:cubicBezTo>
                    <a:cubicBezTo>
                      <a:pt x="15" y="145"/>
                      <a:pt x="15" y="145"/>
                      <a:pt x="15" y="145"/>
                    </a:cubicBezTo>
                    <a:cubicBezTo>
                      <a:pt x="18" y="145"/>
                      <a:pt x="20" y="143"/>
                      <a:pt x="20" y="140"/>
                    </a:cubicBezTo>
                    <a:cubicBezTo>
                      <a:pt x="20" y="138"/>
                      <a:pt x="20" y="138"/>
                      <a:pt x="20" y="138"/>
                    </a:cubicBezTo>
                    <a:cubicBezTo>
                      <a:pt x="70" y="147"/>
                      <a:pt x="70" y="147"/>
                      <a:pt x="70" y="147"/>
                    </a:cubicBezTo>
                    <a:cubicBezTo>
                      <a:pt x="70" y="147"/>
                      <a:pt x="70" y="148"/>
                      <a:pt x="70" y="148"/>
                    </a:cubicBezTo>
                    <a:cubicBezTo>
                      <a:pt x="70" y="175"/>
                      <a:pt x="91" y="196"/>
                      <a:pt x="117" y="196"/>
                    </a:cubicBezTo>
                    <a:cubicBezTo>
                      <a:pt x="138" y="196"/>
                      <a:pt x="156" y="182"/>
                      <a:pt x="162" y="162"/>
                    </a:cubicBezTo>
                    <a:cubicBezTo>
                      <a:pt x="205" y="170"/>
                      <a:pt x="205" y="170"/>
                      <a:pt x="205" y="170"/>
                    </a:cubicBezTo>
                    <a:cubicBezTo>
                      <a:pt x="205" y="175"/>
                      <a:pt x="205" y="175"/>
                      <a:pt x="205" y="175"/>
                    </a:cubicBezTo>
                    <a:cubicBezTo>
                      <a:pt x="205" y="178"/>
                      <a:pt x="207" y="180"/>
                      <a:pt x="210" y="180"/>
                    </a:cubicBezTo>
                    <a:cubicBezTo>
                      <a:pt x="223" y="180"/>
                      <a:pt x="223" y="180"/>
                      <a:pt x="223" y="180"/>
                    </a:cubicBezTo>
                    <a:cubicBezTo>
                      <a:pt x="226" y="180"/>
                      <a:pt x="228" y="178"/>
                      <a:pt x="228" y="175"/>
                    </a:cubicBezTo>
                    <a:cubicBezTo>
                      <a:pt x="228" y="5"/>
                      <a:pt x="228" y="5"/>
                      <a:pt x="228" y="5"/>
                    </a:cubicBezTo>
                    <a:cubicBezTo>
                      <a:pt x="228" y="2"/>
                      <a:pt x="226" y="0"/>
                      <a:pt x="223" y="0"/>
                    </a:cubicBezTo>
                    <a:moveTo>
                      <a:pt x="117" y="177"/>
                    </a:moveTo>
                    <a:cubicBezTo>
                      <a:pt x="102" y="177"/>
                      <a:pt x="90" y="165"/>
                      <a:pt x="89" y="150"/>
                    </a:cubicBezTo>
                    <a:cubicBezTo>
                      <a:pt x="143" y="159"/>
                      <a:pt x="143" y="159"/>
                      <a:pt x="143" y="159"/>
                    </a:cubicBezTo>
                    <a:cubicBezTo>
                      <a:pt x="139" y="170"/>
                      <a:pt x="129" y="177"/>
                      <a:pt x="117" y="177"/>
                    </a:cubicBezTo>
                    <a:moveTo>
                      <a:pt x="199" y="53"/>
                    </a:moveTo>
                    <a:cubicBezTo>
                      <a:pt x="31" y="76"/>
                      <a:pt x="31" y="76"/>
                      <a:pt x="31" y="76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26" y="76"/>
                      <a:pt x="23" y="73"/>
                      <a:pt x="23" y="70"/>
                    </a:cubicBezTo>
                    <a:cubicBezTo>
                      <a:pt x="22" y="66"/>
                      <a:pt x="25" y="62"/>
                      <a:pt x="29" y="62"/>
                    </a:cubicBezTo>
                    <a:cubicBezTo>
                      <a:pt x="197" y="39"/>
                      <a:pt x="197" y="39"/>
                      <a:pt x="197" y="39"/>
                    </a:cubicBezTo>
                    <a:cubicBezTo>
                      <a:pt x="201" y="38"/>
                      <a:pt x="204" y="41"/>
                      <a:pt x="205" y="45"/>
                    </a:cubicBezTo>
                    <a:cubicBezTo>
                      <a:pt x="205" y="49"/>
                      <a:pt x="203" y="52"/>
                      <a:pt x="199" y="5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/>
              <a:lstStyle/>
              <a:p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Oval 51"/>
              <p:cNvSpPr/>
              <p:nvPr/>
            </p:nvSpPr>
            <p:spPr>
              <a:xfrm>
                <a:off x="1062400" y="1972669"/>
                <a:ext cx="1635600" cy="1665746"/>
              </a:xfrm>
              <a:prstGeom prst="ellipse">
                <a:avLst/>
              </a:prstGeom>
              <a:solidFill>
                <a:srgbClr val="C753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Freeform 24"/>
              <p:cNvSpPr>
                <a:spLocks noEditPoints="1"/>
              </p:cNvSpPr>
              <p:nvPr/>
            </p:nvSpPr>
            <p:spPr bwMode="auto">
              <a:xfrm>
                <a:off x="1376592" y="2236246"/>
                <a:ext cx="1007218" cy="1138592"/>
              </a:xfrm>
              <a:custGeom>
                <a:avLst/>
                <a:gdLst>
                  <a:gd name="T0" fmla="*/ 62 w 240"/>
                  <a:gd name="T1" fmla="*/ 49 h 272"/>
                  <a:gd name="T2" fmla="*/ 35 w 240"/>
                  <a:gd name="T3" fmla="*/ 35 h 272"/>
                  <a:gd name="T4" fmla="*/ 49 w 240"/>
                  <a:gd name="T5" fmla="*/ 62 h 272"/>
                  <a:gd name="T6" fmla="*/ 62 w 240"/>
                  <a:gd name="T7" fmla="*/ 62 h 272"/>
                  <a:gd name="T8" fmla="*/ 9 w 240"/>
                  <a:gd name="T9" fmla="*/ 111 h 272"/>
                  <a:gd name="T10" fmla="*/ 9 w 240"/>
                  <a:gd name="T11" fmla="*/ 130 h 272"/>
                  <a:gd name="T12" fmla="*/ 38 w 240"/>
                  <a:gd name="T13" fmla="*/ 120 h 272"/>
                  <a:gd name="T14" fmla="*/ 120 w 240"/>
                  <a:gd name="T15" fmla="*/ 38 h 272"/>
                  <a:gd name="T16" fmla="*/ 129 w 240"/>
                  <a:gd name="T17" fmla="*/ 10 h 272"/>
                  <a:gd name="T18" fmla="*/ 111 w 240"/>
                  <a:gd name="T19" fmla="*/ 10 h 272"/>
                  <a:gd name="T20" fmla="*/ 120 w 240"/>
                  <a:gd name="T21" fmla="*/ 38 h 272"/>
                  <a:gd name="T22" fmla="*/ 107 w 240"/>
                  <a:gd name="T23" fmla="*/ 272 h 272"/>
                  <a:gd name="T24" fmla="*/ 153 w 240"/>
                  <a:gd name="T25" fmla="*/ 253 h 272"/>
                  <a:gd name="T26" fmla="*/ 87 w 240"/>
                  <a:gd name="T27" fmla="*/ 244 h 272"/>
                  <a:gd name="T28" fmla="*/ 205 w 240"/>
                  <a:gd name="T29" fmla="*/ 35 h 272"/>
                  <a:gd name="T30" fmla="*/ 178 w 240"/>
                  <a:gd name="T31" fmla="*/ 49 h 272"/>
                  <a:gd name="T32" fmla="*/ 185 w 240"/>
                  <a:gd name="T33" fmla="*/ 65 h 272"/>
                  <a:gd name="T34" fmla="*/ 205 w 240"/>
                  <a:gd name="T35" fmla="*/ 49 h 272"/>
                  <a:gd name="T36" fmla="*/ 120 w 240"/>
                  <a:gd name="T37" fmla="*/ 49 h 272"/>
                  <a:gd name="T38" fmla="*/ 61 w 240"/>
                  <a:gd name="T39" fmla="*/ 156 h 272"/>
                  <a:gd name="T40" fmla="*/ 78 w 240"/>
                  <a:gd name="T41" fmla="*/ 186 h 272"/>
                  <a:gd name="T42" fmla="*/ 75 w 240"/>
                  <a:gd name="T43" fmla="*/ 199 h 272"/>
                  <a:gd name="T44" fmla="*/ 69 w 240"/>
                  <a:gd name="T45" fmla="*/ 229 h 272"/>
                  <a:gd name="T46" fmla="*/ 166 w 240"/>
                  <a:gd name="T47" fmla="*/ 235 h 272"/>
                  <a:gd name="T48" fmla="*/ 171 w 240"/>
                  <a:gd name="T49" fmla="*/ 204 h 272"/>
                  <a:gd name="T50" fmla="*/ 162 w 240"/>
                  <a:gd name="T51" fmla="*/ 199 h 272"/>
                  <a:gd name="T52" fmla="*/ 178 w 240"/>
                  <a:gd name="T53" fmla="*/ 158 h 272"/>
                  <a:gd name="T54" fmla="*/ 120 w 240"/>
                  <a:gd name="T55" fmla="*/ 49 h 272"/>
                  <a:gd name="T56" fmla="*/ 117 w 240"/>
                  <a:gd name="T57" fmla="*/ 136 h 272"/>
                  <a:gd name="T58" fmla="*/ 120 w 240"/>
                  <a:gd name="T59" fmla="*/ 170 h 272"/>
                  <a:gd name="T60" fmla="*/ 143 w 240"/>
                  <a:gd name="T61" fmla="*/ 186 h 272"/>
                  <a:gd name="T62" fmla="*/ 127 w 240"/>
                  <a:gd name="T63" fmla="*/ 199 h 272"/>
                  <a:gd name="T64" fmla="*/ 141 w 240"/>
                  <a:gd name="T65" fmla="*/ 136 h 272"/>
                  <a:gd name="T66" fmla="*/ 141 w 240"/>
                  <a:gd name="T67" fmla="*/ 107 h 272"/>
                  <a:gd name="T68" fmla="*/ 125 w 240"/>
                  <a:gd name="T69" fmla="*/ 127 h 272"/>
                  <a:gd name="T70" fmla="*/ 111 w 240"/>
                  <a:gd name="T71" fmla="*/ 111 h 272"/>
                  <a:gd name="T72" fmla="*/ 85 w 240"/>
                  <a:gd name="T73" fmla="*/ 122 h 272"/>
                  <a:gd name="T74" fmla="*/ 107 w 240"/>
                  <a:gd name="T75" fmla="*/ 136 h 272"/>
                  <a:gd name="T76" fmla="*/ 97 w 240"/>
                  <a:gd name="T77" fmla="*/ 199 h 272"/>
                  <a:gd name="T78" fmla="*/ 78 w 240"/>
                  <a:gd name="T79" fmla="*/ 147 h 272"/>
                  <a:gd name="T80" fmla="*/ 77 w 240"/>
                  <a:gd name="T81" fmla="*/ 146 h 272"/>
                  <a:gd name="T82" fmla="*/ 120 w 240"/>
                  <a:gd name="T83" fmla="*/ 68 h 272"/>
                  <a:gd name="T84" fmla="*/ 162 w 240"/>
                  <a:gd name="T85" fmla="*/ 147 h 272"/>
                  <a:gd name="T86" fmla="*/ 138 w 240"/>
                  <a:gd name="T87" fmla="*/ 117 h 272"/>
                  <a:gd name="T88" fmla="*/ 147 w 240"/>
                  <a:gd name="T89" fmla="*/ 122 h 272"/>
                  <a:gd name="T90" fmla="*/ 135 w 240"/>
                  <a:gd name="T91" fmla="*/ 127 h 272"/>
                  <a:gd name="T92" fmla="*/ 100 w 240"/>
                  <a:gd name="T93" fmla="*/ 127 h 272"/>
                  <a:gd name="T94" fmla="*/ 100 w 240"/>
                  <a:gd name="T95" fmla="*/ 116 h 272"/>
                  <a:gd name="T96" fmla="*/ 107 w 240"/>
                  <a:gd name="T97" fmla="*/ 127 h 272"/>
                  <a:gd name="T98" fmla="*/ 212 w 240"/>
                  <a:gd name="T99" fmla="*/ 111 h 272"/>
                  <a:gd name="T100" fmla="*/ 212 w 240"/>
                  <a:gd name="T101" fmla="*/ 130 h 272"/>
                  <a:gd name="T102" fmla="*/ 240 w 240"/>
                  <a:gd name="T103" fmla="*/ 12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40" h="272">
                    <a:moveTo>
                      <a:pt x="62" y="62"/>
                    </a:moveTo>
                    <a:cubicBezTo>
                      <a:pt x="66" y="58"/>
                      <a:pt x="66" y="52"/>
                      <a:pt x="62" y="49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45" y="32"/>
                      <a:pt x="39" y="32"/>
                      <a:pt x="35" y="35"/>
                    </a:cubicBezTo>
                    <a:cubicBezTo>
                      <a:pt x="32" y="39"/>
                      <a:pt x="32" y="45"/>
                      <a:pt x="35" y="49"/>
                    </a:cubicBezTo>
                    <a:cubicBezTo>
                      <a:pt x="49" y="62"/>
                      <a:pt x="49" y="62"/>
                      <a:pt x="49" y="62"/>
                    </a:cubicBezTo>
                    <a:cubicBezTo>
                      <a:pt x="50" y="64"/>
                      <a:pt x="53" y="65"/>
                      <a:pt x="55" y="65"/>
                    </a:cubicBezTo>
                    <a:cubicBezTo>
                      <a:pt x="58" y="65"/>
                      <a:pt x="60" y="64"/>
                      <a:pt x="62" y="62"/>
                    </a:cubicBezTo>
                    <a:moveTo>
                      <a:pt x="28" y="111"/>
                    </a:moveTo>
                    <a:cubicBezTo>
                      <a:pt x="9" y="111"/>
                      <a:pt x="9" y="111"/>
                      <a:pt x="9" y="111"/>
                    </a:cubicBezTo>
                    <a:cubicBezTo>
                      <a:pt x="4" y="111"/>
                      <a:pt x="0" y="115"/>
                      <a:pt x="0" y="120"/>
                    </a:cubicBezTo>
                    <a:cubicBezTo>
                      <a:pt x="0" y="125"/>
                      <a:pt x="4" y="130"/>
                      <a:pt x="9" y="130"/>
                    </a:cubicBezTo>
                    <a:cubicBezTo>
                      <a:pt x="28" y="130"/>
                      <a:pt x="28" y="130"/>
                      <a:pt x="28" y="130"/>
                    </a:cubicBezTo>
                    <a:cubicBezTo>
                      <a:pt x="34" y="130"/>
                      <a:pt x="38" y="125"/>
                      <a:pt x="38" y="120"/>
                    </a:cubicBezTo>
                    <a:cubicBezTo>
                      <a:pt x="38" y="115"/>
                      <a:pt x="34" y="111"/>
                      <a:pt x="28" y="111"/>
                    </a:cubicBezTo>
                    <a:moveTo>
                      <a:pt x="120" y="38"/>
                    </a:moveTo>
                    <a:cubicBezTo>
                      <a:pt x="125" y="38"/>
                      <a:pt x="129" y="34"/>
                      <a:pt x="129" y="29"/>
                    </a:cubicBezTo>
                    <a:cubicBezTo>
                      <a:pt x="129" y="10"/>
                      <a:pt x="129" y="10"/>
                      <a:pt x="129" y="10"/>
                    </a:cubicBezTo>
                    <a:cubicBezTo>
                      <a:pt x="129" y="4"/>
                      <a:pt x="125" y="0"/>
                      <a:pt x="120" y="0"/>
                    </a:cubicBezTo>
                    <a:cubicBezTo>
                      <a:pt x="115" y="0"/>
                      <a:pt x="111" y="4"/>
                      <a:pt x="111" y="10"/>
                    </a:cubicBezTo>
                    <a:cubicBezTo>
                      <a:pt x="111" y="29"/>
                      <a:pt x="111" y="29"/>
                      <a:pt x="111" y="29"/>
                    </a:cubicBezTo>
                    <a:cubicBezTo>
                      <a:pt x="111" y="34"/>
                      <a:pt x="115" y="38"/>
                      <a:pt x="120" y="38"/>
                    </a:cubicBezTo>
                    <a:moveTo>
                      <a:pt x="87" y="253"/>
                    </a:moveTo>
                    <a:cubicBezTo>
                      <a:pt x="87" y="264"/>
                      <a:pt x="96" y="272"/>
                      <a:pt x="107" y="272"/>
                    </a:cubicBezTo>
                    <a:cubicBezTo>
                      <a:pt x="133" y="272"/>
                      <a:pt x="133" y="272"/>
                      <a:pt x="133" y="272"/>
                    </a:cubicBezTo>
                    <a:cubicBezTo>
                      <a:pt x="144" y="272"/>
                      <a:pt x="153" y="264"/>
                      <a:pt x="153" y="253"/>
                    </a:cubicBezTo>
                    <a:cubicBezTo>
                      <a:pt x="153" y="244"/>
                      <a:pt x="153" y="244"/>
                      <a:pt x="153" y="244"/>
                    </a:cubicBezTo>
                    <a:cubicBezTo>
                      <a:pt x="87" y="244"/>
                      <a:pt x="87" y="244"/>
                      <a:pt x="87" y="244"/>
                    </a:cubicBezTo>
                    <a:cubicBezTo>
                      <a:pt x="87" y="253"/>
                      <a:pt x="87" y="253"/>
                      <a:pt x="87" y="253"/>
                    </a:cubicBezTo>
                    <a:close/>
                    <a:moveTo>
                      <a:pt x="205" y="35"/>
                    </a:moveTo>
                    <a:cubicBezTo>
                      <a:pt x="201" y="32"/>
                      <a:pt x="195" y="32"/>
                      <a:pt x="192" y="35"/>
                    </a:cubicBezTo>
                    <a:cubicBezTo>
                      <a:pt x="178" y="49"/>
                      <a:pt x="178" y="49"/>
                      <a:pt x="178" y="49"/>
                    </a:cubicBezTo>
                    <a:cubicBezTo>
                      <a:pt x="174" y="52"/>
                      <a:pt x="174" y="58"/>
                      <a:pt x="178" y="62"/>
                    </a:cubicBezTo>
                    <a:cubicBezTo>
                      <a:pt x="180" y="64"/>
                      <a:pt x="182" y="65"/>
                      <a:pt x="185" y="65"/>
                    </a:cubicBezTo>
                    <a:cubicBezTo>
                      <a:pt x="187" y="65"/>
                      <a:pt x="190" y="64"/>
                      <a:pt x="192" y="62"/>
                    </a:cubicBezTo>
                    <a:cubicBezTo>
                      <a:pt x="205" y="49"/>
                      <a:pt x="205" y="49"/>
                      <a:pt x="205" y="49"/>
                    </a:cubicBezTo>
                    <a:cubicBezTo>
                      <a:pt x="209" y="45"/>
                      <a:pt x="209" y="39"/>
                      <a:pt x="205" y="35"/>
                    </a:cubicBezTo>
                    <a:moveTo>
                      <a:pt x="120" y="49"/>
                    </a:moveTo>
                    <a:cubicBezTo>
                      <a:pt x="81" y="49"/>
                      <a:pt x="50" y="80"/>
                      <a:pt x="50" y="118"/>
                    </a:cubicBezTo>
                    <a:cubicBezTo>
                      <a:pt x="50" y="132"/>
                      <a:pt x="54" y="145"/>
                      <a:pt x="61" y="156"/>
                    </a:cubicBezTo>
                    <a:cubicBezTo>
                      <a:pt x="62" y="157"/>
                      <a:pt x="62" y="158"/>
                      <a:pt x="62" y="158"/>
                    </a:cubicBezTo>
                    <a:cubicBezTo>
                      <a:pt x="75" y="176"/>
                      <a:pt x="78" y="182"/>
                      <a:pt x="78" y="186"/>
                    </a:cubicBezTo>
                    <a:cubicBezTo>
                      <a:pt x="78" y="199"/>
                      <a:pt x="78" y="199"/>
                      <a:pt x="78" y="199"/>
                    </a:cubicBezTo>
                    <a:cubicBezTo>
                      <a:pt x="75" y="199"/>
                      <a:pt x="75" y="199"/>
                      <a:pt x="75" y="199"/>
                    </a:cubicBezTo>
                    <a:cubicBezTo>
                      <a:pt x="71" y="199"/>
                      <a:pt x="69" y="200"/>
                      <a:pt x="69" y="204"/>
                    </a:cubicBezTo>
                    <a:cubicBezTo>
                      <a:pt x="69" y="229"/>
                      <a:pt x="69" y="229"/>
                      <a:pt x="69" y="229"/>
                    </a:cubicBezTo>
                    <a:cubicBezTo>
                      <a:pt x="69" y="233"/>
                      <a:pt x="71" y="235"/>
                      <a:pt x="75" y="235"/>
                    </a:cubicBezTo>
                    <a:cubicBezTo>
                      <a:pt x="166" y="235"/>
                      <a:pt x="166" y="235"/>
                      <a:pt x="166" y="235"/>
                    </a:cubicBezTo>
                    <a:cubicBezTo>
                      <a:pt x="169" y="235"/>
                      <a:pt x="171" y="233"/>
                      <a:pt x="171" y="229"/>
                    </a:cubicBezTo>
                    <a:cubicBezTo>
                      <a:pt x="171" y="204"/>
                      <a:pt x="171" y="204"/>
                      <a:pt x="171" y="204"/>
                    </a:cubicBezTo>
                    <a:cubicBezTo>
                      <a:pt x="171" y="200"/>
                      <a:pt x="169" y="199"/>
                      <a:pt x="166" y="199"/>
                    </a:cubicBezTo>
                    <a:cubicBezTo>
                      <a:pt x="162" y="199"/>
                      <a:pt x="162" y="199"/>
                      <a:pt x="162" y="199"/>
                    </a:cubicBezTo>
                    <a:cubicBezTo>
                      <a:pt x="162" y="186"/>
                      <a:pt x="162" y="186"/>
                      <a:pt x="162" y="186"/>
                    </a:cubicBezTo>
                    <a:cubicBezTo>
                      <a:pt x="162" y="183"/>
                      <a:pt x="163" y="178"/>
                      <a:pt x="178" y="158"/>
                    </a:cubicBezTo>
                    <a:cubicBezTo>
                      <a:pt x="186" y="146"/>
                      <a:pt x="190" y="133"/>
                      <a:pt x="190" y="118"/>
                    </a:cubicBezTo>
                    <a:cubicBezTo>
                      <a:pt x="190" y="80"/>
                      <a:pt x="159" y="49"/>
                      <a:pt x="120" y="49"/>
                    </a:cubicBezTo>
                    <a:moveTo>
                      <a:pt x="120" y="170"/>
                    </a:moveTo>
                    <a:cubicBezTo>
                      <a:pt x="117" y="136"/>
                      <a:pt x="117" y="136"/>
                      <a:pt x="117" y="136"/>
                    </a:cubicBezTo>
                    <a:cubicBezTo>
                      <a:pt x="124" y="136"/>
                      <a:pt x="124" y="136"/>
                      <a:pt x="124" y="136"/>
                    </a:cubicBezTo>
                    <a:lnTo>
                      <a:pt x="120" y="170"/>
                    </a:lnTo>
                    <a:close/>
                    <a:moveTo>
                      <a:pt x="162" y="147"/>
                    </a:moveTo>
                    <a:cubicBezTo>
                      <a:pt x="147" y="168"/>
                      <a:pt x="143" y="176"/>
                      <a:pt x="143" y="186"/>
                    </a:cubicBezTo>
                    <a:cubicBezTo>
                      <a:pt x="143" y="199"/>
                      <a:pt x="143" y="199"/>
                      <a:pt x="143" y="199"/>
                    </a:cubicBezTo>
                    <a:cubicBezTo>
                      <a:pt x="127" y="199"/>
                      <a:pt x="127" y="199"/>
                      <a:pt x="127" y="199"/>
                    </a:cubicBezTo>
                    <a:cubicBezTo>
                      <a:pt x="134" y="136"/>
                      <a:pt x="134" y="136"/>
                      <a:pt x="134" y="136"/>
                    </a:cubicBezTo>
                    <a:cubicBezTo>
                      <a:pt x="141" y="136"/>
                      <a:pt x="141" y="136"/>
                      <a:pt x="141" y="136"/>
                    </a:cubicBezTo>
                    <a:cubicBezTo>
                      <a:pt x="149" y="136"/>
                      <a:pt x="156" y="130"/>
                      <a:pt x="156" y="122"/>
                    </a:cubicBezTo>
                    <a:cubicBezTo>
                      <a:pt x="156" y="113"/>
                      <a:pt x="149" y="107"/>
                      <a:pt x="141" y="107"/>
                    </a:cubicBezTo>
                    <a:cubicBezTo>
                      <a:pt x="137" y="107"/>
                      <a:pt x="134" y="108"/>
                      <a:pt x="131" y="111"/>
                    </a:cubicBezTo>
                    <a:cubicBezTo>
                      <a:pt x="127" y="115"/>
                      <a:pt x="125" y="122"/>
                      <a:pt x="125" y="127"/>
                    </a:cubicBezTo>
                    <a:cubicBezTo>
                      <a:pt x="116" y="127"/>
                      <a:pt x="116" y="127"/>
                      <a:pt x="116" y="127"/>
                    </a:cubicBezTo>
                    <a:cubicBezTo>
                      <a:pt x="116" y="122"/>
                      <a:pt x="115" y="116"/>
                      <a:pt x="111" y="111"/>
                    </a:cubicBezTo>
                    <a:cubicBezTo>
                      <a:pt x="108" y="108"/>
                      <a:pt x="104" y="107"/>
                      <a:pt x="100" y="107"/>
                    </a:cubicBezTo>
                    <a:cubicBezTo>
                      <a:pt x="92" y="107"/>
                      <a:pt x="85" y="113"/>
                      <a:pt x="85" y="122"/>
                    </a:cubicBezTo>
                    <a:cubicBezTo>
                      <a:pt x="85" y="130"/>
                      <a:pt x="92" y="136"/>
                      <a:pt x="100" y="136"/>
                    </a:cubicBezTo>
                    <a:cubicBezTo>
                      <a:pt x="107" y="136"/>
                      <a:pt x="107" y="136"/>
                      <a:pt x="107" y="136"/>
                    </a:cubicBezTo>
                    <a:cubicBezTo>
                      <a:pt x="114" y="199"/>
                      <a:pt x="114" y="199"/>
                      <a:pt x="114" y="199"/>
                    </a:cubicBezTo>
                    <a:cubicBezTo>
                      <a:pt x="97" y="199"/>
                      <a:pt x="97" y="199"/>
                      <a:pt x="97" y="199"/>
                    </a:cubicBezTo>
                    <a:cubicBezTo>
                      <a:pt x="97" y="186"/>
                      <a:pt x="97" y="186"/>
                      <a:pt x="97" y="186"/>
                    </a:cubicBezTo>
                    <a:cubicBezTo>
                      <a:pt x="97" y="177"/>
                      <a:pt x="93" y="168"/>
                      <a:pt x="78" y="147"/>
                    </a:cubicBezTo>
                    <a:cubicBezTo>
                      <a:pt x="78" y="147"/>
                      <a:pt x="78" y="147"/>
                      <a:pt x="78" y="147"/>
                    </a:cubicBezTo>
                    <a:cubicBezTo>
                      <a:pt x="77" y="146"/>
                      <a:pt x="77" y="146"/>
                      <a:pt x="77" y="146"/>
                    </a:cubicBezTo>
                    <a:cubicBezTo>
                      <a:pt x="71" y="138"/>
                      <a:pt x="68" y="128"/>
                      <a:pt x="68" y="118"/>
                    </a:cubicBezTo>
                    <a:cubicBezTo>
                      <a:pt x="68" y="91"/>
                      <a:pt x="92" y="68"/>
                      <a:pt x="120" y="68"/>
                    </a:cubicBezTo>
                    <a:cubicBezTo>
                      <a:pt x="148" y="68"/>
                      <a:pt x="172" y="91"/>
                      <a:pt x="172" y="118"/>
                    </a:cubicBezTo>
                    <a:cubicBezTo>
                      <a:pt x="172" y="129"/>
                      <a:pt x="168" y="139"/>
                      <a:pt x="162" y="147"/>
                    </a:cubicBezTo>
                    <a:moveTo>
                      <a:pt x="135" y="127"/>
                    </a:moveTo>
                    <a:cubicBezTo>
                      <a:pt x="135" y="124"/>
                      <a:pt x="136" y="119"/>
                      <a:pt x="138" y="117"/>
                    </a:cubicBezTo>
                    <a:cubicBezTo>
                      <a:pt x="139" y="116"/>
                      <a:pt x="140" y="116"/>
                      <a:pt x="141" y="116"/>
                    </a:cubicBezTo>
                    <a:cubicBezTo>
                      <a:pt x="144" y="116"/>
                      <a:pt x="147" y="119"/>
                      <a:pt x="147" y="122"/>
                    </a:cubicBezTo>
                    <a:cubicBezTo>
                      <a:pt x="147" y="125"/>
                      <a:pt x="144" y="127"/>
                      <a:pt x="141" y="127"/>
                    </a:cubicBezTo>
                    <a:cubicBezTo>
                      <a:pt x="135" y="127"/>
                      <a:pt x="135" y="127"/>
                      <a:pt x="135" y="127"/>
                    </a:cubicBezTo>
                    <a:close/>
                    <a:moveTo>
                      <a:pt x="107" y="127"/>
                    </a:moveTo>
                    <a:cubicBezTo>
                      <a:pt x="100" y="127"/>
                      <a:pt x="100" y="127"/>
                      <a:pt x="100" y="127"/>
                    </a:cubicBezTo>
                    <a:cubicBezTo>
                      <a:pt x="97" y="127"/>
                      <a:pt x="94" y="125"/>
                      <a:pt x="94" y="122"/>
                    </a:cubicBezTo>
                    <a:cubicBezTo>
                      <a:pt x="94" y="119"/>
                      <a:pt x="97" y="116"/>
                      <a:pt x="100" y="116"/>
                    </a:cubicBezTo>
                    <a:cubicBezTo>
                      <a:pt x="102" y="116"/>
                      <a:pt x="103" y="117"/>
                      <a:pt x="104" y="118"/>
                    </a:cubicBezTo>
                    <a:cubicBezTo>
                      <a:pt x="106" y="120"/>
                      <a:pt x="107" y="124"/>
                      <a:pt x="107" y="127"/>
                    </a:cubicBezTo>
                    <a:moveTo>
                      <a:pt x="231" y="111"/>
                    </a:moveTo>
                    <a:cubicBezTo>
                      <a:pt x="212" y="111"/>
                      <a:pt x="212" y="111"/>
                      <a:pt x="212" y="111"/>
                    </a:cubicBezTo>
                    <a:cubicBezTo>
                      <a:pt x="206" y="111"/>
                      <a:pt x="202" y="115"/>
                      <a:pt x="202" y="120"/>
                    </a:cubicBezTo>
                    <a:cubicBezTo>
                      <a:pt x="202" y="125"/>
                      <a:pt x="206" y="130"/>
                      <a:pt x="212" y="130"/>
                    </a:cubicBezTo>
                    <a:cubicBezTo>
                      <a:pt x="231" y="130"/>
                      <a:pt x="231" y="130"/>
                      <a:pt x="231" y="130"/>
                    </a:cubicBezTo>
                    <a:cubicBezTo>
                      <a:pt x="236" y="130"/>
                      <a:pt x="240" y="125"/>
                      <a:pt x="240" y="120"/>
                    </a:cubicBezTo>
                    <a:cubicBezTo>
                      <a:pt x="240" y="115"/>
                      <a:pt x="236" y="111"/>
                      <a:pt x="231" y="111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/>
              <a:lstStyle/>
              <a:p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Freeform 77"/>
              <p:cNvSpPr/>
              <p:nvPr/>
            </p:nvSpPr>
            <p:spPr bwMode="auto">
              <a:xfrm>
                <a:off x="938670" y="4689482"/>
                <a:ext cx="324127" cy="274609"/>
              </a:xfrm>
              <a:custGeom>
                <a:avLst/>
                <a:gdLst>
                  <a:gd name="T0" fmla="*/ 179 w 188"/>
                  <a:gd name="T1" fmla="*/ 10 h 159"/>
                  <a:gd name="T2" fmla="*/ 145 w 188"/>
                  <a:gd name="T3" fmla="*/ 10 h 159"/>
                  <a:gd name="T4" fmla="*/ 65 w 188"/>
                  <a:gd name="T5" fmla="*/ 90 h 159"/>
                  <a:gd name="T6" fmla="*/ 43 w 188"/>
                  <a:gd name="T7" fmla="*/ 69 h 159"/>
                  <a:gd name="T8" fmla="*/ 9 w 188"/>
                  <a:gd name="T9" fmla="*/ 69 h 159"/>
                  <a:gd name="T10" fmla="*/ 9 w 188"/>
                  <a:gd name="T11" fmla="*/ 103 h 159"/>
                  <a:gd name="T12" fmla="*/ 65 w 188"/>
                  <a:gd name="T13" fmla="*/ 159 h 159"/>
                  <a:gd name="T14" fmla="*/ 179 w 188"/>
                  <a:gd name="T15" fmla="*/ 44 h 159"/>
                  <a:gd name="T16" fmla="*/ 179 w 188"/>
                  <a:gd name="T17" fmla="*/ 1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8" h="159">
                    <a:moveTo>
                      <a:pt x="179" y="10"/>
                    </a:moveTo>
                    <a:cubicBezTo>
                      <a:pt x="170" y="0"/>
                      <a:pt x="154" y="0"/>
                      <a:pt x="145" y="10"/>
                    </a:cubicBezTo>
                    <a:cubicBezTo>
                      <a:pt x="65" y="90"/>
                      <a:pt x="65" y="90"/>
                      <a:pt x="65" y="90"/>
                    </a:cubicBezTo>
                    <a:cubicBezTo>
                      <a:pt x="43" y="69"/>
                      <a:pt x="43" y="69"/>
                      <a:pt x="43" y="69"/>
                    </a:cubicBezTo>
                    <a:cubicBezTo>
                      <a:pt x="34" y="59"/>
                      <a:pt x="19" y="59"/>
                      <a:pt x="9" y="69"/>
                    </a:cubicBezTo>
                    <a:cubicBezTo>
                      <a:pt x="0" y="78"/>
                      <a:pt x="0" y="94"/>
                      <a:pt x="9" y="103"/>
                    </a:cubicBezTo>
                    <a:cubicBezTo>
                      <a:pt x="65" y="159"/>
                      <a:pt x="65" y="159"/>
                      <a:pt x="65" y="159"/>
                    </a:cubicBezTo>
                    <a:cubicBezTo>
                      <a:pt x="179" y="44"/>
                      <a:pt x="179" y="44"/>
                      <a:pt x="179" y="44"/>
                    </a:cubicBezTo>
                    <a:cubicBezTo>
                      <a:pt x="188" y="35"/>
                      <a:pt x="188" y="19"/>
                      <a:pt x="179" y="10"/>
                    </a:cubicBezTo>
                    <a:close/>
                  </a:path>
                </a:pathLst>
              </a:custGeom>
              <a:solidFill>
                <a:srgbClr val="819FA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/>
              <a:lstStyle/>
              <a:p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77"/>
              <p:cNvSpPr/>
              <p:nvPr/>
            </p:nvSpPr>
            <p:spPr bwMode="auto">
              <a:xfrm>
                <a:off x="938670" y="5651191"/>
                <a:ext cx="324127" cy="274609"/>
              </a:xfrm>
              <a:custGeom>
                <a:avLst/>
                <a:gdLst>
                  <a:gd name="T0" fmla="*/ 179 w 188"/>
                  <a:gd name="T1" fmla="*/ 10 h 159"/>
                  <a:gd name="T2" fmla="*/ 145 w 188"/>
                  <a:gd name="T3" fmla="*/ 10 h 159"/>
                  <a:gd name="T4" fmla="*/ 65 w 188"/>
                  <a:gd name="T5" fmla="*/ 90 h 159"/>
                  <a:gd name="T6" fmla="*/ 43 w 188"/>
                  <a:gd name="T7" fmla="*/ 69 h 159"/>
                  <a:gd name="T8" fmla="*/ 9 w 188"/>
                  <a:gd name="T9" fmla="*/ 69 h 159"/>
                  <a:gd name="T10" fmla="*/ 9 w 188"/>
                  <a:gd name="T11" fmla="*/ 103 h 159"/>
                  <a:gd name="T12" fmla="*/ 65 w 188"/>
                  <a:gd name="T13" fmla="*/ 159 h 159"/>
                  <a:gd name="T14" fmla="*/ 179 w 188"/>
                  <a:gd name="T15" fmla="*/ 44 h 159"/>
                  <a:gd name="T16" fmla="*/ 179 w 188"/>
                  <a:gd name="T17" fmla="*/ 1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8" h="159">
                    <a:moveTo>
                      <a:pt x="179" y="10"/>
                    </a:moveTo>
                    <a:cubicBezTo>
                      <a:pt x="170" y="0"/>
                      <a:pt x="154" y="0"/>
                      <a:pt x="145" y="10"/>
                    </a:cubicBezTo>
                    <a:cubicBezTo>
                      <a:pt x="65" y="90"/>
                      <a:pt x="65" y="90"/>
                      <a:pt x="65" y="90"/>
                    </a:cubicBezTo>
                    <a:cubicBezTo>
                      <a:pt x="43" y="69"/>
                      <a:pt x="43" y="69"/>
                      <a:pt x="43" y="69"/>
                    </a:cubicBezTo>
                    <a:cubicBezTo>
                      <a:pt x="34" y="59"/>
                      <a:pt x="19" y="59"/>
                      <a:pt x="9" y="69"/>
                    </a:cubicBezTo>
                    <a:cubicBezTo>
                      <a:pt x="0" y="78"/>
                      <a:pt x="0" y="94"/>
                      <a:pt x="9" y="103"/>
                    </a:cubicBezTo>
                    <a:cubicBezTo>
                      <a:pt x="65" y="159"/>
                      <a:pt x="65" y="159"/>
                      <a:pt x="65" y="159"/>
                    </a:cubicBezTo>
                    <a:cubicBezTo>
                      <a:pt x="179" y="44"/>
                      <a:pt x="179" y="44"/>
                      <a:pt x="179" y="44"/>
                    </a:cubicBezTo>
                    <a:cubicBezTo>
                      <a:pt x="188" y="35"/>
                      <a:pt x="188" y="19"/>
                      <a:pt x="179" y="10"/>
                    </a:cubicBezTo>
                    <a:close/>
                  </a:path>
                </a:pathLst>
              </a:custGeom>
              <a:solidFill>
                <a:srgbClr val="F7B759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/>
              <a:lstStyle/>
              <a:p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77"/>
              <p:cNvSpPr/>
              <p:nvPr/>
            </p:nvSpPr>
            <p:spPr bwMode="auto">
              <a:xfrm>
                <a:off x="6342543" y="4689482"/>
                <a:ext cx="324127" cy="274609"/>
              </a:xfrm>
              <a:custGeom>
                <a:avLst/>
                <a:gdLst>
                  <a:gd name="T0" fmla="*/ 179 w 188"/>
                  <a:gd name="T1" fmla="*/ 10 h 159"/>
                  <a:gd name="T2" fmla="*/ 145 w 188"/>
                  <a:gd name="T3" fmla="*/ 10 h 159"/>
                  <a:gd name="T4" fmla="*/ 65 w 188"/>
                  <a:gd name="T5" fmla="*/ 90 h 159"/>
                  <a:gd name="T6" fmla="*/ 43 w 188"/>
                  <a:gd name="T7" fmla="*/ 69 h 159"/>
                  <a:gd name="T8" fmla="*/ 9 w 188"/>
                  <a:gd name="T9" fmla="*/ 69 h 159"/>
                  <a:gd name="T10" fmla="*/ 9 w 188"/>
                  <a:gd name="T11" fmla="*/ 103 h 159"/>
                  <a:gd name="T12" fmla="*/ 65 w 188"/>
                  <a:gd name="T13" fmla="*/ 159 h 159"/>
                  <a:gd name="T14" fmla="*/ 179 w 188"/>
                  <a:gd name="T15" fmla="*/ 44 h 159"/>
                  <a:gd name="T16" fmla="*/ 179 w 188"/>
                  <a:gd name="T17" fmla="*/ 1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8" h="159">
                    <a:moveTo>
                      <a:pt x="179" y="10"/>
                    </a:moveTo>
                    <a:cubicBezTo>
                      <a:pt x="170" y="0"/>
                      <a:pt x="154" y="0"/>
                      <a:pt x="145" y="10"/>
                    </a:cubicBezTo>
                    <a:cubicBezTo>
                      <a:pt x="65" y="90"/>
                      <a:pt x="65" y="90"/>
                      <a:pt x="65" y="90"/>
                    </a:cubicBezTo>
                    <a:cubicBezTo>
                      <a:pt x="43" y="69"/>
                      <a:pt x="43" y="69"/>
                      <a:pt x="43" y="69"/>
                    </a:cubicBezTo>
                    <a:cubicBezTo>
                      <a:pt x="34" y="59"/>
                      <a:pt x="19" y="59"/>
                      <a:pt x="9" y="69"/>
                    </a:cubicBezTo>
                    <a:cubicBezTo>
                      <a:pt x="0" y="78"/>
                      <a:pt x="0" y="94"/>
                      <a:pt x="9" y="103"/>
                    </a:cubicBezTo>
                    <a:cubicBezTo>
                      <a:pt x="65" y="159"/>
                      <a:pt x="65" y="159"/>
                      <a:pt x="65" y="159"/>
                    </a:cubicBezTo>
                    <a:cubicBezTo>
                      <a:pt x="179" y="44"/>
                      <a:pt x="179" y="44"/>
                      <a:pt x="179" y="44"/>
                    </a:cubicBezTo>
                    <a:cubicBezTo>
                      <a:pt x="188" y="35"/>
                      <a:pt x="188" y="19"/>
                      <a:pt x="179" y="10"/>
                    </a:cubicBezTo>
                    <a:close/>
                  </a:path>
                </a:pathLst>
              </a:custGeom>
              <a:solidFill>
                <a:srgbClr val="C75346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/>
              <a:lstStyle/>
              <a:p>
                <a:endParaRPr lang="en-GB" sz="105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77"/>
              <p:cNvSpPr/>
              <p:nvPr/>
            </p:nvSpPr>
            <p:spPr bwMode="auto">
              <a:xfrm>
                <a:off x="6342543" y="5651191"/>
                <a:ext cx="324127" cy="274609"/>
              </a:xfrm>
              <a:custGeom>
                <a:avLst/>
                <a:gdLst>
                  <a:gd name="T0" fmla="*/ 179 w 188"/>
                  <a:gd name="T1" fmla="*/ 10 h 159"/>
                  <a:gd name="T2" fmla="*/ 145 w 188"/>
                  <a:gd name="T3" fmla="*/ 10 h 159"/>
                  <a:gd name="T4" fmla="*/ 65 w 188"/>
                  <a:gd name="T5" fmla="*/ 90 h 159"/>
                  <a:gd name="T6" fmla="*/ 43 w 188"/>
                  <a:gd name="T7" fmla="*/ 69 h 159"/>
                  <a:gd name="T8" fmla="*/ 9 w 188"/>
                  <a:gd name="T9" fmla="*/ 69 h 159"/>
                  <a:gd name="T10" fmla="*/ 9 w 188"/>
                  <a:gd name="T11" fmla="*/ 103 h 159"/>
                  <a:gd name="T12" fmla="*/ 65 w 188"/>
                  <a:gd name="T13" fmla="*/ 159 h 159"/>
                  <a:gd name="T14" fmla="*/ 179 w 188"/>
                  <a:gd name="T15" fmla="*/ 44 h 159"/>
                  <a:gd name="T16" fmla="*/ 179 w 188"/>
                  <a:gd name="T17" fmla="*/ 1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8" h="159">
                    <a:moveTo>
                      <a:pt x="179" y="10"/>
                    </a:moveTo>
                    <a:cubicBezTo>
                      <a:pt x="170" y="0"/>
                      <a:pt x="154" y="0"/>
                      <a:pt x="145" y="10"/>
                    </a:cubicBezTo>
                    <a:cubicBezTo>
                      <a:pt x="65" y="90"/>
                      <a:pt x="65" y="90"/>
                      <a:pt x="65" y="90"/>
                    </a:cubicBezTo>
                    <a:cubicBezTo>
                      <a:pt x="43" y="69"/>
                      <a:pt x="43" y="69"/>
                      <a:pt x="43" y="69"/>
                    </a:cubicBezTo>
                    <a:cubicBezTo>
                      <a:pt x="34" y="59"/>
                      <a:pt x="19" y="59"/>
                      <a:pt x="9" y="69"/>
                    </a:cubicBezTo>
                    <a:cubicBezTo>
                      <a:pt x="0" y="78"/>
                      <a:pt x="0" y="94"/>
                      <a:pt x="9" y="103"/>
                    </a:cubicBezTo>
                    <a:cubicBezTo>
                      <a:pt x="65" y="159"/>
                      <a:pt x="65" y="159"/>
                      <a:pt x="65" y="159"/>
                    </a:cubicBezTo>
                    <a:cubicBezTo>
                      <a:pt x="179" y="44"/>
                      <a:pt x="179" y="44"/>
                      <a:pt x="179" y="44"/>
                    </a:cubicBezTo>
                    <a:cubicBezTo>
                      <a:pt x="188" y="35"/>
                      <a:pt x="188" y="19"/>
                      <a:pt x="179" y="10"/>
                    </a:cubicBezTo>
                    <a:close/>
                  </a:path>
                </a:pathLst>
              </a:custGeom>
              <a:solidFill>
                <a:srgbClr val="71BEA0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/>
              <a:lstStyle/>
              <a:p>
                <a:endParaRPr lang="en-GB" sz="105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4" name="Text Placeholder 32"/>
            <p:cNvSpPr txBox="1"/>
            <p:nvPr/>
          </p:nvSpPr>
          <p:spPr>
            <a:xfrm>
              <a:off x="2057400" y="4507143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Text Placeholder 32"/>
            <p:cNvSpPr txBox="1"/>
            <p:nvPr/>
          </p:nvSpPr>
          <p:spPr>
            <a:xfrm>
              <a:off x="2057400" y="5344953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Text Placeholder 32"/>
            <p:cNvSpPr txBox="1"/>
            <p:nvPr/>
          </p:nvSpPr>
          <p:spPr>
            <a:xfrm>
              <a:off x="6610765" y="4507143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Text Placeholder 32"/>
            <p:cNvSpPr txBox="1"/>
            <p:nvPr/>
          </p:nvSpPr>
          <p:spPr>
            <a:xfrm>
              <a:off x="6610765" y="5344953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10058400" cy="5029200"/>
          </a:xfrm>
          <a:prstGeom prst="rect">
            <a:avLst/>
          </a:prstGeom>
        </p:spPr>
      </p:pic>
      <p:grpSp>
        <p:nvGrpSpPr>
          <p:cNvPr id="35" name="组合 34"/>
          <p:cNvGrpSpPr/>
          <p:nvPr/>
        </p:nvGrpSpPr>
        <p:grpSpPr>
          <a:xfrm>
            <a:off x="3660640" y="2673042"/>
            <a:ext cx="4203065" cy="2356158"/>
            <a:chOff x="4313781" y="1843785"/>
            <a:chExt cx="4203065" cy="2356158"/>
          </a:xfrm>
        </p:grpSpPr>
        <p:grpSp>
          <p:nvGrpSpPr>
            <p:cNvPr id="36" name="组 19"/>
            <p:cNvGrpSpPr/>
            <p:nvPr/>
          </p:nvGrpSpPr>
          <p:grpSpPr>
            <a:xfrm>
              <a:off x="6096000" y="1843785"/>
              <a:ext cx="1730521" cy="1585215"/>
              <a:chOff x="2730658" y="995587"/>
              <a:chExt cx="1971191" cy="2170282"/>
            </a:xfrm>
            <a:solidFill>
              <a:srgbClr val="042C89"/>
            </a:solidFill>
          </p:grpSpPr>
          <p:sp>
            <p:nvSpPr>
              <p:cNvPr id="39" name="矩形 38"/>
              <p:cNvSpPr/>
              <p:nvPr/>
            </p:nvSpPr>
            <p:spPr>
              <a:xfrm>
                <a:off x="2730658" y="995587"/>
                <a:ext cx="45719" cy="504245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2730658" y="995587"/>
                <a:ext cx="1971191" cy="45719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 rot="5400000">
                <a:off x="3573856" y="2037876"/>
                <a:ext cx="2170282" cy="85704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 flipV="1">
                <a:off x="2730658" y="2725917"/>
                <a:ext cx="45719" cy="369542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 flipV="1">
                <a:off x="2730658" y="3095461"/>
                <a:ext cx="1971191" cy="70407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</p:grpSp>
        <p:sp>
          <p:nvSpPr>
            <p:cNvPr id="37" name="TextBox 23"/>
            <p:cNvSpPr txBox="1"/>
            <p:nvPr/>
          </p:nvSpPr>
          <p:spPr>
            <a:xfrm>
              <a:off x="4643765" y="2112029"/>
              <a:ext cx="3122650" cy="101566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spAutoFit/>
            </a:bodyPr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6000" dirty="0">
                  <a:solidFill>
                    <a:srgbClr val="819FA1"/>
                  </a:solidFill>
                  <a:latin typeface="Humnst777 BT" pitchFamily="34" charset="0"/>
                  <a:ea typeface="微软雅黑" panose="020B0503020204020204" pitchFamily="34" charset="-122"/>
                  <a:cs typeface="STHeiti Light" charset="-122"/>
                </a:rPr>
                <a:t>PART </a:t>
              </a:r>
              <a:r>
                <a:rPr lang="en-US" altLang="zh-CN" sz="6600" dirty="0" smtClean="0">
                  <a:solidFill>
                    <a:srgbClr val="819FA1"/>
                  </a:solidFill>
                  <a:latin typeface="Humnst777 BT" pitchFamily="34" charset="0"/>
                  <a:ea typeface="微软雅黑" panose="020B0503020204020204" pitchFamily="34" charset="-122"/>
                  <a:cs typeface="STHeiti Light" charset="-122"/>
                </a:rPr>
                <a:t>03</a:t>
              </a:r>
              <a:endParaRPr lang="zh-CN" altLang="en-US" sz="6600" dirty="0">
                <a:solidFill>
                  <a:srgbClr val="819FA1"/>
                </a:solidFill>
                <a:latin typeface="Humnst777 BT" pitchFamily="34" charset="0"/>
                <a:ea typeface="微软雅黑" panose="020B0503020204020204" pitchFamily="34" charset="-122"/>
                <a:cs typeface="STHeiti Light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4313781" y="3553612"/>
              <a:ext cx="42030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4242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单击此处输入标题</a:t>
              </a:r>
              <a:endParaRPr lang="zh-CN" altLang="en-US" sz="3600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819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03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018062" y="2275766"/>
            <a:ext cx="9888326" cy="3379419"/>
            <a:chOff x="789462" y="2638837"/>
            <a:chExt cx="9888326" cy="3379419"/>
          </a:xfrm>
        </p:grpSpPr>
        <p:sp>
          <p:nvSpPr>
            <p:cNvPr id="12" name="Freeform 51"/>
            <p:cNvSpPr>
              <a:spLocks noEditPoints="1"/>
            </p:cNvSpPr>
            <p:nvPr/>
          </p:nvSpPr>
          <p:spPr bwMode="auto">
            <a:xfrm>
              <a:off x="1965679" y="3177290"/>
              <a:ext cx="887295" cy="888128"/>
            </a:xfrm>
            <a:custGeom>
              <a:avLst/>
              <a:gdLst>
                <a:gd name="T0" fmla="*/ 533 w 1065"/>
                <a:gd name="T1" fmla="*/ 0 h 1066"/>
                <a:gd name="T2" fmla="*/ 67 w 1065"/>
                <a:gd name="T3" fmla="*/ 999 h 1066"/>
                <a:gd name="T4" fmla="*/ 0 w 1065"/>
                <a:gd name="T5" fmla="*/ 1066 h 1066"/>
                <a:gd name="T6" fmla="*/ 1065 w 1065"/>
                <a:gd name="T7" fmla="*/ 267 h 1066"/>
                <a:gd name="T8" fmla="*/ 400 w 1065"/>
                <a:gd name="T9" fmla="*/ 999 h 1066"/>
                <a:gd name="T10" fmla="*/ 200 w 1065"/>
                <a:gd name="T11" fmla="*/ 866 h 1066"/>
                <a:gd name="T12" fmla="*/ 400 w 1065"/>
                <a:gd name="T13" fmla="*/ 999 h 1066"/>
                <a:gd name="T14" fmla="*/ 133 w 1065"/>
                <a:gd name="T15" fmla="*/ 733 h 1066"/>
                <a:gd name="T16" fmla="*/ 466 w 1065"/>
                <a:gd name="T17" fmla="*/ 666 h 1066"/>
                <a:gd name="T18" fmla="*/ 466 w 1065"/>
                <a:gd name="T19" fmla="*/ 600 h 1066"/>
                <a:gd name="T20" fmla="*/ 133 w 1065"/>
                <a:gd name="T21" fmla="*/ 533 h 1066"/>
                <a:gd name="T22" fmla="*/ 466 w 1065"/>
                <a:gd name="T23" fmla="*/ 600 h 1066"/>
                <a:gd name="T24" fmla="*/ 133 w 1065"/>
                <a:gd name="T25" fmla="*/ 466 h 1066"/>
                <a:gd name="T26" fmla="*/ 466 w 1065"/>
                <a:gd name="T27" fmla="*/ 400 h 1066"/>
                <a:gd name="T28" fmla="*/ 466 w 1065"/>
                <a:gd name="T29" fmla="*/ 333 h 1066"/>
                <a:gd name="T30" fmla="*/ 133 w 1065"/>
                <a:gd name="T31" fmla="*/ 267 h 1066"/>
                <a:gd name="T32" fmla="*/ 466 w 1065"/>
                <a:gd name="T33" fmla="*/ 333 h 1066"/>
                <a:gd name="T34" fmla="*/ 133 w 1065"/>
                <a:gd name="T35" fmla="*/ 200 h 1066"/>
                <a:gd name="T36" fmla="*/ 466 w 1065"/>
                <a:gd name="T37" fmla="*/ 134 h 1066"/>
                <a:gd name="T38" fmla="*/ 799 w 1065"/>
                <a:gd name="T39" fmla="*/ 932 h 1066"/>
                <a:gd name="T40" fmla="*/ 666 w 1065"/>
                <a:gd name="T41" fmla="*/ 799 h 1066"/>
                <a:gd name="T42" fmla="*/ 799 w 1065"/>
                <a:gd name="T43" fmla="*/ 932 h 1066"/>
                <a:gd name="T44" fmla="*/ 666 w 1065"/>
                <a:gd name="T45" fmla="*/ 733 h 1066"/>
                <a:gd name="T46" fmla="*/ 799 w 1065"/>
                <a:gd name="T47" fmla="*/ 600 h 1066"/>
                <a:gd name="T48" fmla="*/ 799 w 1065"/>
                <a:gd name="T49" fmla="*/ 533 h 1066"/>
                <a:gd name="T50" fmla="*/ 666 w 1065"/>
                <a:gd name="T51" fmla="*/ 400 h 1066"/>
                <a:gd name="T52" fmla="*/ 799 w 1065"/>
                <a:gd name="T53" fmla="*/ 533 h 1066"/>
                <a:gd name="T54" fmla="*/ 866 w 1065"/>
                <a:gd name="T55" fmla="*/ 932 h 1066"/>
                <a:gd name="T56" fmla="*/ 999 w 1065"/>
                <a:gd name="T57" fmla="*/ 799 h 1066"/>
                <a:gd name="T58" fmla="*/ 999 w 1065"/>
                <a:gd name="T59" fmla="*/ 733 h 1066"/>
                <a:gd name="T60" fmla="*/ 866 w 1065"/>
                <a:gd name="T61" fmla="*/ 600 h 1066"/>
                <a:gd name="T62" fmla="*/ 999 w 1065"/>
                <a:gd name="T63" fmla="*/ 733 h 1066"/>
                <a:gd name="T64" fmla="*/ 866 w 1065"/>
                <a:gd name="T65" fmla="*/ 533 h 1066"/>
                <a:gd name="T66" fmla="*/ 999 w 1065"/>
                <a:gd name="T67" fmla="*/ 400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5" h="1066">
                  <a:moveTo>
                    <a:pt x="533" y="267"/>
                  </a:moveTo>
                  <a:lnTo>
                    <a:pt x="533" y="0"/>
                  </a:lnTo>
                  <a:lnTo>
                    <a:pt x="67" y="0"/>
                  </a:lnTo>
                  <a:lnTo>
                    <a:pt x="67" y="999"/>
                  </a:lnTo>
                  <a:lnTo>
                    <a:pt x="0" y="999"/>
                  </a:lnTo>
                  <a:lnTo>
                    <a:pt x="0" y="1066"/>
                  </a:lnTo>
                  <a:lnTo>
                    <a:pt x="1065" y="1066"/>
                  </a:lnTo>
                  <a:lnTo>
                    <a:pt x="1065" y="267"/>
                  </a:lnTo>
                  <a:lnTo>
                    <a:pt x="533" y="267"/>
                  </a:lnTo>
                  <a:close/>
                  <a:moveTo>
                    <a:pt x="400" y="999"/>
                  </a:moveTo>
                  <a:lnTo>
                    <a:pt x="200" y="999"/>
                  </a:lnTo>
                  <a:lnTo>
                    <a:pt x="200" y="866"/>
                  </a:lnTo>
                  <a:lnTo>
                    <a:pt x="400" y="866"/>
                  </a:lnTo>
                  <a:lnTo>
                    <a:pt x="400" y="999"/>
                  </a:lnTo>
                  <a:close/>
                  <a:moveTo>
                    <a:pt x="466" y="733"/>
                  </a:moveTo>
                  <a:lnTo>
                    <a:pt x="133" y="733"/>
                  </a:lnTo>
                  <a:lnTo>
                    <a:pt x="133" y="666"/>
                  </a:lnTo>
                  <a:lnTo>
                    <a:pt x="466" y="666"/>
                  </a:lnTo>
                  <a:lnTo>
                    <a:pt x="466" y="733"/>
                  </a:lnTo>
                  <a:close/>
                  <a:moveTo>
                    <a:pt x="466" y="600"/>
                  </a:moveTo>
                  <a:lnTo>
                    <a:pt x="133" y="600"/>
                  </a:lnTo>
                  <a:lnTo>
                    <a:pt x="133" y="533"/>
                  </a:lnTo>
                  <a:lnTo>
                    <a:pt x="466" y="533"/>
                  </a:lnTo>
                  <a:lnTo>
                    <a:pt x="466" y="600"/>
                  </a:lnTo>
                  <a:close/>
                  <a:moveTo>
                    <a:pt x="466" y="466"/>
                  </a:moveTo>
                  <a:lnTo>
                    <a:pt x="133" y="466"/>
                  </a:lnTo>
                  <a:lnTo>
                    <a:pt x="133" y="400"/>
                  </a:lnTo>
                  <a:lnTo>
                    <a:pt x="466" y="400"/>
                  </a:lnTo>
                  <a:lnTo>
                    <a:pt x="466" y="466"/>
                  </a:lnTo>
                  <a:close/>
                  <a:moveTo>
                    <a:pt x="466" y="333"/>
                  </a:moveTo>
                  <a:lnTo>
                    <a:pt x="133" y="333"/>
                  </a:lnTo>
                  <a:lnTo>
                    <a:pt x="133" y="267"/>
                  </a:lnTo>
                  <a:lnTo>
                    <a:pt x="466" y="267"/>
                  </a:lnTo>
                  <a:lnTo>
                    <a:pt x="466" y="333"/>
                  </a:lnTo>
                  <a:close/>
                  <a:moveTo>
                    <a:pt x="466" y="200"/>
                  </a:moveTo>
                  <a:lnTo>
                    <a:pt x="133" y="200"/>
                  </a:lnTo>
                  <a:lnTo>
                    <a:pt x="133" y="134"/>
                  </a:lnTo>
                  <a:lnTo>
                    <a:pt x="466" y="134"/>
                  </a:lnTo>
                  <a:lnTo>
                    <a:pt x="466" y="200"/>
                  </a:lnTo>
                  <a:close/>
                  <a:moveTo>
                    <a:pt x="799" y="932"/>
                  </a:moveTo>
                  <a:lnTo>
                    <a:pt x="666" y="932"/>
                  </a:lnTo>
                  <a:lnTo>
                    <a:pt x="666" y="799"/>
                  </a:lnTo>
                  <a:lnTo>
                    <a:pt x="799" y="799"/>
                  </a:lnTo>
                  <a:lnTo>
                    <a:pt x="799" y="932"/>
                  </a:lnTo>
                  <a:close/>
                  <a:moveTo>
                    <a:pt x="799" y="733"/>
                  </a:moveTo>
                  <a:lnTo>
                    <a:pt x="666" y="733"/>
                  </a:lnTo>
                  <a:lnTo>
                    <a:pt x="666" y="600"/>
                  </a:lnTo>
                  <a:lnTo>
                    <a:pt x="799" y="600"/>
                  </a:lnTo>
                  <a:lnTo>
                    <a:pt x="799" y="733"/>
                  </a:lnTo>
                  <a:close/>
                  <a:moveTo>
                    <a:pt x="799" y="533"/>
                  </a:moveTo>
                  <a:lnTo>
                    <a:pt x="666" y="533"/>
                  </a:lnTo>
                  <a:lnTo>
                    <a:pt x="666" y="400"/>
                  </a:lnTo>
                  <a:lnTo>
                    <a:pt x="799" y="400"/>
                  </a:lnTo>
                  <a:lnTo>
                    <a:pt x="799" y="533"/>
                  </a:lnTo>
                  <a:close/>
                  <a:moveTo>
                    <a:pt x="999" y="932"/>
                  </a:moveTo>
                  <a:lnTo>
                    <a:pt x="866" y="932"/>
                  </a:lnTo>
                  <a:lnTo>
                    <a:pt x="866" y="799"/>
                  </a:lnTo>
                  <a:lnTo>
                    <a:pt x="999" y="799"/>
                  </a:lnTo>
                  <a:lnTo>
                    <a:pt x="999" y="932"/>
                  </a:lnTo>
                  <a:close/>
                  <a:moveTo>
                    <a:pt x="999" y="733"/>
                  </a:moveTo>
                  <a:lnTo>
                    <a:pt x="866" y="733"/>
                  </a:lnTo>
                  <a:lnTo>
                    <a:pt x="866" y="600"/>
                  </a:lnTo>
                  <a:lnTo>
                    <a:pt x="999" y="600"/>
                  </a:lnTo>
                  <a:lnTo>
                    <a:pt x="999" y="733"/>
                  </a:lnTo>
                  <a:close/>
                  <a:moveTo>
                    <a:pt x="999" y="533"/>
                  </a:moveTo>
                  <a:lnTo>
                    <a:pt x="866" y="533"/>
                  </a:lnTo>
                  <a:lnTo>
                    <a:pt x="866" y="400"/>
                  </a:lnTo>
                  <a:lnTo>
                    <a:pt x="999" y="400"/>
                  </a:lnTo>
                  <a:lnTo>
                    <a:pt x="999" y="5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789462" y="2638837"/>
              <a:ext cx="5306538" cy="3379419"/>
              <a:chOff x="895534" y="2187706"/>
              <a:chExt cx="5306538" cy="3379419"/>
            </a:xfrm>
          </p:grpSpPr>
          <p:pic>
            <p:nvPicPr>
              <p:cNvPr id="23" name="Picture 3"/>
              <p:cNvPicPr>
                <a:picLocks noChangeAspect="1"/>
              </p:cNvPicPr>
              <p:nvPr/>
            </p:nvPicPr>
            <p:blipFill rotWithShape="1"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134" t="10550" r="21733" b="13050"/>
              <a:stretch>
                <a:fillRect/>
              </a:stretch>
            </p:blipFill>
            <p:spPr>
              <a:xfrm>
                <a:off x="895534" y="2187706"/>
                <a:ext cx="3259510" cy="2957559"/>
              </a:xfrm>
              <a:prstGeom prst="rect">
                <a:avLst/>
              </a:prstGeom>
            </p:spPr>
          </p:pic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2241" y="2513685"/>
                <a:ext cx="2826095" cy="1783555"/>
              </a:xfrm>
              <a:prstGeom prst="rect">
                <a:avLst/>
              </a:prstGeom>
            </p:spPr>
          </p:pic>
          <p:pic>
            <p:nvPicPr>
              <p:cNvPr id="25" name="Picture 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221" t="29398" r="17922" b="13718"/>
              <a:stretch>
                <a:fillRect/>
              </a:stretch>
            </p:blipFill>
            <p:spPr>
              <a:xfrm>
                <a:off x="3020189" y="3647476"/>
                <a:ext cx="3181883" cy="1919649"/>
              </a:xfrm>
              <a:prstGeom prst="rect">
                <a:avLst/>
              </a:prstGeom>
            </p:spPr>
          </p:pic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92650" y="3888024"/>
                <a:ext cx="2183172" cy="1384764"/>
              </a:xfrm>
              <a:prstGeom prst="rect">
                <a:avLst/>
              </a:prstGeom>
            </p:spPr>
          </p:pic>
        </p:grpSp>
        <p:grpSp>
          <p:nvGrpSpPr>
            <p:cNvPr id="14" name="组合 13"/>
            <p:cNvGrpSpPr/>
            <p:nvPr/>
          </p:nvGrpSpPr>
          <p:grpSpPr>
            <a:xfrm>
              <a:off x="6505773" y="2927834"/>
              <a:ext cx="310968" cy="2822642"/>
              <a:chOff x="6189852" y="2543360"/>
              <a:chExt cx="310968" cy="2822642"/>
            </a:xfrm>
          </p:grpSpPr>
          <p:sp>
            <p:nvSpPr>
              <p:cNvPr id="19" name="Freeform 45"/>
              <p:cNvSpPr>
                <a:spLocks noEditPoints="1"/>
              </p:cNvSpPr>
              <p:nvPr/>
            </p:nvSpPr>
            <p:spPr bwMode="auto">
              <a:xfrm>
                <a:off x="6189852" y="2543360"/>
                <a:ext cx="310968" cy="310968"/>
              </a:xfrm>
              <a:custGeom>
                <a:avLst/>
                <a:gdLst/>
                <a:ahLst/>
                <a:cxnLst>
                  <a:cxn ang="0">
                    <a:pos x="27" y="55"/>
                  </a:cxn>
                  <a:cxn ang="0">
                    <a:pos x="0" y="27"/>
                  </a:cxn>
                  <a:cxn ang="0">
                    <a:pos x="27" y="0"/>
                  </a:cxn>
                  <a:cxn ang="0">
                    <a:pos x="55" y="27"/>
                  </a:cxn>
                  <a:cxn ang="0">
                    <a:pos x="27" y="55"/>
                  </a:cxn>
                  <a:cxn ang="0">
                    <a:pos x="45" y="20"/>
                  </a:cxn>
                  <a:cxn ang="0">
                    <a:pos x="42" y="17"/>
                  </a:cxn>
                  <a:cxn ang="0">
                    <a:pos x="40" y="16"/>
                  </a:cxn>
                  <a:cxn ang="0">
                    <a:pos x="38" y="17"/>
                  </a:cxn>
                  <a:cxn ang="0">
                    <a:pos x="24" y="31"/>
                  </a:cxn>
                  <a:cxn ang="0">
                    <a:pos x="16" y="23"/>
                  </a:cxn>
                  <a:cxn ang="0">
                    <a:pos x="14" y="22"/>
                  </a:cxn>
                  <a:cxn ang="0">
                    <a:pos x="13" y="23"/>
                  </a:cxn>
                  <a:cxn ang="0">
                    <a:pos x="9" y="26"/>
                  </a:cxn>
                  <a:cxn ang="0">
                    <a:pos x="9" y="28"/>
                  </a:cxn>
                  <a:cxn ang="0">
                    <a:pos x="9" y="30"/>
                  </a:cxn>
                  <a:cxn ang="0">
                    <a:pos x="22" y="43"/>
                  </a:cxn>
                  <a:cxn ang="0">
                    <a:pos x="24" y="43"/>
                  </a:cxn>
                  <a:cxn ang="0">
                    <a:pos x="26" y="43"/>
                  </a:cxn>
                  <a:cxn ang="0">
                    <a:pos x="45" y="23"/>
                  </a:cxn>
                  <a:cxn ang="0">
                    <a:pos x="46" y="22"/>
                  </a:cxn>
                  <a:cxn ang="0">
                    <a:pos x="45" y="20"/>
                  </a:cxn>
                </a:cxnLst>
                <a:rect l="0" t="0" r="r" b="b"/>
                <a:pathLst>
                  <a:path w="55" h="55">
                    <a:moveTo>
                      <a:pt x="27" y="55"/>
                    </a:moveTo>
                    <a:cubicBezTo>
                      <a:pt x="12" y="55"/>
                      <a:pt x="0" y="42"/>
                      <a:pt x="0" y="27"/>
                    </a:cubicBezTo>
                    <a:cubicBezTo>
                      <a:pt x="0" y="12"/>
                      <a:pt x="12" y="0"/>
                      <a:pt x="27" y="0"/>
                    </a:cubicBezTo>
                    <a:cubicBezTo>
                      <a:pt x="42" y="0"/>
                      <a:pt x="55" y="12"/>
                      <a:pt x="55" y="27"/>
                    </a:cubicBezTo>
                    <a:cubicBezTo>
                      <a:pt x="55" y="42"/>
                      <a:pt x="42" y="55"/>
                      <a:pt x="27" y="55"/>
                    </a:cubicBezTo>
                    <a:close/>
                    <a:moveTo>
                      <a:pt x="45" y="20"/>
                    </a:moveTo>
                    <a:cubicBezTo>
                      <a:pt x="42" y="17"/>
                      <a:pt x="42" y="17"/>
                      <a:pt x="42" y="17"/>
                    </a:cubicBezTo>
                    <a:cubicBezTo>
                      <a:pt x="41" y="16"/>
                      <a:pt x="41" y="16"/>
                      <a:pt x="40" y="16"/>
                    </a:cubicBezTo>
                    <a:cubicBezTo>
                      <a:pt x="39" y="16"/>
                      <a:pt x="39" y="16"/>
                      <a:pt x="38" y="17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5" y="23"/>
                      <a:pt x="15" y="22"/>
                      <a:pt x="14" y="22"/>
                    </a:cubicBezTo>
                    <a:cubicBezTo>
                      <a:pt x="14" y="22"/>
                      <a:pt x="13" y="23"/>
                      <a:pt x="13" y="23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9" y="27"/>
                      <a:pt x="9" y="27"/>
                      <a:pt x="9" y="28"/>
                    </a:cubicBezTo>
                    <a:cubicBezTo>
                      <a:pt x="9" y="29"/>
                      <a:pt x="9" y="29"/>
                      <a:pt x="9" y="30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3" y="43"/>
                      <a:pt x="23" y="43"/>
                      <a:pt x="24" y="43"/>
                    </a:cubicBezTo>
                    <a:cubicBezTo>
                      <a:pt x="25" y="43"/>
                      <a:pt x="25" y="43"/>
                      <a:pt x="26" y="43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45" y="23"/>
                      <a:pt x="46" y="22"/>
                      <a:pt x="46" y="22"/>
                    </a:cubicBezTo>
                    <a:cubicBezTo>
                      <a:pt x="46" y="21"/>
                      <a:pt x="45" y="20"/>
                      <a:pt x="45" y="20"/>
                    </a:cubicBezTo>
                    <a:close/>
                  </a:path>
                </a:pathLst>
              </a:custGeom>
              <a:solidFill>
                <a:srgbClr val="71BEA0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  <p:sp>
            <p:nvSpPr>
              <p:cNvPr id="20" name="Freeform 45"/>
              <p:cNvSpPr>
                <a:spLocks noEditPoints="1"/>
              </p:cNvSpPr>
              <p:nvPr/>
            </p:nvSpPr>
            <p:spPr bwMode="auto">
              <a:xfrm>
                <a:off x="6189852" y="3380585"/>
                <a:ext cx="310968" cy="310968"/>
              </a:xfrm>
              <a:custGeom>
                <a:avLst/>
                <a:gdLst/>
                <a:ahLst/>
                <a:cxnLst>
                  <a:cxn ang="0">
                    <a:pos x="27" y="55"/>
                  </a:cxn>
                  <a:cxn ang="0">
                    <a:pos x="0" y="27"/>
                  </a:cxn>
                  <a:cxn ang="0">
                    <a:pos x="27" y="0"/>
                  </a:cxn>
                  <a:cxn ang="0">
                    <a:pos x="55" y="27"/>
                  </a:cxn>
                  <a:cxn ang="0">
                    <a:pos x="27" y="55"/>
                  </a:cxn>
                  <a:cxn ang="0">
                    <a:pos x="45" y="20"/>
                  </a:cxn>
                  <a:cxn ang="0">
                    <a:pos x="42" y="17"/>
                  </a:cxn>
                  <a:cxn ang="0">
                    <a:pos x="40" y="16"/>
                  </a:cxn>
                  <a:cxn ang="0">
                    <a:pos x="38" y="17"/>
                  </a:cxn>
                  <a:cxn ang="0">
                    <a:pos x="24" y="31"/>
                  </a:cxn>
                  <a:cxn ang="0">
                    <a:pos x="16" y="23"/>
                  </a:cxn>
                  <a:cxn ang="0">
                    <a:pos x="14" y="22"/>
                  </a:cxn>
                  <a:cxn ang="0">
                    <a:pos x="13" y="23"/>
                  </a:cxn>
                  <a:cxn ang="0">
                    <a:pos x="9" y="26"/>
                  </a:cxn>
                  <a:cxn ang="0">
                    <a:pos x="9" y="28"/>
                  </a:cxn>
                  <a:cxn ang="0">
                    <a:pos x="9" y="30"/>
                  </a:cxn>
                  <a:cxn ang="0">
                    <a:pos x="22" y="43"/>
                  </a:cxn>
                  <a:cxn ang="0">
                    <a:pos x="24" y="43"/>
                  </a:cxn>
                  <a:cxn ang="0">
                    <a:pos x="26" y="43"/>
                  </a:cxn>
                  <a:cxn ang="0">
                    <a:pos x="45" y="23"/>
                  </a:cxn>
                  <a:cxn ang="0">
                    <a:pos x="46" y="22"/>
                  </a:cxn>
                  <a:cxn ang="0">
                    <a:pos x="45" y="20"/>
                  </a:cxn>
                </a:cxnLst>
                <a:rect l="0" t="0" r="r" b="b"/>
                <a:pathLst>
                  <a:path w="55" h="55">
                    <a:moveTo>
                      <a:pt x="27" y="55"/>
                    </a:moveTo>
                    <a:cubicBezTo>
                      <a:pt x="12" y="55"/>
                      <a:pt x="0" y="42"/>
                      <a:pt x="0" y="27"/>
                    </a:cubicBezTo>
                    <a:cubicBezTo>
                      <a:pt x="0" y="12"/>
                      <a:pt x="12" y="0"/>
                      <a:pt x="27" y="0"/>
                    </a:cubicBezTo>
                    <a:cubicBezTo>
                      <a:pt x="42" y="0"/>
                      <a:pt x="55" y="12"/>
                      <a:pt x="55" y="27"/>
                    </a:cubicBezTo>
                    <a:cubicBezTo>
                      <a:pt x="55" y="42"/>
                      <a:pt x="42" y="55"/>
                      <a:pt x="27" y="55"/>
                    </a:cubicBezTo>
                    <a:close/>
                    <a:moveTo>
                      <a:pt x="45" y="20"/>
                    </a:moveTo>
                    <a:cubicBezTo>
                      <a:pt x="42" y="17"/>
                      <a:pt x="42" y="17"/>
                      <a:pt x="42" y="17"/>
                    </a:cubicBezTo>
                    <a:cubicBezTo>
                      <a:pt x="41" y="16"/>
                      <a:pt x="41" y="16"/>
                      <a:pt x="40" y="16"/>
                    </a:cubicBezTo>
                    <a:cubicBezTo>
                      <a:pt x="39" y="16"/>
                      <a:pt x="39" y="16"/>
                      <a:pt x="38" y="17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5" y="23"/>
                      <a:pt x="15" y="22"/>
                      <a:pt x="14" y="22"/>
                    </a:cubicBezTo>
                    <a:cubicBezTo>
                      <a:pt x="14" y="22"/>
                      <a:pt x="13" y="23"/>
                      <a:pt x="13" y="23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9" y="27"/>
                      <a:pt x="9" y="27"/>
                      <a:pt x="9" y="28"/>
                    </a:cubicBezTo>
                    <a:cubicBezTo>
                      <a:pt x="9" y="29"/>
                      <a:pt x="9" y="29"/>
                      <a:pt x="9" y="30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3" y="43"/>
                      <a:pt x="23" y="43"/>
                      <a:pt x="24" y="43"/>
                    </a:cubicBezTo>
                    <a:cubicBezTo>
                      <a:pt x="25" y="43"/>
                      <a:pt x="25" y="43"/>
                      <a:pt x="26" y="43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45" y="23"/>
                      <a:pt x="46" y="22"/>
                      <a:pt x="46" y="22"/>
                    </a:cubicBezTo>
                    <a:cubicBezTo>
                      <a:pt x="46" y="21"/>
                      <a:pt x="45" y="20"/>
                      <a:pt x="45" y="20"/>
                    </a:cubicBezTo>
                    <a:close/>
                  </a:path>
                </a:pathLst>
              </a:custGeom>
              <a:solidFill>
                <a:srgbClr val="C7534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  <p:sp>
            <p:nvSpPr>
              <p:cNvPr id="21" name="Freeform 45"/>
              <p:cNvSpPr>
                <a:spLocks noEditPoints="1"/>
              </p:cNvSpPr>
              <p:nvPr/>
            </p:nvSpPr>
            <p:spPr bwMode="auto">
              <a:xfrm>
                <a:off x="6189852" y="4217810"/>
                <a:ext cx="310968" cy="310968"/>
              </a:xfrm>
              <a:custGeom>
                <a:avLst/>
                <a:gdLst/>
                <a:ahLst/>
                <a:cxnLst>
                  <a:cxn ang="0">
                    <a:pos x="27" y="55"/>
                  </a:cxn>
                  <a:cxn ang="0">
                    <a:pos x="0" y="27"/>
                  </a:cxn>
                  <a:cxn ang="0">
                    <a:pos x="27" y="0"/>
                  </a:cxn>
                  <a:cxn ang="0">
                    <a:pos x="55" y="27"/>
                  </a:cxn>
                  <a:cxn ang="0">
                    <a:pos x="27" y="55"/>
                  </a:cxn>
                  <a:cxn ang="0">
                    <a:pos x="45" y="20"/>
                  </a:cxn>
                  <a:cxn ang="0">
                    <a:pos x="42" y="17"/>
                  </a:cxn>
                  <a:cxn ang="0">
                    <a:pos x="40" y="16"/>
                  </a:cxn>
                  <a:cxn ang="0">
                    <a:pos x="38" y="17"/>
                  </a:cxn>
                  <a:cxn ang="0">
                    <a:pos x="24" y="31"/>
                  </a:cxn>
                  <a:cxn ang="0">
                    <a:pos x="16" y="23"/>
                  </a:cxn>
                  <a:cxn ang="0">
                    <a:pos x="14" y="22"/>
                  </a:cxn>
                  <a:cxn ang="0">
                    <a:pos x="13" y="23"/>
                  </a:cxn>
                  <a:cxn ang="0">
                    <a:pos x="9" y="26"/>
                  </a:cxn>
                  <a:cxn ang="0">
                    <a:pos x="9" y="28"/>
                  </a:cxn>
                  <a:cxn ang="0">
                    <a:pos x="9" y="30"/>
                  </a:cxn>
                  <a:cxn ang="0">
                    <a:pos x="22" y="43"/>
                  </a:cxn>
                  <a:cxn ang="0">
                    <a:pos x="24" y="43"/>
                  </a:cxn>
                  <a:cxn ang="0">
                    <a:pos x="26" y="43"/>
                  </a:cxn>
                  <a:cxn ang="0">
                    <a:pos x="45" y="23"/>
                  </a:cxn>
                  <a:cxn ang="0">
                    <a:pos x="46" y="22"/>
                  </a:cxn>
                  <a:cxn ang="0">
                    <a:pos x="45" y="20"/>
                  </a:cxn>
                </a:cxnLst>
                <a:rect l="0" t="0" r="r" b="b"/>
                <a:pathLst>
                  <a:path w="55" h="55">
                    <a:moveTo>
                      <a:pt x="27" y="55"/>
                    </a:moveTo>
                    <a:cubicBezTo>
                      <a:pt x="12" y="55"/>
                      <a:pt x="0" y="42"/>
                      <a:pt x="0" y="27"/>
                    </a:cubicBezTo>
                    <a:cubicBezTo>
                      <a:pt x="0" y="12"/>
                      <a:pt x="12" y="0"/>
                      <a:pt x="27" y="0"/>
                    </a:cubicBezTo>
                    <a:cubicBezTo>
                      <a:pt x="42" y="0"/>
                      <a:pt x="55" y="12"/>
                      <a:pt x="55" y="27"/>
                    </a:cubicBezTo>
                    <a:cubicBezTo>
                      <a:pt x="55" y="42"/>
                      <a:pt x="42" y="55"/>
                      <a:pt x="27" y="55"/>
                    </a:cubicBezTo>
                    <a:close/>
                    <a:moveTo>
                      <a:pt x="45" y="20"/>
                    </a:moveTo>
                    <a:cubicBezTo>
                      <a:pt x="42" y="17"/>
                      <a:pt x="42" y="17"/>
                      <a:pt x="42" y="17"/>
                    </a:cubicBezTo>
                    <a:cubicBezTo>
                      <a:pt x="41" y="16"/>
                      <a:pt x="41" y="16"/>
                      <a:pt x="40" y="16"/>
                    </a:cubicBezTo>
                    <a:cubicBezTo>
                      <a:pt x="39" y="16"/>
                      <a:pt x="39" y="16"/>
                      <a:pt x="38" y="17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5" y="23"/>
                      <a:pt x="15" y="22"/>
                      <a:pt x="14" y="22"/>
                    </a:cubicBezTo>
                    <a:cubicBezTo>
                      <a:pt x="14" y="22"/>
                      <a:pt x="13" y="23"/>
                      <a:pt x="13" y="23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9" y="27"/>
                      <a:pt x="9" y="27"/>
                      <a:pt x="9" y="28"/>
                    </a:cubicBezTo>
                    <a:cubicBezTo>
                      <a:pt x="9" y="29"/>
                      <a:pt x="9" y="29"/>
                      <a:pt x="9" y="30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3" y="43"/>
                      <a:pt x="23" y="43"/>
                      <a:pt x="24" y="43"/>
                    </a:cubicBezTo>
                    <a:cubicBezTo>
                      <a:pt x="25" y="43"/>
                      <a:pt x="25" y="43"/>
                      <a:pt x="26" y="43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45" y="23"/>
                      <a:pt x="46" y="22"/>
                      <a:pt x="46" y="22"/>
                    </a:cubicBezTo>
                    <a:cubicBezTo>
                      <a:pt x="46" y="21"/>
                      <a:pt x="45" y="20"/>
                      <a:pt x="45" y="20"/>
                    </a:cubicBezTo>
                    <a:close/>
                  </a:path>
                </a:pathLst>
              </a:custGeom>
              <a:solidFill>
                <a:srgbClr val="F7B759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  <p:sp>
            <p:nvSpPr>
              <p:cNvPr id="22" name="Freeform 82"/>
              <p:cNvSpPr>
                <a:spLocks noEditPoints="1"/>
              </p:cNvSpPr>
              <p:nvPr/>
            </p:nvSpPr>
            <p:spPr bwMode="auto">
              <a:xfrm>
                <a:off x="6189852" y="5055034"/>
                <a:ext cx="310968" cy="310968"/>
              </a:xfrm>
              <a:custGeom>
                <a:avLst/>
                <a:gdLst/>
                <a:ahLst/>
                <a:cxnLst>
                  <a:cxn ang="0">
                    <a:pos x="27" y="55"/>
                  </a:cxn>
                  <a:cxn ang="0">
                    <a:pos x="0" y="27"/>
                  </a:cxn>
                  <a:cxn ang="0">
                    <a:pos x="27" y="0"/>
                  </a:cxn>
                  <a:cxn ang="0">
                    <a:pos x="55" y="27"/>
                  </a:cxn>
                  <a:cxn ang="0">
                    <a:pos x="27" y="55"/>
                  </a:cxn>
                  <a:cxn ang="0">
                    <a:pos x="45" y="20"/>
                  </a:cxn>
                  <a:cxn ang="0">
                    <a:pos x="42" y="17"/>
                  </a:cxn>
                  <a:cxn ang="0">
                    <a:pos x="40" y="16"/>
                  </a:cxn>
                  <a:cxn ang="0">
                    <a:pos x="38" y="17"/>
                  </a:cxn>
                  <a:cxn ang="0">
                    <a:pos x="24" y="31"/>
                  </a:cxn>
                  <a:cxn ang="0">
                    <a:pos x="16" y="23"/>
                  </a:cxn>
                  <a:cxn ang="0">
                    <a:pos x="14" y="22"/>
                  </a:cxn>
                  <a:cxn ang="0">
                    <a:pos x="13" y="23"/>
                  </a:cxn>
                  <a:cxn ang="0">
                    <a:pos x="9" y="26"/>
                  </a:cxn>
                  <a:cxn ang="0">
                    <a:pos x="9" y="28"/>
                  </a:cxn>
                  <a:cxn ang="0">
                    <a:pos x="9" y="30"/>
                  </a:cxn>
                  <a:cxn ang="0">
                    <a:pos x="22" y="43"/>
                  </a:cxn>
                  <a:cxn ang="0">
                    <a:pos x="24" y="43"/>
                  </a:cxn>
                  <a:cxn ang="0">
                    <a:pos x="26" y="43"/>
                  </a:cxn>
                  <a:cxn ang="0">
                    <a:pos x="45" y="23"/>
                  </a:cxn>
                  <a:cxn ang="0">
                    <a:pos x="46" y="22"/>
                  </a:cxn>
                  <a:cxn ang="0">
                    <a:pos x="45" y="20"/>
                  </a:cxn>
                </a:cxnLst>
                <a:rect l="0" t="0" r="r" b="b"/>
                <a:pathLst>
                  <a:path w="55" h="55">
                    <a:moveTo>
                      <a:pt x="27" y="55"/>
                    </a:moveTo>
                    <a:cubicBezTo>
                      <a:pt x="12" y="55"/>
                      <a:pt x="0" y="42"/>
                      <a:pt x="0" y="27"/>
                    </a:cubicBezTo>
                    <a:cubicBezTo>
                      <a:pt x="0" y="12"/>
                      <a:pt x="12" y="0"/>
                      <a:pt x="27" y="0"/>
                    </a:cubicBezTo>
                    <a:cubicBezTo>
                      <a:pt x="42" y="0"/>
                      <a:pt x="55" y="12"/>
                      <a:pt x="55" y="27"/>
                    </a:cubicBezTo>
                    <a:cubicBezTo>
                      <a:pt x="55" y="42"/>
                      <a:pt x="42" y="55"/>
                      <a:pt x="27" y="55"/>
                    </a:cubicBezTo>
                    <a:close/>
                    <a:moveTo>
                      <a:pt x="45" y="20"/>
                    </a:moveTo>
                    <a:cubicBezTo>
                      <a:pt x="42" y="17"/>
                      <a:pt x="42" y="17"/>
                      <a:pt x="42" y="17"/>
                    </a:cubicBezTo>
                    <a:cubicBezTo>
                      <a:pt x="41" y="16"/>
                      <a:pt x="41" y="16"/>
                      <a:pt x="40" y="16"/>
                    </a:cubicBezTo>
                    <a:cubicBezTo>
                      <a:pt x="39" y="16"/>
                      <a:pt x="39" y="16"/>
                      <a:pt x="38" y="17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5" y="23"/>
                      <a:pt x="15" y="22"/>
                      <a:pt x="14" y="22"/>
                    </a:cubicBezTo>
                    <a:cubicBezTo>
                      <a:pt x="14" y="22"/>
                      <a:pt x="13" y="23"/>
                      <a:pt x="13" y="23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9" y="27"/>
                      <a:pt x="9" y="27"/>
                      <a:pt x="9" y="28"/>
                    </a:cubicBezTo>
                    <a:cubicBezTo>
                      <a:pt x="9" y="29"/>
                      <a:pt x="9" y="29"/>
                      <a:pt x="9" y="30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3" y="43"/>
                      <a:pt x="23" y="43"/>
                      <a:pt x="24" y="43"/>
                    </a:cubicBezTo>
                    <a:cubicBezTo>
                      <a:pt x="25" y="43"/>
                      <a:pt x="25" y="43"/>
                      <a:pt x="26" y="43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45" y="23"/>
                      <a:pt x="46" y="22"/>
                      <a:pt x="46" y="22"/>
                    </a:cubicBezTo>
                    <a:cubicBezTo>
                      <a:pt x="46" y="21"/>
                      <a:pt x="45" y="20"/>
                      <a:pt x="45" y="20"/>
                    </a:cubicBezTo>
                    <a:close/>
                  </a:path>
                </a:pathLst>
              </a:custGeom>
              <a:solidFill>
                <a:srgbClr val="819FA1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</p:grpSp>
        <p:sp>
          <p:nvSpPr>
            <p:cNvPr id="15" name="Text Placeholder 32"/>
            <p:cNvSpPr txBox="1"/>
            <p:nvPr/>
          </p:nvSpPr>
          <p:spPr>
            <a:xfrm>
              <a:off x="6816741" y="2801388"/>
              <a:ext cx="3861047" cy="563859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Text Placeholder 32"/>
            <p:cNvSpPr txBox="1"/>
            <p:nvPr/>
          </p:nvSpPr>
          <p:spPr>
            <a:xfrm>
              <a:off x="6816741" y="3638613"/>
              <a:ext cx="3861047" cy="563859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Text Placeholder 32"/>
            <p:cNvSpPr txBox="1"/>
            <p:nvPr/>
          </p:nvSpPr>
          <p:spPr>
            <a:xfrm>
              <a:off x="6816741" y="4503913"/>
              <a:ext cx="3861047" cy="563859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Text Placeholder 32"/>
            <p:cNvSpPr txBox="1"/>
            <p:nvPr/>
          </p:nvSpPr>
          <p:spPr>
            <a:xfrm>
              <a:off x="6816741" y="5312099"/>
              <a:ext cx="3861047" cy="563859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819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03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62183" y="2875209"/>
            <a:ext cx="10867633" cy="2424436"/>
            <a:chOff x="662183" y="2875209"/>
            <a:chExt cx="10867633" cy="2424436"/>
          </a:xfrm>
        </p:grpSpPr>
        <p:grpSp>
          <p:nvGrpSpPr>
            <p:cNvPr id="11" name="组合 10"/>
            <p:cNvGrpSpPr/>
            <p:nvPr/>
          </p:nvGrpSpPr>
          <p:grpSpPr>
            <a:xfrm>
              <a:off x="662183" y="2875209"/>
              <a:ext cx="10867633" cy="1107582"/>
              <a:chOff x="679709" y="2762108"/>
              <a:chExt cx="10867633" cy="1107582"/>
            </a:xfrm>
          </p:grpSpPr>
          <p:grpSp>
            <p:nvGrpSpPr>
              <p:cNvPr id="12" name="Group 4"/>
              <p:cNvGrpSpPr/>
              <p:nvPr/>
            </p:nvGrpSpPr>
            <p:grpSpPr>
              <a:xfrm>
                <a:off x="3472672" y="2762108"/>
                <a:ext cx="2266682" cy="1107582"/>
                <a:chOff x="4254125" y="4137812"/>
                <a:chExt cx="2266682" cy="1107582"/>
              </a:xfrm>
            </p:grpSpPr>
            <p:sp>
              <p:nvSpPr>
                <p:cNvPr id="22" name="Rounded Rectangle 5"/>
                <p:cNvSpPr/>
                <p:nvPr/>
              </p:nvSpPr>
              <p:spPr>
                <a:xfrm>
                  <a:off x="4254125" y="4137812"/>
                  <a:ext cx="2266682" cy="110758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pic>
              <p:nvPicPr>
                <p:cNvPr id="23" name="Picture 8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9631" y="4303517"/>
                  <a:ext cx="775669" cy="776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3" name="Group 7"/>
              <p:cNvGrpSpPr/>
              <p:nvPr/>
            </p:nvGrpSpPr>
            <p:grpSpPr>
              <a:xfrm>
                <a:off x="679709" y="2762108"/>
                <a:ext cx="2266682" cy="1107582"/>
                <a:chOff x="1217931" y="1928468"/>
                <a:chExt cx="2266682" cy="1107582"/>
              </a:xfrm>
            </p:grpSpPr>
            <p:sp>
              <p:nvSpPr>
                <p:cNvPr id="20" name="Rounded Rectangle 8"/>
                <p:cNvSpPr/>
                <p:nvPr/>
              </p:nvSpPr>
              <p:spPr>
                <a:xfrm>
                  <a:off x="1217931" y="1928468"/>
                  <a:ext cx="2266682" cy="110758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C75346"/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pic>
              <p:nvPicPr>
                <p:cNvPr id="21" name="Picture 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61164" y="2096146"/>
                  <a:ext cx="775669" cy="776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4" name="Group 10"/>
              <p:cNvGrpSpPr/>
              <p:nvPr/>
            </p:nvGrpSpPr>
            <p:grpSpPr>
              <a:xfrm>
                <a:off x="9280660" y="2762108"/>
                <a:ext cx="2266682" cy="1107582"/>
                <a:chOff x="2489718" y="4590976"/>
                <a:chExt cx="2266682" cy="1107582"/>
              </a:xfrm>
            </p:grpSpPr>
            <p:sp>
              <p:nvSpPr>
                <p:cNvPr id="18" name="Rounded Rectangle 11"/>
                <p:cNvSpPr/>
                <p:nvPr/>
              </p:nvSpPr>
              <p:spPr>
                <a:xfrm>
                  <a:off x="2489718" y="4590976"/>
                  <a:ext cx="2266682" cy="110758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71BEA0"/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pic>
              <p:nvPicPr>
                <p:cNvPr id="19" name="Picture 10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35225" y="4756680"/>
                  <a:ext cx="775669" cy="7761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5" name="Group 13"/>
              <p:cNvGrpSpPr/>
              <p:nvPr/>
            </p:nvGrpSpPr>
            <p:grpSpPr>
              <a:xfrm>
                <a:off x="6265635" y="2762108"/>
                <a:ext cx="2266682" cy="1107582"/>
                <a:chOff x="8456186" y="1152776"/>
                <a:chExt cx="2266682" cy="1107582"/>
              </a:xfrm>
            </p:grpSpPr>
            <p:sp>
              <p:nvSpPr>
                <p:cNvPr id="16" name="Rounded Rectangle 14"/>
                <p:cNvSpPr/>
                <p:nvPr/>
              </p:nvSpPr>
              <p:spPr>
                <a:xfrm>
                  <a:off x="8456186" y="1152776"/>
                  <a:ext cx="2266682" cy="110758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819FA1"/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pic>
              <p:nvPicPr>
                <p:cNvPr id="17" name="Picture 11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204529" y="1324156"/>
                  <a:ext cx="769996" cy="7704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24" name="Text Placeholder 32"/>
            <p:cNvSpPr txBox="1"/>
            <p:nvPr/>
          </p:nvSpPr>
          <p:spPr>
            <a:xfrm>
              <a:off x="662183" y="4268681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Text Placeholder 32"/>
            <p:cNvSpPr txBox="1"/>
            <p:nvPr/>
          </p:nvSpPr>
          <p:spPr>
            <a:xfrm>
              <a:off x="3349448" y="4268681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Text Placeholder 32"/>
            <p:cNvSpPr txBox="1"/>
            <p:nvPr/>
          </p:nvSpPr>
          <p:spPr>
            <a:xfrm>
              <a:off x="6401931" y="4268681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Text Placeholder 32"/>
            <p:cNvSpPr txBox="1"/>
            <p:nvPr/>
          </p:nvSpPr>
          <p:spPr>
            <a:xfrm>
              <a:off x="9261679" y="4268681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819F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03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700919" y="1967707"/>
            <a:ext cx="8790161" cy="4022489"/>
            <a:chOff x="1717377" y="1789907"/>
            <a:chExt cx="8790161" cy="4022489"/>
          </a:xfrm>
        </p:grpSpPr>
        <p:grpSp>
          <p:nvGrpSpPr>
            <p:cNvPr id="12" name="Group 15"/>
            <p:cNvGrpSpPr/>
            <p:nvPr/>
          </p:nvGrpSpPr>
          <p:grpSpPr>
            <a:xfrm rot="2700000" flipV="1">
              <a:off x="4744353" y="1800409"/>
              <a:ext cx="321494" cy="1652812"/>
              <a:chOff x="2476500" y="2038350"/>
              <a:chExt cx="571500" cy="1828800"/>
            </a:xfrm>
            <a:solidFill>
              <a:srgbClr val="ECCEAA"/>
            </a:solidFill>
          </p:grpSpPr>
          <p:sp>
            <p:nvSpPr>
              <p:cNvPr id="52" name="Bent Arrow 5"/>
              <p:cNvSpPr/>
              <p:nvPr/>
            </p:nvSpPr>
            <p:spPr bwMode="auto">
              <a:xfrm flipV="1">
                <a:off x="2476500" y="2038350"/>
                <a:ext cx="533400" cy="1828800"/>
              </a:xfrm>
              <a:prstGeom prst="bentArrow">
                <a:avLst>
                  <a:gd name="adj1" fmla="val 13663"/>
                  <a:gd name="adj2" fmla="val 25006"/>
                  <a:gd name="adj3" fmla="val 43568"/>
                  <a:gd name="adj4" fmla="val 0"/>
                </a:avLst>
              </a:prstGeom>
              <a:solidFill>
                <a:srgbClr val="C7534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6"/>
              <p:cNvSpPr/>
              <p:nvPr/>
            </p:nvSpPr>
            <p:spPr bwMode="auto">
              <a:xfrm>
                <a:off x="2514600" y="2038350"/>
                <a:ext cx="533400" cy="45719"/>
              </a:xfrm>
              <a:prstGeom prst="rect">
                <a:avLst/>
              </a:prstGeom>
              <a:solidFill>
                <a:srgbClr val="C7534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8"/>
            <p:cNvGrpSpPr/>
            <p:nvPr/>
          </p:nvGrpSpPr>
          <p:grpSpPr>
            <a:xfrm rot="18900000" flipV="1">
              <a:off x="4722610" y="4159584"/>
              <a:ext cx="321493" cy="1652812"/>
              <a:chOff x="2476500" y="2038350"/>
              <a:chExt cx="571500" cy="1828800"/>
            </a:xfrm>
            <a:solidFill>
              <a:srgbClr val="F8AF43"/>
            </a:solidFill>
          </p:grpSpPr>
          <p:sp>
            <p:nvSpPr>
              <p:cNvPr id="50" name="Bent Arrow 8"/>
              <p:cNvSpPr/>
              <p:nvPr/>
            </p:nvSpPr>
            <p:spPr bwMode="auto">
              <a:xfrm flipV="1">
                <a:off x="2476500" y="2038350"/>
                <a:ext cx="533400" cy="1828800"/>
              </a:xfrm>
              <a:prstGeom prst="bentArrow">
                <a:avLst>
                  <a:gd name="adj1" fmla="val 13663"/>
                  <a:gd name="adj2" fmla="val 25006"/>
                  <a:gd name="adj3" fmla="val 43568"/>
                  <a:gd name="adj4" fmla="val 0"/>
                </a:avLst>
              </a:prstGeom>
              <a:solidFill>
                <a:srgbClr val="F7B759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9"/>
              <p:cNvSpPr/>
              <p:nvPr/>
            </p:nvSpPr>
            <p:spPr bwMode="auto">
              <a:xfrm>
                <a:off x="2514600" y="2038350"/>
                <a:ext cx="533400" cy="45719"/>
              </a:xfrm>
              <a:prstGeom prst="rect">
                <a:avLst/>
              </a:prstGeom>
              <a:solidFill>
                <a:srgbClr val="F7B759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21"/>
            <p:cNvGrpSpPr/>
            <p:nvPr/>
          </p:nvGrpSpPr>
          <p:grpSpPr>
            <a:xfrm rot="18900000" flipH="1">
              <a:off x="7092285" y="1789907"/>
              <a:ext cx="321493" cy="1652812"/>
              <a:chOff x="2476500" y="2038350"/>
              <a:chExt cx="571500" cy="1828800"/>
            </a:xfrm>
            <a:solidFill>
              <a:srgbClr val="F8AF43"/>
            </a:solidFill>
          </p:grpSpPr>
          <p:sp>
            <p:nvSpPr>
              <p:cNvPr id="48" name="Bent Arrow 11"/>
              <p:cNvSpPr/>
              <p:nvPr/>
            </p:nvSpPr>
            <p:spPr bwMode="auto">
              <a:xfrm flipV="1">
                <a:off x="2476500" y="2038350"/>
                <a:ext cx="533400" cy="1828800"/>
              </a:xfrm>
              <a:prstGeom prst="bentArrow">
                <a:avLst>
                  <a:gd name="adj1" fmla="val 13663"/>
                  <a:gd name="adj2" fmla="val 25006"/>
                  <a:gd name="adj3" fmla="val 43568"/>
                  <a:gd name="adj4" fmla="val 0"/>
                </a:avLst>
              </a:prstGeom>
              <a:solidFill>
                <a:srgbClr val="71BEA0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12"/>
              <p:cNvSpPr/>
              <p:nvPr/>
            </p:nvSpPr>
            <p:spPr bwMode="auto">
              <a:xfrm>
                <a:off x="2514600" y="2038350"/>
                <a:ext cx="533400" cy="45719"/>
              </a:xfrm>
              <a:prstGeom prst="rect">
                <a:avLst/>
              </a:prstGeom>
              <a:solidFill>
                <a:srgbClr val="71BEA0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24"/>
            <p:cNvGrpSpPr/>
            <p:nvPr/>
          </p:nvGrpSpPr>
          <p:grpSpPr>
            <a:xfrm rot="2700000" flipH="1">
              <a:off x="7125272" y="4181327"/>
              <a:ext cx="321494" cy="1652812"/>
              <a:chOff x="2476500" y="2038350"/>
              <a:chExt cx="571500" cy="1828800"/>
            </a:xfrm>
            <a:solidFill>
              <a:srgbClr val="ECCEAA"/>
            </a:solidFill>
          </p:grpSpPr>
          <p:sp>
            <p:nvSpPr>
              <p:cNvPr id="46" name="Bent Arrow 14"/>
              <p:cNvSpPr/>
              <p:nvPr/>
            </p:nvSpPr>
            <p:spPr bwMode="auto">
              <a:xfrm flipV="1">
                <a:off x="2476500" y="2038350"/>
                <a:ext cx="533400" cy="1828800"/>
              </a:xfrm>
              <a:prstGeom prst="bentArrow">
                <a:avLst>
                  <a:gd name="adj1" fmla="val 13663"/>
                  <a:gd name="adj2" fmla="val 25006"/>
                  <a:gd name="adj3" fmla="val 43568"/>
                  <a:gd name="adj4" fmla="val 0"/>
                </a:avLst>
              </a:prstGeom>
              <a:solidFill>
                <a:srgbClr val="819FA1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15"/>
              <p:cNvSpPr/>
              <p:nvPr/>
            </p:nvSpPr>
            <p:spPr bwMode="auto">
              <a:xfrm>
                <a:off x="2514600" y="2038350"/>
                <a:ext cx="533400" cy="45719"/>
              </a:xfrm>
              <a:prstGeom prst="rect">
                <a:avLst/>
              </a:prstGeom>
              <a:solidFill>
                <a:srgbClr val="819FA1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"/>
            <p:cNvGrpSpPr/>
            <p:nvPr/>
          </p:nvGrpSpPr>
          <p:grpSpPr>
            <a:xfrm>
              <a:off x="6455778" y="3074438"/>
              <a:ext cx="1485674" cy="1485674"/>
              <a:chOff x="6455778" y="3074438"/>
              <a:chExt cx="1485674" cy="1485674"/>
            </a:xfrm>
          </p:grpSpPr>
          <p:sp>
            <p:nvSpPr>
              <p:cNvPr id="30" name="Rounded Rectangle 20"/>
              <p:cNvSpPr/>
              <p:nvPr/>
            </p:nvSpPr>
            <p:spPr bwMode="auto">
              <a:xfrm rot="18900000" flipV="1">
                <a:off x="6455778" y="3074438"/>
                <a:ext cx="1485674" cy="1485674"/>
              </a:xfrm>
              <a:prstGeom prst="roundRect">
                <a:avLst>
                  <a:gd name="adj" fmla="val 9646"/>
                </a:avLst>
              </a:prstGeom>
              <a:solidFill>
                <a:srgbClr val="819FA1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grpSp>
            <p:nvGrpSpPr>
              <p:cNvPr id="31" name="Group 34"/>
              <p:cNvGrpSpPr/>
              <p:nvPr/>
            </p:nvGrpSpPr>
            <p:grpSpPr>
              <a:xfrm>
                <a:off x="6880423" y="3544610"/>
                <a:ext cx="613402" cy="593867"/>
                <a:chOff x="2339975" y="3200401"/>
                <a:chExt cx="249238" cy="241301"/>
              </a:xfrm>
              <a:solidFill>
                <a:schemeClr val="bg1"/>
              </a:solidFill>
            </p:grpSpPr>
            <p:sp>
              <p:nvSpPr>
                <p:cNvPr id="32" name="Rectangle 18"/>
                <p:cNvSpPr>
                  <a:spLocks noChangeArrowheads="1"/>
                </p:cNvSpPr>
                <p:nvPr/>
              </p:nvSpPr>
              <p:spPr bwMode="auto">
                <a:xfrm>
                  <a:off x="2428875" y="3297238"/>
                  <a:ext cx="28575" cy="254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33" name="Rectangle 19"/>
                <p:cNvSpPr>
                  <a:spLocks noChangeArrowheads="1"/>
                </p:cNvSpPr>
                <p:nvPr/>
              </p:nvSpPr>
              <p:spPr bwMode="auto">
                <a:xfrm>
                  <a:off x="2473325" y="3297238"/>
                  <a:ext cx="28575" cy="254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34" name="Rectangle 20"/>
                <p:cNvSpPr>
                  <a:spLocks noChangeArrowheads="1"/>
                </p:cNvSpPr>
                <p:nvPr/>
              </p:nvSpPr>
              <p:spPr bwMode="auto">
                <a:xfrm>
                  <a:off x="2516188" y="3297238"/>
                  <a:ext cx="28575" cy="254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35" name="Rectangle 21"/>
                <p:cNvSpPr>
                  <a:spLocks noChangeArrowheads="1"/>
                </p:cNvSpPr>
                <p:nvPr/>
              </p:nvSpPr>
              <p:spPr bwMode="auto">
                <a:xfrm>
                  <a:off x="2428875" y="3338513"/>
                  <a:ext cx="28575" cy="2381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36" name="Rectangle 22"/>
                <p:cNvSpPr>
                  <a:spLocks noChangeArrowheads="1"/>
                </p:cNvSpPr>
                <p:nvPr/>
              </p:nvSpPr>
              <p:spPr bwMode="auto">
                <a:xfrm>
                  <a:off x="2473325" y="3338513"/>
                  <a:ext cx="28575" cy="2381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37" name="Rectangle 23"/>
                <p:cNvSpPr>
                  <a:spLocks noChangeArrowheads="1"/>
                </p:cNvSpPr>
                <p:nvPr/>
              </p:nvSpPr>
              <p:spPr bwMode="auto">
                <a:xfrm>
                  <a:off x="2516188" y="3338513"/>
                  <a:ext cx="28575" cy="2381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38" name="Rectangle 24"/>
                <p:cNvSpPr>
                  <a:spLocks noChangeArrowheads="1"/>
                </p:cNvSpPr>
                <p:nvPr/>
              </p:nvSpPr>
              <p:spPr bwMode="auto">
                <a:xfrm>
                  <a:off x="2428875" y="3378201"/>
                  <a:ext cx="28575" cy="2381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39" name="Rectangle 25"/>
                <p:cNvSpPr>
                  <a:spLocks noChangeArrowheads="1"/>
                </p:cNvSpPr>
                <p:nvPr/>
              </p:nvSpPr>
              <p:spPr bwMode="auto">
                <a:xfrm>
                  <a:off x="2386013" y="3338513"/>
                  <a:ext cx="25400" cy="2381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0" name="Rectangle 26"/>
                <p:cNvSpPr>
                  <a:spLocks noChangeArrowheads="1"/>
                </p:cNvSpPr>
                <p:nvPr/>
              </p:nvSpPr>
              <p:spPr bwMode="auto">
                <a:xfrm>
                  <a:off x="2386013" y="3378201"/>
                  <a:ext cx="28575" cy="2381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1" name="Rectangle 27"/>
                <p:cNvSpPr>
                  <a:spLocks noChangeArrowheads="1"/>
                </p:cNvSpPr>
                <p:nvPr/>
              </p:nvSpPr>
              <p:spPr bwMode="auto">
                <a:xfrm>
                  <a:off x="2473325" y="3378201"/>
                  <a:ext cx="28575" cy="2381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2" name="Rectangle 28"/>
                <p:cNvSpPr>
                  <a:spLocks noChangeArrowheads="1"/>
                </p:cNvSpPr>
                <p:nvPr/>
              </p:nvSpPr>
              <p:spPr bwMode="auto">
                <a:xfrm>
                  <a:off x="2516188" y="3378201"/>
                  <a:ext cx="28575" cy="2381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3" name="Freeform 29"/>
                <p:cNvSpPr>
                  <a:spLocks noEditPoints="1"/>
                </p:cNvSpPr>
                <p:nvPr/>
              </p:nvSpPr>
              <p:spPr bwMode="auto">
                <a:xfrm>
                  <a:off x="2339975" y="3217864"/>
                  <a:ext cx="249238" cy="223838"/>
                </a:xfrm>
                <a:custGeom>
                  <a:avLst/>
                  <a:gdLst>
                    <a:gd name="T0" fmla="*/ 157 w 157"/>
                    <a:gd name="T1" fmla="*/ 0 h 141"/>
                    <a:gd name="T2" fmla="*/ 135 w 157"/>
                    <a:gd name="T3" fmla="*/ 0 h 141"/>
                    <a:gd name="T4" fmla="*/ 135 w 157"/>
                    <a:gd name="T5" fmla="*/ 15 h 141"/>
                    <a:gd name="T6" fmla="*/ 114 w 157"/>
                    <a:gd name="T7" fmla="*/ 15 h 141"/>
                    <a:gd name="T8" fmla="*/ 114 w 157"/>
                    <a:gd name="T9" fmla="*/ 0 h 141"/>
                    <a:gd name="T10" fmla="*/ 47 w 157"/>
                    <a:gd name="T11" fmla="*/ 0 h 141"/>
                    <a:gd name="T12" fmla="*/ 47 w 157"/>
                    <a:gd name="T13" fmla="*/ 15 h 141"/>
                    <a:gd name="T14" fmla="*/ 25 w 157"/>
                    <a:gd name="T15" fmla="*/ 15 h 141"/>
                    <a:gd name="T16" fmla="*/ 25 w 157"/>
                    <a:gd name="T17" fmla="*/ 0 h 141"/>
                    <a:gd name="T18" fmla="*/ 0 w 157"/>
                    <a:gd name="T19" fmla="*/ 0 h 141"/>
                    <a:gd name="T20" fmla="*/ 0 w 157"/>
                    <a:gd name="T21" fmla="*/ 141 h 141"/>
                    <a:gd name="T22" fmla="*/ 12 w 157"/>
                    <a:gd name="T23" fmla="*/ 141 h 141"/>
                    <a:gd name="T24" fmla="*/ 146 w 157"/>
                    <a:gd name="T25" fmla="*/ 141 h 141"/>
                    <a:gd name="T26" fmla="*/ 157 w 157"/>
                    <a:gd name="T27" fmla="*/ 141 h 141"/>
                    <a:gd name="T28" fmla="*/ 157 w 157"/>
                    <a:gd name="T29" fmla="*/ 0 h 141"/>
                    <a:gd name="T30" fmla="*/ 146 w 157"/>
                    <a:gd name="T31" fmla="*/ 129 h 141"/>
                    <a:gd name="T32" fmla="*/ 12 w 157"/>
                    <a:gd name="T33" fmla="*/ 129 h 141"/>
                    <a:gd name="T34" fmla="*/ 12 w 157"/>
                    <a:gd name="T35" fmla="*/ 40 h 141"/>
                    <a:gd name="T36" fmla="*/ 146 w 157"/>
                    <a:gd name="T37" fmla="*/ 40 h 141"/>
                    <a:gd name="T38" fmla="*/ 146 w 157"/>
                    <a:gd name="T39" fmla="*/ 12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57" h="141">
                      <a:moveTo>
                        <a:pt x="157" y="0"/>
                      </a:moveTo>
                      <a:lnTo>
                        <a:pt x="135" y="0"/>
                      </a:lnTo>
                      <a:lnTo>
                        <a:pt x="135" y="15"/>
                      </a:lnTo>
                      <a:lnTo>
                        <a:pt x="114" y="15"/>
                      </a:lnTo>
                      <a:lnTo>
                        <a:pt x="114" y="0"/>
                      </a:lnTo>
                      <a:lnTo>
                        <a:pt x="47" y="0"/>
                      </a:lnTo>
                      <a:lnTo>
                        <a:pt x="47" y="15"/>
                      </a:lnTo>
                      <a:lnTo>
                        <a:pt x="25" y="15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41"/>
                      </a:lnTo>
                      <a:lnTo>
                        <a:pt x="12" y="141"/>
                      </a:lnTo>
                      <a:lnTo>
                        <a:pt x="146" y="141"/>
                      </a:lnTo>
                      <a:lnTo>
                        <a:pt x="157" y="141"/>
                      </a:lnTo>
                      <a:lnTo>
                        <a:pt x="157" y="0"/>
                      </a:lnTo>
                      <a:close/>
                      <a:moveTo>
                        <a:pt x="146" y="129"/>
                      </a:moveTo>
                      <a:lnTo>
                        <a:pt x="12" y="129"/>
                      </a:lnTo>
                      <a:lnTo>
                        <a:pt x="12" y="40"/>
                      </a:lnTo>
                      <a:lnTo>
                        <a:pt x="146" y="40"/>
                      </a:lnTo>
                      <a:lnTo>
                        <a:pt x="146" y="12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4" name="Rectangle 30"/>
                <p:cNvSpPr>
                  <a:spLocks noChangeArrowheads="1"/>
                </p:cNvSpPr>
                <p:nvPr/>
              </p:nvSpPr>
              <p:spPr bwMode="auto">
                <a:xfrm>
                  <a:off x="2387600" y="3200401"/>
                  <a:ext cx="20638" cy="3492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5" name="Rectangle 31"/>
                <p:cNvSpPr>
                  <a:spLocks noChangeArrowheads="1"/>
                </p:cNvSpPr>
                <p:nvPr/>
              </p:nvSpPr>
              <p:spPr bwMode="auto">
                <a:xfrm>
                  <a:off x="2525713" y="3200401"/>
                  <a:ext cx="23813" cy="3492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</p:grpSp>
        <p:grpSp>
          <p:nvGrpSpPr>
            <p:cNvPr id="17" name="Group 2"/>
            <p:cNvGrpSpPr/>
            <p:nvPr/>
          </p:nvGrpSpPr>
          <p:grpSpPr>
            <a:xfrm>
              <a:off x="5352721" y="4177495"/>
              <a:ext cx="1485674" cy="1485674"/>
              <a:chOff x="5352721" y="4177495"/>
              <a:chExt cx="1485674" cy="1485674"/>
            </a:xfrm>
          </p:grpSpPr>
          <p:sp>
            <p:nvSpPr>
              <p:cNvPr id="28" name="Rounded Rectangle 17"/>
              <p:cNvSpPr/>
              <p:nvPr/>
            </p:nvSpPr>
            <p:spPr bwMode="auto">
              <a:xfrm rot="18900000" flipV="1">
                <a:off x="5352721" y="4177495"/>
                <a:ext cx="1485674" cy="1485674"/>
              </a:xfrm>
              <a:prstGeom prst="roundRect">
                <a:avLst>
                  <a:gd name="adj" fmla="val 9646"/>
                </a:avLst>
              </a:prstGeom>
              <a:solidFill>
                <a:srgbClr val="F7B759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Shape 719"/>
              <p:cNvSpPr/>
              <p:nvPr/>
            </p:nvSpPr>
            <p:spPr>
              <a:xfrm>
                <a:off x="5801694" y="4639527"/>
                <a:ext cx="587506" cy="5052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2" h="21446" extrusionOk="0">
                    <a:moveTo>
                      <a:pt x="9262" y="7207"/>
                    </a:moveTo>
                    <a:lnTo>
                      <a:pt x="14475" y="11108"/>
                    </a:lnTo>
                    <a:cubicBezTo>
                      <a:pt x="14915" y="11436"/>
                      <a:pt x="15500" y="11301"/>
                      <a:pt x="15796" y="10800"/>
                    </a:cubicBezTo>
                    <a:lnTo>
                      <a:pt x="21160" y="1771"/>
                    </a:lnTo>
                    <a:cubicBezTo>
                      <a:pt x="21464" y="1257"/>
                      <a:pt x="21354" y="555"/>
                      <a:pt x="20913" y="200"/>
                    </a:cubicBezTo>
                    <a:cubicBezTo>
                      <a:pt x="20472" y="-154"/>
                      <a:pt x="19869" y="-26"/>
                      <a:pt x="19564" y="487"/>
                    </a:cubicBezTo>
                    <a:lnTo>
                      <a:pt x="14734" y="8618"/>
                    </a:lnTo>
                    <a:lnTo>
                      <a:pt x="9490" y="4694"/>
                    </a:lnTo>
                    <a:cubicBezTo>
                      <a:pt x="9273" y="4532"/>
                      <a:pt x="9010" y="4478"/>
                      <a:pt x="8757" y="4541"/>
                    </a:cubicBezTo>
                    <a:cubicBezTo>
                      <a:pt x="8505" y="4607"/>
                      <a:pt x="8285" y="4785"/>
                      <a:pt x="8147" y="5039"/>
                    </a:cubicBezTo>
                    <a:lnTo>
                      <a:pt x="152" y="19712"/>
                    </a:lnTo>
                    <a:cubicBezTo>
                      <a:pt x="-136" y="20237"/>
                      <a:pt x="-2" y="20936"/>
                      <a:pt x="450" y="21269"/>
                    </a:cubicBezTo>
                    <a:cubicBezTo>
                      <a:pt x="611" y="21389"/>
                      <a:pt x="791" y="21446"/>
                      <a:pt x="969" y="21446"/>
                    </a:cubicBezTo>
                    <a:cubicBezTo>
                      <a:pt x="1290" y="21446"/>
                      <a:pt x="1604" y="21260"/>
                      <a:pt x="1788" y="20921"/>
                    </a:cubicBezTo>
                    <a:cubicBezTo>
                      <a:pt x="1788" y="20921"/>
                      <a:pt x="9262" y="7207"/>
                      <a:pt x="9262" y="7207"/>
                    </a:cubicBezTo>
                    <a:close/>
                    <a:moveTo>
                      <a:pt x="19712" y="12707"/>
                    </a:moveTo>
                    <a:lnTo>
                      <a:pt x="14952" y="17715"/>
                    </a:lnTo>
                    <a:lnTo>
                      <a:pt x="9355" y="12653"/>
                    </a:lnTo>
                    <a:cubicBezTo>
                      <a:pt x="9249" y="12556"/>
                      <a:pt x="9125" y="12487"/>
                      <a:pt x="8994" y="12450"/>
                    </a:cubicBezTo>
                    <a:lnTo>
                      <a:pt x="8249" y="12234"/>
                    </a:lnTo>
                    <a:lnTo>
                      <a:pt x="7154" y="14242"/>
                    </a:lnTo>
                    <a:lnTo>
                      <a:pt x="8327" y="14582"/>
                    </a:lnTo>
                    <a:lnTo>
                      <a:pt x="14404" y="20078"/>
                    </a:lnTo>
                    <a:cubicBezTo>
                      <a:pt x="14580" y="20237"/>
                      <a:pt x="14789" y="20317"/>
                      <a:pt x="14999" y="20317"/>
                    </a:cubicBezTo>
                    <a:cubicBezTo>
                      <a:pt x="15232" y="20317"/>
                      <a:pt x="15466" y="20218"/>
                      <a:pt x="15650" y="20026"/>
                    </a:cubicBezTo>
                    <a:lnTo>
                      <a:pt x="21012" y="14382"/>
                    </a:lnTo>
                    <a:cubicBezTo>
                      <a:pt x="21410" y="13963"/>
                      <a:pt x="21441" y="13250"/>
                      <a:pt x="21081" y="12788"/>
                    </a:cubicBezTo>
                    <a:cubicBezTo>
                      <a:pt x="20722" y="12325"/>
                      <a:pt x="20109" y="12289"/>
                      <a:pt x="19712" y="12707"/>
                    </a:cubicBezTo>
                    <a:close/>
                    <a:moveTo>
                      <a:pt x="735" y="12382"/>
                    </a:moveTo>
                    <a:lnTo>
                      <a:pt x="2190" y="12804"/>
                    </a:lnTo>
                    <a:lnTo>
                      <a:pt x="3284" y="10795"/>
                    </a:lnTo>
                    <a:lnTo>
                      <a:pt x="1204" y="10192"/>
                    </a:lnTo>
                    <a:cubicBezTo>
                      <a:pt x="683" y="10040"/>
                      <a:pt x="158" y="10410"/>
                      <a:pt x="28" y="11015"/>
                    </a:cubicBezTo>
                    <a:cubicBezTo>
                      <a:pt x="-100" y="11620"/>
                      <a:pt x="216" y="12231"/>
                      <a:pt x="735" y="1238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 algn="l">
                  <a:defRPr sz="3100" b="1">
                    <a:latin typeface="Kontrapunkt Bob Bold"/>
                    <a:ea typeface="Kontrapunkt Bob Bold"/>
                    <a:cs typeface="Kontrapunkt Bob Bold"/>
                    <a:sym typeface="Kontrapunkt Bob Bold"/>
                  </a:defRPr>
                </a:pPr>
              </a:p>
            </p:txBody>
          </p:sp>
        </p:grpSp>
        <p:grpSp>
          <p:nvGrpSpPr>
            <p:cNvPr id="18" name="Group 3"/>
            <p:cNvGrpSpPr/>
            <p:nvPr/>
          </p:nvGrpSpPr>
          <p:grpSpPr>
            <a:xfrm>
              <a:off x="4249665" y="3074438"/>
              <a:ext cx="1485674" cy="1485674"/>
              <a:chOff x="4249665" y="3074438"/>
              <a:chExt cx="1485674" cy="1485674"/>
            </a:xfrm>
          </p:grpSpPr>
          <p:sp>
            <p:nvSpPr>
              <p:cNvPr id="26" name="Rounded Rectangle 23"/>
              <p:cNvSpPr/>
              <p:nvPr/>
            </p:nvSpPr>
            <p:spPr bwMode="auto">
              <a:xfrm rot="18900000" flipV="1">
                <a:off x="4249665" y="3074438"/>
                <a:ext cx="1485674" cy="1485674"/>
              </a:xfrm>
              <a:prstGeom prst="roundRect">
                <a:avLst>
                  <a:gd name="adj" fmla="val 9646"/>
                </a:avLst>
              </a:prstGeom>
              <a:solidFill>
                <a:srgbClr val="C7534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27" name="Shape 2102"/>
              <p:cNvSpPr/>
              <p:nvPr/>
            </p:nvSpPr>
            <p:spPr>
              <a:xfrm>
                <a:off x="4622339" y="3522435"/>
                <a:ext cx="720330" cy="576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143" y="10800"/>
                    </a:moveTo>
                    <a:cubicBezTo>
                      <a:pt x="17065" y="10800"/>
                      <a:pt x="16800" y="11898"/>
                      <a:pt x="16709" y="12419"/>
                    </a:cubicBezTo>
                    <a:cubicBezTo>
                      <a:pt x="16115" y="15817"/>
                      <a:pt x="13696" y="18359"/>
                      <a:pt x="10800" y="18359"/>
                    </a:cubicBezTo>
                    <a:cubicBezTo>
                      <a:pt x="9130" y="18359"/>
                      <a:pt x="7618" y="17514"/>
                      <a:pt x="6524" y="16146"/>
                    </a:cubicBezTo>
                    <a:cubicBezTo>
                      <a:pt x="6018" y="15513"/>
                      <a:pt x="5198" y="15513"/>
                      <a:pt x="4691" y="16146"/>
                    </a:cubicBezTo>
                    <a:cubicBezTo>
                      <a:pt x="4185" y="16779"/>
                      <a:pt x="4185" y="17804"/>
                      <a:pt x="4691" y="18437"/>
                    </a:cubicBezTo>
                    <a:cubicBezTo>
                      <a:pt x="6255" y="20391"/>
                      <a:pt x="8415" y="21600"/>
                      <a:pt x="10800" y="21600"/>
                    </a:cubicBezTo>
                    <a:cubicBezTo>
                      <a:pt x="14669" y="21600"/>
                      <a:pt x="17943" y="18421"/>
                      <a:pt x="19043" y="14039"/>
                    </a:cubicBezTo>
                    <a:lnTo>
                      <a:pt x="21600" y="14039"/>
                    </a:lnTo>
                    <a:lnTo>
                      <a:pt x="21600" y="10800"/>
                    </a:lnTo>
                    <a:cubicBezTo>
                      <a:pt x="21600" y="10800"/>
                      <a:pt x="18143" y="10800"/>
                      <a:pt x="18143" y="10800"/>
                    </a:cubicBezTo>
                    <a:close/>
                    <a:moveTo>
                      <a:pt x="4891" y="9180"/>
                    </a:moveTo>
                    <a:cubicBezTo>
                      <a:pt x="5484" y="5783"/>
                      <a:pt x="7904" y="3240"/>
                      <a:pt x="10800" y="3240"/>
                    </a:cubicBezTo>
                    <a:cubicBezTo>
                      <a:pt x="12470" y="3240"/>
                      <a:pt x="13982" y="4086"/>
                      <a:pt x="15076" y="5454"/>
                    </a:cubicBezTo>
                    <a:cubicBezTo>
                      <a:pt x="15582" y="6086"/>
                      <a:pt x="16404" y="6086"/>
                      <a:pt x="16909" y="5454"/>
                    </a:cubicBezTo>
                    <a:cubicBezTo>
                      <a:pt x="17415" y="4821"/>
                      <a:pt x="17415" y="3796"/>
                      <a:pt x="16909" y="3163"/>
                    </a:cubicBezTo>
                    <a:cubicBezTo>
                      <a:pt x="15346" y="1209"/>
                      <a:pt x="13186" y="0"/>
                      <a:pt x="10800" y="0"/>
                    </a:cubicBezTo>
                    <a:cubicBezTo>
                      <a:pt x="6931" y="0"/>
                      <a:pt x="3658" y="3178"/>
                      <a:pt x="2557" y="7560"/>
                    </a:cubicBezTo>
                    <a:lnTo>
                      <a:pt x="0" y="7560"/>
                    </a:lnTo>
                    <a:lnTo>
                      <a:pt x="0" y="10800"/>
                    </a:lnTo>
                    <a:lnTo>
                      <a:pt x="3457" y="10800"/>
                    </a:lnTo>
                    <a:cubicBezTo>
                      <a:pt x="4535" y="10800"/>
                      <a:pt x="4800" y="9702"/>
                      <a:pt x="4891" y="9180"/>
                    </a:cubicBezTo>
                    <a:close/>
                    <a:moveTo>
                      <a:pt x="7343" y="10800"/>
                    </a:moveTo>
                    <a:cubicBezTo>
                      <a:pt x="7343" y="13185"/>
                      <a:pt x="8891" y="15120"/>
                      <a:pt x="10800" y="15120"/>
                    </a:cubicBezTo>
                    <a:cubicBezTo>
                      <a:pt x="12709" y="15120"/>
                      <a:pt x="14255" y="13185"/>
                      <a:pt x="14255" y="10800"/>
                    </a:cubicBezTo>
                    <a:cubicBezTo>
                      <a:pt x="14255" y="8415"/>
                      <a:pt x="12709" y="6480"/>
                      <a:pt x="10800" y="6480"/>
                    </a:cubicBezTo>
                    <a:cubicBezTo>
                      <a:pt x="8891" y="6480"/>
                      <a:pt x="7343" y="8415"/>
                      <a:pt x="7343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</p:grpSp>
        <p:grpSp>
          <p:nvGrpSpPr>
            <p:cNvPr id="19" name="Group 16"/>
            <p:cNvGrpSpPr/>
            <p:nvPr/>
          </p:nvGrpSpPr>
          <p:grpSpPr>
            <a:xfrm>
              <a:off x="5352721" y="1971381"/>
              <a:ext cx="1485674" cy="1485674"/>
              <a:chOff x="5352721" y="1971381"/>
              <a:chExt cx="1485674" cy="1485674"/>
            </a:xfrm>
          </p:grpSpPr>
          <p:sp>
            <p:nvSpPr>
              <p:cNvPr id="24" name="Rounded Rectangle 26"/>
              <p:cNvSpPr/>
              <p:nvPr/>
            </p:nvSpPr>
            <p:spPr bwMode="auto">
              <a:xfrm rot="18900000" flipV="1">
                <a:off x="5352721" y="1971381"/>
                <a:ext cx="1485674" cy="1485674"/>
              </a:xfrm>
              <a:prstGeom prst="roundRect">
                <a:avLst>
                  <a:gd name="adj" fmla="val 9646"/>
                </a:avLst>
              </a:prstGeom>
              <a:solidFill>
                <a:srgbClr val="71BEA0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56"/>
              <p:cNvSpPr/>
              <p:nvPr/>
            </p:nvSpPr>
            <p:spPr bwMode="auto">
              <a:xfrm>
                <a:off x="5802898" y="2468253"/>
                <a:ext cx="664971" cy="542729"/>
              </a:xfrm>
              <a:custGeom>
                <a:avLst/>
                <a:gdLst>
                  <a:gd name="T0" fmla="*/ 307 w 382"/>
                  <a:gd name="T1" fmla="*/ 135 h 312"/>
                  <a:gd name="T2" fmla="*/ 362 w 382"/>
                  <a:gd name="T3" fmla="*/ 71 h 312"/>
                  <a:gd name="T4" fmla="*/ 238 w 382"/>
                  <a:gd name="T5" fmla="*/ 25 h 312"/>
                  <a:gd name="T6" fmla="*/ 229 w 382"/>
                  <a:gd name="T7" fmla="*/ 19 h 312"/>
                  <a:gd name="T8" fmla="*/ 229 w 382"/>
                  <a:gd name="T9" fmla="*/ 134 h 312"/>
                  <a:gd name="T10" fmla="*/ 180 w 382"/>
                  <a:gd name="T11" fmla="*/ 214 h 312"/>
                  <a:gd name="T12" fmla="*/ 86 w 382"/>
                  <a:gd name="T13" fmla="*/ 189 h 312"/>
                  <a:gd name="T14" fmla="*/ 129 w 382"/>
                  <a:gd name="T15" fmla="*/ 97 h 312"/>
                  <a:gd name="T16" fmla="*/ 190 w 382"/>
                  <a:gd name="T17" fmla="*/ 93 h 312"/>
                  <a:gd name="T18" fmla="*/ 190 w 382"/>
                  <a:gd name="T19" fmla="*/ 4 h 312"/>
                  <a:gd name="T20" fmla="*/ 154 w 382"/>
                  <a:gd name="T21" fmla="*/ 0 h 312"/>
                  <a:gd name="T22" fmla="*/ 0 w 382"/>
                  <a:gd name="T23" fmla="*/ 156 h 312"/>
                  <a:gd name="T24" fmla="*/ 154 w 382"/>
                  <a:gd name="T25" fmla="*/ 312 h 312"/>
                  <a:gd name="T26" fmla="*/ 308 w 382"/>
                  <a:gd name="T27" fmla="*/ 156 h 312"/>
                  <a:gd name="T28" fmla="*/ 307 w 382"/>
                  <a:gd name="T29" fmla="*/ 13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82" h="312">
                    <a:moveTo>
                      <a:pt x="307" y="135"/>
                    </a:moveTo>
                    <a:cubicBezTo>
                      <a:pt x="354" y="122"/>
                      <a:pt x="382" y="72"/>
                      <a:pt x="362" y="71"/>
                    </a:cubicBezTo>
                    <a:cubicBezTo>
                      <a:pt x="311" y="68"/>
                      <a:pt x="267" y="43"/>
                      <a:pt x="238" y="25"/>
                    </a:cubicBezTo>
                    <a:cubicBezTo>
                      <a:pt x="235" y="23"/>
                      <a:pt x="232" y="21"/>
                      <a:pt x="229" y="19"/>
                    </a:cubicBezTo>
                    <a:cubicBezTo>
                      <a:pt x="229" y="134"/>
                      <a:pt x="229" y="134"/>
                      <a:pt x="229" y="134"/>
                    </a:cubicBezTo>
                    <a:cubicBezTo>
                      <a:pt x="229" y="172"/>
                      <a:pt x="206" y="202"/>
                      <a:pt x="180" y="214"/>
                    </a:cubicBezTo>
                    <a:cubicBezTo>
                      <a:pt x="142" y="233"/>
                      <a:pt x="100" y="221"/>
                      <a:pt x="86" y="189"/>
                    </a:cubicBezTo>
                    <a:cubicBezTo>
                      <a:pt x="72" y="157"/>
                      <a:pt x="91" y="116"/>
                      <a:pt x="129" y="97"/>
                    </a:cubicBezTo>
                    <a:cubicBezTo>
                      <a:pt x="150" y="87"/>
                      <a:pt x="172" y="86"/>
                      <a:pt x="190" y="93"/>
                    </a:cubicBezTo>
                    <a:cubicBezTo>
                      <a:pt x="190" y="4"/>
                      <a:pt x="190" y="4"/>
                      <a:pt x="190" y="4"/>
                    </a:cubicBezTo>
                    <a:cubicBezTo>
                      <a:pt x="178" y="1"/>
                      <a:pt x="166" y="0"/>
                      <a:pt x="154" y="0"/>
                    </a:cubicBezTo>
                    <a:cubicBezTo>
                      <a:pt x="69" y="0"/>
                      <a:pt x="0" y="70"/>
                      <a:pt x="0" y="156"/>
                    </a:cubicBezTo>
                    <a:cubicBezTo>
                      <a:pt x="0" y="242"/>
                      <a:pt x="69" y="312"/>
                      <a:pt x="154" y="312"/>
                    </a:cubicBezTo>
                    <a:cubicBezTo>
                      <a:pt x="239" y="312"/>
                      <a:pt x="308" y="242"/>
                      <a:pt x="308" y="156"/>
                    </a:cubicBezTo>
                    <a:cubicBezTo>
                      <a:pt x="308" y="149"/>
                      <a:pt x="308" y="142"/>
                      <a:pt x="307" y="13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</p:grpSp>
        <p:sp>
          <p:nvSpPr>
            <p:cNvPr id="20" name="Text Placeholder 32"/>
            <p:cNvSpPr txBox="1"/>
            <p:nvPr/>
          </p:nvSpPr>
          <p:spPr>
            <a:xfrm>
              <a:off x="1717377" y="2293874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Text Placeholder 32"/>
            <p:cNvSpPr txBox="1"/>
            <p:nvPr/>
          </p:nvSpPr>
          <p:spPr>
            <a:xfrm>
              <a:off x="1717377" y="4516217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Text Placeholder 32"/>
            <p:cNvSpPr txBox="1"/>
            <p:nvPr/>
          </p:nvSpPr>
          <p:spPr>
            <a:xfrm>
              <a:off x="8264465" y="2293874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Text Placeholder 32"/>
            <p:cNvSpPr txBox="1"/>
            <p:nvPr/>
          </p:nvSpPr>
          <p:spPr>
            <a:xfrm>
              <a:off x="8264465" y="4516217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10058400" cy="5029200"/>
          </a:xfrm>
          <a:prstGeom prst="rect">
            <a:avLst/>
          </a:prstGeom>
        </p:spPr>
      </p:pic>
      <p:grpSp>
        <p:nvGrpSpPr>
          <p:cNvPr id="35" name="组合 34"/>
          <p:cNvGrpSpPr/>
          <p:nvPr/>
        </p:nvGrpSpPr>
        <p:grpSpPr>
          <a:xfrm>
            <a:off x="3660640" y="2673042"/>
            <a:ext cx="4203065" cy="2356158"/>
            <a:chOff x="4313781" y="1843785"/>
            <a:chExt cx="4203065" cy="2356158"/>
          </a:xfrm>
        </p:grpSpPr>
        <p:grpSp>
          <p:nvGrpSpPr>
            <p:cNvPr id="36" name="组 19"/>
            <p:cNvGrpSpPr/>
            <p:nvPr/>
          </p:nvGrpSpPr>
          <p:grpSpPr>
            <a:xfrm>
              <a:off x="6096000" y="1843785"/>
              <a:ext cx="1730521" cy="1585215"/>
              <a:chOff x="2730658" y="995587"/>
              <a:chExt cx="1971191" cy="2170282"/>
            </a:xfrm>
            <a:solidFill>
              <a:srgbClr val="042C89"/>
            </a:solidFill>
          </p:grpSpPr>
          <p:sp>
            <p:nvSpPr>
              <p:cNvPr id="39" name="矩形 38"/>
              <p:cNvSpPr/>
              <p:nvPr/>
            </p:nvSpPr>
            <p:spPr>
              <a:xfrm>
                <a:off x="2730658" y="995587"/>
                <a:ext cx="45719" cy="504245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2730658" y="995587"/>
                <a:ext cx="1971191" cy="45719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 rot="5400000">
                <a:off x="3573856" y="2037876"/>
                <a:ext cx="2170282" cy="85704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 flipV="1">
                <a:off x="2730658" y="2725917"/>
                <a:ext cx="45719" cy="369542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 flipV="1">
                <a:off x="2730658" y="3095461"/>
                <a:ext cx="1971191" cy="70407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</p:grpSp>
        <p:sp>
          <p:nvSpPr>
            <p:cNvPr id="37" name="TextBox 23"/>
            <p:cNvSpPr txBox="1"/>
            <p:nvPr/>
          </p:nvSpPr>
          <p:spPr>
            <a:xfrm>
              <a:off x="4643765" y="2112029"/>
              <a:ext cx="3122650" cy="101566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spAutoFit/>
            </a:bodyPr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6000" dirty="0">
                  <a:solidFill>
                    <a:srgbClr val="71BEA0"/>
                  </a:solidFill>
                  <a:latin typeface="Humnst777 BT" pitchFamily="34" charset="0"/>
                  <a:ea typeface="微软雅黑" panose="020B0503020204020204" pitchFamily="34" charset="-122"/>
                  <a:cs typeface="STHeiti Light" charset="-122"/>
                </a:rPr>
                <a:t>PART </a:t>
              </a:r>
              <a:r>
                <a:rPr lang="en-US" altLang="zh-CN" sz="6600" dirty="0" smtClean="0">
                  <a:solidFill>
                    <a:srgbClr val="71BEA0"/>
                  </a:solidFill>
                  <a:latin typeface="Humnst777 BT" pitchFamily="34" charset="0"/>
                  <a:ea typeface="微软雅黑" panose="020B0503020204020204" pitchFamily="34" charset="-122"/>
                  <a:cs typeface="STHeiti Light" charset="-122"/>
                </a:rPr>
                <a:t>04</a:t>
              </a:r>
              <a:endParaRPr lang="zh-CN" altLang="en-US" sz="6600" dirty="0">
                <a:solidFill>
                  <a:srgbClr val="71BEA0"/>
                </a:solidFill>
                <a:latin typeface="Humnst777 BT" pitchFamily="34" charset="0"/>
                <a:ea typeface="微软雅黑" panose="020B0503020204020204" pitchFamily="34" charset="-122"/>
                <a:cs typeface="STHeiti Light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4313781" y="3553612"/>
              <a:ext cx="42030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4242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单击此处输入标题</a:t>
              </a:r>
              <a:endParaRPr lang="zh-CN" altLang="en-US" sz="3600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71BE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04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248286" y="1689714"/>
            <a:ext cx="9695428" cy="4690193"/>
            <a:chOff x="1291524" y="1575414"/>
            <a:chExt cx="9695428" cy="4690193"/>
          </a:xfrm>
        </p:grpSpPr>
        <p:grpSp>
          <p:nvGrpSpPr>
            <p:cNvPr id="12" name="Group 22"/>
            <p:cNvGrpSpPr/>
            <p:nvPr/>
          </p:nvGrpSpPr>
          <p:grpSpPr>
            <a:xfrm>
              <a:off x="4199078" y="1575414"/>
              <a:ext cx="3790328" cy="4690193"/>
              <a:chOff x="729025" y="2493538"/>
              <a:chExt cx="3009991" cy="3724596"/>
            </a:xfrm>
          </p:grpSpPr>
          <p:pic>
            <p:nvPicPr>
              <p:cNvPr id="29" name="Picture 23"/>
              <p:cNvPicPr>
                <a:picLocks noChangeAspect="1"/>
              </p:cNvPicPr>
              <p:nvPr/>
            </p:nvPicPr>
            <p:blipFill rotWithShape="1"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54" t="8440" r="6203" b="10137"/>
              <a:stretch>
                <a:fillRect/>
              </a:stretch>
            </p:blipFill>
            <p:spPr>
              <a:xfrm>
                <a:off x="729025" y="2493538"/>
                <a:ext cx="3009991" cy="3724596"/>
              </a:xfrm>
              <a:prstGeom prst="rect">
                <a:avLst/>
              </a:prstGeom>
            </p:spPr>
          </p:pic>
          <p:sp>
            <p:nvSpPr>
              <p:cNvPr id="30" name="Rectangle 24"/>
              <p:cNvSpPr/>
              <p:nvPr/>
            </p:nvSpPr>
            <p:spPr>
              <a:xfrm>
                <a:off x="1171299" y="2949850"/>
                <a:ext cx="2129088" cy="275106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2"/>
            <p:cNvGrpSpPr/>
            <p:nvPr/>
          </p:nvGrpSpPr>
          <p:grpSpPr>
            <a:xfrm>
              <a:off x="2016932" y="2352345"/>
              <a:ext cx="853184" cy="853184"/>
              <a:chOff x="2016932" y="2149145"/>
              <a:chExt cx="853184" cy="853184"/>
            </a:xfrm>
          </p:grpSpPr>
          <p:sp>
            <p:nvSpPr>
              <p:cNvPr id="27" name="Oval 30"/>
              <p:cNvSpPr/>
              <p:nvPr/>
            </p:nvSpPr>
            <p:spPr>
              <a:xfrm>
                <a:off x="2016932" y="2149145"/>
                <a:ext cx="853184" cy="853184"/>
              </a:xfrm>
              <a:prstGeom prst="ellipse">
                <a:avLst/>
              </a:prstGeom>
              <a:solidFill>
                <a:srgbClr val="71BEA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28" name="Shape 4192"/>
              <p:cNvSpPr/>
              <p:nvPr/>
            </p:nvSpPr>
            <p:spPr>
              <a:xfrm>
                <a:off x="2272302" y="2240473"/>
                <a:ext cx="363202" cy="6226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40" extrusionOk="0">
                    <a:moveTo>
                      <a:pt x="9547" y="8995"/>
                    </a:moveTo>
                    <a:cubicBezTo>
                      <a:pt x="9431" y="9241"/>
                      <a:pt x="9310" y="9495"/>
                      <a:pt x="9182" y="9756"/>
                    </a:cubicBezTo>
                    <a:cubicBezTo>
                      <a:pt x="8409" y="11354"/>
                      <a:pt x="7531" y="13164"/>
                      <a:pt x="7531" y="15261"/>
                    </a:cubicBezTo>
                    <a:cubicBezTo>
                      <a:pt x="7531" y="16396"/>
                      <a:pt x="6379" y="16800"/>
                      <a:pt x="5302" y="16800"/>
                    </a:cubicBezTo>
                    <a:cubicBezTo>
                      <a:pt x="4071" y="16800"/>
                      <a:pt x="3070" y="16212"/>
                      <a:pt x="3070" y="15491"/>
                    </a:cubicBezTo>
                    <a:cubicBezTo>
                      <a:pt x="3070" y="13016"/>
                      <a:pt x="5121" y="11397"/>
                      <a:pt x="6930" y="9971"/>
                    </a:cubicBezTo>
                    <a:cubicBezTo>
                      <a:pt x="7496" y="9523"/>
                      <a:pt x="8031" y="9101"/>
                      <a:pt x="8465" y="8681"/>
                    </a:cubicBezTo>
                    <a:cubicBezTo>
                      <a:pt x="8665" y="8489"/>
                      <a:pt x="9201" y="8497"/>
                      <a:pt x="9443" y="8687"/>
                    </a:cubicBezTo>
                    <a:cubicBezTo>
                      <a:pt x="9559" y="8776"/>
                      <a:pt x="9596" y="8890"/>
                      <a:pt x="9547" y="8995"/>
                    </a:cubicBezTo>
                    <a:close/>
                    <a:moveTo>
                      <a:pt x="11191" y="180"/>
                    </a:moveTo>
                    <a:cubicBezTo>
                      <a:pt x="11140" y="-60"/>
                      <a:pt x="10460" y="-60"/>
                      <a:pt x="10409" y="180"/>
                    </a:cubicBezTo>
                    <a:cubicBezTo>
                      <a:pt x="8706" y="8155"/>
                      <a:pt x="0" y="9798"/>
                      <a:pt x="0" y="15341"/>
                    </a:cubicBezTo>
                    <a:cubicBezTo>
                      <a:pt x="0" y="18765"/>
                      <a:pt x="4944" y="21540"/>
                      <a:pt x="10801" y="21540"/>
                    </a:cubicBezTo>
                    <a:cubicBezTo>
                      <a:pt x="16656" y="21540"/>
                      <a:pt x="21600" y="18765"/>
                      <a:pt x="21600" y="15341"/>
                    </a:cubicBezTo>
                    <a:cubicBezTo>
                      <a:pt x="21600" y="9798"/>
                      <a:pt x="12894" y="8155"/>
                      <a:pt x="11191" y="18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</p:grpSp>
        <p:grpSp>
          <p:nvGrpSpPr>
            <p:cNvPr id="14" name="Group 3"/>
            <p:cNvGrpSpPr/>
            <p:nvPr/>
          </p:nvGrpSpPr>
          <p:grpSpPr>
            <a:xfrm>
              <a:off x="9345073" y="2352345"/>
              <a:ext cx="853184" cy="853184"/>
              <a:chOff x="9345073" y="2149145"/>
              <a:chExt cx="853184" cy="853184"/>
            </a:xfrm>
          </p:grpSpPr>
          <p:sp>
            <p:nvSpPr>
              <p:cNvPr id="18" name="Oval 34"/>
              <p:cNvSpPr/>
              <p:nvPr/>
            </p:nvSpPr>
            <p:spPr>
              <a:xfrm>
                <a:off x="9345073" y="2149145"/>
                <a:ext cx="853184" cy="853184"/>
              </a:xfrm>
              <a:prstGeom prst="ellipse">
                <a:avLst/>
              </a:prstGeom>
              <a:solidFill>
                <a:srgbClr val="F7B759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grpSp>
            <p:nvGrpSpPr>
              <p:cNvPr id="19" name="Group 20"/>
              <p:cNvGrpSpPr/>
              <p:nvPr/>
            </p:nvGrpSpPr>
            <p:grpSpPr>
              <a:xfrm>
                <a:off x="9522280" y="2360872"/>
                <a:ext cx="503802" cy="433797"/>
                <a:chOff x="5888038" y="5661025"/>
                <a:chExt cx="1393826" cy="1200151"/>
              </a:xfrm>
              <a:solidFill>
                <a:schemeClr val="bg1"/>
              </a:solidFill>
            </p:grpSpPr>
            <p:sp>
              <p:nvSpPr>
                <p:cNvPr id="20" name="Oval 21"/>
                <p:cNvSpPr>
                  <a:spLocks noChangeArrowheads="1"/>
                </p:cNvSpPr>
                <p:nvPr/>
              </p:nvSpPr>
              <p:spPr bwMode="auto">
                <a:xfrm>
                  <a:off x="6192838" y="5859463"/>
                  <a:ext cx="133350" cy="12541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/>
                </a:p>
              </p:txBody>
            </p:sp>
            <p:sp>
              <p:nvSpPr>
                <p:cNvPr id="21" name="Oval 38"/>
                <p:cNvSpPr>
                  <a:spLocks noChangeArrowheads="1"/>
                </p:cNvSpPr>
                <p:nvPr/>
              </p:nvSpPr>
              <p:spPr bwMode="auto">
                <a:xfrm>
                  <a:off x="6454776" y="5661025"/>
                  <a:ext cx="230188" cy="211138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/>
                </a:p>
              </p:txBody>
            </p:sp>
            <p:sp>
              <p:nvSpPr>
                <p:cNvPr id="22" name="Oval 39"/>
                <p:cNvSpPr>
                  <a:spLocks noChangeArrowheads="1"/>
                </p:cNvSpPr>
                <p:nvPr/>
              </p:nvSpPr>
              <p:spPr bwMode="auto">
                <a:xfrm>
                  <a:off x="6837363" y="5862638"/>
                  <a:ext cx="136525" cy="123825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/>
                </a:p>
              </p:txBody>
            </p:sp>
            <p:sp>
              <p:nvSpPr>
                <p:cNvPr id="23" name="Rectangle 40"/>
                <p:cNvSpPr>
                  <a:spLocks noChangeArrowheads="1"/>
                </p:cNvSpPr>
                <p:nvPr/>
              </p:nvSpPr>
              <p:spPr bwMode="auto">
                <a:xfrm>
                  <a:off x="6149976" y="6653213"/>
                  <a:ext cx="839788" cy="20796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/>
                </a:p>
              </p:txBody>
            </p:sp>
            <p:sp>
              <p:nvSpPr>
                <p:cNvPr id="24" name="Oval 41"/>
                <p:cNvSpPr>
                  <a:spLocks noChangeArrowheads="1"/>
                </p:cNvSpPr>
                <p:nvPr/>
              </p:nvSpPr>
              <p:spPr bwMode="auto">
                <a:xfrm>
                  <a:off x="7048501" y="5797550"/>
                  <a:ext cx="233363" cy="20796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/>
                </a:p>
              </p:txBody>
            </p:sp>
            <p:sp>
              <p:nvSpPr>
                <p:cNvPr id="25" name="Oval 42"/>
                <p:cNvSpPr>
                  <a:spLocks noChangeArrowheads="1"/>
                </p:cNvSpPr>
                <p:nvPr/>
              </p:nvSpPr>
              <p:spPr bwMode="auto">
                <a:xfrm>
                  <a:off x="5888038" y="5800725"/>
                  <a:ext cx="233363" cy="211138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/>
                </a:p>
              </p:txBody>
            </p:sp>
            <p:sp>
              <p:nvSpPr>
                <p:cNvPr id="26" name="Freeform 43"/>
                <p:cNvSpPr/>
                <p:nvPr/>
              </p:nvSpPr>
              <p:spPr bwMode="auto">
                <a:xfrm>
                  <a:off x="6049963" y="5907088"/>
                  <a:ext cx="1076325" cy="704850"/>
                </a:xfrm>
                <a:custGeom>
                  <a:avLst/>
                  <a:gdLst>
                    <a:gd name="T0" fmla="*/ 316 w 346"/>
                    <a:gd name="T1" fmla="*/ 39 h 227"/>
                    <a:gd name="T2" fmla="*/ 265 w 346"/>
                    <a:gd name="T3" fmla="*/ 85 h 227"/>
                    <a:gd name="T4" fmla="*/ 269 w 346"/>
                    <a:gd name="T5" fmla="*/ 38 h 227"/>
                    <a:gd name="T6" fmla="*/ 253 w 346"/>
                    <a:gd name="T7" fmla="*/ 36 h 227"/>
                    <a:gd name="T8" fmla="*/ 222 w 346"/>
                    <a:gd name="T9" fmla="*/ 75 h 227"/>
                    <a:gd name="T10" fmla="*/ 182 w 346"/>
                    <a:gd name="T11" fmla="*/ 12 h 227"/>
                    <a:gd name="T12" fmla="*/ 152 w 346"/>
                    <a:gd name="T13" fmla="*/ 12 h 227"/>
                    <a:gd name="T14" fmla="*/ 113 w 346"/>
                    <a:gd name="T15" fmla="*/ 74 h 227"/>
                    <a:gd name="T16" fmla="*/ 86 w 346"/>
                    <a:gd name="T17" fmla="*/ 36 h 227"/>
                    <a:gd name="T18" fmla="*/ 71 w 346"/>
                    <a:gd name="T19" fmla="*/ 36 h 227"/>
                    <a:gd name="T20" fmla="*/ 73 w 346"/>
                    <a:gd name="T21" fmla="*/ 88 h 227"/>
                    <a:gd name="T22" fmla="*/ 23 w 346"/>
                    <a:gd name="T23" fmla="*/ 39 h 227"/>
                    <a:gd name="T24" fmla="*/ 0 w 346"/>
                    <a:gd name="T25" fmla="*/ 47 h 227"/>
                    <a:gd name="T26" fmla="*/ 32 w 346"/>
                    <a:gd name="T27" fmla="*/ 227 h 227"/>
                    <a:gd name="T28" fmla="*/ 301 w 346"/>
                    <a:gd name="T29" fmla="*/ 227 h 227"/>
                    <a:gd name="T30" fmla="*/ 346 w 346"/>
                    <a:gd name="T31" fmla="*/ 52 h 227"/>
                    <a:gd name="T32" fmla="*/ 316 w 346"/>
                    <a:gd name="T33" fmla="*/ 39 h 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46" h="227">
                      <a:moveTo>
                        <a:pt x="316" y="39"/>
                      </a:moveTo>
                      <a:cubicBezTo>
                        <a:pt x="265" y="85"/>
                        <a:pt x="265" y="85"/>
                        <a:pt x="265" y="85"/>
                      </a:cubicBezTo>
                      <a:cubicBezTo>
                        <a:pt x="269" y="38"/>
                        <a:pt x="269" y="38"/>
                        <a:pt x="269" y="38"/>
                      </a:cubicBezTo>
                      <a:cubicBezTo>
                        <a:pt x="269" y="38"/>
                        <a:pt x="262" y="27"/>
                        <a:pt x="253" y="36"/>
                      </a:cubicBezTo>
                      <a:cubicBezTo>
                        <a:pt x="222" y="75"/>
                        <a:pt x="222" y="75"/>
                        <a:pt x="222" y="75"/>
                      </a:cubicBezTo>
                      <a:cubicBezTo>
                        <a:pt x="182" y="12"/>
                        <a:pt x="182" y="12"/>
                        <a:pt x="182" y="12"/>
                      </a:cubicBezTo>
                      <a:cubicBezTo>
                        <a:pt x="182" y="12"/>
                        <a:pt x="171" y="0"/>
                        <a:pt x="152" y="12"/>
                      </a:cubicBezTo>
                      <a:cubicBezTo>
                        <a:pt x="113" y="74"/>
                        <a:pt x="113" y="74"/>
                        <a:pt x="113" y="74"/>
                      </a:cubicBezTo>
                      <a:cubicBezTo>
                        <a:pt x="86" y="36"/>
                        <a:pt x="86" y="36"/>
                        <a:pt x="86" y="36"/>
                      </a:cubicBezTo>
                      <a:cubicBezTo>
                        <a:pt x="86" y="36"/>
                        <a:pt x="79" y="25"/>
                        <a:pt x="71" y="36"/>
                      </a:cubicBezTo>
                      <a:cubicBezTo>
                        <a:pt x="73" y="88"/>
                        <a:pt x="73" y="88"/>
                        <a:pt x="73" y="88"/>
                      </a:cubicBezTo>
                      <a:cubicBezTo>
                        <a:pt x="23" y="39"/>
                        <a:pt x="23" y="39"/>
                        <a:pt x="23" y="39"/>
                      </a:cubicBezTo>
                      <a:cubicBezTo>
                        <a:pt x="23" y="39"/>
                        <a:pt x="7" y="32"/>
                        <a:pt x="0" y="47"/>
                      </a:cubicBezTo>
                      <a:cubicBezTo>
                        <a:pt x="32" y="227"/>
                        <a:pt x="32" y="227"/>
                        <a:pt x="32" y="227"/>
                      </a:cubicBezTo>
                      <a:cubicBezTo>
                        <a:pt x="301" y="227"/>
                        <a:pt x="301" y="227"/>
                        <a:pt x="301" y="227"/>
                      </a:cubicBezTo>
                      <a:cubicBezTo>
                        <a:pt x="346" y="52"/>
                        <a:pt x="346" y="52"/>
                        <a:pt x="346" y="52"/>
                      </a:cubicBezTo>
                      <a:cubicBezTo>
                        <a:pt x="346" y="52"/>
                        <a:pt x="341" y="29"/>
                        <a:pt x="316" y="3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endParaRPr lang="en-US" sz="2400"/>
                </a:p>
              </p:txBody>
            </p:sp>
          </p:grpSp>
        </p:grpSp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18"/>
            <a:stretch>
              <a:fillRect/>
            </a:stretch>
          </p:blipFill>
          <p:spPr>
            <a:xfrm rot="5400000">
              <a:off x="4360927" y="2463035"/>
              <a:ext cx="3546346" cy="2756178"/>
            </a:xfrm>
            <a:prstGeom prst="rect">
              <a:avLst/>
            </a:prstGeom>
          </p:spPr>
        </p:pic>
        <p:sp>
          <p:nvSpPr>
            <p:cNvPr id="16" name="Text Placeholder 32"/>
            <p:cNvSpPr txBox="1"/>
            <p:nvPr/>
          </p:nvSpPr>
          <p:spPr>
            <a:xfrm>
              <a:off x="1291524" y="3405028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Text Placeholder 32"/>
            <p:cNvSpPr txBox="1"/>
            <p:nvPr/>
          </p:nvSpPr>
          <p:spPr>
            <a:xfrm>
              <a:off x="8743879" y="3405028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71BE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04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091794" y="2078260"/>
            <a:ext cx="10163944" cy="3730332"/>
            <a:chOff x="1091794" y="2078260"/>
            <a:chExt cx="10163944" cy="3730332"/>
          </a:xfrm>
        </p:grpSpPr>
        <p:grpSp>
          <p:nvGrpSpPr>
            <p:cNvPr id="12" name="组合 11"/>
            <p:cNvGrpSpPr/>
            <p:nvPr/>
          </p:nvGrpSpPr>
          <p:grpSpPr>
            <a:xfrm>
              <a:off x="4872844" y="2078260"/>
              <a:ext cx="2517226" cy="3730332"/>
              <a:chOff x="4834760" y="2427884"/>
              <a:chExt cx="2517226" cy="3730332"/>
            </a:xfrm>
          </p:grpSpPr>
          <p:cxnSp>
            <p:nvCxnSpPr>
              <p:cNvPr id="44" name="Straight Connector 33"/>
              <p:cNvCxnSpPr/>
              <p:nvPr/>
            </p:nvCxnSpPr>
            <p:spPr>
              <a:xfrm>
                <a:off x="6082551" y="2427884"/>
                <a:ext cx="2" cy="3730332"/>
              </a:xfrm>
              <a:prstGeom prst="line">
                <a:avLst/>
              </a:prstGeom>
              <a:ln w="12700">
                <a:solidFill>
                  <a:srgbClr val="C753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32"/>
              <p:cNvGrpSpPr/>
              <p:nvPr/>
            </p:nvGrpSpPr>
            <p:grpSpPr>
              <a:xfrm>
                <a:off x="6437586" y="3835850"/>
                <a:ext cx="914400" cy="914400"/>
                <a:chOff x="6437586" y="3835850"/>
                <a:chExt cx="914400" cy="914400"/>
              </a:xfrm>
            </p:grpSpPr>
            <p:sp>
              <p:nvSpPr>
                <p:cNvPr id="40" name="Oval 7"/>
                <p:cNvSpPr/>
                <p:nvPr/>
              </p:nvSpPr>
              <p:spPr>
                <a:xfrm>
                  <a:off x="6437586" y="3835850"/>
                  <a:ext cx="914400" cy="914400"/>
                </a:xfrm>
                <a:prstGeom prst="ellipse">
                  <a:avLst/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41" name="Group 43"/>
                <p:cNvGrpSpPr/>
                <p:nvPr/>
              </p:nvGrpSpPr>
              <p:grpSpPr>
                <a:xfrm>
                  <a:off x="6662614" y="4116107"/>
                  <a:ext cx="464344" cy="377825"/>
                  <a:chOff x="10074275" y="4479132"/>
                  <a:chExt cx="464344" cy="377825"/>
                </a:xfrm>
                <a:solidFill>
                  <a:schemeClr val="bg1"/>
                </a:solidFill>
              </p:grpSpPr>
              <p:sp>
                <p:nvSpPr>
                  <p:cNvPr id="42" name="AutoShape 5"/>
                  <p:cNvSpPr/>
                  <p:nvPr/>
                </p:nvSpPr>
                <p:spPr bwMode="auto">
                  <a:xfrm>
                    <a:off x="10393363" y="4595019"/>
                    <a:ext cx="87313" cy="116681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17999" y="18900"/>
                        </a:moveTo>
                        <a:lnTo>
                          <a:pt x="3600" y="18900"/>
                        </a:lnTo>
                        <a:lnTo>
                          <a:pt x="3600" y="2700"/>
                        </a:lnTo>
                        <a:lnTo>
                          <a:pt x="7200" y="2700"/>
                        </a:lnTo>
                        <a:lnTo>
                          <a:pt x="17999" y="14850"/>
                        </a:lnTo>
                        <a:cubicBezTo>
                          <a:pt x="17999" y="14850"/>
                          <a:pt x="17999" y="18900"/>
                          <a:pt x="17999" y="18900"/>
                        </a:cubicBezTo>
                        <a:close/>
                        <a:moveTo>
                          <a:pt x="10195" y="1202"/>
                        </a:moveTo>
                        <a:cubicBezTo>
                          <a:pt x="9527" y="450"/>
                          <a:pt x="8402" y="0"/>
                          <a:pt x="7200" y="0"/>
                        </a:cubicBezTo>
                        <a:lnTo>
                          <a:pt x="3600" y="0"/>
                        </a:lnTo>
                        <a:cubicBezTo>
                          <a:pt x="1610" y="0"/>
                          <a:pt x="0" y="1207"/>
                          <a:pt x="0" y="2700"/>
                        </a:cubicBezTo>
                        <a:lnTo>
                          <a:pt x="0" y="18900"/>
                        </a:lnTo>
                        <a:cubicBezTo>
                          <a:pt x="0" y="20392"/>
                          <a:pt x="1610" y="21599"/>
                          <a:pt x="3600" y="21599"/>
                        </a:cubicBezTo>
                        <a:lnTo>
                          <a:pt x="17999" y="21599"/>
                        </a:lnTo>
                        <a:cubicBezTo>
                          <a:pt x="19989" y="21599"/>
                          <a:pt x="21600" y="20392"/>
                          <a:pt x="21600" y="18900"/>
                        </a:cubicBezTo>
                        <a:lnTo>
                          <a:pt x="21600" y="14850"/>
                        </a:lnTo>
                        <a:cubicBezTo>
                          <a:pt x="21600" y="14317"/>
                          <a:pt x="21389" y="13795"/>
                          <a:pt x="20995" y="13352"/>
                        </a:cubicBezTo>
                        <a:cubicBezTo>
                          <a:pt x="20995" y="13352"/>
                          <a:pt x="10195" y="1202"/>
                          <a:pt x="10195" y="1202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ffectLst/>
                </p:spPr>
                <p:txBody>
                  <a:bodyPr lIns="19050" tIns="19050" rIns="19050" bIns="19050" anchor="ctr"/>
                  <a:lstStyle/>
                  <a:p>
                    <a:pPr algn="ctr" defTabSz="22860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ym typeface="Gill Sans" charset="0"/>
                    </a:endParaRPr>
                  </a:p>
                </p:txBody>
              </p:sp>
              <p:sp>
                <p:nvSpPr>
                  <p:cNvPr id="43" name="AutoShape 6"/>
                  <p:cNvSpPr/>
                  <p:nvPr/>
                </p:nvSpPr>
                <p:spPr bwMode="auto">
                  <a:xfrm>
                    <a:off x="10074275" y="4479132"/>
                    <a:ext cx="464344" cy="377825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20250" y="16615"/>
                        </a:moveTo>
                        <a:cubicBezTo>
                          <a:pt x="20250" y="17074"/>
                          <a:pt x="19948" y="17446"/>
                          <a:pt x="19575" y="17446"/>
                        </a:cubicBezTo>
                        <a:lnTo>
                          <a:pt x="18803" y="17446"/>
                        </a:lnTo>
                        <a:cubicBezTo>
                          <a:pt x="18501" y="16016"/>
                          <a:pt x="17453" y="14953"/>
                          <a:pt x="16200" y="14953"/>
                        </a:cubicBezTo>
                        <a:cubicBezTo>
                          <a:pt x="14945" y="14953"/>
                          <a:pt x="13897" y="16016"/>
                          <a:pt x="13595" y="17446"/>
                        </a:cubicBezTo>
                        <a:lnTo>
                          <a:pt x="10029" y="17446"/>
                        </a:lnTo>
                        <a:cubicBezTo>
                          <a:pt x="9727" y="16016"/>
                          <a:pt x="8679" y="14953"/>
                          <a:pt x="7425" y="14953"/>
                        </a:cubicBezTo>
                        <a:cubicBezTo>
                          <a:pt x="6170" y="14953"/>
                          <a:pt x="5122" y="16016"/>
                          <a:pt x="4820" y="17446"/>
                        </a:cubicBezTo>
                        <a:lnTo>
                          <a:pt x="4050" y="17446"/>
                        </a:lnTo>
                        <a:cubicBezTo>
                          <a:pt x="3677" y="17446"/>
                          <a:pt x="3375" y="17074"/>
                          <a:pt x="3375" y="16615"/>
                        </a:cubicBezTo>
                        <a:lnTo>
                          <a:pt x="3375" y="14123"/>
                        </a:lnTo>
                        <a:lnTo>
                          <a:pt x="12150" y="14123"/>
                        </a:lnTo>
                        <a:cubicBezTo>
                          <a:pt x="13266" y="14123"/>
                          <a:pt x="14175" y="13005"/>
                          <a:pt x="14175" y="11630"/>
                        </a:cubicBezTo>
                        <a:lnTo>
                          <a:pt x="14175" y="5815"/>
                        </a:lnTo>
                        <a:lnTo>
                          <a:pt x="16875" y="5815"/>
                        </a:lnTo>
                        <a:cubicBezTo>
                          <a:pt x="17100" y="5815"/>
                          <a:pt x="17311" y="5954"/>
                          <a:pt x="17436" y="6185"/>
                        </a:cubicBezTo>
                        <a:lnTo>
                          <a:pt x="20136" y="11169"/>
                        </a:lnTo>
                        <a:cubicBezTo>
                          <a:pt x="20210" y="11306"/>
                          <a:pt x="20250" y="11466"/>
                          <a:pt x="20250" y="11630"/>
                        </a:cubicBezTo>
                        <a:cubicBezTo>
                          <a:pt x="20250" y="11630"/>
                          <a:pt x="20250" y="16615"/>
                          <a:pt x="20250" y="16615"/>
                        </a:cubicBezTo>
                        <a:close/>
                        <a:moveTo>
                          <a:pt x="16200" y="19938"/>
                        </a:moveTo>
                        <a:cubicBezTo>
                          <a:pt x="15454" y="19938"/>
                          <a:pt x="14850" y="19193"/>
                          <a:pt x="14850" y="18276"/>
                        </a:cubicBezTo>
                        <a:cubicBezTo>
                          <a:pt x="14850" y="17360"/>
                          <a:pt x="15454" y="16615"/>
                          <a:pt x="16200" y="16615"/>
                        </a:cubicBezTo>
                        <a:cubicBezTo>
                          <a:pt x="16945" y="16615"/>
                          <a:pt x="17550" y="17360"/>
                          <a:pt x="17550" y="18276"/>
                        </a:cubicBezTo>
                        <a:cubicBezTo>
                          <a:pt x="17550" y="19193"/>
                          <a:pt x="16945" y="19938"/>
                          <a:pt x="16200" y="19938"/>
                        </a:cubicBezTo>
                        <a:moveTo>
                          <a:pt x="7425" y="19938"/>
                        </a:moveTo>
                        <a:cubicBezTo>
                          <a:pt x="6679" y="19938"/>
                          <a:pt x="6075" y="19193"/>
                          <a:pt x="6075" y="18276"/>
                        </a:cubicBezTo>
                        <a:cubicBezTo>
                          <a:pt x="6075" y="17360"/>
                          <a:pt x="6679" y="16615"/>
                          <a:pt x="7425" y="16615"/>
                        </a:cubicBezTo>
                        <a:cubicBezTo>
                          <a:pt x="8170" y="16615"/>
                          <a:pt x="8775" y="17360"/>
                          <a:pt x="8775" y="18276"/>
                        </a:cubicBezTo>
                        <a:cubicBezTo>
                          <a:pt x="8775" y="19193"/>
                          <a:pt x="8170" y="19938"/>
                          <a:pt x="7425" y="19938"/>
                        </a:cubicBezTo>
                        <a:moveTo>
                          <a:pt x="2024" y="12461"/>
                        </a:moveTo>
                        <a:cubicBezTo>
                          <a:pt x="1652" y="12461"/>
                          <a:pt x="1349" y="12089"/>
                          <a:pt x="1349" y="11630"/>
                        </a:cubicBezTo>
                        <a:lnTo>
                          <a:pt x="1349" y="2492"/>
                        </a:lnTo>
                        <a:cubicBezTo>
                          <a:pt x="1349" y="2033"/>
                          <a:pt x="1652" y="1661"/>
                          <a:pt x="2024" y="1661"/>
                        </a:cubicBezTo>
                        <a:lnTo>
                          <a:pt x="12150" y="1661"/>
                        </a:lnTo>
                        <a:cubicBezTo>
                          <a:pt x="12523" y="1661"/>
                          <a:pt x="12825" y="2033"/>
                          <a:pt x="12825" y="2492"/>
                        </a:cubicBezTo>
                        <a:lnTo>
                          <a:pt x="12825" y="4153"/>
                        </a:lnTo>
                        <a:lnTo>
                          <a:pt x="12825" y="5815"/>
                        </a:lnTo>
                        <a:lnTo>
                          <a:pt x="12825" y="11630"/>
                        </a:lnTo>
                        <a:cubicBezTo>
                          <a:pt x="12825" y="12089"/>
                          <a:pt x="12523" y="12461"/>
                          <a:pt x="12150" y="12461"/>
                        </a:cubicBezTo>
                        <a:cubicBezTo>
                          <a:pt x="12150" y="12461"/>
                          <a:pt x="2024" y="12461"/>
                          <a:pt x="2024" y="12461"/>
                        </a:cubicBezTo>
                        <a:close/>
                        <a:moveTo>
                          <a:pt x="21259" y="10248"/>
                        </a:moveTo>
                        <a:lnTo>
                          <a:pt x="18559" y="5263"/>
                        </a:lnTo>
                        <a:cubicBezTo>
                          <a:pt x="18182" y="4568"/>
                          <a:pt x="17552" y="4153"/>
                          <a:pt x="16875" y="4153"/>
                        </a:cubicBezTo>
                        <a:lnTo>
                          <a:pt x="14175" y="4153"/>
                        </a:lnTo>
                        <a:lnTo>
                          <a:pt x="14175" y="2492"/>
                        </a:lnTo>
                        <a:cubicBezTo>
                          <a:pt x="14175" y="1117"/>
                          <a:pt x="13266" y="0"/>
                          <a:pt x="12150" y="0"/>
                        </a:cubicBezTo>
                        <a:lnTo>
                          <a:pt x="2024" y="0"/>
                        </a:lnTo>
                        <a:cubicBezTo>
                          <a:pt x="908" y="0"/>
                          <a:pt x="0" y="1117"/>
                          <a:pt x="0" y="2492"/>
                        </a:cubicBezTo>
                        <a:lnTo>
                          <a:pt x="0" y="11630"/>
                        </a:lnTo>
                        <a:cubicBezTo>
                          <a:pt x="0" y="13005"/>
                          <a:pt x="908" y="14123"/>
                          <a:pt x="2024" y="14123"/>
                        </a:cubicBezTo>
                        <a:lnTo>
                          <a:pt x="2025" y="14123"/>
                        </a:lnTo>
                        <a:lnTo>
                          <a:pt x="2025" y="16615"/>
                        </a:lnTo>
                        <a:cubicBezTo>
                          <a:pt x="2025" y="17989"/>
                          <a:pt x="2933" y="19107"/>
                          <a:pt x="4050" y="19107"/>
                        </a:cubicBezTo>
                        <a:lnTo>
                          <a:pt x="4820" y="19107"/>
                        </a:lnTo>
                        <a:cubicBezTo>
                          <a:pt x="5122" y="20537"/>
                          <a:pt x="6170" y="21600"/>
                          <a:pt x="7425" y="21600"/>
                        </a:cubicBezTo>
                        <a:cubicBezTo>
                          <a:pt x="8679" y="21600"/>
                          <a:pt x="9727" y="20537"/>
                          <a:pt x="10029" y="19107"/>
                        </a:cubicBezTo>
                        <a:lnTo>
                          <a:pt x="13595" y="19107"/>
                        </a:lnTo>
                        <a:cubicBezTo>
                          <a:pt x="13897" y="20537"/>
                          <a:pt x="14945" y="21600"/>
                          <a:pt x="16200" y="21600"/>
                        </a:cubicBezTo>
                        <a:cubicBezTo>
                          <a:pt x="17453" y="21600"/>
                          <a:pt x="18501" y="20537"/>
                          <a:pt x="18803" y="19107"/>
                        </a:cubicBezTo>
                        <a:lnTo>
                          <a:pt x="19575" y="19107"/>
                        </a:lnTo>
                        <a:cubicBezTo>
                          <a:pt x="20691" y="19107"/>
                          <a:pt x="21599" y="17989"/>
                          <a:pt x="21599" y="16615"/>
                        </a:cubicBezTo>
                        <a:lnTo>
                          <a:pt x="21599" y="11630"/>
                        </a:lnTo>
                        <a:cubicBezTo>
                          <a:pt x="21599" y="11137"/>
                          <a:pt x="21482" y="10658"/>
                          <a:pt x="21259" y="10248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</p:spPr>
                <p:txBody>
                  <a:bodyPr lIns="19050" tIns="19050" rIns="19050" bIns="19050" anchor="ctr"/>
                  <a:lstStyle/>
                  <a:p>
                    <a:pPr algn="ctr" defTabSz="22860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ym typeface="Gill Sans" charset="0"/>
                    </a:endParaRPr>
                  </a:p>
                </p:txBody>
              </p:sp>
            </p:grpSp>
          </p:grpSp>
          <p:grpSp>
            <p:nvGrpSpPr>
              <p:cNvPr id="21" name="Group 31"/>
              <p:cNvGrpSpPr/>
              <p:nvPr/>
            </p:nvGrpSpPr>
            <p:grpSpPr>
              <a:xfrm>
                <a:off x="6437586" y="2427884"/>
                <a:ext cx="914400" cy="914400"/>
                <a:chOff x="6437586" y="2427884"/>
                <a:chExt cx="914400" cy="914400"/>
              </a:xfrm>
            </p:grpSpPr>
            <p:sp>
              <p:nvSpPr>
                <p:cNvPr id="38" name="Oval 6"/>
                <p:cNvSpPr/>
                <p:nvPr/>
              </p:nvSpPr>
              <p:spPr>
                <a:xfrm>
                  <a:off x="6437586" y="2427884"/>
                  <a:ext cx="914400" cy="914400"/>
                </a:xfrm>
                <a:prstGeom prst="ellipse">
                  <a:avLst/>
                </a:prstGeom>
                <a:solidFill>
                  <a:srgbClr val="819FA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39" name="AutoShape 81"/>
                <p:cNvSpPr/>
                <p:nvPr/>
              </p:nvSpPr>
              <p:spPr bwMode="auto">
                <a:xfrm>
                  <a:off x="6662614" y="2640667"/>
                  <a:ext cx="464344" cy="46434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0235" y="9811"/>
                      </a:moveTo>
                      <a:cubicBezTo>
                        <a:pt x="20220" y="10144"/>
                        <a:pt x="20081" y="10800"/>
                        <a:pt x="18899" y="10800"/>
                      </a:cubicBezTo>
                      <a:lnTo>
                        <a:pt x="17549" y="10800"/>
                      </a:lnTo>
                      <a:cubicBezTo>
                        <a:pt x="17363" y="10800"/>
                        <a:pt x="17212" y="10950"/>
                        <a:pt x="17212" y="11137"/>
                      </a:cubicBezTo>
                      <a:cubicBezTo>
                        <a:pt x="17212" y="11324"/>
                        <a:pt x="17363" y="11475"/>
                        <a:pt x="17549" y="11475"/>
                      </a:cubicBezTo>
                      <a:lnTo>
                        <a:pt x="18858" y="11475"/>
                      </a:lnTo>
                      <a:cubicBezTo>
                        <a:pt x="19870" y="11475"/>
                        <a:pt x="20003" y="12314"/>
                        <a:pt x="19938" y="12719"/>
                      </a:cubicBezTo>
                      <a:cubicBezTo>
                        <a:pt x="19855" y="13223"/>
                        <a:pt x="19618" y="14175"/>
                        <a:pt x="18478" y="14175"/>
                      </a:cubicBezTo>
                      <a:lnTo>
                        <a:pt x="16874" y="14175"/>
                      </a:lnTo>
                      <a:cubicBezTo>
                        <a:pt x="16688" y="14175"/>
                        <a:pt x="16537" y="14325"/>
                        <a:pt x="16537" y="14512"/>
                      </a:cubicBezTo>
                      <a:cubicBezTo>
                        <a:pt x="16537" y="14699"/>
                        <a:pt x="16688" y="14850"/>
                        <a:pt x="16874" y="14850"/>
                      </a:cubicBezTo>
                      <a:lnTo>
                        <a:pt x="18203" y="14850"/>
                      </a:lnTo>
                      <a:cubicBezTo>
                        <a:pt x="19343" y="14850"/>
                        <a:pt x="19243" y="15718"/>
                        <a:pt x="19079" y="16237"/>
                      </a:cubicBezTo>
                      <a:cubicBezTo>
                        <a:pt x="18864" y="16918"/>
                        <a:pt x="18732" y="17549"/>
                        <a:pt x="17297" y="17549"/>
                      </a:cubicBezTo>
                      <a:lnTo>
                        <a:pt x="16196" y="17549"/>
                      </a:lnTo>
                      <a:cubicBezTo>
                        <a:pt x="16009" y="17549"/>
                        <a:pt x="15859" y="17700"/>
                        <a:pt x="15859" y="17887"/>
                      </a:cubicBezTo>
                      <a:cubicBezTo>
                        <a:pt x="15859" y="18073"/>
                        <a:pt x="16009" y="18225"/>
                        <a:pt x="16196" y="18225"/>
                      </a:cubicBezTo>
                      <a:lnTo>
                        <a:pt x="17255" y="18225"/>
                      </a:lnTo>
                      <a:cubicBezTo>
                        <a:pt x="17993" y="18225"/>
                        <a:pt x="18027" y="18923"/>
                        <a:pt x="17950" y="19174"/>
                      </a:cubicBezTo>
                      <a:cubicBezTo>
                        <a:pt x="17866" y="19448"/>
                        <a:pt x="17767" y="19651"/>
                        <a:pt x="17762" y="19660"/>
                      </a:cubicBezTo>
                      <a:cubicBezTo>
                        <a:pt x="17558" y="20028"/>
                        <a:pt x="17229" y="20249"/>
                        <a:pt x="16534" y="20249"/>
                      </a:cubicBezTo>
                      <a:lnTo>
                        <a:pt x="12844" y="20249"/>
                      </a:lnTo>
                      <a:cubicBezTo>
                        <a:pt x="10990" y="20249"/>
                        <a:pt x="9151" y="19829"/>
                        <a:pt x="9104" y="19818"/>
                      </a:cubicBezTo>
                      <a:cubicBezTo>
                        <a:pt x="6299" y="19172"/>
                        <a:pt x="6152" y="19122"/>
                        <a:pt x="5976" y="19072"/>
                      </a:cubicBezTo>
                      <a:cubicBezTo>
                        <a:pt x="5976" y="19072"/>
                        <a:pt x="5405" y="18976"/>
                        <a:pt x="5405" y="18478"/>
                      </a:cubicBezTo>
                      <a:lnTo>
                        <a:pt x="5399" y="9155"/>
                      </a:lnTo>
                      <a:cubicBezTo>
                        <a:pt x="5399" y="8839"/>
                        <a:pt x="5601" y="8552"/>
                        <a:pt x="5935" y="8452"/>
                      </a:cubicBezTo>
                      <a:cubicBezTo>
                        <a:pt x="5977" y="8435"/>
                        <a:pt x="6034" y="8419"/>
                        <a:pt x="6074" y="8401"/>
                      </a:cubicBezTo>
                      <a:cubicBezTo>
                        <a:pt x="9158" y="7125"/>
                        <a:pt x="10097" y="4324"/>
                        <a:pt x="10124" y="2025"/>
                      </a:cubicBezTo>
                      <a:cubicBezTo>
                        <a:pt x="10128" y="1702"/>
                        <a:pt x="10378" y="1350"/>
                        <a:pt x="10800" y="1350"/>
                      </a:cubicBezTo>
                      <a:cubicBezTo>
                        <a:pt x="11514" y="1350"/>
                        <a:pt x="12774" y="2782"/>
                        <a:pt x="12774" y="4554"/>
                      </a:cubicBezTo>
                      <a:cubicBezTo>
                        <a:pt x="12774" y="6155"/>
                        <a:pt x="12711" y="6432"/>
                        <a:pt x="12149" y="8100"/>
                      </a:cubicBezTo>
                      <a:cubicBezTo>
                        <a:pt x="18899" y="8100"/>
                        <a:pt x="18852" y="8196"/>
                        <a:pt x="19448" y="8353"/>
                      </a:cubicBezTo>
                      <a:cubicBezTo>
                        <a:pt x="20187" y="8564"/>
                        <a:pt x="20249" y="9175"/>
                        <a:pt x="20249" y="9386"/>
                      </a:cubicBezTo>
                      <a:cubicBezTo>
                        <a:pt x="20249" y="9618"/>
                        <a:pt x="20243" y="9584"/>
                        <a:pt x="20235" y="9811"/>
                      </a:cubicBezTo>
                      <a:moveTo>
                        <a:pt x="4724" y="19575"/>
                      </a:moveTo>
                      <a:cubicBezTo>
                        <a:pt x="4724" y="19948"/>
                        <a:pt x="4423" y="20249"/>
                        <a:pt x="4049" y="20249"/>
                      </a:cubicBezTo>
                      <a:lnTo>
                        <a:pt x="2024" y="20249"/>
                      </a:lnTo>
                      <a:cubicBezTo>
                        <a:pt x="1652" y="20249"/>
                        <a:pt x="1349" y="19948"/>
                        <a:pt x="1349" y="19575"/>
                      </a:cubicBezTo>
                      <a:lnTo>
                        <a:pt x="1349" y="8774"/>
                      </a:lnTo>
                      <a:cubicBezTo>
                        <a:pt x="1349" y="8401"/>
                        <a:pt x="1652" y="8100"/>
                        <a:pt x="2024" y="8100"/>
                      </a:cubicBezTo>
                      <a:lnTo>
                        <a:pt x="4049" y="8100"/>
                      </a:lnTo>
                      <a:cubicBezTo>
                        <a:pt x="4423" y="8100"/>
                        <a:pt x="4724" y="8401"/>
                        <a:pt x="4724" y="8774"/>
                      </a:cubicBezTo>
                      <a:cubicBezTo>
                        <a:pt x="4724" y="8774"/>
                        <a:pt x="4724" y="19575"/>
                        <a:pt x="4724" y="19575"/>
                      </a:cubicBezTo>
                      <a:close/>
                      <a:moveTo>
                        <a:pt x="19686" y="7069"/>
                      </a:moveTo>
                      <a:cubicBezTo>
                        <a:pt x="18842" y="6846"/>
                        <a:pt x="16858" y="6849"/>
                        <a:pt x="13956" y="6773"/>
                      </a:cubicBezTo>
                      <a:cubicBezTo>
                        <a:pt x="14093" y="6139"/>
                        <a:pt x="14124" y="5568"/>
                        <a:pt x="14124" y="4554"/>
                      </a:cubicBezTo>
                      <a:cubicBezTo>
                        <a:pt x="14124" y="2133"/>
                        <a:pt x="12361" y="0"/>
                        <a:pt x="10800" y="0"/>
                      </a:cubicBezTo>
                      <a:cubicBezTo>
                        <a:pt x="9698" y="0"/>
                        <a:pt x="8789" y="901"/>
                        <a:pt x="8774" y="2009"/>
                      </a:cubicBezTo>
                      <a:cubicBezTo>
                        <a:pt x="8760" y="3368"/>
                        <a:pt x="8340" y="5716"/>
                        <a:pt x="6074" y="6906"/>
                      </a:cubicBezTo>
                      <a:cubicBezTo>
                        <a:pt x="5908" y="6994"/>
                        <a:pt x="5433" y="7228"/>
                        <a:pt x="5364" y="7259"/>
                      </a:cubicBezTo>
                      <a:lnTo>
                        <a:pt x="5399" y="7289"/>
                      </a:lnTo>
                      <a:cubicBezTo>
                        <a:pt x="5045" y="6984"/>
                        <a:pt x="4554" y="6750"/>
                        <a:pt x="4049" y="6750"/>
                      </a:cubicBezTo>
                      <a:lnTo>
                        <a:pt x="2024" y="6750"/>
                      </a:lnTo>
                      <a:cubicBezTo>
                        <a:pt x="908" y="6750"/>
                        <a:pt x="0" y="7658"/>
                        <a:pt x="0" y="8774"/>
                      </a:cubicBezTo>
                      <a:lnTo>
                        <a:pt x="0" y="19575"/>
                      </a:lnTo>
                      <a:cubicBezTo>
                        <a:pt x="0" y="20691"/>
                        <a:pt x="908" y="21599"/>
                        <a:pt x="2024" y="21599"/>
                      </a:cubicBezTo>
                      <a:lnTo>
                        <a:pt x="4049" y="21599"/>
                      </a:lnTo>
                      <a:cubicBezTo>
                        <a:pt x="4853" y="21599"/>
                        <a:pt x="5525" y="21114"/>
                        <a:pt x="5850" y="20434"/>
                      </a:cubicBezTo>
                      <a:cubicBezTo>
                        <a:pt x="5859" y="20437"/>
                        <a:pt x="5873" y="20441"/>
                        <a:pt x="5882" y="20442"/>
                      </a:cubicBezTo>
                      <a:cubicBezTo>
                        <a:pt x="5927" y="20454"/>
                        <a:pt x="5979" y="20467"/>
                        <a:pt x="6044" y="20485"/>
                      </a:cubicBezTo>
                      <a:cubicBezTo>
                        <a:pt x="6056" y="20487"/>
                        <a:pt x="6062" y="20488"/>
                        <a:pt x="6074" y="20492"/>
                      </a:cubicBezTo>
                      <a:cubicBezTo>
                        <a:pt x="6464" y="20588"/>
                        <a:pt x="7212" y="20768"/>
                        <a:pt x="8812" y="21135"/>
                      </a:cubicBezTo>
                      <a:cubicBezTo>
                        <a:pt x="9155" y="21213"/>
                        <a:pt x="10966" y="21599"/>
                        <a:pt x="12844" y="21599"/>
                      </a:cubicBezTo>
                      <a:lnTo>
                        <a:pt x="16534" y="21599"/>
                      </a:lnTo>
                      <a:cubicBezTo>
                        <a:pt x="17659" y="21599"/>
                        <a:pt x="18469" y="21167"/>
                        <a:pt x="18952" y="20298"/>
                      </a:cubicBezTo>
                      <a:cubicBezTo>
                        <a:pt x="18958" y="20285"/>
                        <a:pt x="19114" y="19982"/>
                        <a:pt x="19240" y="19572"/>
                      </a:cubicBezTo>
                      <a:cubicBezTo>
                        <a:pt x="19336" y="19263"/>
                        <a:pt x="19371" y="18827"/>
                        <a:pt x="19256" y="18384"/>
                      </a:cubicBezTo>
                      <a:cubicBezTo>
                        <a:pt x="19981" y="17886"/>
                        <a:pt x="20214" y="17133"/>
                        <a:pt x="20366" y="16643"/>
                      </a:cubicBezTo>
                      <a:cubicBezTo>
                        <a:pt x="20620" y="15838"/>
                        <a:pt x="20544" y="15235"/>
                        <a:pt x="20367" y="14803"/>
                      </a:cubicBezTo>
                      <a:cubicBezTo>
                        <a:pt x="20775" y="14418"/>
                        <a:pt x="21122" y="13831"/>
                        <a:pt x="21269" y="12935"/>
                      </a:cubicBezTo>
                      <a:cubicBezTo>
                        <a:pt x="21361" y="12380"/>
                        <a:pt x="21263" y="11809"/>
                        <a:pt x="21007" y="11334"/>
                      </a:cubicBezTo>
                      <a:cubicBezTo>
                        <a:pt x="21389" y="10905"/>
                        <a:pt x="21564" y="10365"/>
                        <a:pt x="21583" y="9865"/>
                      </a:cubicBezTo>
                      <a:lnTo>
                        <a:pt x="21591" y="9724"/>
                      </a:lnTo>
                      <a:cubicBezTo>
                        <a:pt x="21596" y="9635"/>
                        <a:pt x="21600" y="9581"/>
                        <a:pt x="21600" y="9386"/>
                      </a:cubicBezTo>
                      <a:cubicBezTo>
                        <a:pt x="21600" y="8533"/>
                        <a:pt x="21010" y="7446"/>
                        <a:pt x="19686" y="7069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ym typeface="Gill Sans" charset="0"/>
                  </a:endParaRPr>
                </a:p>
              </p:txBody>
            </p:sp>
          </p:grpSp>
          <p:grpSp>
            <p:nvGrpSpPr>
              <p:cNvPr id="22" name="Group 34"/>
              <p:cNvGrpSpPr/>
              <p:nvPr/>
            </p:nvGrpSpPr>
            <p:grpSpPr>
              <a:xfrm>
                <a:off x="6437586" y="5243816"/>
                <a:ext cx="914400" cy="914400"/>
                <a:chOff x="6437586" y="5243816"/>
                <a:chExt cx="914400" cy="914400"/>
              </a:xfrm>
            </p:grpSpPr>
            <p:sp>
              <p:nvSpPr>
                <p:cNvPr id="34" name="Oval 8"/>
                <p:cNvSpPr/>
                <p:nvPr/>
              </p:nvSpPr>
              <p:spPr>
                <a:xfrm>
                  <a:off x="6437586" y="5243816"/>
                  <a:ext cx="914400" cy="914400"/>
                </a:xfrm>
                <a:prstGeom prst="ellipse">
                  <a:avLst/>
                </a:prstGeom>
                <a:solidFill>
                  <a:srgbClr val="71BE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35" name="Group 48"/>
                <p:cNvGrpSpPr/>
                <p:nvPr/>
              </p:nvGrpSpPr>
              <p:grpSpPr>
                <a:xfrm>
                  <a:off x="6712452" y="5468844"/>
                  <a:ext cx="348456" cy="465138"/>
                  <a:chOff x="2639219" y="3510757"/>
                  <a:chExt cx="348456" cy="465138"/>
                </a:xfrm>
                <a:solidFill>
                  <a:schemeClr val="bg1"/>
                </a:solidFill>
              </p:grpSpPr>
              <p:sp>
                <p:nvSpPr>
                  <p:cNvPr id="36" name="AutoShape 115"/>
                  <p:cNvSpPr/>
                  <p:nvPr/>
                </p:nvSpPr>
                <p:spPr bwMode="auto">
                  <a:xfrm>
                    <a:off x="2639219" y="3510757"/>
                    <a:ext cx="348456" cy="465138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19800" y="12825"/>
                        </a:moveTo>
                        <a:lnTo>
                          <a:pt x="19800" y="13500"/>
                        </a:lnTo>
                        <a:lnTo>
                          <a:pt x="19800" y="14850"/>
                        </a:lnTo>
                        <a:lnTo>
                          <a:pt x="19800" y="15525"/>
                        </a:lnTo>
                        <a:cubicBezTo>
                          <a:pt x="19800" y="18129"/>
                          <a:pt x="16972" y="20249"/>
                          <a:pt x="13499" y="20249"/>
                        </a:cubicBezTo>
                        <a:lnTo>
                          <a:pt x="8099" y="20249"/>
                        </a:lnTo>
                        <a:cubicBezTo>
                          <a:pt x="4627" y="20249"/>
                          <a:pt x="1800" y="18129"/>
                          <a:pt x="1800" y="15525"/>
                        </a:cubicBezTo>
                        <a:lnTo>
                          <a:pt x="1800" y="14850"/>
                        </a:lnTo>
                        <a:lnTo>
                          <a:pt x="1800" y="13500"/>
                        </a:lnTo>
                        <a:lnTo>
                          <a:pt x="1800" y="12825"/>
                        </a:lnTo>
                        <a:lnTo>
                          <a:pt x="1800" y="10800"/>
                        </a:lnTo>
                        <a:cubicBezTo>
                          <a:pt x="1800" y="10427"/>
                          <a:pt x="2203" y="10124"/>
                          <a:pt x="2699" y="10124"/>
                        </a:cubicBezTo>
                        <a:lnTo>
                          <a:pt x="4499" y="10124"/>
                        </a:lnTo>
                        <a:lnTo>
                          <a:pt x="17100" y="10124"/>
                        </a:lnTo>
                        <a:lnTo>
                          <a:pt x="18899" y="10124"/>
                        </a:lnTo>
                        <a:cubicBezTo>
                          <a:pt x="19396" y="10124"/>
                          <a:pt x="19800" y="10427"/>
                          <a:pt x="19800" y="10800"/>
                        </a:cubicBezTo>
                        <a:cubicBezTo>
                          <a:pt x="19800" y="10800"/>
                          <a:pt x="19800" y="12825"/>
                          <a:pt x="19800" y="12825"/>
                        </a:cubicBezTo>
                        <a:close/>
                        <a:moveTo>
                          <a:pt x="14400" y="6075"/>
                        </a:moveTo>
                        <a:lnTo>
                          <a:pt x="14400" y="6076"/>
                        </a:lnTo>
                        <a:lnTo>
                          <a:pt x="14400" y="8774"/>
                        </a:lnTo>
                        <a:lnTo>
                          <a:pt x="7200" y="8774"/>
                        </a:lnTo>
                        <a:lnTo>
                          <a:pt x="7200" y="6076"/>
                        </a:lnTo>
                        <a:lnTo>
                          <a:pt x="7200" y="6075"/>
                        </a:lnTo>
                        <a:cubicBezTo>
                          <a:pt x="7200" y="4583"/>
                          <a:pt x="8811" y="3375"/>
                          <a:pt x="10800" y="3375"/>
                        </a:cubicBezTo>
                        <a:cubicBezTo>
                          <a:pt x="12788" y="3375"/>
                          <a:pt x="14400" y="4583"/>
                          <a:pt x="14400" y="6075"/>
                        </a:cubicBezTo>
                        <a:moveTo>
                          <a:pt x="4499" y="6075"/>
                        </a:moveTo>
                        <a:cubicBezTo>
                          <a:pt x="4499" y="3465"/>
                          <a:pt x="7320" y="1350"/>
                          <a:pt x="10800" y="1350"/>
                        </a:cubicBezTo>
                        <a:cubicBezTo>
                          <a:pt x="14279" y="1350"/>
                          <a:pt x="17100" y="3465"/>
                          <a:pt x="17100" y="6075"/>
                        </a:cubicBezTo>
                        <a:lnTo>
                          <a:pt x="17100" y="8774"/>
                        </a:lnTo>
                        <a:lnTo>
                          <a:pt x="15299" y="8774"/>
                        </a:lnTo>
                        <a:lnTo>
                          <a:pt x="15299" y="6076"/>
                        </a:lnTo>
                        <a:cubicBezTo>
                          <a:pt x="15299" y="4212"/>
                          <a:pt x="13285" y="2701"/>
                          <a:pt x="10800" y="2701"/>
                        </a:cubicBezTo>
                        <a:cubicBezTo>
                          <a:pt x="8314" y="2701"/>
                          <a:pt x="6299" y="4212"/>
                          <a:pt x="6299" y="6076"/>
                        </a:cubicBezTo>
                        <a:lnTo>
                          <a:pt x="6299" y="8774"/>
                        </a:lnTo>
                        <a:lnTo>
                          <a:pt x="4499" y="8774"/>
                        </a:lnTo>
                        <a:cubicBezTo>
                          <a:pt x="4499" y="8774"/>
                          <a:pt x="4499" y="6075"/>
                          <a:pt x="4499" y="6075"/>
                        </a:cubicBezTo>
                        <a:close/>
                        <a:moveTo>
                          <a:pt x="18899" y="8774"/>
                        </a:moveTo>
                        <a:lnTo>
                          <a:pt x="18899" y="6075"/>
                        </a:lnTo>
                        <a:cubicBezTo>
                          <a:pt x="18899" y="2719"/>
                          <a:pt x="15274" y="0"/>
                          <a:pt x="10800" y="0"/>
                        </a:cubicBezTo>
                        <a:cubicBezTo>
                          <a:pt x="6325" y="0"/>
                          <a:pt x="2699" y="2719"/>
                          <a:pt x="2699" y="6075"/>
                        </a:cubicBezTo>
                        <a:lnTo>
                          <a:pt x="2699" y="8774"/>
                        </a:lnTo>
                        <a:cubicBezTo>
                          <a:pt x="1208" y="8774"/>
                          <a:pt x="0" y="9681"/>
                          <a:pt x="0" y="10800"/>
                        </a:cubicBezTo>
                        <a:lnTo>
                          <a:pt x="0" y="12825"/>
                        </a:lnTo>
                        <a:lnTo>
                          <a:pt x="0" y="13500"/>
                        </a:lnTo>
                        <a:lnTo>
                          <a:pt x="0" y="14850"/>
                        </a:lnTo>
                        <a:lnTo>
                          <a:pt x="0" y="15525"/>
                        </a:lnTo>
                        <a:cubicBezTo>
                          <a:pt x="0" y="18880"/>
                          <a:pt x="3625" y="21599"/>
                          <a:pt x="8099" y="21599"/>
                        </a:cubicBezTo>
                        <a:lnTo>
                          <a:pt x="13499" y="21599"/>
                        </a:lnTo>
                        <a:cubicBezTo>
                          <a:pt x="17974" y="21599"/>
                          <a:pt x="21600" y="18880"/>
                          <a:pt x="21600" y="15525"/>
                        </a:cubicBezTo>
                        <a:lnTo>
                          <a:pt x="21600" y="14850"/>
                        </a:lnTo>
                        <a:lnTo>
                          <a:pt x="21600" y="13500"/>
                        </a:lnTo>
                        <a:lnTo>
                          <a:pt x="21600" y="12825"/>
                        </a:lnTo>
                        <a:lnTo>
                          <a:pt x="21600" y="10800"/>
                        </a:lnTo>
                        <a:cubicBezTo>
                          <a:pt x="21600" y="9681"/>
                          <a:pt x="20391" y="8774"/>
                          <a:pt x="18899" y="8774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</p:spPr>
                <p:txBody>
                  <a:bodyPr lIns="19050" tIns="19050" rIns="19050" bIns="19050" anchor="ctr"/>
                  <a:lstStyle/>
                  <a:p>
                    <a:pPr algn="ctr" defTabSz="22860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5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Gill Sans" charset="0"/>
                      <a:sym typeface="Gill Sans" charset="0"/>
                    </a:endParaRPr>
                  </a:p>
                </p:txBody>
              </p:sp>
              <p:sp>
                <p:nvSpPr>
                  <p:cNvPr id="37" name="AutoShape 116"/>
                  <p:cNvSpPr/>
                  <p:nvPr/>
                </p:nvSpPr>
                <p:spPr bwMode="auto">
                  <a:xfrm>
                    <a:off x="2784475" y="3786982"/>
                    <a:ext cx="57944" cy="87313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10800" y="0"/>
                        </a:moveTo>
                        <a:cubicBezTo>
                          <a:pt x="4838" y="0"/>
                          <a:pt x="0" y="3226"/>
                          <a:pt x="0" y="7201"/>
                        </a:cubicBezTo>
                        <a:cubicBezTo>
                          <a:pt x="0" y="9390"/>
                          <a:pt x="1798" y="13537"/>
                          <a:pt x="3601" y="16821"/>
                        </a:cubicBezTo>
                        <a:cubicBezTo>
                          <a:pt x="5070" y="19493"/>
                          <a:pt x="6916" y="21600"/>
                          <a:pt x="10800" y="21600"/>
                        </a:cubicBezTo>
                        <a:cubicBezTo>
                          <a:pt x="15016" y="21600"/>
                          <a:pt x="16529" y="19514"/>
                          <a:pt x="18003" y="16858"/>
                        </a:cubicBezTo>
                        <a:cubicBezTo>
                          <a:pt x="19828" y="13567"/>
                          <a:pt x="21600" y="9397"/>
                          <a:pt x="21600" y="7201"/>
                        </a:cubicBezTo>
                        <a:cubicBezTo>
                          <a:pt x="21600" y="3226"/>
                          <a:pt x="16761" y="0"/>
                          <a:pt x="10800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</p:spPr>
                <p:txBody>
                  <a:bodyPr lIns="19050" tIns="19050" rIns="19050" bIns="19050" anchor="ctr"/>
                  <a:lstStyle/>
                  <a:p>
                    <a:pPr algn="ctr" defTabSz="22860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5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Gill Sans" charset="0"/>
                      <a:sym typeface="Gill Sans" charset="0"/>
                    </a:endParaRPr>
                  </a:p>
                </p:txBody>
              </p:sp>
            </p:grpSp>
          </p:grpSp>
          <p:grpSp>
            <p:nvGrpSpPr>
              <p:cNvPr id="23" name="Group 10"/>
              <p:cNvGrpSpPr/>
              <p:nvPr/>
            </p:nvGrpSpPr>
            <p:grpSpPr>
              <a:xfrm>
                <a:off x="4834760" y="3835850"/>
                <a:ext cx="914400" cy="914400"/>
                <a:chOff x="4834760" y="3835850"/>
                <a:chExt cx="914400" cy="914400"/>
              </a:xfrm>
            </p:grpSpPr>
            <p:sp>
              <p:nvSpPr>
                <p:cNvPr id="32" name="Oval 4"/>
                <p:cNvSpPr/>
                <p:nvPr/>
              </p:nvSpPr>
              <p:spPr>
                <a:xfrm>
                  <a:off x="4834760" y="3835850"/>
                  <a:ext cx="914400" cy="914400"/>
                </a:xfrm>
                <a:prstGeom prst="ellipse">
                  <a:avLst/>
                </a:prstGeom>
                <a:solidFill>
                  <a:srgbClr val="C7534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33" name="AutoShape 117"/>
                <p:cNvSpPr/>
                <p:nvPr/>
              </p:nvSpPr>
              <p:spPr bwMode="auto">
                <a:xfrm>
                  <a:off x="5057520" y="4116954"/>
                  <a:ext cx="464344" cy="348456"/>
                </a:xfrm>
                <a:custGeom>
                  <a:avLst/>
                  <a:gdLst>
                    <a:gd name="T0" fmla="+- 0 10799 1"/>
                    <a:gd name="T1" fmla="*/ T0 w 21596"/>
                    <a:gd name="T2" fmla="*/ 10800 h 21600"/>
                    <a:gd name="T3" fmla="+- 0 10799 1"/>
                    <a:gd name="T4" fmla="*/ T3 w 21596"/>
                    <a:gd name="T5" fmla="*/ 10800 h 21600"/>
                    <a:gd name="T6" fmla="+- 0 10799 1"/>
                    <a:gd name="T7" fmla="*/ T6 w 21596"/>
                    <a:gd name="T8" fmla="*/ 10800 h 21600"/>
                    <a:gd name="T9" fmla="+- 0 10799 1"/>
                    <a:gd name="T10" fmla="*/ T9 w 21596"/>
                    <a:gd name="T11" fmla="*/ 10800 h 21600"/>
                  </a:gdLst>
                  <a:ahLst/>
                  <a:cxnLst>
                    <a:cxn ang="0">
                      <a:pos x="T1" y="T2"/>
                    </a:cxn>
                    <a:cxn ang="0">
                      <a:pos x="T4" y="T5"/>
                    </a:cxn>
                    <a:cxn ang="0">
                      <a:pos x="T7" y="T8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596" h="21600">
                      <a:moveTo>
                        <a:pt x="4511" y="2151"/>
                      </a:moveTo>
                      <a:lnTo>
                        <a:pt x="6064" y="3877"/>
                      </a:lnTo>
                      <a:lnTo>
                        <a:pt x="4246" y="6302"/>
                      </a:lnTo>
                      <a:lnTo>
                        <a:pt x="1353" y="6302"/>
                      </a:lnTo>
                      <a:cubicBezTo>
                        <a:pt x="1353" y="6302"/>
                        <a:pt x="4511" y="2151"/>
                        <a:pt x="4511" y="2151"/>
                      </a:cubicBezTo>
                      <a:close/>
                      <a:moveTo>
                        <a:pt x="17348" y="6302"/>
                      </a:moveTo>
                      <a:lnTo>
                        <a:pt x="15531" y="3877"/>
                      </a:lnTo>
                      <a:lnTo>
                        <a:pt x="17082" y="2153"/>
                      </a:lnTo>
                      <a:lnTo>
                        <a:pt x="20191" y="6302"/>
                      </a:lnTo>
                      <a:cubicBezTo>
                        <a:pt x="20191" y="6302"/>
                        <a:pt x="17348" y="6302"/>
                        <a:pt x="17348" y="6302"/>
                      </a:cubicBezTo>
                      <a:close/>
                      <a:moveTo>
                        <a:pt x="17264" y="7202"/>
                      </a:moveTo>
                      <a:lnTo>
                        <a:pt x="19663" y="7202"/>
                      </a:lnTo>
                      <a:lnTo>
                        <a:pt x="13021" y="16638"/>
                      </a:lnTo>
                      <a:cubicBezTo>
                        <a:pt x="13021" y="16638"/>
                        <a:pt x="17264" y="7202"/>
                        <a:pt x="17264" y="7202"/>
                      </a:cubicBezTo>
                      <a:close/>
                      <a:moveTo>
                        <a:pt x="8574" y="16637"/>
                      </a:moveTo>
                      <a:lnTo>
                        <a:pt x="1933" y="7202"/>
                      </a:lnTo>
                      <a:lnTo>
                        <a:pt x="4330" y="7202"/>
                      </a:lnTo>
                      <a:cubicBezTo>
                        <a:pt x="4330" y="7202"/>
                        <a:pt x="8574" y="16637"/>
                        <a:pt x="8574" y="16637"/>
                      </a:cubicBezTo>
                      <a:close/>
                      <a:moveTo>
                        <a:pt x="8429" y="7202"/>
                      </a:moveTo>
                      <a:lnTo>
                        <a:pt x="10084" y="18249"/>
                      </a:lnTo>
                      <a:lnTo>
                        <a:pt x="5117" y="7202"/>
                      </a:lnTo>
                      <a:cubicBezTo>
                        <a:pt x="5117" y="7202"/>
                        <a:pt x="8429" y="7202"/>
                        <a:pt x="8429" y="7202"/>
                      </a:cubicBezTo>
                      <a:close/>
                      <a:moveTo>
                        <a:pt x="6584" y="4456"/>
                      </a:moveTo>
                      <a:lnTo>
                        <a:pt x="8246" y="6302"/>
                      </a:lnTo>
                      <a:lnTo>
                        <a:pt x="5200" y="6302"/>
                      </a:lnTo>
                      <a:cubicBezTo>
                        <a:pt x="5200" y="6302"/>
                        <a:pt x="6584" y="4456"/>
                        <a:pt x="6584" y="4456"/>
                      </a:cubicBezTo>
                      <a:close/>
                      <a:moveTo>
                        <a:pt x="6543" y="3238"/>
                      </a:moveTo>
                      <a:lnTo>
                        <a:pt x="5250" y="1800"/>
                      </a:lnTo>
                      <a:lnTo>
                        <a:pt x="7621" y="1800"/>
                      </a:lnTo>
                      <a:cubicBezTo>
                        <a:pt x="7621" y="1800"/>
                        <a:pt x="6543" y="3238"/>
                        <a:pt x="6543" y="3238"/>
                      </a:cubicBezTo>
                      <a:close/>
                      <a:moveTo>
                        <a:pt x="10797" y="3466"/>
                      </a:moveTo>
                      <a:lnTo>
                        <a:pt x="9299" y="1800"/>
                      </a:lnTo>
                      <a:lnTo>
                        <a:pt x="12296" y="1800"/>
                      </a:lnTo>
                      <a:cubicBezTo>
                        <a:pt x="12296" y="1800"/>
                        <a:pt x="10797" y="3466"/>
                        <a:pt x="10797" y="3466"/>
                      </a:cubicBezTo>
                      <a:close/>
                      <a:moveTo>
                        <a:pt x="13974" y="1800"/>
                      </a:moveTo>
                      <a:lnTo>
                        <a:pt x="16345" y="1800"/>
                      </a:lnTo>
                      <a:lnTo>
                        <a:pt x="15052" y="3238"/>
                      </a:lnTo>
                      <a:cubicBezTo>
                        <a:pt x="15052" y="3238"/>
                        <a:pt x="13974" y="1800"/>
                        <a:pt x="13974" y="1800"/>
                      </a:cubicBezTo>
                      <a:close/>
                      <a:moveTo>
                        <a:pt x="13349" y="6302"/>
                      </a:moveTo>
                      <a:lnTo>
                        <a:pt x="15011" y="4456"/>
                      </a:lnTo>
                      <a:lnTo>
                        <a:pt x="16394" y="6302"/>
                      </a:lnTo>
                      <a:cubicBezTo>
                        <a:pt x="16394" y="6302"/>
                        <a:pt x="13349" y="6302"/>
                        <a:pt x="13349" y="6302"/>
                      </a:cubicBezTo>
                      <a:close/>
                      <a:moveTo>
                        <a:pt x="13166" y="7202"/>
                      </a:moveTo>
                      <a:lnTo>
                        <a:pt x="16478" y="7202"/>
                      </a:lnTo>
                      <a:lnTo>
                        <a:pt x="11511" y="18249"/>
                      </a:lnTo>
                      <a:cubicBezTo>
                        <a:pt x="11511" y="18249"/>
                        <a:pt x="13166" y="7202"/>
                        <a:pt x="13166" y="7202"/>
                      </a:cubicBezTo>
                      <a:close/>
                      <a:moveTo>
                        <a:pt x="12478" y="7202"/>
                      </a:moveTo>
                      <a:lnTo>
                        <a:pt x="10797" y="18414"/>
                      </a:lnTo>
                      <a:lnTo>
                        <a:pt x="9117" y="7202"/>
                      </a:lnTo>
                      <a:cubicBezTo>
                        <a:pt x="9117" y="7202"/>
                        <a:pt x="12478" y="7202"/>
                        <a:pt x="12478" y="7202"/>
                      </a:cubicBezTo>
                      <a:close/>
                      <a:moveTo>
                        <a:pt x="8773" y="5716"/>
                      </a:moveTo>
                      <a:lnTo>
                        <a:pt x="7064" y="3817"/>
                      </a:lnTo>
                      <a:lnTo>
                        <a:pt x="8426" y="2000"/>
                      </a:lnTo>
                      <a:lnTo>
                        <a:pt x="10270" y="4051"/>
                      </a:lnTo>
                      <a:cubicBezTo>
                        <a:pt x="10270" y="4051"/>
                        <a:pt x="8773" y="5716"/>
                        <a:pt x="8773" y="5716"/>
                      </a:cubicBezTo>
                      <a:close/>
                      <a:moveTo>
                        <a:pt x="11325" y="4051"/>
                      </a:moveTo>
                      <a:lnTo>
                        <a:pt x="13169" y="2000"/>
                      </a:lnTo>
                      <a:lnTo>
                        <a:pt x="14531" y="3817"/>
                      </a:lnTo>
                      <a:lnTo>
                        <a:pt x="12822" y="5716"/>
                      </a:lnTo>
                      <a:cubicBezTo>
                        <a:pt x="12822" y="5716"/>
                        <a:pt x="11325" y="4051"/>
                        <a:pt x="11325" y="4051"/>
                      </a:cubicBezTo>
                      <a:close/>
                      <a:moveTo>
                        <a:pt x="12296" y="6302"/>
                      </a:moveTo>
                      <a:lnTo>
                        <a:pt x="9299" y="6302"/>
                      </a:lnTo>
                      <a:lnTo>
                        <a:pt x="10797" y="4638"/>
                      </a:lnTo>
                      <a:cubicBezTo>
                        <a:pt x="10797" y="4638"/>
                        <a:pt x="12296" y="6302"/>
                        <a:pt x="12296" y="6302"/>
                      </a:cubicBezTo>
                      <a:close/>
                      <a:moveTo>
                        <a:pt x="21200" y="5102"/>
                      </a:moveTo>
                      <a:lnTo>
                        <a:pt x="17771" y="527"/>
                      </a:lnTo>
                      <a:cubicBezTo>
                        <a:pt x="17518" y="189"/>
                        <a:pt x="17176" y="0"/>
                        <a:pt x="16817" y="0"/>
                      </a:cubicBezTo>
                      <a:lnTo>
                        <a:pt x="4779" y="0"/>
                      </a:lnTo>
                      <a:cubicBezTo>
                        <a:pt x="4420" y="0"/>
                        <a:pt x="4077" y="189"/>
                        <a:pt x="3824" y="527"/>
                      </a:cubicBezTo>
                      <a:lnTo>
                        <a:pt x="395" y="5102"/>
                      </a:lnTo>
                      <a:cubicBezTo>
                        <a:pt x="131" y="5455"/>
                        <a:pt x="-1" y="5921"/>
                        <a:pt x="-1" y="6387"/>
                      </a:cubicBezTo>
                      <a:cubicBezTo>
                        <a:pt x="1" y="6810"/>
                        <a:pt x="114" y="7233"/>
                        <a:pt x="341" y="7573"/>
                      </a:cubicBezTo>
                      <a:lnTo>
                        <a:pt x="9788" y="20995"/>
                      </a:lnTo>
                      <a:cubicBezTo>
                        <a:pt x="10045" y="21379"/>
                        <a:pt x="10412" y="21599"/>
                        <a:pt x="10797" y="21599"/>
                      </a:cubicBezTo>
                      <a:cubicBezTo>
                        <a:pt x="11183" y="21599"/>
                        <a:pt x="11550" y="21379"/>
                        <a:pt x="11807" y="20995"/>
                      </a:cubicBezTo>
                      <a:lnTo>
                        <a:pt x="21255" y="7573"/>
                      </a:lnTo>
                      <a:cubicBezTo>
                        <a:pt x="21485" y="7226"/>
                        <a:pt x="21598" y="6791"/>
                        <a:pt x="21595" y="6359"/>
                      </a:cubicBezTo>
                      <a:cubicBezTo>
                        <a:pt x="21593" y="5902"/>
                        <a:pt x="21459" y="5449"/>
                        <a:pt x="21200" y="5102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ym typeface="Gill Sans" charset="0"/>
                  </a:endParaRPr>
                </a:p>
              </p:txBody>
            </p:sp>
          </p:grpSp>
          <p:grpSp>
            <p:nvGrpSpPr>
              <p:cNvPr id="24" name="Group 11"/>
              <p:cNvGrpSpPr/>
              <p:nvPr/>
            </p:nvGrpSpPr>
            <p:grpSpPr>
              <a:xfrm>
                <a:off x="4834760" y="5243816"/>
                <a:ext cx="914400" cy="914400"/>
                <a:chOff x="4834760" y="5243816"/>
                <a:chExt cx="914400" cy="914400"/>
              </a:xfrm>
            </p:grpSpPr>
            <p:sp>
              <p:nvSpPr>
                <p:cNvPr id="28" name="Oval 5"/>
                <p:cNvSpPr/>
                <p:nvPr/>
              </p:nvSpPr>
              <p:spPr>
                <a:xfrm>
                  <a:off x="4834760" y="5243816"/>
                  <a:ext cx="914400" cy="914400"/>
                </a:xfrm>
                <a:prstGeom prst="ellipse">
                  <a:avLst/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29" name="Group 52"/>
                <p:cNvGrpSpPr/>
                <p:nvPr/>
              </p:nvGrpSpPr>
              <p:grpSpPr>
                <a:xfrm>
                  <a:off x="5061807" y="5468844"/>
                  <a:ext cx="465138" cy="464344"/>
                  <a:chOff x="2581275" y="2582069"/>
                  <a:chExt cx="465138" cy="464344"/>
                </a:xfrm>
                <a:solidFill>
                  <a:schemeClr val="bg1"/>
                </a:solidFill>
              </p:grpSpPr>
              <p:sp>
                <p:nvSpPr>
                  <p:cNvPr id="30" name="AutoShape 128"/>
                  <p:cNvSpPr/>
                  <p:nvPr/>
                </p:nvSpPr>
                <p:spPr bwMode="auto">
                  <a:xfrm>
                    <a:off x="2581275" y="2582069"/>
                    <a:ext cx="465138" cy="464344"/>
                  </a:xfrm>
                  <a:custGeom>
                    <a:avLst/>
                    <a:gdLst>
                      <a:gd name="T0" fmla="*/ 10800 w 21600"/>
                      <a:gd name="T1" fmla="*/ 10800 h 21600"/>
                      <a:gd name="T2" fmla="*/ 10800 w 21600"/>
                      <a:gd name="T3" fmla="*/ 10800 h 21600"/>
                      <a:gd name="T4" fmla="*/ 10800 w 21600"/>
                      <a:gd name="T5" fmla="*/ 10800 h 21600"/>
                      <a:gd name="T6" fmla="*/ 10800 w 21600"/>
                      <a:gd name="T7" fmla="*/ 10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14850" y="12150"/>
                        </a:moveTo>
                        <a:cubicBezTo>
                          <a:pt x="13851" y="12150"/>
                          <a:pt x="12926" y="11859"/>
                          <a:pt x="12124" y="11386"/>
                        </a:cubicBezTo>
                        <a:lnTo>
                          <a:pt x="11892" y="11618"/>
                        </a:lnTo>
                        <a:lnTo>
                          <a:pt x="11132" y="12377"/>
                        </a:lnTo>
                        <a:lnTo>
                          <a:pt x="9846" y="13663"/>
                        </a:lnTo>
                        <a:cubicBezTo>
                          <a:pt x="9593" y="13916"/>
                          <a:pt x="9451" y="14260"/>
                          <a:pt x="9451" y="14617"/>
                        </a:cubicBezTo>
                        <a:lnTo>
                          <a:pt x="9451" y="16200"/>
                        </a:lnTo>
                        <a:lnTo>
                          <a:pt x="8101" y="16200"/>
                        </a:lnTo>
                        <a:cubicBezTo>
                          <a:pt x="7356" y="16200"/>
                          <a:pt x="6751" y="16804"/>
                          <a:pt x="6751" y="17549"/>
                        </a:cubicBezTo>
                        <a:lnTo>
                          <a:pt x="6751" y="18900"/>
                        </a:lnTo>
                        <a:lnTo>
                          <a:pt x="5170" y="18900"/>
                        </a:lnTo>
                        <a:cubicBezTo>
                          <a:pt x="4812" y="18900"/>
                          <a:pt x="4469" y="19042"/>
                          <a:pt x="4216" y="19295"/>
                        </a:cubicBezTo>
                        <a:lnTo>
                          <a:pt x="3259" y="20252"/>
                        </a:lnTo>
                        <a:lnTo>
                          <a:pt x="1352" y="20249"/>
                        </a:lnTo>
                        <a:lnTo>
                          <a:pt x="1350" y="18326"/>
                        </a:lnTo>
                        <a:lnTo>
                          <a:pt x="9223" y="10467"/>
                        </a:lnTo>
                        <a:cubicBezTo>
                          <a:pt x="9223" y="10467"/>
                          <a:pt x="9223" y="10467"/>
                          <a:pt x="9224" y="10468"/>
                        </a:cubicBezTo>
                        <a:lnTo>
                          <a:pt x="10215" y="9477"/>
                        </a:lnTo>
                        <a:cubicBezTo>
                          <a:pt x="9741" y="8674"/>
                          <a:pt x="9451" y="7748"/>
                          <a:pt x="9451" y="6750"/>
                        </a:cubicBezTo>
                        <a:cubicBezTo>
                          <a:pt x="9451" y="3767"/>
                          <a:pt x="11869" y="1350"/>
                          <a:pt x="14850" y="1350"/>
                        </a:cubicBezTo>
                        <a:cubicBezTo>
                          <a:pt x="17832" y="1350"/>
                          <a:pt x="20250" y="3767"/>
                          <a:pt x="20250" y="6750"/>
                        </a:cubicBezTo>
                        <a:cubicBezTo>
                          <a:pt x="20250" y="9732"/>
                          <a:pt x="17832" y="12150"/>
                          <a:pt x="14850" y="12150"/>
                        </a:cubicBezTo>
                        <a:moveTo>
                          <a:pt x="14850" y="0"/>
                        </a:moveTo>
                        <a:cubicBezTo>
                          <a:pt x="11123" y="0"/>
                          <a:pt x="8101" y="3022"/>
                          <a:pt x="8101" y="6750"/>
                        </a:cubicBezTo>
                        <a:cubicBezTo>
                          <a:pt x="8101" y="7617"/>
                          <a:pt x="8283" y="8438"/>
                          <a:pt x="8582" y="9199"/>
                        </a:cubicBezTo>
                        <a:lnTo>
                          <a:pt x="383" y="17400"/>
                        </a:lnTo>
                        <a:cubicBezTo>
                          <a:pt x="146" y="17637"/>
                          <a:pt x="0" y="17863"/>
                          <a:pt x="0" y="18225"/>
                        </a:cubicBezTo>
                        <a:lnTo>
                          <a:pt x="0" y="20249"/>
                        </a:lnTo>
                        <a:cubicBezTo>
                          <a:pt x="0" y="20972"/>
                          <a:pt x="626" y="21599"/>
                          <a:pt x="1349" y="21599"/>
                        </a:cubicBezTo>
                        <a:lnTo>
                          <a:pt x="3374" y="21599"/>
                        </a:lnTo>
                        <a:cubicBezTo>
                          <a:pt x="3736" y="21599"/>
                          <a:pt x="3965" y="21455"/>
                          <a:pt x="4202" y="21219"/>
                        </a:cubicBezTo>
                        <a:lnTo>
                          <a:pt x="5170" y="20249"/>
                        </a:lnTo>
                        <a:lnTo>
                          <a:pt x="6751" y="20249"/>
                        </a:lnTo>
                        <a:cubicBezTo>
                          <a:pt x="7496" y="20249"/>
                          <a:pt x="8101" y="19645"/>
                          <a:pt x="8101" y="18900"/>
                        </a:cubicBezTo>
                        <a:lnTo>
                          <a:pt x="8101" y="17549"/>
                        </a:lnTo>
                        <a:lnTo>
                          <a:pt x="9451" y="17549"/>
                        </a:lnTo>
                        <a:cubicBezTo>
                          <a:pt x="10196" y="17549"/>
                          <a:pt x="10801" y="16945"/>
                          <a:pt x="10801" y="16200"/>
                        </a:cubicBezTo>
                        <a:lnTo>
                          <a:pt x="10801" y="14617"/>
                        </a:lnTo>
                        <a:lnTo>
                          <a:pt x="12400" y="13018"/>
                        </a:lnTo>
                        <a:cubicBezTo>
                          <a:pt x="13162" y="13317"/>
                          <a:pt x="13982" y="13500"/>
                          <a:pt x="14850" y="13500"/>
                        </a:cubicBezTo>
                        <a:cubicBezTo>
                          <a:pt x="18577" y="13500"/>
                          <a:pt x="21599" y="10477"/>
                          <a:pt x="21599" y="6750"/>
                        </a:cubicBezTo>
                        <a:cubicBezTo>
                          <a:pt x="21599" y="3022"/>
                          <a:pt x="18577" y="0"/>
                          <a:pt x="14850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</p:spPr>
                <p:txBody>
                  <a:bodyPr lIns="19050" tIns="19050" rIns="19050" bIns="19050" anchor="ctr"/>
                  <a:lstStyle/>
                  <a:p>
                    <a:pPr algn="ctr" defTabSz="22860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5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Gill Sans" charset="0"/>
                      <a:sym typeface="Gill Sans" charset="0"/>
                    </a:endParaRPr>
                  </a:p>
                </p:txBody>
              </p:sp>
              <p:sp>
                <p:nvSpPr>
                  <p:cNvPr id="31" name="AutoShape 129"/>
                  <p:cNvSpPr/>
                  <p:nvPr/>
                </p:nvSpPr>
                <p:spPr bwMode="auto">
                  <a:xfrm>
                    <a:off x="2871788" y="2640013"/>
                    <a:ext cx="115888" cy="115888"/>
                  </a:xfrm>
                  <a:custGeom>
                    <a:avLst/>
                    <a:gdLst>
                      <a:gd name="T0" fmla="*/ 10800 w 21600"/>
                      <a:gd name="T1" fmla="+- 0 10800 134"/>
                      <a:gd name="T2" fmla="*/ 10800 h 21333"/>
                      <a:gd name="T3" fmla="*/ 10800 w 21600"/>
                      <a:gd name="T4" fmla="+- 0 10800 134"/>
                      <a:gd name="T5" fmla="*/ 10800 h 21333"/>
                      <a:gd name="T6" fmla="*/ 10800 w 21600"/>
                      <a:gd name="T7" fmla="+- 0 10800 134"/>
                      <a:gd name="T8" fmla="*/ 10800 h 21333"/>
                      <a:gd name="T9" fmla="*/ 10800 w 21600"/>
                      <a:gd name="T10" fmla="+- 0 10800 134"/>
                      <a:gd name="T11" fmla="*/ 10800 h 21333"/>
                    </a:gdLst>
                    <a:ahLst/>
                    <a:cxnLst>
                      <a:cxn ang="0">
                        <a:pos x="T0" y="T2"/>
                      </a:cxn>
                      <a:cxn ang="0">
                        <a:pos x="T3" y="T5"/>
                      </a:cxn>
                      <a:cxn ang="0">
                        <a:pos x="T6" y="T8"/>
                      </a:cxn>
                      <a:cxn ang="0">
                        <a:pos x="T9" y="T11"/>
                      </a:cxn>
                    </a:cxnLst>
                    <a:rect l="0" t="0" r="r" b="b"/>
                    <a:pathLst>
                      <a:path w="21600" h="21333">
                        <a:moveTo>
                          <a:pt x="13008" y="18684"/>
                        </a:moveTo>
                        <a:cubicBezTo>
                          <a:pt x="9017" y="15850"/>
                          <a:pt x="5542" y="12415"/>
                          <a:pt x="2694" y="8570"/>
                        </a:cubicBezTo>
                        <a:cubicBezTo>
                          <a:pt x="3736" y="5628"/>
                          <a:pt x="5693" y="3697"/>
                          <a:pt x="8585" y="2647"/>
                        </a:cubicBezTo>
                        <a:cubicBezTo>
                          <a:pt x="12578" y="5489"/>
                          <a:pt x="16048" y="8911"/>
                          <a:pt x="18889" y="12809"/>
                        </a:cubicBezTo>
                        <a:cubicBezTo>
                          <a:pt x="17836" y="15730"/>
                          <a:pt x="15883" y="17647"/>
                          <a:pt x="13008" y="18684"/>
                        </a:cubicBezTo>
                        <a:moveTo>
                          <a:pt x="21110" y="11295"/>
                        </a:moveTo>
                        <a:cubicBezTo>
                          <a:pt x="18081" y="7130"/>
                          <a:pt x="14396" y="3496"/>
                          <a:pt x="10161" y="484"/>
                        </a:cubicBezTo>
                        <a:cubicBezTo>
                          <a:pt x="9468" y="-8"/>
                          <a:pt x="8579" y="-134"/>
                          <a:pt x="7778" y="145"/>
                        </a:cubicBezTo>
                        <a:cubicBezTo>
                          <a:pt x="4027" y="1450"/>
                          <a:pt x="1463" y="3983"/>
                          <a:pt x="145" y="7687"/>
                        </a:cubicBezTo>
                        <a:cubicBezTo>
                          <a:pt x="46" y="7962"/>
                          <a:pt x="0" y="8252"/>
                          <a:pt x="0" y="8537"/>
                        </a:cubicBezTo>
                        <a:cubicBezTo>
                          <a:pt x="0" y="9071"/>
                          <a:pt x="167" y="9596"/>
                          <a:pt x="487" y="10041"/>
                        </a:cubicBezTo>
                        <a:cubicBezTo>
                          <a:pt x="3525" y="14213"/>
                          <a:pt x="7211" y="17850"/>
                          <a:pt x="11431" y="20850"/>
                        </a:cubicBezTo>
                        <a:cubicBezTo>
                          <a:pt x="12122" y="21338"/>
                          <a:pt x="13010" y="21466"/>
                          <a:pt x="13812" y="21188"/>
                        </a:cubicBezTo>
                        <a:cubicBezTo>
                          <a:pt x="17563" y="19893"/>
                          <a:pt x="20133" y="17356"/>
                          <a:pt x="21451" y="13647"/>
                        </a:cubicBezTo>
                        <a:cubicBezTo>
                          <a:pt x="21551" y="13372"/>
                          <a:pt x="21600" y="13081"/>
                          <a:pt x="21600" y="12796"/>
                        </a:cubicBezTo>
                        <a:cubicBezTo>
                          <a:pt x="21600" y="12265"/>
                          <a:pt x="21429" y="11740"/>
                          <a:pt x="21110" y="11295"/>
                        </a:cubicBezTo>
                      </a:path>
                    </a:pathLst>
                  </a:custGeom>
                  <a:grpFill/>
                  <a:ln>
                    <a:noFill/>
                  </a:ln>
                  <a:effectLst/>
                </p:spPr>
                <p:txBody>
                  <a:bodyPr lIns="19050" tIns="19050" rIns="19050" bIns="19050" anchor="ctr"/>
                  <a:lstStyle/>
                  <a:p>
                    <a:pPr algn="ctr" defTabSz="22860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5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Gill Sans" charset="0"/>
                      <a:sym typeface="Gill Sans" charset="0"/>
                    </a:endParaRPr>
                  </a:p>
                </p:txBody>
              </p:sp>
            </p:grpSp>
          </p:grpSp>
          <p:grpSp>
            <p:nvGrpSpPr>
              <p:cNvPr id="25" name="Group 9"/>
              <p:cNvGrpSpPr/>
              <p:nvPr/>
            </p:nvGrpSpPr>
            <p:grpSpPr>
              <a:xfrm>
                <a:off x="4834760" y="2427884"/>
                <a:ext cx="914400" cy="914400"/>
                <a:chOff x="4834760" y="2427884"/>
                <a:chExt cx="914400" cy="914400"/>
              </a:xfrm>
            </p:grpSpPr>
            <p:sp>
              <p:nvSpPr>
                <p:cNvPr id="26" name="Oval 3"/>
                <p:cNvSpPr/>
                <p:nvPr/>
              </p:nvSpPr>
              <p:spPr>
                <a:xfrm>
                  <a:off x="4834760" y="2427884"/>
                  <a:ext cx="914400" cy="914400"/>
                </a:xfrm>
                <a:prstGeom prst="ellipse">
                  <a:avLst/>
                </a:prstGeom>
                <a:solidFill>
                  <a:srgbClr val="71BE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7" name="AutoShape 81"/>
                <p:cNvSpPr/>
                <p:nvPr/>
              </p:nvSpPr>
              <p:spPr bwMode="auto">
                <a:xfrm>
                  <a:off x="5074784" y="2640667"/>
                  <a:ext cx="464344" cy="46434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0235" y="9811"/>
                      </a:moveTo>
                      <a:cubicBezTo>
                        <a:pt x="20220" y="10144"/>
                        <a:pt x="20081" y="10800"/>
                        <a:pt x="18899" y="10800"/>
                      </a:cubicBezTo>
                      <a:lnTo>
                        <a:pt x="17549" y="10800"/>
                      </a:lnTo>
                      <a:cubicBezTo>
                        <a:pt x="17363" y="10800"/>
                        <a:pt x="17212" y="10950"/>
                        <a:pt x="17212" y="11137"/>
                      </a:cubicBezTo>
                      <a:cubicBezTo>
                        <a:pt x="17212" y="11324"/>
                        <a:pt x="17363" y="11475"/>
                        <a:pt x="17549" y="11475"/>
                      </a:cubicBezTo>
                      <a:lnTo>
                        <a:pt x="18858" y="11475"/>
                      </a:lnTo>
                      <a:cubicBezTo>
                        <a:pt x="19870" y="11475"/>
                        <a:pt x="20003" y="12314"/>
                        <a:pt x="19938" y="12719"/>
                      </a:cubicBezTo>
                      <a:cubicBezTo>
                        <a:pt x="19855" y="13223"/>
                        <a:pt x="19618" y="14175"/>
                        <a:pt x="18478" y="14175"/>
                      </a:cubicBezTo>
                      <a:lnTo>
                        <a:pt x="16874" y="14175"/>
                      </a:lnTo>
                      <a:cubicBezTo>
                        <a:pt x="16688" y="14175"/>
                        <a:pt x="16537" y="14325"/>
                        <a:pt x="16537" y="14512"/>
                      </a:cubicBezTo>
                      <a:cubicBezTo>
                        <a:pt x="16537" y="14699"/>
                        <a:pt x="16688" y="14850"/>
                        <a:pt x="16874" y="14850"/>
                      </a:cubicBezTo>
                      <a:lnTo>
                        <a:pt x="18203" y="14850"/>
                      </a:lnTo>
                      <a:cubicBezTo>
                        <a:pt x="19343" y="14850"/>
                        <a:pt x="19243" y="15718"/>
                        <a:pt x="19079" y="16237"/>
                      </a:cubicBezTo>
                      <a:cubicBezTo>
                        <a:pt x="18864" y="16918"/>
                        <a:pt x="18732" y="17549"/>
                        <a:pt x="17297" y="17549"/>
                      </a:cubicBezTo>
                      <a:lnTo>
                        <a:pt x="16196" y="17549"/>
                      </a:lnTo>
                      <a:cubicBezTo>
                        <a:pt x="16009" y="17549"/>
                        <a:pt x="15859" y="17700"/>
                        <a:pt x="15859" y="17887"/>
                      </a:cubicBezTo>
                      <a:cubicBezTo>
                        <a:pt x="15859" y="18073"/>
                        <a:pt x="16009" y="18225"/>
                        <a:pt x="16196" y="18225"/>
                      </a:cubicBezTo>
                      <a:lnTo>
                        <a:pt x="17255" y="18225"/>
                      </a:lnTo>
                      <a:cubicBezTo>
                        <a:pt x="17993" y="18225"/>
                        <a:pt x="18027" y="18923"/>
                        <a:pt x="17950" y="19174"/>
                      </a:cubicBezTo>
                      <a:cubicBezTo>
                        <a:pt x="17866" y="19448"/>
                        <a:pt x="17767" y="19651"/>
                        <a:pt x="17762" y="19660"/>
                      </a:cubicBezTo>
                      <a:cubicBezTo>
                        <a:pt x="17558" y="20028"/>
                        <a:pt x="17229" y="20249"/>
                        <a:pt x="16534" y="20249"/>
                      </a:cubicBezTo>
                      <a:lnTo>
                        <a:pt x="12844" y="20249"/>
                      </a:lnTo>
                      <a:cubicBezTo>
                        <a:pt x="10990" y="20249"/>
                        <a:pt x="9151" y="19829"/>
                        <a:pt x="9104" y="19818"/>
                      </a:cubicBezTo>
                      <a:cubicBezTo>
                        <a:pt x="6299" y="19172"/>
                        <a:pt x="6152" y="19122"/>
                        <a:pt x="5976" y="19072"/>
                      </a:cubicBezTo>
                      <a:cubicBezTo>
                        <a:pt x="5976" y="19072"/>
                        <a:pt x="5405" y="18976"/>
                        <a:pt x="5405" y="18478"/>
                      </a:cubicBezTo>
                      <a:lnTo>
                        <a:pt x="5399" y="9155"/>
                      </a:lnTo>
                      <a:cubicBezTo>
                        <a:pt x="5399" y="8839"/>
                        <a:pt x="5601" y="8552"/>
                        <a:pt x="5935" y="8452"/>
                      </a:cubicBezTo>
                      <a:cubicBezTo>
                        <a:pt x="5977" y="8435"/>
                        <a:pt x="6034" y="8419"/>
                        <a:pt x="6074" y="8401"/>
                      </a:cubicBezTo>
                      <a:cubicBezTo>
                        <a:pt x="9158" y="7125"/>
                        <a:pt x="10097" y="4324"/>
                        <a:pt x="10124" y="2025"/>
                      </a:cubicBezTo>
                      <a:cubicBezTo>
                        <a:pt x="10128" y="1702"/>
                        <a:pt x="10378" y="1350"/>
                        <a:pt x="10800" y="1350"/>
                      </a:cubicBezTo>
                      <a:cubicBezTo>
                        <a:pt x="11514" y="1350"/>
                        <a:pt x="12774" y="2782"/>
                        <a:pt x="12774" y="4554"/>
                      </a:cubicBezTo>
                      <a:cubicBezTo>
                        <a:pt x="12774" y="6155"/>
                        <a:pt x="12711" y="6432"/>
                        <a:pt x="12149" y="8100"/>
                      </a:cubicBezTo>
                      <a:cubicBezTo>
                        <a:pt x="18899" y="8100"/>
                        <a:pt x="18852" y="8196"/>
                        <a:pt x="19448" y="8353"/>
                      </a:cubicBezTo>
                      <a:cubicBezTo>
                        <a:pt x="20187" y="8564"/>
                        <a:pt x="20249" y="9175"/>
                        <a:pt x="20249" y="9386"/>
                      </a:cubicBezTo>
                      <a:cubicBezTo>
                        <a:pt x="20249" y="9618"/>
                        <a:pt x="20243" y="9584"/>
                        <a:pt x="20235" y="9811"/>
                      </a:cubicBezTo>
                      <a:moveTo>
                        <a:pt x="4724" y="19575"/>
                      </a:moveTo>
                      <a:cubicBezTo>
                        <a:pt x="4724" y="19948"/>
                        <a:pt x="4423" y="20249"/>
                        <a:pt x="4049" y="20249"/>
                      </a:cubicBezTo>
                      <a:lnTo>
                        <a:pt x="2024" y="20249"/>
                      </a:lnTo>
                      <a:cubicBezTo>
                        <a:pt x="1652" y="20249"/>
                        <a:pt x="1349" y="19948"/>
                        <a:pt x="1349" y="19575"/>
                      </a:cubicBezTo>
                      <a:lnTo>
                        <a:pt x="1349" y="8774"/>
                      </a:lnTo>
                      <a:cubicBezTo>
                        <a:pt x="1349" y="8401"/>
                        <a:pt x="1652" y="8100"/>
                        <a:pt x="2024" y="8100"/>
                      </a:cubicBezTo>
                      <a:lnTo>
                        <a:pt x="4049" y="8100"/>
                      </a:lnTo>
                      <a:cubicBezTo>
                        <a:pt x="4423" y="8100"/>
                        <a:pt x="4724" y="8401"/>
                        <a:pt x="4724" y="8774"/>
                      </a:cubicBezTo>
                      <a:cubicBezTo>
                        <a:pt x="4724" y="8774"/>
                        <a:pt x="4724" y="19575"/>
                        <a:pt x="4724" y="19575"/>
                      </a:cubicBezTo>
                      <a:close/>
                      <a:moveTo>
                        <a:pt x="19686" y="7069"/>
                      </a:moveTo>
                      <a:cubicBezTo>
                        <a:pt x="18842" y="6846"/>
                        <a:pt x="16858" y="6849"/>
                        <a:pt x="13956" y="6773"/>
                      </a:cubicBezTo>
                      <a:cubicBezTo>
                        <a:pt x="14093" y="6139"/>
                        <a:pt x="14124" y="5568"/>
                        <a:pt x="14124" y="4554"/>
                      </a:cubicBezTo>
                      <a:cubicBezTo>
                        <a:pt x="14124" y="2133"/>
                        <a:pt x="12361" y="0"/>
                        <a:pt x="10800" y="0"/>
                      </a:cubicBezTo>
                      <a:cubicBezTo>
                        <a:pt x="9698" y="0"/>
                        <a:pt x="8789" y="901"/>
                        <a:pt x="8774" y="2009"/>
                      </a:cubicBezTo>
                      <a:cubicBezTo>
                        <a:pt x="8760" y="3368"/>
                        <a:pt x="8340" y="5716"/>
                        <a:pt x="6074" y="6906"/>
                      </a:cubicBezTo>
                      <a:cubicBezTo>
                        <a:pt x="5908" y="6994"/>
                        <a:pt x="5433" y="7228"/>
                        <a:pt x="5364" y="7259"/>
                      </a:cubicBezTo>
                      <a:lnTo>
                        <a:pt x="5399" y="7289"/>
                      </a:lnTo>
                      <a:cubicBezTo>
                        <a:pt x="5045" y="6984"/>
                        <a:pt x="4554" y="6750"/>
                        <a:pt x="4049" y="6750"/>
                      </a:cubicBezTo>
                      <a:lnTo>
                        <a:pt x="2024" y="6750"/>
                      </a:lnTo>
                      <a:cubicBezTo>
                        <a:pt x="908" y="6750"/>
                        <a:pt x="0" y="7658"/>
                        <a:pt x="0" y="8774"/>
                      </a:cubicBezTo>
                      <a:lnTo>
                        <a:pt x="0" y="19575"/>
                      </a:lnTo>
                      <a:cubicBezTo>
                        <a:pt x="0" y="20691"/>
                        <a:pt x="908" y="21599"/>
                        <a:pt x="2024" y="21599"/>
                      </a:cubicBezTo>
                      <a:lnTo>
                        <a:pt x="4049" y="21599"/>
                      </a:lnTo>
                      <a:cubicBezTo>
                        <a:pt x="4853" y="21599"/>
                        <a:pt x="5525" y="21114"/>
                        <a:pt x="5850" y="20434"/>
                      </a:cubicBezTo>
                      <a:cubicBezTo>
                        <a:pt x="5859" y="20437"/>
                        <a:pt x="5873" y="20441"/>
                        <a:pt x="5882" y="20442"/>
                      </a:cubicBezTo>
                      <a:cubicBezTo>
                        <a:pt x="5927" y="20454"/>
                        <a:pt x="5979" y="20467"/>
                        <a:pt x="6044" y="20485"/>
                      </a:cubicBezTo>
                      <a:cubicBezTo>
                        <a:pt x="6056" y="20487"/>
                        <a:pt x="6062" y="20488"/>
                        <a:pt x="6074" y="20492"/>
                      </a:cubicBezTo>
                      <a:cubicBezTo>
                        <a:pt x="6464" y="20588"/>
                        <a:pt x="7212" y="20768"/>
                        <a:pt x="8812" y="21135"/>
                      </a:cubicBezTo>
                      <a:cubicBezTo>
                        <a:pt x="9155" y="21213"/>
                        <a:pt x="10966" y="21599"/>
                        <a:pt x="12844" y="21599"/>
                      </a:cubicBezTo>
                      <a:lnTo>
                        <a:pt x="16534" y="21599"/>
                      </a:lnTo>
                      <a:cubicBezTo>
                        <a:pt x="17659" y="21599"/>
                        <a:pt x="18469" y="21167"/>
                        <a:pt x="18952" y="20298"/>
                      </a:cubicBezTo>
                      <a:cubicBezTo>
                        <a:pt x="18958" y="20285"/>
                        <a:pt x="19114" y="19982"/>
                        <a:pt x="19240" y="19572"/>
                      </a:cubicBezTo>
                      <a:cubicBezTo>
                        <a:pt x="19336" y="19263"/>
                        <a:pt x="19371" y="18827"/>
                        <a:pt x="19256" y="18384"/>
                      </a:cubicBezTo>
                      <a:cubicBezTo>
                        <a:pt x="19981" y="17886"/>
                        <a:pt x="20214" y="17133"/>
                        <a:pt x="20366" y="16643"/>
                      </a:cubicBezTo>
                      <a:cubicBezTo>
                        <a:pt x="20620" y="15838"/>
                        <a:pt x="20544" y="15235"/>
                        <a:pt x="20367" y="14803"/>
                      </a:cubicBezTo>
                      <a:cubicBezTo>
                        <a:pt x="20775" y="14418"/>
                        <a:pt x="21122" y="13831"/>
                        <a:pt x="21269" y="12935"/>
                      </a:cubicBezTo>
                      <a:cubicBezTo>
                        <a:pt x="21361" y="12380"/>
                        <a:pt x="21263" y="11809"/>
                        <a:pt x="21007" y="11334"/>
                      </a:cubicBezTo>
                      <a:cubicBezTo>
                        <a:pt x="21389" y="10905"/>
                        <a:pt x="21564" y="10365"/>
                        <a:pt x="21583" y="9865"/>
                      </a:cubicBezTo>
                      <a:lnTo>
                        <a:pt x="21591" y="9724"/>
                      </a:lnTo>
                      <a:cubicBezTo>
                        <a:pt x="21596" y="9635"/>
                        <a:pt x="21600" y="9581"/>
                        <a:pt x="21600" y="9386"/>
                      </a:cubicBezTo>
                      <a:cubicBezTo>
                        <a:pt x="21600" y="8533"/>
                        <a:pt x="21010" y="7446"/>
                        <a:pt x="19686" y="7069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lIns="19050" tIns="19050" rIns="19050" bIns="19050" anchor="ctr"/>
                <a:lstStyle/>
                <a:p>
                  <a:pPr algn="ctr" defTabSz="22860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ym typeface="Gill Sans" charset="0"/>
                  </a:endParaRPr>
                </a:p>
              </p:txBody>
            </p:sp>
          </p:grpSp>
        </p:grpSp>
        <p:sp>
          <p:nvSpPr>
            <p:cNvPr id="13" name="Text Placeholder 32"/>
            <p:cNvSpPr txBox="1"/>
            <p:nvPr/>
          </p:nvSpPr>
          <p:spPr>
            <a:xfrm>
              <a:off x="1091794" y="2291043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Text Placeholder 32"/>
            <p:cNvSpPr txBox="1"/>
            <p:nvPr/>
          </p:nvSpPr>
          <p:spPr>
            <a:xfrm>
              <a:off x="1091794" y="3778670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 Placeholder 32"/>
            <p:cNvSpPr txBox="1"/>
            <p:nvPr/>
          </p:nvSpPr>
          <p:spPr>
            <a:xfrm>
              <a:off x="1091794" y="5127597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Text Placeholder 32"/>
            <p:cNvSpPr txBox="1"/>
            <p:nvPr/>
          </p:nvSpPr>
          <p:spPr>
            <a:xfrm>
              <a:off x="7524824" y="2291043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Text Placeholder 32"/>
            <p:cNvSpPr txBox="1"/>
            <p:nvPr/>
          </p:nvSpPr>
          <p:spPr>
            <a:xfrm>
              <a:off x="7524824" y="3778670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Text Placeholder 32"/>
            <p:cNvSpPr txBox="1"/>
            <p:nvPr/>
          </p:nvSpPr>
          <p:spPr>
            <a:xfrm>
              <a:off x="7524824" y="5127597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71BE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04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747661" y="1902074"/>
            <a:ext cx="9387814" cy="4351501"/>
            <a:chOff x="1747661" y="1902074"/>
            <a:chExt cx="9387814" cy="4351501"/>
          </a:xfrm>
        </p:grpSpPr>
        <p:grpSp>
          <p:nvGrpSpPr>
            <p:cNvPr id="12" name="组合 11"/>
            <p:cNvGrpSpPr/>
            <p:nvPr/>
          </p:nvGrpSpPr>
          <p:grpSpPr>
            <a:xfrm>
              <a:off x="2093259" y="2124485"/>
              <a:ext cx="7620000" cy="4129090"/>
              <a:chOff x="533400" y="1895886"/>
              <a:chExt cx="7620000" cy="4129090"/>
            </a:xfrm>
          </p:grpSpPr>
          <p:sp>
            <p:nvSpPr>
              <p:cNvPr id="17" name="Freeform 5"/>
              <p:cNvSpPr/>
              <p:nvPr/>
            </p:nvSpPr>
            <p:spPr bwMode="auto">
              <a:xfrm>
                <a:off x="533400" y="2505486"/>
                <a:ext cx="7620000" cy="3357563"/>
              </a:xfrm>
              <a:custGeom>
                <a:avLst/>
                <a:gdLst/>
                <a:ahLst/>
                <a:cxnLst>
                  <a:cxn ang="0">
                    <a:pos x="1548" y="674"/>
                  </a:cxn>
                  <a:cxn ang="0">
                    <a:pos x="1577" y="645"/>
                  </a:cxn>
                  <a:cxn ang="0">
                    <a:pos x="1735" y="724"/>
                  </a:cxn>
                  <a:cxn ang="0">
                    <a:pos x="1437" y="784"/>
                  </a:cxn>
                  <a:cxn ang="0">
                    <a:pos x="1474" y="748"/>
                  </a:cxn>
                  <a:cxn ang="0">
                    <a:pos x="1328" y="742"/>
                  </a:cxn>
                  <a:cxn ang="0">
                    <a:pos x="930" y="692"/>
                  </a:cxn>
                  <a:cxn ang="0">
                    <a:pos x="571" y="498"/>
                  </a:cxn>
                  <a:cxn ang="0">
                    <a:pos x="702" y="361"/>
                  </a:cxn>
                  <a:cxn ang="0">
                    <a:pos x="948" y="236"/>
                  </a:cxn>
                  <a:cxn ang="0">
                    <a:pos x="0" y="0"/>
                  </a:cxn>
                  <a:cxn ang="0">
                    <a:pos x="993" y="243"/>
                  </a:cxn>
                  <a:cxn ang="0">
                    <a:pos x="777" y="359"/>
                  </a:cxn>
                  <a:cxn ang="0">
                    <a:pos x="678" y="520"/>
                  </a:cxn>
                  <a:cxn ang="0">
                    <a:pos x="1328" y="670"/>
                  </a:cxn>
                  <a:cxn ang="0">
                    <a:pos x="1548" y="674"/>
                  </a:cxn>
                </a:cxnLst>
                <a:rect l="0" t="0" r="r" b="b"/>
                <a:pathLst>
                  <a:path w="1735" h="784">
                    <a:moveTo>
                      <a:pt x="1548" y="674"/>
                    </a:moveTo>
                    <a:cubicBezTo>
                      <a:pt x="1577" y="645"/>
                      <a:pt x="1577" y="645"/>
                      <a:pt x="1577" y="645"/>
                    </a:cubicBezTo>
                    <a:cubicBezTo>
                      <a:pt x="1735" y="724"/>
                      <a:pt x="1735" y="724"/>
                      <a:pt x="1735" y="724"/>
                    </a:cubicBezTo>
                    <a:cubicBezTo>
                      <a:pt x="1437" y="784"/>
                      <a:pt x="1437" y="784"/>
                      <a:pt x="1437" y="784"/>
                    </a:cubicBezTo>
                    <a:cubicBezTo>
                      <a:pt x="1474" y="748"/>
                      <a:pt x="1474" y="748"/>
                      <a:pt x="1474" y="748"/>
                    </a:cubicBezTo>
                    <a:cubicBezTo>
                      <a:pt x="1425" y="747"/>
                      <a:pt x="1376" y="745"/>
                      <a:pt x="1328" y="742"/>
                    </a:cubicBezTo>
                    <a:cubicBezTo>
                      <a:pt x="1190" y="733"/>
                      <a:pt x="1058" y="716"/>
                      <a:pt x="930" y="692"/>
                    </a:cubicBezTo>
                    <a:cubicBezTo>
                      <a:pt x="698" y="635"/>
                      <a:pt x="578" y="571"/>
                      <a:pt x="571" y="498"/>
                    </a:cubicBezTo>
                    <a:cubicBezTo>
                      <a:pt x="562" y="453"/>
                      <a:pt x="606" y="407"/>
                      <a:pt x="702" y="361"/>
                    </a:cubicBezTo>
                    <a:cubicBezTo>
                      <a:pt x="824" y="313"/>
                      <a:pt x="906" y="271"/>
                      <a:pt x="948" y="236"/>
                    </a:cubicBezTo>
                    <a:cubicBezTo>
                      <a:pt x="1053" y="130"/>
                      <a:pt x="737" y="51"/>
                      <a:pt x="0" y="0"/>
                    </a:cubicBezTo>
                    <a:cubicBezTo>
                      <a:pt x="754" y="31"/>
                      <a:pt x="1085" y="112"/>
                      <a:pt x="993" y="243"/>
                    </a:cubicBezTo>
                    <a:cubicBezTo>
                      <a:pt x="968" y="274"/>
                      <a:pt x="896" y="312"/>
                      <a:pt x="777" y="359"/>
                    </a:cubicBezTo>
                    <a:cubicBezTo>
                      <a:pt x="664" y="409"/>
                      <a:pt x="631" y="463"/>
                      <a:pt x="678" y="520"/>
                    </a:cubicBezTo>
                    <a:cubicBezTo>
                      <a:pt x="761" y="606"/>
                      <a:pt x="977" y="656"/>
                      <a:pt x="1328" y="670"/>
                    </a:cubicBezTo>
                    <a:cubicBezTo>
                      <a:pt x="1396" y="673"/>
                      <a:pt x="1470" y="674"/>
                      <a:pt x="1548" y="674"/>
                    </a:cubicBezTo>
                    <a:close/>
                  </a:path>
                </a:pathLst>
              </a:custGeom>
              <a:solidFill>
                <a:srgbClr val="71BEA0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8" name="Group 5"/>
              <p:cNvGrpSpPr/>
              <p:nvPr/>
            </p:nvGrpSpPr>
            <p:grpSpPr>
              <a:xfrm>
                <a:off x="3534934" y="4029486"/>
                <a:ext cx="1113266" cy="1766890"/>
                <a:chOff x="1257300" y="1962150"/>
                <a:chExt cx="1257300" cy="1995489"/>
              </a:xfrm>
              <a:solidFill>
                <a:schemeClr val="accent4"/>
              </a:solidFill>
            </p:grpSpPr>
            <p:sp>
              <p:nvSpPr>
                <p:cNvPr id="40" name="Wave 6"/>
                <p:cNvSpPr/>
                <p:nvPr/>
              </p:nvSpPr>
              <p:spPr>
                <a:xfrm>
                  <a:off x="1447800" y="1962150"/>
                  <a:ext cx="1066800" cy="838200"/>
                </a:xfrm>
                <a:prstGeom prst="wave">
                  <a:avLst>
                    <a:gd name="adj1" fmla="val 6364"/>
                    <a:gd name="adj2" fmla="val 0"/>
                  </a:avLst>
                </a:prstGeom>
                <a:solidFill>
                  <a:srgbClr val="819FA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Can 7"/>
                <p:cNvSpPr/>
                <p:nvPr/>
              </p:nvSpPr>
              <p:spPr>
                <a:xfrm>
                  <a:off x="1257300" y="3843339"/>
                  <a:ext cx="304800" cy="114300"/>
                </a:xfrm>
                <a:prstGeom prst="can">
                  <a:avLst/>
                </a:prstGeom>
                <a:solidFill>
                  <a:srgbClr val="819FA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Can 8"/>
                <p:cNvSpPr/>
                <p:nvPr/>
              </p:nvSpPr>
              <p:spPr>
                <a:xfrm>
                  <a:off x="1371600" y="1962150"/>
                  <a:ext cx="76200" cy="1905000"/>
                </a:xfrm>
                <a:prstGeom prst="can">
                  <a:avLst/>
                </a:prstGeom>
                <a:solidFill>
                  <a:srgbClr val="819FA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" name="Group 9"/>
              <p:cNvGrpSpPr/>
              <p:nvPr/>
            </p:nvGrpSpPr>
            <p:grpSpPr>
              <a:xfrm>
                <a:off x="2573766" y="3504237"/>
                <a:ext cx="867934" cy="1377518"/>
                <a:chOff x="1257300" y="1962150"/>
                <a:chExt cx="1257300" cy="1995489"/>
              </a:xfrm>
              <a:solidFill>
                <a:schemeClr val="accent3"/>
              </a:solidFill>
            </p:grpSpPr>
            <p:sp>
              <p:nvSpPr>
                <p:cNvPr id="37" name="Wave 10"/>
                <p:cNvSpPr/>
                <p:nvPr/>
              </p:nvSpPr>
              <p:spPr>
                <a:xfrm>
                  <a:off x="1447800" y="1962150"/>
                  <a:ext cx="1066800" cy="838200"/>
                </a:xfrm>
                <a:prstGeom prst="wave">
                  <a:avLst>
                    <a:gd name="adj1" fmla="val 6364"/>
                    <a:gd name="adj2" fmla="val 0"/>
                  </a:avLst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Can 11"/>
                <p:cNvSpPr/>
                <p:nvPr/>
              </p:nvSpPr>
              <p:spPr>
                <a:xfrm>
                  <a:off x="1257300" y="3843339"/>
                  <a:ext cx="304800" cy="114300"/>
                </a:xfrm>
                <a:prstGeom prst="can">
                  <a:avLst/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Can 12"/>
                <p:cNvSpPr/>
                <p:nvPr/>
              </p:nvSpPr>
              <p:spPr>
                <a:xfrm>
                  <a:off x="1371600" y="1962150"/>
                  <a:ext cx="76200" cy="1905000"/>
                </a:xfrm>
                <a:prstGeom prst="can">
                  <a:avLst/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" name="Group 13"/>
              <p:cNvGrpSpPr/>
              <p:nvPr/>
            </p:nvGrpSpPr>
            <p:grpSpPr>
              <a:xfrm>
                <a:off x="4063606" y="2276886"/>
                <a:ext cx="834654" cy="1324698"/>
                <a:chOff x="1257300" y="1962150"/>
                <a:chExt cx="1257300" cy="1995489"/>
              </a:xfrm>
              <a:solidFill>
                <a:schemeClr val="accent2"/>
              </a:solidFill>
            </p:grpSpPr>
            <p:sp>
              <p:nvSpPr>
                <p:cNvPr id="34" name="Wave 14"/>
                <p:cNvSpPr/>
                <p:nvPr/>
              </p:nvSpPr>
              <p:spPr>
                <a:xfrm>
                  <a:off x="1447800" y="1962150"/>
                  <a:ext cx="1066800" cy="838200"/>
                </a:xfrm>
                <a:prstGeom prst="wave">
                  <a:avLst>
                    <a:gd name="adj1" fmla="val 6364"/>
                    <a:gd name="adj2" fmla="val 0"/>
                  </a:avLst>
                </a:prstGeom>
                <a:solidFill>
                  <a:srgbClr val="C7534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Can 15"/>
                <p:cNvSpPr/>
                <p:nvPr/>
              </p:nvSpPr>
              <p:spPr>
                <a:xfrm>
                  <a:off x="1257300" y="3843339"/>
                  <a:ext cx="304800" cy="114300"/>
                </a:xfrm>
                <a:prstGeom prst="can">
                  <a:avLst/>
                </a:prstGeom>
                <a:solidFill>
                  <a:srgbClr val="C7534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Can 16"/>
                <p:cNvSpPr/>
                <p:nvPr/>
              </p:nvSpPr>
              <p:spPr>
                <a:xfrm>
                  <a:off x="1371600" y="1962150"/>
                  <a:ext cx="76200" cy="1905000"/>
                </a:xfrm>
                <a:prstGeom prst="can">
                  <a:avLst/>
                </a:prstGeom>
                <a:solidFill>
                  <a:srgbClr val="C7534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" name="Group 17"/>
              <p:cNvGrpSpPr/>
              <p:nvPr/>
            </p:nvGrpSpPr>
            <p:grpSpPr>
              <a:xfrm>
                <a:off x="1004598" y="1895886"/>
                <a:ext cx="748002" cy="1187172"/>
                <a:chOff x="1257300" y="1962150"/>
                <a:chExt cx="1257300" cy="1995489"/>
              </a:xfrm>
            </p:grpSpPr>
            <p:sp>
              <p:nvSpPr>
                <p:cNvPr id="31" name="Wave 18"/>
                <p:cNvSpPr/>
                <p:nvPr/>
              </p:nvSpPr>
              <p:spPr>
                <a:xfrm>
                  <a:off x="1447800" y="1962150"/>
                  <a:ext cx="1066800" cy="838200"/>
                </a:xfrm>
                <a:prstGeom prst="wave">
                  <a:avLst>
                    <a:gd name="adj1" fmla="val 6364"/>
                    <a:gd name="adj2" fmla="val 0"/>
                  </a:avLst>
                </a:prstGeom>
                <a:solidFill>
                  <a:srgbClr val="71BE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Can 19"/>
                <p:cNvSpPr/>
                <p:nvPr/>
              </p:nvSpPr>
              <p:spPr>
                <a:xfrm>
                  <a:off x="1257300" y="3843339"/>
                  <a:ext cx="304800" cy="114300"/>
                </a:xfrm>
                <a:prstGeom prst="can">
                  <a:avLst/>
                </a:prstGeom>
                <a:solidFill>
                  <a:srgbClr val="71BE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Can 20"/>
                <p:cNvSpPr/>
                <p:nvPr/>
              </p:nvSpPr>
              <p:spPr>
                <a:xfrm>
                  <a:off x="1371600" y="1962150"/>
                  <a:ext cx="76200" cy="1905000"/>
                </a:xfrm>
                <a:prstGeom prst="can">
                  <a:avLst/>
                </a:prstGeom>
                <a:solidFill>
                  <a:srgbClr val="71BE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6085978" y="4258086"/>
                <a:ext cx="1113266" cy="1766890"/>
                <a:chOff x="1257300" y="1962150"/>
                <a:chExt cx="1257300" cy="1995489"/>
              </a:xfrm>
              <a:solidFill>
                <a:schemeClr val="accent5"/>
              </a:solidFill>
            </p:grpSpPr>
            <p:sp>
              <p:nvSpPr>
                <p:cNvPr id="28" name="Wave 22"/>
                <p:cNvSpPr/>
                <p:nvPr/>
              </p:nvSpPr>
              <p:spPr>
                <a:xfrm>
                  <a:off x="1447800" y="1962150"/>
                  <a:ext cx="1066800" cy="838200"/>
                </a:xfrm>
                <a:prstGeom prst="wave">
                  <a:avLst>
                    <a:gd name="adj1" fmla="val 6364"/>
                    <a:gd name="adj2" fmla="val 0"/>
                  </a:avLst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Can 23"/>
                <p:cNvSpPr/>
                <p:nvPr/>
              </p:nvSpPr>
              <p:spPr>
                <a:xfrm>
                  <a:off x="1257300" y="3843339"/>
                  <a:ext cx="304800" cy="114300"/>
                </a:xfrm>
                <a:prstGeom prst="can">
                  <a:avLst/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Can 24"/>
                <p:cNvSpPr/>
                <p:nvPr/>
              </p:nvSpPr>
              <p:spPr>
                <a:xfrm>
                  <a:off x="1371600" y="1962150"/>
                  <a:ext cx="76200" cy="1905000"/>
                </a:xfrm>
                <a:prstGeom prst="can">
                  <a:avLst/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" name="Freeform 116"/>
              <p:cNvSpPr>
                <a:spLocks noEditPoints="1"/>
              </p:cNvSpPr>
              <p:nvPr/>
            </p:nvSpPr>
            <p:spPr bwMode="auto">
              <a:xfrm>
                <a:off x="1261081" y="2014401"/>
                <a:ext cx="288508" cy="232668"/>
              </a:xfrm>
              <a:custGeom>
                <a:avLst/>
                <a:gdLst/>
                <a:ahLst/>
                <a:cxnLst>
                  <a:cxn ang="0">
                    <a:pos x="55" y="27"/>
                  </a:cxn>
                  <a:cxn ang="0">
                    <a:pos x="54" y="27"/>
                  </a:cxn>
                  <a:cxn ang="0">
                    <a:pos x="54" y="27"/>
                  </a:cxn>
                  <a:cxn ang="0">
                    <a:pos x="53" y="27"/>
                  </a:cxn>
                  <a:cxn ang="0">
                    <a:pos x="28" y="6"/>
                  </a:cxn>
                  <a:cxn ang="0">
                    <a:pos x="4" y="27"/>
                  </a:cxn>
                  <a:cxn ang="0">
                    <a:pos x="3" y="27"/>
                  </a:cxn>
                  <a:cxn ang="0">
                    <a:pos x="2" y="27"/>
                  </a:cxn>
                  <a:cxn ang="0">
                    <a:pos x="0" y="24"/>
                  </a:cxn>
                  <a:cxn ang="0">
                    <a:pos x="0" y="23"/>
                  </a:cxn>
                  <a:cxn ang="0">
                    <a:pos x="26" y="1"/>
                  </a:cxn>
                  <a:cxn ang="0">
                    <a:pos x="31" y="1"/>
                  </a:cxn>
                  <a:cxn ang="0">
                    <a:pos x="40" y="8"/>
                  </a:cxn>
                  <a:cxn ang="0">
                    <a:pos x="40" y="1"/>
                  </a:cxn>
                  <a:cxn ang="0">
                    <a:pos x="41" y="0"/>
                  </a:cxn>
                  <a:cxn ang="0">
                    <a:pos x="48" y="0"/>
                  </a:cxn>
                  <a:cxn ang="0">
                    <a:pos x="49" y="1"/>
                  </a:cxn>
                  <a:cxn ang="0">
                    <a:pos x="49" y="16"/>
                  </a:cxn>
                  <a:cxn ang="0">
                    <a:pos x="57" y="23"/>
                  </a:cxn>
                  <a:cxn ang="0">
                    <a:pos x="57" y="24"/>
                  </a:cxn>
                  <a:cxn ang="0">
                    <a:pos x="55" y="27"/>
                  </a:cxn>
                  <a:cxn ang="0">
                    <a:pos x="49" y="44"/>
                  </a:cxn>
                  <a:cxn ang="0">
                    <a:pos x="47" y="46"/>
                  </a:cxn>
                  <a:cxn ang="0">
                    <a:pos x="33" y="46"/>
                  </a:cxn>
                  <a:cxn ang="0">
                    <a:pos x="33" y="32"/>
                  </a:cxn>
                  <a:cxn ang="0">
                    <a:pos x="24" y="32"/>
                  </a:cxn>
                  <a:cxn ang="0">
                    <a:pos x="24" y="46"/>
                  </a:cxn>
                  <a:cxn ang="0">
                    <a:pos x="10" y="46"/>
                  </a:cxn>
                  <a:cxn ang="0">
                    <a:pos x="8" y="44"/>
                  </a:cxn>
                  <a:cxn ang="0">
                    <a:pos x="8" y="27"/>
                  </a:cxn>
                  <a:cxn ang="0">
                    <a:pos x="8" y="26"/>
                  </a:cxn>
                  <a:cxn ang="0">
                    <a:pos x="28" y="9"/>
                  </a:cxn>
                  <a:cxn ang="0">
                    <a:pos x="49" y="26"/>
                  </a:cxn>
                  <a:cxn ang="0">
                    <a:pos x="49" y="27"/>
                  </a:cxn>
                  <a:cxn ang="0">
                    <a:pos x="49" y="44"/>
                  </a:cxn>
                </a:cxnLst>
                <a:rect l="0" t="0" r="r" b="b"/>
                <a:pathLst>
                  <a:path w="57" h="46">
                    <a:moveTo>
                      <a:pt x="55" y="27"/>
                    </a:moveTo>
                    <a:cubicBezTo>
                      <a:pt x="55" y="27"/>
                      <a:pt x="54" y="27"/>
                      <a:pt x="54" y="27"/>
                    </a:cubicBezTo>
                    <a:cubicBezTo>
                      <a:pt x="54" y="27"/>
                      <a:pt x="54" y="27"/>
                      <a:pt x="54" y="27"/>
                    </a:cubicBezTo>
                    <a:cubicBezTo>
                      <a:pt x="54" y="27"/>
                      <a:pt x="53" y="27"/>
                      <a:pt x="53" y="27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4" y="27"/>
                      <a:pt x="3" y="27"/>
                      <a:pt x="3" y="27"/>
                    </a:cubicBezTo>
                    <a:cubicBezTo>
                      <a:pt x="3" y="27"/>
                      <a:pt x="2" y="27"/>
                      <a:pt x="2" y="27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3"/>
                      <a:pt x="0" y="23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7" y="0"/>
                      <a:pt x="30" y="0"/>
                      <a:pt x="31" y="1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0" y="1"/>
                      <a:pt x="40" y="0"/>
                      <a:pt x="41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9" y="0"/>
                      <a:pt x="49" y="1"/>
                      <a:pt x="49" y="1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57" y="23"/>
                      <a:pt x="57" y="23"/>
                      <a:pt x="57" y="23"/>
                    </a:cubicBezTo>
                    <a:cubicBezTo>
                      <a:pt x="57" y="23"/>
                      <a:pt x="57" y="24"/>
                      <a:pt x="57" y="24"/>
                    </a:cubicBezTo>
                    <a:lnTo>
                      <a:pt x="55" y="27"/>
                    </a:lnTo>
                    <a:close/>
                    <a:moveTo>
                      <a:pt x="49" y="44"/>
                    </a:moveTo>
                    <a:cubicBezTo>
                      <a:pt x="49" y="45"/>
                      <a:pt x="48" y="46"/>
                      <a:pt x="47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32"/>
                      <a:pt x="33" y="32"/>
                      <a:pt x="33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9" y="46"/>
                      <a:pt x="8" y="45"/>
                      <a:pt x="8" y="44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6"/>
                      <a:pt x="8" y="26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49" y="26"/>
                      <a:pt x="49" y="26"/>
                      <a:pt x="49" y="26"/>
                    </a:cubicBezTo>
                    <a:cubicBezTo>
                      <a:pt x="49" y="26"/>
                      <a:pt x="49" y="27"/>
                      <a:pt x="49" y="27"/>
                    </a:cubicBezTo>
                    <a:lnTo>
                      <a:pt x="49" y="44"/>
                    </a:lnTo>
                    <a:close/>
                  </a:path>
                </a:pathLst>
              </a:custGeom>
              <a:solidFill>
                <a:srgbClr val="FAFAFA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  <p:sp>
            <p:nvSpPr>
              <p:cNvPr id="24" name="Freeform 105"/>
              <p:cNvSpPr>
                <a:spLocks noEditPoints="1"/>
              </p:cNvSpPr>
              <p:nvPr/>
            </p:nvSpPr>
            <p:spPr bwMode="auto">
              <a:xfrm>
                <a:off x="4380143" y="2394555"/>
                <a:ext cx="314440" cy="309884"/>
              </a:xfrm>
              <a:custGeom>
                <a:avLst/>
                <a:gdLst/>
                <a:ahLst/>
                <a:cxnLst>
                  <a:cxn ang="0">
                    <a:pos x="59" y="63"/>
                  </a:cxn>
                  <a:cxn ang="0">
                    <a:pos x="55" y="61"/>
                  </a:cxn>
                  <a:cxn ang="0">
                    <a:pos x="42" y="48"/>
                  </a:cxn>
                  <a:cxn ang="0">
                    <a:pos x="27" y="53"/>
                  </a:cxn>
                  <a:cxn ang="0">
                    <a:pos x="0" y="26"/>
                  </a:cxn>
                  <a:cxn ang="0">
                    <a:pos x="27" y="0"/>
                  </a:cxn>
                  <a:cxn ang="0">
                    <a:pos x="54" y="26"/>
                  </a:cxn>
                  <a:cxn ang="0">
                    <a:pos x="49" y="41"/>
                  </a:cxn>
                  <a:cxn ang="0">
                    <a:pos x="62" y="54"/>
                  </a:cxn>
                  <a:cxn ang="0">
                    <a:pos x="64" y="58"/>
                  </a:cxn>
                  <a:cxn ang="0">
                    <a:pos x="59" y="63"/>
                  </a:cxn>
                  <a:cxn ang="0">
                    <a:pos x="27" y="9"/>
                  </a:cxn>
                  <a:cxn ang="0">
                    <a:pos x="10" y="26"/>
                  </a:cxn>
                  <a:cxn ang="0">
                    <a:pos x="27" y="43"/>
                  </a:cxn>
                  <a:cxn ang="0">
                    <a:pos x="44" y="26"/>
                  </a:cxn>
                  <a:cxn ang="0">
                    <a:pos x="27" y="9"/>
                  </a:cxn>
                </a:cxnLst>
                <a:rect l="0" t="0" r="r" b="b"/>
                <a:pathLst>
                  <a:path w="64" h="63">
                    <a:moveTo>
                      <a:pt x="59" y="63"/>
                    </a:moveTo>
                    <a:cubicBezTo>
                      <a:pt x="57" y="63"/>
                      <a:pt x="56" y="62"/>
                      <a:pt x="55" y="61"/>
                    </a:cubicBezTo>
                    <a:cubicBezTo>
                      <a:pt x="42" y="48"/>
                      <a:pt x="42" y="48"/>
                      <a:pt x="42" y="48"/>
                    </a:cubicBezTo>
                    <a:cubicBezTo>
                      <a:pt x="38" y="51"/>
                      <a:pt x="33" y="53"/>
                      <a:pt x="27" y="53"/>
                    </a:cubicBezTo>
                    <a:cubicBezTo>
                      <a:pt x="12" y="53"/>
                      <a:pt x="0" y="41"/>
                      <a:pt x="0" y="26"/>
                    </a:cubicBezTo>
                    <a:cubicBezTo>
                      <a:pt x="0" y="12"/>
                      <a:pt x="12" y="0"/>
                      <a:pt x="27" y="0"/>
                    </a:cubicBezTo>
                    <a:cubicBezTo>
                      <a:pt x="42" y="0"/>
                      <a:pt x="54" y="12"/>
                      <a:pt x="54" y="26"/>
                    </a:cubicBezTo>
                    <a:cubicBezTo>
                      <a:pt x="54" y="32"/>
                      <a:pt x="52" y="37"/>
                      <a:pt x="49" y="41"/>
                    </a:cubicBezTo>
                    <a:cubicBezTo>
                      <a:pt x="62" y="54"/>
                      <a:pt x="62" y="54"/>
                      <a:pt x="62" y="54"/>
                    </a:cubicBezTo>
                    <a:cubicBezTo>
                      <a:pt x="63" y="55"/>
                      <a:pt x="64" y="57"/>
                      <a:pt x="64" y="58"/>
                    </a:cubicBezTo>
                    <a:cubicBezTo>
                      <a:pt x="64" y="61"/>
                      <a:pt x="61" y="63"/>
                      <a:pt x="59" y="63"/>
                    </a:cubicBezTo>
                    <a:close/>
                    <a:moveTo>
                      <a:pt x="27" y="9"/>
                    </a:moveTo>
                    <a:cubicBezTo>
                      <a:pt x="18" y="9"/>
                      <a:pt x="10" y="17"/>
                      <a:pt x="10" y="26"/>
                    </a:cubicBezTo>
                    <a:cubicBezTo>
                      <a:pt x="10" y="36"/>
                      <a:pt x="18" y="43"/>
                      <a:pt x="27" y="43"/>
                    </a:cubicBezTo>
                    <a:cubicBezTo>
                      <a:pt x="37" y="43"/>
                      <a:pt x="44" y="36"/>
                      <a:pt x="44" y="26"/>
                    </a:cubicBezTo>
                    <a:cubicBezTo>
                      <a:pt x="44" y="17"/>
                      <a:pt x="37" y="9"/>
                      <a:pt x="27" y="9"/>
                    </a:cubicBezTo>
                    <a:close/>
                  </a:path>
                </a:pathLst>
              </a:custGeom>
              <a:solidFill>
                <a:srgbClr val="FAFAFA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" name="Freeform 178"/>
              <p:cNvSpPr>
                <a:spLocks noEditPoints="1"/>
              </p:cNvSpPr>
              <p:nvPr/>
            </p:nvSpPr>
            <p:spPr bwMode="auto">
              <a:xfrm>
                <a:off x="2846464" y="3641340"/>
                <a:ext cx="373814" cy="281544"/>
              </a:xfrm>
              <a:custGeom>
                <a:avLst/>
                <a:gdLst/>
                <a:ahLst/>
                <a:cxnLst>
                  <a:cxn ang="0">
                    <a:pos x="158" y="119"/>
                  </a:cxn>
                  <a:cxn ang="0">
                    <a:pos x="0" y="119"/>
                  </a:cxn>
                  <a:cxn ang="0">
                    <a:pos x="0" y="0"/>
                  </a:cxn>
                  <a:cxn ang="0">
                    <a:pos x="9" y="0"/>
                  </a:cxn>
                  <a:cxn ang="0">
                    <a:pos x="9" y="108"/>
                  </a:cxn>
                  <a:cxn ang="0">
                    <a:pos x="158" y="108"/>
                  </a:cxn>
                  <a:cxn ang="0">
                    <a:pos x="158" y="119"/>
                  </a:cxn>
                  <a:cxn ang="0">
                    <a:pos x="50" y="99"/>
                  </a:cxn>
                  <a:cxn ang="0">
                    <a:pos x="29" y="99"/>
                  </a:cxn>
                  <a:cxn ang="0">
                    <a:pos x="29" y="60"/>
                  </a:cxn>
                  <a:cxn ang="0">
                    <a:pos x="50" y="60"/>
                  </a:cxn>
                  <a:cxn ang="0">
                    <a:pos x="50" y="99"/>
                  </a:cxn>
                  <a:cxn ang="0">
                    <a:pos x="78" y="99"/>
                  </a:cxn>
                  <a:cxn ang="0">
                    <a:pos x="59" y="99"/>
                  </a:cxn>
                  <a:cxn ang="0">
                    <a:pos x="59" y="19"/>
                  </a:cxn>
                  <a:cxn ang="0">
                    <a:pos x="78" y="19"/>
                  </a:cxn>
                  <a:cxn ang="0">
                    <a:pos x="78" y="99"/>
                  </a:cxn>
                  <a:cxn ang="0">
                    <a:pos x="109" y="99"/>
                  </a:cxn>
                  <a:cxn ang="0">
                    <a:pos x="89" y="99"/>
                  </a:cxn>
                  <a:cxn ang="0">
                    <a:pos x="89" y="39"/>
                  </a:cxn>
                  <a:cxn ang="0">
                    <a:pos x="109" y="39"/>
                  </a:cxn>
                  <a:cxn ang="0">
                    <a:pos x="109" y="99"/>
                  </a:cxn>
                  <a:cxn ang="0">
                    <a:pos x="139" y="99"/>
                  </a:cxn>
                  <a:cxn ang="0">
                    <a:pos x="119" y="99"/>
                  </a:cxn>
                  <a:cxn ang="0">
                    <a:pos x="119" y="11"/>
                  </a:cxn>
                  <a:cxn ang="0">
                    <a:pos x="139" y="11"/>
                  </a:cxn>
                  <a:cxn ang="0">
                    <a:pos x="139" y="99"/>
                  </a:cxn>
                </a:cxnLst>
                <a:rect l="0" t="0" r="r" b="b"/>
                <a:pathLst>
                  <a:path w="158" h="119">
                    <a:moveTo>
                      <a:pt x="158" y="119"/>
                    </a:moveTo>
                    <a:lnTo>
                      <a:pt x="0" y="119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08"/>
                    </a:lnTo>
                    <a:lnTo>
                      <a:pt x="158" y="108"/>
                    </a:lnTo>
                    <a:lnTo>
                      <a:pt x="158" y="119"/>
                    </a:lnTo>
                    <a:close/>
                    <a:moveTo>
                      <a:pt x="50" y="99"/>
                    </a:moveTo>
                    <a:lnTo>
                      <a:pt x="29" y="99"/>
                    </a:lnTo>
                    <a:lnTo>
                      <a:pt x="29" y="60"/>
                    </a:lnTo>
                    <a:lnTo>
                      <a:pt x="50" y="60"/>
                    </a:lnTo>
                    <a:lnTo>
                      <a:pt x="50" y="99"/>
                    </a:lnTo>
                    <a:close/>
                    <a:moveTo>
                      <a:pt x="78" y="99"/>
                    </a:moveTo>
                    <a:lnTo>
                      <a:pt x="59" y="99"/>
                    </a:lnTo>
                    <a:lnTo>
                      <a:pt x="59" y="19"/>
                    </a:lnTo>
                    <a:lnTo>
                      <a:pt x="78" y="19"/>
                    </a:lnTo>
                    <a:lnTo>
                      <a:pt x="78" y="99"/>
                    </a:lnTo>
                    <a:close/>
                    <a:moveTo>
                      <a:pt x="109" y="99"/>
                    </a:moveTo>
                    <a:lnTo>
                      <a:pt x="89" y="99"/>
                    </a:lnTo>
                    <a:lnTo>
                      <a:pt x="89" y="39"/>
                    </a:lnTo>
                    <a:lnTo>
                      <a:pt x="109" y="39"/>
                    </a:lnTo>
                    <a:lnTo>
                      <a:pt x="109" y="99"/>
                    </a:lnTo>
                    <a:close/>
                    <a:moveTo>
                      <a:pt x="139" y="99"/>
                    </a:moveTo>
                    <a:lnTo>
                      <a:pt x="119" y="99"/>
                    </a:lnTo>
                    <a:lnTo>
                      <a:pt x="119" y="11"/>
                    </a:lnTo>
                    <a:lnTo>
                      <a:pt x="139" y="11"/>
                    </a:lnTo>
                    <a:lnTo>
                      <a:pt x="139" y="99"/>
                    </a:lnTo>
                    <a:close/>
                  </a:path>
                </a:pathLst>
              </a:custGeom>
              <a:solidFill>
                <a:srgbClr val="FAFAFA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  <p:sp>
            <p:nvSpPr>
              <p:cNvPr id="26" name="Freeform 62"/>
              <p:cNvSpPr>
                <a:spLocks noChangeAspect="1" noEditPoints="1"/>
              </p:cNvSpPr>
              <p:nvPr/>
            </p:nvSpPr>
            <p:spPr bwMode="auto">
              <a:xfrm>
                <a:off x="3985771" y="4243490"/>
                <a:ext cx="307426" cy="309884"/>
              </a:xfrm>
              <a:custGeom>
                <a:avLst/>
                <a:gdLst/>
                <a:ahLst/>
                <a:cxnLst>
                  <a:cxn ang="0">
                    <a:pos x="58" y="33"/>
                  </a:cxn>
                  <a:cxn ang="0">
                    <a:pos x="57" y="34"/>
                  </a:cxn>
                  <a:cxn ang="0">
                    <a:pos x="50" y="35"/>
                  </a:cxn>
                  <a:cxn ang="0">
                    <a:pos x="49" y="39"/>
                  </a:cxn>
                  <a:cxn ang="0">
                    <a:pos x="53" y="44"/>
                  </a:cxn>
                  <a:cxn ang="0">
                    <a:pos x="53" y="45"/>
                  </a:cxn>
                  <a:cxn ang="0">
                    <a:pos x="53" y="46"/>
                  </a:cxn>
                  <a:cxn ang="0">
                    <a:pos x="45" y="53"/>
                  </a:cxn>
                  <a:cxn ang="0">
                    <a:pos x="44" y="52"/>
                  </a:cxn>
                  <a:cxn ang="0">
                    <a:pos x="39" y="48"/>
                  </a:cxn>
                  <a:cxn ang="0">
                    <a:pos x="36" y="50"/>
                  </a:cxn>
                  <a:cxn ang="0">
                    <a:pos x="34" y="57"/>
                  </a:cxn>
                  <a:cxn ang="0">
                    <a:pos x="33" y="58"/>
                  </a:cxn>
                  <a:cxn ang="0">
                    <a:pos x="25" y="58"/>
                  </a:cxn>
                  <a:cxn ang="0">
                    <a:pos x="23" y="57"/>
                  </a:cxn>
                  <a:cxn ang="0">
                    <a:pos x="22" y="50"/>
                  </a:cxn>
                  <a:cxn ang="0">
                    <a:pos x="19" y="48"/>
                  </a:cxn>
                  <a:cxn ang="0">
                    <a:pos x="14" y="52"/>
                  </a:cxn>
                  <a:cxn ang="0">
                    <a:pos x="13" y="53"/>
                  </a:cxn>
                  <a:cxn ang="0">
                    <a:pos x="12" y="52"/>
                  </a:cxn>
                  <a:cxn ang="0">
                    <a:pos x="5" y="46"/>
                  </a:cxn>
                  <a:cxn ang="0">
                    <a:pos x="5" y="45"/>
                  </a:cxn>
                  <a:cxn ang="0">
                    <a:pos x="5" y="44"/>
                  </a:cxn>
                  <a:cxn ang="0">
                    <a:pos x="9" y="39"/>
                  </a:cxn>
                  <a:cxn ang="0">
                    <a:pos x="8" y="35"/>
                  </a:cxn>
                  <a:cxn ang="0">
                    <a:pos x="1" y="34"/>
                  </a:cxn>
                  <a:cxn ang="0">
                    <a:pos x="0" y="33"/>
                  </a:cxn>
                  <a:cxn ang="0">
                    <a:pos x="0" y="24"/>
                  </a:cxn>
                  <a:cxn ang="0">
                    <a:pos x="1" y="23"/>
                  </a:cxn>
                  <a:cxn ang="0">
                    <a:pos x="8" y="22"/>
                  </a:cxn>
                  <a:cxn ang="0">
                    <a:pos x="9" y="18"/>
                  </a:cxn>
                  <a:cxn ang="0">
                    <a:pos x="5" y="13"/>
                  </a:cxn>
                  <a:cxn ang="0">
                    <a:pos x="5" y="12"/>
                  </a:cxn>
                  <a:cxn ang="0">
                    <a:pos x="5" y="11"/>
                  </a:cxn>
                  <a:cxn ang="0">
                    <a:pos x="13" y="5"/>
                  </a:cxn>
                  <a:cxn ang="0">
                    <a:pos x="14" y="5"/>
                  </a:cxn>
                  <a:cxn ang="0">
                    <a:pos x="19" y="9"/>
                  </a:cxn>
                  <a:cxn ang="0">
                    <a:pos x="22" y="8"/>
                  </a:cxn>
                  <a:cxn ang="0">
                    <a:pos x="23" y="1"/>
                  </a:cxn>
                  <a:cxn ang="0">
                    <a:pos x="25" y="0"/>
                  </a:cxn>
                  <a:cxn ang="0">
                    <a:pos x="33" y="0"/>
                  </a:cxn>
                  <a:cxn ang="0">
                    <a:pos x="34" y="1"/>
                  </a:cxn>
                  <a:cxn ang="0">
                    <a:pos x="36" y="8"/>
                  </a:cxn>
                  <a:cxn ang="0">
                    <a:pos x="39" y="9"/>
                  </a:cxn>
                  <a:cxn ang="0">
                    <a:pos x="44" y="5"/>
                  </a:cxn>
                  <a:cxn ang="0">
                    <a:pos x="45" y="5"/>
                  </a:cxn>
                  <a:cxn ang="0">
                    <a:pos x="46" y="5"/>
                  </a:cxn>
                  <a:cxn ang="0">
                    <a:pos x="52" y="12"/>
                  </a:cxn>
                  <a:cxn ang="0">
                    <a:pos x="53" y="12"/>
                  </a:cxn>
                  <a:cxn ang="0">
                    <a:pos x="52" y="13"/>
                  </a:cxn>
                  <a:cxn ang="0">
                    <a:pos x="48" y="18"/>
                  </a:cxn>
                  <a:cxn ang="0">
                    <a:pos x="50" y="22"/>
                  </a:cxn>
                  <a:cxn ang="0">
                    <a:pos x="57" y="23"/>
                  </a:cxn>
                  <a:cxn ang="0">
                    <a:pos x="58" y="25"/>
                  </a:cxn>
                  <a:cxn ang="0">
                    <a:pos x="58" y="33"/>
                  </a:cxn>
                  <a:cxn ang="0">
                    <a:pos x="29" y="19"/>
                  </a:cxn>
                  <a:cxn ang="0">
                    <a:pos x="19" y="29"/>
                  </a:cxn>
                  <a:cxn ang="0">
                    <a:pos x="29" y="38"/>
                  </a:cxn>
                  <a:cxn ang="0">
                    <a:pos x="39" y="29"/>
                  </a:cxn>
                  <a:cxn ang="0">
                    <a:pos x="29" y="19"/>
                  </a:cxn>
                </a:cxnLst>
                <a:rect l="0" t="0" r="r" b="b"/>
                <a:pathLst>
                  <a:path w="58" h="58">
                    <a:moveTo>
                      <a:pt x="58" y="33"/>
                    </a:moveTo>
                    <a:cubicBezTo>
                      <a:pt x="58" y="34"/>
                      <a:pt x="58" y="34"/>
                      <a:pt x="57" y="34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7"/>
                      <a:pt x="49" y="38"/>
                      <a:pt x="49" y="39"/>
                    </a:cubicBezTo>
                    <a:cubicBezTo>
                      <a:pt x="50" y="41"/>
                      <a:pt x="51" y="42"/>
                      <a:pt x="53" y="44"/>
                    </a:cubicBezTo>
                    <a:cubicBezTo>
                      <a:pt x="53" y="44"/>
                      <a:pt x="53" y="45"/>
                      <a:pt x="53" y="45"/>
                    </a:cubicBezTo>
                    <a:cubicBezTo>
                      <a:pt x="53" y="45"/>
                      <a:pt x="53" y="46"/>
                      <a:pt x="53" y="46"/>
                    </a:cubicBezTo>
                    <a:cubicBezTo>
                      <a:pt x="52" y="47"/>
                      <a:pt x="47" y="53"/>
                      <a:pt x="45" y="53"/>
                    </a:cubicBezTo>
                    <a:cubicBezTo>
                      <a:pt x="45" y="53"/>
                      <a:pt x="45" y="53"/>
                      <a:pt x="44" y="52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8" y="49"/>
                      <a:pt x="37" y="49"/>
                      <a:pt x="36" y="50"/>
                    </a:cubicBezTo>
                    <a:cubicBezTo>
                      <a:pt x="35" y="52"/>
                      <a:pt x="35" y="55"/>
                      <a:pt x="34" y="57"/>
                    </a:cubicBezTo>
                    <a:cubicBezTo>
                      <a:pt x="34" y="57"/>
                      <a:pt x="34" y="58"/>
                      <a:pt x="33" y="58"/>
                    </a:cubicBezTo>
                    <a:cubicBezTo>
                      <a:pt x="25" y="58"/>
                      <a:pt x="25" y="58"/>
                      <a:pt x="25" y="58"/>
                    </a:cubicBezTo>
                    <a:cubicBezTo>
                      <a:pt x="24" y="58"/>
                      <a:pt x="23" y="57"/>
                      <a:pt x="23" y="57"/>
                    </a:cubicBezTo>
                    <a:cubicBezTo>
                      <a:pt x="22" y="50"/>
                      <a:pt x="22" y="50"/>
                      <a:pt x="22" y="50"/>
                    </a:cubicBezTo>
                    <a:cubicBezTo>
                      <a:pt x="21" y="49"/>
                      <a:pt x="20" y="49"/>
                      <a:pt x="19" y="48"/>
                    </a:cubicBezTo>
                    <a:cubicBezTo>
                      <a:pt x="14" y="52"/>
                      <a:pt x="14" y="52"/>
                      <a:pt x="14" y="52"/>
                    </a:cubicBezTo>
                    <a:cubicBezTo>
                      <a:pt x="13" y="53"/>
                      <a:pt x="13" y="53"/>
                      <a:pt x="13" y="53"/>
                    </a:cubicBezTo>
                    <a:cubicBezTo>
                      <a:pt x="12" y="53"/>
                      <a:pt x="12" y="53"/>
                      <a:pt x="12" y="52"/>
                    </a:cubicBezTo>
                    <a:cubicBezTo>
                      <a:pt x="10" y="50"/>
                      <a:pt x="7" y="48"/>
                      <a:pt x="5" y="46"/>
                    </a:cubicBezTo>
                    <a:cubicBezTo>
                      <a:pt x="5" y="46"/>
                      <a:pt x="5" y="45"/>
                      <a:pt x="5" y="45"/>
                    </a:cubicBezTo>
                    <a:cubicBezTo>
                      <a:pt x="5" y="45"/>
                      <a:pt x="5" y="44"/>
                      <a:pt x="5" y="44"/>
                    </a:cubicBezTo>
                    <a:cubicBezTo>
                      <a:pt x="7" y="42"/>
                      <a:pt x="8" y="41"/>
                      <a:pt x="9" y="39"/>
                    </a:cubicBezTo>
                    <a:cubicBezTo>
                      <a:pt x="9" y="38"/>
                      <a:pt x="8" y="37"/>
                      <a:pt x="8" y="35"/>
                    </a:cubicBezTo>
                    <a:cubicBezTo>
                      <a:pt x="1" y="34"/>
                      <a:pt x="1" y="34"/>
                      <a:pt x="1" y="34"/>
                    </a:cubicBezTo>
                    <a:cubicBezTo>
                      <a:pt x="0" y="34"/>
                      <a:pt x="0" y="33"/>
                      <a:pt x="0" y="33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3"/>
                      <a:pt x="1" y="23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21"/>
                      <a:pt x="9" y="20"/>
                      <a:pt x="9" y="18"/>
                    </a:cubicBezTo>
                    <a:cubicBezTo>
                      <a:pt x="8" y="17"/>
                      <a:pt x="7" y="15"/>
                      <a:pt x="5" y="13"/>
                    </a:cubicBezTo>
                    <a:cubicBezTo>
                      <a:pt x="5" y="13"/>
                      <a:pt x="5" y="13"/>
                      <a:pt x="5" y="12"/>
                    </a:cubicBezTo>
                    <a:cubicBezTo>
                      <a:pt x="5" y="12"/>
                      <a:pt x="5" y="12"/>
                      <a:pt x="5" y="11"/>
                    </a:cubicBezTo>
                    <a:cubicBezTo>
                      <a:pt x="6" y="10"/>
                      <a:pt x="11" y="5"/>
                      <a:pt x="13" y="5"/>
                    </a:cubicBezTo>
                    <a:cubicBezTo>
                      <a:pt x="13" y="5"/>
                      <a:pt x="13" y="5"/>
                      <a:pt x="14" y="5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20" y="9"/>
                      <a:pt x="21" y="8"/>
                      <a:pt x="22" y="8"/>
                    </a:cubicBezTo>
                    <a:cubicBezTo>
                      <a:pt x="22" y="5"/>
                      <a:pt x="23" y="3"/>
                      <a:pt x="23" y="1"/>
                    </a:cubicBezTo>
                    <a:cubicBezTo>
                      <a:pt x="23" y="0"/>
                      <a:pt x="24" y="0"/>
                      <a:pt x="25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4" y="0"/>
                      <a:pt x="34" y="0"/>
                      <a:pt x="34" y="1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37" y="8"/>
                      <a:pt x="38" y="9"/>
                      <a:pt x="39" y="9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8" y="7"/>
                      <a:pt x="51" y="9"/>
                      <a:pt x="52" y="12"/>
                    </a:cubicBezTo>
                    <a:cubicBezTo>
                      <a:pt x="53" y="12"/>
                      <a:pt x="53" y="12"/>
                      <a:pt x="53" y="12"/>
                    </a:cubicBezTo>
                    <a:cubicBezTo>
                      <a:pt x="53" y="13"/>
                      <a:pt x="53" y="13"/>
                      <a:pt x="52" y="13"/>
                    </a:cubicBezTo>
                    <a:cubicBezTo>
                      <a:pt x="51" y="15"/>
                      <a:pt x="50" y="17"/>
                      <a:pt x="48" y="18"/>
                    </a:cubicBezTo>
                    <a:cubicBezTo>
                      <a:pt x="49" y="20"/>
                      <a:pt x="50" y="21"/>
                      <a:pt x="50" y="22"/>
                    </a:cubicBezTo>
                    <a:cubicBezTo>
                      <a:pt x="57" y="23"/>
                      <a:pt x="57" y="23"/>
                      <a:pt x="57" y="23"/>
                    </a:cubicBezTo>
                    <a:cubicBezTo>
                      <a:pt x="58" y="23"/>
                      <a:pt x="58" y="24"/>
                      <a:pt x="58" y="25"/>
                    </a:cubicBezTo>
                    <a:lnTo>
                      <a:pt x="58" y="33"/>
                    </a:lnTo>
                    <a:close/>
                    <a:moveTo>
                      <a:pt x="29" y="19"/>
                    </a:moveTo>
                    <a:cubicBezTo>
                      <a:pt x="24" y="19"/>
                      <a:pt x="19" y="23"/>
                      <a:pt x="19" y="29"/>
                    </a:cubicBezTo>
                    <a:cubicBezTo>
                      <a:pt x="19" y="34"/>
                      <a:pt x="24" y="38"/>
                      <a:pt x="29" y="38"/>
                    </a:cubicBezTo>
                    <a:cubicBezTo>
                      <a:pt x="34" y="38"/>
                      <a:pt x="39" y="34"/>
                      <a:pt x="39" y="29"/>
                    </a:cubicBezTo>
                    <a:cubicBezTo>
                      <a:pt x="39" y="23"/>
                      <a:pt x="34" y="19"/>
                      <a:pt x="29" y="19"/>
                    </a:cubicBezTo>
                    <a:close/>
                  </a:path>
                </a:pathLst>
              </a:custGeom>
              <a:solidFill>
                <a:srgbClr val="FAFAFA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  <p:sp>
            <p:nvSpPr>
              <p:cNvPr id="27" name="Freeform 45"/>
              <p:cNvSpPr>
                <a:spLocks noEditPoints="1"/>
              </p:cNvSpPr>
              <p:nvPr/>
            </p:nvSpPr>
            <p:spPr bwMode="auto">
              <a:xfrm>
                <a:off x="6555335" y="4471763"/>
                <a:ext cx="282490" cy="282490"/>
              </a:xfrm>
              <a:custGeom>
                <a:avLst/>
                <a:gdLst/>
                <a:ahLst/>
                <a:cxnLst>
                  <a:cxn ang="0">
                    <a:pos x="27" y="55"/>
                  </a:cxn>
                  <a:cxn ang="0">
                    <a:pos x="0" y="27"/>
                  </a:cxn>
                  <a:cxn ang="0">
                    <a:pos x="27" y="0"/>
                  </a:cxn>
                  <a:cxn ang="0">
                    <a:pos x="55" y="27"/>
                  </a:cxn>
                  <a:cxn ang="0">
                    <a:pos x="27" y="55"/>
                  </a:cxn>
                  <a:cxn ang="0">
                    <a:pos x="45" y="20"/>
                  </a:cxn>
                  <a:cxn ang="0">
                    <a:pos x="42" y="17"/>
                  </a:cxn>
                  <a:cxn ang="0">
                    <a:pos x="40" y="16"/>
                  </a:cxn>
                  <a:cxn ang="0">
                    <a:pos x="38" y="17"/>
                  </a:cxn>
                  <a:cxn ang="0">
                    <a:pos x="24" y="31"/>
                  </a:cxn>
                  <a:cxn ang="0">
                    <a:pos x="16" y="23"/>
                  </a:cxn>
                  <a:cxn ang="0">
                    <a:pos x="14" y="22"/>
                  </a:cxn>
                  <a:cxn ang="0">
                    <a:pos x="13" y="23"/>
                  </a:cxn>
                  <a:cxn ang="0">
                    <a:pos x="9" y="26"/>
                  </a:cxn>
                  <a:cxn ang="0">
                    <a:pos x="9" y="28"/>
                  </a:cxn>
                  <a:cxn ang="0">
                    <a:pos x="9" y="30"/>
                  </a:cxn>
                  <a:cxn ang="0">
                    <a:pos x="22" y="43"/>
                  </a:cxn>
                  <a:cxn ang="0">
                    <a:pos x="24" y="43"/>
                  </a:cxn>
                  <a:cxn ang="0">
                    <a:pos x="26" y="43"/>
                  </a:cxn>
                  <a:cxn ang="0">
                    <a:pos x="45" y="23"/>
                  </a:cxn>
                  <a:cxn ang="0">
                    <a:pos x="46" y="22"/>
                  </a:cxn>
                  <a:cxn ang="0">
                    <a:pos x="45" y="20"/>
                  </a:cxn>
                </a:cxnLst>
                <a:rect l="0" t="0" r="r" b="b"/>
                <a:pathLst>
                  <a:path w="55" h="55">
                    <a:moveTo>
                      <a:pt x="27" y="55"/>
                    </a:moveTo>
                    <a:cubicBezTo>
                      <a:pt x="12" y="55"/>
                      <a:pt x="0" y="42"/>
                      <a:pt x="0" y="27"/>
                    </a:cubicBezTo>
                    <a:cubicBezTo>
                      <a:pt x="0" y="12"/>
                      <a:pt x="12" y="0"/>
                      <a:pt x="27" y="0"/>
                    </a:cubicBezTo>
                    <a:cubicBezTo>
                      <a:pt x="42" y="0"/>
                      <a:pt x="55" y="12"/>
                      <a:pt x="55" y="27"/>
                    </a:cubicBezTo>
                    <a:cubicBezTo>
                      <a:pt x="55" y="42"/>
                      <a:pt x="42" y="55"/>
                      <a:pt x="27" y="55"/>
                    </a:cubicBezTo>
                    <a:close/>
                    <a:moveTo>
                      <a:pt x="45" y="20"/>
                    </a:moveTo>
                    <a:cubicBezTo>
                      <a:pt x="42" y="17"/>
                      <a:pt x="42" y="17"/>
                      <a:pt x="42" y="17"/>
                    </a:cubicBezTo>
                    <a:cubicBezTo>
                      <a:pt x="41" y="16"/>
                      <a:pt x="41" y="16"/>
                      <a:pt x="40" y="16"/>
                    </a:cubicBezTo>
                    <a:cubicBezTo>
                      <a:pt x="39" y="16"/>
                      <a:pt x="39" y="16"/>
                      <a:pt x="38" y="17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5" y="23"/>
                      <a:pt x="15" y="22"/>
                      <a:pt x="14" y="22"/>
                    </a:cubicBezTo>
                    <a:cubicBezTo>
                      <a:pt x="14" y="22"/>
                      <a:pt x="13" y="23"/>
                      <a:pt x="13" y="23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9" y="27"/>
                      <a:pt x="9" y="27"/>
                      <a:pt x="9" y="28"/>
                    </a:cubicBezTo>
                    <a:cubicBezTo>
                      <a:pt x="9" y="29"/>
                      <a:pt x="9" y="29"/>
                      <a:pt x="9" y="30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3" y="43"/>
                      <a:pt x="23" y="43"/>
                      <a:pt x="24" y="43"/>
                    </a:cubicBezTo>
                    <a:cubicBezTo>
                      <a:pt x="25" y="43"/>
                      <a:pt x="25" y="43"/>
                      <a:pt x="26" y="43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45" y="23"/>
                      <a:pt x="46" y="22"/>
                      <a:pt x="46" y="22"/>
                    </a:cubicBezTo>
                    <a:cubicBezTo>
                      <a:pt x="46" y="21"/>
                      <a:pt x="45" y="20"/>
                      <a:pt x="45" y="20"/>
                    </a:cubicBezTo>
                    <a:close/>
                  </a:path>
                </a:pathLst>
              </a:custGeom>
              <a:solidFill>
                <a:srgbClr val="FAFAFA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</p:grpSp>
        <p:sp>
          <p:nvSpPr>
            <p:cNvPr id="13" name="Text Placeholder 32"/>
            <p:cNvSpPr txBox="1"/>
            <p:nvPr/>
          </p:nvSpPr>
          <p:spPr>
            <a:xfrm>
              <a:off x="3468916" y="1902074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Text Placeholder 32"/>
            <p:cNvSpPr txBox="1"/>
            <p:nvPr/>
          </p:nvSpPr>
          <p:spPr>
            <a:xfrm>
              <a:off x="1747661" y="3795977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 Placeholder 32"/>
            <p:cNvSpPr txBox="1"/>
            <p:nvPr/>
          </p:nvSpPr>
          <p:spPr>
            <a:xfrm>
              <a:off x="6600040" y="2423519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Text Placeholder 32"/>
            <p:cNvSpPr txBox="1"/>
            <p:nvPr/>
          </p:nvSpPr>
          <p:spPr>
            <a:xfrm>
              <a:off x="8892402" y="4498722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10058400" cy="50292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2753738" y="3206375"/>
            <a:ext cx="6684523" cy="2215992"/>
            <a:chOff x="2753739" y="2284492"/>
            <a:chExt cx="6684523" cy="2215992"/>
          </a:xfrm>
        </p:grpSpPr>
        <p:sp>
          <p:nvSpPr>
            <p:cNvPr id="13" name="原创设计师QQ598969553      _5"/>
            <p:cNvSpPr>
              <a:spLocks noChangeArrowheads="1"/>
            </p:cNvSpPr>
            <p:nvPr/>
          </p:nvSpPr>
          <p:spPr bwMode="auto">
            <a:xfrm>
              <a:off x="3326011" y="3392488"/>
              <a:ext cx="5539979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zh-CN" altLang="en-US" sz="7200" dirty="0">
                  <a:solidFill>
                    <a:srgbClr val="C75346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宋体" panose="02010600030101010101" pitchFamily="2" charset="-122"/>
                </a:rPr>
                <a:t>感谢各位观看</a:t>
              </a:r>
              <a:endParaRPr lang="en-US" altLang="zh-CN" sz="7200" dirty="0">
                <a:solidFill>
                  <a:srgbClr val="C75346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4" name="原创设计师QQ598969553      _12"/>
            <p:cNvSpPr>
              <a:spLocks noChangeArrowheads="1"/>
            </p:cNvSpPr>
            <p:nvPr/>
          </p:nvSpPr>
          <p:spPr bwMode="auto">
            <a:xfrm>
              <a:off x="2753739" y="2284492"/>
              <a:ext cx="6684523" cy="1354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zh-CN" sz="8800" dirty="0">
                  <a:solidFill>
                    <a:srgbClr val="C75346"/>
                  </a:solidFill>
                  <a:latin typeface="Georgia" panose="02040502050405020303" pitchFamily="18" charset="0"/>
                  <a:ea typeface="微软雅黑" panose="020B0503020204020204" pitchFamily="34" charset="-122"/>
                  <a:cs typeface="宋体" panose="02010600030101010101" pitchFamily="2" charset="-122"/>
                </a:rPr>
                <a:t>THANK YOU</a:t>
              </a:r>
              <a:endParaRPr lang="en-US" altLang="zh-CN" sz="8800" dirty="0">
                <a:solidFill>
                  <a:srgbClr val="C75346"/>
                </a:solidFill>
                <a:latin typeface="Georgia" panose="02040502050405020303" pitchFamily="18" charset="0"/>
                <a:ea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10058400" cy="502920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154405" y="2229438"/>
            <a:ext cx="7883189" cy="3806201"/>
            <a:chOff x="2545326" y="1823038"/>
            <a:chExt cx="7883189" cy="3806201"/>
          </a:xfrm>
        </p:grpSpPr>
        <p:grpSp>
          <p:nvGrpSpPr>
            <p:cNvPr id="16" name="组合 15"/>
            <p:cNvGrpSpPr/>
            <p:nvPr/>
          </p:nvGrpSpPr>
          <p:grpSpPr>
            <a:xfrm>
              <a:off x="4794675" y="1823038"/>
              <a:ext cx="2602650" cy="1166204"/>
              <a:chOff x="4494701" y="963042"/>
              <a:chExt cx="2880741" cy="1290811"/>
            </a:xfrm>
            <a:solidFill>
              <a:srgbClr val="35DB91"/>
            </a:solidFill>
          </p:grpSpPr>
          <p:grpSp>
            <p:nvGrpSpPr>
              <p:cNvPr id="17" name="组 19"/>
              <p:cNvGrpSpPr/>
              <p:nvPr/>
            </p:nvGrpSpPr>
            <p:grpSpPr>
              <a:xfrm>
                <a:off x="5970701" y="963042"/>
                <a:ext cx="1404741" cy="1290811"/>
                <a:chOff x="2798288" y="-216920"/>
                <a:chExt cx="1971191" cy="2170282"/>
              </a:xfrm>
              <a:grpFill/>
            </p:grpSpPr>
            <p:sp>
              <p:nvSpPr>
                <p:cNvPr id="19" name="矩形 18"/>
                <p:cNvSpPr/>
                <p:nvPr/>
              </p:nvSpPr>
              <p:spPr>
                <a:xfrm>
                  <a:off x="2798288" y="-216920"/>
                  <a:ext cx="45719" cy="504245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424242"/>
                    </a:solidFill>
                  </a:endParaRPr>
                </a:p>
              </p:txBody>
            </p:sp>
            <p:sp>
              <p:nvSpPr>
                <p:cNvPr id="20" name="矩形 19"/>
                <p:cNvSpPr/>
                <p:nvPr/>
              </p:nvSpPr>
              <p:spPr>
                <a:xfrm>
                  <a:off x="2798288" y="-216920"/>
                  <a:ext cx="1971191" cy="45719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424242"/>
                    </a:solidFill>
                  </a:endParaRPr>
                </a:p>
              </p:txBody>
            </p:sp>
            <p:sp>
              <p:nvSpPr>
                <p:cNvPr id="21" name="矩形 20"/>
                <p:cNvSpPr/>
                <p:nvPr/>
              </p:nvSpPr>
              <p:spPr>
                <a:xfrm rot="5400000">
                  <a:off x="3641486" y="825369"/>
                  <a:ext cx="2170282" cy="85704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424242"/>
                    </a:solidFill>
                  </a:endParaRPr>
                </a:p>
              </p:txBody>
            </p:sp>
            <p:sp>
              <p:nvSpPr>
                <p:cNvPr id="22" name="矩形 21"/>
                <p:cNvSpPr/>
                <p:nvPr/>
              </p:nvSpPr>
              <p:spPr>
                <a:xfrm flipV="1">
                  <a:off x="2798288" y="1513411"/>
                  <a:ext cx="45719" cy="369542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424242"/>
                    </a:solidFill>
                  </a:endParaRPr>
                </a:p>
              </p:txBody>
            </p:sp>
            <p:sp>
              <p:nvSpPr>
                <p:cNvPr id="23" name="矩形 22"/>
                <p:cNvSpPr/>
                <p:nvPr/>
              </p:nvSpPr>
              <p:spPr>
                <a:xfrm flipV="1">
                  <a:off x="2798288" y="1882955"/>
                  <a:ext cx="1971191" cy="70406"/>
                </a:xfrm>
                <a:prstGeom prst="rect">
                  <a:avLst/>
                </a:prstGeom>
                <a:solidFill>
                  <a:srgbClr val="4242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2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16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74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033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259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48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397760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0025" algn="l" defTabSz="684530" rtl="0" eaLnBrk="1" latinLnBrk="0" hangingPunct="1">
                    <a:defRPr sz="14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srgbClr val="424242"/>
                    </a:solidFill>
                  </a:endParaRPr>
                </a:p>
              </p:txBody>
            </p:sp>
          </p:grpSp>
          <p:sp>
            <p:nvSpPr>
              <p:cNvPr id="18" name="TextBox 23"/>
              <p:cNvSpPr txBox="1"/>
              <p:nvPr/>
            </p:nvSpPr>
            <p:spPr>
              <a:xfrm>
                <a:off x="4494701" y="1276468"/>
                <a:ext cx="2498190" cy="5450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3200" b="1" dirty="0">
                    <a:solidFill>
                      <a:srgbClr val="819FA1"/>
                    </a:solidFill>
                    <a:latin typeface="Humnst777 BT" pitchFamily="34" charset="0"/>
                    <a:ea typeface="微软雅黑" panose="020B0503020204020204" pitchFamily="34" charset="-122"/>
                    <a:cs typeface="STHeiti Light" charset="-122"/>
                  </a:rPr>
                  <a:t>CONTENTS</a:t>
                </a:r>
                <a:endParaRPr lang="zh-CN" altLang="en-US" sz="4200" b="1" dirty="0">
                  <a:solidFill>
                    <a:srgbClr val="819FA1"/>
                  </a:solidFill>
                  <a:latin typeface="Humnst777 BT" pitchFamily="34" charset="0"/>
                  <a:ea typeface="微软雅黑" panose="020B0503020204020204" pitchFamily="34" charset="-122"/>
                  <a:cs typeface="STHeiti Light" charset="-122"/>
                </a:endParaRPr>
              </a:p>
            </p:txBody>
          </p:sp>
        </p:grpSp>
        <p:sp>
          <p:nvSpPr>
            <p:cNvPr id="24" name="矩形: 圆角 10"/>
            <p:cNvSpPr/>
            <p:nvPr/>
          </p:nvSpPr>
          <p:spPr>
            <a:xfrm>
              <a:off x="2545327" y="4170217"/>
              <a:ext cx="652803" cy="370029"/>
            </a:xfrm>
            <a:prstGeom prst="roundRect">
              <a:avLst/>
            </a:prstGeom>
            <a:solidFill>
              <a:srgbClr val="F7B759"/>
            </a:solidFill>
            <a:ln>
              <a:noFill/>
            </a:ln>
            <a:effectLst>
              <a:outerShdw blurRad="152400" dist="63500" dir="5400000" sx="104000" sy="104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26770"/>
              <a:r>
                <a:rPr lang="en-US" altLang="zh-CN" sz="2800" b="1" dirty="0" smtClean="0">
                  <a:solidFill>
                    <a:srgbClr val="424242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01</a:t>
              </a:r>
              <a:endParaRPr lang="zh-CN" altLang="en-US" sz="2800" b="1" dirty="0">
                <a:solidFill>
                  <a:srgbClr val="424242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5" name="矩形: 圆角 14"/>
            <p:cNvSpPr/>
            <p:nvPr/>
          </p:nvSpPr>
          <p:spPr>
            <a:xfrm>
              <a:off x="2545327" y="5229129"/>
              <a:ext cx="652803" cy="370031"/>
            </a:xfrm>
            <a:prstGeom prst="roundRect">
              <a:avLst/>
            </a:prstGeom>
            <a:solidFill>
              <a:srgbClr val="71BEA0"/>
            </a:solidFill>
            <a:ln>
              <a:noFill/>
            </a:ln>
            <a:effectLst>
              <a:outerShdw blurRad="152400" dist="63500" dir="5400000" sx="104000" sy="104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26770"/>
              <a:endParaRPr lang="zh-CN" altLang="en-US" sz="1800" b="1">
                <a:solidFill>
                  <a:srgbClr val="424242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  <p:sp>
          <p:nvSpPr>
            <p:cNvPr id="26" name="矩形: 圆角 18"/>
            <p:cNvSpPr/>
            <p:nvPr/>
          </p:nvSpPr>
          <p:spPr>
            <a:xfrm>
              <a:off x="6487106" y="4127434"/>
              <a:ext cx="652803" cy="37002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63500" dir="5400000" sx="104000" sy="104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26770"/>
              <a:endParaRPr lang="zh-CN" altLang="en-US" sz="1800" b="1">
                <a:solidFill>
                  <a:srgbClr val="424242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  <p:sp>
          <p:nvSpPr>
            <p:cNvPr id="27" name="矩形: 圆角 22"/>
            <p:cNvSpPr/>
            <p:nvPr/>
          </p:nvSpPr>
          <p:spPr>
            <a:xfrm>
              <a:off x="6486921" y="5201327"/>
              <a:ext cx="652803" cy="37003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63500" dir="5400000" sx="104000" sy="104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26770"/>
              <a:endParaRPr lang="zh-CN" altLang="en-US" sz="1800" b="1">
                <a:solidFill>
                  <a:srgbClr val="424242"/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  <p:sp>
          <p:nvSpPr>
            <p:cNvPr id="28" name="文本框 48"/>
            <p:cNvSpPr txBox="1">
              <a:spLocks noChangeArrowheads="1"/>
            </p:cNvSpPr>
            <p:nvPr/>
          </p:nvSpPr>
          <p:spPr bwMode="auto">
            <a:xfrm>
              <a:off x="3263048" y="4164431"/>
              <a:ext cx="2784426" cy="4001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en-US" altLang="zh-CN" sz="2000" dirty="0">
                  <a:solidFill>
                    <a:srgbClr val="424242"/>
                  </a:solidFill>
                </a:rPr>
                <a:t>ADD YOUR TITLE HERE</a:t>
              </a:r>
              <a:endParaRPr lang="id-ID" altLang="zh-CN" sz="2000" dirty="0">
                <a:solidFill>
                  <a:srgbClr val="424242"/>
                </a:solidFill>
              </a:endParaRPr>
            </a:p>
          </p:txBody>
        </p:sp>
        <p:sp>
          <p:nvSpPr>
            <p:cNvPr id="29" name="文本框 48"/>
            <p:cNvSpPr txBox="1">
              <a:spLocks noChangeArrowheads="1"/>
            </p:cNvSpPr>
            <p:nvPr/>
          </p:nvSpPr>
          <p:spPr bwMode="auto">
            <a:xfrm>
              <a:off x="3300058" y="5229129"/>
              <a:ext cx="2806914" cy="4001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en-US" altLang="zh-CN" sz="2000" dirty="0">
                  <a:solidFill>
                    <a:srgbClr val="424242"/>
                  </a:solidFill>
                </a:rPr>
                <a:t>ADD YOUR TITLE HERE</a:t>
              </a:r>
              <a:endParaRPr lang="id-ID" altLang="zh-CN" sz="2000" dirty="0">
                <a:solidFill>
                  <a:srgbClr val="424242"/>
                </a:solidFill>
              </a:endParaRPr>
            </a:p>
          </p:txBody>
        </p:sp>
        <p:sp>
          <p:nvSpPr>
            <p:cNvPr id="30" name="文本框 48"/>
            <p:cNvSpPr txBox="1">
              <a:spLocks noChangeArrowheads="1"/>
            </p:cNvSpPr>
            <p:nvPr/>
          </p:nvSpPr>
          <p:spPr bwMode="auto">
            <a:xfrm>
              <a:off x="7541976" y="4140136"/>
              <a:ext cx="2886539" cy="4001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en-US" altLang="zh-CN" sz="2000" dirty="0">
                  <a:solidFill>
                    <a:srgbClr val="424242"/>
                  </a:solidFill>
                </a:rPr>
                <a:t>ADD YOUR TITLE HERE</a:t>
              </a:r>
              <a:endParaRPr lang="id-ID" altLang="zh-CN" sz="2000" dirty="0">
                <a:solidFill>
                  <a:srgbClr val="424242"/>
                </a:solidFill>
              </a:endParaRPr>
            </a:p>
          </p:txBody>
        </p:sp>
        <p:sp>
          <p:nvSpPr>
            <p:cNvPr id="31" name="文本框 48"/>
            <p:cNvSpPr txBox="1">
              <a:spLocks noChangeArrowheads="1"/>
            </p:cNvSpPr>
            <p:nvPr/>
          </p:nvSpPr>
          <p:spPr bwMode="auto">
            <a:xfrm>
              <a:off x="7519673" y="5158392"/>
              <a:ext cx="2886539" cy="4001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5pPr>
              <a:lvl6pPr marL="25146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6pPr>
              <a:lvl7pPr marL="29718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7pPr>
              <a:lvl8pPr marL="34290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8pPr>
              <a:lvl9pPr marL="3886200" indent="-228600" defTabSz="683895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en-US" altLang="zh-CN" sz="2000" dirty="0">
                  <a:solidFill>
                    <a:srgbClr val="424242"/>
                  </a:solidFill>
                </a:rPr>
                <a:t>ADD YOUR TITLE HERE</a:t>
              </a:r>
              <a:endParaRPr lang="id-ID" altLang="zh-CN" sz="2000" dirty="0">
                <a:solidFill>
                  <a:srgbClr val="424242"/>
                </a:solidFill>
              </a:endParaRPr>
            </a:p>
          </p:txBody>
        </p:sp>
        <p:sp>
          <p:nvSpPr>
            <p:cNvPr id="32" name="矩形: 圆角 10"/>
            <p:cNvSpPr/>
            <p:nvPr/>
          </p:nvSpPr>
          <p:spPr>
            <a:xfrm>
              <a:off x="6486921" y="4170217"/>
              <a:ext cx="652803" cy="370029"/>
            </a:xfrm>
            <a:prstGeom prst="roundRect">
              <a:avLst/>
            </a:prstGeom>
            <a:solidFill>
              <a:srgbClr val="C75346"/>
            </a:solidFill>
            <a:ln>
              <a:noFill/>
            </a:ln>
            <a:effectLst>
              <a:outerShdw blurRad="152400" dist="63500" dir="5400000" sx="104000" sy="104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26770"/>
              <a:r>
                <a:rPr lang="en-US" altLang="zh-CN" sz="2800" b="1" dirty="0" smtClean="0">
                  <a:solidFill>
                    <a:srgbClr val="424242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02</a:t>
              </a:r>
              <a:endParaRPr lang="zh-CN" altLang="en-US" sz="2800" b="1" dirty="0">
                <a:solidFill>
                  <a:srgbClr val="424242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33" name="矩形: 圆角 10"/>
            <p:cNvSpPr/>
            <p:nvPr/>
          </p:nvSpPr>
          <p:spPr>
            <a:xfrm>
              <a:off x="2545326" y="5244169"/>
              <a:ext cx="652803" cy="370029"/>
            </a:xfrm>
            <a:prstGeom prst="roundRect">
              <a:avLst/>
            </a:prstGeom>
            <a:solidFill>
              <a:srgbClr val="71BEA0"/>
            </a:solidFill>
            <a:ln>
              <a:noFill/>
            </a:ln>
            <a:effectLst>
              <a:outerShdw blurRad="152400" dist="63500" dir="5400000" sx="104000" sy="104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26770"/>
              <a:r>
                <a:rPr lang="en-US" altLang="zh-CN" sz="2800" b="1" dirty="0" smtClean="0">
                  <a:solidFill>
                    <a:srgbClr val="424242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03</a:t>
              </a:r>
              <a:endParaRPr lang="zh-CN" altLang="en-US" sz="2800" b="1" dirty="0">
                <a:solidFill>
                  <a:srgbClr val="424242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34" name="矩形: 圆角 10"/>
            <p:cNvSpPr/>
            <p:nvPr/>
          </p:nvSpPr>
          <p:spPr>
            <a:xfrm>
              <a:off x="6486921" y="5202987"/>
              <a:ext cx="652803" cy="370029"/>
            </a:xfrm>
            <a:prstGeom prst="roundRect">
              <a:avLst/>
            </a:prstGeom>
            <a:solidFill>
              <a:srgbClr val="819FA1"/>
            </a:solidFill>
            <a:ln>
              <a:noFill/>
            </a:ln>
            <a:effectLst>
              <a:outerShdw blurRad="152400" dist="63500" dir="5400000" sx="104000" sy="104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26770"/>
              <a:r>
                <a:rPr lang="en-US" altLang="zh-CN" sz="2800" b="1" dirty="0" smtClean="0">
                  <a:solidFill>
                    <a:srgbClr val="424242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04</a:t>
              </a:r>
              <a:endParaRPr lang="zh-CN" altLang="en-US" sz="2800" b="1" dirty="0">
                <a:solidFill>
                  <a:srgbClr val="424242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10058400" cy="5029200"/>
          </a:xfrm>
          <a:prstGeom prst="rect">
            <a:avLst/>
          </a:prstGeom>
        </p:spPr>
      </p:pic>
      <p:grpSp>
        <p:nvGrpSpPr>
          <p:cNvPr id="35" name="组合 34"/>
          <p:cNvGrpSpPr/>
          <p:nvPr/>
        </p:nvGrpSpPr>
        <p:grpSpPr>
          <a:xfrm>
            <a:off x="3660640" y="2673042"/>
            <a:ext cx="4203065" cy="2356158"/>
            <a:chOff x="4313781" y="1843785"/>
            <a:chExt cx="4203065" cy="2356158"/>
          </a:xfrm>
        </p:grpSpPr>
        <p:grpSp>
          <p:nvGrpSpPr>
            <p:cNvPr id="36" name="组 19"/>
            <p:cNvGrpSpPr/>
            <p:nvPr/>
          </p:nvGrpSpPr>
          <p:grpSpPr>
            <a:xfrm>
              <a:off x="6096000" y="1843785"/>
              <a:ext cx="1730521" cy="1585215"/>
              <a:chOff x="2730658" y="995587"/>
              <a:chExt cx="1971191" cy="2170282"/>
            </a:xfrm>
            <a:solidFill>
              <a:srgbClr val="042C89"/>
            </a:solidFill>
          </p:grpSpPr>
          <p:sp>
            <p:nvSpPr>
              <p:cNvPr id="39" name="矩形 38"/>
              <p:cNvSpPr/>
              <p:nvPr/>
            </p:nvSpPr>
            <p:spPr>
              <a:xfrm>
                <a:off x="2730658" y="995587"/>
                <a:ext cx="45719" cy="504245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2730658" y="995587"/>
                <a:ext cx="1971191" cy="45719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 rot="5400000">
                <a:off x="3573856" y="2037876"/>
                <a:ext cx="2170282" cy="85704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 flipV="1">
                <a:off x="2730658" y="2725917"/>
                <a:ext cx="45719" cy="369542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 flipV="1">
                <a:off x="2730658" y="3095461"/>
                <a:ext cx="1971191" cy="70407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</p:grpSp>
        <p:sp>
          <p:nvSpPr>
            <p:cNvPr id="37" name="TextBox 23"/>
            <p:cNvSpPr txBox="1"/>
            <p:nvPr/>
          </p:nvSpPr>
          <p:spPr>
            <a:xfrm>
              <a:off x="4643765" y="2112029"/>
              <a:ext cx="3122650" cy="101566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spAutoFit/>
            </a:bodyPr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6000" dirty="0">
                  <a:solidFill>
                    <a:srgbClr val="C75346"/>
                  </a:solidFill>
                  <a:latin typeface="Humnst777 BT" pitchFamily="34" charset="0"/>
                  <a:ea typeface="微软雅黑" panose="020B0503020204020204" pitchFamily="34" charset="-122"/>
                  <a:cs typeface="STHeiti Light" charset="-122"/>
                </a:rPr>
                <a:t>PART </a:t>
              </a:r>
              <a:r>
                <a:rPr lang="en-US" altLang="zh-CN" sz="6600" dirty="0">
                  <a:solidFill>
                    <a:srgbClr val="C75346"/>
                  </a:solidFill>
                  <a:latin typeface="Humnst777 BT" pitchFamily="34" charset="0"/>
                  <a:ea typeface="微软雅黑" panose="020B0503020204020204" pitchFamily="34" charset="-122"/>
                  <a:cs typeface="STHeiti Light" charset="-122"/>
                </a:rPr>
                <a:t>01</a:t>
              </a:r>
              <a:endParaRPr lang="zh-CN" altLang="en-US" sz="6600" dirty="0">
                <a:solidFill>
                  <a:srgbClr val="C75346"/>
                </a:solidFill>
                <a:latin typeface="Humnst777 BT" pitchFamily="34" charset="0"/>
                <a:ea typeface="微软雅黑" panose="020B0503020204020204" pitchFamily="34" charset="-122"/>
                <a:cs typeface="STHeiti Light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4313781" y="3553612"/>
              <a:ext cx="42030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4242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单击此处输入标题</a:t>
              </a:r>
              <a:endParaRPr lang="zh-CN" altLang="en-US" sz="3600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C753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01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893063" y="2237747"/>
            <a:ext cx="10326555" cy="3375486"/>
            <a:chOff x="893063" y="2237747"/>
            <a:chExt cx="10326555" cy="3375486"/>
          </a:xfrm>
        </p:grpSpPr>
        <p:grpSp>
          <p:nvGrpSpPr>
            <p:cNvPr id="12" name="Group 2"/>
            <p:cNvGrpSpPr/>
            <p:nvPr/>
          </p:nvGrpSpPr>
          <p:grpSpPr>
            <a:xfrm>
              <a:off x="1359522" y="2780906"/>
              <a:ext cx="853184" cy="853184"/>
              <a:chOff x="1613522" y="2095357"/>
              <a:chExt cx="853184" cy="853184"/>
            </a:xfrm>
          </p:grpSpPr>
          <p:sp>
            <p:nvSpPr>
              <p:cNvPr id="36" name="Oval 23"/>
              <p:cNvSpPr/>
              <p:nvPr/>
            </p:nvSpPr>
            <p:spPr>
              <a:xfrm>
                <a:off x="1613522" y="2095357"/>
                <a:ext cx="853184" cy="853184"/>
              </a:xfrm>
              <a:prstGeom prst="ellipse">
                <a:avLst/>
              </a:prstGeom>
              <a:noFill/>
              <a:ln w="9525">
                <a:solidFill>
                  <a:srgbClr val="C753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37" name="Freeform 11"/>
              <p:cNvSpPr>
                <a:spLocks noEditPoints="1"/>
              </p:cNvSpPr>
              <p:nvPr/>
            </p:nvSpPr>
            <p:spPr bwMode="auto">
              <a:xfrm>
                <a:off x="1804281" y="2326836"/>
                <a:ext cx="464319" cy="412544"/>
              </a:xfrm>
              <a:custGeom>
                <a:avLst/>
                <a:gdLst>
                  <a:gd name="T0" fmla="*/ 133 w 134"/>
                  <a:gd name="T1" fmla="*/ 16 h 119"/>
                  <a:gd name="T2" fmla="*/ 121 w 134"/>
                  <a:gd name="T3" fmla="*/ 5 h 119"/>
                  <a:gd name="T4" fmla="*/ 115 w 134"/>
                  <a:gd name="T5" fmla="*/ 5 h 119"/>
                  <a:gd name="T6" fmla="*/ 114 w 134"/>
                  <a:gd name="T7" fmla="*/ 8 h 119"/>
                  <a:gd name="T8" fmla="*/ 111 w 134"/>
                  <a:gd name="T9" fmla="*/ 9 h 119"/>
                  <a:gd name="T10" fmla="*/ 111 w 134"/>
                  <a:gd name="T11" fmla="*/ 9 h 119"/>
                  <a:gd name="T12" fmla="*/ 81 w 134"/>
                  <a:gd name="T13" fmla="*/ 39 h 119"/>
                  <a:gd name="T14" fmla="*/ 79 w 134"/>
                  <a:gd name="T15" fmla="*/ 47 h 119"/>
                  <a:gd name="T16" fmla="*/ 82 w 134"/>
                  <a:gd name="T17" fmla="*/ 50 h 119"/>
                  <a:gd name="T18" fmla="*/ 82 w 134"/>
                  <a:gd name="T19" fmla="*/ 50 h 119"/>
                  <a:gd name="T20" fmla="*/ 83 w 134"/>
                  <a:gd name="T21" fmla="*/ 51 h 119"/>
                  <a:gd name="T22" fmla="*/ 76 w 134"/>
                  <a:gd name="T23" fmla="*/ 57 h 119"/>
                  <a:gd name="T24" fmla="*/ 54 w 134"/>
                  <a:gd name="T25" fmla="*/ 35 h 119"/>
                  <a:gd name="T26" fmla="*/ 47 w 134"/>
                  <a:gd name="T27" fmla="*/ 10 h 119"/>
                  <a:gd name="T28" fmla="*/ 21 w 134"/>
                  <a:gd name="T29" fmla="*/ 3 h 119"/>
                  <a:gd name="T30" fmla="*/ 36 w 134"/>
                  <a:gd name="T31" fmla="*/ 18 h 119"/>
                  <a:gd name="T32" fmla="*/ 32 w 134"/>
                  <a:gd name="T33" fmla="*/ 32 h 119"/>
                  <a:gd name="T34" fmla="*/ 18 w 134"/>
                  <a:gd name="T35" fmla="*/ 36 h 119"/>
                  <a:gd name="T36" fmla="*/ 3 w 134"/>
                  <a:gd name="T37" fmla="*/ 21 h 119"/>
                  <a:gd name="T38" fmla="*/ 10 w 134"/>
                  <a:gd name="T39" fmla="*/ 47 h 119"/>
                  <a:gd name="T40" fmla="*/ 36 w 134"/>
                  <a:gd name="T41" fmla="*/ 53 h 119"/>
                  <a:gd name="T42" fmla="*/ 37 w 134"/>
                  <a:gd name="T43" fmla="*/ 53 h 119"/>
                  <a:gd name="T44" fmla="*/ 58 w 134"/>
                  <a:gd name="T45" fmla="*/ 75 h 119"/>
                  <a:gd name="T46" fmla="*/ 38 w 134"/>
                  <a:gd name="T47" fmla="*/ 96 h 119"/>
                  <a:gd name="T48" fmla="*/ 36 w 134"/>
                  <a:gd name="T49" fmla="*/ 95 h 119"/>
                  <a:gd name="T50" fmla="*/ 31 w 134"/>
                  <a:gd name="T51" fmla="*/ 99 h 119"/>
                  <a:gd name="T52" fmla="*/ 21 w 134"/>
                  <a:gd name="T53" fmla="*/ 115 h 119"/>
                  <a:gd name="T54" fmla="*/ 23 w 134"/>
                  <a:gd name="T55" fmla="*/ 117 h 119"/>
                  <a:gd name="T56" fmla="*/ 39 w 134"/>
                  <a:gd name="T57" fmla="*/ 107 h 119"/>
                  <a:gd name="T58" fmla="*/ 43 w 134"/>
                  <a:gd name="T59" fmla="*/ 101 h 119"/>
                  <a:gd name="T60" fmla="*/ 42 w 134"/>
                  <a:gd name="T61" fmla="*/ 100 h 119"/>
                  <a:gd name="T62" fmla="*/ 63 w 134"/>
                  <a:gd name="T63" fmla="*/ 80 h 119"/>
                  <a:gd name="T64" fmla="*/ 98 w 134"/>
                  <a:gd name="T65" fmla="*/ 115 h 119"/>
                  <a:gd name="T66" fmla="*/ 107 w 134"/>
                  <a:gd name="T67" fmla="*/ 119 h 119"/>
                  <a:gd name="T68" fmla="*/ 116 w 134"/>
                  <a:gd name="T69" fmla="*/ 115 h 119"/>
                  <a:gd name="T70" fmla="*/ 116 w 134"/>
                  <a:gd name="T71" fmla="*/ 97 h 119"/>
                  <a:gd name="T72" fmla="*/ 81 w 134"/>
                  <a:gd name="T73" fmla="*/ 62 h 119"/>
                  <a:gd name="T74" fmla="*/ 87 w 134"/>
                  <a:gd name="T75" fmla="*/ 56 h 119"/>
                  <a:gd name="T76" fmla="*/ 90 w 134"/>
                  <a:gd name="T77" fmla="*/ 59 h 119"/>
                  <a:gd name="T78" fmla="*/ 98 w 134"/>
                  <a:gd name="T79" fmla="*/ 57 h 119"/>
                  <a:gd name="T80" fmla="*/ 128 w 134"/>
                  <a:gd name="T81" fmla="*/ 26 h 119"/>
                  <a:gd name="T82" fmla="*/ 128 w 134"/>
                  <a:gd name="T83" fmla="*/ 26 h 119"/>
                  <a:gd name="T84" fmla="*/ 128 w 134"/>
                  <a:gd name="T85" fmla="*/ 26 h 119"/>
                  <a:gd name="T86" fmla="*/ 129 w 134"/>
                  <a:gd name="T87" fmla="*/ 23 h 119"/>
                  <a:gd name="T88" fmla="*/ 133 w 134"/>
                  <a:gd name="T89" fmla="*/ 22 h 119"/>
                  <a:gd name="T90" fmla="*/ 133 w 134"/>
                  <a:gd name="T91" fmla="*/ 16 h 119"/>
                  <a:gd name="T92" fmla="*/ 108 w 134"/>
                  <a:gd name="T93" fmla="*/ 103 h 119"/>
                  <a:gd name="T94" fmla="*/ 113 w 134"/>
                  <a:gd name="T95" fmla="*/ 108 h 119"/>
                  <a:gd name="T96" fmla="*/ 108 w 134"/>
                  <a:gd name="T97" fmla="*/ 113 h 119"/>
                  <a:gd name="T98" fmla="*/ 103 w 134"/>
                  <a:gd name="T99" fmla="*/ 108 h 119"/>
                  <a:gd name="T100" fmla="*/ 108 w 134"/>
                  <a:gd name="T101" fmla="*/ 103 h 119"/>
                  <a:gd name="T102" fmla="*/ 91 w 134"/>
                  <a:gd name="T103" fmla="*/ 41 h 119"/>
                  <a:gd name="T104" fmla="*/ 89 w 134"/>
                  <a:gd name="T105" fmla="*/ 39 h 119"/>
                  <a:gd name="T106" fmla="*/ 112 w 134"/>
                  <a:gd name="T107" fmla="*/ 17 h 119"/>
                  <a:gd name="T108" fmla="*/ 114 w 134"/>
                  <a:gd name="T109" fmla="*/ 19 h 119"/>
                  <a:gd name="T110" fmla="*/ 91 w 134"/>
                  <a:gd name="T111" fmla="*/ 41 h 119"/>
                  <a:gd name="T112" fmla="*/ 98 w 134"/>
                  <a:gd name="T113" fmla="*/ 48 h 119"/>
                  <a:gd name="T114" fmla="*/ 96 w 134"/>
                  <a:gd name="T115" fmla="*/ 47 h 119"/>
                  <a:gd name="T116" fmla="*/ 119 w 134"/>
                  <a:gd name="T117" fmla="*/ 24 h 119"/>
                  <a:gd name="T118" fmla="*/ 121 w 134"/>
                  <a:gd name="T119" fmla="*/ 26 h 119"/>
                  <a:gd name="T120" fmla="*/ 98 w 134"/>
                  <a:gd name="T121" fmla="*/ 48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34" h="119">
                    <a:moveTo>
                      <a:pt x="133" y="16"/>
                    </a:moveTo>
                    <a:cubicBezTo>
                      <a:pt x="121" y="5"/>
                      <a:pt x="121" y="5"/>
                      <a:pt x="121" y="5"/>
                    </a:cubicBezTo>
                    <a:cubicBezTo>
                      <a:pt x="119" y="3"/>
                      <a:pt x="117" y="3"/>
                      <a:pt x="115" y="5"/>
                    </a:cubicBezTo>
                    <a:cubicBezTo>
                      <a:pt x="114" y="6"/>
                      <a:pt x="114" y="7"/>
                      <a:pt x="114" y="8"/>
                    </a:cubicBezTo>
                    <a:cubicBezTo>
                      <a:pt x="113" y="8"/>
                      <a:pt x="112" y="8"/>
                      <a:pt x="111" y="9"/>
                    </a:cubicBezTo>
                    <a:cubicBezTo>
                      <a:pt x="111" y="9"/>
                      <a:pt x="111" y="9"/>
                      <a:pt x="111" y="9"/>
                    </a:cubicBezTo>
                    <a:cubicBezTo>
                      <a:pt x="81" y="39"/>
                      <a:pt x="81" y="39"/>
                      <a:pt x="81" y="39"/>
                    </a:cubicBezTo>
                    <a:cubicBezTo>
                      <a:pt x="81" y="42"/>
                      <a:pt x="80" y="45"/>
                      <a:pt x="79" y="47"/>
                    </a:cubicBezTo>
                    <a:cubicBezTo>
                      <a:pt x="82" y="50"/>
                      <a:pt x="82" y="50"/>
                      <a:pt x="82" y="50"/>
                    </a:cubicBezTo>
                    <a:cubicBezTo>
                      <a:pt x="82" y="50"/>
                      <a:pt x="82" y="50"/>
                      <a:pt x="82" y="50"/>
                    </a:cubicBezTo>
                    <a:cubicBezTo>
                      <a:pt x="83" y="51"/>
                      <a:pt x="83" y="51"/>
                      <a:pt x="83" y="51"/>
                    </a:cubicBezTo>
                    <a:cubicBezTo>
                      <a:pt x="76" y="57"/>
                      <a:pt x="76" y="57"/>
                      <a:pt x="76" y="57"/>
                    </a:cubicBezTo>
                    <a:cubicBezTo>
                      <a:pt x="54" y="35"/>
                      <a:pt x="54" y="35"/>
                      <a:pt x="54" y="35"/>
                    </a:cubicBezTo>
                    <a:cubicBezTo>
                      <a:pt x="56" y="26"/>
                      <a:pt x="54" y="17"/>
                      <a:pt x="47" y="10"/>
                    </a:cubicBezTo>
                    <a:cubicBezTo>
                      <a:pt x="40" y="3"/>
                      <a:pt x="30" y="0"/>
                      <a:pt x="21" y="3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18" y="36"/>
                      <a:pt x="18" y="36"/>
                      <a:pt x="18" y="36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0" y="30"/>
                      <a:pt x="3" y="40"/>
                      <a:pt x="10" y="47"/>
                    </a:cubicBezTo>
                    <a:cubicBezTo>
                      <a:pt x="17" y="54"/>
                      <a:pt x="27" y="56"/>
                      <a:pt x="36" y="53"/>
                    </a:cubicBezTo>
                    <a:cubicBezTo>
                      <a:pt x="37" y="53"/>
                      <a:pt x="37" y="53"/>
                      <a:pt x="37" y="53"/>
                    </a:cubicBezTo>
                    <a:cubicBezTo>
                      <a:pt x="58" y="75"/>
                      <a:pt x="58" y="75"/>
                      <a:pt x="58" y="75"/>
                    </a:cubicBezTo>
                    <a:cubicBezTo>
                      <a:pt x="38" y="96"/>
                      <a:pt x="38" y="96"/>
                      <a:pt x="38" y="96"/>
                    </a:cubicBezTo>
                    <a:cubicBezTo>
                      <a:pt x="36" y="95"/>
                      <a:pt x="36" y="95"/>
                      <a:pt x="36" y="95"/>
                    </a:cubicBezTo>
                    <a:cubicBezTo>
                      <a:pt x="31" y="99"/>
                      <a:pt x="31" y="99"/>
                      <a:pt x="31" y="99"/>
                    </a:cubicBezTo>
                    <a:cubicBezTo>
                      <a:pt x="21" y="115"/>
                      <a:pt x="21" y="115"/>
                      <a:pt x="21" y="115"/>
                    </a:cubicBezTo>
                    <a:cubicBezTo>
                      <a:pt x="23" y="117"/>
                      <a:pt x="23" y="117"/>
                      <a:pt x="23" y="117"/>
                    </a:cubicBezTo>
                    <a:cubicBezTo>
                      <a:pt x="39" y="107"/>
                      <a:pt x="39" y="107"/>
                      <a:pt x="39" y="107"/>
                    </a:cubicBezTo>
                    <a:cubicBezTo>
                      <a:pt x="43" y="101"/>
                      <a:pt x="43" y="101"/>
                      <a:pt x="43" y="101"/>
                    </a:cubicBezTo>
                    <a:cubicBezTo>
                      <a:pt x="42" y="100"/>
                      <a:pt x="42" y="100"/>
                      <a:pt x="42" y="100"/>
                    </a:cubicBezTo>
                    <a:cubicBezTo>
                      <a:pt x="63" y="80"/>
                      <a:pt x="63" y="80"/>
                      <a:pt x="63" y="80"/>
                    </a:cubicBezTo>
                    <a:cubicBezTo>
                      <a:pt x="98" y="115"/>
                      <a:pt x="98" y="115"/>
                      <a:pt x="98" y="115"/>
                    </a:cubicBezTo>
                    <a:cubicBezTo>
                      <a:pt x="101" y="117"/>
                      <a:pt x="104" y="119"/>
                      <a:pt x="107" y="119"/>
                    </a:cubicBezTo>
                    <a:cubicBezTo>
                      <a:pt x="110" y="119"/>
                      <a:pt x="113" y="117"/>
                      <a:pt x="116" y="115"/>
                    </a:cubicBezTo>
                    <a:cubicBezTo>
                      <a:pt x="121" y="110"/>
                      <a:pt x="121" y="102"/>
                      <a:pt x="116" y="97"/>
                    </a:cubicBezTo>
                    <a:cubicBezTo>
                      <a:pt x="81" y="62"/>
                      <a:pt x="81" y="62"/>
                      <a:pt x="81" y="62"/>
                    </a:cubicBezTo>
                    <a:cubicBezTo>
                      <a:pt x="87" y="56"/>
                      <a:pt x="87" y="56"/>
                      <a:pt x="87" y="56"/>
                    </a:cubicBezTo>
                    <a:cubicBezTo>
                      <a:pt x="90" y="59"/>
                      <a:pt x="90" y="59"/>
                      <a:pt x="90" y="59"/>
                    </a:cubicBezTo>
                    <a:cubicBezTo>
                      <a:pt x="92" y="57"/>
                      <a:pt x="95" y="56"/>
                      <a:pt x="98" y="57"/>
                    </a:cubicBezTo>
                    <a:cubicBezTo>
                      <a:pt x="128" y="26"/>
                      <a:pt x="128" y="26"/>
                      <a:pt x="128" y="26"/>
                    </a:cubicBezTo>
                    <a:cubicBezTo>
                      <a:pt x="128" y="26"/>
                      <a:pt x="128" y="26"/>
                      <a:pt x="128" y="26"/>
                    </a:cubicBezTo>
                    <a:cubicBezTo>
                      <a:pt x="128" y="26"/>
                      <a:pt x="128" y="26"/>
                      <a:pt x="128" y="26"/>
                    </a:cubicBezTo>
                    <a:cubicBezTo>
                      <a:pt x="129" y="25"/>
                      <a:pt x="129" y="24"/>
                      <a:pt x="129" y="23"/>
                    </a:cubicBezTo>
                    <a:cubicBezTo>
                      <a:pt x="130" y="24"/>
                      <a:pt x="132" y="23"/>
                      <a:pt x="133" y="22"/>
                    </a:cubicBezTo>
                    <a:cubicBezTo>
                      <a:pt x="134" y="21"/>
                      <a:pt x="134" y="18"/>
                      <a:pt x="133" y="16"/>
                    </a:cubicBezTo>
                    <a:close/>
                    <a:moveTo>
                      <a:pt x="108" y="103"/>
                    </a:moveTo>
                    <a:cubicBezTo>
                      <a:pt x="111" y="103"/>
                      <a:pt x="113" y="106"/>
                      <a:pt x="113" y="108"/>
                    </a:cubicBezTo>
                    <a:cubicBezTo>
                      <a:pt x="113" y="111"/>
                      <a:pt x="111" y="113"/>
                      <a:pt x="108" y="113"/>
                    </a:cubicBezTo>
                    <a:cubicBezTo>
                      <a:pt x="105" y="113"/>
                      <a:pt x="103" y="111"/>
                      <a:pt x="103" y="108"/>
                    </a:cubicBezTo>
                    <a:cubicBezTo>
                      <a:pt x="103" y="106"/>
                      <a:pt x="105" y="103"/>
                      <a:pt x="108" y="103"/>
                    </a:cubicBezTo>
                    <a:close/>
                    <a:moveTo>
                      <a:pt x="91" y="41"/>
                    </a:moveTo>
                    <a:cubicBezTo>
                      <a:pt x="89" y="39"/>
                      <a:pt x="89" y="39"/>
                      <a:pt x="89" y="39"/>
                    </a:cubicBezTo>
                    <a:cubicBezTo>
                      <a:pt x="112" y="17"/>
                      <a:pt x="112" y="17"/>
                      <a:pt x="112" y="17"/>
                    </a:cubicBezTo>
                    <a:cubicBezTo>
                      <a:pt x="114" y="19"/>
                      <a:pt x="114" y="19"/>
                      <a:pt x="114" y="19"/>
                    </a:cubicBezTo>
                    <a:lnTo>
                      <a:pt x="91" y="41"/>
                    </a:lnTo>
                    <a:close/>
                    <a:moveTo>
                      <a:pt x="98" y="48"/>
                    </a:moveTo>
                    <a:cubicBezTo>
                      <a:pt x="96" y="47"/>
                      <a:pt x="96" y="47"/>
                      <a:pt x="96" y="47"/>
                    </a:cubicBezTo>
                    <a:cubicBezTo>
                      <a:pt x="119" y="24"/>
                      <a:pt x="119" y="24"/>
                      <a:pt x="119" y="24"/>
                    </a:cubicBezTo>
                    <a:cubicBezTo>
                      <a:pt x="121" y="26"/>
                      <a:pt x="121" y="26"/>
                      <a:pt x="121" y="26"/>
                    </a:cubicBezTo>
                    <a:lnTo>
                      <a:pt x="98" y="48"/>
                    </a:lnTo>
                    <a:close/>
                  </a:path>
                </a:pathLst>
              </a:custGeom>
              <a:solidFill>
                <a:srgbClr val="C75346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2400"/>
              </a:p>
            </p:txBody>
          </p:sp>
        </p:grpSp>
        <p:grpSp>
          <p:nvGrpSpPr>
            <p:cNvPr id="13" name="Group 3"/>
            <p:cNvGrpSpPr/>
            <p:nvPr/>
          </p:nvGrpSpPr>
          <p:grpSpPr>
            <a:xfrm>
              <a:off x="9556335" y="2780906"/>
              <a:ext cx="853184" cy="853184"/>
              <a:chOff x="9810335" y="2095357"/>
              <a:chExt cx="853184" cy="853184"/>
            </a:xfrm>
          </p:grpSpPr>
          <p:sp>
            <p:nvSpPr>
              <p:cNvPr id="34" name="Oval 63"/>
              <p:cNvSpPr/>
              <p:nvPr/>
            </p:nvSpPr>
            <p:spPr>
              <a:xfrm>
                <a:off x="9810335" y="2095357"/>
                <a:ext cx="853184" cy="853184"/>
              </a:xfrm>
              <a:prstGeom prst="ellipse">
                <a:avLst/>
              </a:prstGeom>
              <a:noFill/>
              <a:ln w="9525">
                <a:solidFill>
                  <a:srgbClr val="C753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35" name="Freeform 101"/>
              <p:cNvSpPr>
                <a:spLocks noEditPoints="1"/>
              </p:cNvSpPr>
              <p:nvPr/>
            </p:nvSpPr>
            <p:spPr bwMode="auto">
              <a:xfrm>
                <a:off x="10003940" y="2327447"/>
                <a:ext cx="444986" cy="411686"/>
              </a:xfrm>
              <a:custGeom>
                <a:avLst/>
                <a:gdLst/>
                <a:ahLst/>
                <a:cxnLst>
                  <a:cxn ang="0">
                    <a:pos x="39" y="36"/>
                  </a:cxn>
                  <a:cxn ang="0">
                    <a:pos x="41" y="44"/>
                  </a:cxn>
                  <a:cxn ang="0">
                    <a:pos x="35" y="50"/>
                  </a:cxn>
                  <a:cxn ang="0">
                    <a:pos x="27" y="53"/>
                  </a:cxn>
                  <a:cxn ang="0">
                    <a:pos x="18" y="53"/>
                  </a:cxn>
                  <a:cxn ang="0">
                    <a:pos x="11" y="50"/>
                  </a:cxn>
                  <a:cxn ang="0">
                    <a:pos x="4" y="44"/>
                  </a:cxn>
                  <a:cxn ang="0">
                    <a:pos x="6" y="36"/>
                  </a:cxn>
                  <a:cxn ang="0">
                    <a:pos x="0" y="28"/>
                  </a:cxn>
                  <a:cxn ang="0">
                    <a:pos x="7" y="23"/>
                  </a:cxn>
                  <a:cxn ang="0">
                    <a:pos x="4" y="18"/>
                  </a:cxn>
                  <a:cxn ang="0">
                    <a:pos x="15" y="16"/>
                  </a:cxn>
                  <a:cxn ang="0">
                    <a:pos x="19" y="8"/>
                  </a:cxn>
                  <a:cxn ang="0">
                    <a:pos x="28" y="15"/>
                  </a:cxn>
                  <a:cxn ang="0">
                    <a:pos x="35" y="12"/>
                  </a:cxn>
                  <a:cxn ang="0">
                    <a:pos x="41" y="19"/>
                  </a:cxn>
                  <a:cxn ang="0">
                    <a:pos x="45" y="27"/>
                  </a:cxn>
                  <a:cxn ang="0">
                    <a:pos x="23" y="22"/>
                  </a:cxn>
                  <a:cxn ang="0">
                    <a:pos x="32" y="31"/>
                  </a:cxn>
                  <a:cxn ang="0">
                    <a:pos x="63" y="16"/>
                  </a:cxn>
                  <a:cxn ang="0">
                    <a:pos x="64" y="24"/>
                  </a:cxn>
                  <a:cxn ang="0">
                    <a:pos x="55" y="22"/>
                  </a:cxn>
                  <a:cxn ang="0">
                    <a:pos x="46" y="24"/>
                  </a:cxn>
                  <a:cxn ang="0">
                    <a:pos x="46" y="16"/>
                  </a:cxn>
                  <a:cxn ang="0">
                    <a:pos x="46" y="9"/>
                  </a:cxn>
                  <a:cxn ang="0">
                    <a:pos x="46" y="2"/>
                  </a:cxn>
                  <a:cxn ang="0">
                    <a:pos x="55" y="4"/>
                  </a:cxn>
                  <a:cxn ang="0">
                    <a:pos x="59" y="0"/>
                  </a:cxn>
                  <a:cxn ang="0">
                    <a:pos x="62" y="7"/>
                  </a:cxn>
                  <a:cxn ang="0">
                    <a:pos x="68" y="15"/>
                  </a:cxn>
                  <a:cxn ang="0">
                    <a:pos x="62" y="55"/>
                  </a:cxn>
                  <a:cxn ang="0">
                    <a:pos x="59" y="63"/>
                  </a:cxn>
                  <a:cxn ang="0">
                    <a:pos x="54" y="59"/>
                  </a:cxn>
                  <a:cxn ang="0">
                    <a:pos x="45" y="60"/>
                  </a:cxn>
                  <a:cxn ang="0">
                    <a:pos x="41" y="52"/>
                  </a:cxn>
                  <a:cxn ang="0">
                    <a:pos x="47" y="44"/>
                  </a:cxn>
                  <a:cxn ang="0">
                    <a:pos x="50" y="36"/>
                  </a:cxn>
                  <a:cxn ang="0">
                    <a:pos x="56" y="40"/>
                  </a:cxn>
                  <a:cxn ang="0">
                    <a:pos x="64" y="39"/>
                  </a:cxn>
                  <a:cxn ang="0">
                    <a:pos x="63" y="46"/>
                  </a:cxn>
                  <a:cxn ang="0">
                    <a:pos x="55" y="8"/>
                  </a:cxn>
                  <a:cxn ang="0">
                    <a:pos x="59" y="13"/>
                  </a:cxn>
                  <a:cxn ang="0">
                    <a:pos x="50" y="49"/>
                  </a:cxn>
                  <a:cxn ang="0">
                    <a:pos x="55" y="45"/>
                  </a:cxn>
                </a:cxnLst>
                <a:rect l="0" t="0" r="r" b="b"/>
                <a:pathLst>
                  <a:path w="68" h="63">
                    <a:moveTo>
                      <a:pt x="45" y="35"/>
                    </a:moveTo>
                    <a:cubicBezTo>
                      <a:pt x="45" y="35"/>
                      <a:pt x="45" y="36"/>
                      <a:pt x="45" y="36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9" y="37"/>
                      <a:pt x="38" y="38"/>
                      <a:pt x="38" y="39"/>
                    </a:cubicBezTo>
                    <a:cubicBezTo>
                      <a:pt x="39" y="41"/>
                      <a:pt x="40" y="42"/>
                      <a:pt x="41" y="43"/>
                    </a:cubicBezTo>
                    <a:cubicBezTo>
                      <a:pt x="41" y="43"/>
                      <a:pt x="41" y="44"/>
                      <a:pt x="41" y="44"/>
                    </a:cubicBezTo>
                    <a:cubicBezTo>
                      <a:pt x="41" y="44"/>
                      <a:pt x="41" y="44"/>
                      <a:pt x="41" y="45"/>
                    </a:cubicBezTo>
                    <a:cubicBezTo>
                      <a:pt x="40" y="46"/>
                      <a:pt x="36" y="50"/>
                      <a:pt x="35" y="50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31" y="47"/>
                      <a:pt x="31" y="47"/>
                      <a:pt x="31" y="47"/>
                    </a:cubicBezTo>
                    <a:cubicBezTo>
                      <a:pt x="30" y="47"/>
                      <a:pt x="29" y="47"/>
                      <a:pt x="28" y="48"/>
                    </a:cubicBezTo>
                    <a:cubicBezTo>
                      <a:pt x="28" y="49"/>
                      <a:pt x="27" y="51"/>
                      <a:pt x="27" y="53"/>
                    </a:cubicBezTo>
                    <a:cubicBezTo>
                      <a:pt x="27" y="54"/>
                      <a:pt x="26" y="54"/>
                      <a:pt x="26" y="54"/>
                    </a:cubicBezTo>
                    <a:cubicBezTo>
                      <a:pt x="19" y="54"/>
                      <a:pt x="19" y="54"/>
                      <a:pt x="19" y="54"/>
                    </a:cubicBezTo>
                    <a:cubicBezTo>
                      <a:pt x="19" y="54"/>
                      <a:pt x="18" y="54"/>
                      <a:pt x="18" y="53"/>
                    </a:cubicBezTo>
                    <a:cubicBezTo>
                      <a:pt x="17" y="48"/>
                      <a:pt x="17" y="48"/>
                      <a:pt x="17" y="48"/>
                    </a:cubicBezTo>
                    <a:cubicBezTo>
                      <a:pt x="16" y="47"/>
                      <a:pt x="16" y="47"/>
                      <a:pt x="15" y="47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10" y="50"/>
                      <a:pt x="10" y="50"/>
                      <a:pt x="10" y="50"/>
                    </a:cubicBezTo>
                    <a:cubicBezTo>
                      <a:pt x="10" y="50"/>
                      <a:pt x="9" y="50"/>
                      <a:pt x="9" y="50"/>
                    </a:cubicBezTo>
                    <a:cubicBezTo>
                      <a:pt x="8" y="49"/>
                      <a:pt x="4" y="45"/>
                      <a:pt x="4" y="44"/>
                    </a:cubicBezTo>
                    <a:cubicBezTo>
                      <a:pt x="4" y="44"/>
                      <a:pt x="4" y="44"/>
                      <a:pt x="4" y="43"/>
                    </a:cubicBezTo>
                    <a:cubicBezTo>
                      <a:pt x="5" y="42"/>
                      <a:pt x="6" y="41"/>
                      <a:pt x="7" y="39"/>
                    </a:cubicBezTo>
                    <a:cubicBezTo>
                      <a:pt x="7" y="38"/>
                      <a:pt x="6" y="37"/>
                      <a:pt x="6" y="36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0" y="35"/>
                      <a:pt x="0" y="35"/>
                      <a:pt x="0" y="34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7"/>
                      <a:pt x="0" y="27"/>
                      <a:pt x="1" y="27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6" y="25"/>
                      <a:pt x="7" y="24"/>
                      <a:pt x="7" y="23"/>
                    </a:cubicBezTo>
                    <a:cubicBezTo>
                      <a:pt x="6" y="22"/>
                      <a:pt x="5" y="20"/>
                      <a:pt x="4" y="19"/>
                    </a:cubicBezTo>
                    <a:cubicBezTo>
                      <a:pt x="4" y="19"/>
                      <a:pt x="4" y="19"/>
                      <a:pt x="4" y="18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5" y="17"/>
                      <a:pt x="9" y="12"/>
                      <a:pt x="10" y="12"/>
                    </a:cubicBezTo>
                    <a:cubicBezTo>
                      <a:pt x="10" y="12"/>
                      <a:pt x="10" y="12"/>
                      <a:pt x="11" y="13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16" y="15"/>
                      <a:pt x="16" y="15"/>
                      <a:pt x="17" y="15"/>
                    </a:cubicBezTo>
                    <a:cubicBezTo>
                      <a:pt x="18" y="13"/>
                      <a:pt x="18" y="11"/>
                      <a:pt x="18" y="9"/>
                    </a:cubicBezTo>
                    <a:cubicBezTo>
                      <a:pt x="18" y="9"/>
                      <a:pt x="19" y="8"/>
                      <a:pt x="19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6" y="8"/>
                      <a:pt x="27" y="9"/>
                      <a:pt x="27" y="9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9" y="15"/>
                      <a:pt x="30" y="15"/>
                      <a:pt x="31" y="16"/>
                    </a:cubicBezTo>
                    <a:cubicBezTo>
                      <a:pt x="35" y="13"/>
                      <a:pt x="35" y="13"/>
                      <a:pt x="35" y="13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6" y="12"/>
                      <a:pt x="36" y="12"/>
                      <a:pt x="36" y="13"/>
                    </a:cubicBezTo>
                    <a:cubicBezTo>
                      <a:pt x="37" y="13"/>
                      <a:pt x="41" y="17"/>
                      <a:pt x="41" y="18"/>
                    </a:cubicBezTo>
                    <a:cubicBezTo>
                      <a:pt x="41" y="19"/>
                      <a:pt x="41" y="19"/>
                      <a:pt x="41" y="19"/>
                    </a:cubicBezTo>
                    <a:cubicBezTo>
                      <a:pt x="40" y="20"/>
                      <a:pt x="39" y="22"/>
                      <a:pt x="38" y="23"/>
                    </a:cubicBezTo>
                    <a:cubicBezTo>
                      <a:pt x="38" y="24"/>
                      <a:pt x="39" y="25"/>
                      <a:pt x="39" y="26"/>
                    </a:cubicBezTo>
                    <a:cubicBezTo>
                      <a:pt x="45" y="27"/>
                      <a:pt x="45" y="27"/>
                      <a:pt x="45" y="27"/>
                    </a:cubicBezTo>
                    <a:cubicBezTo>
                      <a:pt x="45" y="27"/>
                      <a:pt x="45" y="27"/>
                      <a:pt x="45" y="28"/>
                    </a:cubicBezTo>
                    <a:lnTo>
                      <a:pt x="45" y="35"/>
                    </a:lnTo>
                    <a:close/>
                    <a:moveTo>
                      <a:pt x="23" y="22"/>
                    </a:moveTo>
                    <a:cubicBezTo>
                      <a:pt x="18" y="22"/>
                      <a:pt x="13" y="26"/>
                      <a:pt x="13" y="31"/>
                    </a:cubicBezTo>
                    <a:cubicBezTo>
                      <a:pt x="13" y="36"/>
                      <a:pt x="18" y="40"/>
                      <a:pt x="23" y="40"/>
                    </a:cubicBezTo>
                    <a:cubicBezTo>
                      <a:pt x="28" y="40"/>
                      <a:pt x="32" y="36"/>
                      <a:pt x="32" y="31"/>
                    </a:cubicBezTo>
                    <a:cubicBezTo>
                      <a:pt x="32" y="26"/>
                      <a:pt x="28" y="22"/>
                      <a:pt x="23" y="22"/>
                    </a:cubicBezTo>
                    <a:close/>
                    <a:moveTo>
                      <a:pt x="68" y="15"/>
                    </a:moveTo>
                    <a:cubicBezTo>
                      <a:pt x="68" y="16"/>
                      <a:pt x="64" y="16"/>
                      <a:pt x="63" y="16"/>
                    </a:cubicBezTo>
                    <a:cubicBezTo>
                      <a:pt x="63" y="17"/>
                      <a:pt x="62" y="18"/>
                      <a:pt x="62" y="18"/>
                    </a:cubicBezTo>
                    <a:cubicBezTo>
                      <a:pt x="62" y="19"/>
                      <a:pt x="64" y="23"/>
                      <a:pt x="64" y="23"/>
                    </a:cubicBezTo>
                    <a:cubicBezTo>
                      <a:pt x="64" y="23"/>
                      <a:pt x="64" y="23"/>
                      <a:pt x="64" y="24"/>
                    </a:cubicBezTo>
                    <a:cubicBezTo>
                      <a:pt x="63" y="24"/>
                      <a:pt x="59" y="26"/>
                      <a:pt x="59" y="26"/>
                    </a:cubicBezTo>
                    <a:cubicBezTo>
                      <a:pt x="59" y="26"/>
                      <a:pt x="56" y="22"/>
                      <a:pt x="56" y="22"/>
                    </a:cubicBezTo>
                    <a:cubicBezTo>
                      <a:pt x="55" y="22"/>
                      <a:pt x="55" y="22"/>
                      <a:pt x="55" y="22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3" y="22"/>
                      <a:pt x="50" y="26"/>
                      <a:pt x="50" y="26"/>
                    </a:cubicBezTo>
                    <a:cubicBezTo>
                      <a:pt x="50" y="26"/>
                      <a:pt x="46" y="24"/>
                      <a:pt x="46" y="24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45" y="23"/>
                      <a:pt x="47" y="19"/>
                      <a:pt x="47" y="18"/>
                    </a:cubicBezTo>
                    <a:cubicBezTo>
                      <a:pt x="47" y="18"/>
                      <a:pt x="46" y="17"/>
                      <a:pt x="46" y="16"/>
                    </a:cubicBezTo>
                    <a:cubicBezTo>
                      <a:pt x="45" y="16"/>
                      <a:pt x="41" y="16"/>
                      <a:pt x="41" y="15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1" y="10"/>
                      <a:pt x="45" y="9"/>
                      <a:pt x="46" y="9"/>
                    </a:cubicBezTo>
                    <a:cubicBezTo>
                      <a:pt x="46" y="9"/>
                      <a:pt x="47" y="8"/>
                      <a:pt x="47" y="7"/>
                    </a:cubicBezTo>
                    <a:cubicBezTo>
                      <a:pt x="47" y="7"/>
                      <a:pt x="45" y="3"/>
                      <a:pt x="45" y="2"/>
                    </a:cubicBezTo>
                    <a:cubicBezTo>
                      <a:pt x="45" y="2"/>
                      <a:pt x="45" y="2"/>
                      <a:pt x="46" y="2"/>
                    </a:cubicBezTo>
                    <a:cubicBezTo>
                      <a:pt x="46" y="2"/>
                      <a:pt x="50" y="0"/>
                      <a:pt x="50" y="0"/>
                    </a:cubicBezTo>
                    <a:cubicBezTo>
                      <a:pt x="50" y="0"/>
                      <a:pt x="53" y="3"/>
                      <a:pt x="54" y="4"/>
                    </a:cubicBezTo>
                    <a:cubicBezTo>
                      <a:pt x="54" y="4"/>
                      <a:pt x="54" y="4"/>
                      <a:pt x="55" y="4"/>
                    </a:cubicBezTo>
                    <a:cubicBezTo>
                      <a:pt x="55" y="4"/>
                      <a:pt x="55" y="4"/>
                      <a:pt x="56" y="4"/>
                    </a:cubicBezTo>
                    <a:cubicBezTo>
                      <a:pt x="57" y="2"/>
                      <a:pt x="58" y="1"/>
                      <a:pt x="59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3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3"/>
                      <a:pt x="62" y="7"/>
                      <a:pt x="62" y="7"/>
                    </a:cubicBezTo>
                    <a:cubicBezTo>
                      <a:pt x="62" y="8"/>
                      <a:pt x="63" y="9"/>
                      <a:pt x="63" y="9"/>
                    </a:cubicBezTo>
                    <a:cubicBezTo>
                      <a:pt x="64" y="9"/>
                      <a:pt x="68" y="10"/>
                      <a:pt x="68" y="10"/>
                    </a:cubicBezTo>
                    <a:lnTo>
                      <a:pt x="68" y="15"/>
                    </a:lnTo>
                    <a:close/>
                    <a:moveTo>
                      <a:pt x="68" y="52"/>
                    </a:moveTo>
                    <a:cubicBezTo>
                      <a:pt x="68" y="52"/>
                      <a:pt x="64" y="53"/>
                      <a:pt x="63" y="53"/>
                    </a:cubicBezTo>
                    <a:cubicBezTo>
                      <a:pt x="63" y="54"/>
                      <a:pt x="62" y="54"/>
                      <a:pt x="62" y="55"/>
                    </a:cubicBezTo>
                    <a:cubicBezTo>
                      <a:pt x="62" y="56"/>
                      <a:pt x="64" y="59"/>
                      <a:pt x="64" y="60"/>
                    </a:cubicBezTo>
                    <a:cubicBezTo>
                      <a:pt x="64" y="60"/>
                      <a:pt x="64" y="60"/>
                      <a:pt x="64" y="60"/>
                    </a:cubicBezTo>
                    <a:cubicBezTo>
                      <a:pt x="63" y="60"/>
                      <a:pt x="59" y="63"/>
                      <a:pt x="59" y="63"/>
                    </a:cubicBezTo>
                    <a:cubicBezTo>
                      <a:pt x="59" y="63"/>
                      <a:pt x="56" y="59"/>
                      <a:pt x="56" y="59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54" y="59"/>
                      <a:pt x="54" y="59"/>
                      <a:pt x="54" y="59"/>
                    </a:cubicBezTo>
                    <a:cubicBezTo>
                      <a:pt x="53" y="59"/>
                      <a:pt x="50" y="63"/>
                      <a:pt x="50" y="63"/>
                    </a:cubicBezTo>
                    <a:cubicBezTo>
                      <a:pt x="50" y="63"/>
                      <a:pt x="46" y="60"/>
                      <a:pt x="46" y="60"/>
                    </a:cubicBezTo>
                    <a:cubicBezTo>
                      <a:pt x="45" y="60"/>
                      <a:pt x="45" y="60"/>
                      <a:pt x="45" y="60"/>
                    </a:cubicBezTo>
                    <a:cubicBezTo>
                      <a:pt x="45" y="59"/>
                      <a:pt x="47" y="56"/>
                      <a:pt x="47" y="55"/>
                    </a:cubicBezTo>
                    <a:cubicBezTo>
                      <a:pt x="47" y="54"/>
                      <a:pt x="46" y="54"/>
                      <a:pt x="46" y="53"/>
                    </a:cubicBezTo>
                    <a:cubicBezTo>
                      <a:pt x="45" y="53"/>
                      <a:pt x="41" y="52"/>
                      <a:pt x="41" y="52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41" y="46"/>
                      <a:pt x="45" y="46"/>
                      <a:pt x="46" y="46"/>
                    </a:cubicBezTo>
                    <a:cubicBezTo>
                      <a:pt x="46" y="45"/>
                      <a:pt x="47" y="45"/>
                      <a:pt x="47" y="44"/>
                    </a:cubicBezTo>
                    <a:cubicBezTo>
                      <a:pt x="47" y="43"/>
                      <a:pt x="45" y="40"/>
                      <a:pt x="45" y="39"/>
                    </a:cubicBezTo>
                    <a:cubicBezTo>
                      <a:pt x="45" y="39"/>
                      <a:pt x="45" y="39"/>
                      <a:pt x="46" y="39"/>
                    </a:cubicBezTo>
                    <a:cubicBezTo>
                      <a:pt x="46" y="39"/>
                      <a:pt x="50" y="36"/>
                      <a:pt x="50" y="36"/>
                    </a:cubicBezTo>
                    <a:cubicBezTo>
                      <a:pt x="50" y="36"/>
                      <a:pt x="53" y="40"/>
                      <a:pt x="54" y="40"/>
                    </a:cubicBezTo>
                    <a:cubicBezTo>
                      <a:pt x="54" y="40"/>
                      <a:pt x="54" y="40"/>
                      <a:pt x="55" y="40"/>
                    </a:cubicBezTo>
                    <a:cubicBezTo>
                      <a:pt x="55" y="40"/>
                      <a:pt x="55" y="40"/>
                      <a:pt x="56" y="40"/>
                    </a:cubicBezTo>
                    <a:cubicBezTo>
                      <a:pt x="57" y="39"/>
                      <a:pt x="58" y="38"/>
                      <a:pt x="59" y="36"/>
                    </a:cubicBezTo>
                    <a:cubicBezTo>
                      <a:pt x="59" y="36"/>
                      <a:pt x="59" y="36"/>
                      <a:pt x="59" y="36"/>
                    </a:cubicBezTo>
                    <a:cubicBezTo>
                      <a:pt x="59" y="36"/>
                      <a:pt x="63" y="39"/>
                      <a:pt x="64" y="39"/>
                    </a:cubicBezTo>
                    <a:cubicBezTo>
                      <a:pt x="64" y="39"/>
                      <a:pt x="64" y="39"/>
                      <a:pt x="64" y="39"/>
                    </a:cubicBezTo>
                    <a:cubicBezTo>
                      <a:pt x="64" y="40"/>
                      <a:pt x="62" y="43"/>
                      <a:pt x="62" y="44"/>
                    </a:cubicBezTo>
                    <a:cubicBezTo>
                      <a:pt x="62" y="45"/>
                      <a:pt x="63" y="45"/>
                      <a:pt x="63" y="46"/>
                    </a:cubicBezTo>
                    <a:cubicBezTo>
                      <a:pt x="64" y="46"/>
                      <a:pt x="68" y="46"/>
                      <a:pt x="68" y="47"/>
                    </a:cubicBezTo>
                    <a:lnTo>
                      <a:pt x="68" y="52"/>
                    </a:lnTo>
                    <a:close/>
                    <a:moveTo>
                      <a:pt x="55" y="8"/>
                    </a:moveTo>
                    <a:cubicBezTo>
                      <a:pt x="52" y="8"/>
                      <a:pt x="50" y="10"/>
                      <a:pt x="50" y="13"/>
                    </a:cubicBezTo>
                    <a:cubicBezTo>
                      <a:pt x="50" y="15"/>
                      <a:pt x="52" y="17"/>
                      <a:pt x="55" y="17"/>
                    </a:cubicBezTo>
                    <a:cubicBezTo>
                      <a:pt x="57" y="17"/>
                      <a:pt x="59" y="15"/>
                      <a:pt x="59" y="13"/>
                    </a:cubicBezTo>
                    <a:cubicBezTo>
                      <a:pt x="59" y="10"/>
                      <a:pt x="57" y="8"/>
                      <a:pt x="55" y="8"/>
                    </a:cubicBezTo>
                    <a:close/>
                    <a:moveTo>
                      <a:pt x="55" y="45"/>
                    </a:moveTo>
                    <a:cubicBezTo>
                      <a:pt x="52" y="45"/>
                      <a:pt x="50" y="47"/>
                      <a:pt x="50" y="49"/>
                    </a:cubicBezTo>
                    <a:cubicBezTo>
                      <a:pt x="50" y="52"/>
                      <a:pt x="52" y="54"/>
                      <a:pt x="55" y="54"/>
                    </a:cubicBezTo>
                    <a:cubicBezTo>
                      <a:pt x="57" y="54"/>
                      <a:pt x="59" y="52"/>
                      <a:pt x="59" y="49"/>
                    </a:cubicBezTo>
                    <a:cubicBezTo>
                      <a:pt x="59" y="47"/>
                      <a:pt x="57" y="45"/>
                      <a:pt x="55" y="45"/>
                    </a:cubicBezTo>
                    <a:close/>
                  </a:path>
                </a:pathLst>
              </a:custGeom>
              <a:solidFill>
                <a:srgbClr val="C7534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3201006" y="2237747"/>
              <a:ext cx="5865332" cy="3375486"/>
              <a:chOff x="3201006" y="2237747"/>
              <a:chExt cx="5865332" cy="3375486"/>
            </a:xfrm>
          </p:grpSpPr>
          <p:grpSp>
            <p:nvGrpSpPr>
              <p:cNvPr id="18" name="Group 40"/>
              <p:cNvGrpSpPr/>
              <p:nvPr/>
            </p:nvGrpSpPr>
            <p:grpSpPr>
              <a:xfrm>
                <a:off x="3201006" y="2237747"/>
                <a:ext cx="5865332" cy="3375486"/>
                <a:chOff x="8440747" y="4796156"/>
                <a:chExt cx="2786063" cy="1603375"/>
              </a:xfrm>
            </p:grpSpPr>
            <p:sp>
              <p:nvSpPr>
                <p:cNvPr id="20" name="Freeform 45"/>
                <p:cNvSpPr/>
                <p:nvPr/>
              </p:nvSpPr>
              <p:spPr bwMode="auto">
                <a:xfrm>
                  <a:off x="8440747" y="6337618"/>
                  <a:ext cx="1403350" cy="61913"/>
                </a:xfrm>
                <a:custGeom>
                  <a:avLst/>
                  <a:gdLst>
                    <a:gd name="T0" fmla="*/ 0 w 885"/>
                    <a:gd name="T1" fmla="*/ 16 h 39"/>
                    <a:gd name="T2" fmla="*/ 78 w 885"/>
                    <a:gd name="T3" fmla="*/ 39 h 39"/>
                    <a:gd name="T4" fmla="*/ 885 w 885"/>
                    <a:gd name="T5" fmla="*/ 39 h 39"/>
                    <a:gd name="T6" fmla="*/ 885 w 885"/>
                    <a:gd name="T7" fmla="*/ 0 h 39"/>
                    <a:gd name="T8" fmla="*/ 0 w 885"/>
                    <a:gd name="T9" fmla="*/ 0 h 39"/>
                    <a:gd name="T10" fmla="*/ 0 w 885"/>
                    <a:gd name="T11" fmla="*/ 16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85" h="39">
                      <a:moveTo>
                        <a:pt x="0" y="16"/>
                      </a:moveTo>
                      <a:cubicBezTo>
                        <a:pt x="0" y="23"/>
                        <a:pt x="30" y="39"/>
                        <a:pt x="78" y="39"/>
                      </a:cubicBezTo>
                      <a:cubicBezTo>
                        <a:pt x="126" y="39"/>
                        <a:pt x="885" y="39"/>
                        <a:pt x="885" y="39"/>
                      </a:cubicBezTo>
                      <a:cubicBezTo>
                        <a:pt x="885" y="0"/>
                        <a:pt x="885" y="0"/>
                        <a:pt x="88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B3B4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21" name="Freeform 46"/>
                <p:cNvSpPr/>
                <p:nvPr/>
              </p:nvSpPr>
              <p:spPr bwMode="auto">
                <a:xfrm>
                  <a:off x="9823459" y="6337618"/>
                  <a:ext cx="1403350" cy="61913"/>
                </a:xfrm>
                <a:custGeom>
                  <a:avLst/>
                  <a:gdLst>
                    <a:gd name="T0" fmla="*/ 884 w 884"/>
                    <a:gd name="T1" fmla="*/ 16 h 39"/>
                    <a:gd name="T2" fmla="*/ 806 w 884"/>
                    <a:gd name="T3" fmla="*/ 39 h 39"/>
                    <a:gd name="T4" fmla="*/ 0 w 884"/>
                    <a:gd name="T5" fmla="*/ 39 h 39"/>
                    <a:gd name="T6" fmla="*/ 0 w 884"/>
                    <a:gd name="T7" fmla="*/ 0 h 39"/>
                    <a:gd name="T8" fmla="*/ 884 w 884"/>
                    <a:gd name="T9" fmla="*/ 0 h 39"/>
                    <a:gd name="T10" fmla="*/ 884 w 884"/>
                    <a:gd name="T11" fmla="*/ 16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84" h="39">
                      <a:moveTo>
                        <a:pt x="884" y="16"/>
                      </a:moveTo>
                      <a:cubicBezTo>
                        <a:pt x="884" y="23"/>
                        <a:pt x="854" y="39"/>
                        <a:pt x="806" y="39"/>
                      </a:cubicBezTo>
                      <a:cubicBezTo>
                        <a:pt x="758" y="39"/>
                        <a:pt x="0" y="39"/>
                        <a:pt x="0" y="3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884" y="0"/>
                        <a:pt x="884" y="0"/>
                        <a:pt x="884" y="0"/>
                      </a:cubicBezTo>
                      <a:lnTo>
                        <a:pt x="884" y="16"/>
                      </a:lnTo>
                      <a:close/>
                    </a:path>
                  </a:pathLst>
                </a:custGeom>
                <a:solidFill>
                  <a:srgbClr val="B3B4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22" name="Freeform 47"/>
                <p:cNvSpPr/>
                <p:nvPr/>
              </p:nvSpPr>
              <p:spPr bwMode="auto">
                <a:xfrm>
                  <a:off x="8715384" y="4796156"/>
                  <a:ext cx="2257425" cy="1546225"/>
                </a:xfrm>
                <a:custGeom>
                  <a:avLst/>
                  <a:gdLst>
                    <a:gd name="T0" fmla="*/ 1378 w 1423"/>
                    <a:gd name="T1" fmla="*/ 0 h 974"/>
                    <a:gd name="T2" fmla="*/ 45 w 1423"/>
                    <a:gd name="T3" fmla="*/ 0 h 974"/>
                    <a:gd name="T4" fmla="*/ 0 w 1423"/>
                    <a:gd name="T5" fmla="*/ 45 h 974"/>
                    <a:gd name="T6" fmla="*/ 0 w 1423"/>
                    <a:gd name="T7" fmla="*/ 218 h 974"/>
                    <a:gd name="T8" fmla="*/ 0 w 1423"/>
                    <a:gd name="T9" fmla="*/ 929 h 974"/>
                    <a:gd name="T10" fmla="*/ 45 w 1423"/>
                    <a:gd name="T11" fmla="*/ 974 h 974"/>
                    <a:gd name="T12" fmla="*/ 1378 w 1423"/>
                    <a:gd name="T13" fmla="*/ 974 h 974"/>
                    <a:gd name="T14" fmla="*/ 1423 w 1423"/>
                    <a:gd name="T15" fmla="*/ 929 h 974"/>
                    <a:gd name="T16" fmla="*/ 1423 w 1423"/>
                    <a:gd name="T17" fmla="*/ 45 h 974"/>
                    <a:gd name="T18" fmla="*/ 1378 w 1423"/>
                    <a:gd name="T19" fmla="*/ 0 h 9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23" h="974">
                      <a:moveTo>
                        <a:pt x="1378" y="0"/>
                      </a:move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20" y="0"/>
                        <a:pt x="0" y="20"/>
                        <a:pt x="0" y="45"/>
                      </a:cubicBezTo>
                      <a:cubicBezTo>
                        <a:pt x="0" y="218"/>
                        <a:pt x="0" y="218"/>
                        <a:pt x="0" y="218"/>
                      </a:cubicBezTo>
                      <a:cubicBezTo>
                        <a:pt x="0" y="929"/>
                        <a:pt x="0" y="929"/>
                        <a:pt x="0" y="929"/>
                      </a:cubicBezTo>
                      <a:cubicBezTo>
                        <a:pt x="0" y="954"/>
                        <a:pt x="20" y="974"/>
                        <a:pt x="45" y="974"/>
                      </a:cubicBezTo>
                      <a:cubicBezTo>
                        <a:pt x="1378" y="974"/>
                        <a:pt x="1378" y="974"/>
                        <a:pt x="1378" y="974"/>
                      </a:cubicBezTo>
                      <a:cubicBezTo>
                        <a:pt x="1403" y="974"/>
                        <a:pt x="1423" y="954"/>
                        <a:pt x="1423" y="929"/>
                      </a:cubicBezTo>
                      <a:cubicBezTo>
                        <a:pt x="1423" y="45"/>
                        <a:pt x="1423" y="45"/>
                        <a:pt x="1423" y="45"/>
                      </a:cubicBezTo>
                      <a:cubicBezTo>
                        <a:pt x="1423" y="20"/>
                        <a:pt x="1403" y="0"/>
                        <a:pt x="1378" y="0"/>
                      </a:cubicBezTo>
                      <a:close/>
                    </a:path>
                  </a:pathLst>
                </a:custGeom>
                <a:solidFill>
                  <a:srgbClr val="D2D3D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23" name="Freeform 48"/>
                <p:cNvSpPr/>
                <p:nvPr/>
              </p:nvSpPr>
              <p:spPr bwMode="auto">
                <a:xfrm>
                  <a:off x="8723322" y="4804093"/>
                  <a:ext cx="2243138" cy="1530350"/>
                </a:xfrm>
                <a:custGeom>
                  <a:avLst/>
                  <a:gdLst>
                    <a:gd name="T0" fmla="*/ 40 w 1414"/>
                    <a:gd name="T1" fmla="*/ 964 h 964"/>
                    <a:gd name="T2" fmla="*/ 0 w 1414"/>
                    <a:gd name="T3" fmla="*/ 924 h 964"/>
                    <a:gd name="T4" fmla="*/ 0 w 1414"/>
                    <a:gd name="T5" fmla="*/ 40 h 964"/>
                    <a:gd name="T6" fmla="*/ 40 w 1414"/>
                    <a:gd name="T7" fmla="*/ 0 h 964"/>
                    <a:gd name="T8" fmla="*/ 1373 w 1414"/>
                    <a:gd name="T9" fmla="*/ 0 h 964"/>
                    <a:gd name="T10" fmla="*/ 1414 w 1414"/>
                    <a:gd name="T11" fmla="*/ 40 h 964"/>
                    <a:gd name="T12" fmla="*/ 1414 w 1414"/>
                    <a:gd name="T13" fmla="*/ 924 h 964"/>
                    <a:gd name="T14" fmla="*/ 1373 w 1414"/>
                    <a:gd name="T15" fmla="*/ 964 h 964"/>
                    <a:gd name="T16" fmla="*/ 40 w 1414"/>
                    <a:gd name="T17" fmla="*/ 964 h 9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14" h="964">
                      <a:moveTo>
                        <a:pt x="40" y="964"/>
                      </a:moveTo>
                      <a:cubicBezTo>
                        <a:pt x="18" y="964"/>
                        <a:pt x="0" y="946"/>
                        <a:pt x="0" y="924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0" y="18"/>
                        <a:pt x="18" y="0"/>
                        <a:pt x="40" y="0"/>
                      </a:cubicBezTo>
                      <a:cubicBezTo>
                        <a:pt x="1373" y="0"/>
                        <a:pt x="1373" y="0"/>
                        <a:pt x="1373" y="0"/>
                      </a:cubicBezTo>
                      <a:cubicBezTo>
                        <a:pt x="1396" y="0"/>
                        <a:pt x="1414" y="18"/>
                        <a:pt x="1414" y="40"/>
                      </a:cubicBezTo>
                      <a:cubicBezTo>
                        <a:pt x="1414" y="924"/>
                        <a:pt x="1414" y="924"/>
                        <a:pt x="1414" y="924"/>
                      </a:cubicBezTo>
                      <a:cubicBezTo>
                        <a:pt x="1414" y="946"/>
                        <a:pt x="1396" y="964"/>
                        <a:pt x="1373" y="964"/>
                      </a:cubicBezTo>
                      <a:lnTo>
                        <a:pt x="40" y="964"/>
                      </a:lnTo>
                      <a:close/>
                    </a:path>
                  </a:pathLst>
                </a:custGeom>
                <a:solidFill>
                  <a:srgbClr val="18181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24" name="Freeform 49"/>
                <p:cNvSpPr/>
                <p:nvPr/>
              </p:nvSpPr>
              <p:spPr bwMode="auto">
                <a:xfrm>
                  <a:off x="8723322" y="6269356"/>
                  <a:ext cx="2243138" cy="65088"/>
                </a:xfrm>
                <a:custGeom>
                  <a:avLst/>
                  <a:gdLst>
                    <a:gd name="T0" fmla="*/ 1414 w 1414"/>
                    <a:gd name="T1" fmla="*/ 0 h 41"/>
                    <a:gd name="T2" fmla="*/ 1396 w 1414"/>
                    <a:gd name="T3" fmla="*/ 9 h 41"/>
                    <a:gd name="T4" fmla="*/ 18 w 1414"/>
                    <a:gd name="T5" fmla="*/ 9 h 41"/>
                    <a:gd name="T6" fmla="*/ 0 w 1414"/>
                    <a:gd name="T7" fmla="*/ 0 h 41"/>
                    <a:gd name="T8" fmla="*/ 0 w 1414"/>
                    <a:gd name="T9" fmla="*/ 1 h 41"/>
                    <a:gd name="T10" fmla="*/ 40 w 1414"/>
                    <a:gd name="T11" fmla="*/ 41 h 41"/>
                    <a:gd name="T12" fmla="*/ 1373 w 1414"/>
                    <a:gd name="T13" fmla="*/ 41 h 41"/>
                    <a:gd name="T14" fmla="*/ 1414 w 1414"/>
                    <a:gd name="T15" fmla="*/ 1 h 41"/>
                    <a:gd name="T16" fmla="*/ 1414 w 1414"/>
                    <a:gd name="T17" fmla="*/ 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14" h="41">
                      <a:moveTo>
                        <a:pt x="1414" y="0"/>
                      </a:moveTo>
                      <a:cubicBezTo>
                        <a:pt x="1409" y="6"/>
                        <a:pt x="1403" y="9"/>
                        <a:pt x="1396" y="9"/>
                      </a:cubicBezTo>
                      <a:cubicBezTo>
                        <a:pt x="18" y="9"/>
                        <a:pt x="18" y="9"/>
                        <a:pt x="18" y="9"/>
                      </a:cubicBezTo>
                      <a:cubicBezTo>
                        <a:pt x="10" y="9"/>
                        <a:pt x="4" y="6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23"/>
                        <a:pt x="18" y="41"/>
                        <a:pt x="40" y="41"/>
                      </a:cubicBezTo>
                      <a:cubicBezTo>
                        <a:pt x="1373" y="41"/>
                        <a:pt x="1373" y="41"/>
                        <a:pt x="1373" y="41"/>
                      </a:cubicBezTo>
                      <a:cubicBezTo>
                        <a:pt x="1396" y="41"/>
                        <a:pt x="1414" y="23"/>
                        <a:pt x="1414" y="1"/>
                      </a:cubicBezTo>
                      <a:lnTo>
                        <a:pt x="1414" y="0"/>
                      </a:lnTo>
                      <a:close/>
                    </a:path>
                  </a:pathLst>
                </a:custGeom>
                <a:solidFill>
                  <a:srgbClr val="0C0D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25" name="Rectangle 50"/>
                <p:cNvSpPr>
                  <a:spLocks noChangeArrowheads="1"/>
                </p:cNvSpPr>
                <p:nvPr/>
              </p:nvSpPr>
              <p:spPr bwMode="auto">
                <a:xfrm>
                  <a:off x="8440747" y="6312218"/>
                  <a:ext cx="2786063" cy="50800"/>
                </a:xfrm>
                <a:prstGeom prst="rect">
                  <a:avLst/>
                </a:prstGeom>
                <a:solidFill>
                  <a:srgbClr val="D2D6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26" name="Freeform 51"/>
                <p:cNvSpPr/>
                <p:nvPr/>
              </p:nvSpPr>
              <p:spPr bwMode="auto">
                <a:xfrm>
                  <a:off x="9632959" y="6312218"/>
                  <a:ext cx="400050" cy="28575"/>
                </a:xfrm>
                <a:custGeom>
                  <a:avLst/>
                  <a:gdLst>
                    <a:gd name="T0" fmla="*/ 0 w 252"/>
                    <a:gd name="T1" fmla="*/ 0 h 18"/>
                    <a:gd name="T2" fmla="*/ 22 w 252"/>
                    <a:gd name="T3" fmla="*/ 18 h 18"/>
                    <a:gd name="T4" fmla="*/ 230 w 252"/>
                    <a:gd name="T5" fmla="*/ 18 h 18"/>
                    <a:gd name="T6" fmla="*/ 252 w 252"/>
                    <a:gd name="T7" fmla="*/ 0 h 18"/>
                    <a:gd name="T8" fmla="*/ 0 w 252"/>
                    <a:gd name="T9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2" h="18">
                      <a:moveTo>
                        <a:pt x="0" y="0"/>
                      </a:moveTo>
                      <a:cubicBezTo>
                        <a:pt x="2" y="10"/>
                        <a:pt x="11" y="18"/>
                        <a:pt x="22" y="18"/>
                      </a:cubicBezTo>
                      <a:cubicBezTo>
                        <a:pt x="230" y="18"/>
                        <a:pt x="230" y="18"/>
                        <a:pt x="230" y="18"/>
                      </a:cubicBezTo>
                      <a:cubicBezTo>
                        <a:pt x="241" y="18"/>
                        <a:pt x="250" y="10"/>
                        <a:pt x="252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3B4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27" name="Rectangle 52"/>
                <p:cNvSpPr>
                  <a:spLocks noChangeArrowheads="1"/>
                </p:cNvSpPr>
                <p:nvPr/>
              </p:nvSpPr>
              <p:spPr bwMode="auto">
                <a:xfrm>
                  <a:off x="8797934" y="4900931"/>
                  <a:ext cx="2093913" cy="1322388"/>
                </a:xfrm>
                <a:prstGeom prst="rect">
                  <a:avLst/>
                </a:prstGeom>
                <a:solidFill>
                  <a:srgbClr val="0C0D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28" name="Rectangle 53"/>
                <p:cNvSpPr>
                  <a:spLocks noChangeArrowheads="1"/>
                </p:cNvSpPr>
                <p:nvPr/>
              </p:nvSpPr>
              <p:spPr bwMode="auto">
                <a:xfrm>
                  <a:off x="8804284" y="4908868"/>
                  <a:ext cx="2079625" cy="1308100"/>
                </a:xfrm>
                <a:prstGeom prst="rect">
                  <a:avLst/>
                </a:prstGeom>
                <a:solidFill>
                  <a:srgbClr val="C6C6C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29" name="Oval 54"/>
                <p:cNvSpPr>
                  <a:spLocks noChangeArrowheads="1"/>
                </p:cNvSpPr>
                <p:nvPr/>
              </p:nvSpPr>
              <p:spPr bwMode="auto">
                <a:xfrm>
                  <a:off x="9831397" y="4845368"/>
                  <a:ext cx="23813" cy="23813"/>
                </a:xfrm>
                <a:prstGeom prst="ellipse">
                  <a:avLst/>
                </a:prstGeom>
                <a:solidFill>
                  <a:srgbClr val="2C2C2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30" name="Oval 55"/>
                <p:cNvSpPr>
                  <a:spLocks noChangeArrowheads="1"/>
                </p:cNvSpPr>
                <p:nvPr/>
              </p:nvSpPr>
              <p:spPr bwMode="auto">
                <a:xfrm>
                  <a:off x="9831397" y="4843781"/>
                  <a:ext cx="23813" cy="22225"/>
                </a:xfrm>
                <a:prstGeom prst="ellipse">
                  <a:avLst/>
                </a:prstGeom>
                <a:solidFill>
                  <a:srgbClr val="0A0A0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31" name="Oval 56"/>
                <p:cNvSpPr>
                  <a:spLocks noChangeArrowheads="1"/>
                </p:cNvSpPr>
                <p:nvPr/>
              </p:nvSpPr>
              <p:spPr bwMode="auto">
                <a:xfrm>
                  <a:off x="9836159" y="4846956"/>
                  <a:ext cx="14288" cy="15875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32" name="Oval 57"/>
                <p:cNvSpPr>
                  <a:spLocks noChangeArrowheads="1"/>
                </p:cNvSpPr>
                <p:nvPr/>
              </p:nvSpPr>
              <p:spPr bwMode="auto">
                <a:xfrm>
                  <a:off x="9839334" y="4851718"/>
                  <a:ext cx="7938" cy="7938"/>
                </a:xfrm>
                <a:prstGeom prst="ellipse">
                  <a:avLst/>
                </a:prstGeom>
                <a:solidFill>
                  <a:srgbClr val="2C99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  <p:sp>
              <p:nvSpPr>
                <p:cNvPr id="33" name="Freeform 58"/>
                <p:cNvSpPr/>
                <p:nvPr/>
              </p:nvSpPr>
              <p:spPr bwMode="auto">
                <a:xfrm>
                  <a:off x="9842509" y="4853306"/>
                  <a:ext cx="1588" cy="3175"/>
                </a:xfrm>
                <a:custGeom>
                  <a:avLst/>
                  <a:gdLst>
                    <a:gd name="T0" fmla="*/ 1 w 1"/>
                    <a:gd name="T1" fmla="*/ 1 h 2"/>
                    <a:gd name="T2" fmla="*/ 1 w 1"/>
                    <a:gd name="T3" fmla="*/ 2 h 2"/>
                    <a:gd name="T4" fmla="*/ 0 w 1"/>
                    <a:gd name="T5" fmla="*/ 1 h 2"/>
                    <a:gd name="T6" fmla="*/ 1 w 1"/>
                    <a:gd name="T7" fmla="*/ 0 h 2"/>
                    <a:gd name="T8" fmla="*/ 1 w 1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>
                      <a:moveTo>
                        <a:pt x="1" y="1"/>
                      </a:move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id-ID"/>
                </a:p>
              </p:txBody>
            </p:sp>
          </p:grpSp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30341" y="2350843"/>
                <a:ext cx="4496898" cy="2994526"/>
              </a:xfrm>
              <a:prstGeom prst="rect">
                <a:avLst/>
              </a:prstGeom>
            </p:spPr>
          </p:pic>
        </p:grpSp>
        <p:sp>
          <p:nvSpPr>
            <p:cNvPr id="15" name="Text Placeholder 32"/>
            <p:cNvSpPr txBox="1"/>
            <p:nvPr/>
          </p:nvSpPr>
          <p:spPr>
            <a:xfrm>
              <a:off x="893063" y="3771906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Text Placeholder 32"/>
            <p:cNvSpPr txBox="1"/>
            <p:nvPr/>
          </p:nvSpPr>
          <p:spPr>
            <a:xfrm>
              <a:off x="8976545" y="3771906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0341" y="2351374"/>
              <a:ext cx="4496897" cy="298112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C753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01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876300" y="2088342"/>
            <a:ext cx="10052288" cy="4769658"/>
            <a:chOff x="876300" y="2088342"/>
            <a:chExt cx="10052288" cy="4769658"/>
          </a:xfrm>
        </p:grpSpPr>
        <p:grpSp>
          <p:nvGrpSpPr>
            <p:cNvPr id="11" name="组合 10"/>
            <p:cNvGrpSpPr/>
            <p:nvPr/>
          </p:nvGrpSpPr>
          <p:grpSpPr>
            <a:xfrm>
              <a:off x="876300" y="2088342"/>
              <a:ext cx="6228530" cy="4769658"/>
              <a:chOff x="35629" y="1798852"/>
              <a:chExt cx="5471472" cy="4189923"/>
            </a:xfrm>
          </p:grpSpPr>
          <p:sp>
            <p:nvSpPr>
              <p:cNvPr id="12" name="Rectangle 12"/>
              <p:cNvSpPr/>
              <p:nvPr/>
            </p:nvSpPr>
            <p:spPr>
              <a:xfrm>
                <a:off x="4533881" y="1798852"/>
                <a:ext cx="45719" cy="3823943"/>
              </a:xfrm>
              <a:prstGeom prst="rect">
                <a:avLst/>
              </a:prstGeom>
              <a:solidFill>
                <a:srgbClr val="C28C1C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5" dirty="0"/>
              </a:p>
            </p:txBody>
          </p:sp>
          <p:grpSp>
            <p:nvGrpSpPr>
              <p:cNvPr id="13" name="Group 8"/>
              <p:cNvGrpSpPr/>
              <p:nvPr/>
            </p:nvGrpSpPr>
            <p:grpSpPr>
              <a:xfrm>
                <a:off x="3639386" y="3508929"/>
                <a:ext cx="876538" cy="892262"/>
                <a:chOff x="3639386" y="2651679"/>
                <a:chExt cx="876538" cy="892262"/>
              </a:xfrm>
            </p:grpSpPr>
            <p:grpSp>
              <p:nvGrpSpPr>
                <p:cNvPr id="33" name="Group 28"/>
                <p:cNvGrpSpPr/>
                <p:nvPr/>
              </p:nvGrpSpPr>
              <p:grpSpPr>
                <a:xfrm>
                  <a:off x="3639386" y="2651679"/>
                  <a:ext cx="876538" cy="892262"/>
                  <a:chOff x="3394848" y="792919"/>
                  <a:chExt cx="1114154" cy="1134140"/>
                </a:xfrm>
              </p:grpSpPr>
              <p:sp>
                <p:nvSpPr>
                  <p:cNvPr id="35" name="Round Diagonal Corner Rectangle 29"/>
                  <p:cNvSpPr/>
                  <p:nvPr/>
                </p:nvSpPr>
                <p:spPr>
                  <a:xfrm rot="16200000">
                    <a:off x="3384855" y="802912"/>
                    <a:ext cx="1134140" cy="1114154"/>
                  </a:xfrm>
                  <a:prstGeom prst="round2DiagRect">
                    <a:avLst>
                      <a:gd name="adj1" fmla="val 50000"/>
                      <a:gd name="adj2" fmla="val 0"/>
                    </a:avLst>
                  </a:prstGeom>
                  <a:noFill/>
                  <a:ln>
                    <a:solidFill>
                      <a:srgbClr val="71BE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" name="Round Diagonal Corner Rectangle 30"/>
                  <p:cNvSpPr/>
                  <p:nvPr/>
                </p:nvSpPr>
                <p:spPr>
                  <a:xfrm rot="16200000">
                    <a:off x="3487046" y="892037"/>
                    <a:ext cx="950796" cy="934040"/>
                  </a:xfrm>
                  <a:prstGeom prst="round2DiagRect">
                    <a:avLst>
                      <a:gd name="adj1" fmla="val 50000"/>
                      <a:gd name="adj2" fmla="val 0"/>
                    </a:avLst>
                  </a:prstGeom>
                  <a:solidFill>
                    <a:srgbClr val="71BE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34" name="Freeform 36"/>
                <p:cNvSpPr>
                  <a:spLocks noEditPoints="1"/>
                </p:cNvSpPr>
                <p:nvPr/>
              </p:nvSpPr>
              <p:spPr bwMode="auto">
                <a:xfrm rot="10800000" flipV="1">
                  <a:off x="3900296" y="2893051"/>
                  <a:ext cx="333330" cy="361978"/>
                </a:xfrm>
                <a:custGeom>
                  <a:avLst/>
                  <a:gdLst/>
                  <a:ahLst/>
                  <a:cxnLst>
                    <a:cxn ang="0">
                      <a:pos x="55" y="64"/>
                    </a:cxn>
                    <a:cxn ang="0">
                      <a:pos x="0" y="59"/>
                    </a:cxn>
                    <a:cxn ang="0">
                      <a:pos x="4" y="9"/>
                    </a:cxn>
                    <a:cxn ang="0">
                      <a:pos x="9" y="5"/>
                    </a:cxn>
                    <a:cxn ang="0">
                      <a:pos x="17" y="0"/>
                    </a:cxn>
                    <a:cxn ang="0">
                      <a:pos x="23" y="9"/>
                    </a:cxn>
                    <a:cxn ang="0">
                      <a:pos x="36" y="5"/>
                    </a:cxn>
                    <a:cxn ang="0">
                      <a:pos x="44" y="0"/>
                    </a:cxn>
                    <a:cxn ang="0">
                      <a:pos x="50" y="9"/>
                    </a:cxn>
                    <a:cxn ang="0">
                      <a:pos x="59" y="13"/>
                    </a:cxn>
                    <a:cxn ang="0">
                      <a:pos x="15" y="33"/>
                    </a:cxn>
                    <a:cxn ang="0">
                      <a:pos x="4" y="23"/>
                    </a:cxn>
                    <a:cxn ang="0">
                      <a:pos x="15" y="33"/>
                    </a:cxn>
                    <a:cxn ang="0">
                      <a:pos x="15" y="35"/>
                    </a:cxn>
                    <a:cxn ang="0">
                      <a:pos x="4" y="47"/>
                    </a:cxn>
                    <a:cxn ang="0">
                      <a:pos x="15" y="59"/>
                    </a:cxn>
                    <a:cxn ang="0">
                      <a:pos x="4" y="49"/>
                    </a:cxn>
                    <a:cxn ang="0">
                      <a:pos x="15" y="59"/>
                    </a:cxn>
                    <a:cxn ang="0">
                      <a:pos x="17" y="4"/>
                    </a:cxn>
                    <a:cxn ang="0">
                      <a:pos x="13" y="5"/>
                    </a:cxn>
                    <a:cxn ang="0">
                      <a:pos x="15" y="17"/>
                    </a:cxn>
                    <a:cxn ang="0">
                      <a:pos x="18" y="16"/>
                    </a:cxn>
                    <a:cxn ang="0">
                      <a:pos x="28" y="33"/>
                    </a:cxn>
                    <a:cxn ang="0">
                      <a:pos x="17" y="23"/>
                    </a:cxn>
                    <a:cxn ang="0">
                      <a:pos x="28" y="33"/>
                    </a:cxn>
                    <a:cxn ang="0">
                      <a:pos x="28" y="35"/>
                    </a:cxn>
                    <a:cxn ang="0">
                      <a:pos x="17" y="47"/>
                    </a:cxn>
                    <a:cxn ang="0">
                      <a:pos x="28" y="59"/>
                    </a:cxn>
                    <a:cxn ang="0">
                      <a:pos x="17" y="49"/>
                    </a:cxn>
                    <a:cxn ang="0">
                      <a:pos x="28" y="59"/>
                    </a:cxn>
                    <a:cxn ang="0">
                      <a:pos x="42" y="23"/>
                    </a:cxn>
                    <a:cxn ang="0">
                      <a:pos x="31" y="33"/>
                    </a:cxn>
                    <a:cxn ang="0">
                      <a:pos x="42" y="47"/>
                    </a:cxn>
                    <a:cxn ang="0">
                      <a:pos x="31" y="35"/>
                    </a:cxn>
                    <a:cxn ang="0">
                      <a:pos x="42" y="47"/>
                    </a:cxn>
                    <a:cxn ang="0">
                      <a:pos x="42" y="49"/>
                    </a:cxn>
                    <a:cxn ang="0">
                      <a:pos x="31" y="59"/>
                    </a:cxn>
                    <a:cxn ang="0">
                      <a:pos x="45" y="5"/>
                    </a:cxn>
                    <a:cxn ang="0">
                      <a:pos x="42" y="4"/>
                    </a:cxn>
                    <a:cxn ang="0">
                      <a:pos x="41" y="16"/>
                    </a:cxn>
                    <a:cxn ang="0">
                      <a:pos x="44" y="17"/>
                    </a:cxn>
                    <a:cxn ang="0">
                      <a:pos x="45" y="5"/>
                    </a:cxn>
                    <a:cxn ang="0">
                      <a:pos x="55" y="23"/>
                    </a:cxn>
                    <a:cxn ang="0">
                      <a:pos x="44" y="33"/>
                    </a:cxn>
                    <a:cxn ang="0">
                      <a:pos x="55" y="47"/>
                    </a:cxn>
                    <a:cxn ang="0">
                      <a:pos x="44" y="35"/>
                    </a:cxn>
                    <a:cxn ang="0">
                      <a:pos x="55" y="47"/>
                    </a:cxn>
                    <a:cxn ang="0">
                      <a:pos x="55" y="49"/>
                    </a:cxn>
                    <a:cxn ang="0">
                      <a:pos x="44" y="59"/>
                    </a:cxn>
                  </a:cxnLst>
                  <a:rect l="0" t="0" r="r" b="b"/>
                  <a:pathLst>
                    <a:path w="59" h="64">
                      <a:moveTo>
                        <a:pt x="59" y="59"/>
                      </a:moveTo>
                      <a:cubicBezTo>
                        <a:pt x="59" y="62"/>
                        <a:pt x="57" y="64"/>
                        <a:pt x="55" y="64"/>
                      </a:cubicBezTo>
                      <a:cubicBezTo>
                        <a:pt x="4" y="64"/>
                        <a:pt x="4" y="64"/>
                        <a:pt x="4" y="64"/>
                      </a:cubicBezTo>
                      <a:cubicBezTo>
                        <a:pt x="2" y="64"/>
                        <a:pt x="0" y="62"/>
                        <a:pt x="0" y="59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11"/>
                        <a:pt x="2" y="9"/>
                        <a:pt x="4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5"/>
                        <a:pt x="9" y="5"/>
                        <a:pt x="9" y="5"/>
                      </a:cubicBezTo>
                      <a:cubicBezTo>
                        <a:pt x="9" y="2"/>
                        <a:pt x="11" y="0"/>
                        <a:pt x="15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20" y="0"/>
                        <a:pt x="23" y="2"/>
                        <a:pt x="23" y="5"/>
                      </a:cubicBezTo>
                      <a:cubicBezTo>
                        <a:pt x="23" y="9"/>
                        <a:pt x="23" y="9"/>
                        <a:pt x="23" y="9"/>
                      </a:cubicBezTo>
                      <a:cubicBezTo>
                        <a:pt x="36" y="9"/>
                        <a:pt x="36" y="9"/>
                        <a:pt x="36" y="9"/>
                      </a:cubicBezTo>
                      <a:cubicBezTo>
                        <a:pt x="36" y="5"/>
                        <a:pt x="36" y="5"/>
                        <a:pt x="36" y="5"/>
                      </a:cubicBezTo>
                      <a:cubicBezTo>
                        <a:pt x="36" y="2"/>
                        <a:pt x="39" y="0"/>
                        <a:pt x="42" y="0"/>
                      </a:cubicBezTo>
                      <a:cubicBezTo>
                        <a:pt x="44" y="0"/>
                        <a:pt x="44" y="0"/>
                        <a:pt x="44" y="0"/>
                      </a:cubicBezTo>
                      <a:cubicBezTo>
                        <a:pt x="47" y="0"/>
                        <a:pt x="50" y="2"/>
                        <a:pt x="50" y="5"/>
                      </a:cubicBezTo>
                      <a:cubicBezTo>
                        <a:pt x="50" y="9"/>
                        <a:pt x="50" y="9"/>
                        <a:pt x="50" y="9"/>
                      </a:cubicBezTo>
                      <a:cubicBezTo>
                        <a:pt x="55" y="9"/>
                        <a:pt x="55" y="9"/>
                        <a:pt x="55" y="9"/>
                      </a:cubicBezTo>
                      <a:cubicBezTo>
                        <a:pt x="57" y="9"/>
                        <a:pt x="59" y="11"/>
                        <a:pt x="59" y="13"/>
                      </a:cubicBezTo>
                      <a:lnTo>
                        <a:pt x="59" y="59"/>
                      </a:lnTo>
                      <a:close/>
                      <a:moveTo>
                        <a:pt x="15" y="33"/>
                      </a:moveTo>
                      <a:cubicBezTo>
                        <a:pt x="15" y="23"/>
                        <a:pt x="15" y="23"/>
                        <a:pt x="15" y="23"/>
                      </a:cubicBezTo>
                      <a:cubicBezTo>
                        <a:pt x="4" y="23"/>
                        <a:pt x="4" y="23"/>
                        <a:pt x="4" y="23"/>
                      </a:cubicBezTo>
                      <a:cubicBezTo>
                        <a:pt x="4" y="33"/>
                        <a:pt x="4" y="33"/>
                        <a:pt x="4" y="33"/>
                      </a:cubicBezTo>
                      <a:lnTo>
                        <a:pt x="15" y="33"/>
                      </a:lnTo>
                      <a:close/>
                      <a:moveTo>
                        <a:pt x="15" y="47"/>
                      </a:moveTo>
                      <a:cubicBezTo>
                        <a:pt x="15" y="35"/>
                        <a:pt x="15" y="35"/>
                        <a:pt x="15" y="35"/>
                      </a:cubicBezTo>
                      <a:cubicBezTo>
                        <a:pt x="4" y="35"/>
                        <a:pt x="4" y="35"/>
                        <a:pt x="4" y="35"/>
                      </a:cubicBezTo>
                      <a:cubicBezTo>
                        <a:pt x="4" y="47"/>
                        <a:pt x="4" y="47"/>
                        <a:pt x="4" y="47"/>
                      </a:cubicBezTo>
                      <a:lnTo>
                        <a:pt x="15" y="47"/>
                      </a:lnTo>
                      <a:close/>
                      <a:moveTo>
                        <a:pt x="15" y="59"/>
                      </a:moveTo>
                      <a:cubicBezTo>
                        <a:pt x="15" y="49"/>
                        <a:pt x="15" y="49"/>
                        <a:pt x="15" y="49"/>
                      </a:cubicBezTo>
                      <a:cubicBezTo>
                        <a:pt x="4" y="49"/>
                        <a:pt x="4" y="49"/>
                        <a:pt x="4" y="49"/>
                      </a:cubicBezTo>
                      <a:cubicBezTo>
                        <a:pt x="4" y="59"/>
                        <a:pt x="4" y="59"/>
                        <a:pt x="4" y="59"/>
                      </a:cubicBezTo>
                      <a:lnTo>
                        <a:pt x="15" y="59"/>
                      </a:lnTo>
                      <a:close/>
                      <a:moveTo>
                        <a:pt x="18" y="5"/>
                      </a:moveTo>
                      <a:cubicBezTo>
                        <a:pt x="18" y="5"/>
                        <a:pt x="18" y="4"/>
                        <a:pt x="17" y="4"/>
                      </a:cubicBezTo>
                      <a:cubicBezTo>
                        <a:pt x="15" y="4"/>
                        <a:pt x="15" y="4"/>
                        <a:pt x="15" y="4"/>
                      </a:cubicBezTo>
                      <a:cubicBezTo>
                        <a:pt x="14" y="4"/>
                        <a:pt x="13" y="5"/>
                        <a:pt x="13" y="5"/>
                      </a:cubicBezTo>
                      <a:cubicBezTo>
                        <a:pt x="13" y="16"/>
                        <a:pt x="13" y="16"/>
                        <a:pt x="13" y="16"/>
                      </a:cubicBezTo>
                      <a:cubicBezTo>
                        <a:pt x="13" y="16"/>
                        <a:pt x="14" y="17"/>
                        <a:pt x="15" y="17"/>
                      </a:cubicBezTo>
                      <a:cubicBezTo>
                        <a:pt x="17" y="17"/>
                        <a:pt x="17" y="17"/>
                        <a:pt x="17" y="17"/>
                      </a:cubicBezTo>
                      <a:cubicBezTo>
                        <a:pt x="18" y="17"/>
                        <a:pt x="18" y="16"/>
                        <a:pt x="18" y="16"/>
                      </a:cubicBezTo>
                      <a:lnTo>
                        <a:pt x="18" y="5"/>
                      </a:lnTo>
                      <a:close/>
                      <a:moveTo>
                        <a:pt x="28" y="33"/>
                      </a:moveTo>
                      <a:cubicBezTo>
                        <a:pt x="28" y="23"/>
                        <a:pt x="28" y="23"/>
                        <a:pt x="28" y="23"/>
                      </a:cubicBezTo>
                      <a:cubicBezTo>
                        <a:pt x="17" y="23"/>
                        <a:pt x="17" y="23"/>
                        <a:pt x="17" y="23"/>
                      </a:cubicBezTo>
                      <a:cubicBezTo>
                        <a:pt x="17" y="33"/>
                        <a:pt x="17" y="33"/>
                        <a:pt x="17" y="33"/>
                      </a:cubicBezTo>
                      <a:lnTo>
                        <a:pt x="28" y="33"/>
                      </a:lnTo>
                      <a:close/>
                      <a:moveTo>
                        <a:pt x="28" y="47"/>
                      </a:moveTo>
                      <a:cubicBezTo>
                        <a:pt x="28" y="35"/>
                        <a:pt x="28" y="35"/>
                        <a:pt x="28" y="35"/>
                      </a:cubicBezTo>
                      <a:cubicBezTo>
                        <a:pt x="17" y="35"/>
                        <a:pt x="17" y="35"/>
                        <a:pt x="17" y="35"/>
                      </a:cubicBezTo>
                      <a:cubicBezTo>
                        <a:pt x="17" y="47"/>
                        <a:pt x="17" y="47"/>
                        <a:pt x="17" y="47"/>
                      </a:cubicBezTo>
                      <a:lnTo>
                        <a:pt x="28" y="47"/>
                      </a:lnTo>
                      <a:close/>
                      <a:moveTo>
                        <a:pt x="28" y="59"/>
                      </a:moveTo>
                      <a:cubicBezTo>
                        <a:pt x="28" y="49"/>
                        <a:pt x="28" y="49"/>
                        <a:pt x="28" y="49"/>
                      </a:cubicBezTo>
                      <a:cubicBezTo>
                        <a:pt x="17" y="49"/>
                        <a:pt x="17" y="49"/>
                        <a:pt x="17" y="49"/>
                      </a:cubicBezTo>
                      <a:cubicBezTo>
                        <a:pt x="17" y="59"/>
                        <a:pt x="17" y="59"/>
                        <a:pt x="17" y="59"/>
                      </a:cubicBezTo>
                      <a:lnTo>
                        <a:pt x="28" y="59"/>
                      </a:lnTo>
                      <a:close/>
                      <a:moveTo>
                        <a:pt x="42" y="33"/>
                      </a:moveTo>
                      <a:cubicBezTo>
                        <a:pt x="42" y="23"/>
                        <a:pt x="42" y="23"/>
                        <a:pt x="42" y="23"/>
                      </a:cubicBezTo>
                      <a:cubicBezTo>
                        <a:pt x="31" y="23"/>
                        <a:pt x="31" y="23"/>
                        <a:pt x="31" y="23"/>
                      </a:cubicBezTo>
                      <a:cubicBezTo>
                        <a:pt x="31" y="33"/>
                        <a:pt x="31" y="33"/>
                        <a:pt x="31" y="33"/>
                      </a:cubicBezTo>
                      <a:lnTo>
                        <a:pt x="42" y="33"/>
                      </a:lnTo>
                      <a:close/>
                      <a:moveTo>
                        <a:pt x="42" y="47"/>
                      </a:moveTo>
                      <a:cubicBezTo>
                        <a:pt x="42" y="35"/>
                        <a:pt x="42" y="35"/>
                        <a:pt x="42" y="35"/>
                      </a:cubicBezTo>
                      <a:cubicBezTo>
                        <a:pt x="31" y="35"/>
                        <a:pt x="31" y="35"/>
                        <a:pt x="31" y="35"/>
                      </a:cubicBezTo>
                      <a:cubicBezTo>
                        <a:pt x="31" y="47"/>
                        <a:pt x="31" y="47"/>
                        <a:pt x="31" y="47"/>
                      </a:cubicBezTo>
                      <a:lnTo>
                        <a:pt x="42" y="47"/>
                      </a:lnTo>
                      <a:close/>
                      <a:moveTo>
                        <a:pt x="42" y="59"/>
                      </a:moveTo>
                      <a:cubicBezTo>
                        <a:pt x="42" y="49"/>
                        <a:pt x="42" y="49"/>
                        <a:pt x="42" y="49"/>
                      </a:cubicBezTo>
                      <a:cubicBezTo>
                        <a:pt x="31" y="49"/>
                        <a:pt x="31" y="49"/>
                        <a:pt x="31" y="49"/>
                      </a:cubicBezTo>
                      <a:cubicBezTo>
                        <a:pt x="31" y="59"/>
                        <a:pt x="31" y="59"/>
                        <a:pt x="31" y="59"/>
                      </a:cubicBezTo>
                      <a:lnTo>
                        <a:pt x="42" y="59"/>
                      </a:lnTo>
                      <a:close/>
                      <a:moveTo>
                        <a:pt x="45" y="5"/>
                      </a:moveTo>
                      <a:cubicBezTo>
                        <a:pt x="45" y="5"/>
                        <a:pt x="45" y="4"/>
                        <a:pt x="44" y="4"/>
                      </a:cubicBezTo>
                      <a:cubicBezTo>
                        <a:pt x="42" y="4"/>
                        <a:pt x="42" y="4"/>
                        <a:pt x="42" y="4"/>
                      </a:cubicBezTo>
                      <a:cubicBezTo>
                        <a:pt x="41" y="4"/>
                        <a:pt x="41" y="5"/>
                        <a:pt x="41" y="5"/>
                      </a:cubicBezTo>
                      <a:cubicBezTo>
                        <a:pt x="41" y="16"/>
                        <a:pt x="41" y="16"/>
                        <a:pt x="41" y="16"/>
                      </a:cubicBezTo>
                      <a:cubicBezTo>
                        <a:pt x="41" y="16"/>
                        <a:pt x="41" y="17"/>
                        <a:pt x="42" y="17"/>
                      </a:cubicBezTo>
                      <a:cubicBezTo>
                        <a:pt x="44" y="17"/>
                        <a:pt x="44" y="17"/>
                        <a:pt x="44" y="17"/>
                      </a:cubicBezTo>
                      <a:cubicBezTo>
                        <a:pt x="45" y="17"/>
                        <a:pt x="45" y="16"/>
                        <a:pt x="45" y="16"/>
                      </a:cubicBezTo>
                      <a:lnTo>
                        <a:pt x="45" y="5"/>
                      </a:lnTo>
                      <a:close/>
                      <a:moveTo>
                        <a:pt x="55" y="33"/>
                      </a:moveTo>
                      <a:cubicBezTo>
                        <a:pt x="55" y="23"/>
                        <a:pt x="55" y="23"/>
                        <a:pt x="55" y="23"/>
                      </a:cubicBezTo>
                      <a:cubicBezTo>
                        <a:pt x="44" y="23"/>
                        <a:pt x="44" y="23"/>
                        <a:pt x="44" y="23"/>
                      </a:cubicBezTo>
                      <a:cubicBezTo>
                        <a:pt x="44" y="33"/>
                        <a:pt x="44" y="33"/>
                        <a:pt x="44" y="33"/>
                      </a:cubicBezTo>
                      <a:lnTo>
                        <a:pt x="55" y="33"/>
                      </a:lnTo>
                      <a:close/>
                      <a:moveTo>
                        <a:pt x="55" y="47"/>
                      </a:moveTo>
                      <a:cubicBezTo>
                        <a:pt x="55" y="35"/>
                        <a:pt x="55" y="35"/>
                        <a:pt x="55" y="35"/>
                      </a:cubicBezTo>
                      <a:cubicBezTo>
                        <a:pt x="44" y="35"/>
                        <a:pt x="44" y="35"/>
                        <a:pt x="44" y="35"/>
                      </a:cubicBezTo>
                      <a:cubicBezTo>
                        <a:pt x="44" y="47"/>
                        <a:pt x="44" y="47"/>
                        <a:pt x="44" y="47"/>
                      </a:cubicBezTo>
                      <a:lnTo>
                        <a:pt x="55" y="47"/>
                      </a:lnTo>
                      <a:close/>
                      <a:moveTo>
                        <a:pt x="55" y="59"/>
                      </a:moveTo>
                      <a:cubicBezTo>
                        <a:pt x="55" y="49"/>
                        <a:pt x="55" y="49"/>
                        <a:pt x="55" y="49"/>
                      </a:cubicBezTo>
                      <a:cubicBezTo>
                        <a:pt x="44" y="49"/>
                        <a:pt x="44" y="49"/>
                        <a:pt x="44" y="49"/>
                      </a:cubicBezTo>
                      <a:cubicBezTo>
                        <a:pt x="44" y="59"/>
                        <a:pt x="44" y="59"/>
                        <a:pt x="44" y="59"/>
                      </a:cubicBezTo>
                      <a:lnTo>
                        <a:pt x="55" y="5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015" dirty="0"/>
                </a:p>
              </p:txBody>
            </p:sp>
          </p:grpSp>
          <p:grpSp>
            <p:nvGrpSpPr>
              <p:cNvPr id="14" name="Group 5"/>
              <p:cNvGrpSpPr/>
              <p:nvPr/>
            </p:nvGrpSpPr>
            <p:grpSpPr>
              <a:xfrm>
                <a:off x="3612189" y="1949378"/>
                <a:ext cx="909546" cy="925862"/>
                <a:chOff x="3612189" y="1092128"/>
                <a:chExt cx="909546" cy="925862"/>
              </a:xfrm>
            </p:grpSpPr>
            <p:grpSp>
              <p:nvGrpSpPr>
                <p:cNvPr id="29" name="Group 4"/>
                <p:cNvGrpSpPr/>
                <p:nvPr/>
              </p:nvGrpSpPr>
              <p:grpSpPr>
                <a:xfrm>
                  <a:off x="3612189" y="1092128"/>
                  <a:ext cx="909546" cy="925862"/>
                  <a:chOff x="3394848" y="792919"/>
                  <a:chExt cx="1114154" cy="1134140"/>
                </a:xfrm>
              </p:grpSpPr>
              <p:sp>
                <p:nvSpPr>
                  <p:cNvPr id="31" name="Round Diagonal Corner Rectangle 3"/>
                  <p:cNvSpPr/>
                  <p:nvPr/>
                </p:nvSpPr>
                <p:spPr>
                  <a:xfrm rot="16200000">
                    <a:off x="3384855" y="802912"/>
                    <a:ext cx="1134140" cy="1114154"/>
                  </a:xfrm>
                  <a:prstGeom prst="round2DiagRect">
                    <a:avLst>
                      <a:gd name="adj1" fmla="val 50000"/>
                      <a:gd name="adj2" fmla="val 0"/>
                    </a:avLst>
                  </a:prstGeom>
                  <a:noFill/>
                  <a:ln>
                    <a:solidFill>
                      <a:srgbClr val="C7534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2" name="Round Diagonal Corner Rectangle 23"/>
                  <p:cNvSpPr/>
                  <p:nvPr/>
                </p:nvSpPr>
                <p:spPr>
                  <a:xfrm rot="16200000">
                    <a:off x="3487046" y="892037"/>
                    <a:ext cx="950796" cy="934040"/>
                  </a:xfrm>
                  <a:prstGeom prst="round2DiagRect">
                    <a:avLst>
                      <a:gd name="adj1" fmla="val 50000"/>
                      <a:gd name="adj2" fmla="val 0"/>
                    </a:avLst>
                  </a:prstGeom>
                  <a:solidFill>
                    <a:srgbClr val="C7534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30" name="Freeform 103"/>
                <p:cNvSpPr>
                  <a:spLocks noEditPoints="1"/>
                </p:cNvSpPr>
                <p:nvPr/>
              </p:nvSpPr>
              <p:spPr bwMode="auto">
                <a:xfrm>
                  <a:off x="3938236" y="1344213"/>
                  <a:ext cx="295390" cy="434968"/>
                </a:xfrm>
                <a:custGeom>
                  <a:avLst/>
                  <a:gdLst/>
                  <a:ahLst/>
                  <a:cxnLst>
                    <a:cxn ang="0">
                      <a:pos x="37" y="29"/>
                    </a:cxn>
                    <a:cxn ang="0">
                      <a:pos x="31" y="41"/>
                    </a:cxn>
                    <a:cxn ang="0">
                      <a:pos x="33" y="44"/>
                    </a:cxn>
                    <a:cxn ang="0">
                      <a:pos x="32" y="47"/>
                    </a:cxn>
                    <a:cxn ang="0">
                      <a:pos x="33" y="49"/>
                    </a:cxn>
                    <a:cxn ang="0">
                      <a:pos x="31" y="53"/>
                    </a:cxn>
                    <a:cxn ang="0">
                      <a:pos x="31" y="54"/>
                    </a:cxn>
                    <a:cxn ang="0">
                      <a:pos x="27" y="58"/>
                    </a:cxn>
                    <a:cxn ang="0">
                      <a:pos x="21" y="62"/>
                    </a:cxn>
                    <a:cxn ang="0">
                      <a:pos x="15" y="58"/>
                    </a:cxn>
                    <a:cxn ang="0">
                      <a:pos x="11" y="54"/>
                    </a:cxn>
                    <a:cxn ang="0">
                      <a:pos x="11" y="53"/>
                    </a:cxn>
                    <a:cxn ang="0">
                      <a:pos x="9" y="49"/>
                    </a:cxn>
                    <a:cxn ang="0">
                      <a:pos x="10" y="47"/>
                    </a:cxn>
                    <a:cxn ang="0">
                      <a:pos x="9" y="44"/>
                    </a:cxn>
                    <a:cxn ang="0">
                      <a:pos x="11" y="41"/>
                    </a:cxn>
                    <a:cxn ang="0">
                      <a:pos x="5" y="29"/>
                    </a:cxn>
                    <a:cxn ang="0">
                      <a:pos x="0" y="18"/>
                    </a:cxn>
                    <a:cxn ang="0">
                      <a:pos x="21" y="0"/>
                    </a:cxn>
                    <a:cxn ang="0">
                      <a:pos x="42" y="18"/>
                    </a:cxn>
                    <a:cxn ang="0">
                      <a:pos x="37" y="29"/>
                    </a:cxn>
                    <a:cxn ang="0">
                      <a:pos x="21" y="6"/>
                    </a:cxn>
                    <a:cxn ang="0">
                      <a:pos x="6" y="18"/>
                    </a:cxn>
                    <a:cxn ang="0">
                      <a:pos x="8" y="26"/>
                    </a:cxn>
                    <a:cxn ang="0">
                      <a:pos x="11" y="28"/>
                    </a:cxn>
                    <a:cxn ang="0">
                      <a:pos x="16" y="40"/>
                    </a:cxn>
                    <a:cxn ang="0">
                      <a:pos x="26" y="40"/>
                    </a:cxn>
                    <a:cxn ang="0">
                      <a:pos x="31" y="28"/>
                    </a:cxn>
                    <a:cxn ang="0">
                      <a:pos x="34" y="26"/>
                    </a:cxn>
                    <a:cxn ang="0">
                      <a:pos x="36" y="18"/>
                    </a:cxn>
                    <a:cxn ang="0">
                      <a:pos x="21" y="6"/>
                    </a:cxn>
                    <a:cxn ang="0">
                      <a:pos x="29" y="20"/>
                    </a:cxn>
                    <a:cxn ang="0">
                      <a:pos x="27" y="18"/>
                    </a:cxn>
                    <a:cxn ang="0">
                      <a:pos x="21" y="15"/>
                    </a:cxn>
                    <a:cxn ang="0">
                      <a:pos x="20" y="13"/>
                    </a:cxn>
                    <a:cxn ang="0">
                      <a:pos x="21" y="12"/>
                    </a:cxn>
                    <a:cxn ang="0">
                      <a:pos x="30" y="18"/>
                    </a:cxn>
                    <a:cxn ang="0">
                      <a:pos x="29" y="20"/>
                    </a:cxn>
                  </a:cxnLst>
                  <a:rect l="0" t="0" r="r" b="b"/>
                  <a:pathLst>
                    <a:path w="42" h="62">
                      <a:moveTo>
                        <a:pt x="37" y="29"/>
                      </a:moveTo>
                      <a:cubicBezTo>
                        <a:pt x="35" y="32"/>
                        <a:pt x="31" y="37"/>
                        <a:pt x="31" y="41"/>
                      </a:cubicBezTo>
                      <a:cubicBezTo>
                        <a:pt x="32" y="42"/>
                        <a:pt x="33" y="43"/>
                        <a:pt x="33" y="44"/>
                      </a:cubicBezTo>
                      <a:cubicBezTo>
                        <a:pt x="33" y="45"/>
                        <a:pt x="32" y="46"/>
                        <a:pt x="32" y="47"/>
                      </a:cubicBezTo>
                      <a:cubicBezTo>
                        <a:pt x="32" y="47"/>
                        <a:pt x="33" y="48"/>
                        <a:pt x="33" y="49"/>
                      </a:cubicBezTo>
                      <a:cubicBezTo>
                        <a:pt x="33" y="51"/>
                        <a:pt x="32" y="52"/>
                        <a:pt x="31" y="53"/>
                      </a:cubicBezTo>
                      <a:cubicBezTo>
                        <a:pt x="31" y="53"/>
                        <a:pt x="31" y="54"/>
                        <a:pt x="31" y="54"/>
                      </a:cubicBezTo>
                      <a:cubicBezTo>
                        <a:pt x="31" y="57"/>
                        <a:pt x="29" y="58"/>
                        <a:pt x="27" y="58"/>
                      </a:cubicBezTo>
                      <a:cubicBezTo>
                        <a:pt x="26" y="61"/>
                        <a:pt x="24" y="62"/>
                        <a:pt x="21" y="62"/>
                      </a:cubicBezTo>
                      <a:cubicBezTo>
                        <a:pt x="19" y="62"/>
                        <a:pt x="16" y="61"/>
                        <a:pt x="15" y="58"/>
                      </a:cubicBezTo>
                      <a:cubicBezTo>
                        <a:pt x="13" y="58"/>
                        <a:pt x="11" y="57"/>
                        <a:pt x="11" y="54"/>
                      </a:cubicBezTo>
                      <a:cubicBezTo>
                        <a:pt x="11" y="54"/>
                        <a:pt x="11" y="53"/>
                        <a:pt x="11" y="53"/>
                      </a:cubicBezTo>
                      <a:cubicBezTo>
                        <a:pt x="10" y="52"/>
                        <a:pt x="9" y="51"/>
                        <a:pt x="9" y="49"/>
                      </a:cubicBezTo>
                      <a:cubicBezTo>
                        <a:pt x="9" y="48"/>
                        <a:pt x="10" y="47"/>
                        <a:pt x="10" y="47"/>
                      </a:cubicBezTo>
                      <a:cubicBezTo>
                        <a:pt x="10" y="46"/>
                        <a:pt x="9" y="45"/>
                        <a:pt x="9" y="44"/>
                      </a:cubicBezTo>
                      <a:cubicBezTo>
                        <a:pt x="9" y="43"/>
                        <a:pt x="10" y="42"/>
                        <a:pt x="11" y="41"/>
                      </a:cubicBezTo>
                      <a:cubicBezTo>
                        <a:pt x="11" y="37"/>
                        <a:pt x="7" y="32"/>
                        <a:pt x="5" y="29"/>
                      </a:cubicBezTo>
                      <a:cubicBezTo>
                        <a:pt x="2" y="26"/>
                        <a:pt x="0" y="23"/>
                        <a:pt x="0" y="18"/>
                      </a:cubicBezTo>
                      <a:cubicBezTo>
                        <a:pt x="0" y="8"/>
                        <a:pt x="11" y="0"/>
                        <a:pt x="21" y="0"/>
                      </a:cubicBezTo>
                      <a:cubicBezTo>
                        <a:pt x="31" y="0"/>
                        <a:pt x="42" y="8"/>
                        <a:pt x="42" y="18"/>
                      </a:cubicBezTo>
                      <a:cubicBezTo>
                        <a:pt x="42" y="23"/>
                        <a:pt x="40" y="26"/>
                        <a:pt x="37" y="29"/>
                      </a:cubicBezTo>
                      <a:close/>
                      <a:moveTo>
                        <a:pt x="21" y="6"/>
                      </a:moveTo>
                      <a:cubicBezTo>
                        <a:pt x="14" y="6"/>
                        <a:pt x="6" y="10"/>
                        <a:pt x="6" y="18"/>
                      </a:cubicBezTo>
                      <a:cubicBezTo>
                        <a:pt x="6" y="21"/>
                        <a:pt x="7" y="24"/>
                        <a:pt x="8" y="26"/>
                      </a:cubicBezTo>
                      <a:cubicBezTo>
                        <a:pt x="9" y="27"/>
                        <a:pt x="10" y="27"/>
                        <a:pt x="11" y="28"/>
                      </a:cubicBezTo>
                      <a:cubicBezTo>
                        <a:pt x="14" y="32"/>
                        <a:pt x="16" y="36"/>
                        <a:pt x="16" y="40"/>
                      </a:cubicBezTo>
                      <a:cubicBezTo>
                        <a:pt x="26" y="40"/>
                        <a:pt x="26" y="40"/>
                        <a:pt x="26" y="40"/>
                      </a:cubicBezTo>
                      <a:cubicBezTo>
                        <a:pt x="26" y="36"/>
                        <a:pt x="28" y="32"/>
                        <a:pt x="31" y="28"/>
                      </a:cubicBezTo>
                      <a:cubicBezTo>
                        <a:pt x="32" y="27"/>
                        <a:pt x="33" y="27"/>
                        <a:pt x="34" y="26"/>
                      </a:cubicBezTo>
                      <a:cubicBezTo>
                        <a:pt x="35" y="24"/>
                        <a:pt x="36" y="21"/>
                        <a:pt x="36" y="18"/>
                      </a:cubicBezTo>
                      <a:cubicBezTo>
                        <a:pt x="36" y="10"/>
                        <a:pt x="28" y="6"/>
                        <a:pt x="21" y="6"/>
                      </a:cubicBezTo>
                      <a:close/>
                      <a:moveTo>
                        <a:pt x="29" y="20"/>
                      </a:moveTo>
                      <a:cubicBezTo>
                        <a:pt x="28" y="20"/>
                        <a:pt x="27" y="19"/>
                        <a:pt x="27" y="18"/>
                      </a:cubicBezTo>
                      <a:cubicBezTo>
                        <a:pt x="27" y="16"/>
                        <a:pt x="23" y="15"/>
                        <a:pt x="21" y="15"/>
                      </a:cubicBezTo>
                      <a:cubicBezTo>
                        <a:pt x="20" y="15"/>
                        <a:pt x="20" y="14"/>
                        <a:pt x="20" y="13"/>
                      </a:cubicBezTo>
                      <a:cubicBezTo>
                        <a:pt x="20" y="13"/>
                        <a:pt x="20" y="12"/>
                        <a:pt x="21" y="12"/>
                      </a:cubicBezTo>
                      <a:cubicBezTo>
                        <a:pt x="25" y="12"/>
                        <a:pt x="30" y="14"/>
                        <a:pt x="30" y="18"/>
                      </a:cubicBezTo>
                      <a:cubicBezTo>
                        <a:pt x="30" y="19"/>
                        <a:pt x="29" y="20"/>
                        <a:pt x="29" y="2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015" dirty="0"/>
                </a:p>
              </p:txBody>
            </p:sp>
          </p:grpSp>
          <p:grpSp>
            <p:nvGrpSpPr>
              <p:cNvPr id="15" name="Group 6"/>
              <p:cNvGrpSpPr/>
              <p:nvPr/>
            </p:nvGrpSpPr>
            <p:grpSpPr>
              <a:xfrm>
                <a:off x="4597007" y="2903637"/>
                <a:ext cx="909546" cy="925862"/>
                <a:chOff x="4597007" y="2046387"/>
                <a:chExt cx="909546" cy="925862"/>
              </a:xfrm>
            </p:grpSpPr>
            <p:grpSp>
              <p:nvGrpSpPr>
                <p:cNvPr id="25" name="Group 31"/>
                <p:cNvGrpSpPr/>
                <p:nvPr/>
              </p:nvGrpSpPr>
              <p:grpSpPr>
                <a:xfrm>
                  <a:off x="4597007" y="2046387"/>
                  <a:ext cx="909546" cy="925862"/>
                  <a:chOff x="3394848" y="792919"/>
                  <a:chExt cx="1114154" cy="1134140"/>
                </a:xfrm>
              </p:grpSpPr>
              <p:sp>
                <p:nvSpPr>
                  <p:cNvPr id="27" name="Round Diagonal Corner Rectangle 32"/>
                  <p:cNvSpPr/>
                  <p:nvPr/>
                </p:nvSpPr>
                <p:spPr>
                  <a:xfrm rot="16200000">
                    <a:off x="3384855" y="802912"/>
                    <a:ext cx="1134140" cy="1114154"/>
                  </a:xfrm>
                  <a:prstGeom prst="round2DiagRect">
                    <a:avLst>
                      <a:gd name="adj1" fmla="val 50000"/>
                      <a:gd name="adj2" fmla="val 0"/>
                    </a:avLst>
                  </a:prstGeom>
                  <a:noFill/>
                  <a:ln>
                    <a:solidFill>
                      <a:srgbClr val="819FA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8" name="Round Diagonal Corner Rectangle 33"/>
                  <p:cNvSpPr/>
                  <p:nvPr/>
                </p:nvSpPr>
                <p:spPr>
                  <a:xfrm rot="16200000">
                    <a:off x="3487046" y="892037"/>
                    <a:ext cx="950796" cy="934040"/>
                  </a:xfrm>
                  <a:prstGeom prst="round2DiagRect">
                    <a:avLst>
                      <a:gd name="adj1" fmla="val 50000"/>
                      <a:gd name="adj2" fmla="val 0"/>
                    </a:avLst>
                  </a:prstGeom>
                  <a:solidFill>
                    <a:srgbClr val="819FA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26" name="Freeform 86"/>
                <p:cNvSpPr>
                  <a:spLocks noEditPoints="1"/>
                </p:cNvSpPr>
                <p:nvPr/>
              </p:nvSpPr>
              <p:spPr bwMode="auto">
                <a:xfrm flipH="1">
                  <a:off x="4915493" y="2277192"/>
                  <a:ext cx="265002" cy="445874"/>
                </a:xfrm>
                <a:custGeom>
                  <a:avLst/>
                  <a:gdLst/>
                  <a:ahLst/>
                  <a:cxnLst>
                    <a:cxn ang="0">
                      <a:pos x="29" y="44"/>
                    </a:cxn>
                    <a:cxn ang="0">
                      <a:pos x="24" y="49"/>
                    </a:cxn>
                    <a:cxn ang="0">
                      <a:pos x="5" y="49"/>
                    </a:cxn>
                    <a:cxn ang="0">
                      <a:pos x="0" y="44"/>
                    </a:cxn>
                    <a:cxn ang="0">
                      <a:pos x="0" y="5"/>
                    </a:cxn>
                    <a:cxn ang="0">
                      <a:pos x="5" y="0"/>
                    </a:cxn>
                    <a:cxn ang="0">
                      <a:pos x="24" y="0"/>
                    </a:cxn>
                    <a:cxn ang="0">
                      <a:pos x="29" y="5"/>
                    </a:cxn>
                    <a:cxn ang="0">
                      <a:pos x="29" y="44"/>
                    </a:cxn>
                    <a:cxn ang="0">
                      <a:pos x="25" y="11"/>
                    </a:cxn>
                    <a:cxn ang="0">
                      <a:pos x="24" y="10"/>
                    </a:cxn>
                    <a:cxn ang="0">
                      <a:pos x="5" y="10"/>
                    </a:cxn>
                    <a:cxn ang="0">
                      <a:pos x="3" y="11"/>
                    </a:cxn>
                    <a:cxn ang="0">
                      <a:pos x="3" y="38"/>
                    </a:cxn>
                    <a:cxn ang="0">
                      <a:pos x="5" y="39"/>
                    </a:cxn>
                    <a:cxn ang="0">
                      <a:pos x="24" y="39"/>
                    </a:cxn>
                    <a:cxn ang="0">
                      <a:pos x="25" y="38"/>
                    </a:cxn>
                    <a:cxn ang="0">
                      <a:pos x="25" y="11"/>
                    </a:cxn>
                    <a:cxn ang="0">
                      <a:pos x="17" y="5"/>
                    </a:cxn>
                    <a:cxn ang="0">
                      <a:pos x="11" y="5"/>
                    </a:cxn>
                    <a:cxn ang="0">
                      <a:pos x="11" y="6"/>
                    </a:cxn>
                    <a:cxn ang="0">
                      <a:pos x="11" y="6"/>
                    </a:cxn>
                    <a:cxn ang="0">
                      <a:pos x="17" y="6"/>
                    </a:cxn>
                    <a:cxn ang="0">
                      <a:pos x="18" y="6"/>
                    </a:cxn>
                    <a:cxn ang="0">
                      <a:pos x="17" y="5"/>
                    </a:cxn>
                    <a:cxn ang="0">
                      <a:pos x="14" y="41"/>
                    </a:cxn>
                    <a:cxn ang="0">
                      <a:pos x="11" y="44"/>
                    </a:cxn>
                    <a:cxn ang="0">
                      <a:pos x="14" y="47"/>
                    </a:cxn>
                    <a:cxn ang="0">
                      <a:pos x="17" y="44"/>
                    </a:cxn>
                    <a:cxn ang="0">
                      <a:pos x="14" y="41"/>
                    </a:cxn>
                  </a:cxnLst>
                  <a:rect l="0" t="0" r="r" b="b"/>
                  <a:pathLst>
                    <a:path w="29" h="49">
                      <a:moveTo>
                        <a:pt x="29" y="44"/>
                      </a:moveTo>
                      <a:cubicBezTo>
                        <a:pt x="29" y="47"/>
                        <a:pt x="27" y="49"/>
                        <a:pt x="24" y="49"/>
                      </a:cubicBezTo>
                      <a:cubicBezTo>
                        <a:pt x="5" y="49"/>
                        <a:pt x="5" y="49"/>
                        <a:pt x="5" y="49"/>
                      </a:cubicBezTo>
                      <a:cubicBezTo>
                        <a:pt x="2" y="49"/>
                        <a:pt x="0" y="47"/>
                        <a:pt x="0" y="4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3"/>
                        <a:pt x="2" y="0"/>
                        <a:pt x="5" y="0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7" y="0"/>
                        <a:pt x="29" y="3"/>
                        <a:pt x="29" y="5"/>
                      </a:cubicBezTo>
                      <a:lnTo>
                        <a:pt x="29" y="44"/>
                      </a:lnTo>
                      <a:close/>
                      <a:moveTo>
                        <a:pt x="25" y="11"/>
                      </a:moveTo>
                      <a:cubicBezTo>
                        <a:pt x="25" y="11"/>
                        <a:pt x="25" y="10"/>
                        <a:pt x="24" y="10"/>
                      </a:cubicBezTo>
                      <a:cubicBezTo>
                        <a:pt x="5" y="10"/>
                        <a:pt x="5" y="10"/>
                        <a:pt x="5" y="10"/>
                      </a:cubicBezTo>
                      <a:cubicBezTo>
                        <a:pt x="4" y="10"/>
                        <a:pt x="3" y="11"/>
                        <a:pt x="3" y="11"/>
                      </a:cubicBezTo>
                      <a:cubicBezTo>
                        <a:pt x="3" y="38"/>
                        <a:pt x="3" y="38"/>
                        <a:pt x="3" y="38"/>
                      </a:cubicBezTo>
                      <a:cubicBezTo>
                        <a:pt x="3" y="39"/>
                        <a:pt x="4" y="39"/>
                        <a:pt x="5" y="39"/>
                      </a:cubicBezTo>
                      <a:cubicBezTo>
                        <a:pt x="24" y="39"/>
                        <a:pt x="24" y="39"/>
                        <a:pt x="24" y="39"/>
                      </a:cubicBezTo>
                      <a:cubicBezTo>
                        <a:pt x="25" y="39"/>
                        <a:pt x="25" y="39"/>
                        <a:pt x="25" y="38"/>
                      </a:cubicBezTo>
                      <a:lnTo>
                        <a:pt x="25" y="11"/>
                      </a:lnTo>
                      <a:close/>
                      <a:moveTo>
                        <a:pt x="17" y="5"/>
                      </a:moveTo>
                      <a:cubicBezTo>
                        <a:pt x="11" y="5"/>
                        <a:pt x="11" y="5"/>
                        <a:pt x="11" y="5"/>
                      </a:cubicBezTo>
                      <a:cubicBezTo>
                        <a:pt x="11" y="5"/>
                        <a:pt x="11" y="6"/>
                        <a:pt x="11" y="6"/>
                      </a:cubicBezTo>
                      <a:cubicBezTo>
                        <a:pt x="11" y="6"/>
                        <a:pt x="11" y="6"/>
                        <a:pt x="11" y="6"/>
                      </a:cubicBezTo>
                      <a:cubicBezTo>
                        <a:pt x="17" y="6"/>
                        <a:pt x="17" y="6"/>
                        <a:pt x="17" y="6"/>
                      </a:cubicBezTo>
                      <a:cubicBezTo>
                        <a:pt x="18" y="6"/>
                        <a:pt x="18" y="6"/>
                        <a:pt x="18" y="6"/>
                      </a:cubicBezTo>
                      <a:cubicBezTo>
                        <a:pt x="18" y="6"/>
                        <a:pt x="18" y="5"/>
                        <a:pt x="17" y="5"/>
                      </a:cubicBezTo>
                      <a:close/>
                      <a:moveTo>
                        <a:pt x="14" y="41"/>
                      </a:moveTo>
                      <a:cubicBezTo>
                        <a:pt x="13" y="41"/>
                        <a:pt x="11" y="42"/>
                        <a:pt x="11" y="44"/>
                      </a:cubicBezTo>
                      <a:cubicBezTo>
                        <a:pt x="11" y="46"/>
                        <a:pt x="13" y="47"/>
                        <a:pt x="14" y="47"/>
                      </a:cubicBezTo>
                      <a:cubicBezTo>
                        <a:pt x="16" y="47"/>
                        <a:pt x="17" y="46"/>
                        <a:pt x="17" y="44"/>
                      </a:cubicBezTo>
                      <a:cubicBezTo>
                        <a:pt x="17" y="42"/>
                        <a:pt x="16" y="41"/>
                        <a:pt x="14" y="4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en-US" sz="1015" dirty="0"/>
                </a:p>
              </p:txBody>
            </p:sp>
          </p:grpSp>
          <p:grpSp>
            <p:nvGrpSpPr>
              <p:cNvPr id="16" name="Group 45"/>
              <p:cNvGrpSpPr/>
              <p:nvPr/>
            </p:nvGrpSpPr>
            <p:grpSpPr>
              <a:xfrm>
                <a:off x="35629" y="4964647"/>
                <a:ext cx="1024128" cy="1024128"/>
                <a:chOff x="-10809" y="2580056"/>
                <a:chExt cx="2574255" cy="2563444"/>
              </a:xfrm>
              <a:noFill/>
            </p:grpSpPr>
            <p:sp>
              <p:nvSpPr>
                <p:cNvPr id="22" name="Right Triangle 17"/>
                <p:cNvSpPr/>
                <p:nvPr/>
              </p:nvSpPr>
              <p:spPr>
                <a:xfrm>
                  <a:off x="-10808" y="2580056"/>
                  <a:ext cx="2574254" cy="2563443"/>
                </a:xfrm>
                <a:custGeom>
                  <a:avLst/>
                  <a:gdLst>
                    <a:gd name="connsiteX0" fmla="*/ 0 w 2407162"/>
                    <a:gd name="connsiteY0" fmla="*/ 2397053 h 2397053"/>
                    <a:gd name="connsiteX1" fmla="*/ 0 w 2407162"/>
                    <a:gd name="connsiteY1" fmla="*/ 0 h 2397053"/>
                    <a:gd name="connsiteX2" fmla="*/ 2407162 w 2407162"/>
                    <a:gd name="connsiteY2" fmla="*/ 2397053 h 2397053"/>
                    <a:gd name="connsiteX3" fmla="*/ 0 w 2407162"/>
                    <a:gd name="connsiteY3" fmla="*/ 2397053 h 2397053"/>
                    <a:gd name="connsiteX0-1" fmla="*/ 0 w 2407162"/>
                    <a:gd name="connsiteY0-2" fmla="*/ 2397053 h 2397053"/>
                    <a:gd name="connsiteX1-3" fmla="*/ 0 w 2407162"/>
                    <a:gd name="connsiteY1-4" fmla="*/ 0 h 2397053"/>
                    <a:gd name="connsiteX2-5" fmla="*/ 2407162 w 2407162"/>
                    <a:gd name="connsiteY2-6" fmla="*/ 2397053 h 2397053"/>
                    <a:gd name="connsiteX3-7" fmla="*/ 0 w 2407162"/>
                    <a:gd name="connsiteY3-8" fmla="*/ 2397053 h 2397053"/>
                    <a:gd name="connsiteX0-9" fmla="*/ 0 w 2407162"/>
                    <a:gd name="connsiteY0-10" fmla="*/ 2397053 h 2397053"/>
                    <a:gd name="connsiteX1-11" fmla="*/ 0 w 2407162"/>
                    <a:gd name="connsiteY1-12" fmla="*/ 0 h 2397053"/>
                    <a:gd name="connsiteX2-13" fmla="*/ 2407162 w 2407162"/>
                    <a:gd name="connsiteY2-14" fmla="*/ 2397053 h 2397053"/>
                    <a:gd name="connsiteX3-15" fmla="*/ 0 w 2407162"/>
                    <a:gd name="connsiteY3-16" fmla="*/ 2397053 h 2397053"/>
                    <a:gd name="connsiteX0-17" fmla="*/ 0 w 2407162"/>
                    <a:gd name="connsiteY0-18" fmla="*/ 2397053 h 2397053"/>
                    <a:gd name="connsiteX1-19" fmla="*/ 0 w 2407162"/>
                    <a:gd name="connsiteY1-20" fmla="*/ 0 h 2397053"/>
                    <a:gd name="connsiteX2-21" fmla="*/ 2407162 w 2407162"/>
                    <a:gd name="connsiteY2-22" fmla="*/ 2397053 h 2397053"/>
                    <a:gd name="connsiteX3-23" fmla="*/ 0 w 2407162"/>
                    <a:gd name="connsiteY3-24" fmla="*/ 2397053 h 2397053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2407162" h="2397053">
                      <a:moveTo>
                        <a:pt x="0" y="2397053"/>
                      </a:moveTo>
                      <a:lnTo>
                        <a:pt x="0" y="0"/>
                      </a:lnTo>
                      <a:cubicBezTo>
                        <a:pt x="536664" y="1252310"/>
                        <a:pt x="1729820" y="2082589"/>
                        <a:pt x="2407162" y="2397053"/>
                      </a:cubicBezTo>
                      <a:lnTo>
                        <a:pt x="0" y="239705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" name="Right Triangle 17"/>
                <p:cNvSpPr/>
                <p:nvPr/>
              </p:nvSpPr>
              <p:spPr>
                <a:xfrm>
                  <a:off x="-10809" y="2649416"/>
                  <a:ext cx="2504603" cy="2494084"/>
                </a:xfrm>
                <a:custGeom>
                  <a:avLst/>
                  <a:gdLst>
                    <a:gd name="connsiteX0" fmla="*/ 0 w 2407162"/>
                    <a:gd name="connsiteY0" fmla="*/ 2397053 h 2397053"/>
                    <a:gd name="connsiteX1" fmla="*/ 0 w 2407162"/>
                    <a:gd name="connsiteY1" fmla="*/ 0 h 2397053"/>
                    <a:gd name="connsiteX2" fmla="*/ 2407162 w 2407162"/>
                    <a:gd name="connsiteY2" fmla="*/ 2397053 h 2397053"/>
                    <a:gd name="connsiteX3" fmla="*/ 0 w 2407162"/>
                    <a:gd name="connsiteY3" fmla="*/ 2397053 h 2397053"/>
                    <a:gd name="connsiteX0-1" fmla="*/ 0 w 2407162"/>
                    <a:gd name="connsiteY0-2" fmla="*/ 2397053 h 2397053"/>
                    <a:gd name="connsiteX1-3" fmla="*/ 0 w 2407162"/>
                    <a:gd name="connsiteY1-4" fmla="*/ 0 h 2397053"/>
                    <a:gd name="connsiteX2-5" fmla="*/ 2407162 w 2407162"/>
                    <a:gd name="connsiteY2-6" fmla="*/ 2397053 h 2397053"/>
                    <a:gd name="connsiteX3-7" fmla="*/ 0 w 2407162"/>
                    <a:gd name="connsiteY3-8" fmla="*/ 2397053 h 2397053"/>
                    <a:gd name="connsiteX0-9" fmla="*/ 0 w 2407162"/>
                    <a:gd name="connsiteY0-10" fmla="*/ 2397053 h 2397053"/>
                    <a:gd name="connsiteX1-11" fmla="*/ 0 w 2407162"/>
                    <a:gd name="connsiteY1-12" fmla="*/ 0 h 2397053"/>
                    <a:gd name="connsiteX2-13" fmla="*/ 2407162 w 2407162"/>
                    <a:gd name="connsiteY2-14" fmla="*/ 2397053 h 2397053"/>
                    <a:gd name="connsiteX3-15" fmla="*/ 0 w 2407162"/>
                    <a:gd name="connsiteY3-16" fmla="*/ 2397053 h 2397053"/>
                    <a:gd name="connsiteX0-17" fmla="*/ 0 w 2407162"/>
                    <a:gd name="connsiteY0-18" fmla="*/ 2397053 h 2397053"/>
                    <a:gd name="connsiteX1-19" fmla="*/ 0 w 2407162"/>
                    <a:gd name="connsiteY1-20" fmla="*/ 0 h 2397053"/>
                    <a:gd name="connsiteX2-21" fmla="*/ 2407162 w 2407162"/>
                    <a:gd name="connsiteY2-22" fmla="*/ 2397053 h 2397053"/>
                    <a:gd name="connsiteX3-23" fmla="*/ 0 w 2407162"/>
                    <a:gd name="connsiteY3-24" fmla="*/ 2397053 h 2397053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2407162" h="2397053">
                      <a:moveTo>
                        <a:pt x="0" y="2397053"/>
                      </a:moveTo>
                      <a:lnTo>
                        <a:pt x="0" y="0"/>
                      </a:lnTo>
                      <a:cubicBezTo>
                        <a:pt x="536664" y="1252310"/>
                        <a:pt x="1729820" y="2082589"/>
                        <a:pt x="2407162" y="2397053"/>
                      </a:cubicBezTo>
                      <a:lnTo>
                        <a:pt x="0" y="239705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4" name="Right Triangle 17"/>
                <p:cNvSpPr/>
                <p:nvPr/>
              </p:nvSpPr>
              <p:spPr>
                <a:xfrm>
                  <a:off x="-10809" y="2720143"/>
                  <a:ext cx="2433577" cy="2423357"/>
                </a:xfrm>
                <a:custGeom>
                  <a:avLst/>
                  <a:gdLst>
                    <a:gd name="connsiteX0" fmla="*/ 0 w 2407162"/>
                    <a:gd name="connsiteY0" fmla="*/ 2397053 h 2397053"/>
                    <a:gd name="connsiteX1" fmla="*/ 0 w 2407162"/>
                    <a:gd name="connsiteY1" fmla="*/ 0 h 2397053"/>
                    <a:gd name="connsiteX2" fmla="*/ 2407162 w 2407162"/>
                    <a:gd name="connsiteY2" fmla="*/ 2397053 h 2397053"/>
                    <a:gd name="connsiteX3" fmla="*/ 0 w 2407162"/>
                    <a:gd name="connsiteY3" fmla="*/ 2397053 h 2397053"/>
                    <a:gd name="connsiteX0-1" fmla="*/ 0 w 2407162"/>
                    <a:gd name="connsiteY0-2" fmla="*/ 2397053 h 2397053"/>
                    <a:gd name="connsiteX1-3" fmla="*/ 0 w 2407162"/>
                    <a:gd name="connsiteY1-4" fmla="*/ 0 h 2397053"/>
                    <a:gd name="connsiteX2-5" fmla="*/ 2407162 w 2407162"/>
                    <a:gd name="connsiteY2-6" fmla="*/ 2397053 h 2397053"/>
                    <a:gd name="connsiteX3-7" fmla="*/ 0 w 2407162"/>
                    <a:gd name="connsiteY3-8" fmla="*/ 2397053 h 2397053"/>
                    <a:gd name="connsiteX0-9" fmla="*/ 0 w 2407162"/>
                    <a:gd name="connsiteY0-10" fmla="*/ 2397053 h 2397053"/>
                    <a:gd name="connsiteX1-11" fmla="*/ 0 w 2407162"/>
                    <a:gd name="connsiteY1-12" fmla="*/ 0 h 2397053"/>
                    <a:gd name="connsiteX2-13" fmla="*/ 2407162 w 2407162"/>
                    <a:gd name="connsiteY2-14" fmla="*/ 2397053 h 2397053"/>
                    <a:gd name="connsiteX3-15" fmla="*/ 0 w 2407162"/>
                    <a:gd name="connsiteY3-16" fmla="*/ 2397053 h 2397053"/>
                    <a:gd name="connsiteX0-17" fmla="*/ 0 w 2407162"/>
                    <a:gd name="connsiteY0-18" fmla="*/ 2397053 h 2397053"/>
                    <a:gd name="connsiteX1-19" fmla="*/ 0 w 2407162"/>
                    <a:gd name="connsiteY1-20" fmla="*/ 0 h 2397053"/>
                    <a:gd name="connsiteX2-21" fmla="*/ 2407162 w 2407162"/>
                    <a:gd name="connsiteY2-22" fmla="*/ 2397053 h 2397053"/>
                    <a:gd name="connsiteX3-23" fmla="*/ 0 w 2407162"/>
                    <a:gd name="connsiteY3-24" fmla="*/ 2397053 h 2397053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2407162" h="2397053">
                      <a:moveTo>
                        <a:pt x="0" y="2397053"/>
                      </a:moveTo>
                      <a:lnTo>
                        <a:pt x="0" y="0"/>
                      </a:lnTo>
                      <a:cubicBezTo>
                        <a:pt x="536664" y="1252310"/>
                        <a:pt x="1729820" y="2082589"/>
                        <a:pt x="2407162" y="2397053"/>
                      </a:cubicBezTo>
                      <a:lnTo>
                        <a:pt x="0" y="239705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7" name="Group 7"/>
              <p:cNvGrpSpPr/>
              <p:nvPr/>
            </p:nvGrpSpPr>
            <p:grpSpPr>
              <a:xfrm>
                <a:off x="4597555" y="4439255"/>
                <a:ext cx="909546" cy="925862"/>
                <a:chOff x="4597555" y="3582005"/>
                <a:chExt cx="909546" cy="925862"/>
              </a:xfrm>
            </p:grpSpPr>
            <p:grpSp>
              <p:nvGrpSpPr>
                <p:cNvPr id="18" name="Group 34"/>
                <p:cNvGrpSpPr/>
                <p:nvPr/>
              </p:nvGrpSpPr>
              <p:grpSpPr>
                <a:xfrm>
                  <a:off x="4597555" y="3582005"/>
                  <a:ext cx="909546" cy="925862"/>
                  <a:chOff x="3394848" y="792919"/>
                  <a:chExt cx="1114154" cy="1134140"/>
                </a:xfrm>
              </p:grpSpPr>
              <p:sp>
                <p:nvSpPr>
                  <p:cNvPr id="20" name="Round Diagonal Corner Rectangle 35"/>
                  <p:cNvSpPr/>
                  <p:nvPr/>
                </p:nvSpPr>
                <p:spPr>
                  <a:xfrm rot="16200000">
                    <a:off x="3384855" y="802912"/>
                    <a:ext cx="1134140" cy="1114154"/>
                  </a:xfrm>
                  <a:prstGeom prst="round2DiagRect">
                    <a:avLst>
                      <a:gd name="adj1" fmla="val 50000"/>
                      <a:gd name="adj2" fmla="val 0"/>
                    </a:avLst>
                  </a:prstGeom>
                  <a:noFill/>
                  <a:ln>
                    <a:solidFill>
                      <a:srgbClr val="F7B7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1" name="Round Diagonal Corner Rectangle 36"/>
                  <p:cNvSpPr/>
                  <p:nvPr/>
                </p:nvSpPr>
                <p:spPr>
                  <a:xfrm rot="16200000">
                    <a:off x="3487046" y="892037"/>
                    <a:ext cx="950796" cy="934040"/>
                  </a:xfrm>
                  <a:prstGeom prst="round2DiagRect">
                    <a:avLst>
                      <a:gd name="adj1" fmla="val 50000"/>
                      <a:gd name="adj2" fmla="val 0"/>
                    </a:avLst>
                  </a:prstGeom>
                  <a:solidFill>
                    <a:srgbClr val="F7B75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19" name="Freeform 101"/>
                <p:cNvSpPr>
                  <a:spLocks noEditPoints="1"/>
                </p:cNvSpPr>
                <p:nvPr/>
              </p:nvSpPr>
              <p:spPr bwMode="auto">
                <a:xfrm>
                  <a:off x="4839897" y="3895194"/>
                  <a:ext cx="440940" cy="292190"/>
                </a:xfrm>
                <a:custGeom>
                  <a:avLst/>
                  <a:gdLst/>
                  <a:ahLst/>
                  <a:cxnLst>
                    <a:cxn ang="0">
                      <a:pos x="77" y="43"/>
                    </a:cxn>
                    <a:cxn ang="0">
                      <a:pos x="77" y="47"/>
                    </a:cxn>
                    <a:cxn ang="0">
                      <a:pos x="70" y="51"/>
                    </a:cxn>
                    <a:cxn ang="0">
                      <a:pos x="6" y="51"/>
                    </a:cxn>
                    <a:cxn ang="0">
                      <a:pos x="0" y="47"/>
                    </a:cxn>
                    <a:cxn ang="0">
                      <a:pos x="0" y="43"/>
                    </a:cxn>
                    <a:cxn ang="0">
                      <a:pos x="6" y="43"/>
                    </a:cxn>
                    <a:cxn ang="0">
                      <a:pos x="70" y="43"/>
                    </a:cxn>
                    <a:cxn ang="0">
                      <a:pos x="77" y="43"/>
                    </a:cxn>
                    <a:cxn ang="0">
                      <a:pos x="10" y="34"/>
                    </a:cxn>
                    <a:cxn ang="0">
                      <a:pos x="10" y="6"/>
                    </a:cxn>
                    <a:cxn ang="0">
                      <a:pos x="16" y="0"/>
                    </a:cxn>
                    <a:cxn ang="0">
                      <a:pos x="60" y="0"/>
                    </a:cxn>
                    <a:cxn ang="0">
                      <a:pos x="67" y="6"/>
                    </a:cxn>
                    <a:cxn ang="0">
                      <a:pos x="67" y="34"/>
                    </a:cxn>
                    <a:cxn ang="0">
                      <a:pos x="60" y="41"/>
                    </a:cxn>
                    <a:cxn ang="0">
                      <a:pos x="16" y="41"/>
                    </a:cxn>
                    <a:cxn ang="0">
                      <a:pos x="10" y="34"/>
                    </a:cxn>
                    <a:cxn ang="0">
                      <a:pos x="15" y="34"/>
                    </a:cxn>
                    <a:cxn ang="0">
                      <a:pos x="16" y="36"/>
                    </a:cxn>
                    <a:cxn ang="0">
                      <a:pos x="60" y="36"/>
                    </a:cxn>
                    <a:cxn ang="0">
                      <a:pos x="61" y="34"/>
                    </a:cxn>
                    <a:cxn ang="0">
                      <a:pos x="61" y="6"/>
                    </a:cxn>
                    <a:cxn ang="0">
                      <a:pos x="60" y="5"/>
                    </a:cxn>
                    <a:cxn ang="0">
                      <a:pos x="16" y="5"/>
                    </a:cxn>
                    <a:cxn ang="0">
                      <a:pos x="15" y="6"/>
                    </a:cxn>
                    <a:cxn ang="0">
                      <a:pos x="15" y="34"/>
                    </a:cxn>
                    <a:cxn ang="0">
                      <a:pos x="42" y="47"/>
                    </a:cxn>
                    <a:cxn ang="0">
                      <a:pos x="42" y="46"/>
                    </a:cxn>
                    <a:cxn ang="0">
                      <a:pos x="35" y="46"/>
                    </a:cxn>
                    <a:cxn ang="0">
                      <a:pos x="34" y="47"/>
                    </a:cxn>
                    <a:cxn ang="0">
                      <a:pos x="35" y="47"/>
                    </a:cxn>
                    <a:cxn ang="0">
                      <a:pos x="42" y="47"/>
                    </a:cxn>
                    <a:cxn ang="0">
                      <a:pos x="42" y="47"/>
                    </a:cxn>
                  </a:cxnLst>
                  <a:rect l="0" t="0" r="r" b="b"/>
                  <a:pathLst>
                    <a:path w="77" h="51">
                      <a:moveTo>
                        <a:pt x="77" y="43"/>
                      </a:moveTo>
                      <a:cubicBezTo>
                        <a:pt x="77" y="47"/>
                        <a:pt x="77" y="47"/>
                        <a:pt x="77" y="47"/>
                      </a:cubicBezTo>
                      <a:cubicBezTo>
                        <a:pt x="77" y="49"/>
                        <a:pt x="74" y="51"/>
                        <a:pt x="70" y="51"/>
                      </a:cubicBezTo>
                      <a:cubicBezTo>
                        <a:pt x="6" y="51"/>
                        <a:pt x="6" y="51"/>
                        <a:pt x="6" y="51"/>
                      </a:cubicBezTo>
                      <a:cubicBezTo>
                        <a:pt x="3" y="51"/>
                        <a:pt x="0" y="49"/>
                        <a:pt x="0" y="47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6" y="43"/>
                        <a:pt x="6" y="43"/>
                        <a:pt x="6" y="43"/>
                      </a:cubicBezTo>
                      <a:cubicBezTo>
                        <a:pt x="70" y="43"/>
                        <a:pt x="70" y="43"/>
                        <a:pt x="70" y="43"/>
                      </a:cubicBezTo>
                      <a:lnTo>
                        <a:pt x="77" y="43"/>
                      </a:lnTo>
                      <a:close/>
                      <a:moveTo>
                        <a:pt x="10" y="34"/>
                      </a:move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0" y="2"/>
                        <a:pt x="13" y="0"/>
                        <a:pt x="16" y="0"/>
                      </a:cubicBezTo>
                      <a:cubicBezTo>
                        <a:pt x="60" y="0"/>
                        <a:pt x="60" y="0"/>
                        <a:pt x="60" y="0"/>
                      </a:cubicBezTo>
                      <a:cubicBezTo>
                        <a:pt x="64" y="0"/>
                        <a:pt x="67" y="2"/>
                        <a:pt x="67" y="6"/>
                      </a:cubicBezTo>
                      <a:cubicBezTo>
                        <a:pt x="67" y="34"/>
                        <a:pt x="67" y="34"/>
                        <a:pt x="67" y="34"/>
                      </a:cubicBezTo>
                      <a:cubicBezTo>
                        <a:pt x="67" y="38"/>
                        <a:pt x="64" y="41"/>
                        <a:pt x="60" y="41"/>
                      </a:cubicBezTo>
                      <a:cubicBezTo>
                        <a:pt x="16" y="41"/>
                        <a:pt x="16" y="41"/>
                        <a:pt x="16" y="41"/>
                      </a:cubicBezTo>
                      <a:cubicBezTo>
                        <a:pt x="13" y="41"/>
                        <a:pt x="10" y="38"/>
                        <a:pt x="10" y="34"/>
                      </a:cubicBezTo>
                      <a:close/>
                      <a:moveTo>
                        <a:pt x="15" y="34"/>
                      </a:moveTo>
                      <a:cubicBezTo>
                        <a:pt x="15" y="35"/>
                        <a:pt x="16" y="36"/>
                        <a:pt x="16" y="36"/>
                      </a:cubicBezTo>
                      <a:cubicBezTo>
                        <a:pt x="60" y="36"/>
                        <a:pt x="60" y="36"/>
                        <a:pt x="60" y="36"/>
                      </a:cubicBezTo>
                      <a:cubicBezTo>
                        <a:pt x="61" y="36"/>
                        <a:pt x="61" y="35"/>
                        <a:pt x="61" y="34"/>
                      </a:cubicBezTo>
                      <a:cubicBezTo>
                        <a:pt x="61" y="6"/>
                        <a:pt x="61" y="6"/>
                        <a:pt x="61" y="6"/>
                      </a:cubicBezTo>
                      <a:cubicBezTo>
                        <a:pt x="61" y="5"/>
                        <a:pt x="61" y="5"/>
                        <a:pt x="60" y="5"/>
                      </a:cubicBezTo>
                      <a:cubicBezTo>
                        <a:pt x="16" y="5"/>
                        <a:pt x="16" y="5"/>
                        <a:pt x="16" y="5"/>
                      </a:cubicBezTo>
                      <a:cubicBezTo>
                        <a:pt x="16" y="5"/>
                        <a:pt x="15" y="5"/>
                        <a:pt x="15" y="6"/>
                      </a:cubicBezTo>
                      <a:lnTo>
                        <a:pt x="15" y="34"/>
                      </a:lnTo>
                      <a:close/>
                      <a:moveTo>
                        <a:pt x="42" y="47"/>
                      </a:moveTo>
                      <a:cubicBezTo>
                        <a:pt x="42" y="46"/>
                        <a:pt x="42" y="46"/>
                        <a:pt x="42" y="46"/>
                      </a:cubicBezTo>
                      <a:cubicBezTo>
                        <a:pt x="35" y="46"/>
                        <a:pt x="35" y="46"/>
                        <a:pt x="35" y="46"/>
                      </a:cubicBezTo>
                      <a:cubicBezTo>
                        <a:pt x="35" y="46"/>
                        <a:pt x="34" y="46"/>
                        <a:pt x="34" y="47"/>
                      </a:cubicBezTo>
                      <a:cubicBezTo>
                        <a:pt x="34" y="47"/>
                        <a:pt x="35" y="47"/>
                        <a:pt x="35" y="47"/>
                      </a:cubicBezTo>
                      <a:cubicBezTo>
                        <a:pt x="42" y="47"/>
                        <a:pt x="42" y="47"/>
                        <a:pt x="42" y="47"/>
                      </a:cubicBezTo>
                      <a:cubicBezTo>
                        <a:pt x="42" y="47"/>
                        <a:pt x="42" y="47"/>
                        <a:pt x="42" y="4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sp>
          <p:nvSpPr>
            <p:cNvPr id="37" name="Text Placeholder 32"/>
            <p:cNvSpPr txBox="1"/>
            <p:nvPr/>
          </p:nvSpPr>
          <p:spPr>
            <a:xfrm>
              <a:off x="7197674" y="3690000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Text Placeholder 32"/>
            <p:cNvSpPr txBox="1"/>
            <p:nvPr/>
          </p:nvSpPr>
          <p:spPr>
            <a:xfrm>
              <a:off x="7197674" y="5606025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Text Placeholder 32"/>
            <p:cNvSpPr txBox="1"/>
            <p:nvPr/>
          </p:nvSpPr>
          <p:spPr>
            <a:xfrm>
              <a:off x="1102041" y="2355379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Text Placeholder 32"/>
            <p:cNvSpPr txBox="1"/>
            <p:nvPr/>
          </p:nvSpPr>
          <p:spPr>
            <a:xfrm>
              <a:off x="1102041" y="4271404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C753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01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454791" y="1987135"/>
            <a:ext cx="8861667" cy="3976713"/>
            <a:chOff x="1454791" y="1987135"/>
            <a:chExt cx="8861667" cy="3976713"/>
          </a:xfrm>
        </p:grpSpPr>
        <p:grpSp>
          <p:nvGrpSpPr>
            <p:cNvPr id="12" name="Group 20"/>
            <p:cNvGrpSpPr/>
            <p:nvPr/>
          </p:nvGrpSpPr>
          <p:grpSpPr>
            <a:xfrm>
              <a:off x="1620965" y="2822711"/>
              <a:ext cx="2178484" cy="698205"/>
              <a:chOff x="775647" y="1808205"/>
              <a:chExt cx="1902203" cy="609657"/>
            </a:xfrm>
          </p:grpSpPr>
          <p:cxnSp>
            <p:nvCxnSpPr>
              <p:cNvPr id="41" name="Straight Connector 10"/>
              <p:cNvCxnSpPr/>
              <p:nvPr/>
            </p:nvCxnSpPr>
            <p:spPr>
              <a:xfrm>
                <a:off x="775647" y="1808205"/>
                <a:ext cx="1896711" cy="0"/>
              </a:xfrm>
              <a:prstGeom prst="line">
                <a:avLst/>
              </a:prstGeom>
              <a:ln w="28575">
                <a:solidFill>
                  <a:srgbClr val="C753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11"/>
              <p:cNvCxnSpPr/>
              <p:nvPr/>
            </p:nvCxnSpPr>
            <p:spPr>
              <a:xfrm>
                <a:off x="2677850" y="1808205"/>
                <a:ext cx="0" cy="609657"/>
              </a:xfrm>
              <a:prstGeom prst="line">
                <a:avLst/>
              </a:prstGeom>
              <a:ln w="28575">
                <a:solidFill>
                  <a:srgbClr val="C7534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25"/>
            <p:cNvGrpSpPr/>
            <p:nvPr/>
          </p:nvGrpSpPr>
          <p:grpSpPr>
            <a:xfrm>
              <a:off x="3793160" y="3520917"/>
              <a:ext cx="2172196" cy="698205"/>
              <a:chOff x="2672358" y="2417862"/>
              <a:chExt cx="1896712" cy="609657"/>
            </a:xfrm>
          </p:grpSpPr>
          <p:cxnSp>
            <p:nvCxnSpPr>
              <p:cNvPr id="39" name="Straight Connector 14"/>
              <p:cNvCxnSpPr/>
              <p:nvPr/>
            </p:nvCxnSpPr>
            <p:spPr>
              <a:xfrm>
                <a:off x="2672358" y="2417862"/>
                <a:ext cx="1896711" cy="0"/>
              </a:xfrm>
              <a:prstGeom prst="line">
                <a:avLst/>
              </a:prstGeom>
              <a:ln w="28575">
                <a:solidFill>
                  <a:srgbClr val="71BE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15"/>
              <p:cNvCxnSpPr/>
              <p:nvPr/>
            </p:nvCxnSpPr>
            <p:spPr>
              <a:xfrm>
                <a:off x="4569070" y="2417862"/>
                <a:ext cx="0" cy="609657"/>
              </a:xfrm>
              <a:prstGeom prst="line">
                <a:avLst/>
              </a:prstGeom>
              <a:ln w="28575">
                <a:solidFill>
                  <a:srgbClr val="71BE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22"/>
            <p:cNvGrpSpPr/>
            <p:nvPr/>
          </p:nvGrpSpPr>
          <p:grpSpPr>
            <a:xfrm>
              <a:off x="5965355" y="4219122"/>
              <a:ext cx="2178908" cy="698205"/>
              <a:chOff x="4569070" y="3027519"/>
              <a:chExt cx="1902573" cy="609657"/>
            </a:xfrm>
          </p:grpSpPr>
          <p:cxnSp>
            <p:nvCxnSpPr>
              <p:cNvPr id="37" name="Straight Connector 16"/>
              <p:cNvCxnSpPr/>
              <p:nvPr/>
            </p:nvCxnSpPr>
            <p:spPr>
              <a:xfrm>
                <a:off x="4569070" y="3027519"/>
                <a:ext cx="1896711" cy="0"/>
              </a:xfrm>
              <a:prstGeom prst="line">
                <a:avLst/>
              </a:prstGeom>
              <a:ln w="28575">
                <a:solidFill>
                  <a:srgbClr val="F7B7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17"/>
              <p:cNvCxnSpPr/>
              <p:nvPr/>
            </p:nvCxnSpPr>
            <p:spPr>
              <a:xfrm>
                <a:off x="6471643" y="3027519"/>
                <a:ext cx="0" cy="609657"/>
              </a:xfrm>
              <a:prstGeom prst="line">
                <a:avLst/>
              </a:prstGeom>
              <a:ln w="28575">
                <a:solidFill>
                  <a:srgbClr val="F7B75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24"/>
            <p:cNvGrpSpPr/>
            <p:nvPr/>
          </p:nvGrpSpPr>
          <p:grpSpPr>
            <a:xfrm>
              <a:off x="8144263" y="4917328"/>
              <a:ext cx="2172195" cy="698205"/>
              <a:chOff x="6471643" y="3637176"/>
              <a:chExt cx="1896711" cy="609657"/>
            </a:xfrm>
          </p:grpSpPr>
          <p:cxnSp>
            <p:nvCxnSpPr>
              <p:cNvPr id="35" name="Straight Connector 18"/>
              <p:cNvCxnSpPr/>
              <p:nvPr/>
            </p:nvCxnSpPr>
            <p:spPr>
              <a:xfrm>
                <a:off x="6471643" y="3638550"/>
                <a:ext cx="1896711" cy="0"/>
              </a:xfrm>
              <a:prstGeom prst="line">
                <a:avLst/>
              </a:prstGeom>
              <a:ln w="28575">
                <a:solidFill>
                  <a:srgbClr val="819FA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23"/>
              <p:cNvCxnSpPr/>
              <p:nvPr/>
            </p:nvCxnSpPr>
            <p:spPr>
              <a:xfrm>
                <a:off x="8368354" y="3637176"/>
                <a:ext cx="0" cy="609657"/>
              </a:xfrm>
              <a:prstGeom prst="line">
                <a:avLst/>
              </a:prstGeom>
              <a:ln w="28575">
                <a:solidFill>
                  <a:srgbClr val="819FA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26"/>
            <p:cNvGrpSpPr/>
            <p:nvPr/>
          </p:nvGrpSpPr>
          <p:grpSpPr>
            <a:xfrm>
              <a:off x="4413525" y="2393636"/>
              <a:ext cx="901805" cy="894378"/>
              <a:chOff x="6000750" y="3090863"/>
              <a:chExt cx="1735138" cy="1720850"/>
            </a:xfrm>
            <a:solidFill>
              <a:srgbClr val="71BEA0"/>
            </a:solidFill>
          </p:grpSpPr>
          <p:sp>
            <p:nvSpPr>
              <p:cNvPr id="33" name="Freeform 27"/>
              <p:cNvSpPr>
                <a:spLocks noEditPoints="1"/>
              </p:cNvSpPr>
              <p:nvPr/>
            </p:nvSpPr>
            <p:spPr bwMode="auto">
              <a:xfrm>
                <a:off x="6367463" y="3908426"/>
                <a:ext cx="1065213" cy="573088"/>
              </a:xfrm>
              <a:custGeom>
                <a:avLst/>
                <a:gdLst>
                  <a:gd name="T0" fmla="*/ 671 w 671"/>
                  <a:gd name="T1" fmla="*/ 0 h 361"/>
                  <a:gd name="T2" fmla="*/ 0 w 671"/>
                  <a:gd name="T3" fmla="*/ 0 h 361"/>
                  <a:gd name="T4" fmla="*/ 0 w 671"/>
                  <a:gd name="T5" fmla="*/ 361 h 361"/>
                  <a:gd name="T6" fmla="*/ 671 w 671"/>
                  <a:gd name="T7" fmla="*/ 361 h 361"/>
                  <a:gd name="T8" fmla="*/ 671 w 671"/>
                  <a:gd name="T9" fmla="*/ 0 h 361"/>
                  <a:gd name="T10" fmla="*/ 487 w 671"/>
                  <a:gd name="T11" fmla="*/ 248 h 361"/>
                  <a:gd name="T12" fmla="*/ 437 w 671"/>
                  <a:gd name="T13" fmla="*/ 300 h 361"/>
                  <a:gd name="T14" fmla="*/ 373 w 671"/>
                  <a:gd name="T15" fmla="*/ 236 h 361"/>
                  <a:gd name="T16" fmla="*/ 338 w 671"/>
                  <a:gd name="T17" fmla="*/ 300 h 361"/>
                  <a:gd name="T18" fmla="*/ 284 w 671"/>
                  <a:gd name="T19" fmla="*/ 97 h 361"/>
                  <a:gd name="T20" fmla="*/ 489 w 671"/>
                  <a:gd name="T21" fmla="*/ 149 h 361"/>
                  <a:gd name="T22" fmla="*/ 423 w 671"/>
                  <a:gd name="T23" fmla="*/ 184 h 361"/>
                  <a:gd name="T24" fmla="*/ 487 w 671"/>
                  <a:gd name="T25" fmla="*/ 248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71" h="361">
                    <a:moveTo>
                      <a:pt x="671" y="0"/>
                    </a:moveTo>
                    <a:lnTo>
                      <a:pt x="0" y="0"/>
                    </a:lnTo>
                    <a:lnTo>
                      <a:pt x="0" y="361"/>
                    </a:lnTo>
                    <a:lnTo>
                      <a:pt x="671" y="361"/>
                    </a:lnTo>
                    <a:lnTo>
                      <a:pt x="671" y="0"/>
                    </a:lnTo>
                    <a:close/>
                    <a:moveTo>
                      <a:pt x="487" y="248"/>
                    </a:moveTo>
                    <a:lnTo>
                      <a:pt x="437" y="300"/>
                    </a:lnTo>
                    <a:lnTo>
                      <a:pt x="373" y="236"/>
                    </a:lnTo>
                    <a:lnTo>
                      <a:pt x="338" y="300"/>
                    </a:lnTo>
                    <a:lnTo>
                      <a:pt x="284" y="97"/>
                    </a:lnTo>
                    <a:lnTo>
                      <a:pt x="489" y="149"/>
                    </a:lnTo>
                    <a:lnTo>
                      <a:pt x="423" y="184"/>
                    </a:lnTo>
                    <a:lnTo>
                      <a:pt x="487" y="24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4" name="Freeform 28"/>
              <p:cNvSpPr>
                <a:spLocks noEditPoints="1"/>
              </p:cNvSpPr>
              <p:nvPr/>
            </p:nvSpPr>
            <p:spPr bwMode="auto">
              <a:xfrm>
                <a:off x="6000750" y="3090863"/>
                <a:ext cx="1735138" cy="1720850"/>
              </a:xfrm>
              <a:custGeom>
                <a:avLst/>
                <a:gdLst>
                  <a:gd name="T0" fmla="*/ 451 w 463"/>
                  <a:gd name="T1" fmla="*/ 388 h 459"/>
                  <a:gd name="T2" fmla="*/ 432 w 463"/>
                  <a:gd name="T3" fmla="*/ 388 h 459"/>
                  <a:gd name="T4" fmla="*/ 425 w 463"/>
                  <a:gd name="T5" fmla="*/ 388 h 459"/>
                  <a:gd name="T6" fmla="*/ 425 w 463"/>
                  <a:gd name="T7" fmla="*/ 278 h 459"/>
                  <a:gd name="T8" fmla="*/ 432 w 463"/>
                  <a:gd name="T9" fmla="*/ 271 h 459"/>
                  <a:gd name="T10" fmla="*/ 463 w 463"/>
                  <a:gd name="T11" fmla="*/ 200 h 459"/>
                  <a:gd name="T12" fmla="*/ 368 w 463"/>
                  <a:gd name="T13" fmla="*/ 105 h 459"/>
                  <a:gd name="T14" fmla="*/ 339 w 463"/>
                  <a:gd name="T15" fmla="*/ 109 h 459"/>
                  <a:gd name="T16" fmla="*/ 218 w 463"/>
                  <a:gd name="T17" fmla="*/ 0 h 459"/>
                  <a:gd name="T18" fmla="*/ 96 w 463"/>
                  <a:gd name="T19" fmla="*/ 122 h 459"/>
                  <a:gd name="T20" fmla="*/ 98 w 463"/>
                  <a:gd name="T21" fmla="*/ 145 h 459"/>
                  <a:gd name="T22" fmla="*/ 76 w 463"/>
                  <a:gd name="T23" fmla="*/ 145 h 459"/>
                  <a:gd name="T24" fmla="*/ 0 w 463"/>
                  <a:gd name="T25" fmla="*/ 221 h 459"/>
                  <a:gd name="T26" fmla="*/ 55 w 463"/>
                  <a:gd name="T27" fmla="*/ 293 h 459"/>
                  <a:gd name="T28" fmla="*/ 55 w 463"/>
                  <a:gd name="T29" fmla="*/ 388 h 459"/>
                  <a:gd name="T30" fmla="*/ 48 w 463"/>
                  <a:gd name="T31" fmla="*/ 388 h 459"/>
                  <a:gd name="T32" fmla="*/ 28 w 463"/>
                  <a:gd name="T33" fmla="*/ 388 h 459"/>
                  <a:gd name="T34" fmla="*/ 25 w 463"/>
                  <a:gd name="T35" fmla="*/ 408 h 459"/>
                  <a:gd name="T36" fmla="*/ 25 w 463"/>
                  <a:gd name="T37" fmla="*/ 413 h 459"/>
                  <a:gd name="T38" fmla="*/ 25 w 463"/>
                  <a:gd name="T39" fmla="*/ 418 h 459"/>
                  <a:gd name="T40" fmla="*/ 65 w 463"/>
                  <a:gd name="T41" fmla="*/ 459 h 459"/>
                  <a:gd name="T42" fmla="*/ 414 w 463"/>
                  <a:gd name="T43" fmla="*/ 459 h 459"/>
                  <a:gd name="T44" fmla="*/ 455 w 463"/>
                  <a:gd name="T45" fmla="*/ 418 h 459"/>
                  <a:gd name="T46" fmla="*/ 455 w 463"/>
                  <a:gd name="T47" fmla="*/ 413 h 459"/>
                  <a:gd name="T48" fmla="*/ 454 w 463"/>
                  <a:gd name="T49" fmla="*/ 407 h 459"/>
                  <a:gd name="T50" fmla="*/ 451 w 463"/>
                  <a:gd name="T51" fmla="*/ 388 h 459"/>
                  <a:gd name="T52" fmla="*/ 78 w 463"/>
                  <a:gd name="T53" fmla="*/ 207 h 459"/>
                  <a:gd name="T54" fmla="*/ 86 w 463"/>
                  <a:gd name="T55" fmla="*/ 199 h 459"/>
                  <a:gd name="T56" fmla="*/ 394 w 463"/>
                  <a:gd name="T57" fmla="*/ 199 h 459"/>
                  <a:gd name="T58" fmla="*/ 402 w 463"/>
                  <a:gd name="T59" fmla="*/ 207 h 459"/>
                  <a:gd name="T60" fmla="*/ 402 w 463"/>
                  <a:gd name="T61" fmla="*/ 388 h 459"/>
                  <a:gd name="T62" fmla="*/ 299 w 463"/>
                  <a:gd name="T63" fmla="*/ 388 h 459"/>
                  <a:gd name="T64" fmla="*/ 278 w 463"/>
                  <a:gd name="T65" fmla="*/ 388 h 459"/>
                  <a:gd name="T66" fmla="*/ 278 w 463"/>
                  <a:gd name="T67" fmla="*/ 392 h 459"/>
                  <a:gd name="T68" fmla="*/ 202 w 463"/>
                  <a:gd name="T69" fmla="*/ 392 h 459"/>
                  <a:gd name="T70" fmla="*/ 202 w 463"/>
                  <a:gd name="T71" fmla="*/ 388 h 459"/>
                  <a:gd name="T72" fmla="*/ 181 w 463"/>
                  <a:gd name="T73" fmla="*/ 388 h 459"/>
                  <a:gd name="T74" fmla="*/ 78 w 463"/>
                  <a:gd name="T75" fmla="*/ 388 h 459"/>
                  <a:gd name="T76" fmla="*/ 78 w 463"/>
                  <a:gd name="T77" fmla="*/ 207 h 459"/>
                  <a:gd name="T78" fmla="*/ 432 w 463"/>
                  <a:gd name="T79" fmla="*/ 418 h 459"/>
                  <a:gd name="T80" fmla="*/ 414 w 463"/>
                  <a:gd name="T81" fmla="*/ 436 h 459"/>
                  <a:gd name="T82" fmla="*/ 65 w 463"/>
                  <a:gd name="T83" fmla="*/ 436 h 459"/>
                  <a:gd name="T84" fmla="*/ 48 w 463"/>
                  <a:gd name="T85" fmla="*/ 418 h 459"/>
                  <a:gd name="T86" fmla="*/ 48 w 463"/>
                  <a:gd name="T87" fmla="*/ 413 h 459"/>
                  <a:gd name="T88" fmla="*/ 48 w 463"/>
                  <a:gd name="T89" fmla="*/ 411 h 459"/>
                  <a:gd name="T90" fmla="*/ 181 w 463"/>
                  <a:gd name="T91" fmla="*/ 411 h 459"/>
                  <a:gd name="T92" fmla="*/ 186 w 463"/>
                  <a:gd name="T93" fmla="*/ 416 h 459"/>
                  <a:gd name="T94" fmla="*/ 294 w 463"/>
                  <a:gd name="T95" fmla="*/ 416 h 459"/>
                  <a:gd name="T96" fmla="*/ 299 w 463"/>
                  <a:gd name="T97" fmla="*/ 411 h 459"/>
                  <a:gd name="T98" fmla="*/ 432 w 463"/>
                  <a:gd name="T99" fmla="*/ 411 h 459"/>
                  <a:gd name="T100" fmla="*/ 432 w 463"/>
                  <a:gd name="T101" fmla="*/ 413 h 459"/>
                  <a:gd name="T102" fmla="*/ 432 w 463"/>
                  <a:gd name="T103" fmla="*/ 418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63" h="459">
                    <a:moveTo>
                      <a:pt x="451" y="388"/>
                    </a:moveTo>
                    <a:cubicBezTo>
                      <a:pt x="432" y="388"/>
                      <a:pt x="432" y="388"/>
                      <a:pt x="432" y="388"/>
                    </a:cubicBezTo>
                    <a:cubicBezTo>
                      <a:pt x="425" y="388"/>
                      <a:pt x="425" y="388"/>
                      <a:pt x="425" y="388"/>
                    </a:cubicBezTo>
                    <a:cubicBezTo>
                      <a:pt x="425" y="278"/>
                      <a:pt x="425" y="278"/>
                      <a:pt x="425" y="278"/>
                    </a:cubicBezTo>
                    <a:cubicBezTo>
                      <a:pt x="427" y="276"/>
                      <a:pt x="430" y="273"/>
                      <a:pt x="432" y="271"/>
                    </a:cubicBezTo>
                    <a:cubicBezTo>
                      <a:pt x="451" y="254"/>
                      <a:pt x="463" y="228"/>
                      <a:pt x="463" y="200"/>
                    </a:cubicBezTo>
                    <a:cubicBezTo>
                      <a:pt x="463" y="148"/>
                      <a:pt x="421" y="105"/>
                      <a:pt x="368" y="105"/>
                    </a:cubicBezTo>
                    <a:cubicBezTo>
                      <a:pt x="358" y="105"/>
                      <a:pt x="348" y="107"/>
                      <a:pt x="339" y="109"/>
                    </a:cubicBezTo>
                    <a:cubicBezTo>
                      <a:pt x="333" y="48"/>
                      <a:pt x="281" y="0"/>
                      <a:pt x="218" y="0"/>
                    </a:cubicBezTo>
                    <a:cubicBezTo>
                      <a:pt x="150" y="0"/>
                      <a:pt x="96" y="54"/>
                      <a:pt x="96" y="122"/>
                    </a:cubicBezTo>
                    <a:cubicBezTo>
                      <a:pt x="96" y="130"/>
                      <a:pt x="97" y="138"/>
                      <a:pt x="98" y="145"/>
                    </a:cubicBezTo>
                    <a:cubicBezTo>
                      <a:pt x="76" y="145"/>
                      <a:pt x="76" y="145"/>
                      <a:pt x="76" y="145"/>
                    </a:cubicBezTo>
                    <a:cubicBezTo>
                      <a:pt x="34" y="145"/>
                      <a:pt x="0" y="179"/>
                      <a:pt x="0" y="221"/>
                    </a:cubicBezTo>
                    <a:cubicBezTo>
                      <a:pt x="0" y="255"/>
                      <a:pt x="23" y="284"/>
                      <a:pt x="55" y="293"/>
                    </a:cubicBezTo>
                    <a:cubicBezTo>
                      <a:pt x="55" y="388"/>
                      <a:pt x="55" y="388"/>
                      <a:pt x="55" y="388"/>
                    </a:cubicBezTo>
                    <a:cubicBezTo>
                      <a:pt x="48" y="388"/>
                      <a:pt x="48" y="388"/>
                      <a:pt x="48" y="388"/>
                    </a:cubicBezTo>
                    <a:cubicBezTo>
                      <a:pt x="28" y="388"/>
                      <a:pt x="28" y="388"/>
                      <a:pt x="28" y="388"/>
                    </a:cubicBezTo>
                    <a:cubicBezTo>
                      <a:pt x="25" y="408"/>
                      <a:pt x="25" y="408"/>
                      <a:pt x="25" y="408"/>
                    </a:cubicBezTo>
                    <a:cubicBezTo>
                      <a:pt x="25" y="409"/>
                      <a:pt x="25" y="410"/>
                      <a:pt x="25" y="413"/>
                    </a:cubicBezTo>
                    <a:cubicBezTo>
                      <a:pt x="25" y="418"/>
                      <a:pt x="25" y="418"/>
                      <a:pt x="25" y="418"/>
                    </a:cubicBezTo>
                    <a:cubicBezTo>
                      <a:pt x="25" y="441"/>
                      <a:pt x="43" y="459"/>
                      <a:pt x="65" y="459"/>
                    </a:cubicBezTo>
                    <a:cubicBezTo>
                      <a:pt x="414" y="459"/>
                      <a:pt x="414" y="459"/>
                      <a:pt x="414" y="459"/>
                    </a:cubicBezTo>
                    <a:cubicBezTo>
                      <a:pt x="437" y="459"/>
                      <a:pt x="455" y="441"/>
                      <a:pt x="455" y="418"/>
                    </a:cubicBezTo>
                    <a:cubicBezTo>
                      <a:pt x="455" y="413"/>
                      <a:pt x="455" y="413"/>
                      <a:pt x="455" y="413"/>
                    </a:cubicBezTo>
                    <a:cubicBezTo>
                      <a:pt x="455" y="410"/>
                      <a:pt x="455" y="408"/>
                      <a:pt x="454" y="407"/>
                    </a:cubicBezTo>
                    <a:lnTo>
                      <a:pt x="451" y="388"/>
                    </a:lnTo>
                    <a:close/>
                    <a:moveTo>
                      <a:pt x="78" y="207"/>
                    </a:moveTo>
                    <a:cubicBezTo>
                      <a:pt x="78" y="202"/>
                      <a:pt x="82" y="199"/>
                      <a:pt x="86" y="199"/>
                    </a:cubicBezTo>
                    <a:cubicBezTo>
                      <a:pt x="394" y="199"/>
                      <a:pt x="394" y="199"/>
                      <a:pt x="394" y="199"/>
                    </a:cubicBezTo>
                    <a:cubicBezTo>
                      <a:pt x="398" y="199"/>
                      <a:pt x="402" y="202"/>
                      <a:pt x="402" y="207"/>
                    </a:cubicBezTo>
                    <a:cubicBezTo>
                      <a:pt x="402" y="388"/>
                      <a:pt x="402" y="388"/>
                      <a:pt x="402" y="388"/>
                    </a:cubicBezTo>
                    <a:cubicBezTo>
                      <a:pt x="299" y="388"/>
                      <a:pt x="299" y="388"/>
                      <a:pt x="299" y="388"/>
                    </a:cubicBezTo>
                    <a:cubicBezTo>
                      <a:pt x="278" y="388"/>
                      <a:pt x="278" y="388"/>
                      <a:pt x="278" y="388"/>
                    </a:cubicBezTo>
                    <a:cubicBezTo>
                      <a:pt x="278" y="392"/>
                      <a:pt x="278" y="392"/>
                      <a:pt x="278" y="392"/>
                    </a:cubicBezTo>
                    <a:cubicBezTo>
                      <a:pt x="202" y="392"/>
                      <a:pt x="202" y="392"/>
                      <a:pt x="202" y="392"/>
                    </a:cubicBezTo>
                    <a:cubicBezTo>
                      <a:pt x="202" y="388"/>
                      <a:pt x="202" y="388"/>
                      <a:pt x="202" y="388"/>
                    </a:cubicBezTo>
                    <a:cubicBezTo>
                      <a:pt x="181" y="388"/>
                      <a:pt x="181" y="388"/>
                      <a:pt x="181" y="388"/>
                    </a:cubicBezTo>
                    <a:cubicBezTo>
                      <a:pt x="78" y="388"/>
                      <a:pt x="78" y="388"/>
                      <a:pt x="78" y="388"/>
                    </a:cubicBezTo>
                    <a:lnTo>
                      <a:pt x="78" y="207"/>
                    </a:lnTo>
                    <a:close/>
                    <a:moveTo>
                      <a:pt x="432" y="418"/>
                    </a:moveTo>
                    <a:cubicBezTo>
                      <a:pt x="432" y="428"/>
                      <a:pt x="424" y="436"/>
                      <a:pt x="414" y="436"/>
                    </a:cubicBezTo>
                    <a:cubicBezTo>
                      <a:pt x="65" y="436"/>
                      <a:pt x="65" y="436"/>
                      <a:pt x="65" y="436"/>
                    </a:cubicBezTo>
                    <a:cubicBezTo>
                      <a:pt x="56" y="436"/>
                      <a:pt x="48" y="428"/>
                      <a:pt x="48" y="418"/>
                    </a:cubicBezTo>
                    <a:cubicBezTo>
                      <a:pt x="48" y="413"/>
                      <a:pt x="48" y="413"/>
                      <a:pt x="48" y="413"/>
                    </a:cubicBezTo>
                    <a:cubicBezTo>
                      <a:pt x="48" y="412"/>
                      <a:pt x="48" y="411"/>
                      <a:pt x="48" y="411"/>
                    </a:cubicBezTo>
                    <a:cubicBezTo>
                      <a:pt x="181" y="411"/>
                      <a:pt x="181" y="411"/>
                      <a:pt x="181" y="411"/>
                    </a:cubicBezTo>
                    <a:cubicBezTo>
                      <a:pt x="181" y="413"/>
                      <a:pt x="183" y="416"/>
                      <a:pt x="186" y="416"/>
                    </a:cubicBezTo>
                    <a:cubicBezTo>
                      <a:pt x="294" y="416"/>
                      <a:pt x="294" y="416"/>
                      <a:pt x="294" y="416"/>
                    </a:cubicBezTo>
                    <a:cubicBezTo>
                      <a:pt x="296" y="416"/>
                      <a:pt x="299" y="413"/>
                      <a:pt x="299" y="411"/>
                    </a:cubicBezTo>
                    <a:cubicBezTo>
                      <a:pt x="432" y="411"/>
                      <a:pt x="432" y="411"/>
                      <a:pt x="432" y="411"/>
                    </a:cubicBezTo>
                    <a:cubicBezTo>
                      <a:pt x="432" y="411"/>
                      <a:pt x="432" y="412"/>
                      <a:pt x="432" y="413"/>
                    </a:cubicBezTo>
                    <a:lnTo>
                      <a:pt x="432" y="4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17" name="Freeform 29"/>
            <p:cNvSpPr>
              <a:spLocks noEditPoints="1"/>
            </p:cNvSpPr>
            <p:nvPr/>
          </p:nvSpPr>
          <p:spPr bwMode="auto">
            <a:xfrm>
              <a:off x="6660004" y="3026211"/>
              <a:ext cx="776605" cy="943912"/>
            </a:xfrm>
            <a:custGeom>
              <a:avLst/>
              <a:gdLst>
                <a:gd name="T0" fmla="*/ 127 w 395"/>
                <a:gd name="T1" fmla="*/ 397 h 480"/>
                <a:gd name="T2" fmla="*/ 127 w 395"/>
                <a:gd name="T3" fmla="*/ 361 h 480"/>
                <a:gd name="T4" fmla="*/ 113 w 395"/>
                <a:gd name="T5" fmla="*/ 311 h 480"/>
                <a:gd name="T6" fmla="*/ 113 w 395"/>
                <a:gd name="T7" fmla="*/ 296 h 480"/>
                <a:gd name="T8" fmla="*/ 127 w 395"/>
                <a:gd name="T9" fmla="*/ 207 h 480"/>
                <a:gd name="T10" fmla="*/ 66 w 395"/>
                <a:gd name="T11" fmla="*/ 214 h 480"/>
                <a:gd name="T12" fmla="*/ 55 w 395"/>
                <a:gd name="T13" fmla="*/ 217 h 480"/>
                <a:gd name="T14" fmla="*/ 37 w 395"/>
                <a:gd name="T15" fmla="*/ 240 h 480"/>
                <a:gd name="T16" fmla="*/ 0 w 395"/>
                <a:gd name="T17" fmla="*/ 476 h 480"/>
                <a:gd name="T18" fmla="*/ 390 w 395"/>
                <a:gd name="T19" fmla="*/ 454 h 480"/>
                <a:gd name="T20" fmla="*/ 390 w 395"/>
                <a:gd name="T21" fmla="*/ 480 h 480"/>
                <a:gd name="T22" fmla="*/ 188 w 395"/>
                <a:gd name="T23" fmla="*/ 92 h 480"/>
                <a:gd name="T24" fmla="*/ 199 w 395"/>
                <a:gd name="T25" fmla="*/ 56 h 480"/>
                <a:gd name="T26" fmla="*/ 203 w 395"/>
                <a:gd name="T27" fmla="*/ 0 h 480"/>
                <a:gd name="T28" fmla="*/ 206 w 395"/>
                <a:gd name="T29" fmla="*/ 56 h 480"/>
                <a:gd name="T30" fmla="*/ 217 w 395"/>
                <a:gd name="T31" fmla="*/ 92 h 480"/>
                <a:gd name="T32" fmla="*/ 239 w 395"/>
                <a:gd name="T33" fmla="*/ 119 h 480"/>
                <a:gd name="T34" fmla="*/ 266 w 395"/>
                <a:gd name="T35" fmla="*/ 141 h 480"/>
                <a:gd name="T36" fmla="*/ 148 w 395"/>
                <a:gd name="T37" fmla="*/ 443 h 480"/>
                <a:gd name="T38" fmla="*/ 148 w 395"/>
                <a:gd name="T39" fmla="*/ 133 h 480"/>
                <a:gd name="T40" fmla="*/ 167 w 395"/>
                <a:gd name="T41" fmla="*/ 97 h 480"/>
                <a:gd name="T42" fmla="*/ 211 w 395"/>
                <a:gd name="T43" fmla="*/ 173 h 480"/>
                <a:gd name="T44" fmla="*/ 251 w 395"/>
                <a:gd name="T45" fmla="*/ 173 h 480"/>
                <a:gd name="T46" fmla="*/ 211 w 395"/>
                <a:gd name="T47" fmla="*/ 282 h 480"/>
                <a:gd name="T48" fmla="*/ 211 w 395"/>
                <a:gd name="T49" fmla="*/ 237 h 480"/>
                <a:gd name="T50" fmla="*/ 251 w 395"/>
                <a:gd name="T51" fmla="*/ 345 h 480"/>
                <a:gd name="T52" fmla="*/ 211 w 395"/>
                <a:gd name="T53" fmla="*/ 364 h 480"/>
                <a:gd name="T54" fmla="*/ 251 w 395"/>
                <a:gd name="T55" fmla="*/ 364 h 480"/>
                <a:gd name="T56" fmla="*/ 195 w 395"/>
                <a:gd name="T57" fmla="*/ 364 h 480"/>
                <a:gd name="T58" fmla="*/ 195 w 395"/>
                <a:gd name="T59" fmla="*/ 409 h 480"/>
                <a:gd name="T60" fmla="*/ 154 w 395"/>
                <a:gd name="T61" fmla="*/ 300 h 480"/>
                <a:gd name="T62" fmla="*/ 195 w 395"/>
                <a:gd name="T63" fmla="*/ 282 h 480"/>
                <a:gd name="T64" fmla="*/ 154 w 395"/>
                <a:gd name="T65" fmla="*/ 282 h 480"/>
                <a:gd name="T66" fmla="*/ 195 w 395"/>
                <a:gd name="T67" fmla="*/ 173 h 480"/>
                <a:gd name="T68" fmla="*/ 195 w 395"/>
                <a:gd name="T69" fmla="*/ 218 h 480"/>
                <a:gd name="T70" fmla="*/ 278 w 395"/>
                <a:gd name="T71" fmla="*/ 397 h 480"/>
                <a:gd name="T72" fmla="*/ 278 w 395"/>
                <a:gd name="T73" fmla="*/ 365 h 480"/>
                <a:gd name="T74" fmla="*/ 295 w 395"/>
                <a:gd name="T75" fmla="*/ 320 h 480"/>
                <a:gd name="T76" fmla="*/ 295 w 395"/>
                <a:gd name="T77" fmla="*/ 307 h 480"/>
                <a:gd name="T78" fmla="*/ 278 w 395"/>
                <a:gd name="T79" fmla="*/ 234 h 480"/>
                <a:gd name="T80" fmla="*/ 334 w 395"/>
                <a:gd name="T81" fmla="*/ 247 h 480"/>
                <a:gd name="T82" fmla="*/ 359 w 395"/>
                <a:gd name="T83" fmla="*/ 436 h 480"/>
                <a:gd name="T84" fmla="*/ 344 w 395"/>
                <a:gd name="T85" fmla="*/ 397 h 480"/>
                <a:gd name="T86" fmla="*/ 305 w 395"/>
                <a:gd name="T87" fmla="*/ 397 h 480"/>
                <a:gd name="T88" fmla="*/ 344 w 395"/>
                <a:gd name="T89" fmla="*/ 320 h 480"/>
                <a:gd name="T90" fmla="*/ 305 w 395"/>
                <a:gd name="T91" fmla="*/ 307 h 480"/>
                <a:gd name="T92" fmla="*/ 305 w 395"/>
                <a:gd name="T93" fmla="*/ 275 h 480"/>
                <a:gd name="T94" fmla="*/ 58 w 395"/>
                <a:gd name="T95" fmla="*/ 361 h 480"/>
                <a:gd name="T96" fmla="*/ 58 w 395"/>
                <a:gd name="T97" fmla="*/ 397 h 480"/>
                <a:gd name="T98" fmla="*/ 96 w 395"/>
                <a:gd name="T99" fmla="*/ 261 h 480"/>
                <a:gd name="T100" fmla="*/ 58 w 395"/>
                <a:gd name="T101" fmla="*/ 347 h 480"/>
                <a:gd name="T102" fmla="*/ 96 w 395"/>
                <a:gd name="T103" fmla="*/ 347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95" h="480">
                  <a:moveTo>
                    <a:pt x="44" y="443"/>
                  </a:moveTo>
                  <a:cubicBezTo>
                    <a:pt x="84" y="443"/>
                    <a:pt x="6" y="443"/>
                    <a:pt x="127" y="443"/>
                  </a:cubicBezTo>
                  <a:cubicBezTo>
                    <a:pt x="127" y="397"/>
                    <a:pt x="127" y="397"/>
                    <a:pt x="127" y="397"/>
                  </a:cubicBezTo>
                  <a:cubicBezTo>
                    <a:pt x="113" y="397"/>
                    <a:pt x="113" y="397"/>
                    <a:pt x="113" y="397"/>
                  </a:cubicBezTo>
                  <a:cubicBezTo>
                    <a:pt x="113" y="361"/>
                    <a:pt x="113" y="361"/>
                    <a:pt x="113" y="361"/>
                  </a:cubicBezTo>
                  <a:cubicBezTo>
                    <a:pt x="127" y="361"/>
                    <a:pt x="127" y="361"/>
                    <a:pt x="127" y="361"/>
                  </a:cubicBezTo>
                  <a:cubicBezTo>
                    <a:pt x="127" y="347"/>
                    <a:pt x="127" y="347"/>
                    <a:pt x="127" y="347"/>
                  </a:cubicBezTo>
                  <a:cubicBezTo>
                    <a:pt x="113" y="347"/>
                    <a:pt x="113" y="347"/>
                    <a:pt x="113" y="347"/>
                  </a:cubicBezTo>
                  <a:cubicBezTo>
                    <a:pt x="113" y="311"/>
                    <a:pt x="113" y="311"/>
                    <a:pt x="113" y="311"/>
                  </a:cubicBezTo>
                  <a:cubicBezTo>
                    <a:pt x="127" y="311"/>
                    <a:pt x="127" y="311"/>
                    <a:pt x="127" y="311"/>
                  </a:cubicBezTo>
                  <a:cubicBezTo>
                    <a:pt x="127" y="296"/>
                    <a:pt x="127" y="296"/>
                    <a:pt x="127" y="296"/>
                  </a:cubicBezTo>
                  <a:cubicBezTo>
                    <a:pt x="113" y="296"/>
                    <a:pt x="113" y="296"/>
                    <a:pt x="113" y="296"/>
                  </a:cubicBezTo>
                  <a:cubicBezTo>
                    <a:pt x="113" y="261"/>
                    <a:pt x="113" y="261"/>
                    <a:pt x="113" y="261"/>
                  </a:cubicBezTo>
                  <a:cubicBezTo>
                    <a:pt x="127" y="261"/>
                    <a:pt x="127" y="261"/>
                    <a:pt x="127" y="261"/>
                  </a:cubicBezTo>
                  <a:cubicBezTo>
                    <a:pt x="127" y="207"/>
                    <a:pt x="127" y="207"/>
                    <a:pt x="127" y="207"/>
                  </a:cubicBezTo>
                  <a:cubicBezTo>
                    <a:pt x="68" y="207"/>
                    <a:pt x="68" y="207"/>
                    <a:pt x="68" y="207"/>
                  </a:cubicBezTo>
                  <a:cubicBezTo>
                    <a:pt x="67" y="207"/>
                    <a:pt x="66" y="208"/>
                    <a:pt x="66" y="209"/>
                  </a:cubicBezTo>
                  <a:cubicBezTo>
                    <a:pt x="66" y="214"/>
                    <a:pt x="66" y="214"/>
                    <a:pt x="66" y="214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56" y="214"/>
                    <a:pt x="55" y="215"/>
                    <a:pt x="55" y="217"/>
                  </a:cubicBezTo>
                  <a:cubicBezTo>
                    <a:pt x="55" y="217"/>
                    <a:pt x="55" y="217"/>
                    <a:pt x="55" y="217"/>
                  </a:cubicBezTo>
                  <a:cubicBezTo>
                    <a:pt x="55" y="229"/>
                    <a:pt x="55" y="229"/>
                    <a:pt x="55" y="229"/>
                  </a:cubicBezTo>
                  <a:cubicBezTo>
                    <a:pt x="43" y="229"/>
                    <a:pt x="43" y="229"/>
                    <a:pt x="43" y="229"/>
                  </a:cubicBezTo>
                  <a:cubicBezTo>
                    <a:pt x="39" y="231"/>
                    <a:pt x="37" y="235"/>
                    <a:pt x="37" y="240"/>
                  </a:cubicBezTo>
                  <a:cubicBezTo>
                    <a:pt x="37" y="303"/>
                    <a:pt x="37" y="373"/>
                    <a:pt x="37" y="435"/>
                  </a:cubicBezTo>
                  <a:cubicBezTo>
                    <a:pt x="37" y="439"/>
                    <a:pt x="40" y="443"/>
                    <a:pt x="44" y="443"/>
                  </a:cubicBezTo>
                  <a:close/>
                  <a:moveTo>
                    <a:pt x="0" y="476"/>
                  </a:moveTo>
                  <a:cubicBezTo>
                    <a:pt x="0" y="458"/>
                    <a:pt x="0" y="458"/>
                    <a:pt x="0" y="458"/>
                  </a:cubicBezTo>
                  <a:cubicBezTo>
                    <a:pt x="0" y="456"/>
                    <a:pt x="2" y="454"/>
                    <a:pt x="5" y="454"/>
                  </a:cubicBezTo>
                  <a:cubicBezTo>
                    <a:pt x="390" y="454"/>
                    <a:pt x="390" y="454"/>
                    <a:pt x="390" y="454"/>
                  </a:cubicBezTo>
                  <a:cubicBezTo>
                    <a:pt x="393" y="454"/>
                    <a:pt x="395" y="456"/>
                    <a:pt x="395" y="458"/>
                  </a:cubicBezTo>
                  <a:cubicBezTo>
                    <a:pt x="395" y="476"/>
                    <a:pt x="395" y="476"/>
                    <a:pt x="395" y="476"/>
                  </a:cubicBezTo>
                  <a:cubicBezTo>
                    <a:pt x="395" y="478"/>
                    <a:pt x="393" y="480"/>
                    <a:pt x="390" y="480"/>
                  </a:cubicBezTo>
                  <a:cubicBezTo>
                    <a:pt x="5" y="480"/>
                    <a:pt x="5" y="480"/>
                    <a:pt x="5" y="480"/>
                  </a:cubicBezTo>
                  <a:cubicBezTo>
                    <a:pt x="2" y="480"/>
                    <a:pt x="0" y="478"/>
                    <a:pt x="0" y="476"/>
                  </a:cubicBezTo>
                  <a:close/>
                  <a:moveTo>
                    <a:pt x="188" y="92"/>
                  </a:moveTo>
                  <a:cubicBezTo>
                    <a:pt x="188" y="60"/>
                    <a:pt x="188" y="60"/>
                    <a:pt x="188" y="60"/>
                  </a:cubicBezTo>
                  <a:cubicBezTo>
                    <a:pt x="188" y="58"/>
                    <a:pt x="191" y="56"/>
                    <a:pt x="193" y="56"/>
                  </a:cubicBezTo>
                  <a:cubicBezTo>
                    <a:pt x="199" y="56"/>
                    <a:pt x="199" y="56"/>
                    <a:pt x="199" y="56"/>
                  </a:cubicBezTo>
                  <a:cubicBezTo>
                    <a:pt x="199" y="2"/>
                    <a:pt x="199" y="2"/>
                    <a:pt x="199" y="2"/>
                  </a:cubicBezTo>
                  <a:cubicBezTo>
                    <a:pt x="199" y="1"/>
                    <a:pt x="200" y="0"/>
                    <a:pt x="202" y="0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5" y="0"/>
                    <a:pt x="206" y="1"/>
                    <a:pt x="206" y="2"/>
                  </a:cubicBezTo>
                  <a:cubicBezTo>
                    <a:pt x="206" y="56"/>
                    <a:pt x="206" y="56"/>
                    <a:pt x="206" y="56"/>
                  </a:cubicBezTo>
                  <a:cubicBezTo>
                    <a:pt x="212" y="56"/>
                    <a:pt x="212" y="56"/>
                    <a:pt x="212" y="56"/>
                  </a:cubicBezTo>
                  <a:cubicBezTo>
                    <a:pt x="215" y="56"/>
                    <a:pt x="217" y="58"/>
                    <a:pt x="217" y="60"/>
                  </a:cubicBezTo>
                  <a:cubicBezTo>
                    <a:pt x="217" y="92"/>
                    <a:pt x="217" y="92"/>
                    <a:pt x="217" y="92"/>
                  </a:cubicBezTo>
                  <a:cubicBezTo>
                    <a:pt x="233" y="92"/>
                    <a:pt x="233" y="92"/>
                    <a:pt x="233" y="92"/>
                  </a:cubicBezTo>
                  <a:cubicBezTo>
                    <a:pt x="236" y="92"/>
                    <a:pt x="239" y="94"/>
                    <a:pt x="239" y="97"/>
                  </a:cubicBezTo>
                  <a:cubicBezTo>
                    <a:pt x="239" y="119"/>
                    <a:pt x="239" y="119"/>
                    <a:pt x="239" y="119"/>
                  </a:cubicBezTo>
                  <a:cubicBezTo>
                    <a:pt x="252" y="133"/>
                    <a:pt x="252" y="133"/>
                    <a:pt x="252" y="133"/>
                  </a:cubicBezTo>
                  <a:cubicBezTo>
                    <a:pt x="258" y="133"/>
                    <a:pt x="258" y="133"/>
                    <a:pt x="258" y="133"/>
                  </a:cubicBezTo>
                  <a:cubicBezTo>
                    <a:pt x="262" y="133"/>
                    <a:pt x="266" y="137"/>
                    <a:pt x="266" y="141"/>
                  </a:cubicBezTo>
                  <a:cubicBezTo>
                    <a:pt x="266" y="435"/>
                    <a:pt x="266" y="435"/>
                    <a:pt x="266" y="435"/>
                  </a:cubicBezTo>
                  <a:cubicBezTo>
                    <a:pt x="266" y="439"/>
                    <a:pt x="262" y="443"/>
                    <a:pt x="258" y="443"/>
                  </a:cubicBezTo>
                  <a:cubicBezTo>
                    <a:pt x="158" y="443"/>
                    <a:pt x="181" y="443"/>
                    <a:pt x="148" y="443"/>
                  </a:cubicBezTo>
                  <a:cubicBezTo>
                    <a:pt x="143" y="443"/>
                    <a:pt x="140" y="439"/>
                    <a:pt x="140" y="435"/>
                  </a:cubicBezTo>
                  <a:cubicBezTo>
                    <a:pt x="140" y="141"/>
                    <a:pt x="140" y="141"/>
                    <a:pt x="140" y="141"/>
                  </a:cubicBezTo>
                  <a:cubicBezTo>
                    <a:pt x="140" y="137"/>
                    <a:pt x="143" y="133"/>
                    <a:pt x="148" y="133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67" y="119"/>
                    <a:pt x="167" y="119"/>
                    <a:pt x="167" y="119"/>
                  </a:cubicBezTo>
                  <a:cubicBezTo>
                    <a:pt x="167" y="97"/>
                    <a:pt x="167" y="97"/>
                    <a:pt x="167" y="97"/>
                  </a:cubicBezTo>
                  <a:cubicBezTo>
                    <a:pt x="167" y="94"/>
                    <a:pt x="169" y="92"/>
                    <a:pt x="172" y="92"/>
                  </a:cubicBezTo>
                  <a:cubicBezTo>
                    <a:pt x="188" y="92"/>
                    <a:pt x="188" y="92"/>
                    <a:pt x="188" y="92"/>
                  </a:cubicBezTo>
                  <a:close/>
                  <a:moveTo>
                    <a:pt x="211" y="173"/>
                  </a:moveTo>
                  <a:cubicBezTo>
                    <a:pt x="211" y="218"/>
                    <a:pt x="211" y="218"/>
                    <a:pt x="211" y="218"/>
                  </a:cubicBezTo>
                  <a:cubicBezTo>
                    <a:pt x="251" y="218"/>
                    <a:pt x="251" y="218"/>
                    <a:pt x="251" y="218"/>
                  </a:cubicBezTo>
                  <a:cubicBezTo>
                    <a:pt x="251" y="173"/>
                    <a:pt x="251" y="173"/>
                    <a:pt x="251" y="173"/>
                  </a:cubicBezTo>
                  <a:cubicBezTo>
                    <a:pt x="211" y="173"/>
                    <a:pt x="211" y="173"/>
                    <a:pt x="211" y="173"/>
                  </a:cubicBezTo>
                  <a:close/>
                  <a:moveTo>
                    <a:pt x="211" y="237"/>
                  </a:moveTo>
                  <a:cubicBezTo>
                    <a:pt x="211" y="282"/>
                    <a:pt x="211" y="282"/>
                    <a:pt x="211" y="282"/>
                  </a:cubicBezTo>
                  <a:cubicBezTo>
                    <a:pt x="251" y="282"/>
                    <a:pt x="251" y="282"/>
                    <a:pt x="251" y="282"/>
                  </a:cubicBezTo>
                  <a:cubicBezTo>
                    <a:pt x="251" y="237"/>
                    <a:pt x="251" y="237"/>
                    <a:pt x="251" y="237"/>
                  </a:cubicBezTo>
                  <a:cubicBezTo>
                    <a:pt x="211" y="237"/>
                    <a:pt x="211" y="237"/>
                    <a:pt x="211" y="237"/>
                  </a:cubicBezTo>
                  <a:close/>
                  <a:moveTo>
                    <a:pt x="211" y="300"/>
                  </a:moveTo>
                  <a:cubicBezTo>
                    <a:pt x="211" y="345"/>
                    <a:pt x="211" y="345"/>
                    <a:pt x="211" y="345"/>
                  </a:cubicBezTo>
                  <a:cubicBezTo>
                    <a:pt x="251" y="345"/>
                    <a:pt x="251" y="345"/>
                    <a:pt x="251" y="345"/>
                  </a:cubicBezTo>
                  <a:cubicBezTo>
                    <a:pt x="251" y="300"/>
                    <a:pt x="251" y="300"/>
                    <a:pt x="251" y="300"/>
                  </a:cubicBezTo>
                  <a:cubicBezTo>
                    <a:pt x="211" y="300"/>
                    <a:pt x="211" y="300"/>
                    <a:pt x="211" y="300"/>
                  </a:cubicBezTo>
                  <a:close/>
                  <a:moveTo>
                    <a:pt x="211" y="364"/>
                  </a:moveTo>
                  <a:cubicBezTo>
                    <a:pt x="211" y="409"/>
                    <a:pt x="211" y="409"/>
                    <a:pt x="211" y="409"/>
                  </a:cubicBezTo>
                  <a:cubicBezTo>
                    <a:pt x="251" y="409"/>
                    <a:pt x="251" y="409"/>
                    <a:pt x="251" y="409"/>
                  </a:cubicBezTo>
                  <a:cubicBezTo>
                    <a:pt x="251" y="364"/>
                    <a:pt x="251" y="364"/>
                    <a:pt x="251" y="364"/>
                  </a:cubicBezTo>
                  <a:cubicBezTo>
                    <a:pt x="211" y="364"/>
                    <a:pt x="211" y="364"/>
                    <a:pt x="211" y="364"/>
                  </a:cubicBezTo>
                  <a:close/>
                  <a:moveTo>
                    <a:pt x="195" y="409"/>
                  </a:moveTo>
                  <a:cubicBezTo>
                    <a:pt x="195" y="364"/>
                    <a:pt x="195" y="364"/>
                    <a:pt x="195" y="364"/>
                  </a:cubicBezTo>
                  <a:cubicBezTo>
                    <a:pt x="154" y="364"/>
                    <a:pt x="154" y="364"/>
                    <a:pt x="154" y="364"/>
                  </a:cubicBezTo>
                  <a:cubicBezTo>
                    <a:pt x="154" y="409"/>
                    <a:pt x="154" y="409"/>
                    <a:pt x="154" y="409"/>
                  </a:cubicBezTo>
                  <a:cubicBezTo>
                    <a:pt x="195" y="409"/>
                    <a:pt x="195" y="409"/>
                    <a:pt x="195" y="409"/>
                  </a:cubicBezTo>
                  <a:close/>
                  <a:moveTo>
                    <a:pt x="195" y="345"/>
                  </a:moveTo>
                  <a:cubicBezTo>
                    <a:pt x="195" y="300"/>
                    <a:pt x="195" y="300"/>
                    <a:pt x="195" y="300"/>
                  </a:cubicBezTo>
                  <a:cubicBezTo>
                    <a:pt x="154" y="300"/>
                    <a:pt x="154" y="300"/>
                    <a:pt x="154" y="300"/>
                  </a:cubicBezTo>
                  <a:cubicBezTo>
                    <a:pt x="154" y="345"/>
                    <a:pt x="154" y="345"/>
                    <a:pt x="154" y="345"/>
                  </a:cubicBezTo>
                  <a:cubicBezTo>
                    <a:pt x="195" y="345"/>
                    <a:pt x="195" y="345"/>
                    <a:pt x="195" y="345"/>
                  </a:cubicBezTo>
                  <a:close/>
                  <a:moveTo>
                    <a:pt x="195" y="282"/>
                  </a:moveTo>
                  <a:cubicBezTo>
                    <a:pt x="195" y="237"/>
                    <a:pt x="195" y="237"/>
                    <a:pt x="195" y="237"/>
                  </a:cubicBezTo>
                  <a:cubicBezTo>
                    <a:pt x="154" y="237"/>
                    <a:pt x="154" y="237"/>
                    <a:pt x="154" y="237"/>
                  </a:cubicBezTo>
                  <a:cubicBezTo>
                    <a:pt x="154" y="282"/>
                    <a:pt x="154" y="282"/>
                    <a:pt x="154" y="282"/>
                  </a:cubicBezTo>
                  <a:cubicBezTo>
                    <a:pt x="195" y="282"/>
                    <a:pt x="195" y="282"/>
                    <a:pt x="195" y="282"/>
                  </a:cubicBezTo>
                  <a:close/>
                  <a:moveTo>
                    <a:pt x="195" y="218"/>
                  </a:moveTo>
                  <a:cubicBezTo>
                    <a:pt x="195" y="173"/>
                    <a:pt x="195" y="173"/>
                    <a:pt x="195" y="173"/>
                  </a:cubicBezTo>
                  <a:cubicBezTo>
                    <a:pt x="154" y="173"/>
                    <a:pt x="154" y="173"/>
                    <a:pt x="154" y="173"/>
                  </a:cubicBezTo>
                  <a:cubicBezTo>
                    <a:pt x="154" y="218"/>
                    <a:pt x="154" y="218"/>
                    <a:pt x="154" y="218"/>
                  </a:cubicBezTo>
                  <a:cubicBezTo>
                    <a:pt x="195" y="218"/>
                    <a:pt x="195" y="218"/>
                    <a:pt x="195" y="218"/>
                  </a:cubicBezTo>
                  <a:close/>
                  <a:moveTo>
                    <a:pt x="352" y="443"/>
                  </a:moveTo>
                  <a:cubicBezTo>
                    <a:pt x="278" y="443"/>
                    <a:pt x="278" y="443"/>
                    <a:pt x="278" y="443"/>
                  </a:cubicBezTo>
                  <a:cubicBezTo>
                    <a:pt x="278" y="397"/>
                    <a:pt x="278" y="397"/>
                    <a:pt x="278" y="397"/>
                  </a:cubicBezTo>
                  <a:cubicBezTo>
                    <a:pt x="295" y="397"/>
                    <a:pt x="295" y="397"/>
                    <a:pt x="295" y="397"/>
                  </a:cubicBezTo>
                  <a:cubicBezTo>
                    <a:pt x="295" y="365"/>
                    <a:pt x="295" y="365"/>
                    <a:pt x="295" y="365"/>
                  </a:cubicBezTo>
                  <a:cubicBezTo>
                    <a:pt x="278" y="365"/>
                    <a:pt x="278" y="365"/>
                    <a:pt x="278" y="365"/>
                  </a:cubicBezTo>
                  <a:cubicBezTo>
                    <a:pt x="278" y="352"/>
                    <a:pt x="278" y="352"/>
                    <a:pt x="278" y="352"/>
                  </a:cubicBezTo>
                  <a:cubicBezTo>
                    <a:pt x="295" y="352"/>
                    <a:pt x="295" y="352"/>
                    <a:pt x="295" y="352"/>
                  </a:cubicBezTo>
                  <a:cubicBezTo>
                    <a:pt x="295" y="320"/>
                    <a:pt x="295" y="320"/>
                    <a:pt x="295" y="320"/>
                  </a:cubicBezTo>
                  <a:cubicBezTo>
                    <a:pt x="278" y="320"/>
                    <a:pt x="278" y="320"/>
                    <a:pt x="278" y="320"/>
                  </a:cubicBezTo>
                  <a:cubicBezTo>
                    <a:pt x="278" y="307"/>
                    <a:pt x="278" y="307"/>
                    <a:pt x="278" y="307"/>
                  </a:cubicBezTo>
                  <a:cubicBezTo>
                    <a:pt x="295" y="307"/>
                    <a:pt x="295" y="307"/>
                    <a:pt x="295" y="307"/>
                  </a:cubicBezTo>
                  <a:cubicBezTo>
                    <a:pt x="295" y="275"/>
                    <a:pt x="295" y="275"/>
                    <a:pt x="295" y="275"/>
                  </a:cubicBezTo>
                  <a:cubicBezTo>
                    <a:pt x="278" y="275"/>
                    <a:pt x="278" y="275"/>
                    <a:pt x="278" y="275"/>
                  </a:cubicBezTo>
                  <a:cubicBezTo>
                    <a:pt x="278" y="234"/>
                    <a:pt x="278" y="234"/>
                    <a:pt x="278" y="234"/>
                  </a:cubicBezTo>
                  <a:cubicBezTo>
                    <a:pt x="291" y="234"/>
                    <a:pt x="318" y="234"/>
                    <a:pt x="331" y="234"/>
                  </a:cubicBezTo>
                  <a:cubicBezTo>
                    <a:pt x="333" y="234"/>
                    <a:pt x="334" y="235"/>
                    <a:pt x="334" y="237"/>
                  </a:cubicBezTo>
                  <a:cubicBezTo>
                    <a:pt x="334" y="247"/>
                    <a:pt x="334" y="247"/>
                    <a:pt x="334" y="247"/>
                  </a:cubicBezTo>
                  <a:cubicBezTo>
                    <a:pt x="352" y="247"/>
                    <a:pt x="352" y="247"/>
                    <a:pt x="352" y="247"/>
                  </a:cubicBezTo>
                  <a:cubicBezTo>
                    <a:pt x="356" y="247"/>
                    <a:pt x="359" y="250"/>
                    <a:pt x="359" y="254"/>
                  </a:cubicBezTo>
                  <a:cubicBezTo>
                    <a:pt x="359" y="436"/>
                    <a:pt x="359" y="436"/>
                    <a:pt x="359" y="436"/>
                  </a:cubicBezTo>
                  <a:cubicBezTo>
                    <a:pt x="359" y="440"/>
                    <a:pt x="356" y="443"/>
                    <a:pt x="352" y="443"/>
                  </a:cubicBezTo>
                  <a:close/>
                  <a:moveTo>
                    <a:pt x="305" y="397"/>
                  </a:moveTo>
                  <a:cubicBezTo>
                    <a:pt x="344" y="397"/>
                    <a:pt x="344" y="397"/>
                    <a:pt x="344" y="397"/>
                  </a:cubicBezTo>
                  <a:cubicBezTo>
                    <a:pt x="344" y="365"/>
                    <a:pt x="344" y="365"/>
                    <a:pt x="344" y="365"/>
                  </a:cubicBezTo>
                  <a:cubicBezTo>
                    <a:pt x="305" y="365"/>
                    <a:pt x="305" y="365"/>
                    <a:pt x="305" y="365"/>
                  </a:cubicBezTo>
                  <a:cubicBezTo>
                    <a:pt x="305" y="397"/>
                    <a:pt x="305" y="397"/>
                    <a:pt x="305" y="397"/>
                  </a:cubicBezTo>
                  <a:close/>
                  <a:moveTo>
                    <a:pt x="305" y="352"/>
                  </a:moveTo>
                  <a:cubicBezTo>
                    <a:pt x="344" y="352"/>
                    <a:pt x="344" y="352"/>
                    <a:pt x="344" y="352"/>
                  </a:cubicBezTo>
                  <a:cubicBezTo>
                    <a:pt x="344" y="320"/>
                    <a:pt x="344" y="320"/>
                    <a:pt x="344" y="320"/>
                  </a:cubicBezTo>
                  <a:cubicBezTo>
                    <a:pt x="305" y="320"/>
                    <a:pt x="305" y="320"/>
                    <a:pt x="305" y="320"/>
                  </a:cubicBezTo>
                  <a:cubicBezTo>
                    <a:pt x="305" y="352"/>
                    <a:pt x="305" y="352"/>
                    <a:pt x="305" y="352"/>
                  </a:cubicBezTo>
                  <a:close/>
                  <a:moveTo>
                    <a:pt x="305" y="307"/>
                  </a:moveTo>
                  <a:cubicBezTo>
                    <a:pt x="344" y="307"/>
                    <a:pt x="344" y="307"/>
                    <a:pt x="344" y="307"/>
                  </a:cubicBezTo>
                  <a:cubicBezTo>
                    <a:pt x="344" y="275"/>
                    <a:pt x="344" y="275"/>
                    <a:pt x="344" y="275"/>
                  </a:cubicBezTo>
                  <a:cubicBezTo>
                    <a:pt x="305" y="275"/>
                    <a:pt x="305" y="275"/>
                    <a:pt x="305" y="275"/>
                  </a:cubicBezTo>
                  <a:cubicBezTo>
                    <a:pt x="305" y="307"/>
                    <a:pt x="305" y="307"/>
                    <a:pt x="305" y="307"/>
                  </a:cubicBezTo>
                  <a:close/>
                  <a:moveTo>
                    <a:pt x="58" y="397"/>
                  </a:moveTo>
                  <a:cubicBezTo>
                    <a:pt x="58" y="361"/>
                    <a:pt x="58" y="361"/>
                    <a:pt x="58" y="361"/>
                  </a:cubicBezTo>
                  <a:cubicBezTo>
                    <a:pt x="96" y="361"/>
                    <a:pt x="96" y="361"/>
                    <a:pt x="96" y="361"/>
                  </a:cubicBezTo>
                  <a:cubicBezTo>
                    <a:pt x="96" y="397"/>
                    <a:pt x="96" y="397"/>
                    <a:pt x="96" y="397"/>
                  </a:cubicBezTo>
                  <a:cubicBezTo>
                    <a:pt x="58" y="397"/>
                    <a:pt x="58" y="397"/>
                    <a:pt x="58" y="397"/>
                  </a:cubicBezTo>
                  <a:close/>
                  <a:moveTo>
                    <a:pt x="58" y="296"/>
                  </a:moveTo>
                  <a:cubicBezTo>
                    <a:pt x="58" y="261"/>
                    <a:pt x="58" y="261"/>
                    <a:pt x="58" y="261"/>
                  </a:cubicBezTo>
                  <a:cubicBezTo>
                    <a:pt x="96" y="261"/>
                    <a:pt x="96" y="261"/>
                    <a:pt x="96" y="261"/>
                  </a:cubicBezTo>
                  <a:cubicBezTo>
                    <a:pt x="96" y="296"/>
                    <a:pt x="96" y="296"/>
                    <a:pt x="96" y="296"/>
                  </a:cubicBezTo>
                  <a:cubicBezTo>
                    <a:pt x="58" y="296"/>
                    <a:pt x="58" y="296"/>
                    <a:pt x="58" y="296"/>
                  </a:cubicBezTo>
                  <a:close/>
                  <a:moveTo>
                    <a:pt x="58" y="347"/>
                  </a:moveTo>
                  <a:cubicBezTo>
                    <a:pt x="58" y="311"/>
                    <a:pt x="58" y="311"/>
                    <a:pt x="58" y="311"/>
                  </a:cubicBezTo>
                  <a:cubicBezTo>
                    <a:pt x="96" y="311"/>
                    <a:pt x="96" y="311"/>
                    <a:pt x="96" y="311"/>
                  </a:cubicBezTo>
                  <a:cubicBezTo>
                    <a:pt x="96" y="347"/>
                    <a:pt x="96" y="347"/>
                    <a:pt x="96" y="347"/>
                  </a:cubicBezTo>
                  <a:lnTo>
                    <a:pt x="58" y="347"/>
                  </a:lnTo>
                  <a:close/>
                </a:path>
              </a:pathLst>
            </a:custGeom>
            <a:solidFill>
              <a:srgbClr val="F7B7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 30"/>
            <p:cNvSpPr>
              <a:spLocks noEditPoints="1"/>
            </p:cNvSpPr>
            <p:nvPr/>
          </p:nvSpPr>
          <p:spPr bwMode="auto">
            <a:xfrm>
              <a:off x="8880740" y="4017660"/>
              <a:ext cx="699239" cy="666633"/>
            </a:xfrm>
            <a:custGeom>
              <a:avLst/>
              <a:gdLst>
                <a:gd name="T0" fmla="*/ 188 w 490"/>
                <a:gd name="T1" fmla="*/ 199 h 467"/>
                <a:gd name="T2" fmla="*/ 162 w 490"/>
                <a:gd name="T3" fmla="*/ 123 h 467"/>
                <a:gd name="T4" fmla="*/ 162 w 490"/>
                <a:gd name="T5" fmla="*/ 117 h 467"/>
                <a:gd name="T6" fmla="*/ 329 w 490"/>
                <a:gd name="T7" fmla="*/ 117 h 467"/>
                <a:gd name="T8" fmla="*/ 329 w 490"/>
                <a:gd name="T9" fmla="*/ 123 h 467"/>
                <a:gd name="T10" fmla="*/ 303 w 490"/>
                <a:gd name="T11" fmla="*/ 199 h 467"/>
                <a:gd name="T12" fmla="*/ 391 w 490"/>
                <a:gd name="T13" fmla="*/ 244 h 467"/>
                <a:gd name="T14" fmla="*/ 445 w 490"/>
                <a:gd name="T15" fmla="*/ 172 h 467"/>
                <a:gd name="T16" fmla="*/ 445 w 490"/>
                <a:gd name="T17" fmla="*/ 172 h 467"/>
                <a:gd name="T18" fmla="*/ 407 w 490"/>
                <a:gd name="T19" fmla="*/ 94 h 467"/>
                <a:gd name="T20" fmla="*/ 375 w 490"/>
                <a:gd name="T21" fmla="*/ 93 h 467"/>
                <a:gd name="T22" fmla="*/ 337 w 490"/>
                <a:gd name="T23" fmla="*/ 172 h 467"/>
                <a:gd name="T24" fmla="*/ 337 w 490"/>
                <a:gd name="T25" fmla="*/ 172 h 467"/>
                <a:gd name="T26" fmla="*/ 391 w 490"/>
                <a:gd name="T27" fmla="*/ 244 h 467"/>
                <a:gd name="T28" fmla="*/ 344 w 490"/>
                <a:gd name="T29" fmla="*/ 173 h 467"/>
                <a:gd name="T30" fmla="*/ 349 w 490"/>
                <a:gd name="T31" fmla="*/ 148 h 467"/>
                <a:gd name="T32" fmla="*/ 430 w 490"/>
                <a:gd name="T33" fmla="*/ 134 h 467"/>
                <a:gd name="T34" fmla="*/ 434 w 490"/>
                <a:gd name="T35" fmla="*/ 160 h 467"/>
                <a:gd name="T36" fmla="*/ 422 w 490"/>
                <a:gd name="T37" fmla="*/ 217 h 467"/>
                <a:gd name="T38" fmla="*/ 360 w 490"/>
                <a:gd name="T39" fmla="*/ 217 h 467"/>
                <a:gd name="T40" fmla="*/ 137 w 490"/>
                <a:gd name="T41" fmla="*/ 221 h 467"/>
                <a:gd name="T42" fmla="*/ 154 w 490"/>
                <a:gd name="T43" fmla="*/ 172 h 467"/>
                <a:gd name="T44" fmla="*/ 154 w 490"/>
                <a:gd name="T45" fmla="*/ 168 h 467"/>
                <a:gd name="T46" fmla="*/ 99 w 490"/>
                <a:gd name="T47" fmla="*/ 92 h 467"/>
                <a:gd name="T48" fmla="*/ 46 w 490"/>
                <a:gd name="T49" fmla="*/ 168 h 467"/>
                <a:gd name="T50" fmla="*/ 46 w 490"/>
                <a:gd name="T51" fmla="*/ 172 h 467"/>
                <a:gd name="T52" fmla="*/ 62 w 490"/>
                <a:gd name="T53" fmla="*/ 221 h 467"/>
                <a:gd name="T54" fmla="*/ 68 w 490"/>
                <a:gd name="T55" fmla="*/ 217 h 467"/>
                <a:gd name="T56" fmla="*/ 56 w 490"/>
                <a:gd name="T57" fmla="*/ 160 h 467"/>
                <a:gd name="T58" fmla="*/ 61 w 490"/>
                <a:gd name="T59" fmla="*/ 134 h 467"/>
                <a:gd name="T60" fmla="*/ 142 w 490"/>
                <a:gd name="T61" fmla="*/ 148 h 467"/>
                <a:gd name="T62" fmla="*/ 146 w 490"/>
                <a:gd name="T63" fmla="*/ 173 h 467"/>
                <a:gd name="T64" fmla="*/ 100 w 490"/>
                <a:gd name="T65" fmla="*/ 237 h 467"/>
                <a:gd name="T66" fmla="*/ 262 w 490"/>
                <a:gd name="T67" fmla="*/ 291 h 467"/>
                <a:gd name="T68" fmla="*/ 252 w 490"/>
                <a:gd name="T69" fmla="*/ 313 h 467"/>
                <a:gd name="T70" fmla="*/ 314 w 490"/>
                <a:gd name="T71" fmla="*/ 264 h 467"/>
                <a:gd name="T72" fmla="*/ 402 w 490"/>
                <a:gd name="T73" fmla="*/ 437 h 467"/>
                <a:gd name="T74" fmla="*/ 119 w 490"/>
                <a:gd name="T75" fmla="*/ 467 h 467"/>
                <a:gd name="T76" fmla="*/ 88 w 490"/>
                <a:gd name="T77" fmla="*/ 334 h 467"/>
                <a:gd name="T78" fmla="*/ 231 w 490"/>
                <a:gd name="T79" fmla="*/ 413 h 467"/>
                <a:gd name="T80" fmla="*/ 238 w 490"/>
                <a:gd name="T81" fmla="*/ 308 h 467"/>
                <a:gd name="T82" fmla="*/ 229 w 490"/>
                <a:gd name="T83" fmla="*/ 288 h 467"/>
                <a:gd name="T84" fmla="*/ 259 w 490"/>
                <a:gd name="T85" fmla="*/ 286 h 467"/>
                <a:gd name="T86" fmla="*/ 262 w 490"/>
                <a:gd name="T87" fmla="*/ 291 h 467"/>
                <a:gd name="T88" fmla="*/ 490 w 490"/>
                <a:gd name="T89" fmla="*/ 305 h 467"/>
                <a:gd name="T90" fmla="*/ 412 w 490"/>
                <a:gd name="T91" fmla="*/ 312 h 467"/>
                <a:gd name="T92" fmla="*/ 416 w 490"/>
                <a:gd name="T93" fmla="*/ 388 h 467"/>
                <a:gd name="T94" fmla="*/ 490 w 490"/>
                <a:gd name="T95" fmla="*/ 371 h 467"/>
                <a:gd name="T96" fmla="*/ 16 w 490"/>
                <a:gd name="T97" fmla="*/ 388 h 467"/>
                <a:gd name="T98" fmla="*/ 74 w 490"/>
                <a:gd name="T99" fmla="*/ 334 h 467"/>
                <a:gd name="T100" fmla="*/ 139 w 490"/>
                <a:gd name="T101" fmla="*/ 260 h 467"/>
                <a:gd name="T102" fmla="*/ 0 w 490"/>
                <a:gd name="T103" fmla="*/ 371 h 467"/>
                <a:gd name="T104" fmla="*/ 245 w 490"/>
                <a:gd name="T105" fmla="*/ 223 h 467"/>
                <a:gd name="T106" fmla="*/ 317 w 490"/>
                <a:gd name="T107" fmla="*/ 124 h 467"/>
                <a:gd name="T108" fmla="*/ 310 w 490"/>
                <a:gd name="T109" fmla="*/ 85 h 467"/>
                <a:gd name="T110" fmla="*/ 274 w 490"/>
                <a:gd name="T111" fmla="*/ 61 h 467"/>
                <a:gd name="T112" fmla="*/ 216 w 490"/>
                <a:gd name="T113" fmla="*/ 61 h 467"/>
                <a:gd name="T114" fmla="*/ 185 w 490"/>
                <a:gd name="T115" fmla="*/ 64 h 467"/>
                <a:gd name="T116" fmla="*/ 178 w 490"/>
                <a:gd name="T117" fmla="*/ 105 h 467"/>
                <a:gd name="T118" fmla="*/ 197 w 490"/>
                <a:gd name="T119" fmla="*/ 192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0" h="467">
                  <a:moveTo>
                    <a:pt x="245" y="235"/>
                  </a:moveTo>
                  <a:cubicBezTo>
                    <a:pt x="224" y="235"/>
                    <a:pt x="203" y="220"/>
                    <a:pt x="188" y="199"/>
                  </a:cubicBezTo>
                  <a:cubicBezTo>
                    <a:pt x="172" y="178"/>
                    <a:pt x="162" y="150"/>
                    <a:pt x="162" y="123"/>
                  </a:cubicBezTo>
                  <a:cubicBezTo>
                    <a:pt x="162" y="123"/>
                    <a:pt x="162" y="123"/>
                    <a:pt x="162" y="123"/>
                  </a:cubicBezTo>
                  <a:cubicBezTo>
                    <a:pt x="162" y="122"/>
                    <a:pt x="162" y="122"/>
                    <a:pt x="162" y="122"/>
                  </a:cubicBezTo>
                  <a:cubicBezTo>
                    <a:pt x="162" y="121"/>
                    <a:pt x="162" y="119"/>
                    <a:pt x="162" y="117"/>
                  </a:cubicBezTo>
                  <a:cubicBezTo>
                    <a:pt x="162" y="52"/>
                    <a:pt x="151" y="0"/>
                    <a:pt x="245" y="0"/>
                  </a:cubicBezTo>
                  <a:cubicBezTo>
                    <a:pt x="340" y="0"/>
                    <a:pt x="329" y="52"/>
                    <a:pt x="329" y="117"/>
                  </a:cubicBezTo>
                  <a:cubicBezTo>
                    <a:pt x="329" y="119"/>
                    <a:pt x="329" y="121"/>
                    <a:pt x="329" y="122"/>
                  </a:cubicBezTo>
                  <a:cubicBezTo>
                    <a:pt x="329" y="123"/>
                    <a:pt x="329" y="123"/>
                    <a:pt x="329" y="123"/>
                  </a:cubicBezTo>
                  <a:cubicBezTo>
                    <a:pt x="329" y="123"/>
                    <a:pt x="329" y="123"/>
                    <a:pt x="329" y="123"/>
                  </a:cubicBezTo>
                  <a:cubicBezTo>
                    <a:pt x="329" y="150"/>
                    <a:pt x="318" y="178"/>
                    <a:pt x="303" y="199"/>
                  </a:cubicBezTo>
                  <a:cubicBezTo>
                    <a:pt x="287" y="220"/>
                    <a:pt x="266" y="235"/>
                    <a:pt x="245" y="235"/>
                  </a:cubicBezTo>
                  <a:close/>
                  <a:moveTo>
                    <a:pt x="391" y="244"/>
                  </a:moveTo>
                  <a:cubicBezTo>
                    <a:pt x="404" y="244"/>
                    <a:pt x="418" y="235"/>
                    <a:pt x="428" y="221"/>
                  </a:cubicBezTo>
                  <a:cubicBezTo>
                    <a:pt x="438" y="208"/>
                    <a:pt x="445" y="190"/>
                    <a:pt x="445" y="172"/>
                  </a:cubicBezTo>
                  <a:cubicBezTo>
                    <a:pt x="445" y="172"/>
                    <a:pt x="445" y="172"/>
                    <a:pt x="445" y="172"/>
                  </a:cubicBezTo>
                  <a:cubicBezTo>
                    <a:pt x="445" y="172"/>
                    <a:pt x="445" y="172"/>
                    <a:pt x="445" y="172"/>
                  </a:cubicBezTo>
                  <a:cubicBezTo>
                    <a:pt x="445" y="170"/>
                    <a:pt x="445" y="169"/>
                    <a:pt x="445" y="168"/>
                  </a:cubicBezTo>
                  <a:cubicBezTo>
                    <a:pt x="445" y="131"/>
                    <a:pt x="451" y="99"/>
                    <a:pt x="407" y="94"/>
                  </a:cubicBezTo>
                  <a:cubicBezTo>
                    <a:pt x="402" y="93"/>
                    <a:pt x="397" y="92"/>
                    <a:pt x="391" y="92"/>
                  </a:cubicBezTo>
                  <a:cubicBezTo>
                    <a:pt x="385" y="92"/>
                    <a:pt x="380" y="93"/>
                    <a:pt x="375" y="93"/>
                  </a:cubicBezTo>
                  <a:cubicBezTo>
                    <a:pt x="331" y="99"/>
                    <a:pt x="337" y="130"/>
                    <a:pt x="337" y="168"/>
                  </a:cubicBezTo>
                  <a:cubicBezTo>
                    <a:pt x="337" y="169"/>
                    <a:pt x="337" y="170"/>
                    <a:pt x="337" y="172"/>
                  </a:cubicBezTo>
                  <a:cubicBezTo>
                    <a:pt x="337" y="172"/>
                    <a:pt x="337" y="172"/>
                    <a:pt x="337" y="172"/>
                  </a:cubicBezTo>
                  <a:cubicBezTo>
                    <a:pt x="337" y="172"/>
                    <a:pt x="337" y="172"/>
                    <a:pt x="337" y="172"/>
                  </a:cubicBezTo>
                  <a:cubicBezTo>
                    <a:pt x="337" y="190"/>
                    <a:pt x="344" y="208"/>
                    <a:pt x="354" y="221"/>
                  </a:cubicBezTo>
                  <a:cubicBezTo>
                    <a:pt x="364" y="235"/>
                    <a:pt x="377" y="244"/>
                    <a:pt x="391" y="244"/>
                  </a:cubicBezTo>
                  <a:close/>
                  <a:moveTo>
                    <a:pt x="360" y="217"/>
                  </a:moveTo>
                  <a:cubicBezTo>
                    <a:pt x="351" y="204"/>
                    <a:pt x="345" y="188"/>
                    <a:pt x="344" y="173"/>
                  </a:cubicBezTo>
                  <a:cubicBezTo>
                    <a:pt x="348" y="160"/>
                    <a:pt x="348" y="160"/>
                    <a:pt x="348" y="160"/>
                  </a:cubicBezTo>
                  <a:cubicBezTo>
                    <a:pt x="349" y="156"/>
                    <a:pt x="349" y="152"/>
                    <a:pt x="349" y="148"/>
                  </a:cubicBezTo>
                  <a:cubicBezTo>
                    <a:pt x="349" y="142"/>
                    <a:pt x="349" y="138"/>
                    <a:pt x="352" y="134"/>
                  </a:cubicBezTo>
                  <a:cubicBezTo>
                    <a:pt x="354" y="127"/>
                    <a:pt x="429" y="127"/>
                    <a:pt x="430" y="134"/>
                  </a:cubicBezTo>
                  <a:cubicBezTo>
                    <a:pt x="433" y="138"/>
                    <a:pt x="433" y="142"/>
                    <a:pt x="433" y="148"/>
                  </a:cubicBezTo>
                  <a:cubicBezTo>
                    <a:pt x="433" y="152"/>
                    <a:pt x="433" y="156"/>
                    <a:pt x="434" y="160"/>
                  </a:cubicBezTo>
                  <a:cubicBezTo>
                    <a:pt x="437" y="173"/>
                    <a:pt x="437" y="173"/>
                    <a:pt x="437" y="173"/>
                  </a:cubicBezTo>
                  <a:cubicBezTo>
                    <a:pt x="437" y="188"/>
                    <a:pt x="431" y="204"/>
                    <a:pt x="422" y="217"/>
                  </a:cubicBezTo>
                  <a:cubicBezTo>
                    <a:pt x="413" y="229"/>
                    <a:pt x="402" y="237"/>
                    <a:pt x="391" y="237"/>
                  </a:cubicBezTo>
                  <a:cubicBezTo>
                    <a:pt x="380" y="237"/>
                    <a:pt x="368" y="229"/>
                    <a:pt x="360" y="217"/>
                  </a:cubicBezTo>
                  <a:close/>
                  <a:moveTo>
                    <a:pt x="100" y="244"/>
                  </a:moveTo>
                  <a:cubicBezTo>
                    <a:pt x="113" y="244"/>
                    <a:pt x="127" y="235"/>
                    <a:pt x="137" y="221"/>
                  </a:cubicBezTo>
                  <a:cubicBezTo>
                    <a:pt x="147" y="208"/>
                    <a:pt x="154" y="190"/>
                    <a:pt x="154" y="172"/>
                  </a:cubicBezTo>
                  <a:cubicBezTo>
                    <a:pt x="154" y="172"/>
                    <a:pt x="154" y="172"/>
                    <a:pt x="154" y="172"/>
                  </a:cubicBezTo>
                  <a:cubicBezTo>
                    <a:pt x="154" y="172"/>
                    <a:pt x="154" y="172"/>
                    <a:pt x="154" y="172"/>
                  </a:cubicBezTo>
                  <a:cubicBezTo>
                    <a:pt x="154" y="170"/>
                    <a:pt x="154" y="169"/>
                    <a:pt x="154" y="168"/>
                  </a:cubicBezTo>
                  <a:cubicBezTo>
                    <a:pt x="154" y="130"/>
                    <a:pt x="160" y="99"/>
                    <a:pt x="114" y="93"/>
                  </a:cubicBezTo>
                  <a:cubicBezTo>
                    <a:pt x="110" y="92"/>
                    <a:pt x="105" y="92"/>
                    <a:pt x="99" y="92"/>
                  </a:cubicBezTo>
                  <a:cubicBezTo>
                    <a:pt x="93" y="92"/>
                    <a:pt x="87" y="93"/>
                    <a:pt x="82" y="94"/>
                  </a:cubicBezTo>
                  <a:cubicBezTo>
                    <a:pt x="40" y="100"/>
                    <a:pt x="46" y="131"/>
                    <a:pt x="46" y="168"/>
                  </a:cubicBezTo>
                  <a:cubicBezTo>
                    <a:pt x="46" y="169"/>
                    <a:pt x="46" y="170"/>
                    <a:pt x="46" y="172"/>
                  </a:cubicBezTo>
                  <a:cubicBezTo>
                    <a:pt x="46" y="172"/>
                    <a:pt x="46" y="172"/>
                    <a:pt x="46" y="172"/>
                  </a:cubicBezTo>
                  <a:cubicBezTo>
                    <a:pt x="46" y="172"/>
                    <a:pt x="46" y="172"/>
                    <a:pt x="46" y="172"/>
                  </a:cubicBezTo>
                  <a:cubicBezTo>
                    <a:pt x="46" y="190"/>
                    <a:pt x="52" y="208"/>
                    <a:pt x="62" y="221"/>
                  </a:cubicBezTo>
                  <a:cubicBezTo>
                    <a:pt x="72" y="235"/>
                    <a:pt x="86" y="244"/>
                    <a:pt x="100" y="244"/>
                  </a:cubicBezTo>
                  <a:close/>
                  <a:moveTo>
                    <a:pt x="68" y="217"/>
                  </a:moveTo>
                  <a:cubicBezTo>
                    <a:pt x="59" y="204"/>
                    <a:pt x="53" y="188"/>
                    <a:pt x="53" y="173"/>
                  </a:cubicBezTo>
                  <a:cubicBezTo>
                    <a:pt x="56" y="160"/>
                    <a:pt x="56" y="160"/>
                    <a:pt x="56" y="160"/>
                  </a:cubicBezTo>
                  <a:cubicBezTo>
                    <a:pt x="57" y="156"/>
                    <a:pt x="57" y="152"/>
                    <a:pt x="58" y="148"/>
                  </a:cubicBezTo>
                  <a:cubicBezTo>
                    <a:pt x="58" y="142"/>
                    <a:pt x="58" y="138"/>
                    <a:pt x="61" y="134"/>
                  </a:cubicBezTo>
                  <a:cubicBezTo>
                    <a:pt x="63" y="127"/>
                    <a:pt x="138" y="127"/>
                    <a:pt x="139" y="134"/>
                  </a:cubicBezTo>
                  <a:cubicBezTo>
                    <a:pt x="141" y="138"/>
                    <a:pt x="142" y="142"/>
                    <a:pt x="142" y="148"/>
                  </a:cubicBezTo>
                  <a:cubicBezTo>
                    <a:pt x="142" y="152"/>
                    <a:pt x="142" y="156"/>
                    <a:pt x="143" y="160"/>
                  </a:cubicBezTo>
                  <a:cubicBezTo>
                    <a:pt x="146" y="173"/>
                    <a:pt x="146" y="173"/>
                    <a:pt x="146" y="173"/>
                  </a:cubicBezTo>
                  <a:cubicBezTo>
                    <a:pt x="146" y="188"/>
                    <a:pt x="140" y="204"/>
                    <a:pt x="131" y="217"/>
                  </a:cubicBezTo>
                  <a:cubicBezTo>
                    <a:pt x="122" y="229"/>
                    <a:pt x="111" y="237"/>
                    <a:pt x="100" y="237"/>
                  </a:cubicBezTo>
                  <a:cubicBezTo>
                    <a:pt x="89" y="237"/>
                    <a:pt x="77" y="229"/>
                    <a:pt x="68" y="217"/>
                  </a:cubicBezTo>
                  <a:close/>
                  <a:moveTo>
                    <a:pt x="262" y="291"/>
                  </a:moveTo>
                  <a:cubicBezTo>
                    <a:pt x="253" y="308"/>
                    <a:pt x="253" y="308"/>
                    <a:pt x="253" y="308"/>
                  </a:cubicBezTo>
                  <a:cubicBezTo>
                    <a:pt x="252" y="310"/>
                    <a:pt x="251" y="311"/>
                    <a:pt x="252" y="313"/>
                  </a:cubicBezTo>
                  <a:cubicBezTo>
                    <a:pt x="260" y="412"/>
                    <a:pt x="260" y="412"/>
                    <a:pt x="260" y="412"/>
                  </a:cubicBezTo>
                  <a:cubicBezTo>
                    <a:pt x="285" y="360"/>
                    <a:pt x="299" y="326"/>
                    <a:pt x="314" y="264"/>
                  </a:cubicBezTo>
                  <a:cubicBezTo>
                    <a:pt x="364" y="275"/>
                    <a:pt x="402" y="298"/>
                    <a:pt x="402" y="334"/>
                  </a:cubicBezTo>
                  <a:cubicBezTo>
                    <a:pt x="402" y="437"/>
                    <a:pt x="402" y="437"/>
                    <a:pt x="402" y="437"/>
                  </a:cubicBezTo>
                  <a:cubicBezTo>
                    <a:pt x="402" y="454"/>
                    <a:pt x="388" y="467"/>
                    <a:pt x="371" y="467"/>
                  </a:cubicBezTo>
                  <a:cubicBezTo>
                    <a:pt x="287" y="467"/>
                    <a:pt x="203" y="467"/>
                    <a:pt x="119" y="467"/>
                  </a:cubicBezTo>
                  <a:cubicBezTo>
                    <a:pt x="102" y="467"/>
                    <a:pt x="88" y="454"/>
                    <a:pt x="88" y="437"/>
                  </a:cubicBezTo>
                  <a:cubicBezTo>
                    <a:pt x="88" y="402"/>
                    <a:pt x="88" y="368"/>
                    <a:pt x="88" y="334"/>
                  </a:cubicBezTo>
                  <a:cubicBezTo>
                    <a:pt x="88" y="298"/>
                    <a:pt x="126" y="275"/>
                    <a:pt x="176" y="264"/>
                  </a:cubicBezTo>
                  <a:cubicBezTo>
                    <a:pt x="191" y="327"/>
                    <a:pt x="206" y="360"/>
                    <a:pt x="231" y="413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39" y="311"/>
                    <a:pt x="239" y="310"/>
                    <a:pt x="238" y="308"/>
                  </a:cubicBezTo>
                  <a:cubicBezTo>
                    <a:pt x="229" y="291"/>
                    <a:pt x="229" y="291"/>
                    <a:pt x="229" y="291"/>
                  </a:cubicBezTo>
                  <a:cubicBezTo>
                    <a:pt x="228" y="290"/>
                    <a:pt x="228" y="289"/>
                    <a:pt x="229" y="288"/>
                  </a:cubicBezTo>
                  <a:cubicBezTo>
                    <a:pt x="229" y="287"/>
                    <a:pt x="230" y="286"/>
                    <a:pt x="231" y="286"/>
                  </a:cubicBezTo>
                  <a:cubicBezTo>
                    <a:pt x="241" y="286"/>
                    <a:pt x="250" y="286"/>
                    <a:pt x="259" y="286"/>
                  </a:cubicBezTo>
                  <a:cubicBezTo>
                    <a:pt x="261" y="286"/>
                    <a:pt x="262" y="287"/>
                    <a:pt x="262" y="288"/>
                  </a:cubicBezTo>
                  <a:cubicBezTo>
                    <a:pt x="263" y="289"/>
                    <a:pt x="263" y="290"/>
                    <a:pt x="262" y="291"/>
                  </a:cubicBezTo>
                  <a:close/>
                  <a:moveTo>
                    <a:pt x="490" y="371"/>
                  </a:moveTo>
                  <a:cubicBezTo>
                    <a:pt x="490" y="305"/>
                    <a:pt x="490" y="305"/>
                    <a:pt x="490" y="305"/>
                  </a:cubicBezTo>
                  <a:cubicBezTo>
                    <a:pt x="490" y="263"/>
                    <a:pt x="410" y="248"/>
                    <a:pt x="351" y="260"/>
                  </a:cubicBezTo>
                  <a:cubicBezTo>
                    <a:pt x="376" y="269"/>
                    <a:pt x="402" y="286"/>
                    <a:pt x="412" y="312"/>
                  </a:cubicBezTo>
                  <a:cubicBezTo>
                    <a:pt x="415" y="319"/>
                    <a:pt x="416" y="326"/>
                    <a:pt x="416" y="334"/>
                  </a:cubicBezTo>
                  <a:cubicBezTo>
                    <a:pt x="416" y="388"/>
                    <a:pt x="416" y="388"/>
                    <a:pt x="416" y="388"/>
                  </a:cubicBezTo>
                  <a:cubicBezTo>
                    <a:pt x="435" y="388"/>
                    <a:pt x="454" y="388"/>
                    <a:pt x="474" y="388"/>
                  </a:cubicBezTo>
                  <a:cubicBezTo>
                    <a:pt x="483" y="388"/>
                    <a:pt x="490" y="380"/>
                    <a:pt x="490" y="371"/>
                  </a:cubicBezTo>
                  <a:close/>
                  <a:moveTo>
                    <a:pt x="0" y="371"/>
                  </a:moveTo>
                  <a:cubicBezTo>
                    <a:pt x="0" y="380"/>
                    <a:pt x="7" y="388"/>
                    <a:pt x="16" y="388"/>
                  </a:cubicBezTo>
                  <a:cubicBezTo>
                    <a:pt x="36" y="388"/>
                    <a:pt x="55" y="388"/>
                    <a:pt x="74" y="388"/>
                  </a:cubicBezTo>
                  <a:cubicBezTo>
                    <a:pt x="74" y="334"/>
                    <a:pt x="74" y="334"/>
                    <a:pt x="74" y="334"/>
                  </a:cubicBezTo>
                  <a:cubicBezTo>
                    <a:pt x="74" y="326"/>
                    <a:pt x="75" y="319"/>
                    <a:pt x="78" y="312"/>
                  </a:cubicBezTo>
                  <a:cubicBezTo>
                    <a:pt x="88" y="286"/>
                    <a:pt x="114" y="269"/>
                    <a:pt x="139" y="260"/>
                  </a:cubicBezTo>
                  <a:cubicBezTo>
                    <a:pt x="80" y="248"/>
                    <a:pt x="0" y="263"/>
                    <a:pt x="0" y="305"/>
                  </a:cubicBezTo>
                  <a:cubicBezTo>
                    <a:pt x="0" y="327"/>
                    <a:pt x="0" y="349"/>
                    <a:pt x="0" y="371"/>
                  </a:cubicBezTo>
                  <a:close/>
                  <a:moveTo>
                    <a:pt x="197" y="192"/>
                  </a:moveTo>
                  <a:cubicBezTo>
                    <a:pt x="211" y="210"/>
                    <a:pt x="228" y="223"/>
                    <a:pt x="245" y="223"/>
                  </a:cubicBezTo>
                  <a:cubicBezTo>
                    <a:pt x="262" y="223"/>
                    <a:pt x="280" y="210"/>
                    <a:pt x="293" y="192"/>
                  </a:cubicBezTo>
                  <a:cubicBezTo>
                    <a:pt x="307" y="173"/>
                    <a:pt x="317" y="148"/>
                    <a:pt x="317" y="124"/>
                  </a:cubicBezTo>
                  <a:cubicBezTo>
                    <a:pt x="312" y="105"/>
                    <a:pt x="312" y="105"/>
                    <a:pt x="312" y="105"/>
                  </a:cubicBezTo>
                  <a:cubicBezTo>
                    <a:pt x="310" y="98"/>
                    <a:pt x="310" y="91"/>
                    <a:pt x="310" y="85"/>
                  </a:cubicBezTo>
                  <a:cubicBezTo>
                    <a:pt x="310" y="77"/>
                    <a:pt x="310" y="70"/>
                    <a:pt x="305" y="64"/>
                  </a:cubicBezTo>
                  <a:cubicBezTo>
                    <a:pt x="298" y="54"/>
                    <a:pt x="287" y="57"/>
                    <a:pt x="274" y="61"/>
                  </a:cubicBezTo>
                  <a:cubicBezTo>
                    <a:pt x="265" y="64"/>
                    <a:pt x="256" y="66"/>
                    <a:pt x="245" y="66"/>
                  </a:cubicBezTo>
                  <a:cubicBezTo>
                    <a:pt x="235" y="66"/>
                    <a:pt x="225" y="64"/>
                    <a:pt x="216" y="61"/>
                  </a:cubicBezTo>
                  <a:cubicBezTo>
                    <a:pt x="216" y="61"/>
                    <a:pt x="216" y="61"/>
                    <a:pt x="216" y="61"/>
                  </a:cubicBezTo>
                  <a:cubicBezTo>
                    <a:pt x="203" y="57"/>
                    <a:pt x="192" y="54"/>
                    <a:pt x="185" y="64"/>
                  </a:cubicBezTo>
                  <a:cubicBezTo>
                    <a:pt x="181" y="70"/>
                    <a:pt x="180" y="77"/>
                    <a:pt x="180" y="85"/>
                  </a:cubicBezTo>
                  <a:cubicBezTo>
                    <a:pt x="180" y="91"/>
                    <a:pt x="180" y="98"/>
                    <a:pt x="178" y="105"/>
                  </a:cubicBezTo>
                  <a:cubicBezTo>
                    <a:pt x="174" y="124"/>
                    <a:pt x="174" y="124"/>
                    <a:pt x="174" y="124"/>
                  </a:cubicBezTo>
                  <a:cubicBezTo>
                    <a:pt x="174" y="148"/>
                    <a:pt x="183" y="173"/>
                    <a:pt x="197" y="192"/>
                  </a:cubicBezTo>
                  <a:close/>
                </a:path>
              </a:pathLst>
            </a:custGeom>
            <a:solidFill>
              <a:srgbClr val="819FA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grpSp>
          <p:nvGrpSpPr>
            <p:cNvPr id="19" name="Group 31"/>
            <p:cNvGrpSpPr/>
            <p:nvPr/>
          </p:nvGrpSpPr>
          <p:grpSpPr>
            <a:xfrm>
              <a:off x="2370870" y="1987135"/>
              <a:ext cx="678673" cy="602738"/>
              <a:chOff x="2913063" y="1471613"/>
              <a:chExt cx="1816100" cy="1612900"/>
            </a:xfrm>
            <a:solidFill>
              <a:srgbClr val="C75346"/>
            </a:solidFill>
          </p:grpSpPr>
          <p:sp>
            <p:nvSpPr>
              <p:cNvPr id="24" name="Freeform 32"/>
              <p:cNvSpPr>
                <a:spLocks noEditPoints="1"/>
              </p:cNvSpPr>
              <p:nvPr/>
            </p:nvSpPr>
            <p:spPr bwMode="auto">
              <a:xfrm>
                <a:off x="2913063" y="1471613"/>
                <a:ext cx="1816100" cy="1612900"/>
              </a:xfrm>
              <a:custGeom>
                <a:avLst/>
                <a:gdLst>
                  <a:gd name="T0" fmla="*/ 468 w 484"/>
                  <a:gd name="T1" fmla="*/ 0 h 430"/>
                  <a:gd name="T2" fmla="*/ 16 w 484"/>
                  <a:gd name="T3" fmla="*/ 0 h 430"/>
                  <a:gd name="T4" fmla="*/ 0 w 484"/>
                  <a:gd name="T5" fmla="*/ 16 h 430"/>
                  <a:gd name="T6" fmla="*/ 0 w 484"/>
                  <a:gd name="T7" fmla="*/ 415 h 430"/>
                  <a:gd name="T8" fmla="*/ 16 w 484"/>
                  <a:gd name="T9" fmla="*/ 430 h 430"/>
                  <a:gd name="T10" fmla="*/ 468 w 484"/>
                  <a:gd name="T11" fmla="*/ 430 h 430"/>
                  <a:gd name="T12" fmla="*/ 484 w 484"/>
                  <a:gd name="T13" fmla="*/ 415 h 430"/>
                  <a:gd name="T14" fmla="*/ 484 w 484"/>
                  <a:gd name="T15" fmla="*/ 16 h 430"/>
                  <a:gd name="T16" fmla="*/ 468 w 484"/>
                  <a:gd name="T17" fmla="*/ 0 h 430"/>
                  <a:gd name="T18" fmla="*/ 372 w 484"/>
                  <a:gd name="T19" fmla="*/ 34 h 430"/>
                  <a:gd name="T20" fmla="*/ 393 w 484"/>
                  <a:gd name="T21" fmla="*/ 54 h 430"/>
                  <a:gd name="T22" fmla="*/ 372 w 484"/>
                  <a:gd name="T23" fmla="*/ 75 h 430"/>
                  <a:gd name="T24" fmla="*/ 352 w 484"/>
                  <a:gd name="T25" fmla="*/ 54 h 430"/>
                  <a:gd name="T26" fmla="*/ 372 w 484"/>
                  <a:gd name="T27" fmla="*/ 34 h 430"/>
                  <a:gd name="T28" fmla="*/ 312 w 484"/>
                  <a:gd name="T29" fmla="*/ 34 h 430"/>
                  <a:gd name="T30" fmla="*/ 333 w 484"/>
                  <a:gd name="T31" fmla="*/ 54 h 430"/>
                  <a:gd name="T32" fmla="*/ 312 w 484"/>
                  <a:gd name="T33" fmla="*/ 75 h 430"/>
                  <a:gd name="T34" fmla="*/ 292 w 484"/>
                  <a:gd name="T35" fmla="*/ 54 h 430"/>
                  <a:gd name="T36" fmla="*/ 312 w 484"/>
                  <a:gd name="T37" fmla="*/ 34 h 430"/>
                  <a:gd name="T38" fmla="*/ 453 w 484"/>
                  <a:gd name="T39" fmla="*/ 399 h 430"/>
                  <a:gd name="T40" fmla="*/ 31 w 484"/>
                  <a:gd name="T41" fmla="*/ 399 h 430"/>
                  <a:gd name="T42" fmla="*/ 31 w 484"/>
                  <a:gd name="T43" fmla="*/ 108 h 430"/>
                  <a:gd name="T44" fmla="*/ 453 w 484"/>
                  <a:gd name="T45" fmla="*/ 108 h 430"/>
                  <a:gd name="T46" fmla="*/ 453 w 484"/>
                  <a:gd name="T47" fmla="*/ 399 h 430"/>
                  <a:gd name="T48" fmla="*/ 432 w 484"/>
                  <a:gd name="T49" fmla="*/ 75 h 430"/>
                  <a:gd name="T50" fmla="*/ 412 w 484"/>
                  <a:gd name="T51" fmla="*/ 54 h 430"/>
                  <a:gd name="T52" fmla="*/ 432 w 484"/>
                  <a:gd name="T53" fmla="*/ 34 h 430"/>
                  <a:gd name="T54" fmla="*/ 453 w 484"/>
                  <a:gd name="T55" fmla="*/ 54 h 430"/>
                  <a:gd name="T56" fmla="*/ 432 w 484"/>
                  <a:gd name="T57" fmla="*/ 75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84" h="430">
                    <a:moveTo>
                      <a:pt x="46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415"/>
                      <a:pt x="0" y="415"/>
                      <a:pt x="0" y="415"/>
                    </a:cubicBezTo>
                    <a:cubicBezTo>
                      <a:pt x="0" y="423"/>
                      <a:pt x="7" y="430"/>
                      <a:pt x="16" y="430"/>
                    </a:cubicBezTo>
                    <a:cubicBezTo>
                      <a:pt x="468" y="430"/>
                      <a:pt x="468" y="430"/>
                      <a:pt x="468" y="430"/>
                    </a:cubicBezTo>
                    <a:cubicBezTo>
                      <a:pt x="477" y="430"/>
                      <a:pt x="484" y="423"/>
                      <a:pt x="484" y="415"/>
                    </a:cubicBezTo>
                    <a:cubicBezTo>
                      <a:pt x="484" y="16"/>
                      <a:pt x="484" y="16"/>
                      <a:pt x="484" y="16"/>
                    </a:cubicBezTo>
                    <a:cubicBezTo>
                      <a:pt x="484" y="7"/>
                      <a:pt x="477" y="0"/>
                      <a:pt x="468" y="0"/>
                    </a:cubicBezTo>
                    <a:close/>
                    <a:moveTo>
                      <a:pt x="372" y="34"/>
                    </a:moveTo>
                    <a:cubicBezTo>
                      <a:pt x="384" y="34"/>
                      <a:pt x="393" y="43"/>
                      <a:pt x="393" y="54"/>
                    </a:cubicBezTo>
                    <a:cubicBezTo>
                      <a:pt x="393" y="65"/>
                      <a:pt x="384" y="75"/>
                      <a:pt x="372" y="75"/>
                    </a:cubicBezTo>
                    <a:cubicBezTo>
                      <a:pt x="361" y="75"/>
                      <a:pt x="352" y="65"/>
                      <a:pt x="352" y="54"/>
                    </a:cubicBezTo>
                    <a:cubicBezTo>
                      <a:pt x="352" y="43"/>
                      <a:pt x="361" y="34"/>
                      <a:pt x="372" y="34"/>
                    </a:cubicBezTo>
                    <a:close/>
                    <a:moveTo>
                      <a:pt x="312" y="34"/>
                    </a:moveTo>
                    <a:cubicBezTo>
                      <a:pt x="324" y="34"/>
                      <a:pt x="333" y="43"/>
                      <a:pt x="333" y="54"/>
                    </a:cubicBezTo>
                    <a:cubicBezTo>
                      <a:pt x="333" y="65"/>
                      <a:pt x="324" y="75"/>
                      <a:pt x="312" y="75"/>
                    </a:cubicBezTo>
                    <a:cubicBezTo>
                      <a:pt x="301" y="75"/>
                      <a:pt x="292" y="65"/>
                      <a:pt x="292" y="54"/>
                    </a:cubicBezTo>
                    <a:cubicBezTo>
                      <a:pt x="292" y="43"/>
                      <a:pt x="301" y="34"/>
                      <a:pt x="312" y="34"/>
                    </a:cubicBezTo>
                    <a:close/>
                    <a:moveTo>
                      <a:pt x="453" y="399"/>
                    </a:moveTo>
                    <a:cubicBezTo>
                      <a:pt x="31" y="399"/>
                      <a:pt x="31" y="399"/>
                      <a:pt x="31" y="399"/>
                    </a:cubicBezTo>
                    <a:cubicBezTo>
                      <a:pt x="31" y="108"/>
                      <a:pt x="31" y="108"/>
                      <a:pt x="31" y="108"/>
                    </a:cubicBezTo>
                    <a:cubicBezTo>
                      <a:pt x="453" y="108"/>
                      <a:pt x="453" y="108"/>
                      <a:pt x="453" y="108"/>
                    </a:cubicBezTo>
                    <a:lnTo>
                      <a:pt x="453" y="399"/>
                    </a:lnTo>
                    <a:close/>
                    <a:moveTo>
                      <a:pt x="432" y="75"/>
                    </a:moveTo>
                    <a:cubicBezTo>
                      <a:pt x="421" y="75"/>
                      <a:pt x="412" y="65"/>
                      <a:pt x="412" y="54"/>
                    </a:cubicBezTo>
                    <a:cubicBezTo>
                      <a:pt x="412" y="43"/>
                      <a:pt x="421" y="34"/>
                      <a:pt x="432" y="34"/>
                    </a:cubicBezTo>
                    <a:cubicBezTo>
                      <a:pt x="444" y="34"/>
                      <a:pt x="453" y="43"/>
                      <a:pt x="453" y="54"/>
                    </a:cubicBezTo>
                    <a:cubicBezTo>
                      <a:pt x="453" y="65"/>
                      <a:pt x="444" y="75"/>
                      <a:pt x="432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" name="Freeform 33"/>
              <p:cNvSpPr/>
              <p:nvPr/>
            </p:nvSpPr>
            <p:spPr bwMode="auto">
              <a:xfrm>
                <a:off x="4065588" y="1955801"/>
                <a:ext cx="168275" cy="146050"/>
              </a:xfrm>
              <a:custGeom>
                <a:avLst/>
                <a:gdLst>
                  <a:gd name="T0" fmla="*/ 45 w 45"/>
                  <a:gd name="T1" fmla="*/ 31 h 39"/>
                  <a:gd name="T2" fmla="*/ 38 w 45"/>
                  <a:gd name="T3" fmla="*/ 39 h 39"/>
                  <a:gd name="T4" fmla="*/ 7 w 45"/>
                  <a:gd name="T5" fmla="*/ 39 h 39"/>
                  <a:gd name="T6" fmla="*/ 0 w 45"/>
                  <a:gd name="T7" fmla="*/ 31 h 39"/>
                  <a:gd name="T8" fmla="*/ 0 w 45"/>
                  <a:gd name="T9" fmla="*/ 8 h 39"/>
                  <a:gd name="T10" fmla="*/ 7 w 45"/>
                  <a:gd name="T11" fmla="*/ 0 h 39"/>
                  <a:gd name="T12" fmla="*/ 38 w 45"/>
                  <a:gd name="T13" fmla="*/ 0 h 39"/>
                  <a:gd name="T14" fmla="*/ 45 w 45"/>
                  <a:gd name="T15" fmla="*/ 8 h 39"/>
                  <a:gd name="T16" fmla="*/ 45 w 45"/>
                  <a:gd name="T17" fmla="*/ 3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39">
                    <a:moveTo>
                      <a:pt x="45" y="31"/>
                    </a:moveTo>
                    <a:cubicBezTo>
                      <a:pt x="45" y="35"/>
                      <a:pt x="42" y="39"/>
                      <a:pt x="38" y="39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3" y="39"/>
                      <a:pt x="0" y="35"/>
                      <a:pt x="0" y="31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7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42" y="0"/>
                      <a:pt x="45" y="4"/>
                      <a:pt x="45" y="8"/>
                    </a:cubicBezTo>
                    <a:lnTo>
                      <a:pt x="45" y="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" name="Freeform 34"/>
              <p:cNvSpPr/>
              <p:nvPr/>
            </p:nvSpPr>
            <p:spPr bwMode="auto">
              <a:xfrm>
                <a:off x="3798888" y="2082801"/>
                <a:ext cx="198438" cy="206375"/>
              </a:xfrm>
              <a:custGeom>
                <a:avLst/>
                <a:gdLst>
                  <a:gd name="T0" fmla="*/ 48 w 53"/>
                  <a:gd name="T1" fmla="*/ 14 h 55"/>
                  <a:gd name="T2" fmla="*/ 51 w 53"/>
                  <a:gd name="T3" fmla="*/ 24 h 55"/>
                  <a:gd name="T4" fmla="*/ 35 w 53"/>
                  <a:gd name="T5" fmla="*/ 50 h 55"/>
                  <a:gd name="T6" fmla="*/ 25 w 53"/>
                  <a:gd name="T7" fmla="*/ 53 h 55"/>
                  <a:gd name="T8" fmla="*/ 5 w 53"/>
                  <a:gd name="T9" fmla="*/ 41 h 55"/>
                  <a:gd name="T10" fmla="*/ 2 w 53"/>
                  <a:gd name="T11" fmla="*/ 31 h 55"/>
                  <a:gd name="T12" fmla="*/ 18 w 53"/>
                  <a:gd name="T13" fmla="*/ 5 h 55"/>
                  <a:gd name="T14" fmla="*/ 28 w 53"/>
                  <a:gd name="T15" fmla="*/ 2 h 55"/>
                  <a:gd name="T16" fmla="*/ 48 w 53"/>
                  <a:gd name="T17" fmla="*/ 14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55">
                    <a:moveTo>
                      <a:pt x="48" y="14"/>
                    </a:moveTo>
                    <a:cubicBezTo>
                      <a:pt x="52" y="16"/>
                      <a:pt x="53" y="20"/>
                      <a:pt x="51" y="24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33" y="54"/>
                      <a:pt x="29" y="55"/>
                      <a:pt x="25" y="53"/>
                    </a:cubicBezTo>
                    <a:cubicBezTo>
                      <a:pt x="5" y="41"/>
                      <a:pt x="5" y="41"/>
                      <a:pt x="5" y="41"/>
                    </a:cubicBezTo>
                    <a:cubicBezTo>
                      <a:pt x="2" y="39"/>
                      <a:pt x="0" y="35"/>
                      <a:pt x="2" y="31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20" y="1"/>
                      <a:pt x="24" y="0"/>
                      <a:pt x="28" y="2"/>
                    </a:cubicBezTo>
                    <a:lnTo>
                      <a:pt x="48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 35"/>
              <p:cNvSpPr/>
              <p:nvPr/>
            </p:nvSpPr>
            <p:spPr bwMode="auto">
              <a:xfrm>
                <a:off x="3810001" y="2379663"/>
                <a:ext cx="198438" cy="206375"/>
              </a:xfrm>
              <a:custGeom>
                <a:avLst/>
                <a:gdLst>
                  <a:gd name="T0" fmla="*/ 25 w 53"/>
                  <a:gd name="T1" fmla="*/ 2 h 55"/>
                  <a:gd name="T2" fmla="*/ 35 w 53"/>
                  <a:gd name="T3" fmla="*/ 4 h 55"/>
                  <a:gd name="T4" fmla="*/ 51 w 53"/>
                  <a:gd name="T5" fmla="*/ 31 h 55"/>
                  <a:gd name="T6" fmla="*/ 48 w 53"/>
                  <a:gd name="T7" fmla="*/ 41 h 55"/>
                  <a:gd name="T8" fmla="*/ 28 w 53"/>
                  <a:gd name="T9" fmla="*/ 53 h 55"/>
                  <a:gd name="T10" fmla="*/ 18 w 53"/>
                  <a:gd name="T11" fmla="*/ 50 h 55"/>
                  <a:gd name="T12" fmla="*/ 2 w 53"/>
                  <a:gd name="T13" fmla="*/ 23 h 55"/>
                  <a:gd name="T14" fmla="*/ 5 w 53"/>
                  <a:gd name="T15" fmla="*/ 14 h 55"/>
                  <a:gd name="T16" fmla="*/ 25 w 53"/>
                  <a:gd name="T17" fmla="*/ 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55">
                    <a:moveTo>
                      <a:pt x="25" y="2"/>
                    </a:moveTo>
                    <a:cubicBezTo>
                      <a:pt x="29" y="0"/>
                      <a:pt x="33" y="1"/>
                      <a:pt x="35" y="4"/>
                    </a:cubicBezTo>
                    <a:cubicBezTo>
                      <a:pt x="51" y="31"/>
                      <a:pt x="51" y="31"/>
                      <a:pt x="51" y="31"/>
                    </a:cubicBezTo>
                    <a:cubicBezTo>
                      <a:pt x="53" y="35"/>
                      <a:pt x="51" y="39"/>
                      <a:pt x="48" y="41"/>
                    </a:cubicBezTo>
                    <a:cubicBezTo>
                      <a:pt x="28" y="53"/>
                      <a:pt x="28" y="53"/>
                      <a:pt x="28" y="53"/>
                    </a:cubicBezTo>
                    <a:cubicBezTo>
                      <a:pt x="24" y="55"/>
                      <a:pt x="20" y="54"/>
                      <a:pt x="18" y="50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0" y="20"/>
                      <a:pt x="1" y="16"/>
                      <a:pt x="5" y="14"/>
                    </a:cubicBezTo>
                    <a:lnTo>
                      <a:pt x="25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 36"/>
              <p:cNvSpPr/>
              <p:nvPr/>
            </p:nvSpPr>
            <p:spPr bwMode="auto">
              <a:xfrm>
                <a:off x="4083051" y="2547938"/>
                <a:ext cx="173038" cy="142875"/>
              </a:xfrm>
              <a:custGeom>
                <a:avLst/>
                <a:gdLst>
                  <a:gd name="T0" fmla="*/ 0 w 46"/>
                  <a:gd name="T1" fmla="*/ 7 h 38"/>
                  <a:gd name="T2" fmla="*/ 8 w 46"/>
                  <a:gd name="T3" fmla="*/ 0 h 38"/>
                  <a:gd name="T4" fmla="*/ 39 w 46"/>
                  <a:gd name="T5" fmla="*/ 0 h 38"/>
                  <a:gd name="T6" fmla="*/ 46 w 46"/>
                  <a:gd name="T7" fmla="*/ 7 h 38"/>
                  <a:gd name="T8" fmla="*/ 46 w 46"/>
                  <a:gd name="T9" fmla="*/ 31 h 38"/>
                  <a:gd name="T10" fmla="*/ 39 w 46"/>
                  <a:gd name="T11" fmla="*/ 38 h 38"/>
                  <a:gd name="T12" fmla="*/ 8 w 46"/>
                  <a:gd name="T13" fmla="*/ 38 h 38"/>
                  <a:gd name="T14" fmla="*/ 0 w 46"/>
                  <a:gd name="T15" fmla="*/ 31 h 38"/>
                  <a:gd name="T16" fmla="*/ 0 w 46"/>
                  <a:gd name="T17" fmla="*/ 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38">
                    <a:moveTo>
                      <a:pt x="0" y="7"/>
                    </a:moveTo>
                    <a:cubicBezTo>
                      <a:pt x="0" y="3"/>
                      <a:pt x="4" y="0"/>
                      <a:pt x="8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3" y="0"/>
                      <a:pt x="46" y="3"/>
                      <a:pt x="46" y="7"/>
                    </a:cubicBezTo>
                    <a:cubicBezTo>
                      <a:pt x="46" y="31"/>
                      <a:pt x="46" y="31"/>
                      <a:pt x="46" y="31"/>
                    </a:cubicBezTo>
                    <a:cubicBezTo>
                      <a:pt x="46" y="35"/>
                      <a:pt x="43" y="38"/>
                      <a:pt x="39" y="38"/>
                    </a:cubicBezTo>
                    <a:cubicBezTo>
                      <a:pt x="8" y="38"/>
                      <a:pt x="8" y="38"/>
                      <a:pt x="8" y="38"/>
                    </a:cubicBezTo>
                    <a:cubicBezTo>
                      <a:pt x="4" y="38"/>
                      <a:pt x="0" y="35"/>
                      <a:pt x="0" y="31"/>
                    </a:cubicBez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 37"/>
              <p:cNvSpPr/>
              <p:nvPr/>
            </p:nvSpPr>
            <p:spPr bwMode="auto">
              <a:xfrm>
                <a:off x="4324351" y="2360613"/>
                <a:ext cx="193675" cy="206375"/>
              </a:xfrm>
              <a:custGeom>
                <a:avLst/>
                <a:gdLst>
                  <a:gd name="T0" fmla="*/ 4 w 52"/>
                  <a:gd name="T1" fmla="*/ 41 h 55"/>
                  <a:gd name="T2" fmla="*/ 2 w 52"/>
                  <a:gd name="T3" fmla="*/ 31 h 55"/>
                  <a:gd name="T4" fmla="*/ 17 w 52"/>
                  <a:gd name="T5" fmla="*/ 4 h 55"/>
                  <a:gd name="T6" fmla="*/ 27 w 52"/>
                  <a:gd name="T7" fmla="*/ 2 h 55"/>
                  <a:gd name="T8" fmla="*/ 48 w 52"/>
                  <a:gd name="T9" fmla="*/ 14 h 55"/>
                  <a:gd name="T10" fmla="*/ 50 w 52"/>
                  <a:gd name="T11" fmla="*/ 24 h 55"/>
                  <a:gd name="T12" fmla="*/ 35 w 52"/>
                  <a:gd name="T13" fmla="*/ 50 h 55"/>
                  <a:gd name="T14" fmla="*/ 25 w 52"/>
                  <a:gd name="T15" fmla="*/ 53 h 55"/>
                  <a:gd name="T16" fmla="*/ 4 w 52"/>
                  <a:gd name="T17" fmla="*/ 4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55">
                    <a:moveTo>
                      <a:pt x="4" y="41"/>
                    </a:moveTo>
                    <a:cubicBezTo>
                      <a:pt x="1" y="39"/>
                      <a:pt x="0" y="35"/>
                      <a:pt x="2" y="31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9" y="1"/>
                      <a:pt x="24" y="0"/>
                      <a:pt x="27" y="2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51" y="16"/>
                      <a:pt x="52" y="20"/>
                      <a:pt x="50" y="24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33" y="54"/>
                      <a:pt x="28" y="55"/>
                      <a:pt x="25" y="53"/>
                    </a:cubicBezTo>
                    <a:lnTo>
                      <a:pt x="4" y="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 38"/>
              <p:cNvSpPr/>
              <p:nvPr/>
            </p:nvSpPr>
            <p:spPr bwMode="auto">
              <a:xfrm>
                <a:off x="4311651" y="2063751"/>
                <a:ext cx="195263" cy="206375"/>
              </a:xfrm>
              <a:custGeom>
                <a:avLst/>
                <a:gdLst>
                  <a:gd name="T0" fmla="*/ 27 w 52"/>
                  <a:gd name="T1" fmla="*/ 53 h 55"/>
                  <a:gd name="T2" fmla="*/ 17 w 52"/>
                  <a:gd name="T3" fmla="*/ 50 h 55"/>
                  <a:gd name="T4" fmla="*/ 2 w 52"/>
                  <a:gd name="T5" fmla="*/ 24 h 55"/>
                  <a:gd name="T6" fmla="*/ 5 w 52"/>
                  <a:gd name="T7" fmla="*/ 14 h 55"/>
                  <a:gd name="T8" fmla="*/ 25 w 52"/>
                  <a:gd name="T9" fmla="*/ 2 h 55"/>
                  <a:gd name="T10" fmla="*/ 35 w 52"/>
                  <a:gd name="T11" fmla="*/ 5 h 55"/>
                  <a:gd name="T12" fmla="*/ 50 w 52"/>
                  <a:gd name="T13" fmla="*/ 31 h 55"/>
                  <a:gd name="T14" fmla="*/ 48 w 52"/>
                  <a:gd name="T15" fmla="*/ 41 h 55"/>
                  <a:gd name="T16" fmla="*/ 27 w 52"/>
                  <a:gd name="T17" fmla="*/ 53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55">
                    <a:moveTo>
                      <a:pt x="27" y="53"/>
                    </a:moveTo>
                    <a:cubicBezTo>
                      <a:pt x="24" y="55"/>
                      <a:pt x="19" y="54"/>
                      <a:pt x="17" y="50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0" y="20"/>
                      <a:pt x="1" y="16"/>
                      <a:pt x="5" y="14"/>
                    </a:cubicBezTo>
                    <a:cubicBezTo>
                      <a:pt x="25" y="2"/>
                      <a:pt x="25" y="2"/>
                      <a:pt x="25" y="2"/>
                    </a:cubicBezTo>
                    <a:cubicBezTo>
                      <a:pt x="28" y="0"/>
                      <a:pt x="33" y="1"/>
                      <a:pt x="35" y="5"/>
                    </a:cubicBezTo>
                    <a:cubicBezTo>
                      <a:pt x="50" y="31"/>
                      <a:pt x="50" y="31"/>
                      <a:pt x="50" y="31"/>
                    </a:cubicBezTo>
                    <a:cubicBezTo>
                      <a:pt x="52" y="35"/>
                      <a:pt x="51" y="39"/>
                      <a:pt x="48" y="41"/>
                    </a:cubicBezTo>
                    <a:lnTo>
                      <a:pt x="27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 39"/>
              <p:cNvSpPr>
                <a:spLocks noEditPoints="1"/>
              </p:cNvSpPr>
              <p:nvPr/>
            </p:nvSpPr>
            <p:spPr bwMode="auto">
              <a:xfrm>
                <a:off x="3895726" y="2060576"/>
                <a:ext cx="528638" cy="528638"/>
              </a:xfrm>
              <a:custGeom>
                <a:avLst/>
                <a:gdLst>
                  <a:gd name="T0" fmla="*/ 70 w 141"/>
                  <a:gd name="T1" fmla="*/ 0 h 141"/>
                  <a:gd name="T2" fmla="*/ 0 w 141"/>
                  <a:gd name="T3" fmla="*/ 70 h 141"/>
                  <a:gd name="T4" fmla="*/ 70 w 141"/>
                  <a:gd name="T5" fmla="*/ 141 h 141"/>
                  <a:gd name="T6" fmla="*/ 141 w 141"/>
                  <a:gd name="T7" fmla="*/ 70 h 141"/>
                  <a:gd name="T8" fmla="*/ 70 w 141"/>
                  <a:gd name="T9" fmla="*/ 0 h 141"/>
                  <a:gd name="T10" fmla="*/ 70 w 141"/>
                  <a:gd name="T11" fmla="*/ 104 h 141"/>
                  <a:gd name="T12" fmla="*/ 37 w 141"/>
                  <a:gd name="T13" fmla="*/ 70 h 141"/>
                  <a:gd name="T14" fmla="*/ 70 w 141"/>
                  <a:gd name="T15" fmla="*/ 37 h 141"/>
                  <a:gd name="T16" fmla="*/ 104 w 141"/>
                  <a:gd name="T17" fmla="*/ 70 h 141"/>
                  <a:gd name="T18" fmla="*/ 70 w 141"/>
                  <a:gd name="T19" fmla="*/ 104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1" h="141">
                    <a:moveTo>
                      <a:pt x="70" y="0"/>
                    </a:moveTo>
                    <a:cubicBezTo>
                      <a:pt x="31" y="0"/>
                      <a:pt x="0" y="31"/>
                      <a:pt x="0" y="70"/>
                    </a:cubicBezTo>
                    <a:cubicBezTo>
                      <a:pt x="0" y="109"/>
                      <a:pt x="31" y="141"/>
                      <a:pt x="70" y="141"/>
                    </a:cubicBezTo>
                    <a:cubicBezTo>
                      <a:pt x="109" y="141"/>
                      <a:pt x="141" y="109"/>
                      <a:pt x="141" y="70"/>
                    </a:cubicBezTo>
                    <a:cubicBezTo>
                      <a:pt x="141" y="31"/>
                      <a:pt x="109" y="0"/>
                      <a:pt x="70" y="0"/>
                    </a:cubicBezTo>
                    <a:close/>
                    <a:moveTo>
                      <a:pt x="70" y="104"/>
                    </a:moveTo>
                    <a:cubicBezTo>
                      <a:pt x="52" y="104"/>
                      <a:pt x="37" y="89"/>
                      <a:pt x="37" y="70"/>
                    </a:cubicBezTo>
                    <a:cubicBezTo>
                      <a:pt x="37" y="52"/>
                      <a:pt x="52" y="37"/>
                      <a:pt x="70" y="37"/>
                    </a:cubicBezTo>
                    <a:cubicBezTo>
                      <a:pt x="89" y="37"/>
                      <a:pt x="104" y="52"/>
                      <a:pt x="104" y="70"/>
                    </a:cubicBezTo>
                    <a:cubicBezTo>
                      <a:pt x="104" y="89"/>
                      <a:pt x="89" y="104"/>
                      <a:pt x="70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 40"/>
              <p:cNvSpPr/>
              <p:nvPr/>
            </p:nvSpPr>
            <p:spPr bwMode="auto">
              <a:xfrm>
                <a:off x="3017838" y="2016126"/>
                <a:ext cx="776288" cy="966788"/>
              </a:xfrm>
              <a:custGeom>
                <a:avLst/>
                <a:gdLst>
                  <a:gd name="T0" fmla="*/ 197 w 207"/>
                  <a:gd name="T1" fmla="*/ 158 h 258"/>
                  <a:gd name="T2" fmla="*/ 174 w 207"/>
                  <a:gd name="T3" fmla="*/ 158 h 258"/>
                  <a:gd name="T4" fmla="*/ 167 w 207"/>
                  <a:gd name="T5" fmla="*/ 134 h 258"/>
                  <a:gd name="T6" fmla="*/ 187 w 207"/>
                  <a:gd name="T7" fmla="*/ 123 h 258"/>
                  <a:gd name="T8" fmla="*/ 190 w 207"/>
                  <a:gd name="T9" fmla="*/ 110 h 258"/>
                  <a:gd name="T10" fmla="*/ 171 w 207"/>
                  <a:gd name="T11" fmla="*/ 76 h 258"/>
                  <a:gd name="T12" fmla="*/ 157 w 207"/>
                  <a:gd name="T13" fmla="*/ 73 h 258"/>
                  <a:gd name="T14" fmla="*/ 137 w 207"/>
                  <a:gd name="T15" fmla="*/ 84 h 258"/>
                  <a:gd name="T16" fmla="*/ 120 w 207"/>
                  <a:gd name="T17" fmla="*/ 67 h 258"/>
                  <a:gd name="T18" fmla="*/ 131 w 207"/>
                  <a:gd name="T19" fmla="*/ 47 h 258"/>
                  <a:gd name="T20" fmla="*/ 127 w 207"/>
                  <a:gd name="T21" fmla="*/ 34 h 258"/>
                  <a:gd name="T22" fmla="*/ 93 w 207"/>
                  <a:gd name="T23" fmla="*/ 15 h 258"/>
                  <a:gd name="T24" fmla="*/ 80 w 207"/>
                  <a:gd name="T25" fmla="*/ 18 h 258"/>
                  <a:gd name="T26" fmla="*/ 69 w 207"/>
                  <a:gd name="T27" fmla="*/ 38 h 258"/>
                  <a:gd name="T28" fmla="*/ 44 w 207"/>
                  <a:gd name="T29" fmla="*/ 32 h 258"/>
                  <a:gd name="T30" fmla="*/ 44 w 207"/>
                  <a:gd name="T31" fmla="*/ 10 h 258"/>
                  <a:gd name="T32" fmla="*/ 35 w 207"/>
                  <a:gd name="T33" fmla="*/ 0 h 258"/>
                  <a:gd name="T34" fmla="*/ 0 w 207"/>
                  <a:gd name="T35" fmla="*/ 0 h 258"/>
                  <a:gd name="T36" fmla="*/ 0 w 207"/>
                  <a:gd name="T37" fmla="*/ 71 h 258"/>
                  <a:gd name="T38" fmla="*/ 17 w 207"/>
                  <a:gd name="T39" fmla="*/ 70 h 258"/>
                  <a:gd name="T40" fmla="*/ 138 w 207"/>
                  <a:gd name="T41" fmla="*/ 190 h 258"/>
                  <a:gd name="T42" fmla="*/ 116 w 207"/>
                  <a:gd name="T43" fmla="*/ 258 h 258"/>
                  <a:gd name="T44" fmla="*/ 194 w 207"/>
                  <a:gd name="T45" fmla="*/ 258 h 258"/>
                  <a:gd name="T46" fmla="*/ 189 w 207"/>
                  <a:gd name="T47" fmla="*/ 252 h 258"/>
                  <a:gd name="T48" fmla="*/ 169 w 207"/>
                  <a:gd name="T49" fmla="*/ 241 h 258"/>
                  <a:gd name="T50" fmla="*/ 175 w 207"/>
                  <a:gd name="T51" fmla="*/ 217 h 258"/>
                  <a:gd name="T52" fmla="*/ 197 w 207"/>
                  <a:gd name="T53" fmla="*/ 217 h 258"/>
                  <a:gd name="T54" fmla="*/ 207 w 207"/>
                  <a:gd name="T55" fmla="*/ 207 h 258"/>
                  <a:gd name="T56" fmla="*/ 207 w 207"/>
                  <a:gd name="T57" fmla="*/ 168 h 258"/>
                  <a:gd name="T58" fmla="*/ 197 w 207"/>
                  <a:gd name="T59" fmla="*/ 158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07" h="258">
                    <a:moveTo>
                      <a:pt x="197" y="158"/>
                    </a:moveTo>
                    <a:cubicBezTo>
                      <a:pt x="174" y="158"/>
                      <a:pt x="174" y="158"/>
                      <a:pt x="174" y="158"/>
                    </a:cubicBezTo>
                    <a:cubicBezTo>
                      <a:pt x="172" y="150"/>
                      <a:pt x="170" y="142"/>
                      <a:pt x="167" y="134"/>
                    </a:cubicBezTo>
                    <a:cubicBezTo>
                      <a:pt x="187" y="123"/>
                      <a:pt x="187" y="123"/>
                      <a:pt x="187" y="123"/>
                    </a:cubicBezTo>
                    <a:cubicBezTo>
                      <a:pt x="191" y="121"/>
                      <a:pt x="193" y="115"/>
                      <a:pt x="190" y="110"/>
                    </a:cubicBezTo>
                    <a:cubicBezTo>
                      <a:pt x="171" y="76"/>
                      <a:pt x="171" y="76"/>
                      <a:pt x="171" y="76"/>
                    </a:cubicBezTo>
                    <a:cubicBezTo>
                      <a:pt x="168" y="71"/>
                      <a:pt x="162" y="70"/>
                      <a:pt x="157" y="73"/>
                    </a:cubicBezTo>
                    <a:cubicBezTo>
                      <a:pt x="137" y="84"/>
                      <a:pt x="137" y="84"/>
                      <a:pt x="137" y="84"/>
                    </a:cubicBezTo>
                    <a:cubicBezTo>
                      <a:pt x="132" y="78"/>
                      <a:pt x="126" y="72"/>
                      <a:pt x="120" y="67"/>
                    </a:cubicBezTo>
                    <a:cubicBezTo>
                      <a:pt x="131" y="47"/>
                      <a:pt x="131" y="47"/>
                      <a:pt x="131" y="47"/>
                    </a:cubicBezTo>
                    <a:cubicBezTo>
                      <a:pt x="134" y="43"/>
                      <a:pt x="132" y="37"/>
                      <a:pt x="127" y="34"/>
                    </a:cubicBezTo>
                    <a:cubicBezTo>
                      <a:pt x="93" y="15"/>
                      <a:pt x="93" y="15"/>
                      <a:pt x="93" y="15"/>
                    </a:cubicBezTo>
                    <a:cubicBezTo>
                      <a:pt x="89" y="12"/>
                      <a:pt x="83" y="13"/>
                      <a:pt x="80" y="18"/>
                    </a:cubicBezTo>
                    <a:cubicBezTo>
                      <a:pt x="69" y="38"/>
                      <a:pt x="69" y="38"/>
                      <a:pt x="69" y="38"/>
                    </a:cubicBezTo>
                    <a:cubicBezTo>
                      <a:pt x="61" y="36"/>
                      <a:pt x="53" y="34"/>
                      <a:pt x="44" y="32"/>
                    </a:cubicBezTo>
                    <a:cubicBezTo>
                      <a:pt x="44" y="10"/>
                      <a:pt x="44" y="10"/>
                      <a:pt x="44" y="10"/>
                    </a:cubicBezTo>
                    <a:cubicBezTo>
                      <a:pt x="44" y="4"/>
                      <a:pt x="40" y="0"/>
                      <a:pt x="3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5" y="70"/>
                      <a:pt x="11" y="70"/>
                      <a:pt x="17" y="70"/>
                    </a:cubicBezTo>
                    <a:cubicBezTo>
                      <a:pt x="84" y="70"/>
                      <a:pt x="138" y="123"/>
                      <a:pt x="138" y="190"/>
                    </a:cubicBezTo>
                    <a:cubicBezTo>
                      <a:pt x="138" y="215"/>
                      <a:pt x="130" y="239"/>
                      <a:pt x="116" y="258"/>
                    </a:cubicBezTo>
                    <a:cubicBezTo>
                      <a:pt x="194" y="258"/>
                      <a:pt x="194" y="258"/>
                      <a:pt x="194" y="258"/>
                    </a:cubicBezTo>
                    <a:cubicBezTo>
                      <a:pt x="193" y="256"/>
                      <a:pt x="191" y="254"/>
                      <a:pt x="189" y="252"/>
                    </a:cubicBezTo>
                    <a:cubicBezTo>
                      <a:pt x="169" y="241"/>
                      <a:pt x="169" y="241"/>
                      <a:pt x="169" y="241"/>
                    </a:cubicBezTo>
                    <a:cubicBezTo>
                      <a:pt x="171" y="233"/>
                      <a:pt x="173" y="225"/>
                      <a:pt x="175" y="217"/>
                    </a:cubicBezTo>
                    <a:cubicBezTo>
                      <a:pt x="197" y="217"/>
                      <a:pt x="197" y="217"/>
                      <a:pt x="197" y="217"/>
                    </a:cubicBezTo>
                    <a:cubicBezTo>
                      <a:pt x="203" y="217"/>
                      <a:pt x="207" y="212"/>
                      <a:pt x="207" y="207"/>
                    </a:cubicBezTo>
                    <a:cubicBezTo>
                      <a:pt x="207" y="168"/>
                      <a:pt x="207" y="168"/>
                      <a:pt x="207" y="168"/>
                    </a:cubicBezTo>
                    <a:cubicBezTo>
                      <a:pt x="207" y="163"/>
                      <a:pt x="203" y="158"/>
                      <a:pt x="197" y="1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0" name="Text Placeholder 32"/>
            <p:cNvSpPr txBox="1"/>
            <p:nvPr/>
          </p:nvSpPr>
          <p:spPr>
            <a:xfrm>
              <a:off x="1454791" y="2967473"/>
              <a:ext cx="2243073" cy="920565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Text Placeholder 32"/>
            <p:cNvSpPr txBox="1"/>
            <p:nvPr/>
          </p:nvSpPr>
          <p:spPr>
            <a:xfrm>
              <a:off x="3597354" y="3572516"/>
              <a:ext cx="2243073" cy="920565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Text Placeholder 32"/>
            <p:cNvSpPr txBox="1"/>
            <p:nvPr/>
          </p:nvSpPr>
          <p:spPr>
            <a:xfrm>
              <a:off x="5768099" y="4363882"/>
              <a:ext cx="2243073" cy="920565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Text Placeholder 32"/>
            <p:cNvSpPr txBox="1"/>
            <p:nvPr/>
          </p:nvSpPr>
          <p:spPr>
            <a:xfrm>
              <a:off x="8073385" y="5043283"/>
              <a:ext cx="2243073" cy="920565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10058400" cy="5029200"/>
          </a:xfrm>
          <a:prstGeom prst="rect">
            <a:avLst/>
          </a:prstGeom>
        </p:spPr>
      </p:pic>
      <p:grpSp>
        <p:nvGrpSpPr>
          <p:cNvPr id="35" name="组合 34"/>
          <p:cNvGrpSpPr/>
          <p:nvPr/>
        </p:nvGrpSpPr>
        <p:grpSpPr>
          <a:xfrm>
            <a:off x="3660640" y="2673042"/>
            <a:ext cx="4203065" cy="2356158"/>
            <a:chOff x="4313781" y="1843785"/>
            <a:chExt cx="4203065" cy="2356158"/>
          </a:xfrm>
        </p:grpSpPr>
        <p:grpSp>
          <p:nvGrpSpPr>
            <p:cNvPr id="36" name="组 19"/>
            <p:cNvGrpSpPr/>
            <p:nvPr/>
          </p:nvGrpSpPr>
          <p:grpSpPr>
            <a:xfrm>
              <a:off x="6096000" y="1843785"/>
              <a:ext cx="1730521" cy="1585215"/>
              <a:chOff x="2730658" y="995587"/>
              <a:chExt cx="1971191" cy="2170282"/>
            </a:xfrm>
            <a:solidFill>
              <a:srgbClr val="042C89"/>
            </a:solidFill>
          </p:grpSpPr>
          <p:sp>
            <p:nvSpPr>
              <p:cNvPr id="39" name="矩形 38"/>
              <p:cNvSpPr/>
              <p:nvPr/>
            </p:nvSpPr>
            <p:spPr>
              <a:xfrm>
                <a:off x="2730658" y="995587"/>
                <a:ext cx="45719" cy="504245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2730658" y="995587"/>
                <a:ext cx="1971191" cy="45719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1" name="矩形 40"/>
              <p:cNvSpPr/>
              <p:nvPr/>
            </p:nvSpPr>
            <p:spPr>
              <a:xfrm rot="5400000">
                <a:off x="3573856" y="2037876"/>
                <a:ext cx="2170282" cy="85704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 flipV="1">
                <a:off x="2730658" y="2725917"/>
                <a:ext cx="45719" cy="369542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 flipV="1">
                <a:off x="2730658" y="3095461"/>
                <a:ext cx="1971191" cy="70407"/>
              </a:xfrm>
              <a:prstGeom prst="rect">
                <a:avLst/>
              </a:prstGeom>
              <a:solidFill>
                <a:srgbClr val="424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3422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68516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0274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37033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71259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0548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397760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2740025" algn="l" defTabSz="684530" rtl="0" eaLnBrk="1" latinLnBrk="0" hangingPunct="1">
                  <a:defRPr sz="1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424242"/>
                  </a:solidFill>
                </a:endParaRPr>
              </a:p>
            </p:txBody>
          </p:sp>
        </p:grpSp>
        <p:sp>
          <p:nvSpPr>
            <p:cNvPr id="37" name="TextBox 23"/>
            <p:cNvSpPr txBox="1"/>
            <p:nvPr/>
          </p:nvSpPr>
          <p:spPr>
            <a:xfrm>
              <a:off x="4643765" y="2112029"/>
              <a:ext cx="3122650" cy="101566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spAutoFit/>
            </a:bodyPr>
            <a:lstStyle>
              <a:defPPr>
                <a:defRPr lang="zh-CN"/>
              </a:defPPr>
              <a:lvl1pPr marL="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26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16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743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033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259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486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7760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0025" algn="l" defTabSz="68453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6000" dirty="0">
                  <a:solidFill>
                    <a:srgbClr val="F7B759"/>
                  </a:solidFill>
                  <a:latin typeface="Humnst777 BT" pitchFamily="34" charset="0"/>
                  <a:ea typeface="微软雅黑" panose="020B0503020204020204" pitchFamily="34" charset="-122"/>
                  <a:cs typeface="STHeiti Light" charset="-122"/>
                </a:rPr>
                <a:t>PART </a:t>
              </a:r>
              <a:r>
                <a:rPr lang="en-US" altLang="zh-CN" sz="6600" dirty="0" smtClean="0">
                  <a:solidFill>
                    <a:srgbClr val="F7B759"/>
                  </a:solidFill>
                  <a:latin typeface="Humnst777 BT" pitchFamily="34" charset="0"/>
                  <a:ea typeface="微软雅黑" panose="020B0503020204020204" pitchFamily="34" charset="-122"/>
                  <a:cs typeface="STHeiti Light" charset="-122"/>
                </a:rPr>
                <a:t>02</a:t>
              </a:r>
              <a:endParaRPr lang="zh-CN" altLang="en-US" sz="6600" dirty="0">
                <a:solidFill>
                  <a:srgbClr val="F7B759"/>
                </a:solidFill>
                <a:latin typeface="Humnst777 BT" pitchFamily="34" charset="0"/>
                <a:ea typeface="微软雅黑" panose="020B0503020204020204" pitchFamily="34" charset="-122"/>
                <a:cs typeface="STHeiti Light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4313781" y="3553612"/>
              <a:ext cx="42030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4242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单击此处输入标题</a:t>
              </a:r>
              <a:endParaRPr lang="zh-CN" altLang="en-US" sz="3600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F7B7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02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182952" y="2794586"/>
            <a:ext cx="9591660" cy="2719152"/>
            <a:chOff x="1182952" y="2794586"/>
            <a:chExt cx="9591660" cy="2719152"/>
          </a:xfrm>
        </p:grpSpPr>
        <p:grpSp>
          <p:nvGrpSpPr>
            <p:cNvPr id="12" name="组合 11"/>
            <p:cNvGrpSpPr/>
            <p:nvPr/>
          </p:nvGrpSpPr>
          <p:grpSpPr>
            <a:xfrm>
              <a:off x="6523697" y="2843596"/>
              <a:ext cx="410504" cy="2499982"/>
              <a:chOff x="6659993" y="3590801"/>
              <a:chExt cx="291629" cy="1776036"/>
            </a:xfrm>
          </p:grpSpPr>
          <p:grpSp>
            <p:nvGrpSpPr>
              <p:cNvPr id="33" name="Group 4551"/>
              <p:cNvGrpSpPr/>
              <p:nvPr/>
            </p:nvGrpSpPr>
            <p:grpSpPr>
              <a:xfrm>
                <a:off x="6659993" y="5075208"/>
                <a:ext cx="291629" cy="291629"/>
                <a:chOff x="0" y="0"/>
                <a:chExt cx="624331" cy="624331"/>
              </a:xfrm>
            </p:grpSpPr>
            <p:sp>
              <p:nvSpPr>
                <p:cNvPr id="43" name="Shape 4549"/>
                <p:cNvSpPr/>
                <p:nvPr/>
              </p:nvSpPr>
              <p:spPr>
                <a:xfrm>
                  <a:off x="0" y="0"/>
                  <a:ext cx="624332" cy="6243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solidFill>
                  <a:srgbClr val="F7B759"/>
                </a:solidFill>
                <a:ln w="12700" cap="flat">
                  <a:noFill/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lvl="0" algn="l">
                    <a:defRPr sz="3100" b="1">
                      <a:latin typeface="Kontrapunkt Bob Bold"/>
                      <a:ea typeface="Kontrapunkt Bob Bold"/>
                      <a:cs typeface="Kontrapunkt Bob Bold"/>
                      <a:sym typeface="Kontrapunkt Bob Bold"/>
                    </a:defRPr>
                  </a:pPr>
                </a:p>
              </p:txBody>
            </p:sp>
            <p:sp>
              <p:nvSpPr>
                <p:cNvPr id="44" name="Shape 4550"/>
                <p:cNvSpPr/>
                <p:nvPr/>
              </p:nvSpPr>
              <p:spPr>
                <a:xfrm>
                  <a:off x="166531" y="159396"/>
                  <a:ext cx="291270" cy="3055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05" h="21302" extrusionOk="0">
                      <a:moveTo>
                        <a:pt x="7820" y="21302"/>
                      </a:moveTo>
                      <a:cubicBezTo>
                        <a:pt x="7134" y="21302"/>
                        <a:pt x="6486" y="20992"/>
                        <a:pt x="6071" y="20461"/>
                      </a:cubicBezTo>
                      <a:lnTo>
                        <a:pt x="446" y="13281"/>
                      </a:lnTo>
                      <a:cubicBezTo>
                        <a:pt x="-286" y="12346"/>
                        <a:pt x="-96" y="11016"/>
                        <a:pt x="870" y="10309"/>
                      </a:cubicBezTo>
                      <a:cubicBezTo>
                        <a:pt x="1839" y="9601"/>
                        <a:pt x="3213" y="9787"/>
                        <a:pt x="3944" y="10719"/>
                      </a:cubicBezTo>
                      <a:lnTo>
                        <a:pt x="7644" y="15443"/>
                      </a:lnTo>
                      <a:lnTo>
                        <a:pt x="16947" y="999"/>
                      </a:lnTo>
                      <a:cubicBezTo>
                        <a:pt x="17588" y="6"/>
                        <a:pt x="18941" y="-298"/>
                        <a:pt x="19970" y="321"/>
                      </a:cubicBezTo>
                      <a:cubicBezTo>
                        <a:pt x="20999" y="939"/>
                        <a:pt x="21314" y="2249"/>
                        <a:pt x="20673" y="3242"/>
                      </a:cubicBezTo>
                      <a:lnTo>
                        <a:pt x="9683" y="20302"/>
                      </a:lnTo>
                      <a:cubicBezTo>
                        <a:pt x="9300" y="20895"/>
                        <a:pt x="8641" y="21269"/>
                        <a:pt x="7920" y="21300"/>
                      </a:cubicBezTo>
                      <a:cubicBezTo>
                        <a:pt x="7886" y="21302"/>
                        <a:pt x="7852" y="21302"/>
                        <a:pt x="7820" y="213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/>
                <a:p>
                  <a:pPr lvl="0">
                    <a:defRPr sz="320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</p:grpSp>
          <p:grpSp>
            <p:nvGrpSpPr>
              <p:cNvPr id="34" name="Group 4551"/>
              <p:cNvGrpSpPr/>
              <p:nvPr/>
            </p:nvGrpSpPr>
            <p:grpSpPr>
              <a:xfrm>
                <a:off x="6659993" y="4583913"/>
                <a:ext cx="291629" cy="291629"/>
                <a:chOff x="0" y="0"/>
                <a:chExt cx="624331" cy="624331"/>
              </a:xfrm>
            </p:grpSpPr>
            <p:sp>
              <p:nvSpPr>
                <p:cNvPr id="41" name="Shape 4549"/>
                <p:cNvSpPr/>
                <p:nvPr/>
              </p:nvSpPr>
              <p:spPr>
                <a:xfrm>
                  <a:off x="0" y="0"/>
                  <a:ext cx="624332" cy="6243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solidFill>
                  <a:srgbClr val="F7B759"/>
                </a:solidFill>
                <a:ln w="12700" cap="flat">
                  <a:noFill/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lvl="0" algn="l">
                    <a:defRPr sz="3100" b="1">
                      <a:latin typeface="Kontrapunkt Bob Bold"/>
                      <a:ea typeface="Kontrapunkt Bob Bold"/>
                      <a:cs typeface="Kontrapunkt Bob Bold"/>
                      <a:sym typeface="Kontrapunkt Bob Bold"/>
                    </a:defRPr>
                  </a:pPr>
                </a:p>
              </p:txBody>
            </p:sp>
            <p:sp>
              <p:nvSpPr>
                <p:cNvPr id="42" name="Shape 4550"/>
                <p:cNvSpPr/>
                <p:nvPr/>
              </p:nvSpPr>
              <p:spPr>
                <a:xfrm>
                  <a:off x="166531" y="159396"/>
                  <a:ext cx="291270" cy="3055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05" h="21302" extrusionOk="0">
                      <a:moveTo>
                        <a:pt x="7820" y="21302"/>
                      </a:moveTo>
                      <a:cubicBezTo>
                        <a:pt x="7134" y="21302"/>
                        <a:pt x="6486" y="20992"/>
                        <a:pt x="6071" y="20461"/>
                      </a:cubicBezTo>
                      <a:lnTo>
                        <a:pt x="446" y="13281"/>
                      </a:lnTo>
                      <a:cubicBezTo>
                        <a:pt x="-286" y="12346"/>
                        <a:pt x="-96" y="11016"/>
                        <a:pt x="870" y="10309"/>
                      </a:cubicBezTo>
                      <a:cubicBezTo>
                        <a:pt x="1839" y="9601"/>
                        <a:pt x="3213" y="9787"/>
                        <a:pt x="3944" y="10719"/>
                      </a:cubicBezTo>
                      <a:lnTo>
                        <a:pt x="7644" y="15443"/>
                      </a:lnTo>
                      <a:lnTo>
                        <a:pt x="16947" y="999"/>
                      </a:lnTo>
                      <a:cubicBezTo>
                        <a:pt x="17588" y="6"/>
                        <a:pt x="18941" y="-298"/>
                        <a:pt x="19970" y="321"/>
                      </a:cubicBezTo>
                      <a:cubicBezTo>
                        <a:pt x="20999" y="939"/>
                        <a:pt x="21314" y="2249"/>
                        <a:pt x="20673" y="3242"/>
                      </a:cubicBezTo>
                      <a:lnTo>
                        <a:pt x="9683" y="20302"/>
                      </a:lnTo>
                      <a:cubicBezTo>
                        <a:pt x="9300" y="20895"/>
                        <a:pt x="8641" y="21269"/>
                        <a:pt x="7920" y="21300"/>
                      </a:cubicBezTo>
                      <a:cubicBezTo>
                        <a:pt x="7886" y="21302"/>
                        <a:pt x="7852" y="21302"/>
                        <a:pt x="7820" y="213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/>
                <a:p>
                  <a:pPr lvl="0">
                    <a:defRPr sz="320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</p:grpSp>
          <p:grpSp>
            <p:nvGrpSpPr>
              <p:cNvPr id="35" name="Group 4551"/>
              <p:cNvGrpSpPr/>
              <p:nvPr/>
            </p:nvGrpSpPr>
            <p:grpSpPr>
              <a:xfrm>
                <a:off x="6659993" y="4087357"/>
                <a:ext cx="291629" cy="291629"/>
                <a:chOff x="0" y="0"/>
                <a:chExt cx="624331" cy="624331"/>
              </a:xfrm>
            </p:grpSpPr>
            <p:sp>
              <p:nvSpPr>
                <p:cNvPr id="39" name="Shape 4549"/>
                <p:cNvSpPr/>
                <p:nvPr/>
              </p:nvSpPr>
              <p:spPr>
                <a:xfrm>
                  <a:off x="0" y="0"/>
                  <a:ext cx="624332" cy="6243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solidFill>
                  <a:srgbClr val="F7B759"/>
                </a:solidFill>
                <a:ln w="12700" cap="flat">
                  <a:noFill/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lvl="0" algn="l">
                    <a:defRPr sz="3100" b="1">
                      <a:latin typeface="Kontrapunkt Bob Bold"/>
                      <a:ea typeface="Kontrapunkt Bob Bold"/>
                      <a:cs typeface="Kontrapunkt Bob Bold"/>
                      <a:sym typeface="Kontrapunkt Bob Bold"/>
                    </a:defRPr>
                  </a:pPr>
                </a:p>
              </p:txBody>
            </p:sp>
            <p:sp>
              <p:nvSpPr>
                <p:cNvPr id="40" name="Shape 4550"/>
                <p:cNvSpPr/>
                <p:nvPr/>
              </p:nvSpPr>
              <p:spPr>
                <a:xfrm>
                  <a:off x="166531" y="159396"/>
                  <a:ext cx="291270" cy="3055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05" h="21302" extrusionOk="0">
                      <a:moveTo>
                        <a:pt x="7820" y="21302"/>
                      </a:moveTo>
                      <a:cubicBezTo>
                        <a:pt x="7134" y="21302"/>
                        <a:pt x="6486" y="20992"/>
                        <a:pt x="6071" y="20461"/>
                      </a:cubicBezTo>
                      <a:lnTo>
                        <a:pt x="446" y="13281"/>
                      </a:lnTo>
                      <a:cubicBezTo>
                        <a:pt x="-286" y="12346"/>
                        <a:pt x="-96" y="11016"/>
                        <a:pt x="870" y="10309"/>
                      </a:cubicBezTo>
                      <a:cubicBezTo>
                        <a:pt x="1839" y="9601"/>
                        <a:pt x="3213" y="9787"/>
                        <a:pt x="3944" y="10719"/>
                      </a:cubicBezTo>
                      <a:lnTo>
                        <a:pt x="7644" y="15443"/>
                      </a:lnTo>
                      <a:lnTo>
                        <a:pt x="16947" y="999"/>
                      </a:lnTo>
                      <a:cubicBezTo>
                        <a:pt x="17588" y="6"/>
                        <a:pt x="18941" y="-298"/>
                        <a:pt x="19970" y="321"/>
                      </a:cubicBezTo>
                      <a:cubicBezTo>
                        <a:pt x="20999" y="939"/>
                        <a:pt x="21314" y="2249"/>
                        <a:pt x="20673" y="3242"/>
                      </a:cubicBezTo>
                      <a:lnTo>
                        <a:pt x="9683" y="20302"/>
                      </a:lnTo>
                      <a:cubicBezTo>
                        <a:pt x="9300" y="20895"/>
                        <a:pt x="8641" y="21269"/>
                        <a:pt x="7920" y="21300"/>
                      </a:cubicBezTo>
                      <a:cubicBezTo>
                        <a:pt x="7886" y="21302"/>
                        <a:pt x="7852" y="21302"/>
                        <a:pt x="7820" y="213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/>
                <a:p>
                  <a:pPr lvl="0">
                    <a:defRPr sz="320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</p:grpSp>
          <p:grpSp>
            <p:nvGrpSpPr>
              <p:cNvPr id="36" name="Group 4551"/>
              <p:cNvGrpSpPr/>
              <p:nvPr/>
            </p:nvGrpSpPr>
            <p:grpSpPr>
              <a:xfrm>
                <a:off x="6659993" y="3590801"/>
                <a:ext cx="291629" cy="291629"/>
                <a:chOff x="0" y="0"/>
                <a:chExt cx="624331" cy="624331"/>
              </a:xfrm>
            </p:grpSpPr>
            <p:sp>
              <p:nvSpPr>
                <p:cNvPr id="37" name="Shape 4549"/>
                <p:cNvSpPr/>
                <p:nvPr/>
              </p:nvSpPr>
              <p:spPr>
                <a:xfrm>
                  <a:off x="0" y="0"/>
                  <a:ext cx="624332" cy="6243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solidFill>
                  <a:srgbClr val="F7B759"/>
                </a:solidFill>
                <a:ln w="12700" cap="flat">
                  <a:noFill/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lvl="0" algn="l">
                    <a:defRPr sz="3100" b="1">
                      <a:latin typeface="Kontrapunkt Bob Bold"/>
                      <a:ea typeface="Kontrapunkt Bob Bold"/>
                      <a:cs typeface="Kontrapunkt Bob Bold"/>
                      <a:sym typeface="Kontrapunkt Bob Bold"/>
                    </a:defRPr>
                  </a:pPr>
                </a:p>
              </p:txBody>
            </p:sp>
            <p:sp>
              <p:nvSpPr>
                <p:cNvPr id="38" name="Shape 4550"/>
                <p:cNvSpPr/>
                <p:nvPr/>
              </p:nvSpPr>
              <p:spPr>
                <a:xfrm>
                  <a:off x="166531" y="159396"/>
                  <a:ext cx="291270" cy="3055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05" h="21302" extrusionOk="0">
                      <a:moveTo>
                        <a:pt x="7820" y="21302"/>
                      </a:moveTo>
                      <a:cubicBezTo>
                        <a:pt x="7134" y="21302"/>
                        <a:pt x="6486" y="20992"/>
                        <a:pt x="6071" y="20461"/>
                      </a:cubicBezTo>
                      <a:lnTo>
                        <a:pt x="446" y="13281"/>
                      </a:lnTo>
                      <a:cubicBezTo>
                        <a:pt x="-286" y="12346"/>
                        <a:pt x="-96" y="11016"/>
                        <a:pt x="870" y="10309"/>
                      </a:cubicBezTo>
                      <a:cubicBezTo>
                        <a:pt x="1839" y="9601"/>
                        <a:pt x="3213" y="9787"/>
                        <a:pt x="3944" y="10719"/>
                      </a:cubicBezTo>
                      <a:lnTo>
                        <a:pt x="7644" y="15443"/>
                      </a:lnTo>
                      <a:lnTo>
                        <a:pt x="16947" y="999"/>
                      </a:lnTo>
                      <a:cubicBezTo>
                        <a:pt x="17588" y="6"/>
                        <a:pt x="18941" y="-298"/>
                        <a:pt x="19970" y="321"/>
                      </a:cubicBezTo>
                      <a:cubicBezTo>
                        <a:pt x="20999" y="939"/>
                        <a:pt x="21314" y="2249"/>
                        <a:pt x="20673" y="3242"/>
                      </a:cubicBezTo>
                      <a:lnTo>
                        <a:pt x="9683" y="20302"/>
                      </a:lnTo>
                      <a:cubicBezTo>
                        <a:pt x="9300" y="20895"/>
                        <a:pt x="8641" y="21269"/>
                        <a:pt x="7920" y="21300"/>
                      </a:cubicBezTo>
                      <a:cubicBezTo>
                        <a:pt x="7886" y="21302"/>
                        <a:pt x="7852" y="21302"/>
                        <a:pt x="7820" y="213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/>
                <a:p>
                  <a:pPr lvl="0">
                    <a:defRPr sz="320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pPr>
                </a:p>
              </p:txBody>
            </p:sp>
          </p:grpSp>
        </p:grpSp>
        <p:grpSp>
          <p:nvGrpSpPr>
            <p:cNvPr id="13" name="Group 78"/>
            <p:cNvGrpSpPr/>
            <p:nvPr/>
          </p:nvGrpSpPr>
          <p:grpSpPr>
            <a:xfrm>
              <a:off x="1182952" y="2794586"/>
              <a:ext cx="4724869" cy="2719152"/>
              <a:chOff x="8440747" y="4796156"/>
              <a:chExt cx="2786063" cy="1603375"/>
            </a:xfrm>
          </p:grpSpPr>
          <p:sp>
            <p:nvSpPr>
              <p:cNvPr id="19" name="Freeform 45"/>
              <p:cNvSpPr/>
              <p:nvPr/>
            </p:nvSpPr>
            <p:spPr bwMode="auto">
              <a:xfrm>
                <a:off x="8440747" y="6337618"/>
                <a:ext cx="1403350" cy="61913"/>
              </a:xfrm>
              <a:custGeom>
                <a:avLst/>
                <a:gdLst>
                  <a:gd name="T0" fmla="*/ 0 w 885"/>
                  <a:gd name="T1" fmla="*/ 16 h 39"/>
                  <a:gd name="T2" fmla="*/ 78 w 885"/>
                  <a:gd name="T3" fmla="*/ 39 h 39"/>
                  <a:gd name="T4" fmla="*/ 885 w 885"/>
                  <a:gd name="T5" fmla="*/ 39 h 39"/>
                  <a:gd name="T6" fmla="*/ 885 w 885"/>
                  <a:gd name="T7" fmla="*/ 0 h 39"/>
                  <a:gd name="T8" fmla="*/ 0 w 885"/>
                  <a:gd name="T9" fmla="*/ 0 h 39"/>
                  <a:gd name="T10" fmla="*/ 0 w 885"/>
                  <a:gd name="T11" fmla="*/ 1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5" h="39">
                    <a:moveTo>
                      <a:pt x="0" y="16"/>
                    </a:moveTo>
                    <a:cubicBezTo>
                      <a:pt x="0" y="23"/>
                      <a:pt x="30" y="39"/>
                      <a:pt x="78" y="39"/>
                    </a:cubicBezTo>
                    <a:cubicBezTo>
                      <a:pt x="126" y="39"/>
                      <a:pt x="885" y="39"/>
                      <a:pt x="885" y="39"/>
                    </a:cubicBezTo>
                    <a:cubicBezTo>
                      <a:pt x="885" y="0"/>
                      <a:pt x="885" y="0"/>
                      <a:pt x="885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B3B4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0" name="Freeform 46"/>
              <p:cNvSpPr/>
              <p:nvPr/>
            </p:nvSpPr>
            <p:spPr bwMode="auto">
              <a:xfrm>
                <a:off x="9823459" y="6337618"/>
                <a:ext cx="1403350" cy="61913"/>
              </a:xfrm>
              <a:custGeom>
                <a:avLst/>
                <a:gdLst>
                  <a:gd name="T0" fmla="*/ 884 w 884"/>
                  <a:gd name="T1" fmla="*/ 16 h 39"/>
                  <a:gd name="T2" fmla="*/ 806 w 884"/>
                  <a:gd name="T3" fmla="*/ 39 h 39"/>
                  <a:gd name="T4" fmla="*/ 0 w 884"/>
                  <a:gd name="T5" fmla="*/ 39 h 39"/>
                  <a:gd name="T6" fmla="*/ 0 w 884"/>
                  <a:gd name="T7" fmla="*/ 0 h 39"/>
                  <a:gd name="T8" fmla="*/ 884 w 884"/>
                  <a:gd name="T9" fmla="*/ 0 h 39"/>
                  <a:gd name="T10" fmla="*/ 884 w 884"/>
                  <a:gd name="T11" fmla="*/ 1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4" h="39">
                    <a:moveTo>
                      <a:pt x="884" y="16"/>
                    </a:moveTo>
                    <a:cubicBezTo>
                      <a:pt x="884" y="23"/>
                      <a:pt x="854" y="39"/>
                      <a:pt x="806" y="39"/>
                    </a:cubicBezTo>
                    <a:cubicBezTo>
                      <a:pt x="758" y="39"/>
                      <a:pt x="0" y="39"/>
                      <a:pt x="0" y="3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84" y="0"/>
                      <a:pt x="884" y="0"/>
                      <a:pt x="884" y="0"/>
                    </a:cubicBezTo>
                    <a:lnTo>
                      <a:pt x="884" y="16"/>
                    </a:lnTo>
                    <a:close/>
                  </a:path>
                </a:pathLst>
              </a:custGeom>
              <a:solidFill>
                <a:srgbClr val="B3B4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1" name="Freeform 47"/>
              <p:cNvSpPr/>
              <p:nvPr/>
            </p:nvSpPr>
            <p:spPr bwMode="auto">
              <a:xfrm>
                <a:off x="8715384" y="4796156"/>
                <a:ext cx="2257425" cy="1546225"/>
              </a:xfrm>
              <a:custGeom>
                <a:avLst/>
                <a:gdLst>
                  <a:gd name="T0" fmla="*/ 1378 w 1423"/>
                  <a:gd name="T1" fmla="*/ 0 h 974"/>
                  <a:gd name="T2" fmla="*/ 45 w 1423"/>
                  <a:gd name="T3" fmla="*/ 0 h 974"/>
                  <a:gd name="T4" fmla="*/ 0 w 1423"/>
                  <a:gd name="T5" fmla="*/ 45 h 974"/>
                  <a:gd name="T6" fmla="*/ 0 w 1423"/>
                  <a:gd name="T7" fmla="*/ 218 h 974"/>
                  <a:gd name="T8" fmla="*/ 0 w 1423"/>
                  <a:gd name="T9" fmla="*/ 929 h 974"/>
                  <a:gd name="T10" fmla="*/ 45 w 1423"/>
                  <a:gd name="T11" fmla="*/ 974 h 974"/>
                  <a:gd name="T12" fmla="*/ 1378 w 1423"/>
                  <a:gd name="T13" fmla="*/ 974 h 974"/>
                  <a:gd name="T14" fmla="*/ 1423 w 1423"/>
                  <a:gd name="T15" fmla="*/ 929 h 974"/>
                  <a:gd name="T16" fmla="*/ 1423 w 1423"/>
                  <a:gd name="T17" fmla="*/ 45 h 974"/>
                  <a:gd name="T18" fmla="*/ 1378 w 1423"/>
                  <a:gd name="T19" fmla="*/ 0 h 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3" h="974">
                    <a:moveTo>
                      <a:pt x="1378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20" y="0"/>
                      <a:pt x="0" y="20"/>
                      <a:pt x="0" y="45"/>
                    </a:cubicBezTo>
                    <a:cubicBezTo>
                      <a:pt x="0" y="218"/>
                      <a:pt x="0" y="218"/>
                      <a:pt x="0" y="218"/>
                    </a:cubicBezTo>
                    <a:cubicBezTo>
                      <a:pt x="0" y="929"/>
                      <a:pt x="0" y="929"/>
                      <a:pt x="0" y="929"/>
                    </a:cubicBezTo>
                    <a:cubicBezTo>
                      <a:pt x="0" y="954"/>
                      <a:pt x="20" y="974"/>
                      <a:pt x="45" y="974"/>
                    </a:cubicBezTo>
                    <a:cubicBezTo>
                      <a:pt x="1378" y="974"/>
                      <a:pt x="1378" y="974"/>
                      <a:pt x="1378" y="974"/>
                    </a:cubicBezTo>
                    <a:cubicBezTo>
                      <a:pt x="1403" y="974"/>
                      <a:pt x="1423" y="954"/>
                      <a:pt x="1423" y="929"/>
                    </a:cubicBezTo>
                    <a:cubicBezTo>
                      <a:pt x="1423" y="45"/>
                      <a:pt x="1423" y="45"/>
                      <a:pt x="1423" y="45"/>
                    </a:cubicBezTo>
                    <a:cubicBezTo>
                      <a:pt x="1423" y="20"/>
                      <a:pt x="1403" y="0"/>
                      <a:pt x="1378" y="0"/>
                    </a:cubicBezTo>
                    <a:close/>
                  </a:path>
                </a:pathLst>
              </a:custGeom>
              <a:solidFill>
                <a:srgbClr val="D2D3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2" name="Freeform 48"/>
              <p:cNvSpPr/>
              <p:nvPr/>
            </p:nvSpPr>
            <p:spPr bwMode="auto">
              <a:xfrm>
                <a:off x="8723322" y="4804093"/>
                <a:ext cx="2243138" cy="1530350"/>
              </a:xfrm>
              <a:custGeom>
                <a:avLst/>
                <a:gdLst>
                  <a:gd name="T0" fmla="*/ 40 w 1414"/>
                  <a:gd name="T1" fmla="*/ 964 h 964"/>
                  <a:gd name="T2" fmla="*/ 0 w 1414"/>
                  <a:gd name="T3" fmla="*/ 924 h 964"/>
                  <a:gd name="T4" fmla="*/ 0 w 1414"/>
                  <a:gd name="T5" fmla="*/ 40 h 964"/>
                  <a:gd name="T6" fmla="*/ 40 w 1414"/>
                  <a:gd name="T7" fmla="*/ 0 h 964"/>
                  <a:gd name="T8" fmla="*/ 1373 w 1414"/>
                  <a:gd name="T9" fmla="*/ 0 h 964"/>
                  <a:gd name="T10" fmla="*/ 1414 w 1414"/>
                  <a:gd name="T11" fmla="*/ 40 h 964"/>
                  <a:gd name="T12" fmla="*/ 1414 w 1414"/>
                  <a:gd name="T13" fmla="*/ 924 h 964"/>
                  <a:gd name="T14" fmla="*/ 1373 w 1414"/>
                  <a:gd name="T15" fmla="*/ 964 h 964"/>
                  <a:gd name="T16" fmla="*/ 40 w 1414"/>
                  <a:gd name="T17" fmla="*/ 964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14" h="964">
                    <a:moveTo>
                      <a:pt x="40" y="964"/>
                    </a:moveTo>
                    <a:cubicBezTo>
                      <a:pt x="18" y="964"/>
                      <a:pt x="0" y="946"/>
                      <a:pt x="0" y="924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18"/>
                      <a:pt x="18" y="0"/>
                      <a:pt x="40" y="0"/>
                    </a:cubicBezTo>
                    <a:cubicBezTo>
                      <a:pt x="1373" y="0"/>
                      <a:pt x="1373" y="0"/>
                      <a:pt x="1373" y="0"/>
                    </a:cubicBezTo>
                    <a:cubicBezTo>
                      <a:pt x="1396" y="0"/>
                      <a:pt x="1414" y="18"/>
                      <a:pt x="1414" y="40"/>
                    </a:cubicBezTo>
                    <a:cubicBezTo>
                      <a:pt x="1414" y="924"/>
                      <a:pt x="1414" y="924"/>
                      <a:pt x="1414" y="924"/>
                    </a:cubicBezTo>
                    <a:cubicBezTo>
                      <a:pt x="1414" y="946"/>
                      <a:pt x="1396" y="964"/>
                      <a:pt x="1373" y="964"/>
                    </a:cubicBezTo>
                    <a:lnTo>
                      <a:pt x="40" y="964"/>
                    </a:lnTo>
                    <a:close/>
                  </a:path>
                </a:pathLst>
              </a:custGeom>
              <a:solidFill>
                <a:srgbClr val="18181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3" name="Freeform 49"/>
              <p:cNvSpPr/>
              <p:nvPr/>
            </p:nvSpPr>
            <p:spPr bwMode="auto">
              <a:xfrm>
                <a:off x="8723322" y="6269356"/>
                <a:ext cx="2243138" cy="65088"/>
              </a:xfrm>
              <a:custGeom>
                <a:avLst/>
                <a:gdLst>
                  <a:gd name="T0" fmla="*/ 1414 w 1414"/>
                  <a:gd name="T1" fmla="*/ 0 h 41"/>
                  <a:gd name="T2" fmla="*/ 1396 w 1414"/>
                  <a:gd name="T3" fmla="*/ 9 h 41"/>
                  <a:gd name="T4" fmla="*/ 18 w 1414"/>
                  <a:gd name="T5" fmla="*/ 9 h 41"/>
                  <a:gd name="T6" fmla="*/ 0 w 1414"/>
                  <a:gd name="T7" fmla="*/ 0 h 41"/>
                  <a:gd name="T8" fmla="*/ 0 w 1414"/>
                  <a:gd name="T9" fmla="*/ 1 h 41"/>
                  <a:gd name="T10" fmla="*/ 40 w 1414"/>
                  <a:gd name="T11" fmla="*/ 41 h 41"/>
                  <a:gd name="T12" fmla="*/ 1373 w 1414"/>
                  <a:gd name="T13" fmla="*/ 41 h 41"/>
                  <a:gd name="T14" fmla="*/ 1414 w 1414"/>
                  <a:gd name="T15" fmla="*/ 1 h 41"/>
                  <a:gd name="T16" fmla="*/ 1414 w 1414"/>
                  <a:gd name="T1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14" h="41">
                    <a:moveTo>
                      <a:pt x="1414" y="0"/>
                    </a:moveTo>
                    <a:cubicBezTo>
                      <a:pt x="1409" y="6"/>
                      <a:pt x="1403" y="9"/>
                      <a:pt x="1396" y="9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10" y="9"/>
                      <a:pt x="4" y="6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3"/>
                      <a:pt x="18" y="41"/>
                      <a:pt x="40" y="41"/>
                    </a:cubicBezTo>
                    <a:cubicBezTo>
                      <a:pt x="1373" y="41"/>
                      <a:pt x="1373" y="41"/>
                      <a:pt x="1373" y="41"/>
                    </a:cubicBezTo>
                    <a:cubicBezTo>
                      <a:pt x="1396" y="41"/>
                      <a:pt x="1414" y="23"/>
                      <a:pt x="1414" y="1"/>
                    </a:cubicBezTo>
                    <a:lnTo>
                      <a:pt x="1414" y="0"/>
                    </a:lnTo>
                    <a:close/>
                  </a:path>
                </a:pathLst>
              </a:custGeom>
              <a:solidFill>
                <a:srgbClr val="0C0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4" name="Rectangle 50"/>
              <p:cNvSpPr>
                <a:spLocks noChangeArrowheads="1"/>
              </p:cNvSpPr>
              <p:nvPr/>
            </p:nvSpPr>
            <p:spPr bwMode="auto">
              <a:xfrm>
                <a:off x="8440747" y="6312218"/>
                <a:ext cx="2786063" cy="50800"/>
              </a:xfrm>
              <a:prstGeom prst="rect">
                <a:avLst/>
              </a:prstGeom>
              <a:solidFill>
                <a:srgbClr val="D2D6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5" name="Freeform 51"/>
              <p:cNvSpPr/>
              <p:nvPr/>
            </p:nvSpPr>
            <p:spPr bwMode="auto">
              <a:xfrm>
                <a:off x="9632959" y="6312218"/>
                <a:ext cx="400050" cy="28575"/>
              </a:xfrm>
              <a:custGeom>
                <a:avLst/>
                <a:gdLst>
                  <a:gd name="T0" fmla="*/ 0 w 252"/>
                  <a:gd name="T1" fmla="*/ 0 h 18"/>
                  <a:gd name="T2" fmla="*/ 22 w 252"/>
                  <a:gd name="T3" fmla="*/ 18 h 18"/>
                  <a:gd name="T4" fmla="*/ 230 w 252"/>
                  <a:gd name="T5" fmla="*/ 18 h 18"/>
                  <a:gd name="T6" fmla="*/ 252 w 252"/>
                  <a:gd name="T7" fmla="*/ 0 h 18"/>
                  <a:gd name="T8" fmla="*/ 0 w 252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" h="18">
                    <a:moveTo>
                      <a:pt x="0" y="0"/>
                    </a:moveTo>
                    <a:cubicBezTo>
                      <a:pt x="2" y="10"/>
                      <a:pt x="11" y="18"/>
                      <a:pt x="22" y="18"/>
                    </a:cubicBezTo>
                    <a:cubicBezTo>
                      <a:pt x="230" y="18"/>
                      <a:pt x="230" y="18"/>
                      <a:pt x="230" y="18"/>
                    </a:cubicBezTo>
                    <a:cubicBezTo>
                      <a:pt x="241" y="18"/>
                      <a:pt x="250" y="10"/>
                      <a:pt x="25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B4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6" name="Rectangle 52"/>
              <p:cNvSpPr>
                <a:spLocks noChangeArrowheads="1"/>
              </p:cNvSpPr>
              <p:nvPr/>
            </p:nvSpPr>
            <p:spPr bwMode="auto">
              <a:xfrm>
                <a:off x="8797934" y="4900931"/>
                <a:ext cx="2093913" cy="1322388"/>
              </a:xfrm>
              <a:prstGeom prst="rect">
                <a:avLst/>
              </a:prstGeom>
              <a:solidFill>
                <a:srgbClr val="0C0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7" name="Rectangle 53"/>
              <p:cNvSpPr>
                <a:spLocks noChangeArrowheads="1"/>
              </p:cNvSpPr>
              <p:nvPr/>
            </p:nvSpPr>
            <p:spPr bwMode="auto">
              <a:xfrm>
                <a:off x="8804284" y="4908868"/>
                <a:ext cx="2079625" cy="1308100"/>
              </a:xfrm>
              <a:prstGeom prst="rect">
                <a:avLst/>
              </a:prstGeom>
              <a:solidFill>
                <a:srgbClr val="C6C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8" name="Oval 54"/>
              <p:cNvSpPr>
                <a:spLocks noChangeArrowheads="1"/>
              </p:cNvSpPr>
              <p:nvPr/>
            </p:nvSpPr>
            <p:spPr bwMode="auto">
              <a:xfrm>
                <a:off x="9831397" y="4845368"/>
                <a:ext cx="23813" cy="23813"/>
              </a:xfrm>
              <a:prstGeom prst="ellipse">
                <a:avLst/>
              </a:prstGeom>
              <a:solidFill>
                <a:srgbClr val="2C2C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29" name="Oval 55"/>
              <p:cNvSpPr>
                <a:spLocks noChangeArrowheads="1"/>
              </p:cNvSpPr>
              <p:nvPr/>
            </p:nvSpPr>
            <p:spPr bwMode="auto">
              <a:xfrm>
                <a:off x="9831397" y="4843781"/>
                <a:ext cx="23813" cy="22225"/>
              </a:xfrm>
              <a:prstGeom prst="ellipse">
                <a:avLst/>
              </a:prstGeom>
              <a:solidFill>
                <a:srgbClr val="0A0A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30" name="Oval 56"/>
              <p:cNvSpPr>
                <a:spLocks noChangeArrowheads="1"/>
              </p:cNvSpPr>
              <p:nvPr/>
            </p:nvSpPr>
            <p:spPr bwMode="auto">
              <a:xfrm>
                <a:off x="9836159" y="4846956"/>
                <a:ext cx="14288" cy="1587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31" name="Oval 57"/>
              <p:cNvSpPr>
                <a:spLocks noChangeArrowheads="1"/>
              </p:cNvSpPr>
              <p:nvPr/>
            </p:nvSpPr>
            <p:spPr bwMode="auto">
              <a:xfrm>
                <a:off x="9839334" y="4851718"/>
                <a:ext cx="7938" cy="7938"/>
              </a:xfrm>
              <a:prstGeom prst="ellipse">
                <a:avLst/>
              </a:prstGeom>
              <a:solidFill>
                <a:srgbClr val="2C99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32" name="Freeform 58"/>
              <p:cNvSpPr/>
              <p:nvPr/>
            </p:nvSpPr>
            <p:spPr bwMode="auto">
              <a:xfrm>
                <a:off x="9842509" y="4853306"/>
                <a:ext cx="1588" cy="3175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2 h 2"/>
                  <a:gd name="T4" fmla="*/ 0 w 1"/>
                  <a:gd name="T5" fmla="*/ 1 h 2"/>
                  <a:gd name="T6" fmla="*/ 1 w 1"/>
                  <a:gd name="T7" fmla="*/ 0 h 2"/>
                  <a:gd name="T8" fmla="*/ 1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</p:grpSp>
        <p:sp>
          <p:nvSpPr>
            <p:cNvPr id="14" name="Text Placeholder 32"/>
            <p:cNvSpPr txBox="1"/>
            <p:nvPr/>
          </p:nvSpPr>
          <p:spPr>
            <a:xfrm>
              <a:off x="7043698" y="2825116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 Placeholder 32"/>
            <p:cNvSpPr txBox="1"/>
            <p:nvPr/>
          </p:nvSpPr>
          <p:spPr>
            <a:xfrm>
              <a:off x="7043698" y="3457181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Text Placeholder 32"/>
            <p:cNvSpPr txBox="1"/>
            <p:nvPr/>
          </p:nvSpPr>
          <p:spPr>
            <a:xfrm>
              <a:off x="7043698" y="4189492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Text Placeholder 32"/>
            <p:cNvSpPr txBox="1"/>
            <p:nvPr/>
          </p:nvSpPr>
          <p:spPr>
            <a:xfrm>
              <a:off x="7043698" y="4958158"/>
              <a:ext cx="3730914" cy="455967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</a:t>
              </a:r>
              <a:r>
                <a:rPr lang="en-US" sz="14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danish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7963" y="2931888"/>
              <a:ext cx="3600614" cy="227224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71450" y="381000"/>
            <a:ext cx="6477000" cy="607974"/>
            <a:chOff x="171450" y="381000"/>
            <a:chExt cx="6477000" cy="607974"/>
          </a:xfrm>
        </p:grpSpPr>
        <p:sp>
          <p:nvSpPr>
            <p:cNvPr id="4" name="平行四边形 3"/>
            <p:cNvSpPr/>
            <p:nvPr/>
          </p:nvSpPr>
          <p:spPr>
            <a:xfrm>
              <a:off x="1562100" y="476250"/>
              <a:ext cx="495300" cy="247650"/>
            </a:xfrm>
            <a:prstGeom prst="parallelogram">
              <a:avLst/>
            </a:prstGeom>
            <a:solidFill>
              <a:srgbClr val="F7B7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平行四边形 4"/>
            <p:cNvSpPr/>
            <p:nvPr/>
          </p:nvSpPr>
          <p:spPr>
            <a:xfrm>
              <a:off x="171450" y="381000"/>
              <a:ext cx="1695450" cy="400050"/>
            </a:xfrm>
            <a:prstGeom prst="parallelogram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057401" y="381000"/>
              <a:ext cx="4591049" cy="607974"/>
              <a:chOff x="979259" y="377372"/>
              <a:chExt cx="5553075" cy="607974"/>
            </a:xfrm>
          </p:grpSpPr>
          <p:sp>
            <p:nvSpPr>
              <p:cNvPr id="7" name="文本框 49"/>
              <p:cNvSpPr txBox="1">
                <a:spLocks noChangeArrowheads="1"/>
              </p:cNvSpPr>
              <p:nvPr/>
            </p:nvSpPr>
            <p:spPr bwMode="auto">
              <a:xfrm>
                <a:off x="979259" y="677569"/>
                <a:ext cx="55530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1pPr>
                <a:lvl2pPr marL="742950" indent="-28575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2pPr>
                <a:lvl3pPr marL="11430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3pPr>
                <a:lvl4pPr marL="16002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4pPr>
                <a:lvl5pPr marL="2057400" indent="-228600"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5pPr>
                <a:lvl6pPr marL="25146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6pPr>
                <a:lvl7pPr marL="29718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7pPr>
                <a:lvl8pPr marL="34290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8pPr>
                <a:lvl9pPr marL="3886200" indent="-228600" defTabSz="683895" fontAlgn="base">
                  <a:spcBef>
                    <a:spcPct val="0"/>
                  </a:spcBef>
                  <a:spcAft>
                    <a:spcPct val="0"/>
                  </a:spcAft>
                  <a:defRPr sz="1300">
                    <a:solidFill>
                      <a:schemeClr val="tx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defRPr>
                </a:lvl9pPr>
              </a:lstStyle>
              <a:p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add your </a:t>
                </a:r>
                <a:r>
                  <a:rPr lang="en-US" altLang="zh-CN" sz="1400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title,text</a:t>
                </a:r>
                <a:r>
                  <a:rPr lang="en-US" altLang="zh-CN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here as your wish</a:t>
                </a:r>
                <a:endPara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79259" y="377372"/>
                <a:ext cx="350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单击此处输入标题</a:t>
                </a:r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14325" y="328386"/>
            <a:ext cx="140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PART </a:t>
            </a:r>
            <a:r>
              <a:rPr lang="en-US" altLang="zh-CN" sz="2800" dirty="0" smtClean="0">
                <a:solidFill>
                  <a:schemeClr val="bg1"/>
                </a:solidFill>
              </a:rPr>
              <a:t>02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05970" y="2819400"/>
            <a:ext cx="10643944" cy="2756663"/>
            <a:chOff x="905970" y="2819400"/>
            <a:chExt cx="10643944" cy="2756663"/>
          </a:xfrm>
        </p:grpSpPr>
        <p:grpSp>
          <p:nvGrpSpPr>
            <p:cNvPr id="11" name="组合 10"/>
            <p:cNvGrpSpPr/>
            <p:nvPr/>
          </p:nvGrpSpPr>
          <p:grpSpPr>
            <a:xfrm>
              <a:off x="905970" y="2819400"/>
              <a:ext cx="10643944" cy="1526328"/>
              <a:chOff x="1144527" y="2920309"/>
              <a:chExt cx="7111013" cy="1019710"/>
            </a:xfrm>
          </p:grpSpPr>
          <p:sp>
            <p:nvSpPr>
              <p:cNvPr id="12" name="Rectangle 135"/>
              <p:cNvSpPr/>
              <p:nvPr/>
            </p:nvSpPr>
            <p:spPr>
              <a:xfrm>
                <a:off x="1144527" y="3413020"/>
                <a:ext cx="7111013" cy="34289"/>
              </a:xfrm>
              <a:prstGeom prst="rect">
                <a:avLst/>
              </a:prstGeom>
              <a:solidFill>
                <a:srgbClr val="F7B75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5" dirty="0"/>
              </a:p>
            </p:txBody>
          </p:sp>
          <p:grpSp>
            <p:nvGrpSpPr>
              <p:cNvPr id="13" name="Group 126"/>
              <p:cNvGrpSpPr/>
              <p:nvPr/>
            </p:nvGrpSpPr>
            <p:grpSpPr>
              <a:xfrm rot="551458">
                <a:off x="3247577" y="2954595"/>
                <a:ext cx="985421" cy="985421"/>
                <a:chOff x="1882067" y="2796467"/>
                <a:chExt cx="1313894" cy="1313894"/>
              </a:xfrm>
              <a:solidFill>
                <a:schemeClr val="accent2"/>
              </a:solidFill>
            </p:grpSpPr>
            <p:sp>
              <p:nvSpPr>
                <p:cNvPr id="33" name="Block Arc 127"/>
                <p:cNvSpPr/>
                <p:nvPr/>
              </p:nvSpPr>
              <p:spPr>
                <a:xfrm rot="12943459">
                  <a:off x="1882067" y="2796467"/>
                  <a:ext cx="1313894" cy="1313894"/>
                </a:xfrm>
                <a:prstGeom prst="blockArc">
                  <a:avLst>
                    <a:gd name="adj1" fmla="val 8881062"/>
                    <a:gd name="adj2" fmla="val 7061138"/>
                    <a:gd name="adj3" fmla="val 7218"/>
                  </a:avLst>
                </a:prstGeom>
                <a:solidFill>
                  <a:srgbClr val="C7534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Oval 128"/>
                <p:cNvSpPr/>
                <p:nvPr/>
              </p:nvSpPr>
              <p:spPr>
                <a:xfrm>
                  <a:off x="2150177" y="3064576"/>
                  <a:ext cx="777674" cy="777674"/>
                </a:xfrm>
                <a:prstGeom prst="ellipse">
                  <a:avLst/>
                </a:prstGeom>
                <a:solidFill>
                  <a:srgbClr val="C7534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/>
                </a:p>
              </p:txBody>
            </p:sp>
          </p:grpSp>
          <p:sp>
            <p:nvSpPr>
              <p:cNvPr id="14" name="Freeform 141"/>
              <p:cNvSpPr/>
              <p:nvPr/>
            </p:nvSpPr>
            <p:spPr>
              <a:xfrm>
                <a:off x="3608603" y="3337129"/>
                <a:ext cx="263368" cy="262878"/>
              </a:xfrm>
              <a:custGeom>
                <a:avLst/>
                <a:gdLst>
                  <a:gd name="connsiteX0" fmla="*/ 0 w 1826018"/>
                  <a:gd name="connsiteY0" fmla="*/ 1 h 1683350"/>
                  <a:gd name="connsiteX1" fmla="*/ 838286 w 1826018"/>
                  <a:gd name="connsiteY1" fmla="*/ 1 h 1683350"/>
                  <a:gd name="connsiteX2" fmla="*/ 833465 w 1826018"/>
                  <a:gd name="connsiteY2" fmla="*/ 36530 h 1683350"/>
                  <a:gd name="connsiteX3" fmla="*/ 386449 w 1826018"/>
                  <a:gd name="connsiteY3" fmla="*/ 780061 h 1683350"/>
                  <a:gd name="connsiteX4" fmla="*/ 310221 w 1826018"/>
                  <a:gd name="connsiteY4" fmla="*/ 834538 h 1683350"/>
                  <a:gd name="connsiteX5" fmla="*/ 1494538 w 1826018"/>
                  <a:gd name="connsiteY5" fmla="*/ 0 h 1683350"/>
                  <a:gd name="connsiteX6" fmla="*/ 1826018 w 1826018"/>
                  <a:gd name="connsiteY6" fmla="*/ 0 h 1683350"/>
                  <a:gd name="connsiteX7" fmla="*/ 625749 w 1826018"/>
                  <a:gd name="connsiteY7" fmla="*/ 1683350 h 1683350"/>
                  <a:gd name="connsiteX8" fmla="*/ 516809 w 1826018"/>
                  <a:gd name="connsiteY8" fmla="*/ 1390285 h 1683350"/>
                  <a:gd name="connsiteX9" fmla="*/ 607661 w 1826018"/>
                  <a:gd name="connsiteY9" fmla="*/ 1357828 h 1683350"/>
                  <a:gd name="connsiteX10" fmla="*/ 1495218 w 1826018"/>
                  <a:gd name="connsiteY10" fmla="*/ 87840 h 1683350"/>
                  <a:gd name="connsiteX11" fmla="*/ 1026236 w 1826018"/>
                  <a:gd name="connsiteY11" fmla="*/ 0 h 1683350"/>
                  <a:gd name="connsiteX12" fmla="*/ 1308197 w 1826018"/>
                  <a:gd name="connsiteY12" fmla="*/ 0 h 1683350"/>
                  <a:gd name="connsiteX13" fmla="*/ 1308788 w 1826018"/>
                  <a:gd name="connsiteY13" fmla="*/ 76317 h 1683350"/>
                  <a:gd name="connsiteX14" fmla="*/ 532761 w 1826018"/>
                  <a:gd name="connsiteY14" fmla="*/ 1186719 h 1683350"/>
                  <a:gd name="connsiteX15" fmla="*/ 451878 w 1826018"/>
                  <a:gd name="connsiteY15" fmla="*/ 1215614 h 1683350"/>
                  <a:gd name="connsiteX16" fmla="*/ 377492 w 1826018"/>
                  <a:gd name="connsiteY16" fmla="*/ 1015506 h 1683350"/>
                  <a:gd name="connsiteX17" fmla="*/ 505232 w 1826018"/>
                  <a:gd name="connsiteY17" fmla="*/ 924217 h 1683350"/>
                  <a:gd name="connsiteX18" fmla="*/ 1016493 w 1826018"/>
                  <a:gd name="connsiteY18" fmla="*/ 73826 h 1683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826018" h="1683350">
                    <a:moveTo>
                      <a:pt x="0" y="1"/>
                    </a:moveTo>
                    <a:lnTo>
                      <a:pt x="838286" y="1"/>
                    </a:lnTo>
                    <a:lnTo>
                      <a:pt x="833465" y="36530"/>
                    </a:lnTo>
                    <a:cubicBezTo>
                      <a:pt x="773762" y="329769"/>
                      <a:pt x="614769" y="591902"/>
                      <a:pt x="386449" y="780061"/>
                    </a:cubicBezTo>
                    <a:lnTo>
                      <a:pt x="310221" y="834538"/>
                    </a:lnTo>
                    <a:close/>
                    <a:moveTo>
                      <a:pt x="1494538" y="0"/>
                    </a:moveTo>
                    <a:lnTo>
                      <a:pt x="1826018" y="0"/>
                    </a:lnTo>
                    <a:cubicBezTo>
                      <a:pt x="1826018" y="752824"/>
                      <a:pt x="1346478" y="1425368"/>
                      <a:pt x="625749" y="1683350"/>
                    </a:cubicBezTo>
                    <a:lnTo>
                      <a:pt x="516809" y="1390285"/>
                    </a:lnTo>
                    <a:lnTo>
                      <a:pt x="607661" y="1357828"/>
                    </a:lnTo>
                    <a:cubicBezTo>
                      <a:pt x="1118196" y="1134356"/>
                      <a:pt x="1460834" y="644081"/>
                      <a:pt x="1495218" y="87840"/>
                    </a:cubicBezTo>
                    <a:close/>
                    <a:moveTo>
                      <a:pt x="1026236" y="0"/>
                    </a:moveTo>
                    <a:lnTo>
                      <a:pt x="1308197" y="0"/>
                    </a:lnTo>
                    <a:lnTo>
                      <a:pt x="1308788" y="76317"/>
                    </a:lnTo>
                    <a:cubicBezTo>
                      <a:pt x="1278725" y="562661"/>
                      <a:pt x="979141" y="991327"/>
                      <a:pt x="532761" y="1186719"/>
                    </a:cubicBezTo>
                    <a:lnTo>
                      <a:pt x="451878" y="1215614"/>
                    </a:lnTo>
                    <a:lnTo>
                      <a:pt x="377492" y="1015506"/>
                    </a:lnTo>
                    <a:lnTo>
                      <a:pt x="505232" y="924217"/>
                    </a:lnTo>
                    <a:cubicBezTo>
                      <a:pt x="766367" y="709016"/>
                      <a:pt x="948209" y="409208"/>
                      <a:pt x="1016493" y="7382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35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5" name="Group 125"/>
              <p:cNvGrpSpPr/>
              <p:nvPr/>
            </p:nvGrpSpPr>
            <p:grpSpPr>
              <a:xfrm rot="596657">
                <a:off x="1506491" y="2954596"/>
                <a:ext cx="985421" cy="985421"/>
                <a:chOff x="1882067" y="2796467"/>
                <a:chExt cx="1313894" cy="1313894"/>
              </a:xfrm>
            </p:grpSpPr>
            <p:sp>
              <p:nvSpPr>
                <p:cNvPr id="31" name="Block Arc 121"/>
                <p:cNvSpPr/>
                <p:nvPr/>
              </p:nvSpPr>
              <p:spPr>
                <a:xfrm rot="12943459">
                  <a:off x="1882067" y="2796467"/>
                  <a:ext cx="1313894" cy="1313894"/>
                </a:xfrm>
                <a:prstGeom prst="blockArc">
                  <a:avLst>
                    <a:gd name="adj1" fmla="val 8662853"/>
                    <a:gd name="adj2" fmla="val 7046337"/>
                    <a:gd name="adj3" fmla="val 7147"/>
                  </a:avLst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Oval 124"/>
                <p:cNvSpPr/>
                <p:nvPr/>
              </p:nvSpPr>
              <p:spPr>
                <a:xfrm>
                  <a:off x="2150177" y="3064576"/>
                  <a:ext cx="777674" cy="777674"/>
                </a:xfrm>
                <a:prstGeom prst="ellipse">
                  <a:avLst/>
                </a:prstGeom>
                <a:solidFill>
                  <a:srgbClr val="F7B7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/>
                </a:p>
              </p:txBody>
            </p:sp>
          </p:grpSp>
          <p:grpSp>
            <p:nvGrpSpPr>
              <p:cNvPr id="16" name="Group 129"/>
              <p:cNvGrpSpPr/>
              <p:nvPr/>
            </p:nvGrpSpPr>
            <p:grpSpPr>
              <a:xfrm rot="541231">
                <a:off x="4988662" y="2920309"/>
                <a:ext cx="985421" cy="985421"/>
                <a:chOff x="1882067" y="2796467"/>
                <a:chExt cx="1313894" cy="1313894"/>
              </a:xfrm>
              <a:solidFill>
                <a:schemeClr val="accent3"/>
              </a:solidFill>
            </p:grpSpPr>
            <p:sp>
              <p:nvSpPr>
                <p:cNvPr id="29" name="Block Arc 130"/>
                <p:cNvSpPr/>
                <p:nvPr/>
              </p:nvSpPr>
              <p:spPr>
                <a:xfrm rot="12943459">
                  <a:off x="1882067" y="2796467"/>
                  <a:ext cx="1313894" cy="1313894"/>
                </a:xfrm>
                <a:prstGeom prst="blockArc">
                  <a:avLst>
                    <a:gd name="adj1" fmla="val 9149185"/>
                    <a:gd name="adj2" fmla="val 7405758"/>
                    <a:gd name="adj3" fmla="val 6986"/>
                  </a:avLst>
                </a:prstGeom>
                <a:solidFill>
                  <a:srgbClr val="71BE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Oval 131"/>
                <p:cNvSpPr/>
                <p:nvPr/>
              </p:nvSpPr>
              <p:spPr>
                <a:xfrm>
                  <a:off x="2150177" y="3064576"/>
                  <a:ext cx="777674" cy="777674"/>
                </a:xfrm>
                <a:prstGeom prst="ellipse">
                  <a:avLst/>
                </a:prstGeom>
                <a:solidFill>
                  <a:srgbClr val="71BE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/>
                </a:p>
              </p:txBody>
            </p:sp>
          </p:grpSp>
          <p:grpSp>
            <p:nvGrpSpPr>
              <p:cNvPr id="17" name="Group 132"/>
              <p:cNvGrpSpPr/>
              <p:nvPr/>
            </p:nvGrpSpPr>
            <p:grpSpPr>
              <a:xfrm rot="387625">
                <a:off x="6729748" y="2954598"/>
                <a:ext cx="985421" cy="985421"/>
                <a:chOff x="1882067" y="2796467"/>
                <a:chExt cx="1313894" cy="1313894"/>
              </a:xfrm>
              <a:solidFill>
                <a:schemeClr val="accent4"/>
              </a:solidFill>
            </p:grpSpPr>
            <p:sp>
              <p:nvSpPr>
                <p:cNvPr id="27" name="Block Arc 133"/>
                <p:cNvSpPr/>
                <p:nvPr/>
              </p:nvSpPr>
              <p:spPr>
                <a:xfrm rot="12943459">
                  <a:off x="1882067" y="2796467"/>
                  <a:ext cx="1313894" cy="1313894"/>
                </a:xfrm>
                <a:prstGeom prst="blockArc">
                  <a:avLst>
                    <a:gd name="adj1" fmla="val 8964929"/>
                    <a:gd name="adj2" fmla="val 7324230"/>
                    <a:gd name="adj3" fmla="val 7594"/>
                  </a:avLst>
                </a:prstGeom>
                <a:solidFill>
                  <a:srgbClr val="819FA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Oval 134"/>
                <p:cNvSpPr/>
                <p:nvPr/>
              </p:nvSpPr>
              <p:spPr>
                <a:xfrm>
                  <a:off x="2150177" y="3064576"/>
                  <a:ext cx="777674" cy="777674"/>
                </a:xfrm>
                <a:prstGeom prst="ellipse">
                  <a:avLst/>
                </a:prstGeom>
                <a:solidFill>
                  <a:srgbClr val="819FA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/>
                </a:p>
              </p:txBody>
            </p:sp>
          </p:grpSp>
          <p:grpSp>
            <p:nvGrpSpPr>
              <p:cNvPr id="18" name="Group 2"/>
              <p:cNvGrpSpPr/>
              <p:nvPr/>
            </p:nvGrpSpPr>
            <p:grpSpPr>
              <a:xfrm>
                <a:off x="7108030" y="3297628"/>
                <a:ext cx="239318" cy="243151"/>
                <a:chOff x="7108030" y="2440377"/>
                <a:chExt cx="239318" cy="243151"/>
              </a:xfrm>
            </p:grpSpPr>
            <p:sp>
              <p:nvSpPr>
                <p:cNvPr id="25" name="Freeform 41"/>
                <p:cNvSpPr/>
                <p:nvPr/>
              </p:nvSpPr>
              <p:spPr>
                <a:xfrm rot="10800000" flipV="1">
                  <a:off x="7108030" y="2440377"/>
                  <a:ext cx="239318" cy="243151"/>
                </a:xfrm>
                <a:custGeom>
                  <a:avLst/>
                  <a:gdLst>
                    <a:gd name="connsiteX0" fmla="*/ 160364 w 239318"/>
                    <a:gd name="connsiteY0" fmla="*/ 0 h 243151"/>
                    <a:gd name="connsiteX1" fmla="*/ 139093 w 239318"/>
                    <a:gd name="connsiteY1" fmla="*/ 40447 h 243151"/>
                    <a:gd name="connsiteX2" fmla="*/ 141529 w 239318"/>
                    <a:gd name="connsiteY2" fmla="*/ 51630 h 243151"/>
                    <a:gd name="connsiteX3" fmla="*/ 88884 w 239318"/>
                    <a:gd name="connsiteY3" fmla="*/ 51630 h 243151"/>
                    <a:gd name="connsiteX4" fmla="*/ 91176 w 239318"/>
                    <a:gd name="connsiteY4" fmla="*/ 41110 h 243151"/>
                    <a:gd name="connsiteX5" fmla="*/ 69905 w 239318"/>
                    <a:gd name="connsiteY5" fmla="*/ 663 h 243151"/>
                    <a:gd name="connsiteX6" fmla="*/ 48634 w 239318"/>
                    <a:gd name="connsiteY6" fmla="*/ 41110 h 243151"/>
                    <a:gd name="connsiteX7" fmla="*/ 50925 w 239318"/>
                    <a:gd name="connsiteY7" fmla="*/ 51630 h 243151"/>
                    <a:gd name="connsiteX8" fmla="*/ 0 w 239318"/>
                    <a:gd name="connsiteY8" fmla="*/ 51630 h 243151"/>
                    <a:gd name="connsiteX9" fmla="*/ 0 w 239318"/>
                    <a:gd name="connsiteY9" fmla="*/ 243151 h 243151"/>
                    <a:gd name="connsiteX10" fmla="*/ 239318 w 239318"/>
                    <a:gd name="connsiteY10" fmla="*/ 243151 h 243151"/>
                    <a:gd name="connsiteX11" fmla="*/ 239318 w 239318"/>
                    <a:gd name="connsiteY11" fmla="*/ 51630 h 243151"/>
                    <a:gd name="connsiteX12" fmla="*/ 179199 w 239318"/>
                    <a:gd name="connsiteY12" fmla="*/ 51630 h 243151"/>
                    <a:gd name="connsiteX13" fmla="*/ 181635 w 239318"/>
                    <a:gd name="connsiteY13" fmla="*/ 40447 h 243151"/>
                    <a:gd name="connsiteX14" fmla="*/ 160364 w 239318"/>
                    <a:gd name="connsiteY14" fmla="*/ 0 h 2431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39318" h="243151">
                      <a:moveTo>
                        <a:pt x="160364" y="0"/>
                      </a:moveTo>
                      <a:cubicBezTo>
                        <a:pt x="148616" y="0"/>
                        <a:pt x="139093" y="18109"/>
                        <a:pt x="139093" y="40447"/>
                      </a:cubicBezTo>
                      <a:lnTo>
                        <a:pt x="141529" y="51630"/>
                      </a:lnTo>
                      <a:lnTo>
                        <a:pt x="88884" y="51630"/>
                      </a:lnTo>
                      <a:lnTo>
                        <a:pt x="91176" y="41110"/>
                      </a:lnTo>
                      <a:cubicBezTo>
                        <a:pt x="91176" y="18772"/>
                        <a:pt x="81653" y="663"/>
                        <a:pt x="69905" y="663"/>
                      </a:cubicBezTo>
                      <a:cubicBezTo>
                        <a:pt x="58157" y="663"/>
                        <a:pt x="48634" y="18772"/>
                        <a:pt x="48634" y="41110"/>
                      </a:cubicBezTo>
                      <a:lnTo>
                        <a:pt x="50925" y="51630"/>
                      </a:lnTo>
                      <a:lnTo>
                        <a:pt x="0" y="51630"/>
                      </a:lnTo>
                      <a:lnTo>
                        <a:pt x="0" y="243151"/>
                      </a:lnTo>
                      <a:lnTo>
                        <a:pt x="239318" y="243151"/>
                      </a:lnTo>
                      <a:lnTo>
                        <a:pt x="239318" y="51630"/>
                      </a:lnTo>
                      <a:lnTo>
                        <a:pt x="179199" y="51630"/>
                      </a:lnTo>
                      <a:lnTo>
                        <a:pt x="181635" y="40447"/>
                      </a:lnTo>
                      <a:cubicBezTo>
                        <a:pt x="181635" y="18109"/>
                        <a:pt x="172112" y="0"/>
                        <a:pt x="160364" y="0"/>
                      </a:cubicBezTo>
                      <a:close/>
                    </a:path>
                  </a:pathLst>
                </a:custGeom>
                <a:noFill/>
                <a:ln w="2222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sz="1015" dirty="0"/>
                </a:p>
              </p:txBody>
            </p:sp>
            <p:sp>
              <p:nvSpPr>
                <p:cNvPr id="26" name="Rectangle 144"/>
                <p:cNvSpPr/>
                <p:nvPr/>
              </p:nvSpPr>
              <p:spPr>
                <a:xfrm>
                  <a:off x="7112630" y="2493527"/>
                  <a:ext cx="230118" cy="364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/>
                </a:p>
              </p:txBody>
            </p:sp>
          </p:grpSp>
          <p:grpSp>
            <p:nvGrpSpPr>
              <p:cNvPr id="19" name="Group 1"/>
              <p:cNvGrpSpPr/>
              <p:nvPr/>
            </p:nvGrpSpPr>
            <p:grpSpPr>
              <a:xfrm>
                <a:off x="5373312" y="3267611"/>
                <a:ext cx="216999" cy="249735"/>
                <a:chOff x="5359135" y="2382008"/>
                <a:chExt cx="216999" cy="249735"/>
              </a:xfrm>
            </p:grpSpPr>
            <p:sp>
              <p:nvSpPr>
                <p:cNvPr id="21" name="Half Frame 1"/>
                <p:cNvSpPr/>
                <p:nvPr/>
              </p:nvSpPr>
              <p:spPr>
                <a:xfrm rot="10800000" flipH="1">
                  <a:off x="5359135" y="2382008"/>
                  <a:ext cx="216999" cy="249735"/>
                </a:xfrm>
                <a:custGeom>
                  <a:avLst/>
                  <a:gdLst>
                    <a:gd name="connsiteX0" fmla="*/ 0 w 999747"/>
                    <a:gd name="connsiteY0" fmla="*/ 0 h 1605837"/>
                    <a:gd name="connsiteX1" fmla="*/ 999747 w 999747"/>
                    <a:gd name="connsiteY1" fmla="*/ 0 h 1605837"/>
                    <a:gd name="connsiteX2" fmla="*/ 999747 w 999747"/>
                    <a:gd name="connsiteY2" fmla="*/ 0 h 1605837"/>
                    <a:gd name="connsiteX3" fmla="*/ 0 w 999747"/>
                    <a:gd name="connsiteY3" fmla="*/ 0 h 1605837"/>
                    <a:gd name="connsiteX4" fmla="*/ 0 w 999747"/>
                    <a:gd name="connsiteY4" fmla="*/ 1605837 h 1605837"/>
                    <a:gd name="connsiteX5" fmla="*/ 0 w 999747"/>
                    <a:gd name="connsiteY5" fmla="*/ 1605837 h 1605837"/>
                    <a:gd name="connsiteX6" fmla="*/ 0 w 999747"/>
                    <a:gd name="connsiteY6" fmla="*/ 0 h 1605837"/>
                    <a:gd name="connsiteX0-1" fmla="*/ 0 w 999747"/>
                    <a:gd name="connsiteY0-2" fmla="*/ 8964 h 1614801"/>
                    <a:gd name="connsiteX1-3" fmla="*/ 999747 w 999747"/>
                    <a:gd name="connsiteY1-4" fmla="*/ 8964 h 1614801"/>
                    <a:gd name="connsiteX2-5" fmla="*/ 703911 w 999747"/>
                    <a:gd name="connsiteY2-6" fmla="*/ 0 h 1614801"/>
                    <a:gd name="connsiteX3-7" fmla="*/ 0 w 999747"/>
                    <a:gd name="connsiteY3-8" fmla="*/ 8964 h 1614801"/>
                    <a:gd name="connsiteX4-9" fmla="*/ 0 w 999747"/>
                    <a:gd name="connsiteY4-10" fmla="*/ 1614801 h 1614801"/>
                    <a:gd name="connsiteX5-11" fmla="*/ 0 w 999747"/>
                    <a:gd name="connsiteY5-12" fmla="*/ 1614801 h 1614801"/>
                    <a:gd name="connsiteX6-13" fmla="*/ 0 w 999747"/>
                    <a:gd name="connsiteY6-14" fmla="*/ 8964 h 1614801"/>
                    <a:gd name="connsiteX0-15" fmla="*/ 0 w 703911"/>
                    <a:gd name="connsiteY0-16" fmla="*/ 8964 h 1614801"/>
                    <a:gd name="connsiteX1-17" fmla="*/ 703911 w 703911"/>
                    <a:gd name="connsiteY1-18" fmla="*/ 0 h 1614801"/>
                    <a:gd name="connsiteX2-19" fmla="*/ 0 w 703911"/>
                    <a:gd name="connsiteY2-20" fmla="*/ 8964 h 1614801"/>
                    <a:gd name="connsiteX3-21" fmla="*/ 0 w 703911"/>
                    <a:gd name="connsiteY3-22" fmla="*/ 1614801 h 1614801"/>
                    <a:gd name="connsiteX4-23" fmla="*/ 0 w 703911"/>
                    <a:gd name="connsiteY4-24" fmla="*/ 1614801 h 1614801"/>
                    <a:gd name="connsiteX5-25" fmla="*/ 0 w 703911"/>
                    <a:gd name="connsiteY5-26" fmla="*/ 8964 h 1614801"/>
                    <a:gd name="connsiteX0-27" fmla="*/ 0 w 703911"/>
                    <a:gd name="connsiteY0-28" fmla="*/ 8964 h 1614801"/>
                    <a:gd name="connsiteX1-29" fmla="*/ 703911 w 703911"/>
                    <a:gd name="connsiteY1-30" fmla="*/ 0 h 1614801"/>
                    <a:gd name="connsiteX2-31" fmla="*/ 0 w 703911"/>
                    <a:gd name="connsiteY2-32" fmla="*/ 8964 h 1614801"/>
                    <a:gd name="connsiteX3-33" fmla="*/ 0 w 703911"/>
                    <a:gd name="connsiteY3-34" fmla="*/ 1614801 h 1614801"/>
                    <a:gd name="connsiteX4-35" fmla="*/ 0 w 703911"/>
                    <a:gd name="connsiteY4-36" fmla="*/ 1614801 h 1614801"/>
                    <a:gd name="connsiteX5-37" fmla="*/ 0 w 703911"/>
                    <a:gd name="connsiteY5-38" fmla="*/ 8964 h 1614801"/>
                    <a:gd name="connsiteX0-39" fmla="*/ 0 w 703911"/>
                    <a:gd name="connsiteY0-40" fmla="*/ 0 h 1605837"/>
                    <a:gd name="connsiteX1-41" fmla="*/ 703911 w 703911"/>
                    <a:gd name="connsiteY1-42" fmla="*/ 8965 h 1605837"/>
                    <a:gd name="connsiteX2-43" fmla="*/ 0 w 703911"/>
                    <a:gd name="connsiteY2-44" fmla="*/ 0 h 1605837"/>
                    <a:gd name="connsiteX3-45" fmla="*/ 0 w 703911"/>
                    <a:gd name="connsiteY3-46" fmla="*/ 1605837 h 1605837"/>
                    <a:gd name="connsiteX4-47" fmla="*/ 0 w 703911"/>
                    <a:gd name="connsiteY4-48" fmla="*/ 1605837 h 1605837"/>
                    <a:gd name="connsiteX5-49" fmla="*/ 0 w 703911"/>
                    <a:gd name="connsiteY5-50" fmla="*/ 0 h 1605837"/>
                    <a:gd name="connsiteX0-51" fmla="*/ 0 w 506687"/>
                    <a:gd name="connsiteY0-52" fmla="*/ 0 h 1605837"/>
                    <a:gd name="connsiteX1-53" fmla="*/ 506687 w 506687"/>
                    <a:gd name="connsiteY1-54" fmla="*/ 1 h 1605837"/>
                    <a:gd name="connsiteX2-55" fmla="*/ 0 w 506687"/>
                    <a:gd name="connsiteY2-56" fmla="*/ 0 h 1605837"/>
                    <a:gd name="connsiteX3-57" fmla="*/ 0 w 506687"/>
                    <a:gd name="connsiteY3-58" fmla="*/ 1605837 h 1605837"/>
                    <a:gd name="connsiteX4-59" fmla="*/ 0 w 506687"/>
                    <a:gd name="connsiteY4-60" fmla="*/ 1605837 h 1605837"/>
                    <a:gd name="connsiteX5-61" fmla="*/ 0 w 506687"/>
                    <a:gd name="connsiteY5-62" fmla="*/ 0 h 160583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  <a:cxn ang="0">
                      <a:pos x="connsiteX5-11" y="connsiteY5-12"/>
                    </a:cxn>
                  </a:cxnLst>
                  <a:rect l="l" t="t" r="r" b="b"/>
                  <a:pathLst>
                    <a:path w="506687" h="1605837">
                      <a:moveTo>
                        <a:pt x="0" y="0"/>
                      </a:moveTo>
                      <a:lnTo>
                        <a:pt x="506687" y="1"/>
                      </a:lnTo>
                      <a:lnTo>
                        <a:pt x="0" y="0"/>
                      </a:lnTo>
                      <a:lnTo>
                        <a:pt x="0" y="1605837"/>
                      </a:lnTo>
                      <a:lnTo>
                        <a:pt x="0" y="16058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Flowchart: Process 150"/>
                <p:cNvSpPr/>
                <p:nvPr/>
              </p:nvSpPr>
              <p:spPr>
                <a:xfrm>
                  <a:off x="5389208" y="2490659"/>
                  <a:ext cx="28782" cy="141083"/>
                </a:xfrm>
                <a:prstGeom prst="flowChartProcess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/>
                </a:p>
              </p:txBody>
            </p:sp>
            <p:sp>
              <p:nvSpPr>
                <p:cNvPr id="23" name="Flowchart: Process 151"/>
                <p:cNvSpPr/>
                <p:nvPr/>
              </p:nvSpPr>
              <p:spPr>
                <a:xfrm>
                  <a:off x="5526093" y="2382018"/>
                  <a:ext cx="32927" cy="242855"/>
                </a:xfrm>
                <a:prstGeom prst="flowChartProcess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/>
                </a:p>
              </p:txBody>
            </p:sp>
            <p:sp>
              <p:nvSpPr>
                <p:cNvPr id="24" name="Flowchart: Process 152"/>
                <p:cNvSpPr/>
                <p:nvPr/>
              </p:nvSpPr>
              <p:spPr>
                <a:xfrm>
                  <a:off x="5454721" y="2436605"/>
                  <a:ext cx="28782" cy="190160"/>
                </a:xfrm>
                <a:prstGeom prst="flowChartProcess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5" dirty="0"/>
                </a:p>
              </p:txBody>
            </p:sp>
          </p:grpSp>
          <p:sp>
            <p:nvSpPr>
              <p:cNvPr id="20" name="Freeform 44"/>
              <p:cNvSpPr/>
              <p:nvPr/>
            </p:nvSpPr>
            <p:spPr>
              <a:xfrm rot="1825674">
                <a:off x="1771102" y="3325532"/>
                <a:ext cx="447717" cy="182943"/>
              </a:xfrm>
              <a:custGeom>
                <a:avLst/>
                <a:gdLst>
                  <a:gd name="connsiteX0" fmla="*/ 0 w 447717"/>
                  <a:gd name="connsiteY0" fmla="*/ 83672 h 182943"/>
                  <a:gd name="connsiteX1" fmla="*/ 447717 w 447717"/>
                  <a:gd name="connsiteY1" fmla="*/ 0 h 182943"/>
                  <a:gd name="connsiteX2" fmla="*/ 436560 w 447717"/>
                  <a:gd name="connsiteY2" fmla="*/ 10954 h 182943"/>
                  <a:gd name="connsiteX3" fmla="*/ 364472 w 447717"/>
                  <a:gd name="connsiteY3" fmla="*/ 79417 h 182943"/>
                  <a:gd name="connsiteX4" fmla="*/ 364562 w 447717"/>
                  <a:gd name="connsiteY4" fmla="*/ 79469 h 182943"/>
                  <a:gd name="connsiteX5" fmla="*/ 1124 w 447717"/>
                  <a:gd name="connsiteY5" fmla="*/ 83672 h 182943"/>
                  <a:gd name="connsiteX6" fmla="*/ 26359 w 447717"/>
                  <a:gd name="connsiteY6" fmla="*/ 85077 h 182943"/>
                  <a:gd name="connsiteX7" fmla="*/ 363099 w 447717"/>
                  <a:gd name="connsiteY7" fmla="*/ 81143 h 182943"/>
                  <a:gd name="connsiteX8" fmla="*/ 435344 w 447717"/>
                  <a:gd name="connsiteY8" fmla="*/ 122958 h 182943"/>
                  <a:gd name="connsiteX9" fmla="*/ 439783 w 447717"/>
                  <a:gd name="connsiteY9" fmla="*/ 123964 h 182943"/>
                  <a:gd name="connsiteX10" fmla="*/ 363358 w 447717"/>
                  <a:gd name="connsiteY10" fmla="*/ 80387 h 182943"/>
                  <a:gd name="connsiteX11" fmla="*/ 367904 w 447717"/>
                  <a:gd name="connsiteY11" fmla="*/ 80335 h 182943"/>
                  <a:gd name="connsiteX12" fmla="*/ 389531 w 447717"/>
                  <a:gd name="connsiteY12" fmla="*/ 58746 h 182943"/>
                  <a:gd name="connsiteX13" fmla="*/ 442102 w 447717"/>
                  <a:gd name="connsiteY13" fmla="*/ 124691 h 182943"/>
                  <a:gd name="connsiteX14" fmla="*/ 435720 w 447717"/>
                  <a:gd name="connsiteY14" fmla="*/ 123176 h 182943"/>
                  <a:gd name="connsiteX15" fmla="*/ 436516 w 447717"/>
                  <a:gd name="connsiteY15" fmla="*/ 123637 h 182943"/>
                  <a:gd name="connsiteX16" fmla="*/ 420832 w 447717"/>
                  <a:gd name="connsiteY16" fmla="*/ 120031 h 182943"/>
                  <a:gd name="connsiteX17" fmla="*/ 358631 w 447717"/>
                  <a:gd name="connsiteY17" fmla="*/ 105046 h 182943"/>
                  <a:gd name="connsiteX18" fmla="*/ 390347 w 447717"/>
                  <a:gd name="connsiteY18" fmla="*/ 182943 h 182943"/>
                  <a:gd name="connsiteX19" fmla="*/ 7521 w 447717"/>
                  <a:gd name="connsiteY19" fmla="*/ 85585 h 182943"/>
                  <a:gd name="connsiteX20" fmla="*/ 3283 w 447717"/>
                  <a:gd name="connsiteY20" fmla="*/ 85346 h 182943"/>
                  <a:gd name="connsiteX21" fmla="*/ 6439 w 447717"/>
                  <a:gd name="connsiteY21" fmla="*/ 85310 h 182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47717" h="182943">
                    <a:moveTo>
                      <a:pt x="0" y="83672"/>
                    </a:moveTo>
                    <a:lnTo>
                      <a:pt x="447717" y="0"/>
                    </a:lnTo>
                    <a:lnTo>
                      <a:pt x="436560" y="10954"/>
                    </a:lnTo>
                    <a:lnTo>
                      <a:pt x="364472" y="79417"/>
                    </a:lnTo>
                    <a:lnTo>
                      <a:pt x="364562" y="79469"/>
                    </a:lnTo>
                    <a:lnTo>
                      <a:pt x="1124" y="83672"/>
                    </a:lnTo>
                    <a:lnTo>
                      <a:pt x="26359" y="85077"/>
                    </a:lnTo>
                    <a:lnTo>
                      <a:pt x="363099" y="81143"/>
                    </a:lnTo>
                    <a:lnTo>
                      <a:pt x="435344" y="122958"/>
                    </a:lnTo>
                    <a:lnTo>
                      <a:pt x="439783" y="123964"/>
                    </a:lnTo>
                    <a:lnTo>
                      <a:pt x="363358" y="80387"/>
                    </a:lnTo>
                    <a:lnTo>
                      <a:pt x="367904" y="80335"/>
                    </a:lnTo>
                    <a:lnTo>
                      <a:pt x="389531" y="58746"/>
                    </a:lnTo>
                    <a:lnTo>
                      <a:pt x="442102" y="124691"/>
                    </a:lnTo>
                    <a:lnTo>
                      <a:pt x="435720" y="123176"/>
                    </a:lnTo>
                    <a:lnTo>
                      <a:pt x="436516" y="123637"/>
                    </a:lnTo>
                    <a:lnTo>
                      <a:pt x="420832" y="120031"/>
                    </a:lnTo>
                    <a:lnTo>
                      <a:pt x="358631" y="105046"/>
                    </a:lnTo>
                    <a:lnTo>
                      <a:pt x="390347" y="182943"/>
                    </a:lnTo>
                    <a:lnTo>
                      <a:pt x="7521" y="85585"/>
                    </a:lnTo>
                    <a:lnTo>
                      <a:pt x="3283" y="85346"/>
                    </a:lnTo>
                    <a:lnTo>
                      <a:pt x="6439" y="8531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015" dirty="0"/>
              </a:p>
            </p:txBody>
          </p:sp>
        </p:grpSp>
        <p:sp>
          <p:nvSpPr>
            <p:cNvPr id="35" name="Text Placeholder 32"/>
            <p:cNvSpPr txBox="1"/>
            <p:nvPr/>
          </p:nvSpPr>
          <p:spPr>
            <a:xfrm>
              <a:off x="1057383" y="4545099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Text Placeholder 32"/>
            <p:cNvSpPr txBox="1"/>
            <p:nvPr/>
          </p:nvSpPr>
          <p:spPr>
            <a:xfrm>
              <a:off x="3631901" y="4545099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Text Placeholder 32"/>
            <p:cNvSpPr txBox="1"/>
            <p:nvPr/>
          </p:nvSpPr>
          <p:spPr>
            <a:xfrm>
              <a:off x="6136237" y="4545099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Text Placeholder 32"/>
            <p:cNvSpPr txBox="1"/>
            <p:nvPr/>
          </p:nvSpPr>
          <p:spPr>
            <a:xfrm>
              <a:off x="8710755" y="4545099"/>
              <a:ext cx="2243073" cy="1030964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Neris Thin" panose="00000300000000000000" pitchFamily="50" charset="0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Lemon drops oat cake oat cake sugar plum. Jelly beans macaroon I love topping danish cake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5080</Words>
  <Application>WPS 演示</Application>
  <PresentationFormat>宽屏</PresentationFormat>
  <Paragraphs>208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41" baseType="lpstr">
      <vt:lpstr>Arial</vt:lpstr>
      <vt:lpstr>宋体</vt:lpstr>
      <vt:lpstr>Wingdings</vt:lpstr>
      <vt:lpstr>微软雅黑</vt:lpstr>
      <vt:lpstr>STHeiti Light</vt:lpstr>
      <vt:lpstr>华康俪金黑W8(P)</vt:lpstr>
      <vt:lpstr>Humnst777 BT</vt:lpstr>
      <vt:lpstr>黑体</vt:lpstr>
      <vt:lpstr>华文细黑</vt:lpstr>
      <vt:lpstr>Neris Thin</vt:lpstr>
      <vt:lpstr>Kontrapunkt Bob Bold</vt:lpstr>
      <vt:lpstr>Helvetica Light</vt:lpstr>
      <vt:lpstr>Open Sans</vt:lpstr>
      <vt:lpstr>Gill Sans</vt:lpstr>
      <vt:lpstr>华文新魏</vt:lpstr>
      <vt:lpstr>Georgia</vt:lpstr>
      <vt:lpstr>Calibri</vt:lpstr>
      <vt:lpstr>Arial Unicode MS</vt:lpstr>
      <vt:lpstr>Calibri Light</vt:lpstr>
      <vt:lpstr>Segoe Print</vt:lpstr>
      <vt:lpstr>Gill Sans MT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Moment123</cp:lastModifiedBy>
  <cp:revision>16</cp:revision>
  <dcterms:created xsi:type="dcterms:W3CDTF">2017-12-01T03:39:00Z</dcterms:created>
  <dcterms:modified xsi:type="dcterms:W3CDTF">2017-12-19T09:37:00Z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